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Christmas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Christmas is a holiday celebrated by Christians around the world. It is observed on December 25th and commemorates the birth of Jesus Christ.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Christmas is celebrated with a variety of traditions, such as gift-giving, decorating trees and homes, attending church services, and gathering with family and friends. Popular symbols associated with Christmas include Santa Claus, reindeer, and the star of Bethlehem.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Christmas is a time of joy and giving, and is celebrated in many countries around the world. It is a time for family, friends, and reflection on the past year. Christmas is a time to celebrate the birth of Jesus and the hope of new beginnings.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2023-04-11T08:29:57Z</dcterms:created>
  <dcterms:modified xsi:type="dcterms:W3CDTF">2023-04-11T08:29:57Z</dcterms:modified>
</cp:coreProperties>
</file>