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notesMasterIdLst>
    <p:notesMasterId r:id="rId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Mahabharatha</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Slide 1</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The Mahabharata is one of the two major Sanskrit epics of ancient India, the other being the Ramayana. It is one of the longest epic poems in the world, with over 200,000 verses. The Mahabharata is an important source of information on the development of Hinduism between 400 BCE and 200 CE and is regarded by Hindus as both a text about dharma (Hindu moral law) and a history.</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Slide 2</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The Mahabharata tells the story of two branches of a family—the Pandavas and the Kauravas—who, in a struggle for power and control of the kingdom of Hastinapura, battle in the Kurukshetra War. The Pandavas are ultimately victorious, but at a great cost.</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Slide 3</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The Mahabharata is a timeless epic, with its themes of loyalty, duty, love, and friendship still relevant today. It is also a source of inspiration for many modern works of literature and art, including films, plays, and television serials. It is a true classic of Indian literature and culture, and its impact can still be felt in modern India.</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Slide 1</vt:lpstr>
      <vt:lpstr>Slide 2</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Mahabharatha</dc:title>
  <dc:subject>PptxGenJS Presentation</dc:subject>
  <dc:creator>AI-Powered One-Click Presentation Builder</dc:creator>
  <cp:lastModifiedBy>AI-Powered One-Click Presentation Builder</cp:lastModifiedBy>
  <cp:revision>1</cp:revision>
  <dcterms:created xsi:type="dcterms:W3CDTF">2023-04-11T08:43:51Z</dcterms:created>
  <dcterms:modified xsi:type="dcterms:W3CDTF">2023-04-11T08:43:51Z</dcterms:modified>
</cp:coreProperties>
</file>