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5BF12A72-22B2-49FD-97EC-DB0D9FB43BF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Smejkal" initials="JS" lastIdx="1" clrIdx="0">
    <p:extLst>
      <p:ext uri="{19B8F6BF-5375-455C-9EA6-DF929625EA0E}">
        <p15:presenceInfo xmlns:p15="http://schemas.microsoft.com/office/powerpoint/2012/main" userId="dbe9ac9c12f8be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45D225-AD97-4CC8-85CE-9B6E12B76074}" v="353" dt="2021-01-25T19:38:01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385" autoAdjust="0"/>
  </p:normalViewPr>
  <p:slideViewPr>
    <p:cSldViewPr snapToGrid="0">
      <p:cViewPr varScale="1">
        <p:scale>
          <a:sx n="98" d="100"/>
          <a:sy n="98" d="100"/>
        </p:scale>
        <p:origin x="2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Smejkal" userId="dbe9ac9c12f8be4d" providerId="LiveId" clId="{5345D225-AD97-4CC8-85CE-9B6E12B76074}"/>
    <pc:docChg chg="undo custSel mod addSld delSld modSld modSection">
      <pc:chgData name="Jakub Smejkal" userId="dbe9ac9c12f8be4d" providerId="LiveId" clId="{5345D225-AD97-4CC8-85CE-9B6E12B76074}" dt="2021-01-26T09:14:53.388" v="5639" actId="20577"/>
      <pc:docMkLst>
        <pc:docMk/>
      </pc:docMkLst>
      <pc:sldChg chg="modSp mod addCm delCm modNotesTx">
        <pc:chgData name="Jakub Smejkal" userId="dbe9ac9c12f8be4d" providerId="LiveId" clId="{5345D225-AD97-4CC8-85CE-9B6E12B76074}" dt="2021-01-26T09:14:53.388" v="5639" actId="20577"/>
        <pc:sldMkLst>
          <pc:docMk/>
          <pc:sldMk cId="1048037474" sldId="256"/>
        </pc:sldMkLst>
        <pc:spChg chg="mod">
          <ac:chgData name="Jakub Smejkal" userId="dbe9ac9c12f8be4d" providerId="LiveId" clId="{5345D225-AD97-4CC8-85CE-9B6E12B76074}" dt="2021-01-26T09:14:53.388" v="5639" actId="20577"/>
          <ac:spMkLst>
            <pc:docMk/>
            <pc:sldMk cId="1048037474" sldId="256"/>
            <ac:spMk id="3" creationId="{F210672F-4CC8-46F7-9665-83AE35FA23C2}"/>
          </ac:spMkLst>
        </pc:spChg>
      </pc:sldChg>
      <pc:sldChg chg="addSp delSp modSp mod setBg modNotesTx">
        <pc:chgData name="Jakub Smejkal" userId="dbe9ac9c12f8be4d" providerId="LiveId" clId="{5345D225-AD97-4CC8-85CE-9B6E12B76074}" dt="2021-01-25T20:23:43.504" v="5377" actId="20577"/>
        <pc:sldMkLst>
          <pc:docMk/>
          <pc:sldMk cId="3895257380" sldId="257"/>
        </pc:sldMkLst>
        <pc:spChg chg="mod">
          <ac:chgData name="Jakub Smejkal" userId="dbe9ac9c12f8be4d" providerId="LiveId" clId="{5345D225-AD97-4CC8-85CE-9B6E12B76074}" dt="2021-01-25T19:03:16.645" v="450" actId="26606"/>
          <ac:spMkLst>
            <pc:docMk/>
            <pc:sldMk cId="3895257380" sldId="257"/>
            <ac:spMk id="2" creationId="{D4A2E286-D0CE-478B-9CB7-821290DBC0F5}"/>
          </ac:spMkLst>
        </pc:spChg>
        <pc:spChg chg="add del">
          <ac:chgData name="Jakub Smejkal" userId="dbe9ac9c12f8be4d" providerId="LiveId" clId="{5345D225-AD97-4CC8-85CE-9B6E12B76074}" dt="2021-01-25T19:03:16.645" v="450" actId="26606"/>
          <ac:spMkLst>
            <pc:docMk/>
            <pc:sldMk cId="3895257380" sldId="257"/>
            <ac:spMk id="3" creationId="{55AD27CA-6BAD-4687-9AA0-2FA85EF3857F}"/>
          </ac:spMkLst>
        </pc:spChg>
        <pc:spChg chg="add del">
          <ac:chgData name="Jakub Smejkal" userId="dbe9ac9c12f8be4d" providerId="LiveId" clId="{5345D225-AD97-4CC8-85CE-9B6E12B76074}" dt="2021-01-25T19:03:16.645" v="450" actId="26606"/>
          <ac:spMkLst>
            <pc:docMk/>
            <pc:sldMk cId="3895257380" sldId="257"/>
            <ac:spMk id="9" creationId="{8651CFA9-6065-4243-AC48-858E359780B1}"/>
          </ac:spMkLst>
        </pc:spChg>
        <pc:spChg chg="add del">
          <ac:chgData name="Jakub Smejkal" userId="dbe9ac9c12f8be4d" providerId="LiveId" clId="{5345D225-AD97-4CC8-85CE-9B6E12B76074}" dt="2021-01-25T19:03:16.645" v="450" actId="26606"/>
          <ac:spMkLst>
            <pc:docMk/>
            <pc:sldMk cId="3895257380" sldId="257"/>
            <ac:spMk id="11" creationId="{37962AE0-6A1C-4B76-9D52-10E5E6D7D3BB}"/>
          </ac:spMkLst>
        </pc:spChg>
        <pc:grpChg chg="add del">
          <ac:chgData name="Jakub Smejkal" userId="dbe9ac9c12f8be4d" providerId="LiveId" clId="{5345D225-AD97-4CC8-85CE-9B6E12B76074}" dt="2021-01-25T19:03:16.645" v="450" actId="26606"/>
          <ac:grpSpMkLst>
            <pc:docMk/>
            <pc:sldMk cId="3895257380" sldId="257"/>
            <ac:grpSpMk id="13" creationId="{32D15CB3-AC64-41F7-86F8-22A111F3DC24}"/>
          </ac:grpSpMkLst>
        </pc:grpChg>
        <pc:grpChg chg="add del">
          <ac:chgData name="Jakub Smejkal" userId="dbe9ac9c12f8be4d" providerId="LiveId" clId="{5345D225-AD97-4CC8-85CE-9B6E12B76074}" dt="2021-01-25T19:03:16.645" v="450" actId="26606"/>
          <ac:grpSpMkLst>
            <pc:docMk/>
            <pc:sldMk cId="3895257380" sldId="257"/>
            <ac:grpSpMk id="23" creationId="{921D9B61-CDA2-49D1-82AA-534691496FE5}"/>
          </ac:grpSpMkLst>
        </pc:grpChg>
        <pc:graphicFrameChg chg="add del">
          <ac:chgData name="Jakub Smejkal" userId="dbe9ac9c12f8be4d" providerId="LiveId" clId="{5345D225-AD97-4CC8-85CE-9B6E12B76074}" dt="2021-01-25T19:03:16.645" v="450" actId="26606"/>
          <ac:graphicFrameMkLst>
            <pc:docMk/>
            <pc:sldMk cId="3895257380" sldId="257"/>
            <ac:graphicFrameMk id="5" creationId="{6CF6CBDA-96A9-48AC-9F25-8EBA42191CC4}"/>
          </ac:graphicFrameMkLst>
        </pc:graphicFrameChg>
      </pc:sldChg>
      <pc:sldChg chg="addSp delSp modSp mod setBg modNotesTx">
        <pc:chgData name="Jakub Smejkal" userId="dbe9ac9c12f8be4d" providerId="LiveId" clId="{5345D225-AD97-4CC8-85CE-9B6E12B76074}" dt="2021-01-25T20:13:41.507" v="5277" actId="20577"/>
        <pc:sldMkLst>
          <pc:docMk/>
          <pc:sldMk cId="3440819337" sldId="258"/>
        </pc:sldMkLst>
        <pc:spChg chg="mod">
          <ac:chgData name="Jakub Smejkal" userId="dbe9ac9c12f8be4d" providerId="LiveId" clId="{5345D225-AD97-4CC8-85CE-9B6E12B76074}" dt="2021-01-25T19:05:10.149" v="467" actId="26606"/>
          <ac:spMkLst>
            <pc:docMk/>
            <pc:sldMk cId="3440819337" sldId="258"/>
            <ac:spMk id="2" creationId="{DF6887B8-B3E9-4F54-A24E-2529C7DBFE02}"/>
          </ac:spMkLst>
        </pc:spChg>
        <pc:spChg chg="add del mod">
          <ac:chgData name="Jakub Smejkal" userId="dbe9ac9c12f8be4d" providerId="LiveId" clId="{5345D225-AD97-4CC8-85CE-9B6E12B76074}" dt="2021-01-25T19:05:05.655" v="464" actId="478"/>
          <ac:spMkLst>
            <pc:docMk/>
            <pc:sldMk cId="3440819337" sldId="258"/>
            <ac:spMk id="3" creationId="{709723F8-4396-48E2-99C8-53B08E3A9DBD}"/>
          </ac:spMkLst>
        </pc:spChg>
        <pc:spChg chg="add del">
          <ac:chgData name="Jakub Smejkal" userId="dbe9ac9c12f8be4d" providerId="LiveId" clId="{5345D225-AD97-4CC8-85CE-9B6E12B76074}" dt="2021-01-25T19:05:10.109" v="466" actId="26606"/>
          <ac:spMkLst>
            <pc:docMk/>
            <pc:sldMk cId="3440819337" sldId="258"/>
            <ac:spMk id="5" creationId="{247A131F-D5DE-41A5-B4CF-4F345319B40B}"/>
          </ac:spMkLst>
        </pc:spChg>
        <pc:spChg chg="add del">
          <ac:chgData name="Jakub Smejkal" userId="dbe9ac9c12f8be4d" providerId="LiveId" clId="{5345D225-AD97-4CC8-85CE-9B6E12B76074}" dt="2021-01-25T19:05:10.109" v="466" actId="26606"/>
          <ac:spMkLst>
            <pc:docMk/>
            <pc:sldMk cId="3440819337" sldId="258"/>
            <ac:spMk id="9" creationId="{3AF4666D-BD98-40A5-A75F-478B982010B2}"/>
          </ac:spMkLst>
        </pc:spChg>
        <pc:spChg chg="add del">
          <ac:chgData name="Jakub Smejkal" userId="dbe9ac9c12f8be4d" providerId="LiveId" clId="{5345D225-AD97-4CC8-85CE-9B6E12B76074}" dt="2021-01-25T19:04:49.242" v="463" actId="26606"/>
          <ac:spMkLst>
            <pc:docMk/>
            <pc:sldMk cId="3440819337" sldId="258"/>
            <ac:spMk id="10" creationId="{247A131F-D5DE-41A5-B4CF-4F345319B40B}"/>
          </ac:spMkLst>
        </pc:spChg>
        <pc:spChg chg="add del">
          <ac:chgData name="Jakub Smejkal" userId="dbe9ac9c12f8be4d" providerId="LiveId" clId="{5345D225-AD97-4CC8-85CE-9B6E12B76074}" dt="2021-01-25T19:05:10.109" v="466" actId="26606"/>
          <ac:spMkLst>
            <pc:docMk/>
            <pc:sldMk cId="3440819337" sldId="258"/>
            <ac:spMk id="11" creationId="{68680585-71F9-4721-A998-4974171D2EB4}"/>
          </ac:spMkLst>
        </pc:spChg>
        <pc:spChg chg="add del">
          <ac:chgData name="Jakub Smejkal" userId="dbe9ac9c12f8be4d" providerId="LiveId" clId="{5345D225-AD97-4CC8-85CE-9B6E12B76074}" dt="2021-01-25T19:04:49.242" v="463" actId="26606"/>
          <ac:spMkLst>
            <pc:docMk/>
            <pc:sldMk cId="3440819337" sldId="258"/>
            <ac:spMk id="12" creationId="{3AF4666D-BD98-40A5-A75F-478B982010B2}"/>
          </ac:spMkLst>
        </pc:spChg>
        <pc:spChg chg="add del">
          <ac:chgData name="Jakub Smejkal" userId="dbe9ac9c12f8be4d" providerId="LiveId" clId="{5345D225-AD97-4CC8-85CE-9B6E12B76074}" dt="2021-01-25T19:05:10.109" v="466" actId="26606"/>
          <ac:spMkLst>
            <pc:docMk/>
            <pc:sldMk cId="3440819337" sldId="258"/>
            <ac:spMk id="13" creationId="{12BC95C2-2EEC-4F59-ABA8-660B0D059CCF}"/>
          </ac:spMkLst>
        </pc:spChg>
        <pc:spChg chg="add del">
          <ac:chgData name="Jakub Smejkal" userId="dbe9ac9c12f8be4d" providerId="LiveId" clId="{5345D225-AD97-4CC8-85CE-9B6E12B76074}" dt="2021-01-25T19:04:49.242" v="463" actId="26606"/>
          <ac:spMkLst>
            <pc:docMk/>
            <pc:sldMk cId="3440819337" sldId="258"/>
            <ac:spMk id="14" creationId="{68680585-71F9-4721-A998-4974171D2EB4}"/>
          </ac:spMkLst>
        </pc:spChg>
        <pc:spChg chg="add del">
          <ac:chgData name="Jakub Smejkal" userId="dbe9ac9c12f8be4d" providerId="LiveId" clId="{5345D225-AD97-4CC8-85CE-9B6E12B76074}" dt="2021-01-25T19:04:49.242" v="463" actId="26606"/>
          <ac:spMkLst>
            <pc:docMk/>
            <pc:sldMk cId="3440819337" sldId="258"/>
            <ac:spMk id="16" creationId="{12BC95C2-2EEC-4F59-ABA8-660B0D059CCF}"/>
          </ac:spMkLst>
        </pc:spChg>
        <pc:spChg chg="add del">
          <ac:chgData name="Jakub Smejkal" userId="dbe9ac9c12f8be4d" providerId="LiveId" clId="{5345D225-AD97-4CC8-85CE-9B6E12B76074}" dt="2021-01-25T19:05:10.109" v="466" actId="26606"/>
          <ac:spMkLst>
            <pc:docMk/>
            <pc:sldMk cId="3440819337" sldId="258"/>
            <ac:spMk id="33" creationId="{3A6C273A-38F2-4D34-98BF-47B248862B76}"/>
          </ac:spMkLst>
        </pc:spChg>
        <pc:spChg chg="add del">
          <ac:chgData name="Jakub Smejkal" userId="dbe9ac9c12f8be4d" providerId="LiveId" clId="{5345D225-AD97-4CC8-85CE-9B6E12B76074}" dt="2021-01-25T19:05:10.109" v="466" actId="26606"/>
          <ac:spMkLst>
            <pc:docMk/>
            <pc:sldMk cId="3440819337" sldId="258"/>
            <ac:spMk id="35" creationId="{2E2CF659-EE5D-432C-B47F-10AC4A48A347}"/>
          </ac:spMkLst>
        </pc:spChg>
        <pc:spChg chg="add del">
          <ac:chgData name="Jakub Smejkal" userId="dbe9ac9c12f8be4d" providerId="LiveId" clId="{5345D225-AD97-4CC8-85CE-9B6E12B76074}" dt="2021-01-25T19:04:49.242" v="463" actId="26606"/>
          <ac:spMkLst>
            <pc:docMk/>
            <pc:sldMk cId="3440819337" sldId="258"/>
            <ac:spMk id="36" creationId="{F1174801-1395-44C5-9B00-CCAC45C056E7}"/>
          </ac:spMkLst>
        </pc:spChg>
        <pc:spChg chg="add del">
          <ac:chgData name="Jakub Smejkal" userId="dbe9ac9c12f8be4d" providerId="LiveId" clId="{5345D225-AD97-4CC8-85CE-9B6E12B76074}" dt="2021-01-25T19:05:10.109" v="466" actId="26606"/>
          <ac:spMkLst>
            <pc:docMk/>
            <pc:sldMk cId="3440819337" sldId="258"/>
            <ac:spMk id="37" creationId="{03E51277-1095-412F-913B-8FA8021AA626}"/>
          </ac:spMkLst>
        </pc:spChg>
        <pc:spChg chg="add del">
          <ac:chgData name="Jakub Smejkal" userId="dbe9ac9c12f8be4d" providerId="LiveId" clId="{5345D225-AD97-4CC8-85CE-9B6E12B76074}" dt="2021-01-25T19:04:49.242" v="463" actId="26606"/>
          <ac:spMkLst>
            <pc:docMk/>
            <pc:sldMk cId="3440819337" sldId="258"/>
            <ac:spMk id="38" creationId="{996DFAFB-BCE1-4BEC-82FB-D574234DEF0A}"/>
          </ac:spMkLst>
        </pc:spChg>
        <pc:spChg chg="add">
          <ac:chgData name="Jakub Smejkal" userId="dbe9ac9c12f8be4d" providerId="LiveId" clId="{5345D225-AD97-4CC8-85CE-9B6E12B76074}" dt="2021-01-25T19:05:10.149" v="467" actId="26606"/>
          <ac:spMkLst>
            <pc:docMk/>
            <pc:sldMk cId="3440819337" sldId="258"/>
            <ac:spMk id="75" creationId="{247A131F-D5DE-41A5-B4CF-4F345319B40B}"/>
          </ac:spMkLst>
        </pc:spChg>
        <pc:spChg chg="add">
          <ac:chgData name="Jakub Smejkal" userId="dbe9ac9c12f8be4d" providerId="LiveId" clId="{5345D225-AD97-4CC8-85CE-9B6E12B76074}" dt="2021-01-25T19:05:10.149" v="467" actId="26606"/>
          <ac:spMkLst>
            <pc:docMk/>
            <pc:sldMk cId="3440819337" sldId="258"/>
            <ac:spMk id="76" creationId="{3AF4666D-BD98-40A5-A75F-478B982010B2}"/>
          </ac:spMkLst>
        </pc:spChg>
        <pc:spChg chg="add">
          <ac:chgData name="Jakub Smejkal" userId="dbe9ac9c12f8be4d" providerId="LiveId" clId="{5345D225-AD97-4CC8-85CE-9B6E12B76074}" dt="2021-01-25T19:05:10.149" v="467" actId="26606"/>
          <ac:spMkLst>
            <pc:docMk/>
            <pc:sldMk cId="3440819337" sldId="258"/>
            <ac:spMk id="77" creationId="{68680585-71F9-4721-A998-4974171D2EB4}"/>
          </ac:spMkLst>
        </pc:spChg>
        <pc:spChg chg="add">
          <ac:chgData name="Jakub Smejkal" userId="dbe9ac9c12f8be4d" providerId="LiveId" clId="{5345D225-AD97-4CC8-85CE-9B6E12B76074}" dt="2021-01-25T19:05:10.149" v="467" actId="26606"/>
          <ac:spMkLst>
            <pc:docMk/>
            <pc:sldMk cId="3440819337" sldId="258"/>
            <ac:spMk id="78" creationId="{12BC95C2-2EEC-4F59-ABA8-660B0D059CCF}"/>
          </ac:spMkLst>
        </pc:spChg>
        <pc:spChg chg="add">
          <ac:chgData name="Jakub Smejkal" userId="dbe9ac9c12f8be4d" providerId="LiveId" clId="{5345D225-AD97-4CC8-85CE-9B6E12B76074}" dt="2021-01-25T19:05:10.149" v="467" actId="26606"/>
          <ac:spMkLst>
            <pc:docMk/>
            <pc:sldMk cId="3440819337" sldId="258"/>
            <ac:spMk id="95" creationId="{F1174801-1395-44C5-9B00-CCAC45C056E7}"/>
          </ac:spMkLst>
        </pc:spChg>
        <pc:spChg chg="add">
          <ac:chgData name="Jakub Smejkal" userId="dbe9ac9c12f8be4d" providerId="LiveId" clId="{5345D225-AD97-4CC8-85CE-9B6E12B76074}" dt="2021-01-25T19:05:10.149" v="467" actId="26606"/>
          <ac:spMkLst>
            <pc:docMk/>
            <pc:sldMk cId="3440819337" sldId="258"/>
            <ac:spMk id="96" creationId="{996DFAFB-BCE1-4BEC-82FB-D574234DEF0A}"/>
          </ac:spMkLst>
        </pc:spChg>
        <pc:grpChg chg="add del">
          <ac:chgData name="Jakub Smejkal" userId="dbe9ac9c12f8be4d" providerId="LiveId" clId="{5345D225-AD97-4CC8-85CE-9B6E12B76074}" dt="2021-01-25T19:05:10.109" v="466" actId="26606"/>
          <ac:grpSpMkLst>
            <pc:docMk/>
            <pc:sldMk cId="3440819337" sldId="258"/>
            <ac:grpSpMk id="15" creationId="{03E9870D-4BBA-43AF-8D44-BBADF020CFF6}"/>
          </ac:grpSpMkLst>
        </pc:grpChg>
        <pc:grpChg chg="add del">
          <ac:chgData name="Jakub Smejkal" userId="dbe9ac9c12f8be4d" providerId="LiveId" clId="{5345D225-AD97-4CC8-85CE-9B6E12B76074}" dt="2021-01-25T19:04:49.242" v="463" actId="26606"/>
          <ac:grpSpMkLst>
            <pc:docMk/>
            <pc:sldMk cId="3440819337" sldId="258"/>
            <ac:grpSpMk id="18" creationId="{03E9870D-4BBA-43AF-8D44-BBADF020CFF6}"/>
          </ac:grpSpMkLst>
        </pc:grpChg>
        <pc:grpChg chg="add del">
          <ac:chgData name="Jakub Smejkal" userId="dbe9ac9c12f8be4d" providerId="LiveId" clId="{5345D225-AD97-4CC8-85CE-9B6E12B76074}" dt="2021-01-25T19:05:10.109" v="466" actId="26606"/>
          <ac:grpSpMkLst>
            <pc:docMk/>
            <pc:sldMk cId="3440819337" sldId="258"/>
            <ac:grpSpMk id="24" creationId="{C3279E8D-2BAA-4CB1-834B-09FADD54DE56}"/>
          </ac:grpSpMkLst>
        </pc:grpChg>
        <pc:grpChg chg="add del">
          <ac:chgData name="Jakub Smejkal" userId="dbe9ac9c12f8be4d" providerId="LiveId" clId="{5345D225-AD97-4CC8-85CE-9B6E12B76074}" dt="2021-01-25T19:04:49.242" v="463" actId="26606"/>
          <ac:grpSpMkLst>
            <pc:docMk/>
            <pc:sldMk cId="3440819337" sldId="258"/>
            <ac:grpSpMk id="27" creationId="{C3279E8D-2BAA-4CB1-834B-09FADD54DE56}"/>
          </ac:grpSpMkLst>
        </pc:grpChg>
        <pc:grpChg chg="add del">
          <ac:chgData name="Jakub Smejkal" userId="dbe9ac9c12f8be4d" providerId="LiveId" clId="{5345D225-AD97-4CC8-85CE-9B6E12B76074}" dt="2021-01-25T19:05:10.109" v="466" actId="26606"/>
          <ac:grpSpMkLst>
            <pc:docMk/>
            <pc:sldMk cId="3440819337" sldId="258"/>
            <ac:grpSpMk id="39" creationId="{FC280B3D-FC68-4DDC-950C-506B5C683824}"/>
          </ac:grpSpMkLst>
        </pc:grpChg>
        <pc:grpChg chg="add del">
          <ac:chgData name="Jakub Smejkal" userId="dbe9ac9c12f8be4d" providerId="LiveId" clId="{5345D225-AD97-4CC8-85CE-9B6E12B76074}" dt="2021-01-25T19:04:49.242" v="463" actId="26606"/>
          <ac:grpSpMkLst>
            <pc:docMk/>
            <pc:sldMk cId="3440819337" sldId="258"/>
            <ac:grpSpMk id="40" creationId="{33609D13-CB83-4F4B-BB01-27F01BE4E911}"/>
          </ac:grpSpMkLst>
        </pc:grpChg>
        <pc:grpChg chg="add del">
          <ac:chgData name="Jakub Smejkal" userId="dbe9ac9c12f8be4d" providerId="LiveId" clId="{5345D225-AD97-4CC8-85CE-9B6E12B76074}" dt="2021-01-25T19:04:49.242" v="463" actId="26606"/>
          <ac:grpSpMkLst>
            <pc:docMk/>
            <pc:sldMk cId="3440819337" sldId="258"/>
            <ac:grpSpMk id="52" creationId="{FF47B612-7B2E-4A09-9B53-40BDE4350E2C}"/>
          </ac:grpSpMkLst>
        </pc:grpChg>
        <pc:grpChg chg="add del">
          <ac:chgData name="Jakub Smejkal" userId="dbe9ac9c12f8be4d" providerId="LiveId" clId="{5345D225-AD97-4CC8-85CE-9B6E12B76074}" dt="2021-01-25T19:05:10.109" v="466" actId="26606"/>
          <ac:grpSpMkLst>
            <pc:docMk/>
            <pc:sldMk cId="3440819337" sldId="258"/>
            <ac:grpSpMk id="59" creationId="{88540B56-6256-419C-AC81-7B56D0DD72B4}"/>
          </ac:grpSpMkLst>
        </pc:grpChg>
        <pc:grpChg chg="add del">
          <ac:chgData name="Jakub Smejkal" userId="dbe9ac9c12f8be4d" providerId="LiveId" clId="{5345D225-AD97-4CC8-85CE-9B6E12B76074}" dt="2021-01-25T19:04:49.242" v="463" actId="26606"/>
          <ac:grpSpMkLst>
            <pc:docMk/>
            <pc:sldMk cId="3440819337" sldId="258"/>
            <ac:grpSpMk id="62" creationId="{3BC5998F-E162-4A33-9E87-01942908A7AF}"/>
          </ac:grpSpMkLst>
        </pc:grpChg>
        <pc:grpChg chg="add del">
          <ac:chgData name="Jakub Smejkal" userId="dbe9ac9c12f8be4d" providerId="LiveId" clId="{5345D225-AD97-4CC8-85CE-9B6E12B76074}" dt="2021-01-25T19:05:10.109" v="466" actId="26606"/>
          <ac:grpSpMkLst>
            <pc:docMk/>
            <pc:sldMk cId="3440819337" sldId="258"/>
            <ac:grpSpMk id="71" creationId="{DDB99EF5-8801-40E2-83D3-196FADCBBA7F}"/>
          </ac:grpSpMkLst>
        </pc:grpChg>
        <pc:grpChg chg="add">
          <ac:chgData name="Jakub Smejkal" userId="dbe9ac9c12f8be4d" providerId="LiveId" clId="{5345D225-AD97-4CC8-85CE-9B6E12B76074}" dt="2021-01-25T19:05:10.149" v="467" actId="26606"/>
          <ac:grpSpMkLst>
            <pc:docMk/>
            <pc:sldMk cId="3440819337" sldId="258"/>
            <ac:grpSpMk id="79" creationId="{03E9870D-4BBA-43AF-8D44-BBADF020CFF6}"/>
          </ac:grpSpMkLst>
        </pc:grpChg>
        <pc:grpChg chg="add">
          <ac:chgData name="Jakub Smejkal" userId="dbe9ac9c12f8be4d" providerId="LiveId" clId="{5345D225-AD97-4CC8-85CE-9B6E12B76074}" dt="2021-01-25T19:05:10.149" v="467" actId="26606"/>
          <ac:grpSpMkLst>
            <pc:docMk/>
            <pc:sldMk cId="3440819337" sldId="258"/>
            <ac:grpSpMk id="87" creationId="{C3279E8D-2BAA-4CB1-834B-09FADD54DE56}"/>
          </ac:grpSpMkLst>
        </pc:grpChg>
        <pc:grpChg chg="add">
          <ac:chgData name="Jakub Smejkal" userId="dbe9ac9c12f8be4d" providerId="LiveId" clId="{5345D225-AD97-4CC8-85CE-9B6E12B76074}" dt="2021-01-25T19:05:10.149" v="467" actId="26606"/>
          <ac:grpSpMkLst>
            <pc:docMk/>
            <pc:sldMk cId="3440819337" sldId="258"/>
            <ac:grpSpMk id="97" creationId="{F478807D-D964-4FD1-ADDC-13ADCA84C799}"/>
          </ac:grpSpMkLst>
        </pc:grpChg>
        <pc:grpChg chg="add">
          <ac:chgData name="Jakub Smejkal" userId="dbe9ac9c12f8be4d" providerId="LiveId" clId="{5345D225-AD97-4CC8-85CE-9B6E12B76074}" dt="2021-01-25T19:05:10.149" v="467" actId="26606"/>
          <ac:grpSpMkLst>
            <pc:docMk/>
            <pc:sldMk cId="3440819337" sldId="258"/>
            <ac:grpSpMk id="106" creationId="{8BAEE281-C3DD-4DC6-AFC2-A74532519189}"/>
          </ac:grpSpMkLst>
        </pc:grpChg>
        <pc:grpChg chg="add">
          <ac:chgData name="Jakub Smejkal" userId="dbe9ac9c12f8be4d" providerId="LiveId" clId="{5345D225-AD97-4CC8-85CE-9B6E12B76074}" dt="2021-01-25T19:05:10.149" v="467" actId="26606"/>
          <ac:grpSpMkLst>
            <pc:docMk/>
            <pc:sldMk cId="3440819337" sldId="258"/>
            <ac:grpSpMk id="117" creationId="{5C0E6139-8A19-4905-87E2-E547D7B7F1AF}"/>
          </ac:grpSpMkLst>
        </pc:grpChg>
        <pc:picChg chg="add del mod">
          <ac:chgData name="Jakub Smejkal" userId="dbe9ac9c12f8be4d" providerId="LiveId" clId="{5345D225-AD97-4CC8-85CE-9B6E12B76074}" dt="2021-01-25T19:03:37.053" v="453"/>
          <ac:picMkLst>
            <pc:docMk/>
            <pc:sldMk cId="3440819337" sldId="258"/>
            <ac:picMk id="4" creationId="{F25866B3-C5CD-4948-838B-8E4BA8CE587F}"/>
          </ac:picMkLst>
        </pc:picChg>
        <pc:picChg chg="add del">
          <ac:chgData name="Jakub Smejkal" userId="dbe9ac9c12f8be4d" providerId="LiveId" clId="{5345D225-AD97-4CC8-85CE-9B6E12B76074}" dt="2021-01-25T19:04:49.242" v="463" actId="26606"/>
          <ac:picMkLst>
            <pc:docMk/>
            <pc:sldMk cId="3440819337" sldId="258"/>
            <ac:picMk id="7" creationId="{6B27AC86-D8EF-4281-86BC-9B15C5533B11}"/>
          </ac:picMkLst>
        </pc:picChg>
      </pc:sldChg>
      <pc:sldChg chg="add del modNotesTx">
        <pc:chgData name="Jakub Smejkal" userId="dbe9ac9c12f8be4d" providerId="LiveId" clId="{5345D225-AD97-4CC8-85CE-9B6E12B76074}" dt="2021-01-25T20:33:48.038" v="5548" actId="20577"/>
        <pc:sldMkLst>
          <pc:docMk/>
          <pc:sldMk cId="1124760945" sldId="259"/>
        </pc:sldMkLst>
      </pc:sldChg>
      <pc:sldChg chg="add del modNotesTx">
        <pc:chgData name="Jakub Smejkal" userId="dbe9ac9c12f8be4d" providerId="LiveId" clId="{5345D225-AD97-4CC8-85CE-9B6E12B76074}" dt="2021-01-25T19:51:21.865" v="3664" actId="20577"/>
        <pc:sldMkLst>
          <pc:docMk/>
          <pc:sldMk cId="2014617167" sldId="260"/>
        </pc:sldMkLst>
      </pc:sldChg>
      <pc:sldChg chg="modSp add del mod modNotesTx">
        <pc:chgData name="Jakub Smejkal" userId="dbe9ac9c12f8be4d" providerId="LiveId" clId="{5345D225-AD97-4CC8-85CE-9B6E12B76074}" dt="2021-01-25T20:35:20.781" v="5558" actId="20577"/>
        <pc:sldMkLst>
          <pc:docMk/>
          <pc:sldMk cId="1544453556" sldId="261"/>
        </pc:sldMkLst>
        <pc:spChg chg="mod">
          <ac:chgData name="Jakub Smejkal" userId="dbe9ac9c12f8be4d" providerId="LiveId" clId="{5345D225-AD97-4CC8-85CE-9B6E12B76074}" dt="2021-01-25T20:35:15.997" v="5556" actId="20577"/>
          <ac:spMkLst>
            <pc:docMk/>
            <pc:sldMk cId="1544453556" sldId="261"/>
            <ac:spMk id="2" creationId="{8B5CB83F-6DE2-47A2-9189-F9031C0A240B}"/>
          </ac:spMkLst>
        </pc:spChg>
        <pc:spChg chg="mod">
          <ac:chgData name="Jakub Smejkal" userId="dbe9ac9c12f8be4d" providerId="LiveId" clId="{5345D225-AD97-4CC8-85CE-9B6E12B76074}" dt="2021-01-25T20:35:20.781" v="5558" actId="20577"/>
          <ac:spMkLst>
            <pc:docMk/>
            <pc:sldMk cId="1544453556" sldId="261"/>
            <ac:spMk id="3" creationId="{B55D40CB-AFB6-4ADF-A055-5D03DEB4E46D}"/>
          </ac:spMkLst>
        </pc:spChg>
      </pc:sldChg>
      <pc:sldChg chg="addSp delSp modSp add del mod setBg modNotesTx">
        <pc:chgData name="Jakub Smejkal" userId="dbe9ac9c12f8be4d" providerId="LiveId" clId="{5345D225-AD97-4CC8-85CE-9B6E12B76074}" dt="2021-01-25T19:56:44.196" v="4379" actId="20577"/>
        <pc:sldMkLst>
          <pc:docMk/>
          <pc:sldMk cId="2443662031" sldId="262"/>
        </pc:sldMkLst>
        <pc:spChg chg="mod">
          <ac:chgData name="Jakub Smejkal" userId="dbe9ac9c12f8be4d" providerId="LiveId" clId="{5345D225-AD97-4CC8-85CE-9B6E12B76074}" dt="2021-01-25T19:52:47.273" v="3735" actId="26606"/>
          <ac:spMkLst>
            <pc:docMk/>
            <pc:sldMk cId="2443662031" sldId="262"/>
            <ac:spMk id="2" creationId="{B9D87C6A-1B6D-4F8E-B570-80F34CAEB5BB}"/>
          </ac:spMkLst>
        </pc:spChg>
        <pc:spChg chg="mod ord">
          <ac:chgData name="Jakub Smejkal" userId="dbe9ac9c12f8be4d" providerId="LiveId" clId="{5345D225-AD97-4CC8-85CE-9B6E12B76074}" dt="2021-01-25T19:52:47.273" v="3735" actId="26606"/>
          <ac:spMkLst>
            <pc:docMk/>
            <pc:sldMk cId="2443662031" sldId="262"/>
            <ac:spMk id="3" creationId="{0DDEDEBE-1020-42D1-970F-5E698C2827AF}"/>
          </ac:spMkLst>
        </pc:spChg>
        <pc:spChg chg="add del">
          <ac:chgData name="Jakub Smejkal" userId="dbe9ac9c12f8be4d" providerId="LiveId" clId="{5345D225-AD97-4CC8-85CE-9B6E12B76074}" dt="2021-01-25T18:29:48.527" v="2" actId="26606"/>
          <ac:spMkLst>
            <pc:docMk/>
            <pc:sldMk cId="2443662031" sldId="262"/>
            <ac:spMk id="14" creationId="{8651CFA9-6065-4243-AC48-858E359780B1}"/>
          </ac:spMkLst>
        </pc:spChg>
        <pc:spChg chg="add del">
          <ac:chgData name="Jakub Smejkal" userId="dbe9ac9c12f8be4d" providerId="LiveId" clId="{5345D225-AD97-4CC8-85CE-9B6E12B76074}" dt="2021-01-25T18:29:48.527" v="2" actId="26606"/>
          <ac:spMkLst>
            <pc:docMk/>
            <pc:sldMk cId="2443662031" sldId="262"/>
            <ac:spMk id="16" creationId="{37962AE0-6A1C-4B76-9D52-10E5E6D7D3BB}"/>
          </ac:spMkLst>
        </pc:spChg>
        <pc:spChg chg="add del">
          <ac:chgData name="Jakub Smejkal" userId="dbe9ac9c12f8be4d" providerId="LiveId" clId="{5345D225-AD97-4CC8-85CE-9B6E12B76074}" dt="2021-01-25T18:29:49.299" v="4" actId="26606"/>
          <ac:spMkLst>
            <pc:docMk/>
            <pc:sldMk cId="2443662031" sldId="262"/>
            <ac:spMk id="40" creationId="{8651CFA9-6065-4243-AC48-858E359780B1}"/>
          </ac:spMkLst>
        </pc:spChg>
        <pc:spChg chg="add del">
          <ac:chgData name="Jakub Smejkal" userId="dbe9ac9c12f8be4d" providerId="LiveId" clId="{5345D225-AD97-4CC8-85CE-9B6E12B76074}" dt="2021-01-25T18:29:49.299" v="4" actId="26606"/>
          <ac:spMkLst>
            <pc:docMk/>
            <pc:sldMk cId="2443662031" sldId="262"/>
            <ac:spMk id="41" creationId="{37962AE0-6A1C-4B76-9D52-10E5E6D7D3BB}"/>
          </ac:spMkLst>
        </pc:spChg>
        <pc:spChg chg="add del">
          <ac:chgData name="Jakub Smejkal" userId="dbe9ac9c12f8be4d" providerId="LiveId" clId="{5345D225-AD97-4CC8-85CE-9B6E12B76074}" dt="2021-01-25T18:29:50.804" v="6" actId="26606"/>
          <ac:spMkLst>
            <pc:docMk/>
            <pc:sldMk cId="2443662031" sldId="262"/>
            <ac:spMk id="62" creationId="{8651CFA9-6065-4243-AC48-858E359780B1}"/>
          </ac:spMkLst>
        </pc:spChg>
        <pc:spChg chg="add del">
          <ac:chgData name="Jakub Smejkal" userId="dbe9ac9c12f8be4d" providerId="LiveId" clId="{5345D225-AD97-4CC8-85CE-9B6E12B76074}" dt="2021-01-25T18:29:50.804" v="6" actId="26606"/>
          <ac:spMkLst>
            <pc:docMk/>
            <pc:sldMk cId="2443662031" sldId="262"/>
            <ac:spMk id="63" creationId="{37962AE0-6A1C-4B76-9D52-10E5E6D7D3BB}"/>
          </ac:spMkLst>
        </pc:spChg>
        <pc:spChg chg="add del">
          <ac:chgData name="Jakub Smejkal" userId="dbe9ac9c12f8be4d" providerId="LiveId" clId="{5345D225-AD97-4CC8-85CE-9B6E12B76074}" dt="2021-01-25T18:29:51.665" v="8" actId="26606"/>
          <ac:spMkLst>
            <pc:docMk/>
            <pc:sldMk cId="2443662031" sldId="262"/>
            <ac:spMk id="67" creationId="{8651CFA9-6065-4243-AC48-858E359780B1}"/>
          </ac:spMkLst>
        </pc:spChg>
        <pc:spChg chg="add del">
          <ac:chgData name="Jakub Smejkal" userId="dbe9ac9c12f8be4d" providerId="LiveId" clId="{5345D225-AD97-4CC8-85CE-9B6E12B76074}" dt="2021-01-25T18:29:51.665" v="8" actId="26606"/>
          <ac:spMkLst>
            <pc:docMk/>
            <pc:sldMk cId="2443662031" sldId="262"/>
            <ac:spMk id="68" creationId="{37962AE0-6A1C-4B76-9D52-10E5E6D7D3BB}"/>
          </ac:spMkLst>
        </pc:spChg>
        <pc:spChg chg="add del">
          <ac:chgData name="Jakub Smejkal" userId="dbe9ac9c12f8be4d" providerId="LiveId" clId="{5345D225-AD97-4CC8-85CE-9B6E12B76074}" dt="2021-01-25T18:29:52.365" v="10" actId="26606"/>
          <ac:spMkLst>
            <pc:docMk/>
            <pc:sldMk cId="2443662031" sldId="262"/>
            <ac:spMk id="89" creationId="{8651CFA9-6065-4243-AC48-858E359780B1}"/>
          </ac:spMkLst>
        </pc:spChg>
        <pc:spChg chg="add del">
          <ac:chgData name="Jakub Smejkal" userId="dbe9ac9c12f8be4d" providerId="LiveId" clId="{5345D225-AD97-4CC8-85CE-9B6E12B76074}" dt="2021-01-25T18:29:52.365" v="10" actId="26606"/>
          <ac:spMkLst>
            <pc:docMk/>
            <pc:sldMk cId="2443662031" sldId="262"/>
            <ac:spMk id="90" creationId="{37962AE0-6A1C-4B76-9D52-10E5E6D7D3BB}"/>
          </ac:spMkLst>
        </pc:spChg>
        <pc:spChg chg="add del">
          <ac:chgData name="Jakub Smejkal" userId="dbe9ac9c12f8be4d" providerId="LiveId" clId="{5345D225-AD97-4CC8-85CE-9B6E12B76074}" dt="2021-01-25T18:29:55.292" v="12" actId="26606"/>
          <ac:spMkLst>
            <pc:docMk/>
            <pc:sldMk cId="2443662031" sldId="262"/>
            <ac:spMk id="94" creationId="{8651CFA9-6065-4243-AC48-858E359780B1}"/>
          </ac:spMkLst>
        </pc:spChg>
        <pc:spChg chg="add del">
          <ac:chgData name="Jakub Smejkal" userId="dbe9ac9c12f8be4d" providerId="LiveId" clId="{5345D225-AD97-4CC8-85CE-9B6E12B76074}" dt="2021-01-25T18:29:55.292" v="12" actId="26606"/>
          <ac:spMkLst>
            <pc:docMk/>
            <pc:sldMk cId="2443662031" sldId="262"/>
            <ac:spMk id="95" creationId="{37962AE0-6A1C-4B76-9D52-10E5E6D7D3BB}"/>
          </ac:spMkLst>
        </pc:spChg>
        <pc:spChg chg="add del">
          <ac:chgData name="Jakub Smejkal" userId="dbe9ac9c12f8be4d" providerId="LiveId" clId="{5345D225-AD97-4CC8-85CE-9B6E12B76074}" dt="2021-01-25T19:52:47.273" v="3735" actId="26606"/>
          <ac:spMkLst>
            <pc:docMk/>
            <pc:sldMk cId="2443662031" sldId="262"/>
            <ac:spMk id="116" creationId="{8651CFA9-6065-4243-AC48-858E359780B1}"/>
          </ac:spMkLst>
        </pc:spChg>
        <pc:spChg chg="add del">
          <ac:chgData name="Jakub Smejkal" userId="dbe9ac9c12f8be4d" providerId="LiveId" clId="{5345D225-AD97-4CC8-85CE-9B6E12B76074}" dt="2021-01-25T19:52:47.273" v="3735" actId="26606"/>
          <ac:spMkLst>
            <pc:docMk/>
            <pc:sldMk cId="2443662031" sldId="262"/>
            <ac:spMk id="117" creationId="{37962AE0-6A1C-4B76-9D52-10E5E6D7D3BB}"/>
          </ac:spMkLst>
        </pc:spChg>
        <pc:spChg chg="add del">
          <ac:chgData name="Jakub Smejkal" userId="dbe9ac9c12f8be4d" providerId="LiveId" clId="{5345D225-AD97-4CC8-85CE-9B6E12B76074}" dt="2021-01-25T19:52:46.231" v="3732" actId="26606"/>
          <ac:spMkLst>
            <pc:docMk/>
            <pc:sldMk cId="2443662031" sldId="262"/>
            <ac:spMk id="124" creationId="{8651CFA9-6065-4243-AC48-858E359780B1}"/>
          </ac:spMkLst>
        </pc:spChg>
        <pc:spChg chg="add del">
          <ac:chgData name="Jakub Smejkal" userId="dbe9ac9c12f8be4d" providerId="LiveId" clId="{5345D225-AD97-4CC8-85CE-9B6E12B76074}" dt="2021-01-25T19:52:46.231" v="3732" actId="26606"/>
          <ac:spMkLst>
            <pc:docMk/>
            <pc:sldMk cId="2443662031" sldId="262"/>
            <ac:spMk id="126" creationId="{37962AE0-6A1C-4B76-9D52-10E5E6D7D3BB}"/>
          </ac:spMkLst>
        </pc:spChg>
        <pc:spChg chg="add">
          <ac:chgData name="Jakub Smejkal" userId="dbe9ac9c12f8be4d" providerId="LiveId" clId="{5345D225-AD97-4CC8-85CE-9B6E12B76074}" dt="2021-01-25T19:52:47.273" v="3735" actId="26606"/>
          <ac:spMkLst>
            <pc:docMk/>
            <pc:sldMk cId="2443662031" sldId="262"/>
            <ac:spMk id="138" creationId="{E1053F4E-9FA5-4F7B-9769-047E79535355}"/>
          </ac:spMkLst>
        </pc:spChg>
        <pc:spChg chg="add del">
          <ac:chgData name="Jakub Smejkal" userId="dbe9ac9c12f8be4d" providerId="LiveId" clId="{5345D225-AD97-4CC8-85CE-9B6E12B76074}" dt="2021-01-25T19:52:47.253" v="3734" actId="26606"/>
          <ac:spMkLst>
            <pc:docMk/>
            <pc:sldMk cId="2443662031" sldId="262"/>
            <ac:spMk id="154" creationId="{8651CFA9-6065-4243-AC48-858E359780B1}"/>
          </ac:spMkLst>
        </pc:spChg>
        <pc:spChg chg="add del">
          <ac:chgData name="Jakub Smejkal" userId="dbe9ac9c12f8be4d" providerId="LiveId" clId="{5345D225-AD97-4CC8-85CE-9B6E12B76074}" dt="2021-01-25T19:52:47.253" v="3734" actId="26606"/>
          <ac:spMkLst>
            <pc:docMk/>
            <pc:sldMk cId="2443662031" sldId="262"/>
            <ac:spMk id="155" creationId="{37962AE0-6A1C-4B76-9D52-10E5E6D7D3BB}"/>
          </ac:spMkLst>
        </pc:spChg>
        <pc:spChg chg="add">
          <ac:chgData name="Jakub Smejkal" userId="dbe9ac9c12f8be4d" providerId="LiveId" clId="{5345D225-AD97-4CC8-85CE-9B6E12B76074}" dt="2021-01-25T19:52:47.273" v="3735" actId="26606"/>
          <ac:spMkLst>
            <pc:docMk/>
            <pc:sldMk cId="2443662031" sldId="262"/>
            <ac:spMk id="171" creationId="{8651CFA9-6065-4243-AC48-858E359780B1}"/>
          </ac:spMkLst>
        </pc:spChg>
        <pc:spChg chg="add">
          <ac:chgData name="Jakub Smejkal" userId="dbe9ac9c12f8be4d" providerId="LiveId" clId="{5345D225-AD97-4CC8-85CE-9B6E12B76074}" dt="2021-01-25T19:52:47.273" v="3735" actId="26606"/>
          <ac:spMkLst>
            <pc:docMk/>
            <pc:sldMk cId="2443662031" sldId="262"/>
            <ac:spMk id="172" creationId="{37962AE0-6A1C-4B76-9D52-10E5E6D7D3BB}"/>
          </ac:spMkLst>
        </pc:spChg>
        <pc:grpChg chg="add del">
          <ac:chgData name="Jakub Smejkal" userId="dbe9ac9c12f8be4d" providerId="LiveId" clId="{5345D225-AD97-4CC8-85CE-9B6E12B76074}" dt="2021-01-25T18:29:48.527" v="2" actId="26606"/>
          <ac:grpSpMkLst>
            <pc:docMk/>
            <pc:sldMk cId="2443662031" sldId="262"/>
            <ac:grpSpMk id="18" creationId="{DC655204-C06A-4A55-9BB4-C79C4AF9D63F}"/>
          </ac:grpSpMkLst>
        </pc:grpChg>
        <pc:grpChg chg="add del">
          <ac:chgData name="Jakub Smejkal" userId="dbe9ac9c12f8be4d" providerId="LiveId" clId="{5345D225-AD97-4CC8-85CE-9B6E12B76074}" dt="2021-01-25T18:29:48.527" v="2" actId="26606"/>
          <ac:grpSpMkLst>
            <pc:docMk/>
            <pc:sldMk cId="2443662031" sldId="262"/>
            <ac:grpSpMk id="28" creationId="{4C476EAB-383B-48F9-B661-B049EB50AE63}"/>
          </ac:grpSpMkLst>
        </pc:grpChg>
        <pc:grpChg chg="add del">
          <ac:chgData name="Jakub Smejkal" userId="dbe9ac9c12f8be4d" providerId="LiveId" clId="{5345D225-AD97-4CC8-85CE-9B6E12B76074}" dt="2021-01-25T18:29:49.299" v="4" actId="26606"/>
          <ac:grpSpMkLst>
            <pc:docMk/>
            <pc:sldMk cId="2443662031" sldId="262"/>
            <ac:grpSpMk id="42" creationId="{34B438D8-EF7C-445C-8B7F-953BEB1BC133}"/>
          </ac:grpSpMkLst>
        </pc:grpChg>
        <pc:grpChg chg="add del">
          <ac:chgData name="Jakub Smejkal" userId="dbe9ac9c12f8be4d" providerId="LiveId" clId="{5345D225-AD97-4CC8-85CE-9B6E12B76074}" dt="2021-01-25T18:29:49.299" v="4" actId="26606"/>
          <ac:grpSpMkLst>
            <pc:docMk/>
            <pc:sldMk cId="2443662031" sldId="262"/>
            <ac:grpSpMk id="51" creationId="{284021E3-6F46-410C-BF43-B2DED736558E}"/>
          </ac:grpSpMkLst>
        </pc:grpChg>
        <pc:grpChg chg="add del">
          <ac:chgData name="Jakub Smejkal" userId="dbe9ac9c12f8be4d" providerId="LiveId" clId="{5345D225-AD97-4CC8-85CE-9B6E12B76074}" dt="2021-01-25T18:29:50.804" v="6" actId="26606"/>
          <ac:grpSpMkLst>
            <pc:docMk/>
            <pc:sldMk cId="2443662031" sldId="262"/>
            <ac:grpSpMk id="64" creationId="{DC655204-C06A-4A55-9BB4-C79C4AF9D63F}"/>
          </ac:grpSpMkLst>
        </pc:grpChg>
        <pc:grpChg chg="add del">
          <ac:chgData name="Jakub Smejkal" userId="dbe9ac9c12f8be4d" providerId="LiveId" clId="{5345D225-AD97-4CC8-85CE-9B6E12B76074}" dt="2021-01-25T18:29:50.804" v="6" actId="26606"/>
          <ac:grpSpMkLst>
            <pc:docMk/>
            <pc:sldMk cId="2443662031" sldId="262"/>
            <ac:grpSpMk id="65" creationId="{4C476EAB-383B-48F9-B661-B049EB50AE63}"/>
          </ac:grpSpMkLst>
        </pc:grpChg>
        <pc:grpChg chg="add del">
          <ac:chgData name="Jakub Smejkal" userId="dbe9ac9c12f8be4d" providerId="LiveId" clId="{5345D225-AD97-4CC8-85CE-9B6E12B76074}" dt="2021-01-25T18:29:51.665" v="8" actId="26606"/>
          <ac:grpSpMkLst>
            <pc:docMk/>
            <pc:sldMk cId="2443662031" sldId="262"/>
            <ac:grpSpMk id="69" creationId="{6B72B514-4AB8-43DF-84D4-951DBF368CED}"/>
          </ac:grpSpMkLst>
        </pc:grpChg>
        <pc:grpChg chg="add del">
          <ac:chgData name="Jakub Smejkal" userId="dbe9ac9c12f8be4d" providerId="LiveId" clId="{5345D225-AD97-4CC8-85CE-9B6E12B76074}" dt="2021-01-25T18:29:51.665" v="8" actId="26606"/>
          <ac:grpSpMkLst>
            <pc:docMk/>
            <pc:sldMk cId="2443662031" sldId="262"/>
            <ac:grpSpMk id="78" creationId="{DD2E06CA-048F-403F-AD47-B098C0A25DA6}"/>
          </ac:grpSpMkLst>
        </pc:grpChg>
        <pc:grpChg chg="add del">
          <ac:chgData name="Jakub Smejkal" userId="dbe9ac9c12f8be4d" providerId="LiveId" clId="{5345D225-AD97-4CC8-85CE-9B6E12B76074}" dt="2021-01-25T18:29:52.365" v="10" actId="26606"/>
          <ac:grpSpMkLst>
            <pc:docMk/>
            <pc:sldMk cId="2443662031" sldId="262"/>
            <ac:grpSpMk id="91" creationId="{F91F4035-959D-40EA-9ED3-54D7D9F4FCE9}"/>
          </ac:grpSpMkLst>
        </pc:grpChg>
        <pc:grpChg chg="add del">
          <ac:chgData name="Jakub Smejkal" userId="dbe9ac9c12f8be4d" providerId="LiveId" clId="{5345D225-AD97-4CC8-85CE-9B6E12B76074}" dt="2021-01-25T18:29:52.365" v="10" actId="26606"/>
          <ac:grpSpMkLst>
            <pc:docMk/>
            <pc:sldMk cId="2443662031" sldId="262"/>
            <ac:grpSpMk id="92" creationId="{F8C79A14-3318-47D6-94E0-D72F5E6F5C0B}"/>
          </ac:grpSpMkLst>
        </pc:grpChg>
        <pc:grpChg chg="add del">
          <ac:chgData name="Jakub Smejkal" userId="dbe9ac9c12f8be4d" providerId="LiveId" clId="{5345D225-AD97-4CC8-85CE-9B6E12B76074}" dt="2021-01-25T18:29:55.292" v="12" actId="26606"/>
          <ac:grpSpMkLst>
            <pc:docMk/>
            <pc:sldMk cId="2443662031" sldId="262"/>
            <ac:grpSpMk id="96" creationId="{6B72B514-4AB8-43DF-84D4-951DBF368CED}"/>
          </ac:grpSpMkLst>
        </pc:grpChg>
        <pc:grpChg chg="add del">
          <ac:chgData name="Jakub Smejkal" userId="dbe9ac9c12f8be4d" providerId="LiveId" clId="{5345D225-AD97-4CC8-85CE-9B6E12B76074}" dt="2021-01-25T18:29:55.292" v="12" actId="26606"/>
          <ac:grpSpMkLst>
            <pc:docMk/>
            <pc:sldMk cId="2443662031" sldId="262"/>
            <ac:grpSpMk id="105" creationId="{DD2E06CA-048F-403F-AD47-B098C0A25DA6}"/>
          </ac:grpSpMkLst>
        </pc:grpChg>
        <pc:grpChg chg="add del">
          <ac:chgData name="Jakub Smejkal" userId="dbe9ac9c12f8be4d" providerId="LiveId" clId="{5345D225-AD97-4CC8-85CE-9B6E12B76074}" dt="2021-01-25T19:52:47.273" v="3735" actId="26606"/>
          <ac:grpSpMkLst>
            <pc:docMk/>
            <pc:sldMk cId="2443662031" sldId="262"/>
            <ac:grpSpMk id="118" creationId="{DC655204-C06A-4A55-9BB4-C79C4AF9D63F}"/>
          </ac:grpSpMkLst>
        </pc:grpChg>
        <pc:grpChg chg="add del">
          <ac:chgData name="Jakub Smejkal" userId="dbe9ac9c12f8be4d" providerId="LiveId" clId="{5345D225-AD97-4CC8-85CE-9B6E12B76074}" dt="2021-01-25T19:52:47.273" v="3735" actId="26606"/>
          <ac:grpSpMkLst>
            <pc:docMk/>
            <pc:sldMk cId="2443662031" sldId="262"/>
            <ac:grpSpMk id="119" creationId="{4C476EAB-383B-48F9-B661-B049EB50AE63}"/>
          </ac:grpSpMkLst>
        </pc:grpChg>
        <pc:grpChg chg="add del">
          <ac:chgData name="Jakub Smejkal" userId="dbe9ac9c12f8be4d" providerId="LiveId" clId="{5345D225-AD97-4CC8-85CE-9B6E12B76074}" dt="2021-01-25T19:52:46.231" v="3732" actId="26606"/>
          <ac:grpSpMkLst>
            <pc:docMk/>
            <pc:sldMk cId="2443662031" sldId="262"/>
            <ac:grpSpMk id="128" creationId="{59CA7EC1-7302-4393-8C8E-12258F5D4203}"/>
          </ac:grpSpMkLst>
        </pc:grpChg>
        <pc:grpChg chg="add del">
          <ac:chgData name="Jakub Smejkal" userId="dbe9ac9c12f8be4d" providerId="LiveId" clId="{5345D225-AD97-4CC8-85CE-9B6E12B76074}" dt="2021-01-25T19:52:46.231" v="3732" actId="26606"/>
          <ac:grpSpMkLst>
            <pc:docMk/>
            <pc:sldMk cId="2443662031" sldId="262"/>
            <ac:grpSpMk id="132" creationId="{152463F1-086D-4CA9-B597-5588DA81CD97}"/>
          </ac:grpSpMkLst>
        </pc:grpChg>
        <pc:grpChg chg="add">
          <ac:chgData name="Jakub Smejkal" userId="dbe9ac9c12f8be4d" providerId="LiveId" clId="{5345D225-AD97-4CC8-85CE-9B6E12B76074}" dt="2021-01-25T19:52:47.273" v="3735" actId="26606"/>
          <ac:grpSpMkLst>
            <pc:docMk/>
            <pc:sldMk cId="2443662031" sldId="262"/>
            <ac:grpSpMk id="140" creationId="{AD4BD16E-C737-4940-9554-4F38D19BD645}"/>
          </ac:grpSpMkLst>
        </pc:grpChg>
        <pc:grpChg chg="add del">
          <ac:chgData name="Jakub Smejkal" userId="dbe9ac9c12f8be4d" providerId="LiveId" clId="{5345D225-AD97-4CC8-85CE-9B6E12B76074}" dt="2021-01-25T19:52:46.231" v="3732" actId="26606"/>
          <ac:grpSpMkLst>
            <pc:docMk/>
            <pc:sldMk cId="2443662031" sldId="262"/>
            <ac:grpSpMk id="142" creationId="{474309B2-4DC7-4E32-86FC-0F86C35C3091}"/>
          </ac:grpSpMkLst>
        </pc:grpChg>
        <pc:grpChg chg="add del">
          <ac:chgData name="Jakub Smejkal" userId="dbe9ac9c12f8be4d" providerId="LiveId" clId="{5345D225-AD97-4CC8-85CE-9B6E12B76074}" dt="2021-01-25T19:52:47.253" v="3734" actId="26606"/>
          <ac:grpSpMkLst>
            <pc:docMk/>
            <pc:sldMk cId="2443662031" sldId="262"/>
            <ac:grpSpMk id="156" creationId="{018B77F3-19EF-43BE-AA95-9929CF088EA0}"/>
          </ac:grpSpMkLst>
        </pc:grpChg>
        <pc:grpChg chg="add del">
          <ac:chgData name="Jakub Smejkal" userId="dbe9ac9c12f8be4d" providerId="LiveId" clId="{5345D225-AD97-4CC8-85CE-9B6E12B76074}" dt="2021-01-25T19:52:47.253" v="3734" actId="26606"/>
          <ac:grpSpMkLst>
            <pc:docMk/>
            <pc:sldMk cId="2443662031" sldId="262"/>
            <ac:grpSpMk id="162" creationId="{4602417A-49F6-4C14-8B11-5084771A70A4}"/>
          </ac:grpSpMkLst>
        </pc:grpChg>
        <pc:grpChg chg="add">
          <ac:chgData name="Jakub Smejkal" userId="dbe9ac9c12f8be4d" providerId="LiveId" clId="{5345D225-AD97-4CC8-85CE-9B6E12B76074}" dt="2021-01-25T19:52:47.273" v="3735" actId="26606"/>
          <ac:grpSpMkLst>
            <pc:docMk/>
            <pc:sldMk cId="2443662031" sldId="262"/>
            <ac:grpSpMk id="173" creationId="{459862C0-828C-4688-9C70-32B106308471}"/>
          </ac:grpSpMkLst>
        </pc:grpChg>
        <pc:picChg chg="add mod">
          <ac:chgData name="Jakub Smejkal" userId="dbe9ac9c12f8be4d" providerId="LiveId" clId="{5345D225-AD97-4CC8-85CE-9B6E12B76074}" dt="2021-01-25T19:52:47.273" v="3735" actId="26606"/>
          <ac:picMkLst>
            <pc:docMk/>
            <pc:sldMk cId="2443662031" sldId="262"/>
            <ac:picMk id="5" creationId="{00C99902-17B9-4F1F-8527-B5FE4A359036}"/>
          </ac:picMkLst>
        </pc:picChg>
        <pc:picChg chg="mod ord">
          <ac:chgData name="Jakub Smejkal" userId="dbe9ac9c12f8be4d" providerId="LiveId" clId="{5345D225-AD97-4CC8-85CE-9B6E12B76074}" dt="2021-01-25T19:52:47.273" v="3735" actId="26606"/>
          <ac:picMkLst>
            <pc:docMk/>
            <pc:sldMk cId="2443662031" sldId="262"/>
            <ac:picMk id="9" creationId="{B89C49DA-654B-417B-BFB5-8B20187EDA97}"/>
          </ac:picMkLst>
        </pc:picChg>
      </pc:sldChg>
      <pc:sldChg chg="addSp delSp modSp mod setBg modNotesTx">
        <pc:chgData name="Jakub Smejkal" userId="dbe9ac9c12f8be4d" providerId="LiveId" clId="{5345D225-AD97-4CC8-85CE-9B6E12B76074}" dt="2021-01-25T19:41:33.771" v="3301" actId="20577"/>
        <pc:sldMkLst>
          <pc:docMk/>
          <pc:sldMk cId="3873422915" sldId="263"/>
        </pc:sldMkLst>
        <pc:spChg chg="mod">
          <ac:chgData name="Jakub Smejkal" userId="dbe9ac9c12f8be4d" providerId="LiveId" clId="{5345D225-AD97-4CC8-85CE-9B6E12B76074}" dt="2021-01-25T18:29:39.780" v="0" actId="26606"/>
          <ac:spMkLst>
            <pc:docMk/>
            <pc:sldMk cId="3873422915" sldId="263"/>
            <ac:spMk id="2" creationId="{6531190D-F69F-417C-A631-74606EC49FA1}"/>
          </ac:spMkLst>
        </pc:spChg>
        <pc:spChg chg="del">
          <ac:chgData name="Jakub Smejkal" userId="dbe9ac9c12f8be4d" providerId="LiveId" clId="{5345D225-AD97-4CC8-85CE-9B6E12B76074}" dt="2021-01-25T18:29:39.780" v="0" actId="26606"/>
          <ac:spMkLst>
            <pc:docMk/>
            <pc:sldMk cId="3873422915" sldId="263"/>
            <ac:spMk id="3" creationId="{A5DF4232-61C5-4859-B276-6DE9DE14695E}"/>
          </ac:spMkLst>
        </pc:spChg>
        <pc:spChg chg="add">
          <ac:chgData name="Jakub Smejkal" userId="dbe9ac9c12f8be4d" providerId="LiveId" clId="{5345D225-AD97-4CC8-85CE-9B6E12B76074}" dt="2021-01-25T18:29:39.780" v="0" actId="26606"/>
          <ac:spMkLst>
            <pc:docMk/>
            <pc:sldMk cId="3873422915" sldId="263"/>
            <ac:spMk id="9" creationId="{8651CFA9-6065-4243-AC48-858E359780B1}"/>
          </ac:spMkLst>
        </pc:spChg>
        <pc:spChg chg="add">
          <ac:chgData name="Jakub Smejkal" userId="dbe9ac9c12f8be4d" providerId="LiveId" clId="{5345D225-AD97-4CC8-85CE-9B6E12B76074}" dt="2021-01-25T18:29:39.780" v="0" actId="26606"/>
          <ac:spMkLst>
            <pc:docMk/>
            <pc:sldMk cId="3873422915" sldId="263"/>
            <ac:spMk id="11" creationId="{37962AE0-6A1C-4B76-9D52-10E5E6D7D3BB}"/>
          </ac:spMkLst>
        </pc:spChg>
        <pc:grpChg chg="add">
          <ac:chgData name="Jakub Smejkal" userId="dbe9ac9c12f8be4d" providerId="LiveId" clId="{5345D225-AD97-4CC8-85CE-9B6E12B76074}" dt="2021-01-25T18:29:39.780" v="0" actId="26606"/>
          <ac:grpSpMkLst>
            <pc:docMk/>
            <pc:sldMk cId="3873422915" sldId="263"/>
            <ac:grpSpMk id="13" creationId="{32D15CB3-AC64-41F7-86F8-22A111F3DC24}"/>
          </ac:grpSpMkLst>
        </pc:grpChg>
        <pc:grpChg chg="add">
          <ac:chgData name="Jakub Smejkal" userId="dbe9ac9c12f8be4d" providerId="LiveId" clId="{5345D225-AD97-4CC8-85CE-9B6E12B76074}" dt="2021-01-25T18:29:39.780" v="0" actId="26606"/>
          <ac:grpSpMkLst>
            <pc:docMk/>
            <pc:sldMk cId="3873422915" sldId="263"/>
            <ac:grpSpMk id="23" creationId="{921D9B61-CDA2-49D1-82AA-534691496FE5}"/>
          </ac:grpSpMkLst>
        </pc:grpChg>
        <pc:graphicFrameChg chg="add mod">
          <ac:chgData name="Jakub Smejkal" userId="dbe9ac9c12f8be4d" providerId="LiveId" clId="{5345D225-AD97-4CC8-85CE-9B6E12B76074}" dt="2021-01-25T19:37:52.940" v="2901"/>
          <ac:graphicFrameMkLst>
            <pc:docMk/>
            <pc:sldMk cId="3873422915" sldId="263"/>
            <ac:graphicFrameMk id="5" creationId="{1E92FE37-1C3C-4745-AD19-D19761EBA4FE}"/>
          </ac:graphicFrameMkLst>
        </pc:graphicFrameChg>
      </pc:sldChg>
      <pc:sldChg chg="modSp mod modNotesTx">
        <pc:chgData name="Jakub Smejkal" userId="dbe9ac9c12f8be4d" providerId="LiveId" clId="{5345D225-AD97-4CC8-85CE-9B6E12B76074}" dt="2021-01-25T20:40:15.033" v="5560" actId="20577"/>
        <pc:sldMkLst>
          <pc:docMk/>
          <pc:sldMk cId="1706916688" sldId="264"/>
        </pc:sldMkLst>
        <pc:spChg chg="mod">
          <ac:chgData name="Jakub Smejkal" userId="dbe9ac9c12f8be4d" providerId="LiveId" clId="{5345D225-AD97-4CC8-85CE-9B6E12B76074}" dt="2021-01-25T20:40:15.033" v="5560" actId="20577"/>
          <ac:spMkLst>
            <pc:docMk/>
            <pc:sldMk cId="1706916688" sldId="264"/>
            <ac:spMk id="3" creationId="{BFC32D74-F37C-46B1-89DE-3E0796A3CAD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BD10AA-CD03-47A2-B41D-3D9E0BB8A11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D20205-F725-4C9D-9373-BCE75E9B6FB8}">
      <dgm:prSet/>
      <dgm:spPr/>
      <dgm:t>
        <a:bodyPr/>
        <a:lstStyle/>
        <a:p>
          <a:pPr>
            <a:defRPr cap="all"/>
          </a:pPr>
          <a:r>
            <a:rPr lang="cs-CZ"/>
            <a:t>Hlubší průzkum hardwarových řešení</a:t>
          </a:r>
          <a:endParaRPr lang="en-US"/>
        </a:p>
      </dgm:t>
    </dgm:pt>
    <dgm:pt modelId="{62DEE749-AA46-45C7-B31F-9BAA2B692307}" type="parTrans" cxnId="{96CAC320-CBAE-47E1-BCF2-D970AA608859}">
      <dgm:prSet/>
      <dgm:spPr/>
      <dgm:t>
        <a:bodyPr/>
        <a:lstStyle/>
        <a:p>
          <a:endParaRPr lang="en-US"/>
        </a:p>
      </dgm:t>
    </dgm:pt>
    <dgm:pt modelId="{889F8BE4-57B7-47C1-BA22-2B6515F1ADDA}" type="sibTrans" cxnId="{96CAC320-CBAE-47E1-BCF2-D970AA608859}">
      <dgm:prSet/>
      <dgm:spPr/>
      <dgm:t>
        <a:bodyPr/>
        <a:lstStyle/>
        <a:p>
          <a:endParaRPr lang="en-US"/>
        </a:p>
      </dgm:t>
    </dgm:pt>
    <dgm:pt modelId="{1FA35900-B2E4-4448-9AD3-D251D1682E35}">
      <dgm:prSet/>
      <dgm:spPr/>
      <dgm:t>
        <a:bodyPr/>
        <a:lstStyle/>
        <a:p>
          <a:pPr>
            <a:defRPr cap="all"/>
          </a:pPr>
          <a:r>
            <a:rPr lang="cs-CZ" dirty="0"/>
            <a:t>Celková implementace aplikace</a:t>
          </a:r>
          <a:endParaRPr lang="en-US" dirty="0"/>
        </a:p>
      </dgm:t>
    </dgm:pt>
    <dgm:pt modelId="{FE4F4576-11F0-4E20-8314-A2099F6AA183}" type="parTrans" cxnId="{9A264B09-6EC4-4DCB-B4D3-2FC3B4C95314}">
      <dgm:prSet/>
      <dgm:spPr/>
      <dgm:t>
        <a:bodyPr/>
        <a:lstStyle/>
        <a:p>
          <a:endParaRPr lang="en-US"/>
        </a:p>
      </dgm:t>
    </dgm:pt>
    <dgm:pt modelId="{9432C00C-4876-482D-BB3E-ED1AAE382D42}" type="sibTrans" cxnId="{9A264B09-6EC4-4DCB-B4D3-2FC3B4C95314}">
      <dgm:prSet/>
      <dgm:spPr/>
      <dgm:t>
        <a:bodyPr/>
        <a:lstStyle/>
        <a:p>
          <a:endParaRPr lang="en-US"/>
        </a:p>
      </dgm:t>
    </dgm:pt>
    <dgm:pt modelId="{33389529-C1BB-4A11-961A-B649F52FC347}">
      <dgm:prSet/>
      <dgm:spPr/>
      <dgm:t>
        <a:bodyPr/>
        <a:lstStyle/>
        <a:p>
          <a:pPr>
            <a:defRPr cap="all"/>
          </a:pPr>
          <a:r>
            <a:rPr lang="cs-CZ" dirty="0"/>
            <a:t>Vytvoření celkového hardwarového řešení </a:t>
          </a:r>
          <a:endParaRPr lang="en-US" dirty="0"/>
        </a:p>
      </dgm:t>
    </dgm:pt>
    <dgm:pt modelId="{0EF189DC-B6B7-44E0-B46C-1E00FE0046D6}" type="sibTrans" cxnId="{94B55271-EE32-4D1D-BC3E-468BD4CFE13C}">
      <dgm:prSet/>
      <dgm:spPr/>
      <dgm:t>
        <a:bodyPr/>
        <a:lstStyle/>
        <a:p>
          <a:endParaRPr lang="en-US"/>
        </a:p>
      </dgm:t>
    </dgm:pt>
    <dgm:pt modelId="{973040F6-69D0-498C-AAE2-52DADB613D4F}" type="parTrans" cxnId="{94B55271-EE32-4D1D-BC3E-468BD4CFE13C}">
      <dgm:prSet/>
      <dgm:spPr/>
      <dgm:t>
        <a:bodyPr/>
        <a:lstStyle/>
        <a:p>
          <a:endParaRPr lang="en-US"/>
        </a:p>
      </dgm:t>
    </dgm:pt>
    <dgm:pt modelId="{59C4B6D4-AED2-4E9D-93D3-C7DD6ADE1063}" type="pres">
      <dgm:prSet presAssocID="{B3BD10AA-CD03-47A2-B41D-3D9E0BB8A11C}" presName="root" presStyleCnt="0">
        <dgm:presLayoutVars>
          <dgm:dir/>
          <dgm:resizeHandles val="exact"/>
        </dgm:presLayoutVars>
      </dgm:prSet>
      <dgm:spPr/>
    </dgm:pt>
    <dgm:pt modelId="{B3D41BC4-E9F6-4644-98AD-68265B9C1EF2}" type="pres">
      <dgm:prSet presAssocID="{D5D20205-F725-4C9D-9373-BCE75E9B6FB8}" presName="compNode" presStyleCnt="0"/>
      <dgm:spPr/>
    </dgm:pt>
    <dgm:pt modelId="{7A21E784-1432-4C39-9954-D22122CE1D96}" type="pres">
      <dgm:prSet presAssocID="{D5D20205-F725-4C9D-9373-BCE75E9B6FB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7C20390-8D92-415C-9EBE-BFEE786611B7}" type="pres">
      <dgm:prSet presAssocID="{D5D20205-F725-4C9D-9373-BCE75E9B6F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8120966-9A43-4E98-8AC6-EB9F6BFD89BA}" type="pres">
      <dgm:prSet presAssocID="{D5D20205-F725-4C9D-9373-BCE75E9B6FB8}" presName="spaceRect" presStyleCnt="0"/>
      <dgm:spPr/>
    </dgm:pt>
    <dgm:pt modelId="{99EF263A-B604-4F4A-B14B-4EF7ECAAB188}" type="pres">
      <dgm:prSet presAssocID="{D5D20205-F725-4C9D-9373-BCE75E9B6FB8}" presName="textRect" presStyleLbl="revTx" presStyleIdx="0" presStyleCnt="3">
        <dgm:presLayoutVars>
          <dgm:chMax val="1"/>
          <dgm:chPref val="1"/>
        </dgm:presLayoutVars>
      </dgm:prSet>
      <dgm:spPr/>
    </dgm:pt>
    <dgm:pt modelId="{B6C42CD6-2956-42CA-9E8C-EE0D447D0FAA}" type="pres">
      <dgm:prSet presAssocID="{889F8BE4-57B7-47C1-BA22-2B6515F1ADDA}" presName="sibTrans" presStyleCnt="0"/>
      <dgm:spPr/>
    </dgm:pt>
    <dgm:pt modelId="{94FB8E72-37C4-4214-BF57-7CBED514EED1}" type="pres">
      <dgm:prSet presAssocID="{1FA35900-B2E4-4448-9AD3-D251D1682E35}" presName="compNode" presStyleCnt="0"/>
      <dgm:spPr/>
    </dgm:pt>
    <dgm:pt modelId="{2D941612-6679-49A5-A09A-3788E42CC626}" type="pres">
      <dgm:prSet presAssocID="{1FA35900-B2E4-4448-9AD3-D251D1682E3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067CCEF-800E-4CBC-81C5-10BD6917270B}" type="pres">
      <dgm:prSet presAssocID="{1FA35900-B2E4-4448-9AD3-D251D1682E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A00EE3A-70B3-47B0-8818-41842E77B550}" type="pres">
      <dgm:prSet presAssocID="{1FA35900-B2E4-4448-9AD3-D251D1682E35}" presName="spaceRect" presStyleCnt="0"/>
      <dgm:spPr/>
    </dgm:pt>
    <dgm:pt modelId="{9DAD3F7F-759E-43CF-A924-0405B8D209A9}" type="pres">
      <dgm:prSet presAssocID="{1FA35900-B2E4-4448-9AD3-D251D1682E35}" presName="textRect" presStyleLbl="revTx" presStyleIdx="1" presStyleCnt="3">
        <dgm:presLayoutVars>
          <dgm:chMax val="1"/>
          <dgm:chPref val="1"/>
        </dgm:presLayoutVars>
      </dgm:prSet>
      <dgm:spPr/>
    </dgm:pt>
    <dgm:pt modelId="{05017590-152B-4A3E-AEF5-8DAB6EA3D750}" type="pres">
      <dgm:prSet presAssocID="{9432C00C-4876-482D-BB3E-ED1AAE382D42}" presName="sibTrans" presStyleCnt="0"/>
      <dgm:spPr/>
    </dgm:pt>
    <dgm:pt modelId="{F12BA6F3-5B3B-41FF-B710-F672EA2C7920}" type="pres">
      <dgm:prSet presAssocID="{33389529-C1BB-4A11-961A-B649F52FC347}" presName="compNode" presStyleCnt="0"/>
      <dgm:spPr/>
    </dgm:pt>
    <dgm:pt modelId="{D3D35539-A9A9-4423-8C5D-72E6DE22258C}" type="pres">
      <dgm:prSet presAssocID="{33389529-C1BB-4A11-961A-B649F52FC34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6F97845-11A2-488E-A85F-EDA2F1B04791}" type="pres">
      <dgm:prSet presAssocID="{33389529-C1BB-4A11-961A-B649F52FC3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Žárovka"/>
        </a:ext>
      </dgm:extLst>
    </dgm:pt>
    <dgm:pt modelId="{17588099-2B80-48E6-836E-CDB50321A59B}" type="pres">
      <dgm:prSet presAssocID="{33389529-C1BB-4A11-961A-B649F52FC347}" presName="spaceRect" presStyleCnt="0"/>
      <dgm:spPr/>
    </dgm:pt>
    <dgm:pt modelId="{BB34ABAB-E21D-4496-BF46-6078DD95A147}" type="pres">
      <dgm:prSet presAssocID="{33389529-C1BB-4A11-961A-B649F52FC34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264B09-6EC4-4DCB-B4D3-2FC3B4C95314}" srcId="{B3BD10AA-CD03-47A2-B41D-3D9E0BB8A11C}" destId="{1FA35900-B2E4-4448-9AD3-D251D1682E35}" srcOrd="1" destOrd="0" parTransId="{FE4F4576-11F0-4E20-8314-A2099F6AA183}" sibTransId="{9432C00C-4876-482D-BB3E-ED1AAE382D42}"/>
    <dgm:cxn modelId="{96CAC320-CBAE-47E1-BCF2-D970AA608859}" srcId="{B3BD10AA-CD03-47A2-B41D-3D9E0BB8A11C}" destId="{D5D20205-F725-4C9D-9373-BCE75E9B6FB8}" srcOrd="0" destOrd="0" parTransId="{62DEE749-AA46-45C7-B31F-9BAA2B692307}" sibTransId="{889F8BE4-57B7-47C1-BA22-2B6515F1ADDA}"/>
    <dgm:cxn modelId="{9A71E260-6531-4CE3-A9C6-8F7FC9CE8A3E}" type="presOf" srcId="{1FA35900-B2E4-4448-9AD3-D251D1682E35}" destId="{9DAD3F7F-759E-43CF-A924-0405B8D209A9}" srcOrd="0" destOrd="0" presId="urn:microsoft.com/office/officeart/2018/5/layout/IconLeafLabelList"/>
    <dgm:cxn modelId="{3B08064B-EDD2-46F4-B8E4-3BE283DBA106}" type="presOf" srcId="{B3BD10AA-CD03-47A2-B41D-3D9E0BB8A11C}" destId="{59C4B6D4-AED2-4E9D-93D3-C7DD6ADE1063}" srcOrd="0" destOrd="0" presId="urn:microsoft.com/office/officeart/2018/5/layout/IconLeafLabelList"/>
    <dgm:cxn modelId="{94B55271-EE32-4D1D-BC3E-468BD4CFE13C}" srcId="{B3BD10AA-CD03-47A2-B41D-3D9E0BB8A11C}" destId="{33389529-C1BB-4A11-961A-B649F52FC347}" srcOrd="2" destOrd="0" parTransId="{973040F6-69D0-498C-AAE2-52DADB613D4F}" sibTransId="{0EF189DC-B6B7-44E0-B46C-1E00FE0046D6}"/>
    <dgm:cxn modelId="{E8FB1F8F-D634-470C-872E-15CE6CDF755B}" type="presOf" srcId="{D5D20205-F725-4C9D-9373-BCE75E9B6FB8}" destId="{99EF263A-B604-4F4A-B14B-4EF7ECAAB188}" srcOrd="0" destOrd="0" presId="urn:microsoft.com/office/officeart/2018/5/layout/IconLeafLabelList"/>
    <dgm:cxn modelId="{28BB33E0-25A5-4570-87FA-C71A3DD28C60}" type="presOf" srcId="{33389529-C1BB-4A11-961A-B649F52FC347}" destId="{BB34ABAB-E21D-4496-BF46-6078DD95A147}" srcOrd="0" destOrd="0" presId="urn:microsoft.com/office/officeart/2018/5/layout/IconLeafLabelList"/>
    <dgm:cxn modelId="{523B4030-1880-4812-B2FE-B2DCD793FD1E}" type="presParOf" srcId="{59C4B6D4-AED2-4E9D-93D3-C7DD6ADE1063}" destId="{B3D41BC4-E9F6-4644-98AD-68265B9C1EF2}" srcOrd="0" destOrd="0" presId="urn:microsoft.com/office/officeart/2018/5/layout/IconLeafLabelList"/>
    <dgm:cxn modelId="{541F8156-FF31-48B4-B3E0-3BA467A3EE45}" type="presParOf" srcId="{B3D41BC4-E9F6-4644-98AD-68265B9C1EF2}" destId="{7A21E784-1432-4C39-9954-D22122CE1D96}" srcOrd="0" destOrd="0" presId="urn:microsoft.com/office/officeart/2018/5/layout/IconLeafLabelList"/>
    <dgm:cxn modelId="{94683EA4-CD0A-4B75-AD47-04A2E5FC225F}" type="presParOf" srcId="{B3D41BC4-E9F6-4644-98AD-68265B9C1EF2}" destId="{B7C20390-8D92-415C-9EBE-BFEE786611B7}" srcOrd="1" destOrd="0" presId="urn:microsoft.com/office/officeart/2018/5/layout/IconLeafLabelList"/>
    <dgm:cxn modelId="{D629AB36-85FF-4B2F-A7C8-AFAF9B099607}" type="presParOf" srcId="{B3D41BC4-E9F6-4644-98AD-68265B9C1EF2}" destId="{98120966-9A43-4E98-8AC6-EB9F6BFD89BA}" srcOrd="2" destOrd="0" presId="urn:microsoft.com/office/officeart/2018/5/layout/IconLeafLabelList"/>
    <dgm:cxn modelId="{EF9C6E6B-8388-4517-83AA-A28E8E76B068}" type="presParOf" srcId="{B3D41BC4-E9F6-4644-98AD-68265B9C1EF2}" destId="{99EF263A-B604-4F4A-B14B-4EF7ECAAB188}" srcOrd="3" destOrd="0" presId="urn:microsoft.com/office/officeart/2018/5/layout/IconLeafLabelList"/>
    <dgm:cxn modelId="{76C775D3-1BCE-4C97-A211-8787BB75442F}" type="presParOf" srcId="{59C4B6D4-AED2-4E9D-93D3-C7DD6ADE1063}" destId="{B6C42CD6-2956-42CA-9E8C-EE0D447D0FAA}" srcOrd="1" destOrd="0" presId="urn:microsoft.com/office/officeart/2018/5/layout/IconLeafLabelList"/>
    <dgm:cxn modelId="{9495C441-F6EF-45CA-8EDC-6F47C201443E}" type="presParOf" srcId="{59C4B6D4-AED2-4E9D-93D3-C7DD6ADE1063}" destId="{94FB8E72-37C4-4214-BF57-7CBED514EED1}" srcOrd="2" destOrd="0" presId="urn:microsoft.com/office/officeart/2018/5/layout/IconLeafLabelList"/>
    <dgm:cxn modelId="{1C03FA48-BAF6-42CC-A914-CB4AD97CE3EB}" type="presParOf" srcId="{94FB8E72-37C4-4214-BF57-7CBED514EED1}" destId="{2D941612-6679-49A5-A09A-3788E42CC626}" srcOrd="0" destOrd="0" presId="urn:microsoft.com/office/officeart/2018/5/layout/IconLeafLabelList"/>
    <dgm:cxn modelId="{971E19EE-96C7-463F-9594-A66ECA2D76FA}" type="presParOf" srcId="{94FB8E72-37C4-4214-BF57-7CBED514EED1}" destId="{8067CCEF-800E-4CBC-81C5-10BD6917270B}" srcOrd="1" destOrd="0" presId="urn:microsoft.com/office/officeart/2018/5/layout/IconLeafLabelList"/>
    <dgm:cxn modelId="{36F985E9-F603-4CA4-8B79-FA91B20A040E}" type="presParOf" srcId="{94FB8E72-37C4-4214-BF57-7CBED514EED1}" destId="{7A00EE3A-70B3-47B0-8818-41842E77B550}" srcOrd="2" destOrd="0" presId="urn:microsoft.com/office/officeart/2018/5/layout/IconLeafLabelList"/>
    <dgm:cxn modelId="{AA7B77C5-ABBF-46A0-8864-AACA0BF7A94F}" type="presParOf" srcId="{94FB8E72-37C4-4214-BF57-7CBED514EED1}" destId="{9DAD3F7F-759E-43CF-A924-0405B8D209A9}" srcOrd="3" destOrd="0" presId="urn:microsoft.com/office/officeart/2018/5/layout/IconLeafLabelList"/>
    <dgm:cxn modelId="{38243D2E-0E44-4B6A-A77F-2242D0FDAE4A}" type="presParOf" srcId="{59C4B6D4-AED2-4E9D-93D3-C7DD6ADE1063}" destId="{05017590-152B-4A3E-AEF5-8DAB6EA3D750}" srcOrd="3" destOrd="0" presId="urn:microsoft.com/office/officeart/2018/5/layout/IconLeafLabelList"/>
    <dgm:cxn modelId="{9A712AEA-7272-4BAE-B396-109EAAC062A2}" type="presParOf" srcId="{59C4B6D4-AED2-4E9D-93D3-C7DD6ADE1063}" destId="{F12BA6F3-5B3B-41FF-B710-F672EA2C7920}" srcOrd="4" destOrd="0" presId="urn:microsoft.com/office/officeart/2018/5/layout/IconLeafLabelList"/>
    <dgm:cxn modelId="{B7C78C77-863F-4203-B95C-291C4FFD3813}" type="presParOf" srcId="{F12BA6F3-5B3B-41FF-B710-F672EA2C7920}" destId="{D3D35539-A9A9-4423-8C5D-72E6DE22258C}" srcOrd="0" destOrd="0" presId="urn:microsoft.com/office/officeart/2018/5/layout/IconLeafLabelList"/>
    <dgm:cxn modelId="{4A98088F-A412-42D3-85B0-458B7F2155DF}" type="presParOf" srcId="{F12BA6F3-5B3B-41FF-B710-F672EA2C7920}" destId="{16F97845-11A2-488E-A85F-EDA2F1B04791}" srcOrd="1" destOrd="0" presId="urn:microsoft.com/office/officeart/2018/5/layout/IconLeafLabelList"/>
    <dgm:cxn modelId="{F1743646-84DE-4CCF-A85A-D9F82F2BD84F}" type="presParOf" srcId="{F12BA6F3-5B3B-41FF-B710-F672EA2C7920}" destId="{17588099-2B80-48E6-836E-CDB50321A59B}" srcOrd="2" destOrd="0" presId="urn:microsoft.com/office/officeart/2018/5/layout/IconLeafLabelList"/>
    <dgm:cxn modelId="{7B0499E7-01F4-438B-85E9-F827CC6D2367}" type="presParOf" srcId="{F12BA6F3-5B3B-41FF-B710-F672EA2C7920}" destId="{BB34ABAB-E21D-4496-BF46-6078DD95A14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1E784-1432-4C39-9954-D22122CE1D96}">
      <dsp:nvSpPr>
        <dsp:cNvPr id="0" name=""/>
        <dsp:cNvSpPr/>
      </dsp:nvSpPr>
      <dsp:spPr>
        <a:xfrm>
          <a:off x="662544" y="473027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20390-8D92-415C-9EBE-BFEE786611B7}">
      <dsp:nvSpPr>
        <dsp:cNvPr id="0" name=""/>
        <dsp:cNvSpPr/>
      </dsp:nvSpPr>
      <dsp:spPr>
        <a:xfrm>
          <a:off x="1086669" y="897152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F263A-B604-4F4A-B14B-4EF7ECAAB188}">
      <dsp:nvSpPr>
        <dsp:cNvPr id="0" name=""/>
        <dsp:cNvSpPr/>
      </dsp:nvSpPr>
      <dsp:spPr>
        <a:xfrm>
          <a:off x="26357" y="308302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000" kern="1200"/>
            <a:t>Hlubší průzkum hardwarových řešení</a:t>
          </a:r>
          <a:endParaRPr lang="en-US" sz="2000" kern="1200"/>
        </a:p>
      </dsp:txBody>
      <dsp:txXfrm>
        <a:off x="26357" y="3083027"/>
        <a:ext cx="3262500" cy="720000"/>
      </dsp:txXfrm>
    </dsp:sp>
    <dsp:sp modelId="{2D941612-6679-49A5-A09A-3788E42CC626}">
      <dsp:nvSpPr>
        <dsp:cNvPr id="0" name=""/>
        <dsp:cNvSpPr/>
      </dsp:nvSpPr>
      <dsp:spPr>
        <a:xfrm>
          <a:off x="4495982" y="473027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7CCEF-800E-4CBC-81C5-10BD6917270B}">
      <dsp:nvSpPr>
        <dsp:cNvPr id="0" name=""/>
        <dsp:cNvSpPr/>
      </dsp:nvSpPr>
      <dsp:spPr>
        <a:xfrm>
          <a:off x="4920107" y="897152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D3F7F-759E-43CF-A924-0405B8D209A9}">
      <dsp:nvSpPr>
        <dsp:cNvPr id="0" name=""/>
        <dsp:cNvSpPr/>
      </dsp:nvSpPr>
      <dsp:spPr>
        <a:xfrm>
          <a:off x="3859795" y="308302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000" kern="1200" dirty="0"/>
            <a:t>Celková implementace aplikace</a:t>
          </a:r>
          <a:endParaRPr lang="en-US" sz="2000" kern="1200" dirty="0"/>
        </a:p>
      </dsp:txBody>
      <dsp:txXfrm>
        <a:off x="3859795" y="3083027"/>
        <a:ext cx="3262500" cy="720000"/>
      </dsp:txXfrm>
    </dsp:sp>
    <dsp:sp modelId="{D3D35539-A9A9-4423-8C5D-72E6DE22258C}">
      <dsp:nvSpPr>
        <dsp:cNvPr id="0" name=""/>
        <dsp:cNvSpPr/>
      </dsp:nvSpPr>
      <dsp:spPr>
        <a:xfrm>
          <a:off x="8329420" y="473027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97845-11A2-488E-A85F-EDA2F1B04791}">
      <dsp:nvSpPr>
        <dsp:cNvPr id="0" name=""/>
        <dsp:cNvSpPr/>
      </dsp:nvSpPr>
      <dsp:spPr>
        <a:xfrm>
          <a:off x="8753545" y="897152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4ABAB-E21D-4496-BF46-6078DD95A147}">
      <dsp:nvSpPr>
        <dsp:cNvPr id="0" name=""/>
        <dsp:cNvSpPr/>
      </dsp:nvSpPr>
      <dsp:spPr>
        <a:xfrm>
          <a:off x="7693232" y="308302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2000" kern="1200" dirty="0"/>
            <a:t>Vytvoření celkového hardwarového řešení </a:t>
          </a:r>
          <a:endParaRPr lang="en-US" sz="2000" kern="1200" dirty="0"/>
        </a:p>
      </dsp:txBody>
      <dsp:txXfrm>
        <a:off x="7693232" y="3083027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EBCBD-50F7-431E-96EA-B215FCC434DE}" type="datetimeFigureOut">
              <a:rPr lang="cs-CZ" smtClean="0"/>
              <a:t>26.01.2021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DEEB-9ED7-4954-AA32-A7252AA3642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244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Dobrý den moje jméno je Jakub Smejkal a dnes bych vám chtěl povědět o mojí bakalářské práci na téma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DDEEB-9ED7-4954-AA32-A7252AA36427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146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Co se obsahu prezentace týče, na začátku bude probrán dosavadní postup a dále bude zmíněno co je potřeba udělat v dalším semestru pro dokončení práce.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DDEEB-9ED7-4954-AA32-A7252AA36427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406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Dosavadní postup je shrnut na několika slidech, které popisují moji činnost v zimním semestru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DDEEB-9ED7-4954-AA32-A7252AA36427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621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Průzkum trhu zahrnoval zkoumání a porovnání některých dostupných hardwarových a softwarových řešení. Mezi ty hardwarové patří česká značka HARDWARIO a poté známější </a:t>
            </a:r>
            <a:r>
              <a:rPr lang="cs-CZ" dirty="0" err="1"/>
              <a:t>Arduino</a:t>
            </a:r>
            <a:r>
              <a:rPr lang="cs-CZ" dirty="0"/>
              <a:t>. Co se softwarových řešení týče prozkoumal jsem několik volně dostupných systémů jako například </a:t>
            </a:r>
            <a:r>
              <a:rPr lang="cs-CZ" dirty="0" err="1"/>
              <a:t>Home</a:t>
            </a:r>
            <a:r>
              <a:rPr lang="cs-CZ" dirty="0"/>
              <a:t> </a:t>
            </a:r>
            <a:r>
              <a:rPr lang="cs-CZ" dirty="0" err="1"/>
              <a:t>Assistant</a:t>
            </a:r>
            <a:r>
              <a:rPr lang="cs-CZ" dirty="0"/>
              <a:t>, které jsou velice často používány pro dohled a řízení chytré domácnosti.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DDEEB-9ED7-4954-AA32-A7252AA36427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5174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Pro lepší porozumění problematice jsem využil možné konzultace s odborníky a vývojáři z české firmy HARDWARIO s.r.o. Díky nim bude také velice pravděpodobně většina systému vytvořena pomocí fyzických hardwarových prvků s velmi malým počtem simulovaných zařízení.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DDEEB-9ED7-4954-AA32-A7252AA36427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8831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práci jsem dále shrnul běžné hardwarové prvky používané při řízení a monitorování chytré domácnosti. V této části je probráno několik sensorů a řídících prvků, jejich význam pro chytrou domácnost způsob použití a popřípadě některé vztahy mezi nimi. Jako příklad je možné uvést teplotní sensory spojené s relé, které řídí vytápění pomocí zapínání a vypínání kotle na základě teploty ze sensorů.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DDEEB-9ED7-4954-AA32-A7252AA36427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0018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rámci práce bude implementován prototyp aplikace pro dohled a řízení chytré domácnosti, v tomto semestru proběhl zatím předběžný návrh této aplikace v podobně základních </a:t>
            </a:r>
            <a:r>
              <a:rPr lang="cs-CZ" dirty="0" err="1"/>
              <a:t>wireframů</a:t>
            </a:r>
            <a:r>
              <a:rPr lang="cs-CZ" dirty="0"/>
              <a:t> a celkové koncepce aplikace. Začal jsem už i se samotným programováním aplikace, ale jedná se opravdu jen o pár základních funkcí. Dále jsem vytvořil návrh pro spojení několika hardwarových prvků v chytré domácnosti ve vývojovém prostředí Node-RED, které bude používáno i nadále.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DDEEB-9ED7-4954-AA32-A7252AA36427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117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dalším semestru proběhne hlubší výzkum hardwarových zařízení dostupných na trhu. Dále bude vytvořen prototyp aplikace navržené v tomto semestru a její testování a také bude realizováno celkové hardwarové řešení pro chytrou domácnost využívající sensory a další prvky zmíněné v práci.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DDEEB-9ED7-4954-AA32-A7252AA36427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1077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Děkuji za pozornost, pokud máte nějaké dotazy tak je rád zodpovím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DDEEB-9ED7-4954-AA32-A7252AA36427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567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7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4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5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1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8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1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0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3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7B835-0D9A-49B5-9C11-BFA037F15B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r="5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30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7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EE7CCE19-5BB2-4AAC-A3F2-D9B656290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 fontScale="90000"/>
          </a:bodyPr>
          <a:lstStyle/>
          <a:p>
            <a:pPr algn="l"/>
            <a:r>
              <a:rPr lang="cs-CZ" sz="5400" dirty="0">
                <a:solidFill>
                  <a:srgbClr val="FFFFFF"/>
                </a:solidFill>
              </a:rPr>
              <a:t>Návrh a realizace </a:t>
            </a:r>
            <a:r>
              <a:rPr lang="cs-CZ" sz="5400" dirty="0" err="1">
                <a:solidFill>
                  <a:srgbClr val="FFFFFF"/>
                </a:solidFill>
              </a:rPr>
              <a:t>IoT</a:t>
            </a:r>
            <a:r>
              <a:rPr lang="cs-CZ" sz="5400" dirty="0">
                <a:solidFill>
                  <a:srgbClr val="FFFFFF"/>
                </a:solidFill>
              </a:rPr>
              <a:t> pro monitorování a řízení chytré domácnosti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210672F-4CC8-46F7-9665-83AE35FA2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cs-CZ" sz="2200" dirty="0">
                <a:solidFill>
                  <a:srgbClr val="FFFFFF"/>
                </a:solidFill>
              </a:rPr>
              <a:t>Jakub Smejkal</a:t>
            </a:r>
          </a:p>
          <a:p>
            <a:pPr algn="l"/>
            <a:r>
              <a:rPr lang="cs-CZ" sz="2200">
                <a:solidFill>
                  <a:srgbClr val="FFFFFF"/>
                </a:solidFill>
              </a:rPr>
              <a:t>xsmejk28</a:t>
            </a:r>
            <a:endParaRPr lang="cs-CZ" sz="2200" dirty="0">
              <a:solidFill>
                <a:srgbClr val="FFFFFF"/>
              </a:solidFill>
            </a:endParaRPr>
          </a:p>
        </p:txBody>
      </p:sp>
      <p:grpSp>
        <p:nvGrpSpPr>
          <p:cNvPr id="67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8037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A2E286-D0CE-478B-9CB7-821290DB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Obsah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AD27CA-6BAD-4687-9AA0-2FA85EF3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Dosavadní postup</a:t>
            </a:r>
          </a:p>
          <a:p>
            <a:r>
              <a:rPr lang="cs-CZ" dirty="0"/>
              <a:t>Další postup po zbytek práce</a:t>
            </a:r>
          </a:p>
        </p:txBody>
      </p:sp>
    </p:spTree>
    <p:extLst>
      <p:ext uri="{BB962C8B-B14F-4D97-AF65-F5344CB8AC3E}">
        <p14:creationId xmlns:p14="http://schemas.microsoft.com/office/powerpoint/2010/main" val="389525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7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8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80" name="Freeform: Shape 1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1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1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1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1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2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2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8" name="Freeform: Shape 2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2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2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2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2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2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3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5" name="Rectangle 3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6" name="Rectangle 3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7" name="Top Left">
            <a:extLst>
              <a:ext uri="{FF2B5EF4-FFF2-40B4-BE49-F238E27FC236}">
                <a16:creationId xmlns:a16="http://schemas.microsoft.com/office/drawing/2014/main" id="{F478807D-D964-4FD1-ADDC-13ADCA84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98" name="Freeform: Shape 37">
              <a:extLst>
                <a:ext uri="{FF2B5EF4-FFF2-40B4-BE49-F238E27FC236}">
                  <a16:creationId xmlns:a16="http://schemas.microsoft.com/office/drawing/2014/main" id="{9A9B974A-6D46-4B1E-A578-7FC950F65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9" name="Freeform: Shape 38">
              <a:extLst>
                <a:ext uri="{FF2B5EF4-FFF2-40B4-BE49-F238E27FC236}">
                  <a16:creationId xmlns:a16="http://schemas.microsoft.com/office/drawing/2014/main" id="{B94ECBDD-53F1-4E3E-935F-AE2F925E5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39">
              <a:extLst>
                <a:ext uri="{FF2B5EF4-FFF2-40B4-BE49-F238E27FC236}">
                  <a16:creationId xmlns:a16="http://schemas.microsoft.com/office/drawing/2014/main" id="{BB0065AE-42FD-4390-B77A-10CD9C635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40">
              <a:extLst>
                <a:ext uri="{FF2B5EF4-FFF2-40B4-BE49-F238E27FC236}">
                  <a16:creationId xmlns:a16="http://schemas.microsoft.com/office/drawing/2014/main" id="{2FC1DC9F-A018-40A6-83A2-4E44030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41">
              <a:extLst>
                <a:ext uri="{FF2B5EF4-FFF2-40B4-BE49-F238E27FC236}">
                  <a16:creationId xmlns:a16="http://schemas.microsoft.com/office/drawing/2014/main" id="{E18F5621-44C3-495A-BFC4-4C0B2D7A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42">
              <a:extLst>
                <a:ext uri="{FF2B5EF4-FFF2-40B4-BE49-F238E27FC236}">
                  <a16:creationId xmlns:a16="http://schemas.microsoft.com/office/drawing/2014/main" id="{9369DA58-91BE-4846-85BC-48899AC96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43">
              <a:extLst>
                <a:ext uri="{FF2B5EF4-FFF2-40B4-BE49-F238E27FC236}">
                  <a16:creationId xmlns:a16="http://schemas.microsoft.com/office/drawing/2014/main" id="{B9CE5473-6DF1-4C49-A489-8DA8871CA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44">
              <a:extLst>
                <a:ext uri="{FF2B5EF4-FFF2-40B4-BE49-F238E27FC236}">
                  <a16:creationId xmlns:a16="http://schemas.microsoft.com/office/drawing/2014/main" id="{35EC2B31-6A44-41AE-822B-8B6D7479F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" name="Bottom Right">
            <a:extLst>
              <a:ext uri="{FF2B5EF4-FFF2-40B4-BE49-F238E27FC236}">
                <a16:creationId xmlns:a16="http://schemas.microsoft.com/office/drawing/2014/main" id="{8BAEE281-C3DD-4DC6-AFC2-A74532519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07" name="Freeform: Shape 47">
              <a:extLst>
                <a:ext uri="{FF2B5EF4-FFF2-40B4-BE49-F238E27FC236}">
                  <a16:creationId xmlns:a16="http://schemas.microsoft.com/office/drawing/2014/main" id="{2A5FE8B5-509D-4E81-ADDD-4B7A6A519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08" name="Graphic 157">
              <a:extLst>
                <a:ext uri="{FF2B5EF4-FFF2-40B4-BE49-F238E27FC236}">
                  <a16:creationId xmlns:a16="http://schemas.microsoft.com/office/drawing/2014/main" id="{F44E233E-3672-4EB8-9A91-E597F4A67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09" name="Freeform: Shape 50">
                <a:extLst>
                  <a:ext uri="{FF2B5EF4-FFF2-40B4-BE49-F238E27FC236}">
                    <a16:creationId xmlns:a16="http://schemas.microsoft.com/office/drawing/2014/main" id="{9B21D5AE-5F1F-4C73-AB13-B0035B162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51">
                <a:extLst>
                  <a:ext uri="{FF2B5EF4-FFF2-40B4-BE49-F238E27FC236}">
                    <a16:creationId xmlns:a16="http://schemas.microsoft.com/office/drawing/2014/main" id="{E0EBFFB2-FF52-4A4B-86C5-D20939768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52">
                <a:extLst>
                  <a:ext uri="{FF2B5EF4-FFF2-40B4-BE49-F238E27FC236}">
                    <a16:creationId xmlns:a16="http://schemas.microsoft.com/office/drawing/2014/main" id="{53759ABD-0D5D-4A90-9296-9139552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53">
                <a:extLst>
                  <a:ext uri="{FF2B5EF4-FFF2-40B4-BE49-F238E27FC236}">
                    <a16:creationId xmlns:a16="http://schemas.microsoft.com/office/drawing/2014/main" id="{195C28B4-CC6B-4089-9E74-93049FAFD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54">
                <a:extLst>
                  <a:ext uri="{FF2B5EF4-FFF2-40B4-BE49-F238E27FC236}">
                    <a16:creationId xmlns:a16="http://schemas.microsoft.com/office/drawing/2014/main" id="{E065796C-5CD6-4C94-88E7-697C931746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55">
                <a:extLst>
                  <a:ext uri="{FF2B5EF4-FFF2-40B4-BE49-F238E27FC236}">
                    <a16:creationId xmlns:a16="http://schemas.microsoft.com/office/drawing/2014/main" id="{F6696015-E662-4352-A76F-D018CD1B71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56">
                <a:extLst>
                  <a:ext uri="{FF2B5EF4-FFF2-40B4-BE49-F238E27FC236}">
                    <a16:creationId xmlns:a16="http://schemas.microsoft.com/office/drawing/2014/main" id="{2A68CB33-E73E-4301-98E6-20EAD6BAA3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6" name="Freeform: Shape 49">
              <a:extLst>
                <a:ext uri="{FF2B5EF4-FFF2-40B4-BE49-F238E27FC236}">
                  <a16:creationId xmlns:a16="http://schemas.microsoft.com/office/drawing/2014/main" id="{8F84B74D-C5F9-4AB3-9260-852E90E66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DF6887B8-B3E9-4F54-A24E-2529C7DBF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31458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Dosavadní</a:t>
            </a: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postup</a:t>
            </a: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7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118" name="Straight Connector 5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081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8487A1-A791-43BD-BDDF-E03DAF9B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Průzkum trhu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4FEE62-8946-4980-BD5E-D3447A7A6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Dostupná hardwarová zařízení</a:t>
            </a:r>
          </a:p>
          <a:p>
            <a:r>
              <a:rPr lang="cs-CZ" dirty="0"/>
              <a:t>Dostupná softwarová řešení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2476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4388C3-8E7C-4C38-A88E-9EB3D479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Konzultace problematiky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B65112-A0A2-4231-A0FC-AD58697C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Konzultace se zaměstnanci firmy HARDWARIO s.r.o.</a:t>
            </a:r>
            <a:endParaRPr lang="cs-CZ" dirty="0"/>
          </a:p>
        </p:txBody>
      </p:sp>
      <p:pic>
        <p:nvPicPr>
          <p:cNvPr id="1026" name="Picture 2" descr="HARDWARIO s.r.o. – Česká národní koalice pro digitální pracovní místa">
            <a:extLst>
              <a:ext uri="{FF2B5EF4-FFF2-40B4-BE49-F238E27FC236}">
                <a16:creationId xmlns:a16="http://schemas.microsoft.com/office/drawing/2014/main" id="{F0D50105-7FAE-48BA-B0B5-22D69878C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450" y="3114824"/>
            <a:ext cx="6192416" cy="279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61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5CB83F-6DE2-47A2-9189-F9031C0A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Používané hardwarové prvky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5D40CB-AFB6-4ADF-A055-5D03DEB4E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Shrnutí používaných HW prvků v chytré domácnosti</a:t>
            </a:r>
          </a:p>
        </p:txBody>
      </p:sp>
    </p:spTree>
    <p:extLst>
      <p:ext uri="{BB962C8B-B14F-4D97-AF65-F5344CB8AC3E}">
        <p14:creationId xmlns:p14="http://schemas.microsoft.com/office/powerpoint/2010/main" val="154445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1" name="Rectangle 12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2" name="Rectangle 125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73" name="Top left">
            <a:extLst>
              <a:ext uri="{FF2B5EF4-FFF2-40B4-BE49-F238E27FC236}">
                <a16:creationId xmlns:a16="http://schemas.microsoft.com/office/drawing/2014/main" id="{459862C0-828C-4688-9C70-32B10630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4" name="Freeform: Shape 128">
              <a:extLst>
                <a:ext uri="{FF2B5EF4-FFF2-40B4-BE49-F238E27FC236}">
                  <a16:creationId xmlns:a16="http://schemas.microsoft.com/office/drawing/2014/main" id="{9D913CF1-1352-4A05-9FFE-BAC2B9EF9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5" name="Freeform: Shape 129">
              <a:extLst>
                <a:ext uri="{FF2B5EF4-FFF2-40B4-BE49-F238E27FC236}">
                  <a16:creationId xmlns:a16="http://schemas.microsoft.com/office/drawing/2014/main" id="{594EFAD0-1F3C-4A6A-AA1D-211ED5654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30">
              <a:extLst>
                <a:ext uri="{FF2B5EF4-FFF2-40B4-BE49-F238E27FC236}">
                  <a16:creationId xmlns:a16="http://schemas.microsoft.com/office/drawing/2014/main" id="{5D71D53D-E478-4044-985B-57A5A530E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31">
              <a:extLst>
                <a:ext uri="{FF2B5EF4-FFF2-40B4-BE49-F238E27FC236}">
                  <a16:creationId xmlns:a16="http://schemas.microsoft.com/office/drawing/2014/main" id="{589D7948-C0E9-43BA-9CB4-975A6D943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02E1523D-C3CB-46C6-B1CD-14A95DF0A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7C548BC-A312-4789-93A8-CBCFC2FC5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D0292AB-E3CA-4B26-BF97-0065659D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96E2A19-992B-423A-BC43-9132FB364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B9D87C6A-1B6D-4F8E-B570-80F34CAE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>
            <a:normAutofit/>
          </a:bodyPr>
          <a:lstStyle/>
          <a:p>
            <a:r>
              <a:rPr lang="cs-CZ" dirty="0"/>
              <a:t>Návrh aplikace</a:t>
            </a: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E1053F4E-9FA5-4F7B-9769-047E79535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DEDEBE-1020-42D1-970F-5E698C282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5" y="2384474"/>
            <a:ext cx="5604997" cy="3728613"/>
          </a:xfrm>
        </p:spPr>
        <p:txBody>
          <a:bodyPr>
            <a:normAutofit/>
          </a:bodyPr>
          <a:lstStyle/>
          <a:p>
            <a:r>
              <a:rPr lang="cs-CZ" sz="1800" dirty="0"/>
              <a:t>Základní návrh implementované aplikace</a:t>
            </a:r>
          </a:p>
          <a:p>
            <a:r>
              <a:rPr lang="cs-CZ" sz="1800" dirty="0"/>
              <a:t>Začátek programování aplikace</a:t>
            </a:r>
          </a:p>
          <a:p>
            <a:r>
              <a:rPr lang="cs-CZ" sz="1800" dirty="0"/>
              <a:t>Ukázkový návrh v Node-RED</a:t>
            </a:r>
          </a:p>
        </p:txBody>
      </p:sp>
      <p:pic>
        <p:nvPicPr>
          <p:cNvPr id="9" name="Obrázek 8" descr="Obsah obrázku text, snímek obrazovky, hodiny&#10;&#10;Popis byl vytvořen automaticky">
            <a:extLst>
              <a:ext uri="{FF2B5EF4-FFF2-40B4-BE49-F238E27FC236}">
                <a16:creationId xmlns:a16="http://schemas.microsoft.com/office/drawing/2014/main" id="{B89C49DA-654B-417B-BFB5-8B20187EDA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5" r="18344" b="-2"/>
          <a:stretch/>
        </p:blipFill>
        <p:spPr>
          <a:xfrm>
            <a:off x="8190932" y="558098"/>
            <a:ext cx="2780855" cy="2780869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0C99902-17B9-4F1F-8527-B5FE4A359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457" y="3503934"/>
            <a:ext cx="4119806" cy="2780869"/>
          </a:xfrm>
          <a:prstGeom prst="rect">
            <a:avLst/>
          </a:prstGeom>
        </p:spPr>
      </p:pic>
      <p:grpSp>
        <p:nvGrpSpPr>
          <p:cNvPr id="140" name="Bottom Right">
            <a:extLst>
              <a:ext uri="{FF2B5EF4-FFF2-40B4-BE49-F238E27FC236}">
                <a16:creationId xmlns:a16="http://schemas.microsoft.com/office/drawing/2014/main" id="{AD4BD16E-C737-4940-9554-4F38D19BD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78" name="Graphic 157">
              <a:extLst>
                <a:ext uri="{FF2B5EF4-FFF2-40B4-BE49-F238E27FC236}">
                  <a16:creationId xmlns:a16="http://schemas.microsoft.com/office/drawing/2014/main" id="{ABCD3874-8B15-426E-9474-9E62D5576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143CC60-7FC7-4C7A-83AE-C0407345CF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43">
                <a:extLst>
                  <a:ext uri="{FF2B5EF4-FFF2-40B4-BE49-F238E27FC236}">
                    <a16:creationId xmlns:a16="http://schemas.microsoft.com/office/drawing/2014/main" id="{2A80F6FC-4D96-4FC3-84CF-DCDF434CE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8BD39541-DE32-4CD1-8233-10583989CD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83223A41-CAE9-48C9-B0F1-4D7336609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116E84E6-CDBF-4571-8BA3-F98186869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51EE14EE-AE62-4058-8E52-70EF8007B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422A00BC-B1AC-4DB5-8CFE-61ABDEB272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0" name="Freeform: Shape 141">
              <a:extLst>
                <a:ext uri="{FF2B5EF4-FFF2-40B4-BE49-F238E27FC236}">
                  <a16:creationId xmlns:a16="http://schemas.microsoft.com/office/drawing/2014/main" id="{D692FB9F-D2E4-4C66-BCD8-3EB98044B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366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531190D-F69F-417C-A631-74606EC4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Další postup po zbytek práce</a:t>
            </a:r>
            <a:endParaRPr lang="cs-CZ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1E92FE37-1C3C-4745-AD19-D19761EBA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135100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342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3031723-D9DE-47EA-9900-6DD9479C4E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3580" r="-1" b="2141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80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81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1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93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6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B0B3D2E6-9C76-4EE3-B8F3-88788D87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Děkuji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za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pozornost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C32D74-F37C-46B1-89DE-3E0796A3C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069354"/>
            <a:ext cx="9144000" cy="12652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Prostor</a:t>
            </a: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pro </a:t>
            </a:r>
            <a:r>
              <a:rPr lang="en-US" sz="22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dotazy</a:t>
            </a:r>
            <a:endParaRPr lang="en-US" sz="2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13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691668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453</Words>
  <Application>Microsoft Office PowerPoint</Application>
  <PresentationFormat>Širokoúhlá obrazovka</PresentationFormat>
  <Paragraphs>46</Paragraphs>
  <Slides>9</Slides>
  <Notes>9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AvenirNext LT Pro Medium</vt:lpstr>
      <vt:lpstr>Calibri</vt:lpstr>
      <vt:lpstr>Sagona Book</vt:lpstr>
      <vt:lpstr>Segoe UI Semilight</vt:lpstr>
      <vt:lpstr>ExploreVTI</vt:lpstr>
      <vt:lpstr>Návrh a realizace IoT pro monitorování a řízení chytré domácnosti</vt:lpstr>
      <vt:lpstr>Obsah</vt:lpstr>
      <vt:lpstr>Dosavadní postup</vt:lpstr>
      <vt:lpstr>Průzkum trhu</vt:lpstr>
      <vt:lpstr>Konzultace problematiky</vt:lpstr>
      <vt:lpstr>Používané hardwarové prvky</vt:lpstr>
      <vt:lpstr>Návrh aplikace</vt:lpstr>
      <vt:lpstr>Další postup po zbytek práce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Návrh a realizace IoT pro monitorování a řízení chytré domácnosti</dc:title>
  <dc:creator>Jakub Smejkal</dc:creator>
  <cp:lastModifiedBy>Jakub Smejkal</cp:lastModifiedBy>
  <cp:revision>1</cp:revision>
  <dcterms:created xsi:type="dcterms:W3CDTF">2021-01-25T19:52:47Z</dcterms:created>
  <dcterms:modified xsi:type="dcterms:W3CDTF">2021-01-26T09:14:55Z</dcterms:modified>
</cp:coreProperties>
</file>