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337990"/>
            <a:ext cx="7766936" cy="1646302"/>
          </a:xfrm>
        </p:spPr>
        <p:txBody>
          <a:bodyPr/>
          <a:lstStyle/>
          <a:p>
            <a:r>
              <a:rPr lang="ru-RU" dirty="0" smtClean="0"/>
              <a:t>Софья Палеолог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студент группы Б21-564</a:t>
            </a:r>
            <a:r>
              <a:rPr lang="en-US" dirty="0" smtClean="0"/>
              <a:t>: </a:t>
            </a:r>
            <a:r>
              <a:rPr lang="ru-RU" dirty="0" smtClean="0"/>
              <a:t>Грыу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516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Воссозданный облик Софьи Палеолог </a:t>
            </a:r>
            <a:endParaRPr lang="ru-RU" dirty="0"/>
          </a:p>
        </p:txBody>
      </p:sp>
      <p:pic>
        <p:nvPicPr>
          <p:cNvPr id="2050" name="Picture 2" descr="Воссозданный облик Софии Палеоло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58" y="1827785"/>
            <a:ext cx="5835573" cy="3704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8462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Точная дата рождения Зои Палеолог неизвестна, ученые предполагают, что это произошло в 1455 году, в </a:t>
            </a:r>
            <a:r>
              <a:rPr lang="ru-RU" dirty="0" err="1" smtClean="0"/>
              <a:t>Мистре.Ее</a:t>
            </a:r>
            <a:r>
              <a:rPr lang="ru-RU" dirty="0" smtClean="0"/>
              <a:t> </a:t>
            </a:r>
            <a:r>
              <a:rPr lang="ru-RU" dirty="0"/>
              <a:t>отцом был деспот </a:t>
            </a:r>
            <a:r>
              <a:rPr lang="ru-RU" dirty="0" err="1"/>
              <a:t>Морейский</a:t>
            </a:r>
            <a:r>
              <a:rPr lang="ru-RU" dirty="0"/>
              <a:t> Фома Палеолог, дядей – последний император Византии Константин XI Палеолог. Для Византии наступили не лучшие времена, империя находилась на грани распада</a:t>
            </a:r>
            <a:r>
              <a:rPr lang="ru-RU" dirty="0" smtClean="0"/>
              <a:t>. После </a:t>
            </a:r>
            <a:r>
              <a:rPr lang="ru-RU" dirty="0"/>
              <a:t>того, как Константинополь пал под натиском турецкого султана </a:t>
            </a:r>
            <a:r>
              <a:rPr lang="ru-RU" dirty="0" err="1"/>
              <a:t>Мехмеда</a:t>
            </a:r>
            <a:r>
              <a:rPr lang="ru-RU" dirty="0"/>
              <a:t> II и погиб император Константин, Фома Палеолог забрал жену Екатерину </a:t>
            </a:r>
            <a:r>
              <a:rPr lang="ru-RU" dirty="0" err="1"/>
              <a:t>Ахайскую</a:t>
            </a:r>
            <a:r>
              <a:rPr lang="ru-RU" dirty="0"/>
              <a:t> и детей и сбежал на Корфу. После поселился в Риме, вынужденно стал католиком. Фомы не стало в мае 1465 года. Жена Палеолога умерла несколькими месяцами ранее. Зоя с братьями – пятилетним </a:t>
            </a:r>
            <a:r>
              <a:rPr lang="ru-RU" dirty="0" err="1"/>
              <a:t>Мануилом</a:t>
            </a:r>
            <a:r>
              <a:rPr lang="ru-RU" dirty="0"/>
              <a:t> и семилетним Андреем поселились в Риме после того, как умерли родители. </a:t>
            </a:r>
            <a:endParaRPr lang="ru-RU" dirty="0" smtClean="0"/>
          </a:p>
          <a:p>
            <a:r>
              <a:rPr lang="ru-RU" dirty="0" smtClean="0"/>
              <a:t>Воспитание </a:t>
            </a:r>
            <a:r>
              <a:rPr lang="ru-RU" dirty="0"/>
              <a:t>осиротевших детей легло на плечи греческого ученого, униата Виссариона Никейского, кардинала при папе </a:t>
            </a:r>
            <a:r>
              <a:rPr lang="ru-RU" dirty="0" err="1"/>
              <a:t>Сиксте</a:t>
            </a:r>
            <a:r>
              <a:rPr lang="ru-RU" dirty="0"/>
              <a:t> IV (это он заказал в свое время прославленную Сикстинскую капеллу). Греческая принцесса Зоя и ее братья воспитывались в соответствии с католической верой. Благодаря заботе кардинала они получили достойное содержание и приличное образование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328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Княгиня Московская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Кардинальные перемены в биографии Палеолог случились в том же, 1467 году. Как раз тогда овдовел князь Московский Иван III, у него умерла жена – Мария Борисовна, родившая князю единственного сына Ивана Молодого. Павел II прилагал много усилий, чтобы католицизм распространялся повсеместно, он рассчитывал, что брак овдовевшего государя всея Руси и Софьи Палеолог  поможет ему пропагандировать католическую веру в Москве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Переговоры </a:t>
            </a:r>
            <a:r>
              <a:rPr lang="ru-RU" dirty="0"/>
              <a:t>длились на протяжении трех лет. Иван III никак не решался связывать свою судьбу с греческой принцессой, он обращался за советом к матери, боярам, митрополиту Филиппу, пока наконец-то согласился на брак. Представители папы умолчали о том, что Софья приняла католическую веру, мало того, они уверили Ивана, что </a:t>
            </a:r>
            <a:r>
              <a:rPr lang="ru-RU" dirty="0" smtClean="0"/>
              <a:t>Софья </a:t>
            </a:r>
            <a:r>
              <a:rPr lang="ru-RU" dirty="0"/>
              <a:t>– православная христианка. Они даже предположить не могли, что на самом деле так и было</a:t>
            </a:r>
            <a:r>
              <a:rPr lang="ru-RU" dirty="0" smtClean="0"/>
              <a:t>. Иван </a:t>
            </a:r>
            <a:r>
              <a:rPr lang="ru-RU" dirty="0"/>
              <a:t>III и Софья Палеолог заочно обвенчались в Риме летом 1472 года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84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данные, что Софья Палеолог привезла с собой в качестве приданого не только одежду и драгоценности, но и много уникальных книг, ставших основой библиотеки ее внука – Ивана Грозного. Библиотека таинственным образом исчезла, а вместе с ней и неизвестные никому  поэмы Гомера, трактаты Аристотеля и </a:t>
            </a:r>
            <a:r>
              <a:rPr lang="ru-RU" dirty="0" smtClean="0"/>
              <a:t>Платона.</a:t>
            </a:r>
          </a:p>
          <a:p>
            <a:r>
              <a:rPr lang="ru-RU" dirty="0"/>
              <a:t>Главная заслуга Софьи, которая принесла большое облегчение России, состоит в том, что ей удалось уговорить супруга отказаться от уплаты дани Золотой Орде. Благодаря ее поддержке российский государь наконец-то решился на смелый поступок, и отказал в уплате оброка татаро-монгольскому игу, длившемуся веками. Князья и местная элита боялись, что это решение царя приведет к жестокому кровопролитию, и настаивали на дальнейшей уплате дани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847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женитьбы на Софье Иван становится преемником Византийской династии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Государство стало именоваться на Византийский манер – Россия, а русским гербом становится двуглавый орёл Византийской империи.</a:t>
            </a:r>
          </a:p>
          <a:p>
            <a:pPr lvl="1"/>
            <a:endParaRPr lang="ru-RU" dirty="0"/>
          </a:p>
        </p:txBody>
      </p:sp>
      <p:pic>
        <p:nvPicPr>
          <p:cNvPr id="1028" name="Picture 4" descr="https://upload.wikimedia.org/wikipedia/commons/thumb/b/b4/Byzantine_Palaiologos_Eagle.svg/170px-Byzantine_Palaiologos_Eag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90" y="3629441"/>
            <a:ext cx="2495722" cy="30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3992" y="6271551"/>
            <a:ext cx="2176272" cy="376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Герб Палеологов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280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Личная жизнь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Можно предположить, что личная жизнь Великой княгини Московской с Иваном Третьим сложилась счастливо. Она родила князю девять детей, пять сыновей и четырех дочерей. Однако существование ее в Москве назвать безоблачным достаточно сложно. Местные бояре видели, что Софья оказывает на мужа большое влияние, и это им абсолютно не нравилось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Ни </a:t>
            </a:r>
            <a:r>
              <a:rPr lang="ru-RU" dirty="0"/>
              <a:t>для кого не было секретом, что Софья чуть ли не в открытую враждовала с сыном Ивана Третьего от первого брака – Иваном Молодым. Существует мнение, что она тоже приложила руку к его отравлению, чтобы расчистить путь к престолу для своего сына Василия. При ее непосредственном участии от власти отстранили и жену Ивана Молодого – Елену </a:t>
            </a:r>
            <a:r>
              <a:rPr lang="ru-RU" dirty="0" err="1"/>
              <a:t>Волошанку</a:t>
            </a:r>
            <a:r>
              <a:rPr lang="ru-RU" dirty="0"/>
              <a:t> с сыном Дмитрием. Их отправили в заточение, где они и скончались. </a:t>
            </a:r>
            <a:endParaRPr lang="ru-RU" dirty="0" smtClean="0"/>
          </a:p>
          <a:p>
            <a:r>
              <a:rPr lang="ru-RU" dirty="0" smtClean="0"/>
              <a:t>Именно </a:t>
            </a:r>
            <a:r>
              <a:rPr lang="ru-RU" dirty="0"/>
              <a:t>она родила будущего наследника российского престола Василия III, а потом стала бабушкой Ивана IV, которого все называли Грозным. Нужно отметить, что внук был очень похож внешне на </a:t>
            </a:r>
            <a:r>
              <a:rPr lang="ru-RU" dirty="0" smtClean="0"/>
              <a:t>свою </a:t>
            </a:r>
            <a:r>
              <a:rPr lang="ru-RU" dirty="0"/>
              <a:t>византийскую бабушку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305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Смерть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Великая княгиня Московская Софья Палеолог умерла 7 апреля 1503 года.  Ее супруга не стало двумя годами позже</a:t>
            </a:r>
            <a:r>
              <a:rPr lang="ru-RU" dirty="0" smtClean="0"/>
              <a:t>. Местом </a:t>
            </a:r>
            <a:r>
              <a:rPr lang="ru-RU" dirty="0"/>
              <a:t>ее упокоения стала усыпальница Вознесенского собора. Там же покоилась и первая жена великого князя – Мария Борисовна. В 1929-м собор был разрушен большевиками, но останки двух жен Ивана III не пострадали, их перезахоронили в подземной палате Архангельского собора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089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7142" y="2840736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762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511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Софья Палеолог</vt:lpstr>
      <vt:lpstr>Воссозданный облик Софьи Палеолог </vt:lpstr>
      <vt:lpstr>Детство</vt:lpstr>
      <vt:lpstr>Княгиня Московская</vt:lpstr>
      <vt:lpstr>Презентация PowerPoint</vt:lpstr>
      <vt:lpstr>Презентация PowerPoint</vt:lpstr>
      <vt:lpstr>Личная жизнь</vt:lpstr>
      <vt:lpstr>Смерть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София Палеолог</dc:title>
  <dc:creator>Грыу Андрей Анатольевич</dc:creator>
  <cp:lastModifiedBy>Грыу Андрей Анатольевич</cp:lastModifiedBy>
  <cp:revision>3</cp:revision>
  <dcterms:created xsi:type="dcterms:W3CDTF">2022-02-28T06:00:35Z</dcterms:created>
  <dcterms:modified xsi:type="dcterms:W3CDTF">2022-02-28T06:20:52Z</dcterms:modified>
</cp:coreProperties>
</file>