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182542"/>
            <a:ext cx="7766936" cy="1646302"/>
          </a:xfrm>
        </p:spPr>
        <p:txBody>
          <a:bodyPr/>
          <a:lstStyle/>
          <a:p>
            <a:r>
              <a:rPr lang="ru-RU" sz="4400" dirty="0" smtClean="0"/>
              <a:t>Михаил Федорович Романов</a:t>
            </a:r>
            <a:endParaRPr lang="ru-RU" sz="4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035" y="2303526"/>
            <a:ext cx="5715000" cy="3238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14216" y="5907024"/>
            <a:ext cx="346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1596 - 1645</a:t>
            </a:r>
            <a:endParaRPr lang="ru-RU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0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Жёны</a:t>
            </a:r>
            <a:endParaRPr lang="ru-RU" dirty="0"/>
          </a:p>
        </p:txBody>
      </p:sp>
      <p:pic>
        <p:nvPicPr>
          <p:cNvPr id="2050" name="Picture 2" descr="Евдокия Лукьяновна Стрешнева, вторая жена Михаила Фёдорович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927" y="1411541"/>
            <a:ext cx="3041879" cy="409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Биография Мария Долгоруков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411541"/>
            <a:ext cx="2989410" cy="409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78502" y="5623560"/>
            <a:ext cx="298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Мария Долгорукова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764190" y="5623560"/>
            <a:ext cx="298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Евдокия Стрешнева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013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Казнь </a:t>
            </a:r>
            <a:r>
              <a:rPr lang="en-US" dirty="0" smtClean="0"/>
              <a:t>“</a:t>
            </a:r>
            <a:r>
              <a:rPr lang="ru-RU" dirty="0" smtClean="0"/>
              <a:t>Ворёнка</a:t>
            </a:r>
            <a:r>
              <a:rPr lang="en-US" dirty="0" smtClean="0"/>
              <a:t>”</a:t>
            </a:r>
            <a:endParaRPr lang="ru-RU" dirty="0"/>
          </a:p>
        </p:txBody>
      </p:sp>
      <p:pic>
        <p:nvPicPr>
          <p:cNvPr id="3074" name="Picture 2" descr="«Бегство Марины Мнишек», картина Леона Яна Вычулковског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870" y="1541716"/>
            <a:ext cx="5437807" cy="388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34458" y="5632346"/>
            <a:ext cx="777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«Бегство Марины Мнишек», картина Леона Яна </a:t>
            </a:r>
            <a:r>
              <a:rPr lang="ru-RU" dirty="0" err="1"/>
              <a:t>Вычулковского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698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Писцовые книги</a:t>
            </a:r>
            <a:endParaRPr lang="ru-RU" dirty="0"/>
          </a:p>
        </p:txBody>
      </p:sp>
      <p:pic>
        <p:nvPicPr>
          <p:cNvPr id="4098" name="Picture 2" descr="Писцовая книга — Википедия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045" y="2160588"/>
            <a:ext cx="5785948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2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Возвращение патриарха </a:t>
            </a:r>
            <a:r>
              <a:rPr lang="ru-RU" dirty="0" err="1" smtClean="0"/>
              <a:t>Филариета</a:t>
            </a:r>
            <a:endParaRPr lang="ru-RU" dirty="0"/>
          </a:p>
        </p:txBody>
      </p:sp>
      <p:pic>
        <p:nvPicPr>
          <p:cNvPr id="5122" name="Picture 2" descr="1619 год Встреча патриарха Филарета из польского плена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010" y="2160588"/>
            <a:ext cx="6390018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914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Армия</a:t>
            </a:r>
            <a:endParaRPr lang="ru-RU" dirty="0"/>
          </a:p>
        </p:txBody>
      </p:sp>
      <p:pic>
        <p:nvPicPr>
          <p:cNvPr id="6146" name="Picture 2" descr="Рейтары — Википедия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258" y="1930400"/>
            <a:ext cx="4680110" cy="385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30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91350" y="2977896"/>
            <a:ext cx="8596668" cy="13208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60694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34</Words>
  <Application>Microsoft Office PowerPoint</Application>
  <PresentationFormat>Широкоэкранный</PresentationFormat>
  <Paragraphs>11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Аспект</vt:lpstr>
      <vt:lpstr>Михаил Федорович Романов</vt:lpstr>
      <vt:lpstr>Жёны</vt:lpstr>
      <vt:lpstr>Казнь “Ворёнка”</vt:lpstr>
      <vt:lpstr>Писцовые книги</vt:lpstr>
      <vt:lpstr>Возвращение патриарха Филариета</vt:lpstr>
      <vt:lpstr>Армия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Михаил Федорович Романов</dc:title>
  <dc:creator>Грыу Андрей Анатольевич</dc:creator>
  <cp:lastModifiedBy>Грыу Андрей Анатольевич</cp:lastModifiedBy>
  <cp:revision>3</cp:revision>
  <dcterms:created xsi:type="dcterms:W3CDTF">2022-03-20T22:56:43Z</dcterms:created>
  <dcterms:modified xsi:type="dcterms:W3CDTF">2022-03-20T23:28:08Z</dcterms:modified>
</cp:coreProperties>
</file>