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Декрет о мире и о земле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61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 мире</a:t>
            </a:r>
            <a:endParaRPr lang="ru-RU" dirty="0"/>
          </a:p>
        </p:txBody>
      </p:sp>
      <p:pic>
        <p:nvPicPr>
          <p:cNvPr id="1026" name="Picture 2" descr="Декрет о мире, разработанный В.И. Лениным и единогласно принятый на Втором  съезде Советов рабочих, крестьянских и солдатских депутатов 26 октября (8  ноября) 1917 г. | Ленин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62" y="1837177"/>
            <a:ext cx="3566053" cy="49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1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 земле</a:t>
            </a:r>
            <a:endParaRPr lang="ru-RU" dirty="0"/>
          </a:p>
        </p:txBody>
      </p:sp>
      <p:pic>
        <p:nvPicPr>
          <p:cNvPr id="2050" name="Picture 2" descr="Декрет о земле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72" y="1609344"/>
            <a:ext cx="5888735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9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886" y="106680"/>
            <a:ext cx="8596668" cy="5242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Другие декреты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872" y="955166"/>
            <a:ext cx="6917927" cy="59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480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12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Декрет о мире и о земле</vt:lpstr>
      <vt:lpstr>О мире</vt:lpstr>
      <vt:lpstr>О земле</vt:lpstr>
      <vt:lpstr>Другие декреты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Декрет о мире и о земле</dc:title>
  <dc:creator>Грыу Андрей Анатольевич</dc:creator>
  <cp:lastModifiedBy>Грыу Андрей Анатольевич</cp:lastModifiedBy>
  <cp:revision>1</cp:revision>
  <dcterms:created xsi:type="dcterms:W3CDTF">2022-05-16T07:05:23Z</dcterms:created>
  <dcterms:modified xsi:type="dcterms:W3CDTF">2022-05-16T07:09:24Z</dcterms:modified>
</cp:coreProperties>
</file>