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2884" y="575734"/>
            <a:ext cx="8295301" cy="1646302"/>
          </a:xfrm>
        </p:spPr>
        <p:txBody>
          <a:bodyPr/>
          <a:lstStyle/>
          <a:p>
            <a:pPr algn="ctr"/>
            <a:r>
              <a:rPr lang="ru-RU" dirty="0" smtClean="0"/>
              <a:t>Просвещенный абсолютизм Екатерины</a:t>
            </a:r>
            <a:r>
              <a:rPr lang="en-US" dirty="0" smtClean="0"/>
              <a:t> II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100" name="Picture 4" descr="Екатерина II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05" y="2584950"/>
            <a:ext cx="4901057" cy="40963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37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055" y="109728"/>
            <a:ext cx="8596668" cy="6229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Характерные черты </a:t>
            </a:r>
            <a:endParaRPr lang="ru-RU" dirty="0"/>
          </a:p>
        </p:txBody>
      </p:sp>
      <p:pic>
        <p:nvPicPr>
          <p:cNvPr id="1026" name="Picture 2" descr="Просвещенный абсолютизм Екатерины Второ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855504"/>
            <a:ext cx="7870063" cy="590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93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377" y="896112"/>
            <a:ext cx="8596668" cy="6229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Уложенная комиссия</a:t>
            </a:r>
            <a:endParaRPr lang="ru-RU" dirty="0"/>
          </a:p>
        </p:txBody>
      </p:sp>
      <p:pic>
        <p:nvPicPr>
          <p:cNvPr id="2050" name="Picture 2" descr="Уложенная комиссия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66" y="2118677"/>
            <a:ext cx="6484689" cy="43735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0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377" y="896112"/>
            <a:ext cx="8596668" cy="6229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Реформы в рамках Просвещённого абсолютизма </a:t>
            </a:r>
            <a:endParaRPr lang="ru-RU" dirty="0"/>
          </a:p>
        </p:txBody>
      </p:sp>
      <p:pic>
        <p:nvPicPr>
          <p:cNvPr id="3074" name="Picture 2" descr="О Екатерине 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39" y="1819338"/>
            <a:ext cx="6335631" cy="48923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380744"/>
            <a:ext cx="8596668" cy="92471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76567" y="5450992"/>
            <a:ext cx="8596668" cy="860400"/>
          </a:xfrm>
        </p:spPr>
        <p:txBody>
          <a:bodyPr/>
          <a:lstStyle/>
          <a:p>
            <a:r>
              <a:rPr lang="ru-RU" dirty="0"/>
              <a:t>Выполнил студент группы Б21-564 Грыу Андрей</a:t>
            </a:r>
          </a:p>
        </p:txBody>
      </p:sp>
    </p:spTree>
    <p:extLst>
      <p:ext uri="{BB962C8B-B14F-4D97-AF65-F5344CB8AC3E}">
        <p14:creationId xmlns:p14="http://schemas.microsoft.com/office/powerpoint/2010/main" val="361150324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23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Просвещенный абсолютизм Екатерины II </vt:lpstr>
      <vt:lpstr>Характерные черты </vt:lpstr>
      <vt:lpstr>Уложенная комиссия</vt:lpstr>
      <vt:lpstr>Реформы в рамках Просвещённого абсолютизма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Просвещенный абсолютизм Екатерины I</dc:title>
  <dc:creator>Грыу Андрей Анатольевич</dc:creator>
  <cp:lastModifiedBy>Грыу Андрей Анатольевич</cp:lastModifiedBy>
  <cp:revision>5</cp:revision>
  <dcterms:created xsi:type="dcterms:W3CDTF">2022-04-17T18:30:54Z</dcterms:created>
  <dcterms:modified xsi:type="dcterms:W3CDTF">2022-04-18T06:41:15Z</dcterms:modified>
</cp:coreProperties>
</file>