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9EF2E-A9CA-4F95-ADA9-486D8421366B}" type="doc">
      <dgm:prSet loTypeId="urn:microsoft.com/office/officeart/2005/8/layout/b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1425DED-496F-4F18-A2B1-83BD62F402BC}">
      <dgm:prSet phldrT="[Text]"/>
      <dgm:spPr/>
      <dgm:t>
        <a:bodyPr/>
        <a:lstStyle/>
        <a:p>
          <a:r>
            <a:rPr lang="en-US" dirty="0"/>
            <a:t>Signal Source</a:t>
          </a:r>
        </a:p>
      </dgm:t>
    </dgm:pt>
    <dgm:pt modelId="{8A475F48-C003-445D-995E-22F407ED09EA}" type="parTrans" cxnId="{C4D01F06-6735-4BCD-8D42-11904AA08C4C}">
      <dgm:prSet/>
      <dgm:spPr/>
      <dgm:t>
        <a:bodyPr/>
        <a:lstStyle/>
        <a:p>
          <a:endParaRPr lang="en-US"/>
        </a:p>
      </dgm:t>
    </dgm:pt>
    <dgm:pt modelId="{37D9B006-4ADE-48B2-9368-86BFE25BE82E}" type="sibTrans" cxnId="{C4D01F06-6735-4BCD-8D42-11904AA08C4C}">
      <dgm:prSet/>
      <dgm:spPr/>
      <dgm:t>
        <a:bodyPr/>
        <a:lstStyle/>
        <a:p>
          <a:endParaRPr lang="en-US"/>
        </a:p>
      </dgm:t>
    </dgm:pt>
    <dgm:pt modelId="{B4F0CEEB-C199-4B58-B6DD-C83F586FA0E1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9612B209-08B4-489B-A57F-F3313C5B17AD}" type="parTrans" cxnId="{A256EB33-CCD3-4BE9-B12A-C6AE9DB46122}">
      <dgm:prSet/>
      <dgm:spPr/>
      <dgm:t>
        <a:bodyPr/>
        <a:lstStyle/>
        <a:p>
          <a:endParaRPr lang="en-US"/>
        </a:p>
      </dgm:t>
    </dgm:pt>
    <dgm:pt modelId="{417378FF-67B2-49CD-A847-306CCB9DC8CF}" type="sibTrans" cxnId="{A256EB33-CCD3-4BE9-B12A-C6AE9DB46122}">
      <dgm:prSet/>
      <dgm:spPr/>
      <dgm:t>
        <a:bodyPr/>
        <a:lstStyle/>
        <a:p>
          <a:endParaRPr lang="en-US"/>
        </a:p>
      </dgm:t>
    </dgm:pt>
    <dgm:pt modelId="{4897ADEF-7903-4823-BF26-03084DCBCBB3}">
      <dgm:prSet phldrT="[Text]"/>
      <dgm:spPr/>
      <dgm:t>
        <a:bodyPr/>
        <a:lstStyle/>
        <a:p>
          <a:r>
            <a:rPr lang="en-US" dirty="0"/>
            <a:t>Digitisation</a:t>
          </a:r>
        </a:p>
      </dgm:t>
    </dgm:pt>
    <dgm:pt modelId="{F00C52C6-CC94-49AF-9652-D00419668CE8}" type="parTrans" cxnId="{EB9FCB72-5A8F-4C7E-885F-C9EBC4206E91}">
      <dgm:prSet/>
      <dgm:spPr/>
      <dgm:t>
        <a:bodyPr/>
        <a:lstStyle/>
        <a:p>
          <a:endParaRPr lang="en-US"/>
        </a:p>
      </dgm:t>
    </dgm:pt>
    <dgm:pt modelId="{572745B2-FB75-4C83-B632-B198CE8F78E4}" type="sibTrans" cxnId="{EB9FCB72-5A8F-4C7E-885F-C9EBC4206E91}">
      <dgm:prSet/>
      <dgm:spPr/>
      <dgm:t>
        <a:bodyPr/>
        <a:lstStyle/>
        <a:p>
          <a:endParaRPr lang="en-US"/>
        </a:p>
      </dgm:t>
    </dgm:pt>
    <dgm:pt modelId="{C1172321-8245-42A3-B2DE-4774DBFF5619}">
      <dgm:prSet phldrT="[Text]"/>
      <dgm:spPr/>
      <dgm:t>
        <a:bodyPr/>
        <a:lstStyle/>
        <a:p>
          <a:r>
            <a:rPr lang="en-US" dirty="0"/>
            <a:t>Digital Filtering</a:t>
          </a:r>
        </a:p>
      </dgm:t>
    </dgm:pt>
    <dgm:pt modelId="{50038986-D32B-42D9-963F-35F7DFC9812E}" type="parTrans" cxnId="{69A9CDA3-494C-4665-8697-6FB86D434685}">
      <dgm:prSet/>
      <dgm:spPr/>
      <dgm:t>
        <a:bodyPr/>
        <a:lstStyle/>
        <a:p>
          <a:endParaRPr lang="en-US"/>
        </a:p>
      </dgm:t>
    </dgm:pt>
    <dgm:pt modelId="{F96C3DF3-8CAC-47F3-B226-44C4ACFFD819}" type="sibTrans" cxnId="{69A9CDA3-494C-4665-8697-6FB86D434685}">
      <dgm:prSet/>
      <dgm:spPr/>
      <dgm:t>
        <a:bodyPr/>
        <a:lstStyle/>
        <a:p>
          <a:endParaRPr lang="en-US"/>
        </a:p>
      </dgm:t>
    </dgm:pt>
    <dgm:pt modelId="{BC18D4ED-6164-42CB-8ABE-1D6A8C77C15E}">
      <dgm:prSet phldrT="[Text]"/>
      <dgm:spPr/>
      <dgm:t>
        <a:bodyPr/>
        <a:lstStyle/>
        <a:p>
          <a:r>
            <a:rPr lang="en-US" dirty="0"/>
            <a:t>Objective Algorithm</a:t>
          </a:r>
        </a:p>
      </dgm:t>
    </dgm:pt>
    <dgm:pt modelId="{280935EF-EDA3-4FB1-83EE-D30E9F9B2680}" type="parTrans" cxnId="{9C9693BA-879C-409E-8FF4-A79307AC7546}">
      <dgm:prSet/>
      <dgm:spPr/>
      <dgm:t>
        <a:bodyPr/>
        <a:lstStyle/>
        <a:p>
          <a:endParaRPr lang="en-US"/>
        </a:p>
      </dgm:t>
    </dgm:pt>
    <dgm:pt modelId="{0A962300-9F32-411E-9867-6E07C51BFD95}" type="sibTrans" cxnId="{9C9693BA-879C-409E-8FF4-A79307AC7546}">
      <dgm:prSet/>
      <dgm:spPr/>
      <dgm:t>
        <a:bodyPr/>
        <a:lstStyle/>
        <a:p>
          <a:endParaRPr lang="en-US"/>
        </a:p>
      </dgm:t>
    </dgm:pt>
    <dgm:pt modelId="{2E4066F4-01A7-40AB-91F1-8583E8D0D4A7}">
      <dgm:prSet phldrT="[Text]"/>
      <dgm:spPr/>
      <dgm:t>
        <a:bodyPr/>
        <a:lstStyle/>
        <a:p>
          <a:r>
            <a:rPr lang="en-US" dirty="0"/>
            <a:t>Result Employment</a:t>
          </a:r>
        </a:p>
      </dgm:t>
    </dgm:pt>
    <dgm:pt modelId="{C1F056F4-59B9-4B98-856B-1669D829DA6B}" type="parTrans" cxnId="{35AE8C4B-EB13-44A6-B571-09D85C603A94}">
      <dgm:prSet/>
      <dgm:spPr/>
      <dgm:t>
        <a:bodyPr/>
        <a:lstStyle/>
        <a:p>
          <a:endParaRPr lang="en-US"/>
        </a:p>
      </dgm:t>
    </dgm:pt>
    <dgm:pt modelId="{AABFF074-707B-4597-9DBC-E2092B72846E}" type="sibTrans" cxnId="{35AE8C4B-EB13-44A6-B571-09D85C603A94}">
      <dgm:prSet/>
      <dgm:spPr/>
      <dgm:t>
        <a:bodyPr/>
        <a:lstStyle/>
        <a:p>
          <a:endParaRPr lang="en-US"/>
        </a:p>
      </dgm:t>
    </dgm:pt>
    <dgm:pt modelId="{FA330F56-2EF2-4EF5-858D-51F92D542663}" type="pres">
      <dgm:prSet presAssocID="{FE09EF2E-A9CA-4F95-ADA9-486D8421366B}" presName="Name0" presStyleCnt="0">
        <dgm:presLayoutVars>
          <dgm:dir/>
          <dgm:resizeHandles/>
        </dgm:presLayoutVars>
      </dgm:prSet>
      <dgm:spPr/>
    </dgm:pt>
    <dgm:pt modelId="{8B7EAA90-2218-4F1B-902B-72117CB13EC4}" type="pres">
      <dgm:prSet presAssocID="{11425DED-496F-4F18-A2B1-83BD62F402BC}" presName="compNode" presStyleCnt="0"/>
      <dgm:spPr/>
    </dgm:pt>
    <dgm:pt modelId="{00CCEB64-7C76-4B6B-80B0-20C4E6102D12}" type="pres">
      <dgm:prSet presAssocID="{11425DED-496F-4F18-A2B1-83BD62F402BC}" presName="dummyConnPt" presStyleCnt="0"/>
      <dgm:spPr/>
    </dgm:pt>
    <dgm:pt modelId="{F86A3891-CC83-4799-8EC0-972063760563}" type="pres">
      <dgm:prSet presAssocID="{11425DED-496F-4F18-A2B1-83BD62F402BC}" presName="node" presStyleLbl="node1" presStyleIdx="0" presStyleCnt="6" custLinFactNeighborX="-66857" custLinFactNeighborY="-1347">
        <dgm:presLayoutVars>
          <dgm:bulletEnabled val="1"/>
        </dgm:presLayoutVars>
      </dgm:prSet>
      <dgm:spPr/>
    </dgm:pt>
    <dgm:pt modelId="{26C879AC-B82A-4AB5-8D0E-298BA4B92859}" type="pres">
      <dgm:prSet presAssocID="{37D9B006-4ADE-48B2-9368-86BFE25BE82E}" presName="sibTrans" presStyleLbl="bgSibTrans2D1" presStyleIdx="0" presStyleCnt="5"/>
      <dgm:spPr/>
    </dgm:pt>
    <dgm:pt modelId="{37001BBA-D80E-4DB7-A611-E049A1828BC2}" type="pres">
      <dgm:prSet presAssocID="{B4F0CEEB-C199-4B58-B6DD-C83F586FA0E1}" presName="compNode" presStyleCnt="0"/>
      <dgm:spPr/>
    </dgm:pt>
    <dgm:pt modelId="{0E8024A6-2BEA-42B4-82EE-C9468606B35C}" type="pres">
      <dgm:prSet presAssocID="{B4F0CEEB-C199-4B58-B6DD-C83F586FA0E1}" presName="dummyConnPt" presStyleCnt="0"/>
      <dgm:spPr/>
    </dgm:pt>
    <dgm:pt modelId="{E76A4811-99CE-438E-8A8D-7C3B3CC7D5DD}" type="pres">
      <dgm:prSet presAssocID="{B4F0CEEB-C199-4B58-B6DD-C83F586FA0E1}" presName="node" presStyleLbl="node1" presStyleIdx="1" presStyleCnt="6" custLinFactNeighborX="-66857" custLinFactNeighborY="-1347">
        <dgm:presLayoutVars>
          <dgm:bulletEnabled val="1"/>
        </dgm:presLayoutVars>
      </dgm:prSet>
      <dgm:spPr/>
    </dgm:pt>
    <dgm:pt modelId="{D5AB35AD-861C-4E8F-9F1D-665740D4629E}" type="pres">
      <dgm:prSet presAssocID="{417378FF-67B2-49CD-A847-306CCB9DC8CF}" presName="sibTrans" presStyleLbl="bgSibTrans2D1" presStyleIdx="1" presStyleCnt="5"/>
      <dgm:spPr/>
    </dgm:pt>
    <dgm:pt modelId="{AB54E091-D2F3-438F-8982-55BD0C2BD71C}" type="pres">
      <dgm:prSet presAssocID="{4897ADEF-7903-4823-BF26-03084DCBCBB3}" presName="compNode" presStyleCnt="0"/>
      <dgm:spPr/>
    </dgm:pt>
    <dgm:pt modelId="{B257C86F-1A62-45AD-BAC6-6398790A5B81}" type="pres">
      <dgm:prSet presAssocID="{4897ADEF-7903-4823-BF26-03084DCBCBB3}" presName="dummyConnPt" presStyleCnt="0"/>
      <dgm:spPr/>
    </dgm:pt>
    <dgm:pt modelId="{FC7A2818-7F60-46C4-80CE-D68E29CD7505}" type="pres">
      <dgm:prSet presAssocID="{4897ADEF-7903-4823-BF26-03084DCBCBB3}" presName="node" presStyleLbl="node1" presStyleIdx="2" presStyleCnt="6" custLinFactNeighborX="-66857" custLinFactNeighborY="-1347">
        <dgm:presLayoutVars>
          <dgm:bulletEnabled val="1"/>
        </dgm:presLayoutVars>
      </dgm:prSet>
      <dgm:spPr/>
    </dgm:pt>
    <dgm:pt modelId="{4BF90384-4C16-448F-9C23-4405FCD5CA3B}" type="pres">
      <dgm:prSet presAssocID="{572745B2-FB75-4C83-B632-B198CE8F78E4}" presName="sibTrans" presStyleLbl="bgSibTrans2D1" presStyleIdx="2" presStyleCnt="5"/>
      <dgm:spPr/>
    </dgm:pt>
    <dgm:pt modelId="{0BDBB169-BE05-4ADC-98B0-D753EA3BCB6A}" type="pres">
      <dgm:prSet presAssocID="{C1172321-8245-42A3-B2DE-4774DBFF5619}" presName="compNode" presStyleCnt="0"/>
      <dgm:spPr/>
    </dgm:pt>
    <dgm:pt modelId="{4EE2B4F4-299C-4A4A-A7BE-F4832FB525FC}" type="pres">
      <dgm:prSet presAssocID="{C1172321-8245-42A3-B2DE-4774DBFF5619}" presName="dummyConnPt" presStyleCnt="0"/>
      <dgm:spPr/>
    </dgm:pt>
    <dgm:pt modelId="{3AA7D8CC-00F0-4BB3-9545-C773128A66F9}" type="pres">
      <dgm:prSet presAssocID="{C1172321-8245-42A3-B2DE-4774DBFF5619}" presName="node" presStyleLbl="node1" presStyleIdx="3" presStyleCnt="6" custLinFactNeighborX="17717" custLinFactNeighborY="-2694">
        <dgm:presLayoutVars>
          <dgm:bulletEnabled val="1"/>
        </dgm:presLayoutVars>
      </dgm:prSet>
      <dgm:spPr/>
    </dgm:pt>
    <dgm:pt modelId="{4B600851-4E5D-46FC-AB93-0675E4DDDBD0}" type="pres">
      <dgm:prSet presAssocID="{F96C3DF3-8CAC-47F3-B226-44C4ACFFD819}" presName="sibTrans" presStyleLbl="bgSibTrans2D1" presStyleIdx="3" presStyleCnt="5"/>
      <dgm:spPr/>
    </dgm:pt>
    <dgm:pt modelId="{5E040ED2-8382-46C8-9AFE-A4AC64E9E7E9}" type="pres">
      <dgm:prSet presAssocID="{BC18D4ED-6164-42CB-8ABE-1D6A8C77C15E}" presName="compNode" presStyleCnt="0"/>
      <dgm:spPr/>
    </dgm:pt>
    <dgm:pt modelId="{ABCA2B39-C578-4FF4-A880-BD2E62A1C260}" type="pres">
      <dgm:prSet presAssocID="{BC18D4ED-6164-42CB-8ABE-1D6A8C77C15E}" presName="dummyConnPt" presStyleCnt="0"/>
      <dgm:spPr/>
    </dgm:pt>
    <dgm:pt modelId="{12560FD0-60D7-48C6-B75E-1B9A6720479D}" type="pres">
      <dgm:prSet presAssocID="{BC18D4ED-6164-42CB-8ABE-1D6A8C77C15E}" presName="node" presStyleLbl="node1" presStyleIdx="4" presStyleCnt="6" custLinFactNeighborX="17779">
        <dgm:presLayoutVars>
          <dgm:bulletEnabled val="1"/>
        </dgm:presLayoutVars>
      </dgm:prSet>
      <dgm:spPr/>
    </dgm:pt>
    <dgm:pt modelId="{BDBA53B8-D18D-48C0-B1D2-B9D466DF177F}" type="pres">
      <dgm:prSet presAssocID="{0A962300-9F32-411E-9867-6E07C51BFD95}" presName="sibTrans" presStyleLbl="bgSibTrans2D1" presStyleIdx="4" presStyleCnt="5"/>
      <dgm:spPr/>
    </dgm:pt>
    <dgm:pt modelId="{89D57519-34BA-4D3C-9CB9-49B209267CBA}" type="pres">
      <dgm:prSet presAssocID="{2E4066F4-01A7-40AB-91F1-8583E8D0D4A7}" presName="compNode" presStyleCnt="0"/>
      <dgm:spPr/>
    </dgm:pt>
    <dgm:pt modelId="{C226065A-3864-45D6-86E4-33739D651A53}" type="pres">
      <dgm:prSet presAssocID="{2E4066F4-01A7-40AB-91F1-8583E8D0D4A7}" presName="dummyConnPt" presStyleCnt="0"/>
      <dgm:spPr/>
    </dgm:pt>
    <dgm:pt modelId="{F8A92B80-F784-4ACE-BF5C-424CF7A7900D}" type="pres">
      <dgm:prSet presAssocID="{2E4066F4-01A7-40AB-91F1-8583E8D0D4A7}" presName="node" presStyleLbl="node1" presStyleIdx="5" presStyleCnt="6" custLinFactNeighborX="18587" custLinFactNeighborY="-1347">
        <dgm:presLayoutVars>
          <dgm:bulletEnabled val="1"/>
        </dgm:presLayoutVars>
      </dgm:prSet>
      <dgm:spPr/>
    </dgm:pt>
  </dgm:ptLst>
  <dgm:cxnLst>
    <dgm:cxn modelId="{C4D01F06-6735-4BCD-8D42-11904AA08C4C}" srcId="{FE09EF2E-A9CA-4F95-ADA9-486D8421366B}" destId="{11425DED-496F-4F18-A2B1-83BD62F402BC}" srcOrd="0" destOrd="0" parTransId="{8A475F48-C003-445D-995E-22F407ED09EA}" sibTransId="{37D9B006-4ADE-48B2-9368-86BFE25BE82E}"/>
    <dgm:cxn modelId="{9E943525-E9E3-4085-BA2D-8FA5BC4B6351}" type="presOf" srcId="{FE09EF2E-A9CA-4F95-ADA9-486D8421366B}" destId="{FA330F56-2EF2-4EF5-858D-51F92D542663}" srcOrd="0" destOrd="0" presId="urn:microsoft.com/office/officeart/2005/8/layout/bProcess4"/>
    <dgm:cxn modelId="{A256EB33-CCD3-4BE9-B12A-C6AE9DB46122}" srcId="{FE09EF2E-A9CA-4F95-ADA9-486D8421366B}" destId="{B4F0CEEB-C199-4B58-B6DD-C83F586FA0E1}" srcOrd="1" destOrd="0" parTransId="{9612B209-08B4-489B-A57F-F3313C5B17AD}" sibTransId="{417378FF-67B2-49CD-A847-306CCB9DC8CF}"/>
    <dgm:cxn modelId="{09ED7A5C-3283-47FC-A3C4-0D51EFE4016B}" type="presOf" srcId="{F96C3DF3-8CAC-47F3-B226-44C4ACFFD819}" destId="{4B600851-4E5D-46FC-AB93-0675E4DDDBD0}" srcOrd="0" destOrd="0" presId="urn:microsoft.com/office/officeart/2005/8/layout/bProcess4"/>
    <dgm:cxn modelId="{7E274146-001A-41BF-BE1B-00386B7E9B78}" type="presOf" srcId="{37D9B006-4ADE-48B2-9368-86BFE25BE82E}" destId="{26C879AC-B82A-4AB5-8D0E-298BA4B92859}" srcOrd="0" destOrd="0" presId="urn:microsoft.com/office/officeart/2005/8/layout/bProcess4"/>
    <dgm:cxn modelId="{B59E5F69-CCB4-4BDE-A4AE-A3C4872AADFB}" type="presOf" srcId="{C1172321-8245-42A3-B2DE-4774DBFF5619}" destId="{3AA7D8CC-00F0-4BB3-9545-C773128A66F9}" srcOrd="0" destOrd="0" presId="urn:microsoft.com/office/officeart/2005/8/layout/bProcess4"/>
    <dgm:cxn modelId="{35AE8C4B-EB13-44A6-B571-09D85C603A94}" srcId="{FE09EF2E-A9CA-4F95-ADA9-486D8421366B}" destId="{2E4066F4-01A7-40AB-91F1-8583E8D0D4A7}" srcOrd="5" destOrd="0" parTransId="{C1F056F4-59B9-4B98-856B-1669D829DA6B}" sibTransId="{AABFF074-707B-4597-9DBC-E2092B72846E}"/>
    <dgm:cxn modelId="{DD1E6571-6B40-43B6-B41A-044FF2AAD711}" type="presOf" srcId="{572745B2-FB75-4C83-B632-B198CE8F78E4}" destId="{4BF90384-4C16-448F-9C23-4405FCD5CA3B}" srcOrd="0" destOrd="0" presId="urn:microsoft.com/office/officeart/2005/8/layout/bProcess4"/>
    <dgm:cxn modelId="{EB9FCB72-5A8F-4C7E-885F-C9EBC4206E91}" srcId="{FE09EF2E-A9CA-4F95-ADA9-486D8421366B}" destId="{4897ADEF-7903-4823-BF26-03084DCBCBB3}" srcOrd="2" destOrd="0" parTransId="{F00C52C6-CC94-49AF-9652-D00419668CE8}" sibTransId="{572745B2-FB75-4C83-B632-B198CE8F78E4}"/>
    <dgm:cxn modelId="{94B26E74-FB92-47E9-A7F1-E3320AA5CF75}" type="presOf" srcId="{0A962300-9F32-411E-9867-6E07C51BFD95}" destId="{BDBA53B8-D18D-48C0-B1D2-B9D466DF177F}" srcOrd="0" destOrd="0" presId="urn:microsoft.com/office/officeart/2005/8/layout/bProcess4"/>
    <dgm:cxn modelId="{9947AD81-AEAB-4302-A086-622982F39C3E}" type="presOf" srcId="{B4F0CEEB-C199-4B58-B6DD-C83F586FA0E1}" destId="{E76A4811-99CE-438E-8A8D-7C3B3CC7D5DD}" srcOrd="0" destOrd="0" presId="urn:microsoft.com/office/officeart/2005/8/layout/bProcess4"/>
    <dgm:cxn modelId="{AB313186-93F8-4F6F-9394-ED244C4263A5}" type="presOf" srcId="{417378FF-67B2-49CD-A847-306CCB9DC8CF}" destId="{D5AB35AD-861C-4E8F-9F1D-665740D4629E}" srcOrd="0" destOrd="0" presId="urn:microsoft.com/office/officeart/2005/8/layout/bProcess4"/>
    <dgm:cxn modelId="{69A9CDA3-494C-4665-8697-6FB86D434685}" srcId="{FE09EF2E-A9CA-4F95-ADA9-486D8421366B}" destId="{C1172321-8245-42A3-B2DE-4774DBFF5619}" srcOrd="3" destOrd="0" parTransId="{50038986-D32B-42D9-963F-35F7DFC9812E}" sibTransId="{F96C3DF3-8CAC-47F3-B226-44C4ACFFD819}"/>
    <dgm:cxn modelId="{42AFE0B4-70A4-4D6F-8748-28D46085B1AF}" type="presOf" srcId="{2E4066F4-01A7-40AB-91F1-8583E8D0D4A7}" destId="{F8A92B80-F784-4ACE-BF5C-424CF7A7900D}" srcOrd="0" destOrd="0" presId="urn:microsoft.com/office/officeart/2005/8/layout/bProcess4"/>
    <dgm:cxn modelId="{9C9693BA-879C-409E-8FF4-A79307AC7546}" srcId="{FE09EF2E-A9CA-4F95-ADA9-486D8421366B}" destId="{BC18D4ED-6164-42CB-8ABE-1D6A8C77C15E}" srcOrd="4" destOrd="0" parTransId="{280935EF-EDA3-4FB1-83EE-D30E9F9B2680}" sibTransId="{0A962300-9F32-411E-9867-6E07C51BFD95}"/>
    <dgm:cxn modelId="{99F78FBC-378E-4ED2-A267-36636917D5AB}" type="presOf" srcId="{BC18D4ED-6164-42CB-8ABE-1D6A8C77C15E}" destId="{12560FD0-60D7-48C6-B75E-1B9A6720479D}" srcOrd="0" destOrd="0" presId="urn:microsoft.com/office/officeart/2005/8/layout/bProcess4"/>
    <dgm:cxn modelId="{C9C0F2C8-FC02-46F9-B05A-737AF391CA1A}" type="presOf" srcId="{11425DED-496F-4F18-A2B1-83BD62F402BC}" destId="{F86A3891-CC83-4799-8EC0-972063760563}" srcOrd="0" destOrd="0" presId="urn:microsoft.com/office/officeart/2005/8/layout/bProcess4"/>
    <dgm:cxn modelId="{FE4591C9-7CF3-4104-8E28-BE6B3D3B2CF4}" type="presOf" srcId="{4897ADEF-7903-4823-BF26-03084DCBCBB3}" destId="{FC7A2818-7F60-46C4-80CE-D68E29CD7505}" srcOrd="0" destOrd="0" presId="urn:microsoft.com/office/officeart/2005/8/layout/bProcess4"/>
    <dgm:cxn modelId="{69C7CFBC-EE6C-4BD0-B78F-A8FC228F78F7}" type="presParOf" srcId="{FA330F56-2EF2-4EF5-858D-51F92D542663}" destId="{8B7EAA90-2218-4F1B-902B-72117CB13EC4}" srcOrd="0" destOrd="0" presId="urn:microsoft.com/office/officeart/2005/8/layout/bProcess4"/>
    <dgm:cxn modelId="{BBBF38B5-9AFC-47DF-9151-7057D63D75BA}" type="presParOf" srcId="{8B7EAA90-2218-4F1B-902B-72117CB13EC4}" destId="{00CCEB64-7C76-4B6B-80B0-20C4E6102D12}" srcOrd="0" destOrd="0" presId="urn:microsoft.com/office/officeart/2005/8/layout/bProcess4"/>
    <dgm:cxn modelId="{260DC678-6308-4398-A4B6-7ACEF37DE9AC}" type="presParOf" srcId="{8B7EAA90-2218-4F1B-902B-72117CB13EC4}" destId="{F86A3891-CC83-4799-8EC0-972063760563}" srcOrd="1" destOrd="0" presId="urn:microsoft.com/office/officeart/2005/8/layout/bProcess4"/>
    <dgm:cxn modelId="{7FB2759E-275F-4C0D-AA34-8B78048E6F19}" type="presParOf" srcId="{FA330F56-2EF2-4EF5-858D-51F92D542663}" destId="{26C879AC-B82A-4AB5-8D0E-298BA4B92859}" srcOrd="1" destOrd="0" presId="urn:microsoft.com/office/officeart/2005/8/layout/bProcess4"/>
    <dgm:cxn modelId="{5A243E57-5345-401B-92A4-7065A73615C0}" type="presParOf" srcId="{FA330F56-2EF2-4EF5-858D-51F92D542663}" destId="{37001BBA-D80E-4DB7-A611-E049A1828BC2}" srcOrd="2" destOrd="0" presId="urn:microsoft.com/office/officeart/2005/8/layout/bProcess4"/>
    <dgm:cxn modelId="{173822E2-23B0-4666-BBBA-4B01833D79A9}" type="presParOf" srcId="{37001BBA-D80E-4DB7-A611-E049A1828BC2}" destId="{0E8024A6-2BEA-42B4-82EE-C9468606B35C}" srcOrd="0" destOrd="0" presId="urn:microsoft.com/office/officeart/2005/8/layout/bProcess4"/>
    <dgm:cxn modelId="{E485E084-1847-4112-9205-DA68E2C80589}" type="presParOf" srcId="{37001BBA-D80E-4DB7-A611-E049A1828BC2}" destId="{E76A4811-99CE-438E-8A8D-7C3B3CC7D5DD}" srcOrd="1" destOrd="0" presId="urn:microsoft.com/office/officeart/2005/8/layout/bProcess4"/>
    <dgm:cxn modelId="{248934FE-DF7C-41FC-AE8C-5A9FADBB66F3}" type="presParOf" srcId="{FA330F56-2EF2-4EF5-858D-51F92D542663}" destId="{D5AB35AD-861C-4E8F-9F1D-665740D4629E}" srcOrd="3" destOrd="0" presId="urn:microsoft.com/office/officeart/2005/8/layout/bProcess4"/>
    <dgm:cxn modelId="{A952211B-358A-4FD2-B9FE-5CF14688B288}" type="presParOf" srcId="{FA330F56-2EF2-4EF5-858D-51F92D542663}" destId="{AB54E091-D2F3-438F-8982-55BD0C2BD71C}" srcOrd="4" destOrd="0" presId="urn:microsoft.com/office/officeart/2005/8/layout/bProcess4"/>
    <dgm:cxn modelId="{CF18B2D2-4955-47D5-9DAB-4AA29FFB47ED}" type="presParOf" srcId="{AB54E091-D2F3-438F-8982-55BD0C2BD71C}" destId="{B257C86F-1A62-45AD-BAC6-6398790A5B81}" srcOrd="0" destOrd="0" presId="urn:microsoft.com/office/officeart/2005/8/layout/bProcess4"/>
    <dgm:cxn modelId="{33F90AAD-9486-47F5-9B85-D13AB74373E7}" type="presParOf" srcId="{AB54E091-D2F3-438F-8982-55BD0C2BD71C}" destId="{FC7A2818-7F60-46C4-80CE-D68E29CD7505}" srcOrd="1" destOrd="0" presId="urn:microsoft.com/office/officeart/2005/8/layout/bProcess4"/>
    <dgm:cxn modelId="{4FBC6A4E-1D7C-40DD-A180-2BA0DCAC8FBC}" type="presParOf" srcId="{FA330F56-2EF2-4EF5-858D-51F92D542663}" destId="{4BF90384-4C16-448F-9C23-4405FCD5CA3B}" srcOrd="5" destOrd="0" presId="urn:microsoft.com/office/officeart/2005/8/layout/bProcess4"/>
    <dgm:cxn modelId="{A4DDD88E-6515-4A54-A113-9F339488CAB4}" type="presParOf" srcId="{FA330F56-2EF2-4EF5-858D-51F92D542663}" destId="{0BDBB169-BE05-4ADC-98B0-D753EA3BCB6A}" srcOrd="6" destOrd="0" presId="urn:microsoft.com/office/officeart/2005/8/layout/bProcess4"/>
    <dgm:cxn modelId="{9E24D43B-B230-4C77-A186-2BA88B115239}" type="presParOf" srcId="{0BDBB169-BE05-4ADC-98B0-D753EA3BCB6A}" destId="{4EE2B4F4-299C-4A4A-A7BE-F4832FB525FC}" srcOrd="0" destOrd="0" presId="urn:microsoft.com/office/officeart/2005/8/layout/bProcess4"/>
    <dgm:cxn modelId="{DF6775E1-C089-4120-980B-695C7249F8FC}" type="presParOf" srcId="{0BDBB169-BE05-4ADC-98B0-D753EA3BCB6A}" destId="{3AA7D8CC-00F0-4BB3-9545-C773128A66F9}" srcOrd="1" destOrd="0" presId="urn:microsoft.com/office/officeart/2005/8/layout/bProcess4"/>
    <dgm:cxn modelId="{B9538482-B446-4011-BC1E-20F0A2DB77E2}" type="presParOf" srcId="{FA330F56-2EF2-4EF5-858D-51F92D542663}" destId="{4B600851-4E5D-46FC-AB93-0675E4DDDBD0}" srcOrd="7" destOrd="0" presId="urn:microsoft.com/office/officeart/2005/8/layout/bProcess4"/>
    <dgm:cxn modelId="{50CA1D29-D412-446A-A31F-23649A1D5BA6}" type="presParOf" srcId="{FA330F56-2EF2-4EF5-858D-51F92D542663}" destId="{5E040ED2-8382-46C8-9AFE-A4AC64E9E7E9}" srcOrd="8" destOrd="0" presId="urn:microsoft.com/office/officeart/2005/8/layout/bProcess4"/>
    <dgm:cxn modelId="{398B43CB-E8A1-4080-85D8-6107A09973CF}" type="presParOf" srcId="{5E040ED2-8382-46C8-9AFE-A4AC64E9E7E9}" destId="{ABCA2B39-C578-4FF4-A880-BD2E62A1C260}" srcOrd="0" destOrd="0" presId="urn:microsoft.com/office/officeart/2005/8/layout/bProcess4"/>
    <dgm:cxn modelId="{D3823E4B-20DF-4540-B75C-2BBEDC648C51}" type="presParOf" srcId="{5E040ED2-8382-46C8-9AFE-A4AC64E9E7E9}" destId="{12560FD0-60D7-48C6-B75E-1B9A6720479D}" srcOrd="1" destOrd="0" presId="urn:microsoft.com/office/officeart/2005/8/layout/bProcess4"/>
    <dgm:cxn modelId="{534CEC03-0235-4B37-9C22-79B9D20DC238}" type="presParOf" srcId="{FA330F56-2EF2-4EF5-858D-51F92D542663}" destId="{BDBA53B8-D18D-48C0-B1D2-B9D466DF177F}" srcOrd="9" destOrd="0" presId="urn:microsoft.com/office/officeart/2005/8/layout/bProcess4"/>
    <dgm:cxn modelId="{50CB9CAA-F119-466A-9863-83DB7591D3AA}" type="presParOf" srcId="{FA330F56-2EF2-4EF5-858D-51F92D542663}" destId="{89D57519-34BA-4D3C-9CB9-49B209267CBA}" srcOrd="10" destOrd="0" presId="urn:microsoft.com/office/officeart/2005/8/layout/bProcess4"/>
    <dgm:cxn modelId="{7EF2E847-7391-4EA0-8505-5A6701C6D8B5}" type="presParOf" srcId="{89D57519-34BA-4D3C-9CB9-49B209267CBA}" destId="{C226065A-3864-45D6-86E4-33739D651A53}" srcOrd="0" destOrd="0" presId="urn:microsoft.com/office/officeart/2005/8/layout/bProcess4"/>
    <dgm:cxn modelId="{7EFC998C-1D6D-41DA-9C8A-35117266A8F1}" type="presParOf" srcId="{89D57519-34BA-4D3C-9CB9-49B209267CBA}" destId="{F8A92B80-F784-4ACE-BF5C-424CF7A7900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0F2D7-0D8A-4F4B-B1A6-368D5A4272BF}" type="doc">
      <dgm:prSet loTypeId="urn:microsoft.com/office/officeart/2005/8/layout/bProcess4" loCatId="process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A792270-7444-486B-8FA6-D1A6829E46E9}">
      <dgm:prSet phldrT="[Text]"/>
      <dgm:spPr/>
      <dgm:t>
        <a:bodyPr/>
        <a:lstStyle/>
        <a:p>
          <a:r>
            <a:rPr lang="en-US" dirty="0"/>
            <a:t>EEG Source</a:t>
          </a:r>
        </a:p>
      </dgm:t>
    </dgm:pt>
    <dgm:pt modelId="{3F8904E1-4EB7-4004-B188-1970191B1130}" type="parTrans" cxnId="{DFBBEDE3-FBA4-4687-8E0D-BA58CC3A0C07}">
      <dgm:prSet/>
      <dgm:spPr/>
      <dgm:t>
        <a:bodyPr/>
        <a:lstStyle/>
        <a:p>
          <a:endParaRPr lang="en-US"/>
        </a:p>
      </dgm:t>
    </dgm:pt>
    <dgm:pt modelId="{87774777-DC8B-4F6A-947D-2E000FA838E0}" type="sibTrans" cxnId="{DFBBEDE3-FBA4-4687-8E0D-BA58CC3A0C07}">
      <dgm:prSet/>
      <dgm:spPr/>
      <dgm:t>
        <a:bodyPr/>
        <a:lstStyle/>
        <a:p>
          <a:endParaRPr lang="en-US"/>
        </a:p>
      </dgm:t>
    </dgm:pt>
    <dgm:pt modelId="{8B25F64D-7475-46A0-9C93-6353FBE33C38}">
      <dgm:prSet phldrT="[Text]"/>
      <dgm:spPr/>
      <dgm:t>
        <a:bodyPr/>
        <a:lstStyle/>
        <a:p>
          <a:r>
            <a:rPr lang="en-US" dirty="0"/>
            <a:t>100Hz LPF</a:t>
          </a:r>
        </a:p>
      </dgm:t>
    </dgm:pt>
    <dgm:pt modelId="{BC9FFD7E-146A-4411-8A7F-EBB01823E0CC}" type="parTrans" cxnId="{C9937E86-B0C5-44CF-9AB0-71AE66A270E4}">
      <dgm:prSet/>
      <dgm:spPr/>
      <dgm:t>
        <a:bodyPr/>
        <a:lstStyle/>
        <a:p>
          <a:endParaRPr lang="en-US"/>
        </a:p>
      </dgm:t>
    </dgm:pt>
    <dgm:pt modelId="{C775DF5D-0EDA-4CAA-8B18-44F7E6815C81}" type="sibTrans" cxnId="{C9937E86-B0C5-44CF-9AB0-71AE66A270E4}">
      <dgm:prSet/>
      <dgm:spPr/>
      <dgm:t>
        <a:bodyPr/>
        <a:lstStyle/>
        <a:p>
          <a:endParaRPr lang="en-US"/>
        </a:p>
      </dgm:t>
    </dgm:pt>
    <dgm:pt modelId="{E414C6DA-C3A8-47BA-AC7C-9BD3BC39027C}">
      <dgm:prSet phldrT="[Text]"/>
      <dgm:spPr/>
      <dgm:t>
        <a:bodyPr/>
        <a:lstStyle/>
        <a:p>
          <a:r>
            <a:rPr lang="en-US" dirty="0"/>
            <a:t>Digitisation</a:t>
          </a:r>
        </a:p>
      </dgm:t>
    </dgm:pt>
    <dgm:pt modelId="{53A3E1FD-8E04-4A9D-9D39-1EE3061795A0}" type="parTrans" cxnId="{A3E7175E-1237-4B24-BC4E-62924FFB2D03}">
      <dgm:prSet/>
      <dgm:spPr/>
      <dgm:t>
        <a:bodyPr/>
        <a:lstStyle/>
        <a:p>
          <a:endParaRPr lang="en-US"/>
        </a:p>
      </dgm:t>
    </dgm:pt>
    <dgm:pt modelId="{DAC85383-3D1E-4B82-A221-6767B0EB86D3}" type="sibTrans" cxnId="{A3E7175E-1237-4B24-BC4E-62924FFB2D03}">
      <dgm:prSet/>
      <dgm:spPr/>
      <dgm:t>
        <a:bodyPr/>
        <a:lstStyle/>
        <a:p>
          <a:endParaRPr lang="en-US"/>
        </a:p>
      </dgm:t>
    </dgm:pt>
    <dgm:pt modelId="{9D520DF1-973A-4AC7-B445-B47AF6F471FD}">
      <dgm:prSet phldrT="[Text]"/>
      <dgm:spPr/>
      <dgm:t>
        <a:bodyPr/>
        <a:lstStyle/>
        <a:p>
          <a:r>
            <a:rPr lang="en-US" dirty="0"/>
            <a:t>Preprocessing  Filter</a:t>
          </a:r>
        </a:p>
      </dgm:t>
    </dgm:pt>
    <dgm:pt modelId="{13C6850E-7106-4F40-AC57-2BC196D7CCAE}" type="parTrans" cxnId="{6B29A04D-DF5F-4E01-80BF-83D1A0165A6E}">
      <dgm:prSet/>
      <dgm:spPr/>
      <dgm:t>
        <a:bodyPr/>
        <a:lstStyle/>
        <a:p>
          <a:endParaRPr lang="en-US"/>
        </a:p>
      </dgm:t>
    </dgm:pt>
    <dgm:pt modelId="{AA83F2BE-2A61-478B-A797-2C07BCB300A2}" type="sibTrans" cxnId="{6B29A04D-DF5F-4E01-80BF-83D1A0165A6E}">
      <dgm:prSet/>
      <dgm:spPr/>
      <dgm:t>
        <a:bodyPr/>
        <a:lstStyle/>
        <a:p>
          <a:endParaRPr lang="en-US"/>
        </a:p>
      </dgm:t>
    </dgm:pt>
    <dgm:pt modelId="{714DA741-4CB7-4ED7-BAF7-96E21DD81968}">
      <dgm:prSet phldrT="[Text]"/>
      <dgm:spPr/>
      <dgm:t>
        <a:bodyPr/>
        <a:lstStyle/>
        <a:p>
          <a:r>
            <a:rPr lang="en-US" dirty="0"/>
            <a:t>Classifier Algorithm</a:t>
          </a:r>
        </a:p>
      </dgm:t>
    </dgm:pt>
    <dgm:pt modelId="{FAF47566-A5C6-4183-9F50-2D65D3BF27FD}" type="parTrans" cxnId="{4D558176-1B0D-4188-A9B4-72CE3A8A9C1D}">
      <dgm:prSet/>
      <dgm:spPr/>
      <dgm:t>
        <a:bodyPr/>
        <a:lstStyle/>
        <a:p>
          <a:endParaRPr lang="en-US"/>
        </a:p>
      </dgm:t>
    </dgm:pt>
    <dgm:pt modelId="{3BB877B6-41A1-4421-B89F-C39A728B5830}" type="sibTrans" cxnId="{4D558176-1B0D-4188-A9B4-72CE3A8A9C1D}">
      <dgm:prSet/>
      <dgm:spPr/>
      <dgm:t>
        <a:bodyPr/>
        <a:lstStyle/>
        <a:p>
          <a:endParaRPr lang="en-US"/>
        </a:p>
      </dgm:t>
    </dgm:pt>
    <dgm:pt modelId="{27187459-7EDE-4662-A984-797843E222A1}">
      <dgm:prSet phldrT="[Text]"/>
      <dgm:spPr/>
      <dgm:t>
        <a:bodyPr/>
        <a:lstStyle/>
        <a:p>
          <a:r>
            <a:rPr lang="en-US" dirty="0"/>
            <a:t>Class Predictor</a:t>
          </a:r>
        </a:p>
      </dgm:t>
    </dgm:pt>
    <dgm:pt modelId="{F0F6A94D-4C94-464A-ABDD-79A386B44CE6}" type="parTrans" cxnId="{CE759BB2-20DB-42FE-BA4C-B92D32D114DB}">
      <dgm:prSet/>
      <dgm:spPr/>
      <dgm:t>
        <a:bodyPr/>
        <a:lstStyle/>
        <a:p>
          <a:endParaRPr lang="en-US"/>
        </a:p>
      </dgm:t>
    </dgm:pt>
    <dgm:pt modelId="{45FA1BC4-782B-487C-870D-28982C4CFE10}" type="sibTrans" cxnId="{CE759BB2-20DB-42FE-BA4C-B92D32D114DB}">
      <dgm:prSet/>
      <dgm:spPr/>
      <dgm:t>
        <a:bodyPr/>
        <a:lstStyle/>
        <a:p>
          <a:endParaRPr lang="en-US"/>
        </a:p>
      </dgm:t>
    </dgm:pt>
    <dgm:pt modelId="{44393C09-2149-4133-A7CC-004DB8C1C84A}">
      <dgm:prSet phldrT="[Text]"/>
      <dgm:spPr/>
      <dgm:t>
        <a:bodyPr/>
        <a:lstStyle/>
        <a:p>
          <a:r>
            <a:rPr lang="en-US" dirty="0"/>
            <a:t>Result Employment</a:t>
          </a:r>
        </a:p>
      </dgm:t>
    </dgm:pt>
    <dgm:pt modelId="{B76BBED7-F46A-47FA-A061-20122D888541}" type="parTrans" cxnId="{7D41299B-D8A0-4DF9-9CCF-1C4A5605F5D3}">
      <dgm:prSet/>
      <dgm:spPr/>
      <dgm:t>
        <a:bodyPr/>
        <a:lstStyle/>
        <a:p>
          <a:endParaRPr lang="en-US"/>
        </a:p>
      </dgm:t>
    </dgm:pt>
    <dgm:pt modelId="{2E150634-E097-4349-B6CC-5B05AA6A54F1}" type="sibTrans" cxnId="{7D41299B-D8A0-4DF9-9CCF-1C4A5605F5D3}">
      <dgm:prSet/>
      <dgm:spPr/>
      <dgm:t>
        <a:bodyPr/>
        <a:lstStyle/>
        <a:p>
          <a:endParaRPr lang="en-US"/>
        </a:p>
      </dgm:t>
    </dgm:pt>
    <dgm:pt modelId="{C82CE34A-91B2-48F8-8E5B-8D8AF1BB9FD0}">
      <dgm:prSet phldrT="[Text]"/>
      <dgm:spPr/>
      <dgm:t>
        <a:bodyPr/>
        <a:lstStyle/>
        <a:p>
          <a:r>
            <a:rPr lang="en-US" dirty="0"/>
            <a:t>Data Matrix</a:t>
          </a:r>
        </a:p>
      </dgm:t>
    </dgm:pt>
    <dgm:pt modelId="{E29C0ABA-EEF6-4DB6-B11B-2486E890A1A8}" type="parTrans" cxnId="{BD801281-38D2-4C95-B9C8-F39FA9337A08}">
      <dgm:prSet/>
      <dgm:spPr/>
      <dgm:t>
        <a:bodyPr/>
        <a:lstStyle/>
        <a:p>
          <a:endParaRPr lang="en-US"/>
        </a:p>
      </dgm:t>
    </dgm:pt>
    <dgm:pt modelId="{D97E182E-EB0C-477C-9123-AF2199F8D2F6}" type="sibTrans" cxnId="{BD801281-38D2-4C95-B9C8-F39FA9337A08}">
      <dgm:prSet/>
      <dgm:spPr/>
      <dgm:t>
        <a:bodyPr/>
        <a:lstStyle/>
        <a:p>
          <a:endParaRPr lang="en-US"/>
        </a:p>
      </dgm:t>
    </dgm:pt>
    <dgm:pt modelId="{AFA9C05F-320D-4FA3-B733-AD043FEFF6FD}" type="pres">
      <dgm:prSet presAssocID="{E510F2D7-0D8A-4F4B-B1A6-368D5A4272BF}" presName="Name0" presStyleCnt="0">
        <dgm:presLayoutVars>
          <dgm:dir/>
          <dgm:resizeHandles/>
        </dgm:presLayoutVars>
      </dgm:prSet>
      <dgm:spPr/>
    </dgm:pt>
    <dgm:pt modelId="{634AD638-E378-4DB8-A2C7-EDCB5DB6356C}" type="pres">
      <dgm:prSet presAssocID="{1A792270-7444-486B-8FA6-D1A6829E46E9}" presName="compNode" presStyleCnt="0"/>
      <dgm:spPr/>
    </dgm:pt>
    <dgm:pt modelId="{ADB8FA56-EEA4-48C5-8D01-86DF04433C63}" type="pres">
      <dgm:prSet presAssocID="{1A792270-7444-486B-8FA6-D1A6829E46E9}" presName="dummyConnPt" presStyleCnt="0"/>
      <dgm:spPr/>
    </dgm:pt>
    <dgm:pt modelId="{15CA0A38-0453-43BC-B4CA-6A3E9FDA4AA6}" type="pres">
      <dgm:prSet presAssocID="{1A792270-7444-486B-8FA6-D1A6829E46E9}" presName="node" presStyleLbl="node1" presStyleIdx="0" presStyleCnt="8">
        <dgm:presLayoutVars>
          <dgm:bulletEnabled val="1"/>
        </dgm:presLayoutVars>
      </dgm:prSet>
      <dgm:spPr/>
    </dgm:pt>
    <dgm:pt modelId="{AF4C93FA-6284-4DD6-B181-E5BF8237A39B}" type="pres">
      <dgm:prSet presAssocID="{87774777-DC8B-4F6A-947D-2E000FA838E0}" presName="sibTrans" presStyleLbl="bgSibTrans2D1" presStyleIdx="0" presStyleCnt="7"/>
      <dgm:spPr/>
    </dgm:pt>
    <dgm:pt modelId="{14C5FB4A-C085-44CE-8552-3C0615652218}" type="pres">
      <dgm:prSet presAssocID="{8B25F64D-7475-46A0-9C93-6353FBE33C38}" presName="compNode" presStyleCnt="0"/>
      <dgm:spPr/>
    </dgm:pt>
    <dgm:pt modelId="{40E69D36-EE74-4DD1-972F-539383180152}" type="pres">
      <dgm:prSet presAssocID="{8B25F64D-7475-46A0-9C93-6353FBE33C38}" presName="dummyConnPt" presStyleCnt="0"/>
      <dgm:spPr/>
    </dgm:pt>
    <dgm:pt modelId="{6D8E45E3-FCA0-4CC7-A4B7-B84882213F5A}" type="pres">
      <dgm:prSet presAssocID="{8B25F64D-7475-46A0-9C93-6353FBE33C38}" presName="node" presStyleLbl="node1" presStyleIdx="1" presStyleCnt="8">
        <dgm:presLayoutVars>
          <dgm:bulletEnabled val="1"/>
        </dgm:presLayoutVars>
      </dgm:prSet>
      <dgm:spPr/>
    </dgm:pt>
    <dgm:pt modelId="{9C268A30-7266-4539-8401-D8DD95E959A8}" type="pres">
      <dgm:prSet presAssocID="{C775DF5D-0EDA-4CAA-8B18-44F7E6815C81}" presName="sibTrans" presStyleLbl="bgSibTrans2D1" presStyleIdx="1" presStyleCnt="7"/>
      <dgm:spPr/>
    </dgm:pt>
    <dgm:pt modelId="{D76E8AE1-EDD3-4E3C-9DF7-B01F9DFBF9B9}" type="pres">
      <dgm:prSet presAssocID="{E414C6DA-C3A8-47BA-AC7C-9BD3BC39027C}" presName="compNode" presStyleCnt="0"/>
      <dgm:spPr/>
    </dgm:pt>
    <dgm:pt modelId="{19BF51E6-14A5-4D14-92D4-24484AE3E333}" type="pres">
      <dgm:prSet presAssocID="{E414C6DA-C3A8-47BA-AC7C-9BD3BC39027C}" presName="dummyConnPt" presStyleCnt="0"/>
      <dgm:spPr/>
    </dgm:pt>
    <dgm:pt modelId="{7AA1F209-C804-4AB5-A59C-40C66237D287}" type="pres">
      <dgm:prSet presAssocID="{E414C6DA-C3A8-47BA-AC7C-9BD3BC39027C}" presName="node" presStyleLbl="node1" presStyleIdx="2" presStyleCnt="8">
        <dgm:presLayoutVars>
          <dgm:bulletEnabled val="1"/>
        </dgm:presLayoutVars>
      </dgm:prSet>
      <dgm:spPr/>
    </dgm:pt>
    <dgm:pt modelId="{AC9468E5-C9F9-469B-9657-EEF0694AAFCB}" type="pres">
      <dgm:prSet presAssocID="{DAC85383-3D1E-4B82-A221-6767B0EB86D3}" presName="sibTrans" presStyleLbl="bgSibTrans2D1" presStyleIdx="2" presStyleCnt="7"/>
      <dgm:spPr/>
    </dgm:pt>
    <dgm:pt modelId="{F15A6640-5325-45F4-A5B0-00CCB65B6D1D}" type="pres">
      <dgm:prSet presAssocID="{9D520DF1-973A-4AC7-B445-B47AF6F471FD}" presName="compNode" presStyleCnt="0"/>
      <dgm:spPr/>
    </dgm:pt>
    <dgm:pt modelId="{7A28C85D-ADBC-4A4E-8039-0F7C80D46EF2}" type="pres">
      <dgm:prSet presAssocID="{9D520DF1-973A-4AC7-B445-B47AF6F471FD}" presName="dummyConnPt" presStyleCnt="0"/>
      <dgm:spPr/>
    </dgm:pt>
    <dgm:pt modelId="{ED8E8F48-5B1B-4035-865C-66F1B11D5709}" type="pres">
      <dgm:prSet presAssocID="{9D520DF1-973A-4AC7-B445-B47AF6F471FD}" presName="node" presStyleLbl="node1" presStyleIdx="3" presStyleCnt="8">
        <dgm:presLayoutVars>
          <dgm:bulletEnabled val="1"/>
        </dgm:presLayoutVars>
      </dgm:prSet>
      <dgm:spPr/>
    </dgm:pt>
    <dgm:pt modelId="{F5F72A3E-EFF5-49D8-8A4A-2A890019F8BF}" type="pres">
      <dgm:prSet presAssocID="{AA83F2BE-2A61-478B-A797-2C07BCB300A2}" presName="sibTrans" presStyleLbl="bgSibTrans2D1" presStyleIdx="3" presStyleCnt="7"/>
      <dgm:spPr/>
    </dgm:pt>
    <dgm:pt modelId="{21D224BE-A706-4278-9761-9E7BD5A23CB6}" type="pres">
      <dgm:prSet presAssocID="{C82CE34A-91B2-48F8-8E5B-8D8AF1BB9FD0}" presName="compNode" presStyleCnt="0"/>
      <dgm:spPr/>
    </dgm:pt>
    <dgm:pt modelId="{CB7C5089-AD41-41DD-A0FB-23DDC73562D3}" type="pres">
      <dgm:prSet presAssocID="{C82CE34A-91B2-48F8-8E5B-8D8AF1BB9FD0}" presName="dummyConnPt" presStyleCnt="0"/>
      <dgm:spPr/>
    </dgm:pt>
    <dgm:pt modelId="{04FDA149-04C6-452C-A334-B54DDCF2E1A0}" type="pres">
      <dgm:prSet presAssocID="{C82CE34A-91B2-48F8-8E5B-8D8AF1BB9FD0}" presName="node" presStyleLbl="node1" presStyleIdx="4" presStyleCnt="8">
        <dgm:presLayoutVars>
          <dgm:bulletEnabled val="1"/>
        </dgm:presLayoutVars>
      </dgm:prSet>
      <dgm:spPr/>
    </dgm:pt>
    <dgm:pt modelId="{513CAE13-DD8F-489B-9506-9E193264D11A}" type="pres">
      <dgm:prSet presAssocID="{D97E182E-EB0C-477C-9123-AF2199F8D2F6}" presName="sibTrans" presStyleLbl="bgSibTrans2D1" presStyleIdx="4" presStyleCnt="7"/>
      <dgm:spPr/>
    </dgm:pt>
    <dgm:pt modelId="{87B9C590-1DC6-49B0-B231-55A0EFCA0486}" type="pres">
      <dgm:prSet presAssocID="{714DA741-4CB7-4ED7-BAF7-96E21DD81968}" presName="compNode" presStyleCnt="0"/>
      <dgm:spPr/>
    </dgm:pt>
    <dgm:pt modelId="{FF6308D0-B334-476E-95D7-8F1B59EFF099}" type="pres">
      <dgm:prSet presAssocID="{714DA741-4CB7-4ED7-BAF7-96E21DD81968}" presName="dummyConnPt" presStyleCnt="0"/>
      <dgm:spPr/>
    </dgm:pt>
    <dgm:pt modelId="{457492B4-B8F7-4397-978D-8AB72A253821}" type="pres">
      <dgm:prSet presAssocID="{714DA741-4CB7-4ED7-BAF7-96E21DD81968}" presName="node" presStyleLbl="node1" presStyleIdx="5" presStyleCnt="8">
        <dgm:presLayoutVars>
          <dgm:bulletEnabled val="1"/>
        </dgm:presLayoutVars>
      </dgm:prSet>
      <dgm:spPr/>
    </dgm:pt>
    <dgm:pt modelId="{7DF1EFB1-C09B-4BEF-8CB2-3DF270285FCC}" type="pres">
      <dgm:prSet presAssocID="{3BB877B6-41A1-4421-B89F-C39A728B5830}" presName="sibTrans" presStyleLbl="bgSibTrans2D1" presStyleIdx="5" presStyleCnt="7"/>
      <dgm:spPr/>
    </dgm:pt>
    <dgm:pt modelId="{97BAF3DE-5A6A-46C5-AD10-B9F942CBE50B}" type="pres">
      <dgm:prSet presAssocID="{27187459-7EDE-4662-A984-797843E222A1}" presName="compNode" presStyleCnt="0"/>
      <dgm:spPr/>
    </dgm:pt>
    <dgm:pt modelId="{F34DB5C7-C479-42D3-A3C6-9E4AF82CF996}" type="pres">
      <dgm:prSet presAssocID="{27187459-7EDE-4662-A984-797843E222A1}" presName="dummyConnPt" presStyleCnt="0"/>
      <dgm:spPr/>
    </dgm:pt>
    <dgm:pt modelId="{36E98406-D4BC-49F9-AC0D-7045B3282253}" type="pres">
      <dgm:prSet presAssocID="{27187459-7EDE-4662-A984-797843E222A1}" presName="node" presStyleLbl="node1" presStyleIdx="6" presStyleCnt="8">
        <dgm:presLayoutVars>
          <dgm:bulletEnabled val="1"/>
        </dgm:presLayoutVars>
      </dgm:prSet>
      <dgm:spPr/>
    </dgm:pt>
    <dgm:pt modelId="{A1FEB38F-BC73-41B2-8F1E-E324BB75F814}" type="pres">
      <dgm:prSet presAssocID="{45FA1BC4-782B-487C-870D-28982C4CFE10}" presName="sibTrans" presStyleLbl="bgSibTrans2D1" presStyleIdx="6" presStyleCnt="7"/>
      <dgm:spPr/>
    </dgm:pt>
    <dgm:pt modelId="{6D044C87-2268-44C9-A28C-C41C95C069A4}" type="pres">
      <dgm:prSet presAssocID="{44393C09-2149-4133-A7CC-004DB8C1C84A}" presName="compNode" presStyleCnt="0"/>
      <dgm:spPr/>
    </dgm:pt>
    <dgm:pt modelId="{FF029CA8-7020-42BD-9F09-0C439A55A878}" type="pres">
      <dgm:prSet presAssocID="{44393C09-2149-4133-A7CC-004DB8C1C84A}" presName="dummyConnPt" presStyleCnt="0"/>
      <dgm:spPr/>
    </dgm:pt>
    <dgm:pt modelId="{3EFF89D1-51D2-4637-9EB6-AF9E971EE462}" type="pres">
      <dgm:prSet presAssocID="{44393C09-2149-4133-A7CC-004DB8C1C84A}" presName="node" presStyleLbl="node1" presStyleIdx="7" presStyleCnt="8">
        <dgm:presLayoutVars>
          <dgm:bulletEnabled val="1"/>
        </dgm:presLayoutVars>
      </dgm:prSet>
      <dgm:spPr/>
    </dgm:pt>
  </dgm:ptLst>
  <dgm:cxnLst>
    <dgm:cxn modelId="{DF54BC02-DD45-4279-B438-6DC6C1039EF4}" type="presOf" srcId="{27187459-7EDE-4662-A984-797843E222A1}" destId="{36E98406-D4BC-49F9-AC0D-7045B3282253}" srcOrd="0" destOrd="0" presId="urn:microsoft.com/office/officeart/2005/8/layout/bProcess4"/>
    <dgm:cxn modelId="{28F16008-1603-42F3-9A31-4B3AEC6CBD6F}" type="presOf" srcId="{9D520DF1-973A-4AC7-B445-B47AF6F471FD}" destId="{ED8E8F48-5B1B-4035-865C-66F1B11D5709}" srcOrd="0" destOrd="0" presId="urn:microsoft.com/office/officeart/2005/8/layout/bProcess4"/>
    <dgm:cxn modelId="{13B23314-DFCE-48C9-B2E3-4B20A4593DFF}" type="presOf" srcId="{C82CE34A-91B2-48F8-8E5B-8D8AF1BB9FD0}" destId="{04FDA149-04C6-452C-A334-B54DDCF2E1A0}" srcOrd="0" destOrd="0" presId="urn:microsoft.com/office/officeart/2005/8/layout/bProcess4"/>
    <dgm:cxn modelId="{A3E7175E-1237-4B24-BC4E-62924FFB2D03}" srcId="{E510F2D7-0D8A-4F4B-B1A6-368D5A4272BF}" destId="{E414C6DA-C3A8-47BA-AC7C-9BD3BC39027C}" srcOrd="2" destOrd="0" parTransId="{53A3E1FD-8E04-4A9D-9D39-1EE3061795A0}" sibTransId="{DAC85383-3D1E-4B82-A221-6767B0EB86D3}"/>
    <dgm:cxn modelId="{C7AECB62-1162-4D20-8001-77A788699B63}" type="presOf" srcId="{DAC85383-3D1E-4B82-A221-6767B0EB86D3}" destId="{AC9468E5-C9F9-469B-9657-EEF0694AAFCB}" srcOrd="0" destOrd="0" presId="urn:microsoft.com/office/officeart/2005/8/layout/bProcess4"/>
    <dgm:cxn modelId="{746CF767-A88B-4C5C-A914-DFCF98537945}" type="presOf" srcId="{E414C6DA-C3A8-47BA-AC7C-9BD3BC39027C}" destId="{7AA1F209-C804-4AB5-A59C-40C66237D287}" srcOrd="0" destOrd="0" presId="urn:microsoft.com/office/officeart/2005/8/layout/bProcess4"/>
    <dgm:cxn modelId="{6B29A04D-DF5F-4E01-80BF-83D1A0165A6E}" srcId="{E510F2D7-0D8A-4F4B-B1A6-368D5A4272BF}" destId="{9D520DF1-973A-4AC7-B445-B47AF6F471FD}" srcOrd="3" destOrd="0" parTransId="{13C6850E-7106-4F40-AC57-2BC196D7CCAE}" sibTransId="{AA83F2BE-2A61-478B-A797-2C07BCB300A2}"/>
    <dgm:cxn modelId="{301EFE4E-48C1-43BA-BD05-77BCD382AD85}" type="presOf" srcId="{44393C09-2149-4133-A7CC-004DB8C1C84A}" destId="{3EFF89D1-51D2-4637-9EB6-AF9E971EE462}" srcOrd="0" destOrd="0" presId="urn:microsoft.com/office/officeart/2005/8/layout/bProcess4"/>
    <dgm:cxn modelId="{4D558176-1B0D-4188-A9B4-72CE3A8A9C1D}" srcId="{E510F2D7-0D8A-4F4B-B1A6-368D5A4272BF}" destId="{714DA741-4CB7-4ED7-BAF7-96E21DD81968}" srcOrd="5" destOrd="0" parTransId="{FAF47566-A5C6-4183-9F50-2D65D3BF27FD}" sibTransId="{3BB877B6-41A1-4421-B89F-C39A728B5830}"/>
    <dgm:cxn modelId="{35649C7E-201C-4583-AC95-EB44B83AD263}" type="presOf" srcId="{C775DF5D-0EDA-4CAA-8B18-44F7E6815C81}" destId="{9C268A30-7266-4539-8401-D8DD95E959A8}" srcOrd="0" destOrd="0" presId="urn:microsoft.com/office/officeart/2005/8/layout/bProcess4"/>
    <dgm:cxn modelId="{BD801281-38D2-4C95-B9C8-F39FA9337A08}" srcId="{E510F2D7-0D8A-4F4B-B1A6-368D5A4272BF}" destId="{C82CE34A-91B2-48F8-8E5B-8D8AF1BB9FD0}" srcOrd="4" destOrd="0" parTransId="{E29C0ABA-EEF6-4DB6-B11B-2486E890A1A8}" sibTransId="{D97E182E-EB0C-477C-9123-AF2199F8D2F6}"/>
    <dgm:cxn modelId="{C9937E86-B0C5-44CF-9AB0-71AE66A270E4}" srcId="{E510F2D7-0D8A-4F4B-B1A6-368D5A4272BF}" destId="{8B25F64D-7475-46A0-9C93-6353FBE33C38}" srcOrd="1" destOrd="0" parTransId="{BC9FFD7E-146A-4411-8A7F-EBB01823E0CC}" sibTransId="{C775DF5D-0EDA-4CAA-8B18-44F7E6815C81}"/>
    <dgm:cxn modelId="{0D310F8D-76C4-4C31-8F21-89E38C54DFEB}" type="presOf" srcId="{45FA1BC4-782B-487C-870D-28982C4CFE10}" destId="{A1FEB38F-BC73-41B2-8F1E-E324BB75F814}" srcOrd="0" destOrd="0" presId="urn:microsoft.com/office/officeart/2005/8/layout/bProcess4"/>
    <dgm:cxn modelId="{7D41299B-D8A0-4DF9-9CCF-1C4A5605F5D3}" srcId="{E510F2D7-0D8A-4F4B-B1A6-368D5A4272BF}" destId="{44393C09-2149-4133-A7CC-004DB8C1C84A}" srcOrd="7" destOrd="0" parTransId="{B76BBED7-F46A-47FA-A061-20122D888541}" sibTransId="{2E150634-E097-4349-B6CC-5B05AA6A54F1}"/>
    <dgm:cxn modelId="{2D9BA0A2-BF42-4F21-84B9-C8E5667D05F0}" type="presOf" srcId="{3BB877B6-41A1-4421-B89F-C39A728B5830}" destId="{7DF1EFB1-C09B-4BEF-8CB2-3DF270285FCC}" srcOrd="0" destOrd="0" presId="urn:microsoft.com/office/officeart/2005/8/layout/bProcess4"/>
    <dgm:cxn modelId="{CE759BB2-20DB-42FE-BA4C-B92D32D114DB}" srcId="{E510F2D7-0D8A-4F4B-B1A6-368D5A4272BF}" destId="{27187459-7EDE-4662-A984-797843E222A1}" srcOrd="6" destOrd="0" parTransId="{F0F6A94D-4C94-464A-ABDD-79A386B44CE6}" sibTransId="{45FA1BC4-782B-487C-870D-28982C4CFE10}"/>
    <dgm:cxn modelId="{1F5054B6-093E-4CCE-8D14-5EED374C2BFC}" type="presOf" srcId="{D97E182E-EB0C-477C-9123-AF2199F8D2F6}" destId="{513CAE13-DD8F-489B-9506-9E193264D11A}" srcOrd="0" destOrd="0" presId="urn:microsoft.com/office/officeart/2005/8/layout/bProcess4"/>
    <dgm:cxn modelId="{8BDC51BF-896E-428D-A3D3-ACD038F7F9AD}" type="presOf" srcId="{AA83F2BE-2A61-478B-A797-2C07BCB300A2}" destId="{F5F72A3E-EFF5-49D8-8A4A-2A890019F8BF}" srcOrd="0" destOrd="0" presId="urn:microsoft.com/office/officeart/2005/8/layout/bProcess4"/>
    <dgm:cxn modelId="{961CD2C1-4D4B-4DE3-916C-ADA5F5CFD990}" type="presOf" srcId="{87774777-DC8B-4F6A-947D-2E000FA838E0}" destId="{AF4C93FA-6284-4DD6-B181-E5BF8237A39B}" srcOrd="0" destOrd="0" presId="urn:microsoft.com/office/officeart/2005/8/layout/bProcess4"/>
    <dgm:cxn modelId="{C84382CF-40F6-4BF3-AE2A-94430E144C09}" type="presOf" srcId="{1A792270-7444-486B-8FA6-D1A6829E46E9}" destId="{15CA0A38-0453-43BC-B4CA-6A3E9FDA4AA6}" srcOrd="0" destOrd="0" presId="urn:microsoft.com/office/officeart/2005/8/layout/bProcess4"/>
    <dgm:cxn modelId="{116231D0-B12B-44A3-9A27-98278A7A4E52}" type="presOf" srcId="{8B25F64D-7475-46A0-9C93-6353FBE33C38}" destId="{6D8E45E3-FCA0-4CC7-A4B7-B84882213F5A}" srcOrd="0" destOrd="0" presId="urn:microsoft.com/office/officeart/2005/8/layout/bProcess4"/>
    <dgm:cxn modelId="{DFBBEDE3-FBA4-4687-8E0D-BA58CC3A0C07}" srcId="{E510F2D7-0D8A-4F4B-B1A6-368D5A4272BF}" destId="{1A792270-7444-486B-8FA6-D1A6829E46E9}" srcOrd="0" destOrd="0" parTransId="{3F8904E1-4EB7-4004-B188-1970191B1130}" sibTransId="{87774777-DC8B-4F6A-947D-2E000FA838E0}"/>
    <dgm:cxn modelId="{EEE3ABEA-F6BD-47DE-AF0B-9579B4908AEE}" type="presOf" srcId="{714DA741-4CB7-4ED7-BAF7-96E21DD81968}" destId="{457492B4-B8F7-4397-978D-8AB72A253821}" srcOrd="0" destOrd="0" presId="urn:microsoft.com/office/officeart/2005/8/layout/bProcess4"/>
    <dgm:cxn modelId="{FCFDB3EA-0407-4B0A-9170-A9C6E9BF0C91}" type="presOf" srcId="{E510F2D7-0D8A-4F4B-B1A6-368D5A4272BF}" destId="{AFA9C05F-320D-4FA3-B733-AD043FEFF6FD}" srcOrd="0" destOrd="0" presId="urn:microsoft.com/office/officeart/2005/8/layout/bProcess4"/>
    <dgm:cxn modelId="{14933BE5-6416-4EB6-9E13-32F98DD0526A}" type="presParOf" srcId="{AFA9C05F-320D-4FA3-B733-AD043FEFF6FD}" destId="{634AD638-E378-4DB8-A2C7-EDCB5DB6356C}" srcOrd="0" destOrd="0" presId="urn:microsoft.com/office/officeart/2005/8/layout/bProcess4"/>
    <dgm:cxn modelId="{91429A3F-8178-4748-9719-163D593EC3E0}" type="presParOf" srcId="{634AD638-E378-4DB8-A2C7-EDCB5DB6356C}" destId="{ADB8FA56-EEA4-48C5-8D01-86DF04433C63}" srcOrd="0" destOrd="0" presId="urn:microsoft.com/office/officeart/2005/8/layout/bProcess4"/>
    <dgm:cxn modelId="{D6C9F4AB-D654-4184-AF86-3149D1DEBF04}" type="presParOf" srcId="{634AD638-E378-4DB8-A2C7-EDCB5DB6356C}" destId="{15CA0A38-0453-43BC-B4CA-6A3E9FDA4AA6}" srcOrd="1" destOrd="0" presId="urn:microsoft.com/office/officeart/2005/8/layout/bProcess4"/>
    <dgm:cxn modelId="{1C395E34-5E08-438E-BD7D-4736382ABAFB}" type="presParOf" srcId="{AFA9C05F-320D-4FA3-B733-AD043FEFF6FD}" destId="{AF4C93FA-6284-4DD6-B181-E5BF8237A39B}" srcOrd="1" destOrd="0" presId="urn:microsoft.com/office/officeart/2005/8/layout/bProcess4"/>
    <dgm:cxn modelId="{0754FCC3-3579-46DF-9FBA-84DDBCBBC840}" type="presParOf" srcId="{AFA9C05F-320D-4FA3-B733-AD043FEFF6FD}" destId="{14C5FB4A-C085-44CE-8552-3C0615652218}" srcOrd="2" destOrd="0" presId="urn:microsoft.com/office/officeart/2005/8/layout/bProcess4"/>
    <dgm:cxn modelId="{AB1A4977-503F-41B5-A91A-7B9802440FC4}" type="presParOf" srcId="{14C5FB4A-C085-44CE-8552-3C0615652218}" destId="{40E69D36-EE74-4DD1-972F-539383180152}" srcOrd="0" destOrd="0" presId="urn:microsoft.com/office/officeart/2005/8/layout/bProcess4"/>
    <dgm:cxn modelId="{AD0F863D-B634-40E9-8765-C8FF8E2FEFFC}" type="presParOf" srcId="{14C5FB4A-C085-44CE-8552-3C0615652218}" destId="{6D8E45E3-FCA0-4CC7-A4B7-B84882213F5A}" srcOrd="1" destOrd="0" presId="urn:microsoft.com/office/officeart/2005/8/layout/bProcess4"/>
    <dgm:cxn modelId="{B3BEFF84-DE45-4EC7-AFC3-6CD448FC3958}" type="presParOf" srcId="{AFA9C05F-320D-4FA3-B733-AD043FEFF6FD}" destId="{9C268A30-7266-4539-8401-D8DD95E959A8}" srcOrd="3" destOrd="0" presId="urn:microsoft.com/office/officeart/2005/8/layout/bProcess4"/>
    <dgm:cxn modelId="{8D037BAF-7597-49B6-96DD-2961108ECAC5}" type="presParOf" srcId="{AFA9C05F-320D-4FA3-B733-AD043FEFF6FD}" destId="{D76E8AE1-EDD3-4E3C-9DF7-B01F9DFBF9B9}" srcOrd="4" destOrd="0" presId="urn:microsoft.com/office/officeart/2005/8/layout/bProcess4"/>
    <dgm:cxn modelId="{04B3C443-7DC2-46B9-81E0-BA5386F0A69B}" type="presParOf" srcId="{D76E8AE1-EDD3-4E3C-9DF7-B01F9DFBF9B9}" destId="{19BF51E6-14A5-4D14-92D4-24484AE3E333}" srcOrd="0" destOrd="0" presId="urn:microsoft.com/office/officeart/2005/8/layout/bProcess4"/>
    <dgm:cxn modelId="{C219F693-8A73-477B-88ED-A445A1F4D3D5}" type="presParOf" srcId="{D76E8AE1-EDD3-4E3C-9DF7-B01F9DFBF9B9}" destId="{7AA1F209-C804-4AB5-A59C-40C66237D287}" srcOrd="1" destOrd="0" presId="urn:microsoft.com/office/officeart/2005/8/layout/bProcess4"/>
    <dgm:cxn modelId="{E76C404D-E859-456B-AE8B-CA1DC75A792E}" type="presParOf" srcId="{AFA9C05F-320D-4FA3-B733-AD043FEFF6FD}" destId="{AC9468E5-C9F9-469B-9657-EEF0694AAFCB}" srcOrd="5" destOrd="0" presId="urn:microsoft.com/office/officeart/2005/8/layout/bProcess4"/>
    <dgm:cxn modelId="{0D14E365-CDDE-4DB7-8F29-8D6B8E7C9EFA}" type="presParOf" srcId="{AFA9C05F-320D-4FA3-B733-AD043FEFF6FD}" destId="{F15A6640-5325-45F4-A5B0-00CCB65B6D1D}" srcOrd="6" destOrd="0" presId="urn:microsoft.com/office/officeart/2005/8/layout/bProcess4"/>
    <dgm:cxn modelId="{8152F2AB-F8E3-48D2-AC38-5CA6515898CF}" type="presParOf" srcId="{F15A6640-5325-45F4-A5B0-00CCB65B6D1D}" destId="{7A28C85D-ADBC-4A4E-8039-0F7C80D46EF2}" srcOrd="0" destOrd="0" presId="urn:microsoft.com/office/officeart/2005/8/layout/bProcess4"/>
    <dgm:cxn modelId="{468DE2E4-06E0-4C86-86AF-2E795092EB45}" type="presParOf" srcId="{F15A6640-5325-45F4-A5B0-00CCB65B6D1D}" destId="{ED8E8F48-5B1B-4035-865C-66F1B11D5709}" srcOrd="1" destOrd="0" presId="urn:microsoft.com/office/officeart/2005/8/layout/bProcess4"/>
    <dgm:cxn modelId="{1F321D5A-3156-4AF8-9139-33696EC9B195}" type="presParOf" srcId="{AFA9C05F-320D-4FA3-B733-AD043FEFF6FD}" destId="{F5F72A3E-EFF5-49D8-8A4A-2A890019F8BF}" srcOrd="7" destOrd="0" presId="urn:microsoft.com/office/officeart/2005/8/layout/bProcess4"/>
    <dgm:cxn modelId="{47EC7373-EF74-4760-B02D-C25263C4585C}" type="presParOf" srcId="{AFA9C05F-320D-4FA3-B733-AD043FEFF6FD}" destId="{21D224BE-A706-4278-9761-9E7BD5A23CB6}" srcOrd="8" destOrd="0" presId="urn:microsoft.com/office/officeart/2005/8/layout/bProcess4"/>
    <dgm:cxn modelId="{A1D72430-5ABE-469A-A21C-ADA5F35BF040}" type="presParOf" srcId="{21D224BE-A706-4278-9761-9E7BD5A23CB6}" destId="{CB7C5089-AD41-41DD-A0FB-23DDC73562D3}" srcOrd="0" destOrd="0" presId="urn:microsoft.com/office/officeart/2005/8/layout/bProcess4"/>
    <dgm:cxn modelId="{134B8950-7991-4037-9530-84B582D2A042}" type="presParOf" srcId="{21D224BE-A706-4278-9761-9E7BD5A23CB6}" destId="{04FDA149-04C6-452C-A334-B54DDCF2E1A0}" srcOrd="1" destOrd="0" presId="urn:microsoft.com/office/officeart/2005/8/layout/bProcess4"/>
    <dgm:cxn modelId="{AB167A0E-3C33-4CEF-B876-F2251C6A2D47}" type="presParOf" srcId="{AFA9C05F-320D-4FA3-B733-AD043FEFF6FD}" destId="{513CAE13-DD8F-489B-9506-9E193264D11A}" srcOrd="9" destOrd="0" presId="urn:microsoft.com/office/officeart/2005/8/layout/bProcess4"/>
    <dgm:cxn modelId="{546D63EE-976B-4406-8D13-6AEA65EF8600}" type="presParOf" srcId="{AFA9C05F-320D-4FA3-B733-AD043FEFF6FD}" destId="{87B9C590-1DC6-49B0-B231-55A0EFCA0486}" srcOrd="10" destOrd="0" presId="urn:microsoft.com/office/officeart/2005/8/layout/bProcess4"/>
    <dgm:cxn modelId="{3FB92DE8-D58F-4D32-BB8C-90883A5B9D90}" type="presParOf" srcId="{87B9C590-1DC6-49B0-B231-55A0EFCA0486}" destId="{FF6308D0-B334-476E-95D7-8F1B59EFF099}" srcOrd="0" destOrd="0" presId="urn:microsoft.com/office/officeart/2005/8/layout/bProcess4"/>
    <dgm:cxn modelId="{26EDC963-8C7E-4A53-9BC9-3E70510ABD9E}" type="presParOf" srcId="{87B9C590-1DC6-49B0-B231-55A0EFCA0486}" destId="{457492B4-B8F7-4397-978D-8AB72A253821}" srcOrd="1" destOrd="0" presId="urn:microsoft.com/office/officeart/2005/8/layout/bProcess4"/>
    <dgm:cxn modelId="{334E31A9-B756-494F-A4DD-23DE5EBECD8D}" type="presParOf" srcId="{AFA9C05F-320D-4FA3-B733-AD043FEFF6FD}" destId="{7DF1EFB1-C09B-4BEF-8CB2-3DF270285FCC}" srcOrd="11" destOrd="0" presId="urn:microsoft.com/office/officeart/2005/8/layout/bProcess4"/>
    <dgm:cxn modelId="{ECADE674-5631-428F-ACB5-DAB4F93E04D3}" type="presParOf" srcId="{AFA9C05F-320D-4FA3-B733-AD043FEFF6FD}" destId="{97BAF3DE-5A6A-46C5-AD10-B9F942CBE50B}" srcOrd="12" destOrd="0" presId="urn:microsoft.com/office/officeart/2005/8/layout/bProcess4"/>
    <dgm:cxn modelId="{7C87D60D-35D9-4081-AA96-6CA77335893A}" type="presParOf" srcId="{97BAF3DE-5A6A-46C5-AD10-B9F942CBE50B}" destId="{F34DB5C7-C479-42D3-A3C6-9E4AF82CF996}" srcOrd="0" destOrd="0" presId="urn:microsoft.com/office/officeart/2005/8/layout/bProcess4"/>
    <dgm:cxn modelId="{9953C917-DF72-4684-A1FC-067E8FFA8640}" type="presParOf" srcId="{97BAF3DE-5A6A-46C5-AD10-B9F942CBE50B}" destId="{36E98406-D4BC-49F9-AC0D-7045B3282253}" srcOrd="1" destOrd="0" presId="urn:microsoft.com/office/officeart/2005/8/layout/bProcess4"/>
    <dgm:cxn modelId="{2181B5B1-FDDA-4891-99E5-4D887A86C3EC}" type="presParOf" srcId="{AFA9C05F-320D-4FA3-B733-AD043FEFF6FD}" destId="{A1FEB38F-BC73-41B2-8F1E-E324BB75F814}" srcOrd="13" destOrd="0" presId="urn:microsoft.com/office/officeart/2005/8/layout/bProcess4"/>
    <dgm:cxn modelId="{858C89A8-572C-44ED-8B4F-E8B750A8F34D}" type="presParOf" srcId="{AFA9C05F-320D-4FA3-B733-AD043FEFF6FD}" destId="{6D044C87-2268-44C9-A28C-C41C95C069A4}" srcOrd="14" destOrd="0" presId="urn:microsoft.com/office/officeart/2005/8/layout/bProcess4"/>
    <dgm:cxn modelId="{DD3B8C7A-435B-4BF3-AF62-66640C6A54CA}" type="presParOf" srcId="{6D044C87-2268-44C9-A28C-C41C95C069A4}" destId="{FF029CA8-7020-42BD-9F09-0C439A55A878}" srcOrd="0" destOrd="0" presId="urn:microsoft.com/office/officeart/2005/8/layout/bProcess4"/>
    <dgm:cxn modelId="{4B38AC05-106E-4534-9333-DFF6CACA15AD}" type="presParOf" srcId="{6D044C87-2268-44C9-A28C-C41C95C069A4}" destId="{3EFF89D1-51D2-4637-9EB6-AF9E971EE46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767C6B-8FF9-4D04-B38D-F8A8DA5B4B15}" type="doc">
      <dgm:prSet loTypeId="urn:microsoft.com/office/officeart/2005/8/layout/b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C39BCB0-202A-4192-9A10-907EDDC417B4}">
      <dgm:prSet phldrT="[Text]"/>
      <dgm:spPr/>
      <dgm:t>
        <a:bodyPr/>
        <a:lstStyle/>
        <a:p>
          <a:r>
            <a:rPr lang="en-US" dirty="0"/>
            <a:t>EEG Digital Database</a:t>
          </a:r>
        </a:p>
      </dgm:t>
    </dgm:pt>
    <dgm:pt modelId="{0D8E85C7-88F9-4BA4-8A64-213F3E8EC127}" type="parTrans" cxnId="{C397A925-4AEF-4DC1-8656-6722A6EFB867}">
      <dgm:prSet/>
      <dgm:spPr/>
      <dgm:t>
        <a:bodyPr/>
        <a:lstStyle/>
        <a:p>
          <a:endParaRPr lang="en-US"/>
        </a:p>
      </dgm:t>
    </dgm:pt>
    <dgm:pt modelId="{578E245E-1823-470D-9923-F1F91AEDD6C1}" type="sibTrans" cxnId="{C397A925-4AEF-4DC1-8656-6722A6EFB867}">
      <dgm:prSet/>
      <dgm:spPr/>
      <dgm:t>
        <a:bodyPr/>
        <a:lstStyle/>
        <a:p>
          <a:endParaRPr lang="en-US"/>
        </a:p>
      </dgm:t>
    </dgm:pt>
    <dgm:pt modelId="{8B196E1E-E945-4CBC-B6ED-6E999CD9E652}">
      <dgm:prSet phldrT="[Text]"/>
      <dgm:spPr/>
      <dgm:t>
        <a:bodyPr/>
        <a:lstStyle/>
        <a:p>
          <a:r>
            <a:rPr lang="en-US" dirty="0"/>
            <a:t>Digital Filter</a:t>
          </a:r>
        </a:p>
      </dgm:t>
    </dgm:pt>
    <dgm:pt modelId="{76B8D569-EC5D-4E85-898A-85866E72A2A0}" type="parTrans" cxnId="{4EF60F19-5878-4107-85BC-B8C32500D5F5}">
      <dgm:prSet/>
      <dgm:spPr/>
      <dgm:t>
        <a:bodyPr/>
        <a:lstStyle/>
        <a:p>
          <a:endParaRPr lang="en-US"/>
        </a:p>
      </dgm:t>
    </dgm:pt>
    <dgm:pt modelId="{E8292A7E-E3BD-4560-9D05-AF0398853E68}" type="sibTrans" cxnId="{4EF60F19-5878-4107-85BC-B8C32500D5F5}">
      <dgm:prSet/>
      <dgm:spPr/>
      <dgm:t>
        <a:bodyPr/>
        <a:lstStyle/>
        <a:p>
          <a:endParaRPr lang="en-US"/>
        </a:p>
      </dgm:t>
    </dgm:pt>
    <dgm:pt modelId="{30CEBBE6-3B85-4C99-83E2-D9CCBBE5EEDC}">
      <dgm:prSet phldrT="[Text]"/>
      <dgm:spPr/>
      <dgm:t>
        <a:bodyPr/>
        <a:lstStyle/>
        <a:p>
          <a:r>
            <a:rPr lang="en-US" dirty="0"/>
            <a:t>Data Matrix</a:t>
          </a:r>
        </a:p>
      </dgm:t>
    </dgm:pt>
    <dgm:pt modelId="{273E1CA6-F9C5-4EF1-9442-375293E764C0}" type="parTrans" cxnId="{D8C1DF0A-9608-4258-863A-EFA634C1A8D1}">
      <dgm:prSet/>
      <dgm:spPr/>
      <dgm:t>
        <a:bodyPr/>
        <a:lstStyle/>
        <a:p>
          <a:endParaRPr lang="en-US"/>
        </a:p>
      </dgm:t>
    </dgm:pt>
    <dgm:pt modelId="{22061AD3-2810-4A3E-A659-D3EA1553585A}" type="sibTrans" cxnId="{D8C1DF0A-9608-4258-863A-EFA634C1A8D1}">
      <dgm:prSet/>
      <dgm:spPr/>
      <dgm:t>
        <a:bodyPr/>
        <a:lstStyle/>
        <a:p>
          <a:endParaRPr lang="en-US"/>
        </a:p>
      </dgm:t>
    </dgm:pt>
    <dgm:pt modelId="{54C84E18-9BE6-4CC4-82FE-9DF2CA36D276}">
      <dgm:prSet phldrT="[Text]"/>
      <dgm:spPr/>
      <dgm:t>
        <a:bodyPr/>
        <a:lstStyle/>
        <a:p>
          <a:r>
            <a:rPr lang="en-US" dirty="0"/>
            <a:t>Classifier Algorithm</a:t>
          </a:r>
        </a:p>
      </dgm:t>
    </dgm:pt>
    <dgm:pt modelId="{2E5F2887-AFF4-4768-98AC-8A29BFC7C706}" type="parTrans" cxnId="{3C766891-C0B5-4767-9EA7-8BA7A69B5699}">
      <dgm:prSet/>
      <dgm:spPr/>
      <dgm:t>
        <a:bodyPr/>
        <a:lstStyle/>
        <a:p>
          <a:endParaRPr lang="en-US"/>
        </a:p>
      </dgm:t>
    </dgm:pt>
    <dgm:pt modelId="{97751630-5773-415A-BC7E-A216C8313BDC}" type="sibTrans" cxnId="{3C766891-C0B5-4767-9EA7-8BA7A69B5699}">
      <dgm:prSet/>
      <dgm:spPr/>
      <dgm:t>
        <a:bodyPr/>
        <a:lstStyle/>
        <a:p>
          <a:endParaRPr lang="en-US"/>
        </a:p>
      </dgm:t>
    </dgm:pt>
    <dgm:pt modelId="{251A5B28-B0A2-4789-AF39-E5764457ABE3}">
      <dgm:prSet phldrT="[Text]"/>
      <dgm:spPr/>
      <dgm:t>
        <a:bodyPr/>
        <a:lstStyle/>
        <a:p>
          <a:r>
            <a:rPr lang="en-US" dirty="0"/>
            <a:t>Class predictor</a:t>
          </a:r>
        </a:p>
      </dgm:t>
    </dgm:pt>
    <dgm:pt modelId="{7CB65755-111D-4DD3-B437-DB2F9B113BD1}" type="parTrans" cxnId="{E65CEA67-6AA5-4418-9944-FBE4EF299DBC}">
      <dgm:prSet/>
      <dgm:spPr/>
      <dgm:t>
        <a:bodyPr/>
        <a:lstStyle/>
        <a:p>
          <a:endParaRPr lang="en-US"/>
        </a:p>
      </dgm:t>
    </dgm:pt>
    <dgm:pt modelId="{3BAE603C-F35C-4E85-AFA1-FA7DF8886791}" type="sibTrans" cxnId="{E65CEA67-6AA5-4418-9944-FBE4EF299DBC}">
      <dgm:prSet/>
      <dgm:spPr/>
      <dgm:t>
        <a:bodyPr/>
        <a:lstStyle/>
        <a:p>
          <a:endParaRPr lang="en-US"/>
        </a:p>
      </dgm:t>
    </dgm:pt>
    <dgm:pt modelId="{7691A725-02DD-4EE5-89ED-1787E7D4A06C}" type="pres">
      <dgm:prSet presAssocID="{8B767C6B-8FF9-4D04-B38D-F8A8DA5B4B15}" presName="Name0" presStyleCnt="0">
        <dgm:presLayoutVars>
          <dgm:dir/>
          <dgm:resizeHandles/>
        </dgm:presLayoutVars>
      </dgm:prSet>
      <dgm:spPr/>
    </dgm:pt>
    <dgm:pt modelId="{D1D8D1D2-F75B-43EB-B3AE-0FD374BA5E69}" type="pres">
      <dgm:prSet presAssocID="{AC39BCB0-202A-4192-9A10-907EDDC417B4}" presName="compNode" presStyleCnt="0"/>
      <dgm:spPr/>
    </dgm:pt>
    <dgm:pt modelId="{026935AD-87E6-439A-8E60-A04E19C697B4}" type="pres">
      <dgm:prSet presAssocID="{AC39BCB0-202A-4192-9A10-907EDDC417B4}" presName="dummyConnPt" presStyleCnt="0"/>
      <dgm:spPr/>
    </dgm:pt>
    <dgm:pt modelId="{A622F15A-2152-4A88-AE01-6F3DDA71492F}" type="pres">
      <dgm:prSet presAssocID="{AC39BCB0-202A-4192-9A10-907EDDC417B4}" presName="node" presStyleLbl="node1" presStyleIdx="0" presStyleCnt="5" custLinFactNeighborX="-66857" custLinFactNeighborY="-2694">
        <dgm:presLayoutVars>
          <dgm:bulletEnabled val="1"/>
        </dgm:presLayoutVars>
      </dgm:prSet>
      <dgm:spPr/>
    </dgm:pt>
    <dgm:pt modelId="{D5C9AAED-0345-43DA-A250-DA65620915FD}" type="pres">
      <dgm:prSet presAssocID="{578E245E-1823-470D-9923-F1F91AEDD6C1}" presName="sibTrans" presStyleLbl="bgSibTrans2D1" presStyleIdx="0" presStyleCnt="4"/>
      <dgm:spPr/>
    </dgm:pt>
    <dgm:pt modelId="{46FB5A1F-6A45-4CFC-A53E-A8051AC8470D}" type="pres">
      <dgm:prSet presAssocID="{8B196E1E-E945-4CBC-B6ED-6E999CD9E652}" presName="compNode" presStyleCnt="0"/>
      <dgm:spPr/>
    </dgm:pt>
    <dgm:pt modelId="{797D0BA8-1A7C-45CD-9FD6-20C7DD70C903}" type="pres">
      <dgm:prSet presAssocID="{8B196E1E-E945-4CBC-B6ED-6E999CD9E652}" presName="dummyConnPt" presStyleCnt="0"/>
      <dgm:spPr/>
    </dgm:pt>
    <dgm:pt modelId="{F2F3D4AB-9343-41A6-83ED-B3C10EF02294}" type="pres">
      <dgm:prSet presAssocID="{8B196E1E-E945-4CBC-B6ED-6E999CD9E652}" presName="node" presStyleLbl="node1" presStyleIdx="1" presStyleCnt="5" custLinFactNeighborX="-66857" custLinFactNeighborY="-2694">
        <dgm:presLayoutVars>
          <dgm:bulletEnabled val="1"/>
        </dgm:presLayoutVars>
      </dgm:prSet>
      <dgm:spPr/>
    </dgm:pt>
    <dgm:pt modelId="{C54E2F93-582A-4F18-90D9-33E76FC86BAC}" type="pres">
      <dgm:prSet presAssocID="{E8292A7E-E3BD-4560-9D05-AF0398853E68}" presName="sibTrans" presStyleLbl="bgSibTrans2D1" presStyleIdx="1" presStyleCnt="4"/>
      <dgm:spPr/>
    </dgm:pt>
    <dgm:pt modelId="{E4F5D4A2-9A32-4575-B45C-264B32DFAB7D}" type="pres">
      <dgm:prSet presAssocID="{30CEBBE6-3B85-4C99-83E2-D9CCBBE5EEDC}" presName="compNode" presStyleCnt="0"/>
      <dgm:spPr/>
    </dgm:pt>
    <dgm:pt modelId="{69F45AEB-E0FE-4848-8B15-646389343E35}" type="pres">
      <dgm:prSet presAssocID="{30CEBBE6-3B85-4C99-83E2-D9CCBBE5EEDC}" presName="dummyConnPt" presStyleCnt="0"/>
      <dgm:spPr/>
    </dgm:pt>
    <dgm:pt modelId="{1ECDBB77-8E43-491A-8596-55FA2D8EE858}" type="pres">
      <dgm:prSet presAssocID="{30CEBBE6-3B85-4C99-83E2-D9CCBBE5EEDC}" presName="node" presStyleLbl="node1" presStyleIdx="2" presStyleCnt="5" custLinFactNeighborX="-66857">
        <dgm:presLayoutVars>
          <dgm:bulletEnabled val="1"/>
        </dgm:presLayoutVars>
      </dgm:prSet>
      <dgm:spPr/>
    </dgm:pt>
    <dgm:pt modelId="{497B836A-96C7-4083-82B6-36680FB7341E}" type="pres">
      <dgm:prSet presAssocID="{22061AD3-2810-4A3E-A659-D3EA1553585A}" presName="sibTrans" presStyleLbl="bgSibTrans2D1" presStyleIdx="2" presStyleCnt="4"/>
      <dgm:spPr/>
    </dgm:pt>
    <dgm:pt modelId="{ACA930EB-9883-4CE1-8773-436A192622B1}" type="pres">
      <dgm:prSet presAssocID="{54C84E18-9BE6-4CC4-82FE-9DF2CA36D276}" presName="compNode" presStyleCnt="0"/>
      <dgm:spPr/>
    </dgm:pt>
    <dgm:pt modelId="{8AC69B36-96D4-4301-99CB-4CE96369A7D5}" type="pres">
      <dgm:prSet presAssocID="{54C84E18-9BE6-4CC4-82FE-9DF2CA36D276}" presName="dummyConnPt" presStyleCnt="0"/>
      <dgm:spPr/>
    </dgm:pt>
    <dgm:pt modelId="{0DCE74D3-9917-4FF3-B501-6978C35A678D}" type="pres">
      <dgm:prSet presAssocID="{54C84E18-9BE6-4CC4-82FE-9DF2CA36D276}" presName="node" presStyleLbl="node1" presStyleIdx="3" presStyleCnt="5" custLinFactNeighborX="-66422" custLinFactNeighborY="1347">
        <dgm:presLayoutVars>
          <dgm:bulletEnabled val="1"/>
        </dgm:presLayoutVars>
      </dgm:prSet>
      <dgm:spPr/>
    </dgm:pt>
    <dgm:pt modelId="{7354666F-CDB1-4677-89DF-33806C46E45F}" type="pres">
      <dgm:prSet presAssocID="{97751630-5773-415A-BC7E-A216C8313BDC}" presName="sibTrans" presStyleLbl="bgSibTrans2D1" presStyleIdx="3" presStyleCnt="4"/>
      <dgm:spPr/>
    </dgm:pt>
    <dgm:pt modelId="{3A17F54C-EB34-4F9E-B587-F74C1031C354}" type="pres">
      <dgm:prSet presAssocID="{251A5B28-B0A2-4789-AF39-E5764457ABE3}" presName="compNode" presStyleCnt="0"/>
      <dgm:spPr/>
    </dgm:pt>
    <dgm:pt modelId="{7DAB9F08-5C29-405F-A8B7-D788ACD0AFA9}" type="pres">
      <dgm:prSet presAssocID="{251A5B28-B0A2-4789-AF39-E5764457ABE3}" presName="dummyConnPt" presStyleCnt="0"/>
      <dgm:spPr/>
    </dgm:pt>
    <dgm:pt modelId="{3FC1E0EC-6502-4C7A-90A6-E8B497A1ED37}" type="pres">
      <dgm:prSet presAssocID="{251A5B28-B0A2-4789-AF39-E5764457ABE3}" presName="node" presStyleLbl="node1" presStyleIdx="4" presStyleCnt="5" custLinFactY="23911" custLinFactNeighborX="67013" custLinFactNeighborY="100000">
        <dgm:presLayoutVars>
          <dgm:bulletEnabled val="1"/>
        </dgm:presLayoutVars>
      </dgm:prSet>
      <dgm:spPr/>
    </dgm:pt>
  </dgm:ptLst>
  <dgm:cxnLst>
    <dgm:cxn modelId="{8627EC02-0E6C-4CC4-927A-AA1005AE929A}" type="presOf" srcId="{97751630-5773-415A-BC7E-A216C8313BDC}" destId="{7354666F-CDB1-4677-89DF-33806C46E45F}" srcOrd="0" destOrd="0" presId="urn:microsoft.com/office/officeart/2005/8/layout/bProcess4"/>
    <dgm:cxn modelId="{D8C1DF0A-9608-4258-863A-EFA634C1A8D1}" srcId="{8B767C6B-8FF9-4D04-B38D-F8A8DA5B4B15}" destId="{30CEBBE6-3B85-4C99-83E2-D9CCBBE5EEDC}" srcOrd="2" destOrd="0" parTransId="{273E1CA6-F9C5-4EF1-9442-375293E764C0}" sibTransId="{22061AD3-2810-4A3E-A659-D3EA1553585A}"/>
    <dgm:cxn modelId="{86575211-04C0-4F5D-AC28-DA751C798C25}" type="presOf" srcId="{8B767C6B-8FF9-4D04-B38D-F8A8DA5B4B15}" destId="{7691A725-02DD-4EE5-89ED-1787E7D4A06C}" srcOrd="0" destOrd="0" presId="urn:microsoft.com/office/officeart/2005/8/layout/bProcess4"/>
    <dgm:cxn modelId="{4EF60F19-5878-4107-85BC-B8C32500D5F5}" srcId="{8B767C6B-8FF9-4D04-B38D-F8A8DA5B4B15}" destId="{8B196E1E-E945-4CBC-B6ED-6E999CD9E652}" srcOrd="1" destOrd="0" parTransId="{76B8D569-EC5D-4E85-898A-85866E72A2A0}" sibTransId="{E8292A7E-E3BD-4560-9D05-AF0398853E68}"/>
    <dgm:cxn modelId="{C397A925-4AEF-4DC1-8656-6722A6EFB867}" srcId="{8B767C6B-8FF9-4D04-B38D-F8A8DA5B4B15}" destId="{AC39BCB0-202A-4192-9A10-907EDDC417B4}" srcOrd="0" destOrd="0" parTransId="{0D8E85C7-88F9-4BA4-8A64-213F3E8EC127}" sibTransId="{578E245E-1823-470D-9923-F1F91AEDD6C1}"/>
    <dgm:cxn modelId="{F205FE29-5482-4A2D-A212-5CAA575A10B5}" type="presOf" srcId="{E8292A7E-E3BD-4560-9D05-AF0398853E68}" destId="{C54E2F93-582A-4F18-90D9-33E76FC86BAC}" srcOrd="0" destOrd="0" presId="urn:microsoft.com/office/officeart/2005/8/layout/bProcess4"/>
    <dgm:cxn modelId="{9A91EA5F-746D-4130-92DE-BB356B496CD7}" type="presOf" srcId="{8B196E1E-E945-4CBC-B6ED-6E999CD9E652}" destId="{F2F3D4AB-9343-41A6-83ED-B3C10EF02294}" srcOrd="0" destOrd="0" presId="urn:microsoft.com/office/officeart/2005/8/layout/bProcess4"/>
    <dgm:cxn modelId="{98BB4462-1893-499A-B403-54043459DA65}" type="presOf" srcId="{54C84E18-9BE6-4CC4-82FE-9DF2CA36D276}" destId="{0DCE74D3-9917-4FF3-B501-6978C35A678D}" srcOrd="0" destOrd="0" presId="urn:microsoft.com/office/officeart/2005/8/layout/bProcess4"/>
    <dgm:cxn modelId="{E65CEA67-6AA5-4418-9944-FBE4EF299DBC}" srcId="{8B767C6B-8FF9-4D04-B38D-F8A8DA5B4B15}" destId="{251A5B28-B0A2-4789-AF39-E5764457ABE3}" srcOrd="4" destOrd="0" parTransId="{7CB65755-111D-4DD3-B437-DB2F9B113BD1}" sibTransId="{3BAE603C-F35C-4E85-AFA1-FA7DF8886791}"/>
    <dgm:cxn modelId="{98F6E46F-135C-4BBA-805E-7473662CE225}" type="presOf" srcId="{AC39BCB0-202A-4192-9A10-907EDDC417B4}" destId="{A622F15A-2152-4A88-AE01-6F3DDA71492F}" srcOrd="0" destOrd="0" presId="urn:microsoft.com/office/officeart/2005/8/layout/bProcess4"/>
    <dgm:cxn modelId="{407B4B8D-C932-4D54-BC33-90BF9CF31214}" type="presOf" srcId="{578E245E-1823-470D-9923-F1F91AEDD6C1}" destId="{D5C9AAED-0345-43DA-A250-DA65620915FD}" srcOrd="0" destOrd="0" presId="urn:microsoft.com/office/officeart/2005/8/layout/bProcess4"/>
    <dgm:cxn modelId="{3C766891-C0B5-4767-9EA7-8BA7A69B5699}" srcId="{8B767C6B-8FF9-4D04-B38D-F8A8DA5B4B15}" destId="{54C84E18-9BE6-4CC4-82FE-9DF2CA36D276}" srcOrd="3" destOrd="0" parTransId="{2E5F2887-AFF4-4768-98AC-8A29BFC7C706}" sibTransId="{97751630-5773-415A-BC7E-A216C8313BDC}"/>
    <dgm:cxn modelId="{F54D4BAC-883B-4C32-956B-8B3AC3349433}" type="presOf" srcId="{30CEBBE6-3B85-4C99-83E2-D9CCBBE5EEDC}" destId="{1ECDBB77-8E43-491A-8596-55FA2D8EE858}" srcOrd="0" destOrd="0" presId="urn:microsoft.com/office/officeart/2005/8/layout/bProcess4"/>
    <dgm:cxn modelId="{F8444DCE-4352-440F-9D0D-BC021B077A67}" type="presOf" srcId="{22061AD3-2810-4A3E-A659-D3EA1553585A}" destId="{497B836A-96C7-4083-82B6-36680FB7341E}" srcOrd="0" destOrd="0" presId="urn:microsoft.com/office/officeart/2005/8/layout/bProcess4"/>
    <dgm:cxn modelId="{5E2EF0EB-99FC-4B01-B6B6-5D007E7C5067}" type="presOf" srcId="{251A5B28-B0A2-4789-AF39-E5764457ABE3}" destId="{3FC1E0EC-6502-4C7A-90A6-E8B497A1ED37}" srcOrd="0" destOrd="0" presId="urn:microsoft.com/office/officeart/2005/8/layout/bProcess4"/>
    <dgm:cxn modelId="{0046338F-3D8A-48CD-A653-3293AD615C4E}" type="presParOf" srcId="{7691A725-02DD-4EE5-89ED-1787E7D4A06C}" destId="{D1D8D1D2-F75B-43EB-B3AE-0FD374BA5E69}" srcOrd="0" destOrd="0" presId="urn:microsoft.com/office/officeart/2005/8/layout/bProcess4"/>
    <dgm:cxn modelId="{D70D6453-15FC-4A07-9AD0-A7CA2792C7A8}" type="presParOf" srcId="{D1D8D1D2-F75B-43EB-B3AE-0FD374BA5E69}" destId="{026935AD-87E6-439A-8E60-A04E19C697B4}" srcOrd="0" destOrd="0" presId="urn:microsoft.com/office/officeart/2005/8/layout/bProcess4"/>
    <dgm:cxn modelId="{0CAAE03D-1E6A-40C0-A897-B687A34E7260}" type="presParOf" srcId="{D1D8D1D2-F75B-43EB-B3AE-0FD374BA5E69}" destId="{A622F15A-2152-4A88-AE01-6F3DDA71492F}" srcOrd="1" destOrd="0" presId="urn:microsoft.com/office/officeart/2005/8/layout/bProcess4"/>
    <dgm:cxn modelId="{3195EC64-10D7-44E2-B301-2BE02063230A}" type="presParOf" srcId="{7691A725-02DD-4EE5-89ED-1787E7D4A06C}" destId="{D5C9AAED-0345-43DA-A250-DA65620915FD}" srcOrd="1" destOrd="0" presId="urn:microsoft.com/office/officeart/2005/8/layout/bProcess4"/>
    <dgm:cxn modelId="{1DF173B7-5FD8-4855-8118-CA33329A6334}" type="presParOf" srcId="{7691A725-02DD-4EE5-89ED-1787E7D4A06C}" destId="{46FB5A1F-6A45-4CFC-A53E-A8051AC8470D}" srcOrd="2" destOrd="0" presId="urn:microsoft.com/office/officeart/2005/8/layout/bProcess4"/>
    <dgm:cxn modelId="{5F42332D-FE0F-41C0-8972-B161EA4BD0E4}" type="presParOf" srcId="{46FB5A1F-6A45-4CFC-A53E-A8051AC8470D}" destId="{797D0BA8-1A7C-45CD-9FD6-20C7DD70C903}" srcOrd="0" destOrd="0" presId="urn:microsoft.com/office/officeart/2005/8/layout/bProcess4"/>
    <dgm:cxn modelId="{03DEE41B-DAA3-4EFD-A080-0448EA328197}" type="presParOf" srcId="{46FB5A1F-6A45-4CFC-A53E-A8051AC8470D}" destId="{F2F3D4AB-9343-41A6-83ED-B3C10EF02294}" srcOrd="1" destOrd="0" presId="urn:microsoft.com/office/officeart/2005/8/layout/bProcess4"/>
    <dgm:cxn modelId="{1C748125-8163-47B8-9C5E-DE6078BF8B69}" type="presParOf" srcId="{7691A725-02DD-4EE5-89ED-1787E7D4A06C}" destId="{C54E2F93-582A-4F18-90D9-33E76FC86BAC}" srcOrd="3" destOrd="0" presId="urn:microsoft.com/office/officeart/2005/8/layout/bProcess4"/>
    <dgm:cxn modelId="{426BC633-D33A-4E1D-9122-F76815DFD998}" type="presParOf" srcId="{7691A725-02DD-4EE5-89ED-1787E7D4A06C}" destId="{E4F5D4A2-9A32-4575-B45C-264B32DFAB7D}" srcOrd="4" destOrd="0" presId="urn:microsoft.com/office/officeart/2005/8/layout/bProcess4"/>
    <dgm:cxn modelId="{AAD996F1-0689-4436-89FB-993CF40E8676}" type="presParOf" srcId="{E4F5D4A2-9A32-4575-B45C-264B32DFAB7D}" destId="{69F45AEB-E0FE-4848-8B15-646389343E35}" srcOrd="0" destOrd="0" presId="urn:microsoft.com/office/officeart/2005/8/layout/bProcess4"/>
    <dgm:cxn modelId="{91EBE7D6-3E15-44BE-8F84-F0054C601B29}" type="presParOf" srcId="{E4F5D4A2-9A32-4575-B45C-264B32DFAB7D}" destId="{1ECDBB77-8E43-491A-8596-55FA2D8EE858}" srcOrd="1" destOrd="0" presId="urn:microsoft.com/office/officeart/2005/8/layout/bProcess4"/>
    <dgm:cxn modelId="{DFE93345-E07D-42A6-896D-6D3182F5FC6D}" type="presParOf" srcId="{7691A725-02DD-4EE5-89ED-1787E7D4A06C}" destId="{497B836A-96C7-4083-82B6-36680FB7341E}" srcOrd="5" destOrd="0" presId="urn:microsoft.com/office/officeart/2005/8/layout/bProcess4"/>
    <dgm:cxn modelId="{A3B5F07E-4AAC-4049-99F1-F8D30FE01F36}" type="presParOf" srcId="{7691A725-02DD-4EE5-89ED-1787E7D4A06C}" destId="{ACA930EB-9883-4CE1-8773-436A192622B1}" srcOrd="6" destOrd="0" presId="urn:microsoft.com/office/officeart/2005/8/layout/bProcess4"/>
    <dgm:cxn modelId="{C2E2ED44-1173-4487-8D46-EFE5FE09BE25}" type="presParOf" srcId="{ACA930EB-9883-4CE1-8773-436A192622B1}" destId="{8AC69B36-96D4-4301-99CB-4CE96369A7D5}" srcOrd="0" destOrd="0" presId="urn:microsoft.com/office/officeart/2005/8/layout/bProcess4"/>
    <dgm:cxn modelId="{6822860C-37A1-49D4-A8F8-E4BEF3C0A6A2}" type="presParOf" srcId="{ACA930EB-9883-4CE1-8773-436A192622B1}" destId="{0DCE74D3-9917-4FF3-B501-6978C35A678D}" srcOrd="1" destOrd="0" presId="urn:microsoft.com/office/officeart/2005/8/layout/bProcess4"/>
    <dgm:cxn modelId="{DEA8FC1C-A90D-4A9C-B80F-A81650D6C21B}" type="presParOf" srcId="{7691A725-02DD-4EE5-89ED-1787E7D4A06C}" destId="{7354666F-CDB1-4677-89DF-33806C46E45F}" srcOrd="7" destOrd="0" presId="urn:microsoft.com/office/officeart/2005/8/layout/bProcess4"/>
    <dgm:cxn modelId="{6A99402B-D906-4250-92E2-E17CF145328C}" type="presParOf" srcId="{7691A725-02DD-4EE5-89ED-1787E7D4A06C}" destId="{3A17F54C-EB34-4F9E-B587-F74C1031C354}" srcOrd="8" destOrd="0" presId="urn:microsoft.com/office/officeart/2005/8/layout/bProcess4"/>
    <dgm:cxn modelId="{48626155-4C9E-45F1-92FF-AEB9725FDF03}" type="presParOf" srcId="{3A17F54C-EB34-4F9E-B587-F74C1031C354}" destId="{7DAB9F08-5C29-405F-A8B7-D788ACD0AFA9}" srcOrd="0" destOrd="0" presId="urn:microsoft.com/office/officeart/2005/8/layout/bProcess4"/>
    <dgm:cxn modelId="{9452518E-B28C-46B0-9B89-5AAB3013C176}" type="presParOf" srcId="{3A17F54C-EB34-4F9E-B587-F74C1031C354}" destId="{3FC1E0EC-6502-4C7A-90A6-E8B497A1ED3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BC29C-AAD2-41C4-8F3E-4AF66FA6E0D1}" type="doc">
      <dgm:prSet loTypeId="urn:microsoft.com/office/officeart/2005/8/layout/bProcess4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41ABDA3-C965-4BCA-A086-AB177C8396B0}">
      <dgm:prSet phldrT="[Text]"/>
      <dgm:spPr/>
      <dgm:t>
        <a:bodyPr/>
        <a:lstStyle/>
        <a:p>
          <a:r>
            <a:rPr lang="en-US" dirty="0"/>
            <a:t>Digital EEG Stream</a:t>
          </a:r>
        </a:p>
      </dgm:t>
    </dgm:pt>
    <dgm:pt modelId="{5B19D142-3033-4343-A435-067C4045F8D4}" type="parTrans" cxnId="{6E6370B0-F5F5-49D1-8618-2F0023A659B3}">
      <dgm:prSet/>
      <dgm:spPr/>
      <dgm:t>
        <a:bodyPr/>
        <a:lstStyle/>
        <a:p>
          <a:endParaRPr lang="en-US"/>
        </a:p>
      </dgm:t>
    </dgm:pt>
    <dgm:pt modelId="{BFDB9E91-AEDF-49BE-BDA8-8DD069B02377}" type="sibTrans" cxnId="{6E6370B0-F5F5-49D1-8618-2F0023A659B3}">
      <dgm:prSet/>
      <dgm:spPr/>
      <dgm:t>
        <a:bodyPr/>
        <a:lstStyle/>
        <a:p>
          <a:endParaRPr lang="en-US"/>
        </a:p>
      </dgm:t>
    </dgm:pt>
    <dgm:pt modelId="{EC0A1786-6D1B-4F48-AE41-4D350337B536}">
      <dgm:prSet phldrT="[Text]"/>
      <dgm:spPr/>
      <dgm:t>
        <a:bodyPr/>
        <a:lstStyle/>
        <a:p>
          <a:r>
            <a:rPr lang="en-US" dirty="0"/>
            <a:t>Windowing</a:t>
          </a:r>
        </a:p>
      </dgm:t>
    </dgm:pt>
    <dgm:pt modelId="{5B953F96-66DC-4000-AB0C-34642D26A8AB}" type="parTrans" cxnId="{291A61C9-F7E7-48BF-BCC1-680D20BD4E21}">
      <dgm:prSet/>
      <dgm:spPr/>
      <dgm:t>
        <a:bodyPr/>
        <a:lstStyle/>
        <a:p>
          <a:endParaRPr lang="en-US"/>
        </a:p>
      </dgm:t>
    </dgm:pt>
    <dgm:pt modelId="{EE3C5A1C-095C-4C8B-811C-AC8579F14701}" type="sibTrans" cxnId="{291A61C9-F7E7-48BF-BCC1-680D20BD4E21}">
      <dgm:prSet/>
      <dgm:spPr/>
      <dgm:t>
        <a:bodyPr/>
        <a:lstStyle/>
        <a:p>
          <a:endParaRPr lang="en-US"/>
        </a:p>
      </dgm:t>
    </dgm:pt>
    <dgm:pt modelId="{C3B71C61-3365-4E9A-BA22-999051219C4E}">
      <dgm:prSet phldrT="[Text]"/>
      <dgm:spPr/>
      <dgm:t>
        <a:bodyPr/>
        <a:lstStyle/>
        <a:p>
          <a:r>
            <a:rPr lang="en-US" dirty="0"/>
            <a:t>Finite Buffer</a:t>
          </a:r>
        </a:p>
      </dgm:t>
    </dgm:pt>
    <dgm:pt modelId="{DC50AF0F-32EA-406C-A5D2-0C5F7872A12E}" type="parTrans" cxnId="{C215BFD7-3CFE-481E-B82F-B8107A812C1F}">
      <dgm:prSet/>
      <dgm:spPr/>
      <dgm:t>
        <a:bodyPr/>
        <a:lstStyle/>
        <a:p>
          <a:endParaRPr lang="en-US"/>
        </a:p>
      </dgm:t>
    </dgm:pt>
    <dgm:pt modelId="{DDBE6CF1-A213-44DF-B81E-2213E94E2E1C}" type="sibTrans" cxnId="{C215BFD7-3CFE-481E-B82F-B8107A812C1F}">
      <dgm:prSet/>
      <dgm:spPr/>
      <dgm:t>
        <a:bodyPr/>
        <a:lstStyle/>
        <a:p>
          <a:endParaRPr lang="en-US"/>
        </a:p>
      </dgm:t>
    </dgm:pt>
    <dgm:pt modelId="{45DF96E7-46C4-4816-807F-815C1B079AE0}">
      <dgm:prSet phldrT="[Text]"/>
      <dgm:spPr/>
      <dgm:t>
        <a:bodyPr/>
        <a:lstStyle/>
        <a:p>
          <a:r>
            <a:rPr lang="en-US" dirty="0"/>
            <a:t>Offline SSVEP Classifier</a:t>
          </a:r>
        </a:p>
      </dgm:t>
    </dgm:pt>
    <dgm:pt modelId="{F4599BB7-9B1A-4C41-B785-C67E85DA2502}" type="parTrans" cxnId="{FDB283AE-7784-4516-979B-E8952201E39B}">
      <dgm:prSet/>
      <dgm:spPr/>
      <dgm:t>
        <a:bodyPr/>
        <a:lstStyle/>
        <a:p>
          <a:endParaRPr lang="en-US"/>
        </a:p>
      </dgm:t>
    </dgm:pt>
    <dgm:pt modelId="{D14AE7EC-2D20-434F-BB3B-F3A92BB44891}" type="sibTrans" cxnId="{FDB283AE-7784-4516-979B-E8952201E39B}">
      <dgm:prSet/>
      <dgm:spPr/>
      <dgm:t>
        <a:bodyPr/>
        <a:lstStyle/>
        <a:p>
          <a:endParaRPr lang="en-US"/>
        </a:p>
      </dgm:t>
    </dgm:pt>
    <dgm:pt modelId="{C90C1135-97B9-4A3A-9B35-64298D8258FC}">
      <dgm:prSet phldrT="[Text]"/>
      <dgm:spPr/>
      <dgm:t>
        <a:bodyPr/>
        <a:lstStyle/>
        <a:p>
          <a:r>
            <a:rPr lang="en-US" dirty="0"/>
            <a:t>Class Predictor</a:t>
          </a:r>
        </a:p>
      </dgm:t>
    </dgm:pt>
    <dgm:pt modelId="{57ECCEA9-4102-49A9-9A07-E2AF7C1350F3}" type="parTrans" cxnId="{66D9BDAA-A947-44AE-BD06-83498F5428E7}">
      <dgm:prSet/>
      <dgm:spPr/>
      <dgm:t>
        <a:bodyPr/>
        <a:lstStyle/>
        <a:p>
          <a:endParaRPr lang="en-US"/>
        </a:p>
      </dgm:t>
    </dgm:pt>
    <dgm:pt modelId="{9CDBCB1E-3A29-42FF-8976-AD55B95FE7C4}" type="sibTrans" cxnId="{66D9BDAA-A947-44AE-BD06-83498F5428E7}">
      <dgm:prSet/>
      <dgm:spPr/>
      <dgm:t>
        <a:bodyPr/>
        <a:lstStyle/>
        <a:p>
          <a:endParaRPr lang="en-US"/>
        </a:p>
      </dgm:t>
    </dgm:pt>
    <dgm:pt modelId="{03AE70E6-0377-43B5-BB56-12F2CAF83A47}">
      <dgm:prSet phldrT="[Text]"/>
      <dgm:spPr/>
      <dgm:t>
        <a:bodyPr/>
        <a:lstStyle/>
        <a:p>
          <a:r>
            <a:rPr lang="en-US" dirty="0"/>
            <a:t>Result Employment</a:t>
          </a:r>
        </a:p>
      </dgm:t>
    </dgm:pt>
    <dgm:pt modelId="{B9FC94F9-CC86-42DD-A10A-54F3860F5361}" type="parTrans" cxnId="{04CA105D-83E2-485F-BE8E-E0E40AAD9098}">
      <dgm:prSet/>
      <dgm:spPr/>
      <dgm:t>
        <a:bodyPr/>
        <a:lstStyle/>
        <a:p>
          <a:endParaRPr lang="en-US"/>
        </a:p>
      </dgm:t>
    </dgm:pt>
    <dgm:pt modelId="{A0A102C9-1A96-40EB-B93E-61DF2881C662}" type="sibTrans" cxnId="{04CA105D-83E2-485F-BE8E-E0E40AAD9098}">
      <dgm:prSet/>
      <dgm:spPr/>
      <dgm:t>
        <a:bodyPr/>
        <a:lstStyle/>
        <a:p>
          <a:endParaRPr lang="en-US"/>
        </a:p>
      </dgm:t>
    </dgm:pt>
    <dgm:pt modelId="{2B6842AD-4EAA-462E-82C5-775EAD17279E}" type="pres">
      <dgm:prSet presAssocID="{09CBC29C-AAD2-41C4-8F3E-4AF66FA6E0D1}" presName="Name0" presStyleCnt="0">
        <dgm:presLayoutVars>
          <dgm:dir/>
          <dgm:resizeHandles/>
        </dgm:presLayoutVars>
      </dgm:prSet>
      <dgm:spPr/>
    </dgm:pt>
    <dgm:pt modelId="{9EB926C8-34D5-4460-ACFB-F510B06517C5}" type="pres">
      <dgm:prSet presAssocID="{941ABDA3-C965-4BCA-A086-AB177C8396B0}" presName="compNode" presStyleCnt="0"/>
      <dgm:spPr/>
    </dgm:pt>
    <dgm:pt modelId="{F47B2A43-8625-4DC0-A0B2-1970F4993BFB}" type="pres">
      <dgm:prSet presAssocID="{941ABDA3-C965-4BCA-A086-AB177C8396B0}" presName="dummyConnPt" presStyleCnt="0"/>
      <dgm:spPr/>
    </dgm:pt>
    <dgm:pt modelId="{EB5D6CF4-1BD9-499C-B627-EFE6E4182D2C}" type="pres">
      <dgm:prSet presAssocID="{941ABDA3-C965-4BCA-A086-AB177C8396B0}" presName="node" presStyleLbl="node1" presStyleIdx="0" presStyleCnt="6" custLinFactNeighborX="-66857">
        <dgm:presLayoutVars>
          <dgm:bulletEnabled val="1"/>
        </dgm:presLayoutVars>
      </dgm:prSet>
      <dgm:spPr/>
    </dgm:pt>
    <dgm:pt modelId="{BB784921-DBBB-4F6F-BBE7-13E9EBC08F66}" type="pres">
      <dgm:prSet presAssocID="{BFDB9E91-AEDF-49BE-BDA8-8DD069B02377}" presName="sibTrans" presStyleLbl="bgSibTrans2D1" presStyleIdx="0" presStyleCnt="5"/>
      <dgm:spPr/>
    </dgm:pt>
    <dgm:pt modelId="{AD230716-E76A-4577-BB4C-4E58FC40FD60}" type="pres">
      <dgm:prSet presAssocID="{EC0A1786-6D1B-4F48-AE41-4D350337B536}" presName="compNode" presStyleCnt="0"/>
      <dgm:spPr/>
    </dgm:pt>
    <dgm:pt modelId="{191E0DAE-D662-45FF-84AE-EF927ACE72C4}" type="pres">
      <dgm:prSet presAssocID="{EC0A1786-6D1B-4F48-AE41-4D350337B536}" presName="dummyConnPt" presStyleCnt="0"/>
      <dgm:spPr/>
    </dgm:pt>
    <dgm:pt modelId="{DC1EFBFE-429B-422D-B7DC-4F5C7B49E37E}" type="pres">
      <dgm:prSet presAssocID="{EC0A1786-6D1B-4F48-AE41-4D350337B536}" presName="node" presStyleLbl="node1" presStyleIdx="1" presStyleCnt="6" custLinFactNeighborX="-66857">
        <dgm:presLayoutVars>
          <dgm:bulletEnabled val="1"/>
        </dgm:presLayoutVars>
      </dgm:prSet>
      <dgm:spPr/>
    </dgm:pt>
    <dgm:pt modelId="{CF02FAF7-4707-4A0F-BEFC-4B6F73A82DC5}" type="pres">
      <dgm:prSet presAssocID="{EE3C5A1C-095C-4C8B-811C-AC8579F14701}" presName="sibTrans" presStyleLbl="bgSibTrans2D1" presStyleIdx="1" presStyleCnt="5"/>
      <dgm:spPr/>
    </dgm:pt>
    <dgm:pt modelId="{0C03B5D1-5F76-433C-98EB-2A295917BCC6}" type="pres">
      <dgm:prSet presAssocID="{C3B71C61-3365-4E9A-BA22-999051219C4E}" presName="compNode" presStyleCnt="0"/>
      <dgm:spPr/>
    </dgm:pt>
    <dgm:pt modelId="{4643F144-C3CE-4BFC-B4DD-3C81C1D478B3}" type="pres">
      <dgm:prSet presAssocID="{C3B71C61-3365-4E9A-BA22-999051219C4E}" presName="dummyConnPt" presStyleCnt="0"/>
      <dgm:spPr/>
    </dgm:pt>
    <dgm:pt modelId="{37A853E0-5202-4AD6-96BA-0AFF558D7957}" type="pres">
      <dgm:prSet presAssocID="{C3B71C61-3365-4E9A-BA22-999051219C4E}" presName="node" presStyleLbl="node1" presStyleIdx="2" presStyleCnt="6" custLinFactNeighborX="-66857" custLinFactNeighborY="-1">
        <dgm:presLayoutVars>
          <dgm:bulletEnabled val="1"/>
        </dgm:presLayoutVars>
      </dgm:prSet>
      <dgm:spPr/>
    </dgm:pt>
    <dgm:pt modelId="{5377BEEF-212C-4369-9869-DE925D1979AE}" type="pres">
      <dgm:prSet presAssocID="{DDBE6CF1-A213-44DF-B81E-2213E94E2E1C}" presName="sibTrans" presStyleLbl="bgSibTrans2D1" presStyleIdx="2" presStyleCnt="5"/>
      <dgm:spPr/>
    </dgm:pt>
    <dgm:pt modelId="{75263EFE-B1AB-4158-8C70-057147E18CFA}" type="pres">
      <dgm:prSet presAssocID="{45DF96E7-46C4-4816-807F-815C1B079AE0}" presName="compNode" presStyleCnt="0"/>
      <dgm:spPr/>
    </dgm:pt>
    <dgm:pt modelId="{EF85BEF0-EF51-4EB7-8221-3F5AF9F6E912}" type="pres">
      <dgm:prSet presAssocID="{45DF96E7-46C4-4816-807F-815C1B079AE0}" presName="dummyConnPt" presStyleCnt="0"/>
      <dgm:spPr/>
    </dgm:pt>
    <dgm:pt modelId="{9EC03436-3489-4FC6-9210-0B0597DE5B64}" type="pres">
      <dgm:prSet presAssocID="{45DF96E7-46C4-4816-807F-815C1B079AE0}" presName="node" presStyleLbl="node1" presStyleIdx="3" presStyleCnt="6" custLinFactNeighborX="67013">
        <dgm:presLayoutVars>
          <dgm:bulletEnabled val="1"/>
        </dgm:presLayoutVars>
      </dgm:prSet>
      <dgm:spPr/>
    </dgm:pt>
    <dgm:pt modelId="{9E2946CD-E0DA-484E-8C4C-D9786404691F}" type="pres">
      <dgm:prSet presAssocID="{D14AE7EC-2D20-434F-BB3B-F3A92BB44891}" presName="sibTrans" presStyleLbl="bgSibTrans2D1" presStyleIdx="3" presStyleCnt="5"/>
      <dgm:spPr/>
    </dgm:pt>
    <dgm:pt modelId="{A32A61F3-2FE4-4646-9D39-A8E129A8DFDD}" type="pres">
      <dgm:prSet presAssocID="{C90C1135-97B9-4A3A-9B35-64298D8258FC}" presName="compNode" presStyleCnt="0"/>
      <dgm:spPr/>
    </dgm:pt>
    <dgm:pt modelId="{DB4C3122-C461-4407-85AA-71BA8474E1D3}" type="pres">
      <dgm:prSet presAssocID="{C90C1135-97B9-4A3A-9B35-64298D8258FC}" presName="dummyConnPt" presStyleCnt="0"/>
      <dgm:spPr/>
    </dgm:pt>
    <dgm:pt modelId="{68DCB3F4-599B-4B49-88FF-543C059A3A64}" type="pres">
      <dgm:prSet presAssocID="{C90C1135-97B9-4A3A-9B35-64298D8258FC}" presName="node" presStyleLbl="node1" presStyleIdx="4" presStyleCnt="6" custLinFactNeighborX="67013" custLinFactNeighborY="-1347">
        <dgm:presLayoutVars>
          <dgm:bulletEnabled val="1"/>
        </dgm:presLayoutVars>
      </dgm:prSet>
      <dgm:spPr/>
    </dgm:pt>
    <dgm:pt modelId="{901AC84C-FF19-4316-9AD7-9D0E142D8C4E}" type="pres">
      <dgm:prSet presAssocID="{9CDBCB1E-3A29-42FF-8976-AD55B95FE7C4}" presName="sibTrans" presStyleLbl="bgSibTrans2D1" presStyleIdx="4" presStyleCnt="5"/>
      <dgm:spPr/>
    </dgm:pt>
    <dgm:pt modelId="{E5713737-0169-4BEB-B0DB-03BC3CBFC53F}" type="pres">
      <dgm:prSet presAssocID="{03AE70E6-0377-43B5-BB56-12F2CAF83A47}" presName="compNode" presStyleCnt="0"/>
      <dgm:spPr/>
    </dgm:pt>
    <dgm:pt modelId="{30ED679A-86D8-4656-B9AF-AF8B4D5129A0}" type="pres">
      <dgm:prSet presAssocID="{03AE70E6-0377-43B5-BB56-12F2CAF83A47}" presName="dummyConnPt" presStyleCnt="0"/>
      <dgm:spPr/>
    </dgm:pt>
    <dgm:pt modelId="{ADE859B1-2C73-466D-ADDD-F26B01F148E7}" type="pres">
      <dgm:prSet presAssocID="{03AE70E6-0377-43B5-BB56-12F2CAF83A47}" presName="node" presStyleLbl="node1" presStyleIdx="5" presStyleCnt="6" custLinFactNeighborX="67013" custLinFactNeighborY="0">
        <dgm:presLayoutVars>
          <dgm:bulletEnabled val="1"/>
        </dgm:presLayoutVars>
      </dgm:prSet>
      <dgm:spPr/>
    </dgm:pt>
  </dgm:ptLst>
  <dgm:cxnLst>
    <dgm:cxn modelId="{52B6FC0F-A7F7-4FBD-98FF-7361A87F415E}" type="presOf" srcId="{D14AE7EC-2D20-434F-BB3B-F3A92BB44891}" destId="{9E2946CD-E0DA-484E-8C4C-D9786404691F}" srcOrd="0" destOrd="0" presId="urn:microsoft.com/office/officeart/2005/8/layout/bProcess4"/>
    <dgm:cxn modelId="{46D08925-FA4C-49C8-A684-B28957450ADD}" type="presOf" srcId="{EE3C5A1C-095C-4C8B-811C-AC8579F14701}" destId="{CF02FAF7-4707-4A0F-BEFC-4B6F73A82DC5}" srcOrd="0" destOrd="0" presId="urn:microsoft.com/office/officeart/2005/8/layout/bProcess4"/>
    <dgm:cxn modelId="{04CA105D-83E2-485F-BE8E-E0E40AAD9098}" srcId="{09CBC29C-AAD2-41C4-8F3E-4AF66FA6E0D1}" destId="{03AE70E6-0377-43B5-BB56-12F2CAF83A47}" srcOrd="5" destOrd="0" parTransId="{B9FC94F9-CC86-42DD-A10A-54F3860F5361}" sibTransId="{A0A102C9-1A96-40EB-B93E-61DF2881C662}"/>
    <dgm:cxn modelId="{30057965-766D-45BA-976A-31D3090685C4}" type="presOf" srcId="{09CBC29C-AAD2-41C4-8F3E-4AF66FA6E0D1}" destId="{2B6842AD-4EAA-462E-82C5-775EAD17279E}" srcOrd="0" destOrd="0" presId="urn:microsoft.com/office/officeart/2005/8/layout/bProcess4"/>
    <dgm:cxn modelId="{0E953B71-165C-46FE-845D-FC5193BC9109}" type="presOf" srcId="{BFDB9E91-AEDF-49BE-BDA8-8DD069B02377}" destId="{BB784921-DBBB-4F6F-BBE7-13E9EBC08F66}" srcOrd="0" destOrd="0" presId="urn:microsoft.com/office/officeart/2005/8/layout/bProcess4"/>
    <dgm:cxn modelId="{A92A1472-4E31-4E10-BF1E-2A217FD883FB}" type="presOf" srcId="{DDBE6CF1-A213-44DF-B81E-2213E94E2E1C}" destId="{5377BEEF-212C-4369-9869-DE925D1979AE}" srcOrd="0" destOrd="0" presId="urn:microsoft.com/office/officeart/2005/8/layout/bProcess4"/>
    <dgm:cxn modelId="{66D9BDAA-A947-44AE-BD06-83498F5428E7}" srcId="{09CBC29C-AAD2-41C4-8F3E-4AF66FA6E0D1}" destId="{C90C1135-97B9-4A3A-9B35-64298D8258FC}" srcOrd="4" destOrd="0" parTransId="{57ECCEA9-4102-49A9-9A07-E2AF7C1350F3}" sibTransId="{9CDBCB1E-3A29-42FF-8976-AD55B95FE7C4}"/>
    <dgm:cxn modelId="{454F9DAB-B540-442E-86A8-E6D4DD5394F5}" type="presOf" srcId="{941ABDA3-C965-4BCA-A086-AB177C8396B0}" destId="{EB5D6CF4-1BD9-499C-B627-EFE6E4182D2C}" srcOrd="0" destOrd="0" presId="urn:microsoft.com/office/officeart/2005/8/layout/bProcess4"/>
    <dgm:cxn modelId="{FDB283AE-7784-4516-979B-E8952201E39B}" srcId="{09CBC29C-AAD2-41C4-8F3E-4AF66FA6E0D1}" destId="{45DF96E7-46C4-4816-807F-815C1B079AE0}" srcOrd="3" destOrd="0" parTransId="{F4599BB7-9B1A-4C41-B785-C67E85DA2502}" sibTransId="{D14AE7EC-2D20-434F-BB3B-F3A92BB44891}"/>
    <dgm:cxn modelId="{6EA4DCAE-B32D-4893-A306-E5DC36A20397}" type="presOf" srcId="{45DF96E7-46C4-4816-807F-815C1B079AE0}" destId="{9EC03436-3489-4FC6-9210-0B0597DE5B64}" srcOrd="0" destOrd="0" presId="urn:microsoft.com/office/officeart/2005/8/layout/bProcess4"/>
    <dgm:cxn modelId="{6E6370B0-F5F5-49D1-8618-2F0023A659B3}" srcId="{09CBC29C-AAD2-41C4-8F3E-4AF66FA6E0D1}" destId="{941ABDA3-C965-4BCA-A086-AB177C8396B0}" srcOrd="0" destOrd="0" parTransId="{5B19D142-3033-4343-A435-067C4045F8D4}" sibTransId="{BFDB9E91-AEDF-49BE-BDA8-8DD069B02377}"/>
    <dgm:cxn modelId="{4338AEC5-94A6-469C-A5E4-1A5E76FDEFE1}" type="presOf" srcId="{9CDBCB1E-3A29-42FF-8976-AD55B95FE7C4}" destId="{901AC84C-FF19-4316-9AD7-9D0E142D8C4E}" srcOrd="0" destOrd="0" presId="urn:microsoft.com/office/officeart/2005/8/layout/bProcess4"/>
    <dgm:cxn modelId="{291A61C9-F7E7-48BF-BCC1-680D20BD4E21}" srcId="{09CBC29C-AAD2-41C4-8F3E-4AF66FA6E0D1}" destId="{EC0A1786-6D1B-4F48-AE41-4D350337B536}" srcOrd="1" destOrd="0" parTransId="{5B953F96-66DC-4000-AB0C-34642D26A8AB}" sibTransId="{EE3C5A1C-095C-4C8B-811C-AC8579F14701}"/>
    <dgm:cxn modelId="{A26EDED1-8921-465C-9D3E-B6F21624710B}" type="presOf" srcId="{C3B71C61-3365-4E9A-BA22-999051219C4E}" destId="{37A853E0-5202-4AD6-96BA-0AFF558D7957}" srcOrd="0" destOrd="0" presId="urn:microsoft.com/office/officeart/2005/8/layout/bProcess4"/>
    <dgm:cxn modelId="{C215BFD7-3CFE-481E-B82F-B8107A812C1F}" srcId="{09CBC29C-AAD2-41C4-8F3E-4AF66FA6E0D1}" destId="{C3B71C61-3365-4E9A-BA22-999051219C4E}" srcOrd="2" destOrd="0" parTransId="{DC50AF0F-32EA-406C-A5D2-0C5F7872A12E}" sibTransId="{DDBE6CF1-A213-44DF-B81E-2213E94E2E1C}"/>
    <dgm:cxn modelId="{308417D8-3C4A-45BE-AAD1-0F627C2F161F}" type="presOf" srcId="{03AE70E6-0377-43B5-BB56-12F2CAF83A47}" destId="{ADE859B1-2C73-466D-ADDD-F26B01F148E7}" srcOrd="0" destOrd="0" presId="urn:microsoft.com/office/officeart/2005/8/layout/bProcess4"/>
    <dgm:cxn modelId="{D4409BE4-1404-42BE-A6E6-78764DD48993}" type="presOf" srcId="{C90C1135-97B9-4A3A-9B35-64298D8258FC}" destId="{68DCB3F4-599B-4B49-88FF-543C059A3A64}" srcOrd="0" destOrd="0" presId="urn:microsoft.com/office/officeart/2005/8/layout/bProcess4"/>
    <dgm:cxn modelId="{63ADA5E9-654E-4283-B373-0AD7FBB872B1}" type="presOf" srcId="{EC0A1786-6D1B-4F48-AE41-4D350337B536}" destId="{DC1EFBFE-429B-422D-B7DC-4F5C7B49E37E}" srcOrd="0" destOrd="0" presId="urn:microsoft.com/office/officeart/2005/8/layout/bProcess4"/>
    <dgm:cxn modelId="{7495F8B9-C1CB-4282-93D4-56792D317DDD}" type="presParOf" srcId="{2B6842AD-4EAA-462E-82C5-775EAD17279E}" destId="{9EB926C8-34D5-4460-ACFB-F510B06517C5}" srcOrd="0" destOrd="0" presId="urn:microsoft.com/office/officeart/2005/8/layout/bProcess4"/>
    <dgm:cxn modelId="{4CBBD168-2E8C-4FA5-A1E3-759926BCBEB4}" type="presParOf" srcId="{9EB926C8-34D5-4460-ACFB-F510B06517C5}" destId="{F47B2A43-8625-4DC0-A0B2-1970F4993BFB}" srcOrd="0" destOrd="0" presId="urn:microsoft.com/office/officeart/2005/8/layout/bProcess4"/>
    <dgm:cxn modelId="{561F0B70-FD97-4622-B9B5-BA6A23369F3E}" type="presParOf" srcId="{9EB926C8-34D5-4460-ACFB-F510B06517C5}" destId="{EB5D6CF4-1BD9-499C-B627-EFE6E4182D2C}" srcOrd="1" destOrd="0" presId="urn:microsoft.com/office/officeart/2005/8/layout/bProcess4"/>
    <dgm:cxn modelId="{B8494410-91B8-431B-A4A9-7D4EF86B8122}" type="presParOf" srcId="{2B6842AD-4EAA-462E-82C5-775EAD17279E}" destId="{BB784921-DBBB-4F6F-BBE7-13E9EBC08F66}" srcOrd="1" destOrd="0" presId="urn:microsoft.com/office/officeart/2005/8/layout/bProcess4"/>
    <dgm:cxn modelId="{BC9D9218-06DB-4A53-AD34-88AE77DB76B9}" type="presParOf" srcId="{2B6842AD-4EAA-462E-82C5-775EAD17279E}" destId="{AD230716-E76A-4577-BB4C-4E58FC40FD60}" srcOrd="2" destOrd="0" presId="urn:microsoft.com/office/officeart/2005/8/layout/bProcess4"/>
    <dgm:cxn modelId="{E53D93EC-A9D5-4090-B766-5DFEAF5F371E}" type="presParOf" srcId="{AD230716-E76A-4577-BB4C-4E58FC40FD60}" destId="{191E0DAE-D662-45FF-84AE-EF927ACE72C4}" srcOrd="0" destOrd="0" presId="urn:microsoft.com/office/officeart/2005/8/layout/bProcess4"/>
    <dgm:cxn modelId="{F68951D5-B149-4571-9778-93D7039A993A}" type="presParOf" srcId="{AD230716-E76A-4577-BB4C-4E58FC40FD60}" destId="{DC1EFBFE-429B-422D-B7DC-4F5C7B49E37E}" srcOrd="1" destOrd="0" presId="urn:microsoft.com/office/officeart/2005/8/layout/bProcess4"/>
    <dgm:cxn modelId="{F2F20721-ED19-4FAF-A4BC-635486AE963B}" type="presParOf" srcId="{2B6842AD-4EAA-462E-82C5-775EAD17279E}" destId="{CF02FAF7-4707-4A0F-BEFC-4B6F73A82DC5}" srcOrd="3" destOrd="0" presId="urn:microsoft.com/office/officeart/2005/8/layout/bProcess4"/>
    <dgm:cxn modelId="{09DBB868-8ECB-42D2-8186-01C814EE72DB}" type="presParOf" srcId="{2B6842AD-4EAA-462E-82C5-775EAD17279E}" destId="{0C03B5D1-5F76-433C-98EB-2A295917BCC6}" srcOrd="4" destOrd="0" presId="urn:microsoft.com/office/officeart/2005/8/layout/bProcess4"/>
    <dgm:cxn modelId="{7C08D0B7-74F5-4D4D-B091-6C91331BCD27}" type="presParOf" srcId="{0C03B5D1-5F76-433C-98EB-2A295917BCC6}" destId="{4643F144-C3CE-4BFC-B4DD-3C81C1D478B3}" srcOrd="0" destOrd="0" presId="urn:microsoft.com/office/officeart/2005/8/layout/bProcess4"/>
    <dgm:cxn modelId="{428680E7-5C3A-4FC1-A6A8-FAA4B1732A37}" type="presParOf" srcId="{0C03B5D1-5F76-433C-98EB-2A295917BCC6}" destId="{37A853E0-5202-4AD6-96BA-0AFF558D7957}" srcOrd="1" destOrd="0" presId="urn:microsoft.com/office/officeart/2005/8/layout/bProcess4"/>
    <dgm:cxn modelId="{FDBA5448-928C-4FBF-ACE7-26153BA0EFD8}" type="presParOf" srcId="{2B6842AD-4EAA-462E-82C5-775EAD17279E}" destId="{5377BEEF-212C-4369-9869-DE925D1979AE}" srcOrd="5" destOrd="0" presId="urn:microsoft.com/office/officeart/2005/8/layout/bProcess4"/>
    <dgm:cxn modelId="{039A6882-BC8E-44FD-9921-B2ABD490AE17}" type="presParOf" srcId="{2B6842AD-4EAA-462E-82C5-775EAD17279E}" destId="{75263EFE-B1AB-4158-8C70-057147E18CFA}" srcOrd="6" destOrd="0" presId="urn:microsoft.com/office/officeart/2005/8/layout/bProcess4"/>
    <dgm:cxn modelId="{15154745-96F9-4F08-B848-03057EA7CC56}" type="presParOf" srcId="{75263EFE-B1AB-4158-8C70-057147E18CFA}" destId="{EF85BEF0-EF51-4EB7-8221-3F5AF9F6E912}" srcOrd="0" destOrd="0" presId="urn:microsoft.com/office/officeart/2005/8/layout/bProcess4"/>
    <dgm:cxn modelId="{BA408E60-7886-4D6B-86FD-64F5904FBBDE}" type="presParOf" srcId="{75263EFE-B1AB-4158-8C70-057147E18CFA}" destId="{9EC03436-3489-4FC6-9210-0B0597DE5B64}" srcOrd="1" destOrd="0" presId="urn:microsoft.com/office/officeart/2005/8/layout/bProcess4"/>
    <dgm:cxn modelId="{0D9038F9-959F-43E8-8BF4-A1B1EAF02158}" type="presParOf" srcId="{2B6842AD-4EAA-462E-82C5-775EAD17279E}" destId="{9E2946CD-E0DA-484E-8C4C-D9786404691F}" srcOrd="7" destOrd="0" presId="urn:microsoft.com/office/officeart/2005/8/layout/bProcess4"/>
    <dgm:cxn modelId="{A926C0A4-9C73-48E6-A526-C95F6E54EC9C}" type="presParOf" srcId="{2B6842AD-4EAA-462E-82C5-775EAD17279E}" destId="{A32A61F3-2FE4-4646-9D39-A8E129A8DFDD}" srcOrd="8" destOrd="0" presId="urn:microsoft.com/office/officeart/2005/8/layout/bProcess4"/>
    <dgm:cxn modelId="{7334E6F2-C61E-4DC7-9B12-F0DAD83EAF88}" type="presParOf" srcId="{A32A61F3-2FE4-4646-9D39-A8E129A8DFDD}" destId="{DB4C3122-C461-4407-85AA-71BA8474E1D3}" srcOrd="0" destOrd="0" presId="urn:microsoft.com/office/officeart/2005/8/layout/bProcess4"/>
    <dgm:cxn modelId="{BA04EE33-6E71-401F-9AA1-DF4F98DBB787}" type="presParOf" srcId="{A32A61F3-2FE4-4646-9D39-A8E129A8DFDD}" destId="{68DCB3F4-599B-4B49-88FF-543C059A3A64}" srcOrd="1" destOrd="0" presId="urn:microsoft.com/office/officeart/2005/8/layout/bProcess4"/>
    <dgm:cxn modelId="{43112169-0B82-4956-B53C-603605B7EEBC}" type="presParOf" srcId="{2B6842AD-4EAA-462E-82C5-775EAD17279E}" destId="{901AC84C-FF19-4316-9AD7-9D0E142D8C4E}" srcOrd="9" destOrd="0" presId="urn:microsoft.com/office/officeart/2005/8/layout/bProcess4"/>
    <dgm:cxn modelId="{6A2E39A3-5903-494F-AF16-A50F88F723B4}" type="presParOf" srcId="{2B6842AD-4EAA-462E-82C5-775EAD17279E}" destId="{E5713737-0169-4BEB-B0DB-03BC3CBFC53F}" srcOrd="10" destOrd="0" presId="urn:microsoft.com/office/officeart/2005/8/layout/bProcess4"/>
    <dgm:cxn modelId="{84C9EEE6-E975-4620-945C-F97160E48A54}" type="presParOf" srcId="{E5713737-0169-4BEB-B0DB-03BC3CBFC53F}" destId="{30ED679A-86D8-4656-B9AF-AF8B4D5129A0}" srcOrd="0" destOrd="0" presId="urn:microsoft.com/office/officeart/2005/8/layout/bProcess4"/>
    <dgm:cxn modelId="{30122CD5-70C0-42E7-8EE2-3E6D34ADE78A}" type="presParOf" srcId="{E5713737-0169-4BEB-B0DB-03BC3CBFC53F}" destId="{ADE859B1-2C73-466D-ADDD-F26B01F148E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7C7168-5B49-4F6A-A61D-1ED558C7C40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CD53C-6D3B-4B42-9809-32EA0C0C05AC}">
      <dgm:prSet phldrT="[Text]" custT="1"/>
      <dgm:spPr/>
      <dgm:t>
        <a:bodyPr/>
        <a:lstStyle/>
        <a:p>
          <a:r>
            <a:rPr lang="en-US" sz="2400" baseline="0" dirty="0"/>
            <a:t>SEP</a:t>
          </a:r>
        </a:p>
      </dgm:t>
    </dgm:pt>
    <dgm:pt modelId="{8B4FDB73-17CA-4E41-B5B3-5B07CD585383}" type="parTrans" cxnId="{7347D43D-275F-49C1-8B55-91A1381BC23A}">
      <dgm:prSet/>
      <dgm:spPr/>
      <dgm:t>
        <a:bodyPr/>
        <a:lstStyle/>
        <a:p>
          <a:endParaRPr lang="en-US"/>
        </a:p>
      </dgm:t>
    </dgm:pt>
    <dgm:pt modelId="{B564A105-CB52-4545-88C9-E4CE4C34A703}" type="sibTrans" cxnId="{7347D43D-275F-49C1-8B55-91A1381BC23A}">
      <dgm:prSet/>
      <dgm:spPr/>
      <dgm:t>
        <a:bodyPr/>
        <a:lstStyle/>
        <a:p>
          <a:endParaRPr lang="en-US"/>
        </a:p>
      </dgm:t>
    </dgm:pt>
    <dgm:pt modelId="{051465A7-602F-4249-A34F-B111DA90E7D5}">
      <dgm:prSet phldrT="[Text]"/>
      <dgm:spPr/>
      <dgm:t>
        <a:bodyPr/>
        <a:lstStyle/>
        <a:p>
          <a:r>
            <a:rPr lang="en-US" dirty="0"/>
            <a:t>Literature Study</a:t>
          </a:r>
        </a:p>
      </dgm:t>
    </dgm:pt>
    <dgm:pt modelId="{32382C87-CC0A-41D3-A8A4-8A92B76C83D9}" type="parTrans" cxnId="{3F245E22-2E1D-4A03-AFD3-72CF09D58145}">
      <dgm:prSet/>
      <dgm:spPr/>
      <dgm:t>
        <a:bodyPr/>
        <a:lstStyle/>
        <a:p>
          <a:endParaRPr lang="en-US"/>
        </a:p>
      </dgm:t>
    </dgm:pt>
    <dgm:pt modelId="{26BA8F80-ECB6-47C0-875C-25EEB2CFD769}" type="sibTrans" cxnId="{3F245E22-2E1D-4A03-AFD3-72CF09D58145}">
      <dgm:prSet/>
      <dgm:spPr/>
      <dgm:t>
        <a:bodyPr/>
        <a:lstStyle/>
        <a:p>
          <a:endParaRPr lang="en-US"/>
        </a:p>
      </dgm:t>
    </dgm:pt>
    <dgm:pt modelId="{9A932C08-1C54-481F-8982-FE598918D4C4}">
      <dgm:prSet phldrT="[Text]"/>
      <dgm:spPr/>
      <dgm:t>
        <a:bodyPr/>
        <a:lstStyle/>
        <a:p>
          <a:r>
            <a:rPr lang="en-US" dirty="0"/>
            <a:t>Algorithm Study</a:t>
          </a:r>
        </a:p>
      </dgm:t>
    </dgm:pt>
    <dgm:pt modelId="{DB3A3220-4898-4326-AD02-898F9DA3AD0D}" type="parTrans" cxnId="{C7C819A0-388A-4CFB-9E4B-51BD7C8E16BA}">
      <dgm:prSet/>
      <dgm:spPr/>
      <dgm:t>
        <a:bodyPr/>
        <a:lstStyle/>
        <a:p>
          <a:endParaRPr lang="en-US"/>
        </a:p>
      </dgm:t>
    </dgm:pt>
    <dgm:pt modelId="{EC14B62D-AF40-4386-85E1-85235B4CE1B4}" type="sibTrans" cxnId="{C7C819A0-388A-4CFB-9E4B-51BD7C8E16BA}">
      <dgm:prSet/>
      <dgm:spPr/>
      <dgm:t>
        <a:bodyPr/>
        <a:lstStyle/>
        <a:p>
          <a:endParaRPr lang="en-US"/>
        </a:p>
      </dgm:t>
    </dgm:pt>
    <dgm:pt modelId="{A7609CDA-0D3D-4CB1-B4F3-659C9C44D1B3}">
      <dgm:prSet phldrT="[Text]"/>
      <dgm:spPr/>
      <dgm:t>
        <a:bodyPr/>
        <a:lstStyle/>
        <a:p>
          <a:r>
            <a:rPr lang="en-US" dirty="0"/>
            <a:t>OCT</a:t>
          </a:r>
        </a:p>
      </dgm:t>
    </dgm:pt>
    <dgm:pt modelId="{95478B37-716D-49A0-92FE-E829122260EC}" type="parTrans" cxnId="{F67FCFFF-815E-4809-A89F-8B3D831A784C}">
      <dgm:prSet/>
      <dgm:spPr/>
      <dgm:t>
        <a:bodyPr/>
        <a:lstStyle/>
        <a:p>
          <a:endParaRPr lang="en-US"/>
        </a:p>
      </dgm:t>
    </dgm:pt>
    <dgm:pt modelId="{0E067D9B-037E-4589-9C8C-805DC24804D3}" type="sibTrans" cxnId="{F67FCFFF-815E-4809-A89F-8B3D831A784C}">
      <dgm:prSet/>
      <dgm:spPr/>
      <dgm:t>
        <a:bodyPr/>
        <a:lstStyle/>
        <a:p>
          <a:endParaRPr lang="en-US"/>
        </a:p>
      </dgm:t>
    </dgm:pt>
    <dgm:pt modelId="{2D53E813-3F0D-4EE2-BCDE-3A1196CC9952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5AFB1E9-F5E6-4820-8496-E3F25BECB772}" type="parTrans" cxnId="{C9F9FCC2-3E34-4BB1-8CDF-A2DE7EBF2EBF}">
      <dgm:prSet/>
      <dgm:spPr/>
      <dgm:t>
        <a:bodyPr/>
        <a:lstStyle/>
        <a:p>
          <a:endParaRPr lang="en-US"/>
        </a:p>
      </dgm:t>
    </dgm:pt>
    <dgm:pt modelId="{B9A54ADE-A186-4FE5-92C5-F4491CC612F8}" type="sibTrans" cxnId="{C9F9FCC2-3E34-4BB1-8CDF-A2DE7EBF2EBF}">
      <dgm:prSet/>
      <dgm:spPr/>
      <dgm:t>
        <a:bodyPr/>
        <a:lstStyle/>
        <a:p>
          <a:endParaRPr lang="en-US"/>
        </a:p>
      </dgm:t>
    </dgm:pt>
    <dgm:pt modelId="{C18962EC-A6DB-4414-B90D-72728599DE2D}">
      <dgm:prSet phldrT="[Text]"/>
      <dgm:spPr/>
      <dgm:t>
        <a:bodyPr/>
        <a:lstStyle/>
        <a:p>
          <a:r>
            <a:rPr lang="en-US" dirty="0"/>
            <a:t>FEB</a:t>
          </a:r>
        </a:p>
      </dgm:t>
    </dgm:pt>
    <dgm:pt modelId="{E4FB1CBF-323F-4681-AD26-E5BC81379972}" type="parTrans" cxnId="{E3BAD0F8-1C68-4B36-B7A8-874BE0F3E70D}">
      <dgm:prSet/>
      <dgm:spPr/>
      <dgm:t>
        <a:bodyPr/>
        <a:lstStyle/>
        <a:p>
          <a:endParaRPr lang="en-US"/>
        </a:p>
      </dgm:t>
    </dgm:pt>
    <dgm:pt modelId="{A83FB935-426D-434A-8E63-B980A39325D7}" type="sibTrans" cxnId="{E3BAD0F8-1C68-4B36-B7A8-874BE0F3E70D}">
      <dgm:prSet/>
      <dgm:spPr/>
      <dgm:t>
        <a:bodyPr/>
        <a:lstStyle/>
        <a:p>
          <a:endParaRPr lang="en-US"/>
        </a:p>
      </dgm:t>
    </dgm:pt>
    <dgm:pt modelId="{618CF498-DB55-4786-9495-479BF2AEE793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160A4235-7D22-4C8B-964A-BBF321F0A875}" type="parTrans" cxnId="{5CE22041-75E6-41E4-B0FB-E4F70D930029}">
      <dgm:prSet/>
      <dgm:spPr/>
      <dgm:t>
        <a:bodyPr/>
        <a:lstStyle/>
        <a:p>
          <a:endParaRPr lang="en-US"/>
        </a:p>
      </dgm:t>
    </dgm:pt>
    <dgm:pt modelId="{6DDDCED0-C2F9-4D16-8C58-1A2053CC85B1}" type="sibTrans" cxnId="{5CE22041-75E6-41E4-B0FB-E4F70D930029}">
      <dgm:prSet/>
      <dgm:spPr/>
      <dgm:t>
        <a:bodyPr/>
        <a:lstStyle/>
        <a:p>
          <a:endParaRPr lang="en-US"/>
        </a:p>
      </dgm:t>
    </dgm:pt>
    <dgm:pt modelId="{81E88FA7-58C1-43A2-916F-270CE263DC6A}">
      <dgm:prSet phldrT="[Text]"/>
      <dgm:spPr/>
      <dgm:t>
        <a:bodyPr/>
        <a:lstStyle/>
        <a:p>
          <a:r>
            <a:rPr lang="en-US" dirty="0"/>
            <a:t>APR</a:t>
          </a:r>
        </a:p>
      </dgm:t>
    </dgm:pt>
    <dgm:pt modelId="{781E325A-4386-486B-BC02-ADE931FB4D58}" type="parTrans" cxnId="{6DA9ED09-60AE-461C-98D5-7E6B4E694AC3}">
      <dgm:prSet/>
      <dgm:spPr/>
      <dgm:t>
        <a:bodyPr/>
        <a:lstStyle/>
        <a:p>
          <a:endParaRPr lang="en-US"/>
        </a:p>
      </dgm:t>
    </dgm:pt>
    <dgm:pt modelId="{85CB9645-B6E7-43F8-A152-5160127764A8}" type="sibTrans" cxnId="{6DA9ED09-60AE-461C-98D5-7E6B4E694AC3}">
      <dgm:prSet/>
      <dgm:spPr/>
      <dgm:t>
        <a:bodyPr/>
        <a:lstStyle/>
        <a:p>
          <a:endParaRPr lang="en-US"/>
        </a:p>
      </dgm:t>
    </dgm:pt>
    <dgm:pt modelId="{94F6575A-E2ED-4CF7-A618-2308A2E9CF21}">
      <dgm:prSet/>
      <dgm:spPr/>
      <dgm:t>
        <a:bodyPr/>
        <a:lstStyle/>
        <a:p>
          <a:r>
            <a:rPr lang="en-US" dirty="0"/>
            <a:t>Performance </a:t>
          </a:r>
          <a:r>
            <a:rPr lang="en-US" dirty="0" err="1"/>
            <a:t>characterisation</a:t>
          </a:r>
          <a:r>
            <a:rPr lang="en-US" dirty="0"/>
            <a:t> of contrived code</a:t>
          </a:r>
        </a:p>
      </dgm:t>
    </dgm:pt>
    <dgm:pt modelId="{4DC7C742-E1D2-4D2C-89A4-9256EFFEBC65}" type="parTrans" cxnId="{11AE4F45-2EF3-497B-8A3C-B042C7310256}">
      <dgm:prSet/>
      <dgm:spPr/>
      <dgm:t>
        <a:bodyPr/>
        <a:lstStyle/>
        <a:p>
          <a:endParaRPr lang="en-US"/>
        </a:p>
      </dgm:t>
    </dgm:pt>
    <dgm:pt modelId="{297BD654-25CA-4864-BEBD-F308D0A02908}" type="sibTrans" cxnId="{11AE4F45-2EF3-497B-8A3C-B042C7310256}">
      <dgm:prSet/>
      <dgm:spPr/>
      <dgm:t>
        <a:bodyPr/>
        <a:lstStyle/>
        <a:p>
          <a:endParaRPr lang="en-US"/>
        </a:p>
      </dgm:t>
    </dgm:pt>
    <dgm:pt modelId="{C75A7C69-BFAF-4821-9BB5-DB05ACCBD94B}">
      <dgm:prSet phldrT="[Text]"/>
      <dgm:spPr/>
      <dgm:t>
        <a:bodyPr/>
        <a:lstStyle/>
        <a:p>
          <a:r>
            <a:rPr lang="en-US" dirty="0"/>
            <a:t>Verification with Database</a:t>
          </a:r>
        </a:p>
      </dgm:t>
    </dgm:pt>
    <dgm:pt modelId="{74193DC2-2DEE-420D-9AE4-0637388F3793}" type="parTrans" cxnId="{3A8BC388-E80F-455F-AD4F-9559E3C26E36}">
      <dgm:prSet/>
      <dgm:spPr/>
      <dgm:t>
        <a:bodyPr/>
        <a:lstStyle/>
        <a:p>
          <a:endParaRPr lang="en-US"/>
        </a:p>
      </dgm:t>
    </dgm:pt>
    <dgm:pt modelId="{03054532-E6B9-4DB4-BB16-333A1D5BEFB8}" type="sibTrans" cxnId="{3A8BC388-E80F-455F-AD4F-9559E3C26E36}">
      <dgm:prSet/>
      <dgm:spPr/>
      <dgm:t>
        <a:bodyPr/>
        <a:lstStyle/>
        <a:p>
          <a:endParaRPr lang="en-US"/>
        </a:p>
      </dgm:t>
    </dgm:pt>
    <dgm:pt modelId="{A6764ADC-A1D1-4C20-8DA4-62359A9A6567}">
      <dgm:prSet/>
      <dgm:spPr/>
      <dgm:t>
        <a:bodyPr/>
        <a:lstStyle/>
        <a:p>
          <a:r>
            <a:rPr lang="en-US" dirty="0"/>
            <a:t>Testing the code with new datasets </a:t>
          </a:r>
        </a:p>
      </dgm:t>
    </dgm:pt>
    <dgm:pt modelId="{DE43F9FD-5E59-4095-93A2-910178895785}" type="parTrans" cxnId="{E7B2E56E-300E-438A-BB4A-D0E185937246}">
      <dgm:prSet/>
      <dgm:spPr/>
      <dgm:t>
        <a:bodyPr/>
        <a:lstStyle/>
        <a:p>
          <a:endParaRPr lang="en-US"/>
        </a:p>
      </dgm:t>
    </dgm:pt>
    <dgm:pt modelId="{EBD04D6D-069F-48FD-9BEC-ED5A4C6E96A4}" type="sibTrans" cxnId="{E7B2E56E-300E-438A-BB4A-D0E185937246}">
      <dgm:prSet/>
      <dgm:spPr/>
      <dgm:t>
        <a:bodyPr/>
        <a:lstStyle/>
        <a:p>
          <a:endParaRPr lang="en-US"/>
        </a:p>
      </dgm:t>
    </dgm:pt>
    <dgm:pt modelId="{44DA8990-DA86-41FF-954C-F9EA8E3D3883}" type="pres">
      <dgm:prSet presAssocID="{257C7168-5B49-4F6A-A61D-1ED558C7C40E}" presName="linearFlow" presStyleCnt="0">
        <dgm:presLayoutVars>
          <dgm:dir/>
          <dgm:animLvl val="lvl"/>
          <dgm:resizeHandles val="exact"/>
        </dgm:presLayoutVars>
      </dgm:prSet>
      <dgm:spPr/>
    </dgm:pt>
    <dgm:pt modelId="{DCD36279-9DC9-4F68-8A90-ED9A6C2ED12C}" type="pres">
      <dgm:prSet presAssocID="{C30CD53C-6D3B-4B42-9809-32EA0C0C05AC}" presName="composite" presStyleCnt="0"/>
      <dgm:spPr/>
    </dgm:pt>
    <dgm:pt modelId="{DD0E9304-1799-4694-AD1A-EB69753E1B5A}" type="pres">
      <dgm:prSet presAssocID="{C30CD53C-6D3B-4B42-9809-32EA0C0C05AC}" presName="parentText" presStyleLbl="alignNode1" presStyleIdx="0" presStyleCnt="5" custLinFactNeighborY="-12291">
        <dgm:presLayoutVars>
          <dgm:chMax val="1"/>
          <dgm:bulletEnabled val="1"/>
        </dgm:presLayoutVars>
      </dgm:prSet>
      <dgm:spPr/>
    </dgm:pt>
    <dgm:pt modelId="{C2335054-37E9-4BD7-A14B-036CCB0FAF47}" type="pres">
      <dgm:prSet presAssocID="{C30CD53C-6D3B-4B42-9809-32EA0C0C05AC}" presName="descendantText" presStyleLbl="alignAcc1" presStyleIdx="0" presStyleCnt="5">
        <dgm:presLayoutVars>
          <dgm:bulletEnabled val="1"/>
        </dgm:presLayoutVars>
      </dgm:prSet>
      <dgm:spPr/>
    </dgm:pt>
    <dgm:pt modelId="{4A6696F9-1020-487D-A84F-B2FA03EB9B4A}" type="pres">
      <dgm:prSet presAssocID="{B564A105-CB52-4545-88C9-E4CE4C34A703}" presName="sp" presStyleCnt="0"/>
      <dgm:spPr/>
    </dgm:pt>
    <dgm:pt modelId="{058BFA22-ED03-44FD-93F3-935B3C57281A}" type="pres">
      <dgm:prSet presAssocID="{A7609CDA-0D3D-4CB1-B4F3-659C9C44D1B3}" presName="composite" presStyleCnt="0"/>
      <dgm:spPr/>
    </dgm:pt>
    <dgm:pt modelId="{CAEDB472-426C-40BE-BEF5-6BCAD88F7D23}" type="pres">
      <dgm:prSet presAssocID="{A7609CDA-0D3D-4CB1-B4F3-659C9C44D1B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D7BDBE3-8199-4689-8CA3-BF987200DA96}" type="pres">
      <dgm:prSet presAssocID="{A7609CDA-0D3D-4CB1-B4F3-659C9C44D1B3}" presName="descendantText" presStyleLbl="alignAcc1" presStyleIdx="1" presStyleCnt="5">
        <dgm:presLayoutVars>
          <dgm:bulletEnabled val="1"/>
        </dgm:presLayoutVars>
      </dgm:prSet>
      <dgm:spPr/>
    </dgm:pt>
    <dgm:pt modelId="{D65EE900-C907-406A-96CE-DDFB91C9305F}" type="pres">
      <dgm:prSet presAssocID="{0E067D9B-037E-4589-9C8C-805DC24804D3}" presName="sp" presStyleCnt="0"/>
      <dgm:spPr/>
    </dgm:pt>
    <dgm:pt modelId="{0E3B29A7-A524-422A-8434-470EE5E203D9}" type="pres">
      <dgm:prSet presAssocID="{C18962EC-A6DB-4414-B90D-72728599DE2D}" presName="composite" presStyleCnt="0"/>
      <dgm:spPr/>
    </dgm:pt>
    <dgm:pt modelId="{300C31C7-C95B-4DDB-B00E-BD02A3A0D903}" type="pres">
      <dgm:prSet presAssocID="{C18962EC-A6DB-4414-B90D-72728599DE2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C575991-E002-4E11-933C-53A325ADE36A}" type="pres">
      <dgm:prSet presAssocID="{C18962EC-A6DB-4414-B90D-72728599DE2D}" presName="descendantText" presStyleLbl="alignAcc1" presStyleIdx="2" presStyleCnt="5">
        <dgm:presLayoutVars>
          <dgm:bulletEnabled val="1"/>
        </dgm:presLayoutVars>
      </dgm:prSet>
      <dgm:spPr/>
    </dgm:pt>
    <dgm:pt modelId="{4BA38887-010D-4F46-9463-05CFFD431B7E}" type="pres">
      <dgm:prSet presAssocID="{A83FB935-426D-434A-8E63-B980A39325D7}" presName="sp" presStyleCnt="0"/>
      <dgm:spPr/>
    </dgm:pt>
    <dgm:pt modelId="{F74DB473-4B30-4AB7-914F-9C0761F48860}" type="pres">
      <dgm:prSet presAssocID="{618CF498-DB55-4786-9495-479BF2AEE793}" presName="composite" presStyleCnt="0"/>
      <dgm:spPr/>
    </dgm:pt>
    <dgm:pt modelId="{67FB5A64-C69B-4B76-AFF2-22350FB8C903}" type="pres">
      <dgm:prSet presAssocID="{618CF498-DB55-4786-9495-479BF2AEE79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5707E87-755B-4C47-B078-D76FCCDFE63C}" type="pres">
      <dgm:prSet presAssocID="{618CF498-DB55-4786-9495-479BF2AEE793}" presName="descendantText" presStyleLbl="alignAcc1" presStyleIdx="3" presStyleCnt="5">
        <dgm:presLayoutVars>
          <dgm:bulletEnabled val="1"/>
        </dgm:presLayoutVars>
      </dgm:prSet>
      <dgm:spPr/>
    </dgm:pt>
    <dgm:pt modelId="{5D1A964D-14F6-40C9-9402-3F54A12837FA}" type="pres">
      <dgm:prSet presAssocID="{6DDDCED0-C2F9-4D16-8C58-1A2053CC85B1}" presName="sp" presStyleCnt="0"/>
      <dgm:spPr/>
    </dgm:pt>
    <dgm:pt modelId="{564624B8-0956-4C45-BD05-B4AA477C1FAC}" type="pres">
      <dgm:prSet presAssocID="{81E88FA7-58C1-43A2-916F-270CE263DC6A}" presName="composite" presStyleCnt="0"/>
      <dgm:spPr/>
    </dgm:pt>
    <dgm:pt modelId="{0B7BE980-460D-468A-B8C8-2A73A64B7041}" type="pres">
      <dgm:prSet presAssocID="{81E88FA7-58C1-43A2-916F-270CE263DC6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178574D-5E1A-4D7E-BC06-47D31AB8B422}" type="pres">
      <dgm:prSet presAssocID="{81E88FA7-58C1-43A2-916F-270CE263DC6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DA9ED09-60AE-461C-98D5-7E6B4E694AC3}" srcId="{257C7168-5B49-4F6A-A61D-1ED558C7C40E}" destId="{81E88FA7-58C1-43A2-916F-270CE263DC6A}" srcOrd="4" destOrd="0" parTransId="{781E325A-4386-486B-BC02-ADE931FB4D58}" sibTransId="{85CB9645-B6E7-43F8-A152-5160127764A8}"/>
    <dgm:cxn modelId="{50790A0F-B28D-466A-9F2E-B5549B7D10CA}" type="presOf" srcId="{618CF498-DB55-4786-9495-479BF2AEE793}" destId="{67FB5A64-C69B-4B76-AFF2-22350FB8C903}" srcOrd="0" destOrd="0" presId="urn:microsoft.com/office/officeart/2005/8/layout/chevron2"/>
    <dgm:cxn modelId="{71B2340F-3BE6-4F19-9B0C-BB43D278EA96}" type="presOf" srcId="{257C7168-5B49-4F6A-A61D-1ED558C7C40E}" destId="{44DA8990-DA86-41FF-954C-F9EA8E3D3883}" srcOrd="0" destOrd="0" presId="urn:microsoft.com/office/officeart/2005/8/layout/chevron2"/>
    <dgm:cxn modelId="{3F245E22-2E1D-4A03-AFD3-72CF09D58145}" srcId="{C30CD53C-6D3B-4B42-9809-32EA0C0C05AC}" destId="{051465A7-602F-4249-A34F-B111DA90E7D5}" srcOrd="0" destOrd="0" parTransId="{32382C87-CC0A-41D3-A8A4-8A92B76C83D9}" sibTransId="{26BA8F80-ECB6-47C0-875C-25EEB2CFD769}"/>
    <dgm:cxn modelId="{084B2230-927F-4AEF-BE17-18339EBD5988}" type="presOf" srcId="{C18962EC-A6DB-4414-B90D-72728599DE2D}" destId="{300C31C7-C95B-4DDB-B00E-BD02A3A0D903}" srcOrd="0" destOrd="0" presId="urn:microsoft.com/office/officeart/2005/8/layout/chevron2"/>
    <dgm:cxn modelId="{EC0AC73D-44FB-4E89-AF7C-9234417472D0}" type="presOf" srcId="{C30CD53C-6D3B-4B42-9809-32EA0C0C05AC}" destId="{DD0E9304-1799-4694-AD1A-EB69753E1B5A}" srcOrd="0" destOrd="0" presId="urn:microsoft.com/office/officeart/2005/8/layout/chevron2"/>
    <dgm:cxn modelId="{7347D43D-275F-49C1-8B55-91A1381BC23A}" srcId="{257C7168-5B49-4F6A-A61D-1ED558C7C40E}" destId="{C30CD53C-6D3B-4B42-9809-32EA0C0C05AC}" srcOrd="0" destOrd="0" parTransId="{8B4FDB73-17CA-4E41-B5B3-5B07CD585383}" sibTransId="{B564A105-CB52-4545-88C9-E4CE4C34A703}"/>
    <dgm:cxn modelId="{172C965D-4D8D-4665-9409-D8EAE3E55370}" type="presOf" srcId="{051465A7-602F-4249-A34F-B111DA90E7D5}" destId="{C2335054-37E9-4BD7-A14B-036CCB0FAF47}" srcOrd="0" destOrd="0" presId="urn:microsoft.com/office/officeart/2005/8/layout/chevron2"/>
    <dgm:cxn modelId="{BE32105E-54B9-4AC9-AA91-2B68A6BAE62B}" type="presOf" srcId="{94F6575A-E2ED-4CF7-A618-2308A2E9CF21}" destId="{D5707E87-755B-4C47-B078-D76FCCDFE63C}" srcOrd="0" destOrd="0" presId="urn:microsoft.com/office/officeart/2005/8/layout/chevron2"/>
    <dgm:cxn modelId="{5CE22041-75E6-41E4-B0FB-E4F70D930029}" srcId="{257C7168-5B49-4F6A-A61D-1ED558C7C40E}" destId="{618CF498-DB55-4786-9495-479BF2AEE793}" srcOrd="3" destOrd="0" parTransId="{160A4235-7D22-4C8B-964A-BBF321F0A875}" sibTransId="{6DDDCED0-C2F9-4D16-8C58-1A2053CC85B1}"/>
    <dgm:cxn modelId="{11AE4F45-2EF3-497B-8A3C-B042C7310256}" srcId="{618CF498-DB55-4786-9495-479BF2AEE793}" destId="{94F6575A-E2ED-4CF7-A618-2308A2E9CF21}" srcOrd="0" destOrd="0" parTransId="{4DC7C742-E1D2-4D2C-89A4-9256EFFEBC65}" sibTransId="{297BD654-25CA-4864-BEBD-F308D0A02908}"/>
    <dgm:cxn modelId="{F41F9E66-267A-4C56-AAA3-31A8F0C4DED9}" type="presOf" srcId="{2D53E813-3F0D-4EE2-BCDE-3A1196CC9952}" destId="{9D7BDBE3-8199-4689-8CA3-BF987200DA96}" srcOrd="0" destOrd="0" presId="urn:microsoft.com/office/officeart/2005/8/layout/chevron2"/>
    <dgm:cxn modelId="{6D47D269-A4C8-42F3-8AD5-5D9782D4EC02}" type="presOf" srcId="{81E88FA7-58C1-43A2-916F-270CE263DC6A}" destId="{0B7BE980-460D-468A-B8C8-2A73A64B7041}" srcOrd="0" destOrd="0" presId="urn:microsoft.com/office/officeart/2005/8/layout/chevron2"/>
    <dgm:cxn modelId="{E7B2E56E-300E-438A-BB4A-D0E185937246}" srcId="{81E88FA7-58C1-43A2-916F-270CE263DC6A}" destId="{A6764ADC-A1D1-4C20-8DA4-62359A9A6567}" srcOrd="0" destOrd="0" parTransId="{DE43F9FD-5E59-4095-93A2-910178895785}" sibTransId="{EBD04D6D-069F-48FD-9BEC-ED5A4C6E96A4}"/>
    <dgm:cxn modelId="{3A8BC388-E80F-455F-AD4F-9559E3C26E36}" srcId="{C18962EC-A6DB-4414-B90D-72728599DE2D}" destId="{C75A7C69-BFAF-4821-9BB5-DB05ACCBD94B}" srcOrd="0" destOrd="0" parTransId="{74193DC2-2DEE-420D-9AE4-0637388F3793}" sibTransId="{03054532-E6B9-4DB4-BB16-333A1D5BEFB8}"/>
    <dgm:cxn modelId="{3ED46D9D-1B79-495B-8A42-63E094E2F9DB}" type="presOf" srcId="{A6764ADC-A1D1-4C20-8DA4-62359A9A6567}" destId="{3178574D-5E1A-4D7E-BC06-47D31AB8B422}" srcOrd="0" destOrd="0" presId="urn:microsoft.com/office/officeart/2005/8/layout/chevron2"/>
    <dgm:cxn modelId="{C7C819A0-388A-4CFB-9E4B-51BD7C8E16BA}" srcId="{C30CD53C-6D3B-4B42-9809-32EA0C0C05AC}" destId="{9A932C08-1C54-481F-8982-FE598918D4C4}" srcOrd="1" destOrd="0" parTransId="{DB3A3220-4898-4326-AD02-898F9DA3AD0D}" sibTransId="{EC14B62D-AF40-4386-85E1-85235B4CE1B4}"/>
    <dgm:cxn modelId="{EF6834BB-72C4-4503-BB73-32E1B77306BF}" type="presOf" srcId="{A7609CDA-0D3D-4CB1-B4F3-659C9C44D1B3}" destId="{CAEDB472-426C-40BE-BEF5-6BCAD88F7D23}" srcOrd="0" destOrd="0" presId="urn:microsoft.com/office/officeart/2005/8/layout/chevron2"/>
    <dgm:cxn modelId="{C9F9FCC2-3E34-4BB1-8CDF-A2DE7EBF2EBF}" srcId="{A7609CDA-0D3D-4CB1-B4F3-659C9C44D1B3}" destId="{2D53E813-3F0D-4EE2-BCDE-3A1196CC9952}" srcOrd="0" destOrd="0" parTransId="{05AFB1E9-F5E6-4820-8496-E3F25BECB772}" sibTransId="{B9A54ADE-A186-4FE5-92C5-F4491CC612F8}"/>
    <dgm:cxn modelId="{0659A4DB-F037-4A49-A608-7AE8E60607D0}" type="presOf" srcId="{9A932C08-1C54-481F-8982-FE598918D4C4}" destId="{C2335054-37E9-4BD7-A14B-036CCB0FAF47}" srcOrd="0" destOrd="1" presId="urn:microsoft.com/office/officeart/2005/8/layout/chevron2"/>
    <dgm:cxn modelId="{D82748F5-0B0D-4CC6-8C97-528C4BE94A3B}" type="presOf" srcId="{C75A7C69-BFAF-4821-9BB5-DB05ACCBD94B}" destId="{5C575991-E002-4E11-933C-53A325ADE36A}" srcOrd="0" destOrd="0" presId="urn:microsoft.com/office/officeart/2005/8/layout/chevron2"/>
    <dgm:cxn modelId="{E3BAD0F8-1C68-4B36-B7A8-874BE0F3E70D}" srcId="{257C7168-5B49-4F6A-A61D-1ED558C7C40E}" destId="{C18962EC-A6DB-4414-B90D-72728599DE2D}" srcOrd="2" destOrd="0" parTransId="{E4FB1CBF-323F-4681-AD26-E5BC81379972}" sibTransId="{A83FB935-426D-434A-8E63-B980A39325D7}"/>
    <dgm:cxn modelId="{F67FCFFF-815E-4809-A89F-8B3D831A784C}" srcId="{257C7168-5B49-4F6A-A61D-1ED558C7C40E}" destId="{A7609CDA-0D3D-4CB1-B4F3-659C9C44D1B3}" srcOrd="1" destOrd="0" parTransId="{95478B37-716D-49A0-92FE-E829122260EC}" sibTransId="{0E067D9B-037E-4589-9C8C-805DC24804D3}"/>
    <dgm:cxn modelId="{8A0DDD3F-FF26-4020-8601-46C01A5F41BB}" type="presParOf" srcId="{44DA8990-DA86-41FF-954C-F9EA8E3D3883}" destId="{DCD36279-9DC9-4F68-8A90-ED9A6C2ED12C}" srcOrd="0" destOrd="0" presId="urn:microsoft.com/office/officeart/2005/8/layout/chevron2"/>
    <dgm:cxn modelId="{578D5B8F-D980-4E8C-8DAA-340BE4ABCAF3}" type="presParOf" srcId="{DCD36279-9DC9-4F68-8A90-ED9A6C2ED12C}" destId="{DD0E9304-1799-4694-AD1A-EB69753E1B5A}" srcOrd="0" destOrd="0" presId="urn:microsoft.com/office/officeart/2005/8/layout/chevron2"/>
    <dgm:cxn modelId="{67A62E87-A1B5-455B-8B20-C755DB0FFACF}" type="presParOf" srcId="{DCD36279-9DC9-4F68-8A90-ED9A6C2ED12C}" destId="{C2335054-37E9-4BD7-A14B-036CCB0FAF47}" srcOrd="1" destOrd="0" presId="urn:microsoft.com/office/officeart/2005/8/layout/chevron2"/>
    <dgm:cxn modelId="{B491B13A-6DED-41EE-8EEF-D91448895C67}" type="presParOf" srcId="{44DA8990-DA86-41FF-954C-F9EA8E3D3883}" destId="{4A6696F9-1020-487D-A84F-B2FA03EB9B4A}" srcOrd="1" destOrd="0" presId="urn:microsoft.com/office/officeart/2005/8/layout/chevron2"/>
    <dgm:cxn modelId="{03E1E300-14A9-4719-9B40-3C7952C25077}" type="presParOf" srcId="{44DA8990-DA86-41FF-954C-F9EA8E3D3883}" destId="{058BFA22-ED03-44FD-93F3-935B3C57281A}" srcOrd="2" destOrd="0" presId="urn:microsoft.com/office/officeart/2005/8/layout/chevron2"/>
    <dgm:cxn modelId="{324A739F-6A5D-43D1-8D0D-229C07F01F49}" type="presParOf" srcId="{058BFA22-ED03-44FD-93F3-935B3C57281A}" destId="{CAEDB472-426C-40BE-BEF5-6BCAD88F7D23}" srcOrd="0" destOrd="0" presId="urn:microsoft.com/office/officeart/2005/8/layout/chevron2"/>
    <dgm:cxn modelId="{6B0590A1-79E2-4B83-A8F4-1FF70058DD9D}" type="presParOf" srcId="{058BFA22-ED03-44FD-93F3-935B3C57281A}" destId="{9D7BDBE3-8199-4689-8CA3-BF987200DA96}" srcOrd="1" destOrd="0" presId="urn:microsoft.com/office/officeart/2005/8/layout/chevron2"/>
    <dgm:cxn modelId="{0079EEF5-37EF-4972-92BD-23DA9922DBCE}" type="presParOf" srcId="{44DA8990-DA86-41FF-954C-F9EA8E3D3883}" destId="{D65EE900-C907-406A-96CE-DDFB91C9305F}" srcOrd="3" destOrd="0" presId="urn:microsoft.com/office/officeart/2005/8/layout/chevron2"/>
    <dgm:cxn modelId="{0D314E0E-BCA7-4239-8B58-D119D947BE51}" type="presParOf" srcId="{44DA8990-DA86-41FF-954C-F9EA8E3D3883}" destId="{0E3B29A7-A524-422A-8434-470EE5E203D9}" srcOrd="4" destOrd="0" presId="urn:microsoft.com/office/officeart/2005/8/layout/chevron2"/>
    <dgm:cxn modelId="{BC407469-A531-4BC6-8DC3-C936A11D773D}" type="presParOf" srcId="{0E3B29A7-A524-422A-8434-470EE5E203D9}" destId="{300C31C7-C95B-4DDB-B00E-BD02A3A0D903}" srcOrd="0" destOrd="0" presId="urn:microsoft.com/office/officeart/2005/8/layout/chevron2"/>
    <dgm:cxn modelId="{B73FFC92-7082-4463-8CF5-43D0F6F50AE4}" type="presParOf" srcId="{0E3B29A7-A524-422A-8434-470EE5E203D9}" destId="{5C575991-E002-4E11-933C-53A325ADE36A}" srcOrd="1" destOrd="0" presId="urn:microsoft.com/office/officeart/2005/8/layout/chevron2"/>
    <dgm:cxn modelId="{35E560CB-F6A4-4E34-A5FC-3F7A17CAAF08}" type="presParOf" srcId="{44DA8990-DA86-41FF-954C-F9EA8E3D3883}" destId="{4BA38887-010D-4F46-9463-05CFFD431B7E}" srcOrd="5" destOrd="0" presId="urn:microsoft.com/office/officeart/2005/8/layout/chevron2"/>
    <dgm:cxn modelId="{5BD21199-5B6B-4D54-8D9C-13B28C33A8B2}" type="presParOf" srcId="{44DA8990-DA86-41FF-954C-F9EA8E3D3883}" destId="{F74DB473-4B30-4AB7-914F-9C0761F48860}" srcOrd="6" destOrd="0" presId="urn:microsoft.com/office/officeart/2005/8/layout/chevron2"/>
    <dgm:cxn modelId="{39506E35-F52B-4330-82DC-D507A111A23C}" type="presParOf" srcId="{F74DB473-4B30-4AB7-914F-9C0761F48860}" destId="{67FB5A64-C69B-4B76-AFF2-22350FB8C903}" srcOrd="0" destOrd="0" presId="urn:microsoft.com/office/officeart/2005/8/layout/chevron2"/>
    <dgm:cxn modelId="{92ACCF10-F776-4B81-89A7-01879539E163}" type="presParOf" srcId="{F74DB473-4B30-4AB7-914F-9C0761F48860}" destId="{D5707E87-755B-4C47-B078-D76FCCDFE63C}" srcOrd="1" destOrd="0" presId="urn:microsoft.com/office/officeart/2005/8/layout/chevron2"/>
    <dgm:cxn modelId="{685A796D-54B6-4A1D-9C94-DC6A176A9181}" type="presParOf" srcId="{44DA8990-DA86-41FF-954C-F9EA8E3D3883}" destId="{5D1A964D-14F6-40C9-9402-3F54A12837FA}" srcOrd="7" destOrd="0" presId="urn:microsoft.com/office/officeart/2005/8/layout/chevron2"/>
    <dgm:cxn modelId="{80A2AA8D-8CBD-4528-BF82-B7D1312EA3CF}" type="presParOf" srcId="{44DA8990-DA86-41FF-954C-F9EA8E3D3883}" destId="{564624B8-0956-4C45-BD05-B4AA477C1FAC}" srcOrd="8" destOrd="0" presId="urn:microsoft.com/office/officeart/2005/8/layout/chevron2"/>
    <dgm:cxn modelId="{C0636615-5BE7-48B5-998F-757EC5ED4F53}" type="presParOf" srcId="{564624B8-0956-4C45-BD05-B4AA477C1FAC}" destId="{0B7BE980-460D-468A-B8C8-2A73A64B7041}" srcOrd="0" destOrd="0" presId="urn:microsoft.com/office/officeart/2005/8/layout/chevron2"/>
    <dgm:cxn modelId="{5CE28069-0698-40EE-BF50-5CB270C4E573}" type="presParOf" srcId="{564624B8-0956-4C45-BD05-B4AA477C1FAC}" destId="{3178574D-5E1A-4D7E-BC06-47D31AB8B4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879AC-B82A-4AB5-8D0E-298BA4B92859}">
      <dsp:nvSpPr>
        <dsp:cNvPr id="0" name=""/>
        <dsp:cNvSpPr/>
      </dsp:nvSpPr>
      <dsp:spPr>
        <a:xfrm rot="5400000">
          <a:off x="-295924" y="852249"/>
          <a:ext cx="1325669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3891-CC83-4799-8EC0-972063760563}">
      <dsp:nvSpPr>
        <dsp:cNvPr id="0" name=""/>
        <dsp:cNvSpPr/>
      </dsp:nvSpPr>
      <dsp:spPr>
        <a:xfrm>
          <a:off x="2793" y="0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Signal Source</a:t>
          </a:r>
        </a:p>
      </dsp:txBody>
      <dsp:txXfrm>
        <a:off x="34356" y="31563"/>
        <a:ext cx="1732932" cy="1014509"/>
      </dsp:txXfrm>
    </dsp:sp>
    <dsp:sp modelId="{D5AB35AD-861C-4E8F-9F1D-665740D4629E}">
      <dsp:nvSpPr>
        <dsp:cNvPr id="0" name=""/>
        <dsp:cNvSpPr/>
      </dsp:nvSpPr>
      <dsp:spPr>
        <a:xfrm rot="5400000">
          <a:off x="-301707" y="2193509"/>
          <a:ext cx="1337235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4811-99CE-438E-8A8D-7C3B3CC7D5DD}">
      <dsp:nvSpPr>
        <dsp:cNvPr id="0" name=""/>
        <dsp:cNvSpPr/>
      </dsp:nvSpPr>
      <dsp:spPr>
        <a:xfrm>
          <a:off x="2793" y="1335477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34356" y="1367040"/>
        <a:ext cx="1732932" cy="1014509"/>
      </dsp:txXfrm>
    </dsp:sp>
    <dsp:sp modelId="{4BF90384-4C16-448F-9C23-4405FCD5CA3B}">
      <dsp:nvSpPr>
        <dsp:cNvPr id="0" name=""/>
        <dsp:cNvSpPr/>
      </dsp:nvSpPr>
      <dsp:spPr>
        <a:xfrm rot="21591534">
          <a:off x="371808" y="2862225"/>
          <a:ext cx="3902863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2818-7F60-46C4-80CE-D68E29CD7505}">
      <dsp:nvSpPr>
        <dsp:cNvPr id="0" name=""/>
        <dsp:cNvSpPr/>
      </dsp:nvSpPr>
      <dsp:spPr>
        <a:xfrm>
          <a:off x="2793" y="2682521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Digitisation</a:t>
          </a:r>
        </a:p>
      </dsp:txBody>
      <dsp:txXfrm>
        <a:off x="34356" y="2714084"/>
        <a:ext cx="1732932" cy="1014509"/>
      </dsp:txXfrm>
    </dsp:sp>
    <dsp:sp modelId="{4B600851-4E5D-46FC-AB93-0675E4DDDBD0}">
      <dsp:nvSpPr>
        <dsp:cNvPr id="0" name=""/>
        <dsp:cNvSpPr/>
      </dsp:nvSpPr>
      <dsp:spPr>
        <a:xfrm rot="16202926">
          <a:off x="3621120" y="2193509"/>
          <a:ext cx="1308204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7D8CC-00F0-4BB3-9545-C773128A66F9}">
      <dsp:nvSpPr>
        <dsp:cNvPr id="0" name=""/>
        <dsp:cNvSpPr/>
      </dsp:nvSpPr>
      <dsp:spPr>
        <a:xfrm>
          <a:off x="3910549" y="2668005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Digital Filtering</a:t>
          </a:r>
        </a:p>
      </dsp:txBody>
      <dsp:txXfrm>
        <a:off x="3942112" y="2699568"/>
        <a:ext cx="1732932" cy="1014509"/>
      </dsp:txXfrm>
    </dsp:sp>
    <dsp:sp modelId="{BDBA53B8-D18D-48C0-B1D2-B9D466DF177F}">
      <dsp:nvSpPr>
        <dsp:cNvPr id="0" name=""/>
        <dsp:cNvSpPr/>
      </dsp:nvSpPr>
      <dsp:spPr>
        <a:xfrm rot="16224555">
          <a:off x="3612925" y="861959"/>
          <a:ext cx="1345123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60FD0-60D7-48C6-B75E-1B9A6720479D}">
      <dsp:nvSpPr>
        <dsp:cNvPr id="0" name=""/>
        <dsp:cNvSpPr/>
      </dsp:nvSpPr>
      <dsp:spPr>
        <a:xfrm>
          <a:off x="3911663" y="1349993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 Algorithm</a:t>
          </a:r>
        </a:p>
      </dsp:txBody>
      <dsp:txXfrm>
        <a:off x="3943226" y="1381556"/>
        <a:ext cx="1732932" cy="1014509"/>
      </dsp:txXfrm>
    </dsp:sp>
    <dsp:sp modelId="{F8A92B80-F784-4ACE-BF5C-424CF7A7900D}">
      <dsp:nvSpPr>
        <dsp:cNvPr id="0" name=""/>
        <dsp:cNvSpPr/>
      </dsp:nvSpPr>
      <dsp:spPr>
        <a:xfrm>
          <a:off x="3926175" y="0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 Employment</a:t>
          </a:r>
        </a:p>
      </dsp:txBody>
      <dsp:txXfrm>
        <a:off x="3957738" y="31563"/>
        <a:ext cx="1732932" cy="101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93FA-6284-4DD6-B181-E5BF8237A39B}">
      <dsp:nvSpPr>
        <dsp:cNvPr id="0" name=""/>
        <dsp:cNvSpPr/>
      </dsp:nvSpPr>
      <dsp:spPr>
        <a:xfrm rot="5400000">
          <a:off x="1022553" y="834188"/>
          <a:ext cx="1304363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A0A38-0453-43BC-B4CA-6A3E9FDA4AA6}">
      <dsp:nvSpPr>
        <dsp:cNvPr id="0" name=""/>
        <dsp:cNvSpPr/>
      </dsp:nvSpPr>
      <dsp:spPr>
        <a:xfrm>
          <a:off x="1321567" y="202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EEG Source</a:t>
          </a:r>
        </a:p>
      </dsp:txBody>
      <dsp:txXfrm>
        <a:off x="1352293" y="30928"/>
        <a:ext cx="1686980" cy="987607"/>
      </dsp:txXfrm>
    </dsp:sp>
    <dsp:sp modelId="{9C268A30-7266-4539-8401-D8DD95E959A8}">
      <dsp:nvSpPr>
        <dsp:cNvPr id="0" name=""/>
        <dsp:cNvSpPr/>
      </dsp:nvSpPr>
      <dsp:spPr>
        <a:xfrm rot="5400000">
          <a:off x="1022553" y="2145513"/>
          <a:ext cx="1304363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E45E3-FCA0-4CC7-A4B7-B84882213F5A}">
      <dsp:nvSpPr>
        <dsp:cNvPr id="0" name=""/>
        <dsp:cNvSpPr/>
      </dsp:nvSpPr>
      <dsp:spPr>
        <a:xfrm>
          <a:off x="1321567" y="1311527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100Hz LPF</a:t>
          </a:r>
        </a:p>
      </dsp:txBody>
      <dsp:txXfrm>
        <a:off x="1352293" y="1342253"/>
        <a:ext cx="1686980" cy="987607"/>
      </dsp:txXfrm>
    </dsp:sp>
    <dsp:sp modelId="{AC9468E5-C9F9-469B-9657-EEF0694AAFCB}">
      <dsp:nvSpPr>
        <dsp:cNvPr id="0" name=""/>
        <dsp:cNvSpPr/>
      </dsp:nvSpPr>
      <dsp:spPr>
        <a:xfrm>
          <a:off x="1678215" y="2801175"/>
          <a:ext cx="2318454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1F209-C804-4AB5-A59C-40C66237D287}">
      <dsp:nvSpPr>
        <dsp:cNvPr id="0" name=""/>
        <dsp:cNvSpPr/>
      </dsp:nvSpPr>
      <dsp:spPr>
        <a:xfrm>
          <a:off x="1321567" y="2622851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Digitisation</a:t>
          </a:r>
        </a:p>
      </dsp:txBody>
      <dsp:txXfrm>
        <a:off x="1352293" y="2653577"/>
        <a:ext cx="1686980" cy="987607"/>
      </dsp:txXfrm>
    </dsp:sp>
    <dsp:sp modelId="{F5F72A3E-EFF5-49D8-8A4A-2A890019F8BF}">
      <dsp:nvSpPr>
        <dsp:cNvPr id="0" name=""/>
        <dsp:cNvSpPr/>
      </dsp:nvSpPr>
      <dsp:spPr>
        <a:xfrm rot="16200000">
          <a:off x="3347968" y="2145513"/>
          <a:ext cx="1304363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E8F48-5B1B-4035-865C-66F1B11D5709}">
      <dsp:nvSpPr>
        <dsp:cNvPr id="0" name=""/>
        <dsp:cNvSpPr/>
      </dsp:nvSpPr>
      <dsp:spPr>
        <a:xfrm>
          <a:off x="3646983" y="2622851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  Filter</a:t>
          </a:r>
        </a:p>
      </dsp:txBody>
      <dsp:txXfrm>
        <a:off x="3677709" y="2653577"/>
        <a:ext cx="1686980" cy="987607"/>
      </dsp:txXfrm>
    </dsp:sp>
    <dsp:sp modelId="{513CAE13-DD8F-489B-9506-9E193264D11A}">
      <dsp:nvSpPr>
        <dsp:cNvPr id="0" name=""/>
        <dsp:cNvSpPr/>
      </dsp:nvSpPr>
      <dsp:spPr>
        <a:xfrm rot="16200000">
          <a:off x="3347968" y="834188"/>
          <a:ext cx="1304363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DA149-04C6-452C-A334-B54DDCF2E1A0}">
      <dsp:nvSpPr>
        <dsp:cNvPr id="0" name=""/>
        <dsp:cNvSpPr/>
      </dsp:nvSpPr>
      <dsp:spPr>
        <a:xfrm>
          <a:off x="3646983" y="1311527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Matrix</a:t>
          </a:r>
        </a:p>
      </dsp:txBody>
      <dsp:txXfrm>
        <a:off x="3677709" y="1342253"/>
        <a:ext cx="1686980" cy="987607"/>
      </dsp:txXfrm>
    </dsp:sp>
    <dsp:sp modelId="{7DF1EFB1-C09B-4BEF-8CB2-3DF270285FCC}">
      <dsp:nvSpPr>
        <dsp:cNvPr id="0" name=""/>
        <dsp:cNvSpPr/>
      </dsp:nvSpPr>
      <dsp:spPr>
        <a:xfrm>
          <a:off x="4003630" y="178526"/>
          <a:ext cx="2318454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492B4-B8F7-4397-978D-8AB72A253821}">
      <dsp:nvSpPr>
        <dsp:cNvPr id="0" name=""/>
        <dsp:cNvSpPr/>
      </dsp:nvSpPr>
      <dsp:spPr>
        <a:xfrm>
          <a:off x="3646983" y="202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Classifier Algorithm</a:t>
          </a:r>
        </a:p>
      </dsp:txBody>
      <dsp:txXfrm>
        <a:off x="3677709" y="30928"/>
        <a:ext cx="1686980" cy="987607"/>
      </dsp:txXfrm>
    </dsp:sp>
    <dsp:sp modelId="{A1FEB38F-BC73-41B2-8F1E-E324BB75F814}">
      <dsp:nvSpPr>
        <dsp:cNvPr id="0" name=""/>
        <dsp:cNvSpPr/>
      </dsp:nvSpPr>
      <dsp:spPr>
        <a:xfrm rot="5400000">
          <a:off x="5673383" y="834188"/>
          <a:ext cx="1304363" cy="157358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98406-D4BC-49F9-AC0D-7045B3282253}">
      <dsp:nvSpPr>
        <dsp:cNvPr id="0" name=""/>
        <dsp:cNvSpPr/>
      </dsp:nvSpPr>
      <dsp:spPr>
        <a:xfrm>
          <a:off x="5972398" y="202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 Predictor</a:t>
          </a:r>
        </a:p>
      </dsp:txBody>
      <dsp:txXfrm>
        <a:off x="6003124" y="30928"/>
        <a:ext cx="1686980" cy="987607"/>
      </dsp:txXfrm>
    </dsp:sp>
    <dsp:sp modelId="{3EFF89D1-51D2-4637-9EB6-AF9E971EE462}">
      <dsp:nvSpPr>
        <dsp:cNvPr id="0" name=""/>
        <dsp:cNvSpPr/>
      </dsp:nvSpPr>
      <dsp:spPr>
        <a:xfrm>
          <a:off x="5972398" y="1311527"/>
          <a:ext cx="1748432" cy="10490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 Employment</a:t>
          </a:r>
        </a:p>
      </dsp:txBody>
      <dsp:txXfrm>
        <a:off x="6003124" y="1342253"/>
        <a:ext cx="1686980" cy="987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AAED-0345-43DA-A250-DA65620915FD}">
      <dsp:nvSpPr>
        <dsp:cNvPr id="0" name=""/>
        <dsp:cNvSpPr/>
      </dsp:nvSpPr>
      <dsp:spPr>
        <a:xfrm rot="5400000">
          <a:off x="-288667" y="844991"/>
          <a:ext cx="1311153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2F15A-2152-4A88-AE01-6F3DDA71492F}">
      <dsp:nvSpPr>
        <dsp:cNvPr id="0" name=""/>
        <dsp:cNvSpPr/>
      </dsp:nvSpPr>
      <dsp:spPr>
        <a:xfrm>
          <a:off x="2793" y="0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EEG Digital Database</a:t>
          </a:r>
        </a:p>
      </dsp:txBody>
      <dsp:txXfrm>
        <a:off x="34356" y="31563"/>
        <a:ext cx="1732932" cy="1014509"/>
      </dsp:txXfrm>
    </dsp:sp>
    <dsp:sp modelId="{C54E2F93-582A-4F18-90D9-33E76FC86BAC}">
      <dsp:nvSpPr>
        <dsp:cNvPr id="0" name=""/>
        <dsp:cNvSpPr/>
      </dsp:nvSpPr>
      <dsp:spPr>
        <a:xfrm rot="5400000">
          <a:off x="-316223" y="2193509"/>
          <a:ext cx="1366266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D4AB-9343-41A6-83ED-B3C10EF02294}">
      <dsp:nvSpPr>
        <dsp:cNvPr id="0" name=""/>
        <dsp:cNvSpPr/>
      </dsp:nvSpPr>
      <dsp:spPr>
        <a:xfrm>
          <a:off x="2793" y="1320961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Digital Filter</a:t>
          </a:r>
        </a:p>
      </dsp:txBody>
      <dsp:txXfrm>
        <a:off x="34356" y="1352524"/>
        <a:ext cx="1732932" cy="1014509"/>
      </dsp:txXfrm>
    </dsp:sp>
    <dsp:sp modelId="{497B836A-96C7-4083-82B6-36680FB7341E}">
      <dsp:nvSpPr>
        <dsp:cNvPr id="0" name=""/>
        <dsp:cNvSpPr/>
      </dsp:nvSpPr>
      <dsp:spPr>
        <a:xfrm rot="4249">
          <a:off x="371813" y="2883022"/>
          <a:ext cx="2386763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DBB77-8E43-491A-8596-55FA2D8EE858}">
      <dsp:nvSpPr>
        <dsp:cNvPr id="0" name=""/>
        <dsp:cNvSpPr/>
      </dsp:nvSpPr>
      <dsp:spPr>
        <a:xfrm>
          <a:off x="2793" y="2697037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Matrix</a:t>
          </a:r>
        </a:p>
      </dsp:txBody>
      <dsp:txXfrm>
        <a:off x="34356" y="2728600"/>
        <a:ext cx="1732932" cy="1014509"/>
      </dsp:txXfrm>
    </dsp:sp>
    <dsp:sp modelId="{7354666F-CDB1-4677-89DF-33806C46E45F}">
      <dsp:nvSpPr>
        <dsp:cNvPr id="0" name=""/>
        <dsp:cNvSpPr/>
      </dsp:nvSpPr>
      <dsp:spPr>
        <a:xfrm rot="21585941">
          <a:off x="2768374" y="2879606"/>
          <a:ext cx="2391678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E74D3-9917-4FF3-B501-6978C35A678D}">
      <dsp:nvSpPr>
        <dsp:cNvPr id="0" name=""/>
        <dsp:cNvSpPr/>
      </dsp:nvSpPr>
      <dsp:spPr>
        <a:xfrm>
          <a:off x="2399364" y="2699986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Classifier Algorithm</a:t>
          </a:r>
        </a:p>
      </dsp:txBody>
      <dsp:txXfrm>
        <a:off x="2430927" y="2731549"/>
        <a:ext cx="1732932" cy="1014509"/>
      </dsp:txXfrm>
    </dsp:sp>
    <dsp:sp modelId="{3FC1E0EC-6502-4C7A-90A6-E8B497A1ED37}">
      <dsp:nvSpPr>
        <dsp:cNvPr id="0" name=""/>
        <dsp:cNvSpPr/>
      </dsp:nvSpPr>
      <dsp:spPr>
        <a:xfrm>
          <a:off x="4795926" y="2685301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 predictor</a:t>
          </a:r>
        </a:p>
      </dsp:txBody>
      <dsp:txXfrm>
        <a:off x="4827489" y="2716864"/>
        <a:ext cx="1732932" cy="101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84921-DBBB-4F6F-BBE7-13E9EBC08F66}">
      <dsp:nvSpPr>
        <dsp:cNvPr id="0" name=""/>
        <dsp:cNvSpPr/>
      </dsp:nvSpPr>
      <dsp:spPr>
        <a:xfrm rot="5400000">
          <a:off x="-301707" y="860981"/>
          <a:ext cx="1337235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D6CF4-1BD9-499C-B627-EFE6E4182D2C}">
      <dsp:nvSpPr>
        <dsp:cNvPr id="0" name=""/>
        <dsp:cNvSpPr/>
      </dsp:nvSpPr>
      <dsp:spPr>
        <a:xfrm>
          <a:off x="2793" y="2949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Digital EEG Stream</a:t>
          </a:r>
        </a:p>
      </dsp:txBody>
      <dsp:txXfrm>
        <a:off x="34356" y="34512"/>
        <a:ext cx="1732932" cy="1014509"/>
      </dsp:txXfrm>
    </dsp:sp>
    <dsp:sp modelId="{CF02FAF7-4707-4A0F-BEFC-4B6F73A82DC5}">
      <dsp:nvSpPr>
        <dsp:cNvPr id="0" name=""/>
        <dsp:cNvSpPr/>
      </dsp:nvSpPr>
      <dsp:spPr>
        <a:xfrm rot="5400000">
          <a:off x="-301702" y="2208020"/>
          <a:ext cx="1337224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EFBFE-429B-422D-B7DC-4F5C7B49E37E}">
      <dsp:nvSpPr>
        <dsp:cNvPr id="0" name=""/>
        <dsp:cNvSpPr/>
      </dsp:nvSpPr>
      <dsp:spPr>
        <a:xfrm>
          <a:off x="2793" y="1349993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Windowing</a:t>
          </a:r>
        </a:p>
      </dsp:txBody>
      <dsp:txXfrm>
        <a:off x="34356" y="1381556"/>
        <a:ext cx="1732932" cy="1014509"/>
      </dsp:txXfrm>
    </dsp:sp>
    <dsp:sp modelId="{5377BEEF-212C-4369-9869-DE925D1979AE}">
      <dsp:nvSpPr>
        <dsp:cNvPr id="0" name=""/>
        <dsp:cNvSpPr/>
      </dsp:nvSpPr>
      <dsp:spPr>
        <a:xfrm rot="8">
          <a:off x="371813" y="2881542"/>
          <a:ext cx="4783324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853E0-5202-4AD6-96BA-0AFF558D7957}">
      <dsp:nvSpPr>
        <dsp:cNvPr id="0" name=""/>
        <dsp:cNvSpPr/>
      </dsp:nvSpPr>
      <dsp:spPr>
        <a:xfrm>
          <a:off x="2793" y="2697026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Finite Buffer</a:t>
          </a:r>
        </a:p>
      </dsp:txBody>
      <dsp:txXfrm>
        <a:off x="34356" y="2728589"/>
        <a:ext cx="1732932" cy="1014509"/>
      </dsp:txXfrm>
    </dsp:sp>
    <dsp:sp modelId="{9E2946CD-E0DA-484E-8C4C-D9786404691F}">
      <dsp:nvSpPr>
        <dsp:cNvPr id="0" name=""/>
        <dsp:cNvSpPr/>
      </dsp:nvSpPr>
      <dsp:spPr>
        <a:xfrm rot="16200000">
          <a:off x="4484167" y="2200767"/>
          <a:ext cx="1351750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03436-3489-4FC6-9210-0B0597DE5B64}">
      <dsp:nvSpPr>
        <dsp:cNvPr id="0" name=""/>
        <dsp:cNvSpPr/>
      </dsp:nvSpPr>
      <dsp:spPr>
        <a:xfrm>
          <a:off x="4795926" y="2697037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Offline SSVEP Classifier</a:t>
          </a:r>
        </a:p>
      </dsp:txBody>
      <dsp:txXfrm>
        <a:off x="4827489" y="2728600"/>
        <a:ext cx="1732932" cy="1014509"/>
      </dsp:txXfrm>
    </dsp:sp>
    <dsp:sp modelId="{901AC84C-FF19-4316-9AD7-9D0E142D8C4E}">
      <dsp:nvSpPr>
        <dsp:cNvPr id="0" name=""/>
        <dsp:cNvSpPr/>
      </dsp:nvSpPr>
      <dsp:spPr>
        <a:xfrm rot="16200000">
          <a:off x="4498682" y="853723"/>
          <a:ext cx="1322719" cy="161645"/>
        </a:xfrm>
        <a:prstGeom prst="rect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B3F4-599B-4B49-88FF-543C059A3A64}">
      <dsp:nvSpPr>
        <dsp:cNvPr id="0" name=""/>
        <dsp:cNvSpPr/>
      </dsp:nvSpPr>
      <dsp:spPr>
        <a:xfrm>
          <a:off x="4795926" y="1335477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Predictor</a:t>
          </a:r>
        </a:p>
      </dsp:txBody>
      <dsp:txXfrm>
        <a:off x="4827489" y="1367040"/>
        <a:ext cx="1732932" cy="1014509"/>
      </dsp:txXfrm>
    </dsp:sp>
    <dsp:sp modelId="{ADE859B1-2C73-466D-ADDD-F26B01F148E7}">
      <dsp:nvSpPr>
        <dsp:cNvPr id="0" name=""/>
        <dsp:cNvSpPr/>
      </dsp:nvSpPr>
      <dsp:spPr>
        <a:xfrm>
          <a:off x="4795926" y="2949"/>
          <a:ext cx="1796058" cy="10776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Result Employment</a:t>
          </a:r>
        </a:p>
      </dsp:txBody>
      <dsp:txXfrm>
        <a:off x="4827489" y="34512"/>
        <a:ext cx="1732932" cy="1014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E9304-1799-4694-AD1A-EB69753E1B5A}">
      <dsp:nvSpPr>
        <dsp:cNvPr id="0" name=""/>
        <dsp:cNvSpPr/>
      </dsp:nvSpPr>
      <dsp:spPr>
        <a:xfrm rot="5400000">
          <a:off x="-159266" y="159266"/>
          <a:ext cx="1061779" cy="743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SEP</a:t>
          </a:r>
        </a:p>
      </dsp:txBody>
      <dsp:txXfrm rot="-5400000">
        <a:off x="2" y="371622"/>
        <a:ext cx="743245" cy="318534"/>
      </dsp:txXfrm>
    </dsp:sp>
    <dsp:sp modelId="{C2335054-37E9-4BD7-A14B-036CCB0FAF47}">
      <dsp:nvSpPr>
        <dsp:cNvPr id="0" name=""/>
        <dsp:cNvSpPr/>
      </dsp:nvSpPr>
      <dsp:spPr>
        <a:xfrm rot="5400000">
          <a:off x="4017792" y="-3270455"/>
          <a:ext cx="690519" cy="7239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Literature Study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Algorithm Study</a:t>
          </a:r>
        </a:p>
      </dsp:txBody>
      <dsp:txXfrm rot="-5400000">
        <a:off x="743246" y="37799"/>
        <a:ext cx="7205904" cy="623103"/>
      </dsp:txXfrm>
    </dsp:sp>
    <dsp:sp modelId="{CAEDB472-426C-40BE-BEF5-6BCAD88F7D23}">
      <dsp:nvSpPr>
        <dsp:cNvPr id="0" name=""/>
        <dsp:cNvSpPr/>
      </dsp:nvSpPr>
      <dsp:spPr>
        <a:xfrm rot="5400000">
          <a:off x="-159266" y="1107810"/>
          <a:ext cx="1061779" cy="743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OCT</a:t>
          </a:r>
        </a:p>
      </dsp:txBody>
      <dsp:txXfrm rot="-5400000">
        <a:off x="2" y="1320166"/>
        <a:ext cx="743245" cy="318534"/>
      </dsp:txXfrm>
    </dsp:sp>
    <dsp:sp modelId="{9D7BDBE3-8199-4689-8CA3-BF987200DA96}">
      <dsp:nvSpPr>
        <dsp:cNvPr id="0" name=""/>
        <dsp:cNvSpPr/>
      </dsp:nvSpPr>
      <dsp:spPr>
        <a:xfrm rot="5400000">
          <a:off x="4017973" y="-2326184"/>
          <a:ext cx="690156" cy="7239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Implementation</a:t>
          </a:r>
        </a:p>
      </dsp:txBody>
      <dsp:txXfrm rot="-5400000">
        <a:off x="743246" y="982234"/>
        <a:ext cx="7205921" cy="622774"/>
      </dsp:txXfrm>
    </dsp:sp>
    <dsp:sp modelId="{300C31C7-C95B-4DDB-B00E-BD02A3A0D903}">
      <dsp:nvSpPr>
        <dsp:cNvPr id="0" name=""/>
        <dsp:cNvSpPr/>
      </dsp:nvSpPr>
      <dsp:spPr>
        <a:xfrm rot="5400000">
          <a:off x="-159266" y="2052262"/>
          <a:ext cx="1061779" cy="743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FEB</a:t>
          </a:r>
        </a:p>
      </dsp:txBody>
      <dsp:txXfrm rot="-5400000">
        <a:off x="2" y="2264618"/>
        <a:ext cx="743245" cy="318534"/>
      </dsp:txXfrm>
    </dsp:sp>
    <dsp:sp modelId="{5C575991-E002-4E11-933C-53A325ADE36A}">
      <dsp:nvSpPr>
        <dsp:cNvPr id="0" name=""/>
        <dsp:cNvSpPr/>
      </dsp:nvSpPr>
      <dsp:spPr>
        <a:xfrm rot="5400000">
          <a:off x="4017973" y="-1381732"/>
          <a:ext cx="690156" cy="7239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Verification with Database</a:t>
          </a:r>
        </a:p>
      </dsp:txBody>
      <dsp:txXfrm rot="-5400000">
        <a:off x="743246" y="1926686"/>
        <a:ext cx="7205921" cy="622774"/>
      </dsp:txXfrm>
    </dsp:sp>
    <dsp:sp modelId="{67FB5A64-C69B-4B76-AFF2-22350FB8C903}">
      <dsp:nvSpPr>
        <dsp:cNvPr id="0" name=""/>
        <dsp:cNvSpPr/>
      </dsp:nvSpPr>
      <dsp:spPr>
        <a:xfrm rot="5400000">
          <a:off x="-159266" y="2996715"/>
          <a:ext cx="1061779" cy="743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</a:t>
          </a:r>
        </a:p>
      </dsp:txBody>
      <dsp:txXfrm rot="-5400000">
        <a:off x="2" y="3209071"/>
        <a:ext cx="743245" cy="318534"/>
      </dsp:txXfrm>
    </dsp:sp>
    <dsp:sp modelId="{D5707E87-755B-4C47-B078-D76FCCDFE63C}">
      <dsp:nvSpPr>
        <dsp:cNvPr id="0" name=""/>
        <dsp:cNvSpPr/>
      </dsp:nvSpPr>
      <dsp:spPr>
        <a:xfrm rot="5400000">
          <a:off x="4017973" y="-437279"/>
          <a:ext cx="690156" cy="7239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Performance </a:t>
          </a:r>
          <a:r>
            <a:rPr lang="en-US" sz="1900" kern="1200" dirty="0" err="1"/>
            <a:t>characterisation</a:t>
          </a:r>
          <a:r>
            <a:rPr lang="en-US" sz="1900" kern="1200" dirty="0"/>
            <a:t> of contrived code</a:t>
          </a:r>
        </a:p>
      </dsp:txBody>
      <dsp:txXfrm rot="-5400000">
        <a:off x="743246" y="2871139"/>
        <a:ext cx="7205921" cy="622774"/>
      </dsp:txXfrm>
    </dsp:sp>
    <dsp:sp modelId="{0B7BE980-460D-468A-B8C8-2A73A64B7041}">
      <dsp:nvSpPr>
        <dsp:cNvPr id="0" name=""/>
        <dsp:cNvSpPr/>
      </dsp:nvSpPr>
      <dsp:spPr>
        <a:xfrm rot="5400000">
          <a:off x="-159266" y="3941167"/>
          <a:ext cx="1061779" cy="7432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APR</a:t>
          </a:r>
        </a:p>
      </dsp:txBody>
      <dsp:txXfrm rot="-5400000">
        <a:off x="2" y="4153523"/>
        <a:ext cx="743245" cy="318534"/>
      </dsp:txXfrm>
    </dsp:sp>
    <dsp:sp modelId="{3178574D-5E1A-4D7E-BC06-47D31AB8B422}">
      <dsp:nvSpPr>
        <dsp:cNvPr id="0" name=""/>
        <dsp:cNvSpPr/>
      </dsp:nvSpPr>
      <dsp:spPr>
        <a:xfrm rot="5400000">
          <a:off x="4017973" y="507172"/>
          <a:ext cx="690156" cy="72396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Testing the code with new datasets </a:t>
          </a:r>
        </a:p>
      </dsp:txBody>
      <dsp:txXfrm rot="-5400000">
        <a:off x="743246" y="3815591"/>
        <a:ext cx="7205921" cy="622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9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79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7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72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67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05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44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25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8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9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98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0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6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33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352E-0C5B-4A2A-BAE5-4A6B266EB101}" type="datetimeFigureOut">
              <a:rPr lang="en-AU" smtClean="0"/>
              <a:t>15/03/2018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324A51-AE48-4A0F-BF77-1C1031D9A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5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7" y="2514602"/>
            <a:ext cx="6185584" cy="997856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" panose="020B0604020202020204" pitchFamily="34" charset="0"/>
              </a:rPr>
              <a:t>Final Year Project</a:t>
            </a:r>
            <a:br>
              <a:rPr lang="en-AU" dirty="0">
                <a:latin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</a:rPr>
              <a:t>2017-2018</a:t>
            </a:r>
            <a:br>
              <a:rPr lang="en-AU" dirty="0">
                <a:latin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</a:rPr>
              <a:t>Group 31</a:t>
            </a:r>
          </a:p>
        </p:txBody>
      </p:sp>
    </p:spTree>
    <p:extLst>
      <p:ext uri="{BB962C8B-B14F-4D97-AF65-F5344CB8AC3E}">
        <p14:creationId xmlns:p14="http://schemas.microsoft.com/office/powerpoint/2010/main" val="26168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71" y="2438400"/>
            <a:ext cx="7649029" cy="3777622"/>
          </a:xfrm>
        </p:spPr>
        <p:txBody>
          <a:bodyPr/>
          <a:lstStyle/>
          <a:p>
            <a:r>
              <a:rPr lang="en-AU" dirty="0"/>
              <a:t>[1]  M. Congedo, A. </a:t>
            </a:r>
            <a:r>
              <a:rPr lang="en-AU" dirty="0" err="1"/>
              <a:t>Barachant</a:t>
            </a:r>
            <a:r>
              <a:rPr lang="en-AU" dirty="0"/>
              <a:t>, A. Andreev, A new generation of brain–computer interface based on Riemannian geometry</a:t>
            </a:r>
          </a:p>
          <a:p>
            <a:r>
              <a:rPr lang="en-AU" dirty="0"/>
              <a:t>[2] Emmanuel </a:t>
            </a:r>
            <a:r>
              <a:rPr lang="en-AU" dirty="0" err="1"/>
              <a:t>Kalunga</a:t>
            </a:r>
            <a:r>
              <a:rPr lang="en-AU" dirty="0"/>
              <a:t>, Sylvain </a:t>
            </a:r>
            <a:r>
              <a:rPr lang="en-AU" dirty="0" err="1"/>
              <a:t>Chevallier</a:t>
            </a:r>
            <a:r>
              <a:rPr lang="en-AU" dirty="0"/>
              <a:t>, Quentin </a:t>
            </a:r>
            <a:r>
              <a:rPr lang="en-AU" dirty="0" err="1"/>
              <a:t>Barthelemy</a:t>
            </a:r>
            <a:r>
              <a:rPr lang="en-AU" dirty="0"/>
              <a:t>, Karim </a:t>
            </a:r>
            <a:r>
              <a:rPr lang="en-AU" dirty="0" err="1"/>
              <a:t>Djouani</a:t>
            </a:r>
            <a:r>
              <a:rPr lang="en-AU" dirty="0"/>
              <a:t>, Eric </a:t>
            </a:r>
            <a:r>
              <a:rPr lang="en-AU" dirty="0" err="1"/>
              <a:t>Monacelli</a:t>
            </a:r>
            <a:r>
              <a:rPr lang="en-AU" dirty="0"/>
              <a:t>, </a:t>
            </a:r>
            <a:r>
              <a:rPr lang="en-AU" dirty="0" err="1"/>
              <a:t>Yskandar</a:t>
            </a:r>
            <a:r>
              <a:rPr lang="en-AU" dirty="0"/>
              <a:t> </a:t>
            </a:r>
            <a:r>
              <a:rPr lang="en-AU" dirty="0" err="1"/>
              <a:t>Hamam</a:t>
            </a:r>
            <a:r>
              <a:rPr lang="en-AU" dirty="0"/>
              <a:t>- </a:t>
            </a:r>
            <a:r>
              <a:rPr lang="en-IN" dirty="0"/>
              <a:t>Online SSVEP-based BCI using Riemannian geometry </a:t>
            </a:r>
          </a:p>
          <a:p>
            <a:r>
              <a:rPr lang="en-AU" dirty="0"/>
              <a:t>[3] Francois Benoıt </a:t>
            </a:r>
            <a:r>
              <a:rPr lang="en-AU" dirty="0" err="1"/>
              <a:t>Vialatte</a:t>
            </a:r>
            <a:r>
              <a:rPr lang="en-AU" dirty="0"/>
              <a:t>, Monique Maurice, Justin </a:t>
            </a:r>
            <a:r>
              <a:rPr lang="en-AU" dirty="0" err="1"/>
              <a:t>Dauwels</a:t>
            </a:r>
            <a:r>
              <a:rPr lang="en-AU" dirty="0"/>
              <a:t>, Andrzej </a:t>
            </a:r>
            <a:r>
              <a:rPr lang="en-AU" dirty="0" err="1"/>
              <a:t>Cichocki</a:t>
            </a:r>
            <a:r>
              <a:rPr lang="en-AU" dirty="0"/>
              <a:t>- </a:t>
            </a:r>
            <a:r>
              <a:rPr lang="en-IN" dirty="0"/>
              <a:t>Steady-state visually evoked potentials: Focus on essential paradigms and future perspectives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66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230" y="2931882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AU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76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SSVEP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559" y="1451429"/>
            <a:ext cx="6330728" cy="54065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AU" sz="4400" dirty="0"/>
          </a:p>
          <a:p>
            <a:r>
              <a:rPr lang="en-AU" sz="8000" dirty="0"/>
              <a:t>Guide: Mrs. Vidya T V</a:t>
            </a:r>
          </a:p>
          <a:p>
            <a:pPr marL="0" indent="0">
              <a:buNone/>
            </a:pPr>
            <a:r>
              <a:rPr lang="en-AU" sz="8000" dirty="0"/>
              <a:t>       Assistant Professor, PESIT-BSC</a:t>
            </a:r>
          </a:p>
          <a:p>
            <a:pPr marL="0" indent="0">
              <a:buNone/>
            </a:pPr>
            <a:endParaRPr lang="en-AU" sz="80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/>
              <a:t> Prashanth H C</a:t>
            </a:r>
          </a:p>
          <a:p>
            <a:pPr marL="0" indent="0">
              <a:buNone/>
            </a:pPr>
            <a:r>
              <a:rPr lang="en-AU" sz="8000" dirty="0"/>
              <a:t>           1PE14EC099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/>
              <a:t>Pavan kumar D</a:t>
            </a:r>
          </a:p>
          <a:p>
            <a:pPr marL="0" indent="0">
              <a:buNone/>
            </a:pPr>
            <a:r>
              <a:rPr lang="en-AU" sz="8000" dirty="0"/>
              <a:t>           1PE14EC094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/>
              <a:t>Sawan Singh Mahara</a:t>
            </a:r>
          </a:p>
          <a:p>
            <a:pPr marL="0" indent="0">
              <a:buNone/>
            </a:pPr>
            <a:r>
              <a:rPr lang="en-AU" sz="8000" dirty="0"/>
              <a:t>           1PE14EC128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/>
              <a:t>Lakshmiraj</a:t>
            </a:r>
          </a:p>
          <a:p>
            <a:pPr marL="0" indent="0">
              <a:buNone/>
            </a:pPr>
            <a:r>
              <a:rPr lang="en-AU" sz="8000" dirty="0"/>
              <a:t>           1PE14EC412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              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13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57" y="159652"/>
            <a:ext cx="8026400" cy="235132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dirty="0"/>
              <a:t>PROBLEM DEFINITION</a:t>
            </a:r>
            <a:br>
              <a:rPr lang="en-AU" dirty="0"/>
            </a:br>
            <a:br>
              <a:rPr lang="en-AU" dirty="0"/>
            </a:br>
            <a:r>
              <a:rPr lang="en-AU" sz="2800" dirty="0"/>
              <a:t>Classifying EEG signals from SSVEP using statistical approaches.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856" y="2510972"/>
            <a:ext cx="7373257" cy="3603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sz="2000" dirty="0"/>
              <a:t>Understanding the stages of standard BCI systems.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Exploring known SSVEP classification algorithms.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Namely CCA, Riemannian manifold approaches.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100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/>
              <a:t>Prerequisites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Linear Algebra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Digital Signal Processing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Biomedical Signals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Time frequency Analysis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687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  Digital  Signal Processing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668175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65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6A3891-CC83-4799-8EC0-97206376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86A3891-CC83-4799-8EC0-97206376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C879AC-B82A-4AB5-8D0E-298BA4B92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6C879AC-B82A-4AB5-8D0E-298BA4B928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A4811-99CE-438E-8A8D-7C3B3CC7D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76A4811-99CE-438E-8A8D-7C3B3CC7D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AB35AD-861C-4E8F-9F1D-665740D4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D5AB35AD-861C-4E8F-9F1D-665740D46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7A2818-7F60-46C4-80CE-D68E29CD7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C7A2818-7F60-46C4-80CE-D68E29CD75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F90384-4C16-448F-9C23-4405FCD5C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4BF90384-4C16-448F-9C23-4405FCD5CA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A7D8CC-00F0-4BB3-9545-C773128A6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AA7D8CC-00F0-4BB3-9545-C773128A6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600851-4E5D-46FC-AB93-0675E4DDD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4B600851-4E5D-46FC-AB93-0675E4DDDB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560FD0-60D7-48C6-B75E-1B9A67204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2560FD0-60D7-48C6-B75E-1B9A672047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BA53B8-D18D-48C0-B1D2-B9D466DF1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BDBA53B8-D18D-48C0-B1D2-B9D466DF1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92B80-F784-4ACE-BF5C-424CF7A79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8A92B80-F784-4ACE-BF5C-424CF7A79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4400" dirty="0"/>
              <a:t>SSVEP Processing</a:t>
            </a:r>
            <a:br>
              <a:rPr lang="en-AU" sz="4400" dirty="0"/>
            </a:br>
            <a:endParaRPr lang="en-AU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56997"/>
              </p:ext>
            </p:extLst>
          </p:nvPr>
        </p:nvGraphicFramePr>
        <p:xfrm>
          <a:off x="101600" y="2133600"/>
          <a:ext cx="9042399" cy="367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A0A38-0453-43BC-B4CA-6A3E9FDA4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5CA0A38-0453-43BC-B4CA-6A3E9FDA4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4C93FA-6284-4DD6-B181-E5BF8237A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F4C93FA-6284-4DD6-B181-E5BF8237A3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8E45E3-FCA0-4CC7-A4B7-B8488221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D8E45E3-FCA0-4CC7-A4B7-B8488221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268A30-7266-4539-8401-D8DD95E95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9C268A30-7266-4539-8401-D8DD95E95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1F209-C804-4AB5-A59C-40C66237D2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AA1F209-C804-4AB5-A59C-40C66237D2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9468E5-C9F9-469B-9657-EEF0694AAF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AC9468E5-C9F9-469B-9657-EEF0694AAF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E8F48-5B1B-4035-865C-66F1B11D57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ED8E8F48-5B1B-4035-865C-66F1B11D57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F72A3E-EFF5-49D8-8A4A-2A890019F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F5F72A3E-EFF5-49D8-8A4A-2A890019F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FDA149-04C6-452C-A334-B54DDCF2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04FDA149-04C6-452C-A334-B54DDCF2E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3CAE13-DD8F-489B-9506-9E193264D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513CAE13-DD8F-489B-9506-9E193264D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7492B4-B8F7-4397-978D-8AB72A253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457492B4-B8F7-4397-978D-8AB72A2538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1EFB1-C09B-4BEF-8CB2-3DF270285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7DF1EFB1-C09B-4BEF-8CB2-3DF270285F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E98406-D4BC-49F9-AC0D-7045B32822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36E98406-D4BC-49F9-AC0D-7045B32822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FEB38F-BC73-41B2-8F1E-E324BB75F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A1FEB38F-BC73-41B2-8F1E-E324BB75F8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FF89D1-51D2-4637-9EB6-AF9E971EE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3EFF89D1-51D2-4637-9EB6-AF9E971EE4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Offline SSVEP Classification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16859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67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622F15A-2152-4A88-AE01-6F3DDA714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5C9AAED-0345-43DA-A250-DA65620915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F2F3D4AB-9343-41A6-83ED-B3C10EF0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54E2F93-582A-4F18-90D9-33E76FC86B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1ECDBB77-8E43-491A-8596-55FA2D8E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497B836A-96C7-4083-82B6-36680FB73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0DCE74D3-9917-4FF3-B501-6978C35A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7354666F-CDB1-4677-89DF-33806C46E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3FC1E0EC-6502-4C7A-90A6-E8B497A1E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Online SSVEP Classification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64575"/>
              </p:ext>
            </p:extLst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D6CF4-1BD9-499C-B627-EFE6E4182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B5D6CF4-1BD9-499C-B627-EFE6E4182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784921-DBBB-4F6F-BBE7-13E9EBC08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BB784921-DBBB-4F6F-BBE7-13E9EBC08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1EFBFE-429B-422D-B7DC-4F5C7B49E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C1EFBFE-429B-422D-B7DC-4F5C7B49E3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02FAF7-4707-4A0F-BEFC-4B6F73A82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F02FAF7-4707-4A0F-BEFC-4B6F73A82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A853E0-5202-4AD6-96BA-0AFF558D7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7A853E0-5202-4AD6-96BA-0AFF558D7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77BEEF-212C-4369-9869-DE925D197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377BEEF-212C-4369-9869-DE925D197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C03436-3489-4FC6-9210-0B0597DE5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9EC03436-3489-4FC6-9210-0B0597DE5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2946CD-E0DA-484E-8C4C-D97864046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9E2946CD-E0DA-484E-8C4C-D97864046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DCB3F4-599B-4B49-88FF-543C059A3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68DCB3F4-599B-4B49-88FF-543C059A3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1AC84C-FF19-4316-9AD7-9D0E142D8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901AC84C-FF19-4316-9AD7-9D0E142D8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859B1-2C73-466D-ADDD-F26B01F148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ADE859B1-2C73-466D-ADDD-F26B01F148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400" dirty="0"/>
              <a:t>Project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91714"/>
              </p:ext>
            </p:extLst>
          </p:nvPr>
        </p:nvGraphicFramePr>
        <p:xfrm>
          <a:off x="653144" y="1683657"/>
          <a:ext cx="7982858" cy="4847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666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241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Final Year Project 2017-2018 Group 31</vt:lpstr>
      <vt:lpstr>SSVEP Classification</vt:lpstr>
      <vt:lpstr>PROBLEM DEFINITION  Classifying EEG signals from SSVEP using statistical approaches. </vt:lpstr>
      <vt:lpstr>Prerequisites </vt:lpstr>
      <vt:lpstr>    Digital  Signal Processing</vt:lpstr>
      <vt:lpstr>SSVEP Processing </vt:lpstr>
      <vt:lpstr>Offline SSVEP Classification </vt:lpstr>
      <vt:lpstr>Online SSVEP Classification</vt:lpstr>
      <vt:lpstr>Project Plan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2017-2018 Group 31</dc:title>
  <dc:creator>pavan kumar d</dc:creator>
  <cp:lastModifiedBy>Sawan Mahara</cp:lastModifiedBy>
  <cp:revision>20</cp:revision>
  <dcterms:created xsi:type="dcterms:W3CDTF">2017-09-08T10:26:20Z</dcterms:created>
  <dcterms:modified xsi:type="dcterms:W3CDTF">2018-03-15T07:14:08Z</dcterms:modified>
</cp:coreProperties>
</file>