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73" r:id="rId2"/>
    <p:sldId id="256" r:id="rId3"/>
    <p:sldId id="266" r:id="rId4"/>
    <p:sldId id="257" r:id="rId5"/>
    <p:sldId id="278" r:id="rId6"/>
    <p:sldId id="267" r:id="rId7"/>
    <p:sldId id="277" r:id="rId8"/>
    <p:sldId id="269" r:id="rId9"/>
    <p:sldId id="285" r:id="rId10"/>
    <p:sldId id="271" r:id="rId11"/>
    <p:sldId id="274" r:id="rId12"/>
    <p:sldId id="275" r:id="rId13"/>
    <p:sldId id="270" r:id="rId14"/>
    <p:sldId id="284" r:id="rId15"/>
    <p:sldId id="280" r:id="rId16"/>
    <p:sldId id="281" r:id="rId17"/>
    <p:sldId id="282" r:id="rId18"/>
    <p:sldId id="283" r:id="rId19"/>
    <p:sldId id="258" r:id="rId20"/>
    <p:sldId id="276" r:id="rId21"/>
    <p:sldId id="272" r:id="rId22"/>
    <p:sldId id="262" r:id="rId23"/>
    <p:sldId id="263" r:id="rId24"/>
    <p:sldId id="264" r:id="rId25"/>
    <p:sldId id="279" r:id="rId26"/>
  </p:sldIdLst>
  <p:sldSz cx="6858000" cy="5143500"/>
  <p:notesSz cx="6858000" cy="9144000"/>
  <p:embeddedFontLst>
    <p:embeddedFont>
      <p:font typeface="OCR A Extended" panose="02010509020102010303" pitchFamily="50" charset="0"/>
      <p:regular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NSimSun" panose="02010609030101010101" pitchFamily="49" charset="-122"/>
      <p:regular r:id="rId33"/>
    </p:embeddedFont>
    <p:embeddedFont>
      <p:font typeface="Baskerville Old Face" panose="02020602080505020303" pitchFamily="18" charset="0"/>
      <p:regular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67C6B-8FF9-4D04-B38D-F8A8DA5B4B15}" type="doc">
      <dgm:prSet loTypeId="urn:microsoft.com/office/officeart/2005/8/layout/bProcess4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39BCB0-202A-4192-9A10-907EDDC417B4}">
      <dgm:prSet phldrT="[Text]"/>
      <dgm:spPr/>
      <dgm:t>
        <a:bodyPr/>
        <a:lstStyle/>
        <a:p>
          <a:pPr algn="l"/>
          <a:r>
            <a:rPr lang="en-US" baseline="0" dirty="0">
              <a:latin typeface="OCR A Extended" panose="02010509020102010303" pitchFamily="50" charset="0"/>
            </a:rPr>
            <a:t>Digital</a:t>
          </a:r>
        </a:p>
        <a:p>
          <a:pPr algn="l"/>
          <a:r>
            <a:rPr lang="en-US" baseline="0" dirty="0">
              <a:latin typeface="OCR A Extended" panose="02010509020102010303" pitchFamily="50" charset="0"/>
            </a:rPr>
            <a:t>EEG Database</a:t>
          </a:r>
        </a:p>
      </dgm:t>
    </dgm:pt>
    <dgm:pt modelId="{0D8E85C7-88F9-4BA4-8A64-213F3E8EC127}" type="parTrans" cxnId="{C397A925-4AEF-4DC1-8656-6722A6EFB867}">
      <dgm:prSet/>
      <dgm:spPr/>
      <dgm:t>
        <a:bodyPr/>
        <a:lstStyle/>
        <a:p>
          <a:endParaRPr lang="en-US"/>
        </a:p>
      </dgm:t>
    </dgm:pt>
    <dgm:pt modelId="{578E245E-1823-470D-9923-F1F91AEDD6C1}" type="sibTrans" cxnId="{C397A925-4AEF-4DC1-8656-6722A6EFB867}">
      <dgm:prSet/>
      <dgm:spPr/>
      <dgm:t>
        <a:bodyPr/>
        <a:lstStyle/>
        <a:p>
          <a:endParaRPr lang="en-US"/>
        </a:p>
      </dgm:t>
    </dgm:pt>
    <dgm:pt modelId="{8B196E1E-E945-4CBC-B6ED-6E999CD9E652}">
      <dgm:prSet phldrT="[Text]"/>
      <dgm:spPr/>
      <dgm:t>
        <a:bodyPr/>
        <a:lstStyle/>
        <a:p>
          <a:pPr algn="l"/>
          <a:r>
            <a:rPr lang="en-US">
              <a:latin typeface="OCR A Extended" panose="02010509020102010303" pitchFamily="50" charset="0"/>
            </a:rPr>
            <a:t>EEG Extraction</a:t>
          </a:r>
          <a:endParaRPr lang="en-US" dirty="0">
            <a:latin typeface="OCR A Extended" panose="02010509020102010303" pitchFamily="50" charset="0"/>
          </a:endParaRPr>
        </a:p>
      </dgm:t>
    </dgm:pt>
    <dgm:pt modelId="{76B8D569-EC5D-4E85-898A-85866E72A2A0}" type="parTrans" cxnId="{4EF60F19-5878-4107-85BC-B8C32500D5F5}">
      <dgm:prSet/>
      <dgm:spPr/>
      <dgm:t>
        <a:bodyPr/>
        <a:lstStyle/>
        <a:p>
          <a:endParaRPr lang="en-US"/>
        </a:p>
      </dgm:t>
    </dgm:pt>
    <dgm:pt modelId="{E8292A7E-E3BD-4560-9D05-AF0398853E68}" type="sibTrans" cxnId="{4EF60F19-5878-4107-85BC-B8C32500D5F5}">
      <dgm:prSet/>
      <dgm:spPr/>
      <dgm:t>
        <a:bodyPr/>
        <a:lstStyle/>
        <a:p>
          <a:endParaRPr lang="en-US"/>
        </a:p>
      </dgm:t>
    </dgm:pt>
    <dgm:pt modelId="{30CEBBE6-3B85-4C99-83E2-D9CCBBE5EEDC}">
      <dgm:prSet phldrT="[Text]"/>
      <dgm:spPr/>
      <dgm:t>
        <a:bodyPr/>
        <a:lstStyle/>
        <a:p>
          <a:r>
            <a:rPr lang="en-US">
              <a:latin typeface="OCR A Extended" panose="02010509020102010303" pitchFamily="50" charset="0"/>
            </a:rPr>
            <a:t>Data Matrix</a:t>
          </a:r>
          <a:endParaRPr lang="en-US" dirty="0">
            <a:latin typeface="OCR A Extended" panose="02010509020102010303" pitchFamily="50" charset="0"/>
          </a:endParaRPr>
        </a:p>
      </dgm:t>
    </dgm:pt>
    <dgm:pt modelId="{273E1CA6-F9C5-4EF1-9442-375293E764C0}" type="parTrans" cxnId="{D8C1DF0A-9608-4258-863A-EFA634C1A8D1}">
      <dgm:prSet/>
      <dgm:spPr/>
      <dgm:t>
        <a:bodyPr/>
        <a:lstStyle/>
        <a:p>
          <a:endParaRPr lang="en-US"/>
        </a:p>
      </dgm:t>
    </dgm:pt>
    <dgm:pt modelId="{22061AD3-2810-4A3E-A659-D3EA1553585A}" type="sibTrans" cxnId="{D8C1DF0A-9608-4258-863A-EFA634C1A8D1}">
      <dgm:prSet/>
      <dgm:spPr/>
      <dgm:t>
        <a:bodyPr/>
        <a:lstStyle/>
        <a:p>
          <a:endParaRPr lang="en-US"/>
        </a:p>
      </dgm:t>
    </dgm:pt>
    <dgm:pt modelId="{54C84E18-9BE6-4CC4-82FE-9DF2CA36D276}">
      <dgm:prSet phldrT="[Text]"/>
      <dgm:spPr/>
      <dgm:t>
        <a:bodyPr/>
        <a:lstStyle/>
        <a:p>
          <a:pPr algn="l"/>
          <a:r>
            <a:rPr lang="en-US">
              <a:latin typeface="OCR A Extended" panose="02010509020102010303" pitchFamily="50" charset="0"/>
            </a:rPr>
            <a:t>Covariance Matrix</a:t>
          </a:r>
          <a:endParaRPr lang="en-US" dirty="0">
            <a:latin typeface="OCR A Extended" panose="02010509020102010303" pitchFamily="50" charset="0"/>
          </a:endParaRPr>
        </a:p>
      </dgm:t>
    </dgm:pt>
    <dgm:pt modelId="{2E5F2887-AFF4-4768-98AC-8A29BFC7C706}" type="parTrans" cxnId="{3C766891-C0B5-4767-9EA7-8BA7A69B5699}">
      <dgm:prSet/>
      <dgm:spPr/>
      <dgm:t>
        <a:bodyPr/>
        <a:lstStyle/>
        <a:p>
          <a:endParaRPr lang="en-US"/>
        </a:p>
      </dgm:t>
    </dgm:pt>
    <dgm:pt modelId="{97751630-5773-415A-BC7E-A216C8313BDC}" type="sibTrans" cxnId="{3C766891-C0B5-4767-9EA7-8BA7A69B5699}">
      <dgm:prSet/>
      <dgm:spPr/>
      <dgm:t>
        <a:bodyPr/>
        <a:lstStyle/>
        <a:p>
          <a:endParaRPr lang="en-US"/>
        </a:p>
      </dgm:t>
    </dgm:pt>
    <dgm:pt modelId="{251A5B28-B0A2-4789-AF39-E5764457ABE3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Centroid Computation</a:t>
          </a:r>
        </a:p>
      </dgm:t>
    </dgm:pt>
    <dgm:pt modelId="{7CB65755-111D-4DD3-B437-DB2F9B113BD1}" type="parTrans" cxnId="{E65CEA67-6AA5-4418-9944-FBE4EF299DBC}">
      <dgm:prSet/>
      <dgm:spPr/>
      <dgm:t>
        <a:bodyPr/>
        <a:lstStyle/>
        <a:p>
          <a:endParaRPr lang="en-US"/>
        </a:p>
      </dgm:t>
    </dgm:pt>
    <dgm:pt modelId="{3BAE603C-F35C-4E85-AFA1-FA7DF8886791}" type="sibTrans" cxnId="{E65CEA67-6AA5-4418-9944-FBE4EF299DBC}">
      <dgm:prSet/>
      <dgm:spPr/>
      <dgm:t>
        <a:bodyPr/>
        <a:lstStyle/>
        <a:p>
          <a:endParaRPr lang="en-US"/>
        </a:p>
      </dgm:t>
    </dgm:pt>
    <dgm:pt modelId="{C591E2F8-B075-49B2-A296-67A4EB57DA9A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Training Achieved</a:t>
          </a:r>
        </a:p>
      </dgm:t>
    </dgm:pt>
    <dgm:pt modelId="{89EF8DEC-628D-41C0-9251-8F2268C3A456}" type="parTrans" cxnId="{26DF2CDC-891E-46CD-81E2-682D906127E6}">
      <dgm:prSet/>
      <dgm:spPr/>
      <dgm:t>
        <a:bodyPr/>
        <a:lstStyle/>
        <a:p>
          <a:endParaRPr lang="en-IN"/>
        </a:p>
      </dgm:t>
    </dgm:pt>
    <dgm:pt modelId="{6170FECC-98DD-4254-8002-0E1A11A75028}" type="sibTrans" cxnId="{26DF2CDC-891E-46CD-81E2-682D906127E6}">
      <dgm:prSet/>
      <dgm:spPr/>
      <dgm:t>
        <a:bodyPr/>
        <a:lstStyle/>
        <a:p>
          <a:endParaRPr lang="en-IN"/>
        </a:p>
      </dgm:t>
    </dgm:pt>
    <dgm:pt modelId="{7691A725-02DD-4EE5-89ED-1787E7D4A06C}" type="pres">
      <dgm:prSet presAssocID="{8B767C6B-8FF9-4D04-B38D-F8A8DA5B4B15}" presName="Name0" presStyleCnt="0">
        <dgm:presLayoutVars>
          <dgm:dir/>
          <dgm:resizeHandles/>
        </dgm:presLayoutVars>
      </dgm:prSet>
      <dgm:spPr/>
    </dgm:pt>
    <dgm:pt modelId="{D1D8D1D2-F75B-43EB-B3AE-0FD374BA5E69}" type="pres">
      <dgm:prSet presAssocID="{AC39BCB0-202A-4192-9A10-907EDDC417B4}" presName="compNode" presStyleCnt="0"/>
      <dgm:spPr/>
    </dgm:pt>
    <dgm:pt modelId="{026935AD-87E6-439A-8E60-A04E19C697B4}" type="pres">
      <dgm:prSet presAssocID="{AC39BCB0-202A-4192-9A10-907EDDC417B4}" presName="dummyConnPt" presStyleCnt="0"/>
      <dgm:spPr/>
    </dgm:pt>
    <dgm:pt modelId="{A622F15A-2152-4A88-AE01-6F3DDA71492F}" type="pres">
      <dgm:prSet presAssocID="{AC39BCB0-202A-4192-9A10-907EDDC417B4}" presName="node" presStyleLbl="node1" presStyleIdx="0" presStyleCnt="6" custLinFactNeighborX="-66857" custLinFactNeighborY="-2694">
        <dgm:presLayoutVars>
          <dgm:bulletEnabled val="1"/>
        </dgm:presLayoutVars>
      </dgm:prSet>
      <dgm:spPr/>
    </dgm:pt>
    <dgm:pt modelId="{D5C9AAED-0345-43DA-A250-DA65620915FD}" type="pres">
      <dgm:prSet presAssocID="{578E245E-1823-470D-9923-F1F91AEDD6C1}" presName="sibTrans" presStyleLbl="bgSibTrans2D1" presStyleIdx="0" presStyleCnt="5"/>
      <dgm:spPr/>
    </dgm:pt>
    <dgm:pt modelId="{46FB5A1F-6A45-4CFC-A53E-A8051AC8470D}" type="pres">
      <dgm:prSet presAssocID="{8B196E1E-E945-4CBC-B6ED-6E999CD9E652}" presName="compNode" presStyleCnt="0"/>
      <dgm:spPr/>
    </dgm:pt>
    <dgm:pt modelId="{797D0BA8-1A7C-45CD-9FD6-20C7DD70C903}" type="pres">
      <dgm:prSet presAssocID="{8B196E1E-E945-4CBC-B6ED-6E999CD9E652}" presName="dummyConnPt" presStyleCnt="0"/>
      <dgm:spPr/>
    </dgm:pt>
    <dgm:pt modelId="{F2F3D4AB-9343-41A6-83ED-B3C10EF02294}" type="pres">
      <dgm:prSet presAssocID="{8B196E1E-E945-4CBC-B6ED-6E999CD9E652}" presName="node" presStyleLbl="node1" presStyleIdx="1" presStyleCnt="6" custLinFactNeighborX="-66857" custLinFactNeighborY="-2694">
        <dgm:presLayoutVars>
          <dgm:bulletEnabled val="1"/>
        </dgm:presLayoutVars>
      </dgm:prSet>
      <dgm:spPr/>
    </dgm:pt>
    <dgm:pt modelId="{C54E2F93-582A-4F18-90D9-33E76FC86BAC}" type="pres">
      <dgm:prSet presAssocID="{E8292A7E-E3BD-4560-9D05-AF0398853E68}" presName="sibTrans" presStyleLbl="bgSibTrans2D1" presStyleIdx="1" presStyleCnt="5"/>
      <dgm:spPr/>
    </dgm:pt>
    <dgm:pt modelId="{E4F5D4A2-9A32-4575-B45C-264B32DFAB7D}" type="pres">
      <dgm:prSet presAssocID="{30CEBBE6-3B85-4C99-83E2-D9CCBBE5EEDC}" presName="compNode" presStyleCnt="0"/>
      <dgm:spPr/>
    </dgm:pt>
    <dgm:pt modelId="{69F45AEB-E0FE-4848-8B15-646389343E35}" type="pres">
      <dgm:prSet presAssocID="{30CEBBE6-3B85-4C99-83E2-D9CCBBE5EEDC}" presName="dummyConnPt" presStyleCnt="0"/>
      <dgm:spPr/>
    </dgm:pt>
    <dgm:pt modelId="{1ECDBB77-8E43-491A-8596-55FA2D8EE858}" type="pres">
      <dgm:prSet presAssocID="{30CEBBE6-3B85-4C99-83E2-D9CCBBE5EEDC}" presName="node" presStyleLbl="node1" presStyleIdx="2" presStyleCnt="6" custLinFactNeighborX="-66857">
        <dgm:presLayoutVars>
          <dgm:bulletEnabled val="1"/>
        </dgm:presLayoutVars>
      </dgm:prSet>
      <dgm:spPr/>
    </dgm:pt>
    <dgm:pt modelId="{497B836A-96C7-4083-82B6-36680FB7341E}" type="pres">
      <dgm:prSet presAssocID="{22061AD3-2810-4A3E-A659-D3EA1553585A}" presName="sibTrans" presStyleLbl="bgSibTrans2D1" presStyleIdx="2" presStyleCnt="5"/>
      <dgm:spPr/>
    </dgm:pt>
    <dgm:pt modelId="{ACA930EB-9883-4CE1-8773-436A192622B1}" type="pres">
      <dgm:prSet presAssocID="{54C84E18-9BE6-4CC4-82FE-9DF2CA36D276}" presName="compNode" presStyleCnt="0"/>
      <dgm:spPr/>
    </dgm:pt>
    <dgm:pt modelId="{8AC69B36-96D4-4301-99CB-4CE96369A7D5}" type="pres">
      <dgm:prSet presAssocID="{54C84E18-9BE6-4CC4-82FE-9DF2CA36D276}" presName="dummyConnPt" presStyleCnt="0"/>
      <dgm:spPr/>
    </dgm:pt>
    <dgm:pt modelId="{0DCE74D3-9917-4FF3-B501-6978C35A678D}" type="pres">
      <dgm:prSet presAssocID="{54C84E18-9BE6-4CC4-82FE-9DF2CA36D276}" presName="node" presStyleLbl="node1" presStyleIdx="3" presStyleCnt="6" custLinFactNeighborX="-66422" custLinFactNeighborY="1347">
        <dgm:presLayoutVars>
          <dgm:bulletEnabled val="1"/>
        </dgm:presLayoutVars>
      </dgm:prSet>
      <dgm:spPr/>
    </dgm:pt>
    <dgm:pt modelId="{7354666F-CDB1-4677-89DF-33806C46E45F}" type="pres">
      <dgm:prSet presAssocID="{97751630-5773-415A-BC7E-A216C8313BDC}" presName="sibTrans" presStyleLbl="bgSibTrans2D1" presStyleIdx="3" presStyleCnt="5"/>
      <dgm:spPr/>
    </dgm:pt>
    <dgm:pt modelId="{3A17F54C-EB34-4F9E-B587-F74C1031C354}" type="pres">
      <dgm:prSet presAssocID="{251A5B28-B0A2-4789-AF39-E5764457ABE3}" presName="compNode" presStyleCnt="0"/>
      <dgm:spPr/>
    </dgm:pt>
    <dgm:pt modelId="{7DAB9F08-5C29-405F-A8B7-D788ACD0AFA9}" type="pres">
      <dgm:prSet presAssocID="{251A5B28-B0A2-4789-AF39-E5764457ABE3}" presName="dummyConnPt" presStyleCnt="0"/>
      <dgm:spPr/>
    </dgm:pt>
    <dgm:pt modelId="{3FC1E0EC-6502-4C7A-90A6-E8B497A1ED37}" type="pres">
      <dgm:prSet presAssocID="{251A5B28-B0A2-4789-AF39-E5764457ABE3}" presName="node" presStyleLbl="node1" presStyleIdx="4" presStyleCnt="6" custLinFactY="23911" custLinFactNeighborX="67013" custLinFactNeighborY="100000">
        <dgm:presLayoutVars>
          <dgm:bulletEnabled val="1"/>
        </dgm:presLayoutVars>
      </dgm:prSet>
      <dgm:spPr/>
    </dgm:pt>
    <dgm:pt modelId="{9FC249C8-6C63-4009-A580-CD226C09F09B}" type="pres">
      <dgm:prSet presAssocID="{3BAE603C-F35C-4E85-AFA1-FA7DF8886791}" presName="sibTrans" presStyleLbl="bgSibTrans2D1" presStyleIdx="4" presStyleCnt="5"/>
      <dgm:spPr/>
    </dgm:pt>
    <dgm:pt modelId="{86F6C0DF-2904-4A4F-BA04-A08438168F76}" type="pres">
      <dgm:prSet presAssocID="{C591E2F8-B075-49B2-A296-67A4EB57DA9A}" presName="compNode" presStyleCnt="0"/>
      <dgm:spPr/>
    </dgm:pt>
    <dgm:pt modelId="{03526A02-C217-4207-A60D-919D0132BFE0}" type="pres">
      <dgm:prSet presAssocID="{C591E2F8-B075-49B2-A296-67A4EB57DA9A}" presName="dummyConnPt" presStyleCnt="0"/>
      <dgm:spPr/>
    </dgm:pt>
    <dgm:pt modelId="{4A77ABDE-1C43-445D-BFB4-69B743E5FCAA}" type="pres">
      <dgm:prSet presAssocID="{C591E2F8-B075-49B2-A296-67A4EB57DA9A}" presName="node" presStyleLbl="node1" presStyleIdx="5" presStyleCnt="6" custLinFactY="23911" custLinFactNeighborX="67013" custLinFactNeighborY="100000">
        <dgm:presLayoutVars>
          <dgm:bulletEnabled val="1"/>
        </dgm:presLayoutVars>
      </dgm:prSet>
      <dgm:spPr/>
    </dgm:pt>
  </dgm:ptLst>
  <dgm:cxnLst>
    <dgm:cxn modelId="{8627EC02-0E6C-4CC4-927A-AA1005AE929A}" type="presOf" srcId="{97751630-5773-415A-BC7E-A216C8313BDC}" destId="{7354666F-CDB1-4677-89DF-33806C46E45F}" srcOrd="0" destOrd="0" presId="urn:microsoft.com/office/officeart/2005/8/layout/bProcess4"/>
    <dgm:cxn modelId="{D8C1DF0A-9608-4258-863A-EFA634C1A8D1}" srcId="{8B767C6B-8FF9-4D04-B38D-F8A8DA5B4B15}" destId="{30CEBBE6-3B85-4C99-83E2-D9CCBBE5EEDC}" srcOrd="2" destOrd="0" parTransId="{273E1CA6-F9C5-4EF1-9442-375293E764C0}" sibTransId="{22061AD3-2810-4A3E-A659-D3EA1553585A}"/>
    <dgm:cxn modelId="{86575211-04C0-4F5D-AC28-DA751C798C25}" type="presOf" srcId="{8B767C6B-8FF9-4D04-B38D-F8A8DA5B4B15}" destId="{7691A725-02DD-4EE5-89ED-1787E7D4A06C}" srcOrd="0" destOrd="0" presId="urn:microsoft.com/office/officeart/2005/8/layout/bProcess4"/>
    <dgm:cxn modelId="{4EF60F19-5878-4107-85BC-B8C32500D5F5}" srcId="{8B767C6B-8FF9-4D04-B38D-F8A8DA5B4B15}" destId="{8B196E1E-E945-4CBC-B6ED-6E999CD9E652}" srcOrd="1" destOrd="0" parTransId="{76B8D569-EC5D-4E85-898A-85866E72A2A0}" sibTransId="{E8292A7E-E3BD-4560-9D05-AF0398853E68}"/>
    <dgm:cxn modelId="{C397A925-4AEF-4DC1-8656-6722A6EFB867}" srcId="{8B767C6B-8FF9-4D04-B38D-F8A8DA5B4B15}" destId="{AC39BCB0-202A-4192-9A10-907EDDC417B4}" srcOrd="0" destOrd="0" parTransId="{0D8E85C7-88F9-4BA4-8A64-213F3E8EC127}" sibTransId="{578E245E-1823-470D-9923-F1F91AEDD6C1}"/>
    <dgm:cxn modelId="{F205FE29-5482-4A2D-A212-5CAA575A10B5}" type="presOf" srcId="{E8292A7E-E3BD-4560-9D05-AF0398853E68}" destId="{C54E2F93-582A-4F18-90D9-33E76FC86BAC}" srcOrd="0" destOrd="0" presId="urn:microsoft.com/office/officeart/2005/8/layout/bProcess4"/>
    <dgm:cxn modelId="{9A91EA5F-746D-4130-92DE-BB356B496CD7}" type="presOf" srcId="{8B196E1E-E945-4CBC-B6ED-6E999CD9E652}" destId="{F2F3D4AB-9343-41A6-83ED-B3C10EF02294}" srcOrd="0" destOrd="0" presId="urn:microsoft.com/office/officeart/2005/8/layout/bProcess4"/>
    <dgm:cxn modelId="{98BB4462-1893-499A-B403-54043459DA65}" type="presOf" srcId="{54C84E18-9BE6-4CC4-82FE-9DF2CA36D276}" destId="{0DCE74D3-9917-4FF3-B501-6978C35A678D}" srcOrd="0" destOrd="0" presId="urn:microsoft.com/office/officeart/2005/8/layout/bProcess4"/>
    <dgm:cxn modelId="{E65CEA67-6AA5-4418-9944-FBE4EF299DBC}" srcId="{8B767C6B-8FF9-4D04-B38D-F8A8DA5B4B15}" destId="{251A5B28-B0A2-4789-AF39-E5764457ABE3}" srcOrd="4" destOrd="0" parTransId="{7CB65755-111D-4DD3-B437-DB2F9B113BD1}" sibTransId="{3BAE603C-F35C-4E85-AFA1-FA7DF8886791}"/>
    <dgm:cxn modelId="{98F6E46F-135C-4BBA-805E-7473662CE225}" type="presOf" srcId="{AC39BCB0-202A-4192-9A10-907EDDC417B4}" destId="{A622F15A-2152-4A88-AE01-6F3DDA71492F}" srcOrd="0" destOrd="0" presId="urn:microsoft.com/office/officeart/2005/8/layout/bProcess4"/>
    <dgm:cxn modelId="{2188FD85-E875-4F47-8693-14333A06259A}" type="presOf" srcId="{C591E2F8-B075-49B2-A296-67A4EB57DA9A}" destId="{4A77ABDE-1C43-445D-BFB4-69B743E5FCAA}" srcOrd="0" destOrd="0" presId="urn:microsoft.com/office/officeart/2005/8/layout/bProcess4"/>
    <dgm:cxn modelId="{407B4B8D-C932-4D54-BC33-90BF9CF31214}" type="presOf" srcId="{578E245E-1823-470D-9923-F1F91AEDD6C1}" destId="{D5C9AAED-0345-43DA-A250-DA65620915FD}" srcOrd="0" destOrd="0" presId="urn:microsoft.com/office/officeart/2005/8/layout/bProcess4"/>
    <dgm:cxn modelId="{3C766891-C0B5-4767-9EA7-8BA7A69B5699}" srcId="{8B767C6B-8FF9-4D04-B38D-F8A8DA5B4B15}" destId="{54C84E18-9BE6-4CC4-82FE-9DF2CA36D276}" srcOrd="3" destOrd="0" parTransId="{2E5F2887-AFF4-4768-98AC-8A29BFC7C706}" sibTransId="{97751630-5773-415A-BC7E-A216C8313BDC}"/>
    <dgm:cxn modelId="{F54D4BAC-883B-4C32-956B-8B3AC3349433}" type="presOf" srcId="{30CEBBE6-3B85-4C99-83E2-D9CCBBE5EEDC}" destId="{1ECDBB77-8E43-491A-8596-55FA2D8EE858}" srcOrd="0" destOrd="0" presId="urn:microsoft.com/office/officeart/2005/8/layout/bProcess4"/>
    <dgm:cxn modelId="{F8444DCE-4352-440F-9D0D-BC021B077A67}" type="presOf" srcId="{22061AD3-2810-4A3E-A659-D3EA1553585A}" destId="{497B836A-96C7-4083-82B6-36680FB7341E}" srcOrd="0" destOrd="0" presId="urn:microsoft.com/office/officeart/2005/8/layout/bProcess4"/>
    <dgm:cxn modelId="{A2A4A3D5-1C82-4316-88CC-9377E3D9032A}" type="presOf" srcId="{3BAE603C-F35C-4E85-AFA1-FA7DF8886791}" destId="{9FC249C8-6C63-4009-A580-CD226C09F09B}" srcOrd="0" destOrd="0" presId="urn:microsoft.com/office/officeart/2005/8/layout/bProcess4"/>
    <dgm:cxn modelId="{26DF2CDC-891E-46CD-81E2-682D906127E6}" srcId="{8B767C6B-8FF9-4D04-B38D-F8A8DA5B4B15}" destId="{C591E2F8-B075-49B2-A296-67A4EB57DA9A}" srcOrd="5" destOrd="0" parTransId="{89EF8DEC-628D-41C0-9251-8F2268C3A456}" sibTransId="{6170FECC-98DD-4254-8002-0E1A11A75028}"/>
    <dgm:cxn modelId="{5E2EF0EB-99FC-4B01-B6B6-5D007E7C5067}" type="presOf" srcId="{251A5B28-B0A2-4789-AF39-E5764457ABE3}" destId="{3FC1E0EC-6502-4C7A-90A6-E8B497A1ED37}" srcOrd="0" destOrd="0" presId="urn:microsoft.com/office/officeart/2005/8/layout/bProcess4"/>
    <dgm:cxn modelId="{0046338F-3D8A-48CD-A653-3293AD615C4E}" type="presParOf" srcId="{7691A725-02DD-4EE5-89ED-1787E7D4A06C}" destId="{D1D8D1D2-F75B-43EB-B3AE-0FD374BA5E69}" srcOrd="0" destOrd="0" presId="urn:microsoft.com/office/officeart/2005/8/layout/bProcess4"/>
    <dgm:cxn modelId="{D70D6453-15FC-4A07-9AD0-A7CA2792C7A8}" type="presParOf" srcId="{D1D8D1D2-F75B-43EB-B3AE-0FD374BA5E69}" destId="{026935AD-87E6-439A-8E60-A04E19C697B4}" srcOrd="0" destOrd="0" presId="urn:microsoft.com/office/officeart/2005/8/layout/bProcess4"/>
    <dgm:cxn modelId="{0CAAE03D-1E6A-40C0-A897-B687A34E7260}" type="presParOf" srcId="{D1D8D1D2-F75B-43EB-B3AE-0FD374BA5E69}" destId="{A622F15A-2152-4A88-AE01-6F3DDA71492F}" srcOrd="1" destOrd="0" presId="urn:microsoft.com/office/officeart/2005/8/layout/bProcess4"/>
    <dgm:cxn modelId="{3195EC64-10D7-44E2-B301-2BE02063230A}" type="presParOf" srcId="{7691A725-02DD-4EE5-89ED-1787E7D4A06C}" destId="{D5C9AAED-0345-43DA-A250-DA65620915FD}" srcOrd="1" destOrd="0" presId="urn:microsoft.com/office/officeart/2005/8/layout/bProcess4"/>
    <dgm:cxn modelId="{1DF173B7-5FD8-4855-8118-CA33329A6334}" type="presParOf" srcId="{7691A725-02DD-4EE5-89ED-1787E7D4A06C}" destId="{46FB5A1F-6A45-4CFC-A53E-A8051AC8470D}" srcOrd="2" destOrd="0" presId="urn:microsoft.com/office/officeart/2005/8/layout/bProcess4"/>
    <dgm:cxn modelId="{5F42332D-FE0F-41C0-8972-B161EA4BD0E4}" type="presParOf" srcId="{46FB5A1F-6A45-4CFC-A53E-A8051AC8470D}" destId="{797D0BA8-1A7C-45CD-9FD6-20C7DD70C903}" srcOrd="0" destOrd="0" presId="urn:microsoft.com/office/officeart/2005/8/layout/bProcess4"/>
    <dgm:cxn modelId="{03DEE41B-DAA3-4EFD-A080-0448EA328197}" type="presParOf" srcId="{46FB5A1F-6A45-4CFC-A53E-A8051AC8470D}" destId="{F2F3D4AB-9343-41A6-83ED-B3C10EF02294}" srcOrd="1" destOrd="0" presId="urn:microsoft.com/office/officeart/2005/8/layout/bProcess4"/>
    <dgm:cxn modelId="{1C748125-8163-47B8-9C5E-DE6078BF8B69}" type="presParOf" srcId="{7691A725-02DD-4EE5-89ED-1787E7D4A06C}" destId="{C54E2F93-582A-4F18-90D9-33E76FC86BAC}" srcOrd="3" destOrd="0" presId="urn:microsoft.com/office/officeart/2005/8/layout/bProcess4"/>
    <dgm:cxn modelId="{426BC633-D33A-4E1D-9122-F76815DFD998}" type="presParOf" srcId="{7691A725-02DD-4EE5-89ED-1787E7D4A06C}" destId="{E4F5D4A2-9A32-4575-B45C-264B32DFAB7D}" srcOrd="4" destOrd="0" presId="urn:microsoft.com/office/officeart/2005/8/layout/bProcess4"/>
    <dgm:cxn modelId="{AAD996F1-0689-4436-89FB-993CF40E8676}" type="presParOf" srcId="{E4F5D4A2-9A32-4575-B45C-264B32DFAB7D}" destId="{69F45AEB-E0FE-4848-8B15-646389343E35}" srcOrd="0" destOrd="0" presId="urn:microsoft.com/office/officeart/2005/8/layout/bProcess4"/>
    <dgm:cxn modelId="{91EBE7D6-3E15-44BE-8F84-F0054C601B29}" type="presParOf" srcId="{E4F5D4A2-9A32-4575-B45C-264B32DFAB7D}" destId="{1ECDBB77-8E43-491A-8596-55FA2D8EE858}" srcOrd="1" destOrd="0" presId="urn:microsoft.com/office/officeart/2005/8/layout/bProcess4"/>
    <dgm:cxn modelId="{DFE93345-E07D-42A6-896D-6D3182F5FC6D}" type="presParOf" srcId="{7691A725-02DD-4EE5-89ED-1787E7D4A06C}" destId="{497B836A-96C7-4083-82B6-36680FB7341E}" srcOrd="5" destOrd="0" presId="urn:microsoft.com/office/officeart/2005/8/layout/bProcess4"/>
    <dgm:cxn modelId="{A3B5F07E-4AAC-4049-99F1-F8D30FE01F36}" type="presParOf" srcId="{7691A725-02DD-4EE5-89ED-1787E7D4A06C}" destId="{ACA930EB-9883-4CE1-8773-436A192622B1}" srcOrd="6" destOrd="0" presId="urn:microsoft.com/office/officeart/2005/8/layout/bProcess4"/>
    <dgm:cxn modelId="{C2E2ED44-1173-4487-8D46-EFE5FE09BE25}" type="presParOf" srcId="{ACA930EB-9883-4CE1-8773-436A192622B1}" destId="{8AC69B36-96D4-4301-99CB-4CE96369A7D5}" srcOrd="0" destOrd="0" presId="urn:microsoft.com/office/officeart/2005/8/layout/bProcess4"/>
    <dgm:cxn modelId="{6822860C-37A1-49D4-A8F8-E4BEF3C0A6A2}" type="presParOf" srcId="{ACA930EB-9883-4CE1-8773-436A192622B1}" destId="{0DCE74D3-9917-4FF3-B501-6978C35A678D}" srcOrd="1" destOrd="0" presId="urn:microsoft.com/office/officeart/2005/8/layout/bProcess4"/>
    <dgm:cxn modelId="{DEA8FC1C-A90D-4A9C-B80F-A81650D6C21B}" type="presParOf" srcId="{7691A725-02DD-4EE5-89ED-1787E7D4A06C}" destId="{7354666F-CDB1-4677-89DF-33806C46E45F}" srcOrd="7" destOrd="0" presId="urn:microsoft.com/office/officeart/2005/8/layout/bProcess4"/>
    <dgm:cxn modelId="{6A99402B-D906-4250-92E2-E17CF145328C}" type="presParOf" srcId="{7691A725-02DD-4EE5-89ED-1787E7D4A06C}" destId="{3A17F54C-EB34-4F9E-B587-F74C1031C354}" srcOrd="8" destOrd="0" presId="urn:microsoft.com/office/officeart/2005/8/layout/bProcess4"/>
    <dgm:cxn modelId="{48626155-4C9E-45F1-92FF-AEB9725FDF03}" type="presParOf" srcId="{3A17F54C-EB34-4F9E-B587-F74C1031C354}" destId="{7DAB9F08-5C29-405F-A8B7-D788ACD0AFA9}" srcOrd="0" destOrd="0" presId="urn:microsoft.com/office/officeart/2005/8/layout/bProcess4"/>
    <dgm:cxn modelId="{9452518E-B28C-46B0-9B89-5AAB3013C176}" type="presParOf" srcId="{3A17F54C-EB34-4F9E-B587-F74C1031C354}" destId="{3FC1E0EC-6502-4C7A-90A6-E8B497A1ED37}" srcOrd="1" destOrd="0" presId="urn:microsoft.com/office/officeart/2005/8/layout/bProcess4"/>
    <dgm:cxn modelId="{1068E21D-C122-4A14-A76C-9A2A1636DFE5}" type="presParOf" srcId="{7691A725-02DD-4EE5-89ED-1787E7D4A06C}" destId="{9FC249C8-6C63-4009-A580-CD226C09F09B}" srcOrd="9" destOrd="0" presId="urn:microsoft.com/office/officeart/2005/8/layout/bProcess4"/>
    <dgm:cxn modelId="{00D13A70-28CB-4425-A26A-71CF4C6E4F2E}" type="presParOf" srcId="{7691A725-02DD-4EE5-89ED-1787E7D4A06C}" destId="{86F6C0DF-2904-4A4F-BA04-A08438168F76}" srcOrd="10" destOrd="0" presId="urn:microsoft.com/office/officeart/2005/8/layout/bProcess4"/>
    <dgm:cxn modelId="{F2212003-D74E-49A4-990F-A18D08C77015}" type="presParOf" srcId="{86F6C0DF-2904-4A4F-BA04-A08438168F76}" destId="{03526A02-C217-4207-A60D-919D0132BFE0}" srcOrd="0" destOrd="0" presId="urn:microsoft.com/office/officeart/2005/8/layout/bProcess4"/>
    <dgm:cxn modelId="{35B39495-EB26-4974-9593-60AE4906F50B}" type="presParOf" srcId="{86F6C0DF-2904-4A4F-BA04-A08438168F76}" destId="{4A77ABDE-1C43-445D-BFB4-69B743E5FCA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767C6B-8FF9-4D04-B38D-F8A8DA5B4B15}" type="doc">
      <dgm:prSet loTypeId="urn:microsoft.com/office/officeart/2005/8/layout/bProcess4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39BCB0-202A-4192-9A10-907EDDC417B4}">
      <dgm:prSet phldrT="[Text]"/>
      <dgm:spPr/>
      <dgm:t>
        <a:bodyPr/>
        <a:lstStyle/>
        <a:p>
          <a:pPr algn="l"/>
          <a:r>
            <a:rPr lang="en-US" baseline="0" dirty="0">
              <a:latin typeface="OCR A Extended" panose="02010509020102010303" pitchFamily="50" charset="0"/>
            </a:rPr>
            <a:t>New</a:t>
          </a:r>
        </a:p>
        <a:p>
          <a:pPr algn="l"/>
          <a:r>
            <a:rPr lang="en-US" baseline="0" dirty="0">
              <a:latin typeface="OCR A Extended" panose="02010509020102010303" pitchFamily="50" charset="0"/>
            </a:rPr>
            <a:t>EEG Database</a:t>
          </a:r>
        </a:p>
      </dgm:t>
    </dgm:pt>
    <dgm:pt modelId="{0D8E85C7-88F9-4BA4-8A64-213F3E8EC127}" type="parTrans" cxnId="{C397A925-4AEF-4DC1-8656-6722A6EFB867}">
      <dgm:prSet/>
      <dgm:spPr/>
      <dgm:t>
        <a:bodyPr/>
        <a:lstStyle/>
        <a:p>
          <a:endParaRPr lang="en-US"/>
        </a:p>
      </dgm:t>
    </dgm:pt>
    <dgm:pt modelId="{578E245E-1823-470D-9923-F1F91AEDD6C1}" type="sibTrans" cxnId="{C397A925-4AEF-4DC1-8656-6722A6EFB867}">
      <dgm:prSet/>
      <dgm:spPr/>
      <dgm:t>
        <a:bodyPr/>
        <a:lstStyle/>
        <a:p>
          <a:endParaRPr lang="en-US"/>
        </a:p>
      </dgm:t>
    </dgm:pt>
    <dgm:pt modelId="{8B196E1E-E945-4CBC-B6ED-6E999CD9E652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Epoch Extraction</a:t>
          </a:r>
        </a:p>
      </dgm:t>
    </dgm:pt>
    <dgm:pt modelId="{76B8D569-EC5D-4E85-898A-85866E72A2A0}" type="parTrans" cxnId="{4EF60F19-5878-4107-85BC-B8C32500D5F5}">
      <dgm:prSet/>
      <dgm:spPr/>
      <dgm:t>
        <a:bodyPr/>
        <a:lstStyle/>
        <a:p>
          <a:endParaRPr lang="en-US"/>
        </a:p>
      </dgm:t>
    </dgm:pt>
    <dgm:pt modelId="{E8292A7E-E3BD-4560-9D05-AF0398853E68}" type="sibTrans" cxnId="{4EF60F19-5878-4107-85BC-B8C32500D5F5}">
      <dgm:prSet/>
      <dgm:spPr/>
      <dgm:t>
        <a:bodyPr/>
        <a:lstStyle/>
        <a:p>
          <a:endParaRPr lang="en-US"/>
        </a:p>
      </dgm:t>
    </dgm:pt>
    <dgm:pt modelId="{30CEBBE6-3B85-4C99-83E2-D9CCBBE5EEDC}">
      <dgm:prSet phldrT="[Text]"/>
      <dgm:spPr/>
      <dgm:t>
        <a:bodyPr/>
        <a:lstStyle/>
        <a:p>
          <a:r>
            <a:rPr lang="en-US" dirty="0">
              <a:latin typeface="OCR A Extended" panose="02010509020102010303" pitchFamily="50" charset="0"/>
            </a:rPr>
            <a:t>Data Matrix</a:t>
          </a:r>
        </a:p>
      </dgm:t>
    </dgm:pt>
    <dgm:pt modelId="{273E1CA6-F9C5-4EF1-9442-375293E764C0}" type="parTrans" cxnId="{D8C1DF0A-9608-4258-863A-EFA634C1A8D1}">
      <dgm:prSet/>
      <dgm:spPr/>
      <dgm:t>
        <a:bodyPr/>
        <a:lstStyle/>
        <a:p>
          <a:endParaRPr lang="en-US"/>
        </a:p>
      </dgm:t>
    </dgm:pt>
    <dgm:pt modelId="{22061AD3-2810-4A3E-A659-D3EA1553585A}" type="sibTrans" cxnId="{D8C1DF0A-9608-4258-863A-EFA634C1A8D1}">
      <dgm:prSet/>
      <dgm:spPr/>
      <dgm:t>
        <a:bodyPr/>
        <a:lstStyle/>
        <a:p>
          <a:endParaRPr lang="en-US"/>
        </a:p>
      </dgm:t>
    </dgm:pt>
    <dgm:pt modelId="{54C84E18-9BE6-4CC4-82FE-9DF2CA36D276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Covariance Matrix</a:t>
          </a:r>
        </a:p>
      </dgm:t>
    </dgm:pt>
    <dgm:pt modelId="{2E5F2887-AFF4-4768-98AC-8A29BFC7C706}" type="parTrans" cxnId="{3C766891-C0B5-4767-9EA7-8BA7A69B5699}">
      <dgm:prSet/>
      <dgm:spPr/>
      <dgm:t>
        <a:bodyPr/>
        <a:lstStyle/>
        <a:p>
          <a:endParaRPr lang="en-US"/>
        </a:p>
      </dgm:t>
    </dgm:pt>
    <dgm:pt modelId="{97751630-5773-415A-BC7E-A216C8313BDC}" type="sibTrans" cxnId="{3C766891-C0B5-4767-9EA7-8BA7A69B5699}">
      <dgm:prSet/>
      <dgm:spPr/>
      <dgm:t>
        <a:bodyPr/>
        <a:lstStyle/>
        <a:p>
          <a:endParaRPr lang="en-US"/>
        </a:p>
      </dgm:t>
    </dgm:pt>
    <dgm:pt modelId="{251A5B28-B0A2-4789-AF39-E5764457ABE3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Minimum distance to centroid cluster</a:t>
          </a:r>
        </a:p>
      </dgm:t>
    </dgm:pt>
    <dgm:pt modelId="{7CB65755-111D-4DD3-B437-DB2F9B113BD1}" type="parTrans" cxnId="{E65CEA67-6AA5-4418-9944-FBE4EF299DBC}">
      <dgm:prSet/>
      <dgm:spPr/>
      <dgm:t>
        <a:bodyPr/>
        <a:lstStyle/>
        <a:p>
          <a:endParaRPr lang="en-US"/>
        </a:p>
      </dgm:t>
    </dgm:pt>
    <dgm:pt modelId="{3BAE603C-F35C-4E85-AFA1-FA7DF8886791}" type="sibTrans" cxnId="{E65CEA67-6AA5-4418-9944-FBE4EF299DBC}">
      <dgm:prSet/>
      <dgm:spPr/>
      <dgm:t>
        <a:bodyPr/>
        <a:lstStyle/>
        <a:p>
          <a:endParaRPr lang="en-US"/>
        </a:p>
      </dgm:t>
    </dgm:pt>
    <dgm:pt modelId="{C591E2F8-B075-49B2-A296-67A4EB57DA9A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Predicted Class</a:t>
          </a:r>
        </a:p>
      </dgm:t>
    </dgm:pt>
    <dgm:pt modelId="{89EF8DEC-628D-41C0-9251-8F2268C3A456}" type="parTrans" cxnId="{26DF2CDC-891E-46CD-81E2-682D906127E6}">
      <dgm:prSet/>
      <dgm:spPr/>
      <dgm:t>
        <a:bodyPr/>
        <a:lstStyle/>
        <a:p>
          <a:endParaRPr lang="en-IN"/>
        </a:p>
      </dgm:t>
    </dgm:pt>
    <dgm:pt modelId="{6170FECC-98DD-4254-8002-0E1A11A75028}" type="sibTrans" cxnId="{26DF2CDC-891E-46CD-81E2-682D906127E6}">
      <dgm:prSet/>
      <dgm:spPr/>
      <dgm:t>
        <a:bodyPr/>
        <a:lstStyle/>
        <a:p>
          <a:endParaRPr lang="en-IN"/>
        </a:p>
      </dgm:t>
    </dgm:pt>
    <dgm:pt modelId="{7691A725-02DD-4EE5-89ED-1787E7D4A06C}" type="pres">
      <dgm:prSet presAssocID="{8B767C6B-8FF9-4D04-B38D-F8A8DA5B4B15}" presName="Name0" presStyleCnt="0">
        <dgm:presLayoutVars>
          <dgm:dir/>
          <dgm:resizeHandles/>
        </dgm:presLayoutVars>
      </dgm:prSet>
      <dgm:spPr/>
    </dgm:pt>
    <dgm:pt modelId="{D1D8D1D2-F75B-43EB-B3AE-0FD374BA5E69}" type="pres">
      <dgm:prSet presAssocID="{AC39BCB0-202A-4192-9A10-907EDDC417B4}" presName="compNode" presStyleCnt="0"/>
      <dgm:spPr/>
    </dgm:pt>
    <dgm:pt modelId="{026935AD-87E6-439A-8E60-A04E19C697B4}" type="pres">
      <dgm:prSet presAssocID="{AC39BCB0-202A-4192-9A10-907EDDC417B4}" presName="dummyConnPt" presStyleCnt="0"/>
      <dgm:spPr/>
    </dgm:pt>
    <dgm:pt modelId="{A622F15A-2152-4A88-AE01-6F3DDA71492F}" type="pres">
      <dgm:prSet presAssocID="{AC39BCB0-202A-4192-9A10-907EDDC417B4}" presName="node" presStyleLbl="node1" presStyleIdx="0" presStyleCnt="6" custLinFactNeighborX="-66857" custLinFactNeighborY="-2694">
        <dgm:presLayoutVars>
          <dgm:bulletEnabled val="1"/>
        </dgm:presLayoutVars>
      </dgm:prSet>
      <dgm:spPr/>
    </dgm:pt>
    <dgm:pt modelId="{D5C9AAED-0345-43DA-A250-DA65620915FD}" type="pres">
      <dgm:prSet presAssocID="{578E245E-1823-470D-9923-F1F91AEDD6C1}" presName="sibTrans" presStyleLbl="bgSibTrans2D1" presStyleIdx="0" presStyleCnt="5"/>
      <dgm:spPr/>
    </dgm:pt>
    <dgm:pt modelId="{46FB5A1F-6A45-4CFC-A53E-A8051AC8470D}" type="pres">
      <dgm:prSet presAssocID="{8B196E1E-E945-4CBC-B6ED-6E999CD9E652}" presName="compNode" presStyleCnt="0"/>
      <dgm:spPr/>
    </dgm:pt>
    <dgm:pt modelId="{797D0BA8-1A7C-45CD-9FD6-20C7DD70C903}" type="pres">
      <dgm:prSet presAssocID="{8B196E1E-E945-4CBC-B6ED-6E999CD9E652}" presName="dummyConnPt" presStyleCnt="0"/>
      <dgm:spPr/>
    </dgm:pt>
    <dgm:pt modelId="{F2F3D4AB-9343-41A6-83ED-B3C10EF02294}" type="pres">
      <dgm:prSet presAssocID="{8B196E1E-E945-4CBC-B6ED-6E999CD9E652}" presName="node" presStyleLbl="node1" presStyleIdx="1" presStyleCnt="6" custLinFactNeighborX="-66857" custLinFactNeighborY="-2694">
        <dgm:presLayoutVars>
          <dgm:bulletEnabled val="1"/>
        </dgm:presLayoutVars>
      </dgm:prSet>
      <dgm:spPr/>
    </dgm:pt>
    <dgm:pt modelId="{C54E2F93-582A-4F18-90D9-33E76FC86BAC}" type="pres">
      <dgm:prSet presAssocID="{E8292A7E-E3BD-4560-9D05-AF0398853E68}" presName="sibTrans" presStyleLbl="bgSibTrans2D1" presStyleIdx="1" presStyleCnt="5"/>
      <dgm:spPr/>
    </dgm:pt>
    <dgm:pt modelId="{E4F5D4A2-9A32-4575-B45C-264B32DFAB7D}" type="pres">
      <dgm:prSet presAssocID="{30CEBBE6-3B85-4C99-83E2-D9CCBBE5EEDC}" presName="compNode" presStyleCnt="0"/>
      <dgm:spPr/>
    </dgm:pt>
    <dgm:pt modelId="{69F45AEB-E0FE-4848-8B15-646389343E35}" type="pres">
      <dgm:prSet presAssocID="{30CEBBE6-3B85-4C99-83E2-D9CCBBE5EEDC}" presName="dummyConnPt" presStyleCnt="0"/>
      <dgm:spPr/>
    </dgm:pt>
    <dgm:pt modelId="{1ECDBB77-8E43-491A-8596-55FA2D8EE858}" type="pres">
      <dgm:prSet presAssocID="{30CEBBE6-3B85-4C99-83E2-D9CCBBE5EEDC}" presName="node" presStyleLbl="node1" presStyleIdx="2" presStyleCnt="6" custLinFactNeighborX="-66857">
        <dgm:presLayoutVars>
          <dgm:bulletEnabled val="1"/>
        </dgm:presLayoutVars>
      </dgm:prSet>
      <dgm:spPr/>
    </dgm:pt>
    <dgm:pt modelId="{497B836A-96C7-4083-82B6-36680FB7341E}" type="pres">
      <dgm:prSet presAssocID="{22061AD3-2810-4A3E-A659-D3EA1553585A}" presName="sibTrans" presStyleLbl="bgSibTrans2D1" presStyleIdx="2" presStyleCnt="5"/>
      <dgm:spPr/>
    </dgm:pt>
    <dgm:pt modelId="{ACA930EB-9883-4CE1-8773-436A192622B1}" type="pres">
      <dgm:prSet presAssocID="{54C84E18-9BE6-4CC4-82FE-9DF2CA36D276}" presName="compNode" presStyleCnt="0"/>
      <dgm:spPr/>
    </dgm:pt>
    <dgm:pt modelId="{8AC69B36-96D4-4301-99CB-4CE96369A7D5}" type="pres">
      <dgm:prSet presAssocID="{54C84E18-9BE6-4CC4-82FE-9DF2CA36D276}" presName="dummyConnPt" presStyleCnt="0"/>
      <dgm:spPr/>
    </dgm:pt>
    <dgm:pt modelId="{0DCE74D3-9917-4FF3-B501-6978C35A678D}" type="pres">
      <dgm:prSet presAssocID="{54C84E18-9BE6-4CC4-82FE-9DF2CA36D276}" presName="node" presStyleLbl="node1" presStyleIdx="3" presStyleCnt="6" custLinFactNeighborX="-66422" custLinFactNeighborY="1347">
        <dgm:presLayoutVars>
          <dgm:bulletEnabled val="1"/>
        </dgm:presLayoutVars>
      </dgm:prSet>
      <dgm:spPr/>
    </dgm:pt>
    <dgm:pt modelId="{7354666F-CDB1-4677-89DF-33806C46E45F}" type="pres">
      <dgm:prSet presAssocID="{97751630-5773-415A-BC7E-A216C8313BDC}" presName="sibTrans" presStyleLbl="bgSibTrans2D1" presStyleIdx="3" presStyleCnt="5"/>
      <dgm:spPr/>
    </dgm:pt>
    <dgm:pt modelId="{3A17F54C-EB34-4F9E-B587-F74C1031C354}" type="pres">
      <dgm:prSet presAssocID="{251A5B28-B0A2-4789-AF39-E5764457ABE3}" presName="compNode" presStyleCnt="0"/>
      <dgm:spPr/>
    </dgm:pt>
    <dgm:pt modelId="{7DAB9F08-5C29-405F-A8B7-D788ACD0AFA9}" type="pres">
      <dgm:prSet presAssocID="{251A5B28-B0A2-4789-AF39-E5764457ABE3}" presName="dummyConnPt" presStyleCnt="0"/>
      <dgm:spPr/>
    </dgm:pt>
    <dgm:pt modelId="{3FC1E0EC-6502-4C7A-90A6-E8B497A1ED37}" type="pres">
      <dgm:prSet presAssocID="{251A5B28-B0A2-4789-AF39-E5764457ABE3}" presName="node" presStyleLbl="node1" presStyleIdx="4" presStyleCnt="6" custLinFactY="23911" custLinFactNeighborX="67013" custLinFactNeighborY="100000">
        <dgm:presLayoutVars>
          <dgm:bulletEnabled val="1"/>
        </dgm:presLayoutVars>
      </dgm:prSet>
      <dgm:spPr/>
    </dgm:pt>
    <dgm:pt modelId="{9FC249C8-6C63-4009-A580-CD226C09F09B}" type="pres">
      <dgm:prSet presAssocID="{3BAE603C-F35C-4E85-AFA1-FA7DF8886791}" presName="sibTrans" presStyleLbl="bgSibTrans2D1" presStyleIdx="4" presStyleCnt="5"/>
      <dgm:spPr/>
    </dgm:pt>
    <dgm:pt modelId="{86F6C0DF-2904-4A4F-BA04-A08438168F76}" type="pres">
      <dgm:prSet presAssocID="{C591E2F8-B075-49B2-A296-67A4EB57DA9A}" presName="compNode" presStyleCnt="0"/>
      <dgm:spPr/>
    </dgm:pt>
    <dgm:pt modelId="{03526A02-C217-4207-A60D-919D0132BFE0}" type="pres">
      <dgm:prSet presAssocID="{C591E2F8-B075-49B2-A296-67A4EB57DA9A}" presName="dummyConnPt" presStyleCnt="0"/>
      <dgm:spPr/>
    </dgm:pt>
    <dgm:pt modelId="{4A77ABDE-1C43-445D-BFB4-69B743E5FCAA}" type="pres">
      <dgm:prSet presAssocID="{C591E2F8-B075-49B2-A296-67A4EB57DA9A}" presName="node" presStyleLbl="node1" presStyleIdx="5" presStyleCnt="6" custLinFactY="23911" custLinFactNeighborX="67013" custLinFactNeighborY="100000">
        <dgm:presLayoutVars>
          <dgm:bulletEnabled val="1"/>
        </dgm:presLayoutVars>
      </dgm:prSet>
      <dgm:spPr/>
    </dgm:pt>
  </dgm:ptLst>
  <dgm:cxnLst>
    <dgm:cxn modelId="{8627EC02-0E6C-4CC4-927A-AA1005AE929A}" type="presOf" srcId="{97751630-5773-415A-BC7E-A216C8313BDC}" destId="{7354666F-CDB1-4677-89DF-33806C46E45F}" srcOrd="0" destOrd="0" presId="urn:microsoft.com/office/officeart/2005/8/layout/bProcess4"/>
    <dgm:cxn modelId="{D8C1DF0A-9608-4258-863A-EFA634C1A8D1}" srcId="{8B767C6B-8FF9-4D04-B38D-F8A8DA5B4B15}" destId="{30CEBBE6-3B85-4C99-83E2-D9CCBBE5EEDC}" srcOrd="2" destOrd="0" parTransId="{273E1CA6-F9C5-4EF1-9442-375293E764C0}" sibTransId="{22061AD3-2810-4A3E-A659-D3EA1553585A}"/>
    <dgm:cxn modelId="{86575211-04C0-4F5D-AC28-DA751C798C25}" type="presOf" srcId="{8B767C6B-8FF9-4D04-B38D-F8A8DA5B4B15}" destId="{7691A725-02DD-4EE5-89ED-1787E7D4A06C}" srcOrd="0" destOrd="0" presId="urn:microsoft.com/office/officeart/2005/8/layout/bProcess4"/>
    <dgm:cxn modelId="{4EF60F19-5878-4107-85BC-B8C32500D5F5}" srcId="{8B767C6B-8FF9-4D04-B38D-F8A8DA5B4B15}" destId="{8B196E1E-E945-4CBC-B6ED-6E999CD9E652}" srcOrd="1" destOrd="0" parTransId="{76B8D569-EC5D-4E85-898A-85866E72A2A0}" sibTransId="{E8292A7E-E3BD-4560-9D05-AF0398853E68}"/>
    <dgm:cxn modelId="{C397A925-4AEF-4DC1-8656-6722A6EFB867}" srcId="{8B767C6B-8FF9-4D04-B38D-F8A8DA5B4B15}" destId="{AC39BCB0-202A-4192-9A10-907EDDC417B4}" srcOrd="0" destOrd="0" parTransId="{0D8E85C7-88F9-4BA4-8A64-213F3E8EC127}" sibTransId="{578E245E-1823-470D-9923-F1F91AEDD6C1}"/>
    <dgm:cxn modelId="{F205FE29-5482-4A2D-A212-5CAA575A10B5}" type="presOf" srcId="{E8292A7E-E3BD-4560-9D05-AF0398853E68}" destId="{C54E2F93-582A-4F18-90D9-33E76FC86BAC}" srcOrd="0" destOrd="0" presId="urn:microsoft.com/office/officeart/2005/8/layout/bProcess4"/>
    <dgm:cxn modelId="{9A91EA5F-746D-4130-92DE-BB356B496CD7}" type="presOf" srcId="{8B196E1E-E945-4CBC-B6ED-6E999CD9E652}" destId="{F2F3D4AB-9343-41A6-83ED-B3C10EF02294}" srcOrd="0" destOrd="0" presId="urn:microsoft.com/office/officeart/2005/8/layout/bProcess4"/>
    <dgm:cxn modelId="{98BB4462-1893-499A-B403-54043459DA65}" type="presOf" srcId="{54C84E18-9BE6-4CC4-82FE-9DF2CA36D276}" destId="{0DCE74D3-9917-4FF3-B501-6978C35A678D}" srcOrd="0" destOrd="0" presId="urn:microsoft.com/office/officeart/2005/8/layout/bProcess4"/>
    <dgm:cxn modelId="{E65CEA67-6AA5-4418-9944-FBE4EF299DBC}" srcId="{8B767C6B-8FF9-4D04-B38D-F8A8DA5B4B15}" destId="{251A5B28-B0A2-4789-AF39-E5764457ABE3}" srcOrd="4" destOrd="0" parTransId="{7CB65755-111D-4DD3-B437-DB2F9B113BD1}" sibTransId="{3BAE603C-F35C-4E85-AFA1-FA7DF8886791}"/>
    <dgm:cxn modelId="{98F6E46F-135C-4BBA-805E-7473662CE225}" type="presOf" srcId="{AC39BCB0-202A-4192-9A10-907EDDC417B4}" destId="{A622F15A-2152-4A88-AE01-6F3DDA71492F}" srcOrd="0" destOrd="0" presId="urn:microsoft.com/office/officeart/2005/8/layout/bProcess4"/>
    <dgm:cxn modelId="{2188FD85-E875-4F47-8693-14333A06259A}" type="presOf" srcId="{C591E2F8-B075-49B2-A296-67A4EB57DA9A}" destId="{4A77ABDE-1C43-445D-BFB4-69B743E5FCAA}" srcOrd="0" destOrd="0" presId="urn:microsoft.com/office/officeart/2005/8/layout/bProcess4"/>
    <dgm:cxn modelId="{407B4B8D-C932-4D54-BC33-90BF9CF31214}" type="presOf" srcId="{578E245E-1823-470D-9923-F1F91AEDD6C1}" destId="{D5C9AAED-0345-43DA-A250-DA65620915FD}" srcOrd="0" destOrd="0" presId="urn:microsoft.com/office/officeart/2005/8/layout/bProcess4"/>
    <dgm:cxn modelId="{3C766891-C0B5-4767-9EA7-8BA7A69B5699}" srcId="{8B767C6B-8FF9-4D04-B38D-F8A8DA5B4B15}" destId="{54C84E18-9BE6-4CC4-82FE-9DF2CA36D276}" srcOrd="3" destOrd="0" parTransId="{2E5F2887-AFF4-4768-98AC-8A29BFC7C706}" sibTransId="{97751630-5773-415A-BC7E-A216C8313BDC}"/>
    <dgm:cxn modelId="{F54D4BAC-883B-4C32-956B-8B3AC3349433}" type="presOf" srcId="{30CEBBE6-3B85-4C99-83E2-D9CCBBE5EEDC}" destId="{1ECDBB77-8E43-491A-8596-55FA2D8EE858}" srcOrd="0" destOrd="0" presId="urn:microsoft.com/office/officeart/2005/8/layout/bProcess4"/>
    <dgm:cxn modelId="{F8444DCE-4352-440F-9D0D-BC021B077A67}" type="presOf" srcId="{22061AD3-2810-4A3E-A659-D3EA1553585A}" destId="{497B836A-96C7-4083-82B6-36680FB7341E}" srcOrd="0" destOrd="0" presId="urn:microsoft.com/office/officeart/2005/8/layout/bProcess4"/>
    <dgm:cxn modelId="{A2A4A3D5-1C82-4316-88CC-9377E3D9032A}" type="presOf" srcId="{3BAE603C-F35C-4E85-AFA1-FA7DF8886791}" destId="{9FC249C8-6C63-4009-A580-CD226C09F09B}" srcOrd="0" destOrd="0" presId="urn:microsoft.com/office/officeart/2005/8/layout/bProcess4"/>
    <dgm:cxn modelId="{26DF2CDC-891E-46CD-81E2-682D906127E6}" srcId="{8B767C6B-8FF9-4D04-B38D-F8A8DA5B4B15}" destId="{C591E2F8-B075-49B2-A296-67A4EB57DA9A}" srcOrd="5" destOrd="0" parTransId="{89EF8DEC-628D-41C0-9251-8F2268C3A456}" sibTransId="{6170FECC-98DD-4254-8002-0E1A11A75028}"/>
    <dgm:cxn modelId="{5E2EF0EB-99FC-4B01-B6B6-5D007E7C5067}" type="presOf" srcId="{251A5B28-B0A2-4789-AF39-E5764457ABE3}" destId="{3FC1E0EC-6502-4C7A-90A6-E8B497A1ED37}" srcOrd="0" destOrd="0" presId="urn:microsoft.com/office/officeart/2005/8/layout/bProcess4"/>
    <dgm:cxn modelId="{0046338F-3D8A-48CD-A653-3293AD615C4E}" type="presParOf" srcId="{7691A725-02DD-4EE5-89ED-1787E7D4A06C}" destId="{D1D8D1D2-F75B-43EB-B3AE-0FD374BA5E69}" srcOrd="0" destOrd="0" presId="urn:microsoft.com/office/officeart/2005/8/layout/bProcess4"/>
    <dgm:cxn modelId="{D70D6453-15FC-4A07-9AD0-A7CA2792C7A8}" type="presParOf" srcId="{D1D8D1D2-F75B-43EB-B3AE-0FD374BA5E69}" destId="{026935AD-87E6-439A-8E60-A04E19C697B4}" srcOrd="0" destOrd="0" presId="urn:microsoft.com/office/officeart/2005/8/layout/bProcess4"/>
    <dgm:cxn modelId="{0CAAE03D-1E6A-40C0-A897-B687A34E7260}" type="presParOf" srcId="{D1D8D1D2-F75B-43EB-B3AE-0FD374BA5E69}" destId="{A622F15A-2152-4A88-AE01-6F3DDA71492F}" srcOrd="1" destOrd="0" presId="urn:microsoft.com/office/officeart/2005/8/layout/bProcess4"/>
    <dgm:cxn modelId="{3195EC64-10D7-44E2-B301-2BE02063230A}" type="presParOf" srcId="{7691A725-02DD-4EE5-89ED-1787E7D4A06C}" destId="{D5C9AAED-0345-43DA-A250-DA65620915FD}" srcOrd="1" destOrd="0" presId="urn:microsoft.com/office/officeart/2005/8/layout/bProcess4"/>
    <dgm:cxn modelId="{1DF173B7-5FD8-4855-8118-CA33329A6334}" type="presParOf" srcId="{7691A725-02DD-4EE5-89ED-1787E7D4A06C}" destId="{46FB5A1F-6A45-4CFC-A53E-A8051AC8470D}" srcOrd="2" destOrd="0" presId="urn:microsoft.com/office/officeart/2005/8/layout/bProcess4"/>
    <dgm:cxn modelId="{5F42332D-FE0F-41C0-8972-B161EA4BD0E4}" type="presParOf" srcId="{46FB5A1F-6A45-4CFC-A53E-A8051AC8470D}" destId="{797D0BA8-1A7C-45CD-9FD6-20C7DD70C903}" srcOrd="0" destOrd="0" presId="urn:microsoft.com/office/officeart/2005/8/layout/bProcess4"/>
    <dgm:cxn modelId="{03DEE41B-DAA3-4EFD-A080-0448EA328197}" type="presParOf" srcId="{46FB5A1F-6A45-4CFC-A53E-A8051AC8470D}" destId="{F2F3D4AB-9343-41A6-83ED-B3C10EF02294}" srcOrd="1" destOrd="0" presId="urn:microsoft.com/office/officeart/2005/8/layout/bProcess4"/>
    <dgm:cxn modelId="{1C748125-8163-47B8-9C5E-DE6078BF8B69}" type="presParOf" srcId="{7691A725-02DD-4EE5-89ED-1787E7D4A06C}" destId="{C54E2F93-582A-4F18-90D9-33E76FC86BAC}" srcOrd="3" destOrd="0" presId="urn:microsoft.com/office/officeart/2005/8/layout/bProcess4"/>
    <dgm:cxn modelId="{426BC633-D33A-4E1D-9122-F76815DFD998}" type="presParOf" srcId="{7691A725-02DD-4EE5-89ED-1787E7D4A06C}" destId="{E4F5D4A2-9A32-4575-B45C-264B32DFAB7D}" srcOrd="4" destOrd="0" presId="urn:microsoft.com/office/officeart/2005/8/layout/bProcess4"/>
    <dgm:cxn modelId="{AAD996F1-0689-4436-89FB-993CF40E8676}" type="presParOf" srcId="{E4F5D4A2-9A32-4575-B45C-264B32DFAB7D}" destId="{69F45AEB-E0FE-4848-8B15-646389343E35}" srcOrd="0" destOrd="0" presId="urn:microsoft.com/office/officeart/2005/8/layout/bProcess4"/>
    <dgm:cxn modelId="{91EBE7D6-3E15-44BE-8F84-F0054C601B29}" type="presParOf" srcId="{E4F5D4A2-9A32-4575-B45C-264B32DFAB7D}" destId="{1ECDBB77-8E43-491A-8596-55FA2D8EE858}" srcOrd="1" destOrd="0" presId="urn:microsoft.com/office/officeart/2005/8/layout/bProcess4"/>
    <dgm:cxn modelId="{DFE93345-E07D-42A6-896D-6D3182F5FC6D}" type="presParOf" srcId="{7691A725-02DD-4EE5-89ED-1787E7D4A06C}" destId="{497B836A-96C7-4083-82B6-36680FB7341E}" srcOrd="5" destOrd="0" presId="urn:microsoft.com/office/officeart/2005/8/layout/bProcess4"/>
    <dgm:cxn modelId="{A3B5F07E-4AAC-4049-99F1-F8D30FE01F36}" type="presParOf" srcId="{7691A725-02DD-4EE5-89ED-1787E7D4A06C}" destId="{ACA930EB-9883-4CE1-8773-436A192622B1}" srcOrd="6" destOrd="0" presId="urn:microsoft.com/office/officeart/2005/8/layout/bProcess4"/>
    <dgm:cxn modelId="{C2E2ED44-1173-4487-8D46-EFE5FE09BE25}" type="presParOf" srcId="{ACA930EB-9883-4CE1-8773-436A192622B1}" destId="{8AC69B36-96D4-4301-99CB-4CE96369A7D5}" srcOrd="0" destOrd="0" presId="urn:microsoft.com/office/officeart/2005/8/layout/bProcess4"/>
    <dgm:cxn modelId="{6822860C-37A1-49D4-A8F8-E4BEF3C0A6A2}" type="presParOf" srcId="{ACA930EB-9883-4CE1-8773-436A192622B1}" destId="{0DCE74D3-9917-4FF3-B501-6978C35A678D}" srcOrd="1" destOrd="0" presId="urn:microsoft.com/office/officeart/2005/8/layout/bProcess4"/>
    <dgm:cxn modelId="{DEA8FC1C-A90D-4A9C-B80F-A81650D6C21B}" type="presParOf" srcId="{7691A725-02DD-4EE5-89ED-1787E7D4A06C}" destId="{7354666F-CDB1-4677-89DF-33806C46E45F}" srcOrd="7" destOrd="0" presId="urn:microsoft.com/office/officeart/2005/8/layout/bProcess4"/>
    <dgm:cxn modelId="{6A99402B-D906-4250-92E2-E17CF145328C}" type="presParOf" srcId="{7691A725-02DD-4EE5-89ED-1787E7D4A06C}" destId="{3A17F54C-EB34-4F9E-B587-F74C1031C354}" srcOrd="8" destOrd="0" presId="urn:microsoft.com/office/officeart/2005/8/layout/bProcess4"/>
    <dgm:cxn modelId="{48626155-4C9E-45F1-92FF-AEB9725FDF03}" type="presParOf" srcId="{3A17F54C-EB34-4F9E-B587-F74C1031C354}" destId="{7DAB9F08-5C29-405F-A8B7-D788ACD0AFA9}" srcOrd="0" destOrd="0" presId="urn:microsoft.com/office/officeart/2005/8/layout/bProcess4"/>
    <dgm:cxn modelId="{9452518E-B28C-46B0-9B89-5AAB3013C176}" type="presParOf" srcId="{3A17F54C-EB34-4F9E-B587-F74C1031C354}" destId="{3FC1E0EC-6502-4C7A-90A6-E8B497A1ED37}" srcOrd="1" destOrd="0" presId="urn:microsoft.com/office/officeart/2005/8/layout/bProcess4"/>
    <dgm:cxn modelId="{1068E21D-C122-4A14-A76C-9A2A1636DFE5}" type="presParOf" srcId="{7691A725-02DD-4EE5-89ED-1787E7D4A06C}" destId="{9FC249C8-6C63-4009-A580-CD226C09F09B}" srcOrd="9" destOrd="0" presId="urn:microsoft.com/office/officeart/2005/8/layout/bProcess4"/>
    <dgm:cxn modelId="{00D13A70-28CB-4425-A26A-71CF4C6E4F2E}" type="presParOf" srcId="{7691A725-02DD-4EE5-89ED-1787E7D4A06C}" destId="{86F6C0DF-2904-4A4F-BA04-A08438168F76}" srcOrd="10" destOrd="0" presId="urn:microsoft.com/office/officeart/2005/8/layout/bProcess4"/>
    <dgm:cxn modelId="{F2212003-D74E-49A4-990F-A18D08C77015}" type="presParOf" srcId="{86F6C0DF-2904-4A4F-BA04-A08438168F76}" destId="{03526A02-C217-4207-A60D-919D0132BFE0}" srcOrd="0" destOrd="0" presId="urn:microsoft.com/office/officeart/2005/8/layout/bProcess4"/>
    <dgm:cxn modelId="{35B39495-EB26-4974-9593-60AE4906F50B}" type="presParOf" srcId="{86F6C0DF-2904-4A4F-BA04-A08438168F76}" destId="{4A77ABDE-1C43-445D-BFB4-69B743E5FCA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AAED-0345-43DA-A250-DA65620915FD}">
      <dsp:nvSpPr>
        <dsp:cNvPr id="0" name=""/>
        <dsp:cNvSpPr/>
      </dsp:nvSpPr>
      <dsp:spPr>
        <a:xfrm rot="5400000">
          <a:off x="-131206" y="613663"/>
          <a:ext cx="947635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22F15A-2152-4A88-AE01-6F3DDA71492F}">
      <dsp:nvSpPr>
        <dsp:cNvPr id="0" name=""/>
        <dsp:cNvSpPr/>
      </dsp:nvSpPr>
      <dsp:spPr>
        <a:xfrm>
          <a:off x="77186" y="0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Digital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EEG Database</a:t>
          </a:r>
        </a:p>
      </dsp:txBody>
      <dsp:txXfrm>
        <a:off x="100090" y="22904"/>
        <a:ext cx="1257545" cy="736203"/>
      </dsp:txXfrm>
    </dsp:sp>
    <dsp:sp modelId="{C54E2F93-582A-4F18-90D9-33E76FC86BAC}">
      <dsp:nvSpPr>
        <dsp:cNvPr id="0" name=""/>
        <dsp:cNvSpPr/>
      </dsp:nvSpPr>
      <dsp:spPr>
        <a:xfrm rot="5400000">
          <a:off x="-151924" y="1591526"/>
          <a:ext cx="989072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F3D4AB-9343-41A6-83ED-B3C10EF02294}">
      <dsp:nvSpPr>
        <dsp:cNvPr id="0" name=""/>
        <dsp:cNvSpPr/>
      </dsp:nvSpPr>
      <dsp:spPr>
        <a:xfrm>
          <a:off x="77186" y="957145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OCR A Extended" panose="02010509020102010303" pitchFamily="50" charset="0"/>
            </a:rPr>
            <a:t>EEG Extraction</a:t>
          </a:r>
          <a:endParaRPr lang="en-US" sz="1300" kern="1200" dirty="0">
            <a:latin typeface="OCR A Extended" panose="02010509020102010303" pitchFamily="50" charset="0"/>
          </a:endParaRPr>
        </a:p>
      </dsp:txBody>
      <dsp:txXfrm>
        <a:off x="100090" y="980049"/>
        <a:ext cx="1257545" cy="736203"/>
      </dsp:txXfrm>
    </dsp:sp>
    <dsp:sp modelId="{497B836A-96C7-4083-82B6-36680FB7341E}">
      <dsp:nvSpPr>
        <dsp:cNvPr id="0" name=""/>
        <dsp:cNvSpPr/>
      </dsp:nvSpPr>
      <dsp:spPr>
        <a:xfrm rot="1388">
          <a:off x="347366" y="2091167"/>
          <a:ext cx="172961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CDBB77-8E43-491A-8596-55FA2D8EE858}">
      <dsp:nvSpPr>
        <dsp:cNvPr id="0" name=""/>
        <dsp:cNvSpPr/>
      </dsp:nvSpPr>
      <dsp:spPr>
        <a:xfrm>
          <a:off x="77186" y="1955727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OCR A Extended" panose="02010509020102010303" pitchFamily="50" charset="0"/>
            </a:rPr>
            <a:t>Data Matrix</a:t>
          </a:r>
          <a:endParaRPr lang="en-US" sz="1300" kern="1200" dirty="0">
            <a:latin typeface="OCR A Extended" panose="02010509020102010303" pitchFamily="50" charset="0"/>
          </a:endParaRPr>
        </a:p>
      </dsp:txBody>
      <dsp:txXfrm>
        <a:off x="100090" y="1978631"/>
        <a:ext cx="1257545" cy="736203"/>
      </dsp:txXfrm>
    </dsp:sp>
    <dsp:sp modelId="{7354666F-CDB1-4677-89DF-33806C46E45F}">
      <dsp:nvSpPr>
        <dsp:cNvPr id="0" name=""/>
        <dsp:cNvSpPr/>
      </dsp:nvSpPr>
      <dsp:spPr>
        <a:xfrm rot="21591161">
          <a:off x="2086492" y="2089286"/>
          <a:ext cx="173437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CE74D3-9917-4FF3-B501-6978C35A678D}">
      <dsp:nvSpPr>
        <dsp:cNvPr id="0" name=""/>
        <dsp:cNvSpPr/>
      </dsp:nvSpPr>
      <dsp:spPr>
        <a:xfrm>
          <a:off x="1816315" y="195642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OCR A Extended" panose="02010509020102010303" pitchFamily="50" charset="0"/>
            </a:rPr>
            <a:t>Covariance Matrix</a:t>
          </a:r>
          <a:endParaRPr lang="en-US" sz="1300" kern="1200" dirty="0">
            <a:latin typeface="OCR A Extended" panose="02010509020102010303" pitchFamily="50" charset="0"/>
          </a:endParaRPr>
        </a:p>
      </dsp:txBody>
      <dsp:txXfrm>
        <a:off x="1839219" y="1979330"/>
        <a:ext cx="1257545" cy="736203"/>
      </dsp:txXfrm>
    </dsp:sp>
    <dsp:sp modelId="{9FC249C8-6C63-4009-A580-CD226C09F09B}">
      <dsp:nvSpPr>
        <dsp:cNvPr id="0" name=""/>
        <dsp:cNvSpPr/>
      </dsp:nvSpPr>
      <dsp:spPr>
        <a:xfrm rot="16200000">
          <a:off x="3336867" y="1593544"/>
          <a:ext cx="968004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C1E0EC-6502-4C7A-90A6-E8B497A1ED37}">
      <dsp:nvSpPr>
        <dsp:cNvPr id="0" name=""/>
        <dsp:cNvSpPr/>
      </dsp:nvSpPr>
      <dsp:spPr>
        <a:xfrm>
          <a:off x="3555444" y="1947211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Centroid Computation</a:t>
          </a:r>
        </a:p>
      </dsp:txBody>
      <dsp:txXfrm>
        <a:off x="3578348" y="1970115"/>
        <a:ext cx="1257545" cy="736203"/>
      </dsp:txXfrm>
    </dsp:sp>
    <dsp:sp modelId="{4A77ABDE-1C43-445D-BFB4-69B743E5FCAA}">
      <dsp:nvSpPr>
        <dsp:cNvPr id="0" name=""/>
        <dsp:cNvSpPr/>
      </dsp:nvSpPr>
      <dsp:spPr>
        <a:xfrm>
          <a:off x="3555444" y="96969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Training Achieved</a:t>
          </a:r>
        </a:p>
      </dsp:txBody>
      <dsp:txXfrm>
        <a:off x="3578348" y="992600"/>
        <a:ext cx="1257545" cy="736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AAED-0345-43DA-A250-DA65620915FD}">
      <dsp:nvSpPr>
        <dsp:cNvPr id="0" name=""/>
        <dsp:cNvSpPr/>
      </dsp:nvSpPr>
      <dsp:spPr>
        <a:xfrm rot="5400000">
          <a:off x="-131206" y="613663"/>
          <a:ext cx="947635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22F15A-2152-4A88-AE01-6F3DDA71492F}">
      <dsp:nvSpPr>
        <dsp:cNvPr id="0" name=""/>
        <dsp:cNvSpPr/>
      </dsp:nvSpPr>
      <dsp:spPr>
        <a:xfrm>
          <a:off x="77186" y="0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New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EEG Database</a:t>
          </a:r>
        </a:p>
      </dsp:txBody>
      <dsp:txXfrm>
        <a:off x="100090" y="22904"/>
        <a:ext cx="1257545" cy="736203"/>
      </dsp:txXfrm>
    </dsp:sp>
    <dsp:sp modelId="{C54E2F93-582A-4F18-90D9-33E76FC86BAC}">
      <dsp:nvSpPr>
        <dsp:cNvPr id="0" name=""/>
        <dsp:cNvSpPr/>
      </dsp:nvSpPr>
      <dsp:spPr>
        <a:xfrm rot="5400000">
          <a:off x="-151924" y="1591526"/>
          <a:ext cx="989072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F3D4AB-9343-41A6-83ED-B3C10EF02294}">
      <dsp:nvSpPr>
        <dsp:cNvPr id="0" name=""/>
        <dsp:cNvSpPr/>
      </dsp:nvSpPr>
      <dsp:spPr>
        <a:xfrm>
          <a:off x="77186" y="957145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Epoch Extraction</a:t>
          </a:r>
        </a:p>
      </dsp:txBody>
      <dsp:txXfrm>
        <a:off x="100090" y="980049"/>
        <a:ext cx="1257545" cy="736203"/>
      </dsp:txXfrm>
    </dsp:sp>
    <dsp:sp modelId="{497B836A-96C7-4083-82B6-36680FB7341E}">
      <dsp:nvSpPr>
        <dsp:cNvPr id="0" name=""/>
        <dsp:cNvSpPr/>
      </dsp:nvSpPr>
      <dsp:spPr>
        <a:xfrm rot="1388">
          <a:off x="347366" y="2091167"/>
          <a:ext cx="172961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CDBB77-8E43-491A-8596-55FA2D8EE858}">
      <dsp:nvSpPr>
        <dsp:cNvPr id="0" name=""/>
        <dsp:cNvSpPr/>
      </dsp:nvSpPr>
      <dsp:spPr>
        <a:xfrm>
          <a:off x="77186" y="1955727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Data Matrix</a:t>
          </a:r>
        </a:p>
      </dsp:txBody>
      <dsp:txXfrm>
        <a:off x="100090" y="1978631"/>
        <a:ext cx="1257545" cy="736203"/>
      </dsp:txXfrm>
    </dsp:sp>
    <dsp:sp modelId="{7354666F-CDB1-4677-89DF-33806C46E45F}">
      <dsp:nvSpPr>
        <dsp:cNvPr id="0" name=""/>
        <dsp:cNvSpPr/>
      </dsp:nvSpPr>
      <dsp:spPr>
        <a:xfrm rot="21591161">
          <a:off x="2086492" y="2089286"/>
          <a:ext cx="173437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CE74D3-9917-4FF3-B501-6978C35A678D}">
      <dsp:nvSpPr>
        <dsp:cNvPr id="0" name=""/>
        <dsp:cNvSpPr/>
      </dsp:nvSpPr>
      <dsp:spPr>
        <a:xfrm>
          <a:off x="1816315" y="195642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Covariance Matrix</a:t>
          </a:r>
        </a:p>
      </dsp:txBody>
      <dsp:txXfrm>
        <a:off x="1839219" y="1979330"/>
        <a:ext cx="1257545" cy="736203"/>
      </dsp:txXfrm>
    </dsp:sp>
    <dsp:sp modelId="{9FC249C8-6C63-4009-A580-CD226C09F09B}">
      <dsp:nvSpPr>
        <dsp:cNvPr id="0" name=""/>
        <dsp:cNvSpPr/>
      </dsp:nvSpPr>
      <dsp:spPr>
        <a:xfrm rot="16200000">
          <a:off x="3336867" y="1593544"/>
          <a:ext cx="968004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C1E0EC-6502-4C7A-90A6-E8B497A1ED37}">
      <dsp:nvSpPr>
        <dsp:cNvPr id="0" name=""/>
        <dsp:cNvSpPr/>
      </dsp:nvSpPr>
      <dsp:spPr>
        <a:xfrm>
          <a:off x="3555444" y="1947211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Minimum distance to centroid cluster</a:t>
          </a:r>
        </a:p>
      </dsp:txBody>
      <dsp:txXfrm>
        <a:off x="3578348" y="1970115"/>
        <a:ext cx="1257545" cy="736203"/>
      </dsp:txXfrm>
    </dsp:sp>
    <dsp:sp modelId="{4A77ABDE-1C43-445D-BFB4-69B743E5FCAA}">
      <dsp:nvSpPr>
        <dsp:cNvPr id="0" name=""/>
        <dsp:cNvSpPr/>
      </dsp:nvSpPr>
      <dsp:spPr>
        <a:xfrm>
          <a:off x="3555444" y="96969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Predicted Class</a:t>
          </a:r>
        </a:p>
      </dsp:txBody>
      <dsp:txXfrm>
        <a:off x="3578348" y="992600"/>
        <a:ext cx="1257545" cy="736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11" name="Shape 11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25" name="Shape 2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33" name="Shape 3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2" name="Shape 4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9" name="Shape 4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63" name="Shape 6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44F2FC-C959-46E5-A6D2-15E520F8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025444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Normal EEG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0607"/>
            <a:ext cx="6858000" cy="45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2027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66300" cy="5352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EEG in SSVEP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200"/>
            <a:ext cx="6858000" cy="44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1215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528" y="739293"/>
            <a:ext cx="8163816" cy="36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4646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44F2FC-C959-46E5-A6D2-15E520F8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" y="50950"/>
            <a:ext cx="1241708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Results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A81DD-98D0-4A61-99F2-77D50BF0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855194"/>
            <a:ext cx="8305274" cy="42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521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C371034D-2EB0-4340-82A8-C656E538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" y="50950"/>
            <a:ext cx="1241708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Results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0C740082-DAC2-4471-9793-DE687941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313" y="810815"/>
            <a:ext cx="8308541" cy="4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11697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5E7330A-E634-48B1-8665-227E3063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745" y="810815"/>
            <a:ext cx="8374643" cy="4332685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BAAEEFB0-2964-43B5-81DF-3D3F483B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" y="50950"/>
            <a:ext cx="1241708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Results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0002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28AC91B-1300-441D-8147-13F29EFD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439" y="810815"/>
            <a:ext cx="8292662" cy="4332685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09B0C4E8-FA53-4A2B-BC17-2F84778A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" y="50950"/>
            <a:ext cx="1241708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Results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20233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DA592-29FC-46F7-9136-CAF4180B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539" y="810815"/>
            <a:ext cx="8210681" cy="4332685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858DAAD6-9D16-40EF-B426-32CB8B4A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" y="50950"/>
            <a:ext cx="1241708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Results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89322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03E04F5-0087-4BC7-B7A7-0F3B6B7A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357" y="810815"/>
            <a:ext cx="8336805" cy="4332685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C7904205-56D0-42CD-94CA-D65B1EB6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" y="50950"/>
            <a:ext cx="1241708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Results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6856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99604" y="471717"/>
            <a:ext cx="5766300" cy="62949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OCR A Extended" panose="02010509020102010303" pitchFamily="50" charset="0"/>
              </a:rPr>
              <a:t>  Progress so Far</a:t>
            </a:r>
            <a:endParaRPr sz="2000" dirty="0">
              <a:latin typeface="OCR A Extended" panose="02010509020102010303" pitchFamily="50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778592" y="1730145"/>
            <a:ext cx="3714750" cy="273369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Accomplishment</a:t>
            </a:r>
            <a:r>
              <a:rPr lang="en-IN" sz="2000" b="1" dirty="0">
                <a:solidFill>
                  <a:schemeClr val="dk1"/>
                </a:solidFill>
              </a:rPr>
              <a:t>s</a:t>
            </a:r>
            <a:endParaRPr sz="2000" b="1" dirty="0">
              <a:solidFill>
                <a:schemeClr val="dk1"/>
              </a:solidFill>
            </a:endParaRP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IN" sz="2000" dirty="0"/>
              <a:t>Extraction of EEG segments</a:t>
            </a: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IN" sz="2000" dirty="0"/>
              <a:t>Data organisation</a:t>
            </a: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US" sz="2000" dirty="0"/>
              <a:t>Covariance matrix formation from extracted segments</a:t>
            </a: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US" sz="2000" dirty="0"/>
              <a:t>Crude Classification</a:t>
            </a:r>
          </a:p>
          <a:p>
            <a:pPr marL="95250" indent="0">
              <a:lnSpc>
                <a:spcPct val="100000"/>
              </a:lnSpc>
              <a:spcBef>
                <a:spcPts val="1200"/>
              </a:spcBef>
              <a:buSzPts val="1600"/>
              <a:buNone/>
            </a:pPr>
            <a:endParaRPr lang="en-US" sz="135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OCR A Extended" panose="02010509020102010303" pitchFamily="50" charset="0"/>
              </a:rPr>
              <a:t>Status Report</a:t>
            </a:r>
            <a:br>
              <a:rPr lang="en" dirty="0">
                <a:latin typeface="OCR A Extended" panose="02010509020102010303" pitchFamily="50" charset="0"/>
              </a:rPr>
            </a:br>
            <a:r>
              <a:rPr lang="en-IN" sz="450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BCI: SSVEP</a:t>
            </a:r>
            <a:endParaRPr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47221" y="3022613"/>
            <a:ext cx="1704490" cy="14265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15.02.18</a:t>
            </a:r>
          </a:p>
          <a:p>
            <a:endParaRPr lang="en-AU" sz="1050" dirty="0">
              <a:latin typeface="Baskerville Old Face" panose="02020602080505020303" pitchFamily="18" charset="0"/>
            </a:endParaRPr>
          </a:p>
          <a:p>
            <a:r>
              <a:rPr lang="en-AU" sz="1050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4606292" y="3481955"/>
            <a:ext cx="213169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286" y="0"/>
            <a:ext cx="5824872" cy="535200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Led Array Schematic</a:t>
            </a:r>
            <a:br>
              <a:rPr lang="en-US" sz="2400" dirty="0">
                <a:latin typeface="OCR A Extended" panose="02010509020102010303" pitchFamily="50" charset="0"/>
              </a:rPr>
            </a:br>
            <a:endParaRPr lang="en-US" sz="2400" dirty="0">
              <a:latin typeface="OCR A Extended" panose="02010509020102010303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2C1B-DB9B-4180-A76A-3F96447F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4" y="535200"/>
            <a:ext cx="8624306" cy="48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675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566369168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 descr="Background pointer shape in timeline graphic"/>
          <p:cNvSpPr/>
          <p:nvPr/>
        </p:nvSpPr>
        <p:spPr>
          <a:xfrm>
            <a:off x="234236" y="2297903"/>
            <a:ext cx="1404225" cy="55912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endParaRPr sz="1050"/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234228" y="2401065"/>
            <a:ext cx="1091700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1200" b="1" dirty="0">
                <a:solidFill>
                  <a:schemeClr val="lt1"/>
                </a:solidFill>
              </a:rPr>
              <a:t>November</a:t>
            </a:r>
            <a:endParaRPr sz="1200" b="1"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705488" y="1856314"/>
            <a:ext cx="149175" cy="445242"/>
            <a:chOff x="777447" y="1610215"/>
            <a:chExt cx="198900" cy="593656"/>
          </a:xfrm>
        </p:grpSpPr>
        <p:cxnSp>
          <p:nvCxnSpPr>
            <p:cNvPr id="127" name="Shape 12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162175" y="1364359"/>
            <a:ext cx="1384976" cy="33770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dirty="0"/>
              <a:t>Algorithmic Study</a:t>
            </a:r>
            <a:endParaRPr sz="1200" dirty="0"/>
          </a:p>
        </p:txBody>
      </p:sp>
      <p:sp>
        <p:nvSpPr>
          <p:cNvPr id="130" name="Shape 130" descr="Background pointer shape in timeline graphic"/>
          <p:cNvSpPr/>
          <p:nvPr/>
        </p:nvSpPr>
        <p:spPr>
          <a:xfrm>
            <a:off x="1341326" y="2297903"/>
            <a:ext cx="1538325" cy="559125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endParaRPr sz="1050"/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1573274" y="2401065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1200" b="1" dirty="0">
                <a:solidFill>
                  <a:schemeClr val="lt1"/>
                </a:solidFill>
              </a:rPr>
              <a:t>January</a:t>
            </a:r>
            <a:endParaRPr sz="1200" b="1" dirty="0">
              <a:solidFill>
                <a:schemeClr val="lt1"/>
              </a:solidFill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1992010" y="2852871"/>
            <a:ext cx="149175" cy="445242"/>
            <a:chOff x="2223534" y="2938958"/>
            <a:chExt cx="198900" cy="593656"/>
          </a:xfrm>
        </p:grpSpPr>
        <p:cxnSp>
          <p:nvCxnSpPr>
            <p:cNvPr id="133" name="Shape 13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" name="Shape 13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1300135" y="3425811"/>
            <a:ext cx="1682100" cy="6797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dirty="0"/>
              <a:t>Collection of Datasets and understanding how to use it.</a:t>
            </a:r>
          </a:p>
        </p:txBody>
      </p:sp>
      <p:sp>
        <p:nvSpPr>
          <p:cNvPr id="136" name="Shape 136" descr="Background pointer shape in timeline graphic"/>
          <p:cNvSpPr/>
          <p:nvPr/>
        </p:nvSpPr>
        <p:spPr>
          <a:xfrm>
            <a:off x="2582516" y="2297903"/>
            <a:ext cx="1538325" cy="559125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endParaRPr sz="1050"/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2804352" y="2401065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1200" b="1" dirty="0">
                <a:solidFill>
                  <a:schemeClr val="lt1"/>
                </a:solidFill>
              </a:rPr>
              <a:t>February</a:t>
            </a:r>
            <a:endParaRPr sz="1200" b="1" dirty="0">
              <a:solidFill>
                <a:schemeClr val="lt1"/>
              </a:solidFill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3218195" y="1856314"/>
            <a:ext cx="149175" cy="445242"/>
            <a:chOff x="3918084" y="1610215"/>
            <a:chExt cx="198900" cy="593656"/>
          </a:xfrm>
        </p:grpSpPr>
        <p:cxnSp>
          <p:nvCxnSpPr>
            <p:cNvPr id="139" name="Shape 13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Shape 14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2510628" y="1146599"/>
            <a:ext cx="1682100" cy="6797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dirty="0"/>
              <a:t>Implementation of core classification and optimisation</a:t>
            </a:r>
            <a:endParaRPr sz="1200" dirty="0"/>
          </a:p>
        </p:txBody>
      </p:sp>
      <p:sp>
        <p:nvSpPr>
          <p:cNvPr id="142" name="Shape 142" descr="Background pointer shape in timeline graphic"/>
          <p:cNvSpPr/>
          <p:nvPr/>
        </p:nvSpPr>
        <p:spPr>
          <a:xfrm>
            <a:off x="3823706" y="2297903"/>
            <a:ext cx="1538325" cy="559125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endParaRPr sz="1050"/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4041060" y="2401065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1200" b="1" dirty="0">
                <a:solidFill>
                  <a:schemeClr val="lt1"/>
                </a:solidFill>
              </a:rPr>
              <a:t>March</a:t>
            </a:r>
            <a:endParaRPr sz="1200" b="1" dirty="0">
              <a:solidFill>
                <a:schemeClr val="lt1"/>
              </a:solidFill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4458338" y="2852871"/>
            <a:ext cx="149175" cy="445242"/>
            <a:chOff x="5958946" y="2938958"/>
            <a:chExt cx="198900" cy="593656"/>
          </a:xfrm>
        </p:grpSpPr>
        <p:cxnSp>
          <p:nvCxnSpPr>
            <p:cNvPr id="145" name="Shape 14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Shape 14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3725390" y="3326786"/>
            <a:ext cx="1734956" cy="877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dirty="0"/>
              <a:t>Online implementation and own dataset creation using LED array</a:t>
            </a:r>
          </a:p>
        </p:txBody>
      </p:sp>
      <p:sp>
        <p:nvSpPr>
          <p:cNvPr id="148" name="Shape 148" descr="Background pointer shape in timeline graphic"/>
          <p:cNvSpPr/>
          <p:nvPr/>
        </p:nvSpPr>
        <p:spPr>
          <a:xfrm>
            <a:off x="5064896" y="2297903"/>
            <a:ext cx="1538325" cy="559125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endParaRPr sz="105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5312170" y="2401065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1200" b="1" dirty="0">
                <a:solidFill>
                  <a:schemeClr val="lt1"/>
                </a:solidFill>
              </a:rPr>
              <a:t>April</a:t>
            </a:r>
            <a:endParaRPr sz="1200" b="1" dirty="0">
              <a:solidFill>
                <a:schemeClr val="lt1"/>
              </a:solidFill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5730891" y="1856314"/>
            <a:ext cx="149175" cy="445242"/>
            <a:chOff x="3918084" y="1610215"/>
            <a:chExt cx="198900" cy="593656"/>
          </a:xfrm>
        </p:grpSpPr>
        <p:cxnSp>
          <p:nvCxnSpPr>
            <p:cNvPr id="151" name="Shape 15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5082023" y="1253651"/>
            <a:ext cx="1596087" cy="559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dirty="0"/>
              <a:t>Optimisation and performance report</a:t>
            </a:r>
            <a:endParaRPr sz="12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9" grpId="0" build="p"/>
      <p:bldP spid="130" grpId="0" animBg="1"/>
      <p:bldP spid="135" grpId="0" build="p"/>
      <p:bldP spid="136" grpId="0" animBg="1"/>
      <p:bldP spid="137" grpId="0" build="p"/>
      <p:bldP spid="141" grpId="0" build="p"/>
      <p:bldP spid="142" grpId="0" animBg="1"/>
      <p:bldP spid="147" grpId="0" build="p"/>
      <p:bldP spid="148" grpId="0" animBg="1"/>
      <p:bldP spid="149" grpId="0" build="p"/>
      <p:bldP spid="15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47088" y="1631925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Next steps</a:t>
            </a: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47089" y="2116573"/>
            <a:ext cx="3774932" cy="209974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1</a:t>
            </a:r>
          </a:p>
          <a:p>
            <a:pPr marL="0" indent="0">
              <a:buNone/>
            </a:pPr>
            <a:r>
              <a:rPr lang="en-IN" sz="1200" dirty="0"/>
              <a:t>Optimisation of  Classification by outlier removal, EEG pre-processing.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2</a:t>
            </a:r>
            <a:endParaRPr sz="1575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IN" sz="1200" dirty="0"/>
              <a:t>LED array module and Recording of own EEG dataset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3</a:t>
            </a:r>
            <a:endParaRPr sz="1575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IN" sz="1200" dirty="0"/>
              <a:t>Online Extraction and its optimisation</a:t>
            </a: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99125" y="2077425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/>
              <a:t>Goals for next meeting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3429000" y="1657406"/>
            <a:ext cx="3369091" cy="146076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AutoNum type="arabicPeriod"/>
            </a:pPr>
            <a:r>
              <a:rPr lang="en-IN" sz="1600" dirty="0"/>
              <a:t>Outlier removal and Optimized Offline Classifier</a:t>
            </a:r>
            <a:endParaRPr sz="1600" dirty="0"/>
          </a:p>
          <a:p>
            <a:pPr>
              <a:spcBef>
                <a:spcPts val="1200"/>
              </a:spcBef>
              <a:buAutoNum type="arabicPeriod"/>
            </a:pPr>
            <a:r>
              <a:rPr lang="en-IN" sz="1600" dirty="0"/>
              <a:t>LED array Prototype</a:t>
            </a:r>
          </a:p>
          <a:p>
            <a:pPr marL="109537" indent="0">
              <a:spcBef>
                <a:spcPts val="1200"/>
              </a:spcBef>
              <a:buNone/>
            </a:pPr>
            <a:endParaRPr sz="16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277879448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99125" y="2077425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Summary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727174" y="1049223"/>
            <a:ext cx="3130826" cy="304505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IN" b="1" dirty="0"/>
              <a:t>SSVEP</a:t>
            </a:r>
            <a:endParaRPr b="1" dirty="0"/>
          </a:p>
          <a:p>
            <a:pPr marL="0" indent="0">
              <a:buNone/>
            </a:pPr>
            <a:r>
              <a:rPr lang="en-IN" sz="1125" dirty="0"/>
              <a:t>Riemannian geometry</a:t>
            </a:r>
            <a:endParaRPr sz="1125" dirty="0"/>
          </a:p>
          <a:p>
            <a:pPr marL="0" indent="0">
              <a:spcBef>
                <a:spcPts val="1200"/>
              </a:spcBef>
              <a:buNone/>
            </a:pPr>
            <a:r>
              <a:rPr lang="en" b="1" dirty="0"/>
              <a:t>Recent progress</a:t>
            </a:r>
            <a:endParaRPr b="1" dirty="0"/>
          </a:p>
          <a:p>
            <a:pPr indent="-242888">
              <a:buSzPts val="1500"/>
            </a:pPr>
            <a:r>
              <a:rPr lang="en-IN" sz="1125" dirty="0"/>
              <a:t>Dataset handling and extraction</a:t>
            </a:r>
          </a:p>
          <a:p>
            <a:pPr indent="-242888">
              <a:buSzPts val="1500"/>
            </a:pPr>
            <a:r>
              <a:rPr lang="en-IN" sz="1125" dirty="0" err="1"/>
              <a:t>Github</a:t>
            </a:r>
            <a:r>
              <a:rPr lang="en-IN" sz="1125" dirty="0"/>
              <a:t>  https://github.com/SmellingSalt/Group31</a:t>
            </a:r>
          </a:p>
          <a:p>
            <a:pPr indent="-242888">
              <a:buSzPts val="1500"/>
            </a:pPr>
            <a:r>
              <a:rPr lang="en-IN" sz="1125" dirty="0"/>
              <a:t>Crude classification</a:t>
            </a:r>
          </a:p>
          <a:p>
            <a:pPr marL="100013" indent="0">
              <a:buSzPts val="1500"/>
              <a:buNone/>
            </a:pPr>
            <a:endParaRPr lang="en-IN" sz="1125" dirty="0"/>
          </a:p>
          <a:p>
            <a:pPr marL="100013" indent="0">
              <a:buSzPts val="1500"/>
              <a:buNone/>
            </a:pPr>
            <a:r>
              <a:rPr lang="en-IN" sz="1200" b="1" dirty="0"/>
              <a:t>Future Endeavours</a:t>
            </a:r>
            <a:endParaRPr sz="1125" dirty="0"/>
          </a:p>
          <a:p>
            <a:pPr indent="-242888">
              <a:buSzPts val="1500"/>
            </a:pPr>
            <a:r>
              <a:rPr lang="en-IN" sz="1125" dirty="0"/>
              <a:t>Outlier removal</a:t>
            </a:r>
          </a:p>
          <a:p>
            <a:pPr indent="-242888">
              <a:buSzPts val="1500"/>
            </a:pPr>
            <a:r>
              <a:rPr lang="en-IN" sz="1125" dirty="0"/>
              <a:t>LED Array </a:t>
            </a:r>
          </a:p>
          <a:p>
            <a:pPr indent="-242888">
              <a:buSzPts val="1500"/>
            </a:pPr>
            <a:r>
              <a:rPr lang="en-IN" sz="1125" dirty="0"/>
              <a:t>Online Classification</a:t>
            </a:r>
          </a:p>
          <a:p>
            <a:pPr indent="-242888">
              <a:buSzPts val="1500"/>
            </a:pPr>
            <a:r>
              <a:rPr lang="en-IN" sz="1125" dirty="0"/>
              <a:t>Performance evaluation</a:t>
            </a:r>
          </a:p>
          <a:p>
            <a:pPr indent="-242888">
              <a:buSzPts val="1500"/>
            </a:pPr>
            <a:endParaRPr sz="1125" dirty="0"/>
          </a:p>
          <a:p>
            <a:pPr marL="214313" indent="-214313">
              <a:spcBef>
                <a:spcPts val="1200"/>
              </a:spcBef>
            </a:pPr>
            <a:endParaRPr b="1" dirty="0"/>
          </a:p>
          <a:p>
            <a:pPr marL="0" indent="0" algn="just">
              <a:spcAft>
                <a:spcPts val="1200"/>
              </a:spcAft>
              <a:buNone/>
            </a:pPr>
            <a:endParaRPr sz="1125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Algorithmic Briefing</a:t>
            </a:r>
          </a:p>
        </p:txBody>
      </p:sp>
    </p:spTree>
    <p:extLst>
      <p:ext uri="{BB962C8B-B14F-4D97-AF65-F5344CB8AC3E}">
        <p14:creationId xmlns:p14="http://schemas.microsoft.com/office/powerpoint/2010/main" val="3828617964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2EABB-12CD-41DD-858E-986B346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938"/>
            <a:ext cx="2883150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Training	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4BC1CE-94B1-4252-B847-05B916A2D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752205"/>
              </p:ext>
            </p:extLst>
          </p:nvPr>
        </p:nvGraphicFramePr>
        <p:xfrm>
          <a:off x="1050131" y="1614780"/>
          <a:ext cx="4933950" cy="273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348248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2EABB-12CD-41DD-858E-986B346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938"/>
            <a:ext cx="2883150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Testing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4BC1CE-94B1-4252-B847-05B916A2D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52345"/>
              </p:ext>
            </p:extLst>
          </p:nvPr>
        </p:nvGraphicFramePr>
        <p:xfrm>
          <a:off x="1050131" y="1614780"/>
          <a:ext cx="4933950" cy="273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446259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974511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5FDA6D-C39D-4F5B-ACC7-4070D06F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66300" cy="5352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Data Recording Format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F4E-6461-43E6-8501-C0D540DF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968"/>
            <a:ext cx="6858000" cy="15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28526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216</Words>
  <Application>Microsoft Office PowerPoint</Application>
  <PresentationFormat>Custom</PresentationFormat>
  <Paragraphs>80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OCR A Extended</vt:lpstr>
      <vt:lpstr>Raleway</vt:lpstr>
      <vt:lpstr>Arial</vt:lpstr>
      <vt:lpstr>NSimSun</vt:lpstr>
      <vt:lpstr>Baskerville Old Face</vt:lpstr>
      <vt:lpstr>Lato</vt:lpstr>
      <vt:lpstr>Streamline</vt:lpstr>
      <vt:lpstr>PowerPoint Presentation</vt:lpstr>
      <vt:lpstr>Status Report BCI: SSVEP</vt:lpstr>
      <vt:lpstr>Brief Overview</vt:lpstr>
      <vt:lpstr>Summary</vt:lpstr>
      <vt:lpstr>Algorithmic Briefing</vt:lpstr>
      <vt:lpstr>Training </vt:lpstr>
      <vt:lpstr>Testing</vt:lpstr>
      <vt:lpstr>The Data</vt:lpstr>
      <vt:lpstr>Data Recording Format </vt:lpstr>
      <vt:lpstr>Normal EEG </vt:lpstr>
      <vt:lpstr>EEG in SSVEP </vt:lpstr>
      <vt:lpstr>PowerPoint Presentation</vt:lpstr>
      <vt:lpstr>Results </vt:lpstr>
      <vt:lpstr>Results </vt:lpstr>
      <vt:lpstr>Results </vt:lpstr>
      <vt:lpstr>Results </vt:lpstr>
      <vt:lpstr>Results </vt:lpstr>
      <vt:lpstr>Results </vt:lpstr>
      <vt:lpstr>  Progress so Far</vt:lpstr>
      <vt:lpstr>Led Array Schematic </vt:lpstr>
      <vt:lpstr>Schedule</vt:lpstr>
      <vt:lpstr>PowerPoint Presentation</vt:lpstr>
      <vt:lpstr>Next steps</vt:lpstr>
      <vt:lpstr>Goals for next meeting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Sawan Mahara</cp:lastModifiedBy>
  <cp:revision>36</cp:revision>
  <dcterms:modified xsi:type="dcterms:W3CDTF">2018-03-15T07:14:45Z</dcterms:modified>
</cp:coreProperties>
</file>