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07288" cy="43889613"/>
  <p:notesSz cx="6889750" cy="10018713"/>
  <p:defaultTextStyle>
    <a:defPPr>
      <a:defRPr lang="en-US"/>
    </a:defPPr>
    <a:lvl1pPr marL="0" algn="l" defTabSz="4388388" rtl="0" eaLnBrk="1" latinLnBrk="0" hangingPunct="1">
      <a:defRPr sz="8600" kern="1200">
        <a:solidFill>
          <a:schemeClr val="tx1"/>
        </a:solidFill>
        <a:latin typeface="+mn-lt"/>
        <a:ea typeface="+mn-ea"/>
        <a:cs typeface="+mn-cs"/>
      </a:defRPr>
    </a:lvl1pPr>
    <a:lvl2pPr marL="2194194" algn="l" defTabSz="4388388" rtl="0" eaLnBrk="1" latinLnBrk="0" hangingPunct="1">
      <a:defRPr sz="8600" kern="1200">
        <a:solidFill>
          <a:schemeClr val="tx1"/>
        </a:solidFill>
        <a:latin typeface="+mn-lt"/>
        <a:ea typeface="+mn-ea"/>
        <a:cs typeface="+mn-cs"/>
      </a:defRPr>
    </a:lvl2pPr>
    <a:lvl3pPr marL="4388388" algn="l" defTabSz="4388388" rtl="0" eaLnBrk="1" latinLnBrk="0" hangingPunct="1">
      <a:defRPr sz="8600" kern="1200">
        <a:solidFill>
          <a:schemeClr val="tx1"/>
        </a:solidFill>
        <a:latin typeface="+mn-lt"/>
        <a:ea typeface="+mn-ea"/>
        <a:cs typeface="+mn-cs"/>
      </a:defRPr>
    </a:lvl3pPr>
    <a:lvl4pPr marL="6582583" algn="l" defTabSz="4388388" rtl="0" eaLnBrk="1" latinLnBrk="0" hangingPunct="1">
      <a:defRPr sz="8600" kern="1200">
        <a:solidFill>
          <a:schemeClr val="tx1"/>
        </a:solidFill>
        <a:latin typeface="+mn-lt"/>
        <a:ea typeface="+mn-ea"/>
        <a:cs typeface="+mn-cs"/>
      </a:defRPr>
    </a:lvl4pPr>
    <a:lvl5pPr marL="8776777" algn="l" defTabSz="4388388" rtl="0" eaLnBrk="1" latinLnBrk="0" hangingPunct="1">
      <a:defRPr sz="8600" kern="1200">
        <a:solidFill>
          <a:schemeClr val="tx1"/>
        </a:solidFill>
        <a:latin typeface="+mn-lt"/>
        <a:ea typeface="+mn-ea"/>
        <a:cs typeface="+mn-cs"/>
      </a:defRPr>
    </a:lvl5pPr>
    <a:lvl6pPr marL="10970971" algn="l" defTabSz="4388388" rtl="0" eaLnBrk="1" latinLnBrk="0" hangingPunct="1">
      <a:defRPr sz="8600" kern="1200">
        <a:solidFill>
          <a:schemeClr val="tx1"/>
        </a:solidFill>
        <a:latin typeface="+mn-lt"/>
        <a:ea typeface="+mn-ea"/>
        <a:cs typeface="+mn-cs"/>
      </a:defRPr>
    </a:lvl6pPr>
    <a:lvl7pPr marL="13165165" algn="l" defTabSz="4388388" rtl="0" eaLnBrk="1" latinLnBrk="0" hangingPunct="1">
      <a:defRPr sz="8600" kern="1200">
        <a:solidFill>
          <a:schemeClr val="tx1"/>
        </a:solidFill>
        <a:latin typeface="+mn-lt"/>
        <a:ea typeface="+mn-ea"/>
        <a:cs typeface="+mn-cs"/>
      </a:defRPr>
    </a:lvl7pPr>
    <a:lvl8pPr marL="15359360" algn="l" defTabSz="4388388" rtl="0" eaLnBrk="1" latinLnBrk="0" hangingPunct="1">
      <a:defRPr sz="8600" kern="1200">
        <a:solidFill>
          <a:schemeClr val="tx1"/>
        </a:solidFill>
        <a:latin typeface="+mn-lt"/>
        <a:ea typeface="+mn-ea"/>
        <a:cs typeface="+mn-cs"/>
      </a:defRPr>
    </a:lvl8pPr>
    <a:lvl9pPr marL="17553554" algn="l" defTabSz="4388388"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4">
          <p15:clr>
            <a:srgbClr val="A4A3A4"/>
          </p15:clr>
        </p15:guide>
        <p15:guide id="2" pos="1036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AAFE"/>
    <a:srgbClr val="6E90FE"/>
    <a:srgbClr val="547CFE"/>
    <a:srgbClr val="33C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6204" y="-14322"/>
      </p:cViewPr>
      <p:guideLst>
        <p:guide orient="horz" pos="13824"/>
        <p:guide pos="1036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767C6B-8FF9-4D04-B38D-F8A8DA5B4B15}" type="doc">
      <dgm:prSet loTypeId="urn:microsoft.com/office/officeart/2005/8/layout/bProcess4" loCatId="process" qsTypeId="urn:microsoft.com/office/officeart/2005/8/quickstyle/simple1" qsCatId="simple" csTypeId="urn:microsoft.com/office/officeart/2005/8/colors/accent0_2" csCatId="mainScheme" phldr="1"/>
      <dgm:spPr/>
      <dgm:t>
        <a:bodyPr/>
        <a:lstStyle/>
        <a:p>
          <a:endParaRPr lang="en-US"/>
        </a:p>
      </dgm:t>
    </dgm:pt>
    <dgm:pt modelId="{AC39BCB0-202A-4192-9A10-907EDDC417B4}">
      <dgm:prSet phldrT="[Text]"/>
      <dgm:spPr/>
      <dgm:t>
        <a:bodyPr/>
        <a:lstStyle/>
        <a:p>
          <a:r>
            <a:rPr lang="en-US" dirty="0"/>
            <a:t>EEG Digital Database</a:t>
          </a:r>
        </a:p>
      </dgm:t>
    </dgm:pt>
    <dgm:pt modelId="{0D8E85C7-88F9-4BA4-8A64-213F3E8EC127}" type="parTrans" cxnId="{C397A925-4AEF-4DC1-8656-6722A6EFB867}">
      <dgm:prSet/>
      <dgm:spPr/>
      <dgm:t>
        <a:bodyPr/>
        <a:lstStyle/>
        <a:p>
          <a:endParaRPr lang="en-US"/>
        </a:p>
      </dgm:t>
    </dgm:pt>
    <dgm:pt modelId="{578E245E-1823-470D-9923-F1F91AEDD6C1}" type="sibTrans" cxnId="{C397A925-4AEF-4DC1-8656-6722A6EFB867}">
      <dgm:prSet/>
      <dgm:spPr/>
      <dgm:t>
        <a:bodyPr/>
        <a:lstStyle/>
        <a:p>
          <a:endParaRPr lang="en-US"/>
        </a:p>
      </dgm:t>
    </dgm:pt>
    <dgm:pt modelId="{8B196E1E-E945-4CBC-B6ED-6E999CD9E652}">
      <dgm:prSet phldrT="[Text]"/>
      <dgm:spPr/>
      <dgm:t>
        <a:bodyPr/>
        <a:lstStyle/>
        <a:p>
          <a:r>
            <a:rPr lang="en-US" dirty="0"/>
            <a:t>Digital Filter</a:t>
          </a:r>
        </a:p>
      </dgm:t>
    </dgm:pt>
    <dgm:pt modelId="{76B8D569-EC5D-4E85-898A-85866E72A2A0}" type="parTrans" cxnId="{4EF60F19-5878-4107-85BC-B8C32500D5F5}">
      <dgm:prSet/>
      <dgm:spPr/>
      <dgm:t>
        <a:bodyPr/>
        <a:lstStyle/>
        <a:p>
          <a:endParaRPr lang="en-US"/>
        </a:p>
      </dgm:t>
    </dgm:pt>
    <dgm:pt modelId="{E8292A7E-E3BD-4560-9D05-AF0398853E68}" type="sibTrans" cxnId="{4EF60F19-5878-4107-85BC-B8C32500D5F5}">
      <dgm:prSet/>
      <dgm:spPr/>
      <dgm:t>
        <a:bodyPr/>
        <a:lstStyle/>
        <a:p>
          <a:endParaRPr lang="en-US"/>
        </a:p>
      </dgm:t>
    </dgm:pt>
    <dgm:pt modelId="{30CEBBE6-3B85-4C99-83E2-D9CCBBE5EEDC}">
      <dgm:prSet phldrT="[Text]"/>
      <dgm:spPr/>
      <dgm:t>
        <a:bodyPr/>
        <a:lstStyle/>
        <a:p>
          <a:r>
            <a:rPr lang="en-US" dirty="0"/>
            <a:t>Data Matrix</a:t>
          </a:r>
        </a:p>
      </dgm:t>
    </dgm:pt>
    <dgm:pt modelId="{273E1CA6-F9C5-4EF1-9442-375293E764C0}" type="parTrans" cxnId="{D8C1DF0A-9608-4258-863A-EFA634C1A8D1}">
      <dgm:prSet/>
      <dgm:spPr/>
      <dgm:t>
        <a:bodyPr/>
        <a:lstStyle/>
        <a:p>
          <a:endParaRPr lang="en-US"/>
        </a:p>
      </dgm:t>
    </dgm:pt>
    <dgm:pt modelId="{22061AD3-2810-4A3E-A659-D3EA1553585A}" type="sibTrans" cxnId="{D8C1DF0A-9608-4258-863A-EFA634C1A8D1}">
      <dgm:prSet/>
      <dgm:spPr/>
      <dgm:t>
        <a:bodyPr/>
        <a:lstStyle/>
        <a:p>
          <a:endParaRPr lang="en-US"/>
        </a:p>
      </dgm:t>
    </dgm:pt>
    <dgm:pt modelId="{54C84E18-9BE6-4CC4-82FE-9DF2CA36D276}">
      <dgm:prSet phldrT="[Text]"/>
      <dgm:spPr/>
      <dgm:t>
        <a:bodyPr/>
        <a:lstStyle/>
        <a:p>
          <a:r>
            <a:rPr lang="en-US" dirty="0"/>
            <a:t>Classifier Algorithm</a:t>
          </a:r>
        </a:p>
      </dgm:t>
    </dgm:pt>
    <dgm:pt modelId="{2E5F2887-AFF4-4768-98AC-8A29BFC7C706}" type="parTrans" cxnId="{3C766891-C0B5-4767-9EA7-8BA7A69B5699}">
      <dgm:prSet/>
      <dgm:spPr/>
      <dgm:t>
        <a:bodyPr/>
        <a:lstStyle/>
        <a:p>
          <a:endParaRPr lang="en-US"/>
        </a:p>
      </dgm:t>
    </dgm:pt>
    <dgm:pt modelId="{97751630-5773-415A-BC7E-A216C8313BDC}" type="sibTrans" cxnId="{3C766891-C0B5-4767-9EA7-8BA7A69B5699}">
      <dgm:prSet/>
      <dgm:spPr/>
      <dgm:t>
        <a:bodyPr/>
        <a:lstStyle/>
        <a:p>
          <a:endParaRPr lang="en-US"/>
        </a:p>
      </dgm:t>
    </dgm:pt>
    <dgm:pt modelId="{251A5B28-B0A2-4789-AF39-E5764457ABE3}">
      <dgm:prSet phldrT="[Text]"/>
      <dgm:spPr/>
      <dgm:t>
        <a:bodyPr/>
        <a:lstStyle/>
        <a:p>
          <a:r>
            <a:rPr lang="en-US" dirty="0"/>
            <a:t>Class Prediction</a:t>
          </a:r>
        </a:p>
      </dgm:t>
    </dgm:pt>
    <dgm:pt modelId="{7CB65755-111D-4DD3-B437-DB2F9B113BD1}" type="parTrans" cxnId="{E65CEA67-6AA5-4418-9944-FBE4EF299DBC}">
      <dgm:prSet/>
      <dgm:spPr/>
      <dgm:t>
        <a:bodyPr/>
        <a:lstStyle/>
        <a:p>
          <a:endParaRPr lang="en-US"/>
        </a:p>
      </dgm:t>
    </dgm:pt>
    <dgm:pt modelId="{3BAE603C-F35C-4E85-AFA1-FA7DF8886791}" type="sibTrans" cxnId="{E65CEA67-6AA5-4418-9944-FBE4EF299DBC}">
      <dgm:prSet/>
      <dgm:spPr/>
      <dgm:t>
        <a:bodyPr/>
        <a:lstStyle/>
        <a:p>
          <a:endParaRPr lang="en-US"/>
        </a:p>
      </dgm:t>
    </dgm:pt>
    <dgm:pt modelId="{ACCF3336-5230-4DF9-A3D6-5EA20D015D75}">
      <dgm:prSet phldrT="[Text]"/>
      <dgm:spPr/>
      <dgm:t>
        <a:bodyPr/>
        <a:lstStyle/>
        <a:p>
          <a:r>
            <a:rPr lang="en-US" dirty="0"/>
            <a:t>Application</a:t>
          </a:r>
        </a:p>
      </dgm:t>
    </dgm:pt>
    <dgm:pt modelId="{9C9143ED-E164-44FC-864D-642E1181F63A}" type="parTrans" cxnId="{ED7E080C-B228-4056-8625-173207945530}">
      <dgm:prSet/>
      <dgm:spPr/>
      <dgm:t>
        <a:bodyPr/>
        <a:lstStyle/>
        <a:p>
          <a:endParaRPr lang="en-IN"/>
        </a:p>
      </dgm:t>
    </dgm:pt>
    <dgm:pt modelId="{982E979B-CFDA-4129-A0D1-DB76188865D0}" type="sibTrans" cxnId="{ED7E080C-B228-4056-8625-173207945530}">
      <dgm:prSet/>
      <dgm:spPr/>
      <dgm:t>
        <a:bodyPr/>
        <a:lstStyle/>
        <a:p>
          <a:endParaRPr lang="en-IN"/>
        </a:p>
      </dgm:t>
    </dgm:pt>
    <dgm:pt modelId="{7691A725-02DD-4EE5-89ED-1787E7D4A06C}" type="pres">
      <dgm:prSet presAssocID="{8B767C6B-8FF9-4D04-B38D-F8A8DA5B4B15}" presName="Name0" presStyleCnt="0">
        <dgm:presLayoutVars>
          <dgm:dir/>
          <dgm:resizeHandles/>
        </dgm:presLayoutVars>
      </dgm:prSet>
      <dgm:spPr/>
    </dgm:pt>
    <dgm:pt modelId="{D1D8D1D2-F75B-43EB-B3AE-0FD374BA5E69}" type="pres">
      <dgm:prSet presAssocID="{AC39BCB0-202A-4192-9A10-907EDDC417B4}" presName="compNode" presStyleCnt="0"/>
      <dgm:spPr/>
    </dgm:pt>
    <dgm:pt modelId="{026935AD-87E6-439A-8E60-A04E19C697B4}" type="pres">
      <dgm:prSet presAssocID="{AC39BCB0-202A-4192-9A10-907EDDC417B4}" presName="dummyConnPt" presStyleCnt="0"/>
      <dgm:spPr/>
    </dgm:pt>
    <dgm:pt modelId="{A622F15A-2152-4A88-AE01-6F3DDA71492F}" type="pres">
      <dgm:prSet presAssocID="{AC39BCB0-202A-4192-9A10-907EDDC417B4}" presName="node" presStyleLbl="node1" presStyleIdx="0" presStyleCnt="6" custLinFactX="-32780" custLinFactY="100000" custLinFactNeighborX="-100000" custLinFactNeighborY="102940">
        <dgm:presLayoutVars>
          <dgm:bulletEnabled val="1"/>
        </dgm:presLayoutVars>
      </dgm:prSet>
      <dgm:spPr/>
    </dgm:pt>
    <dgm:pt modelId="{D5C9AAED-0345-43DA-A250-DA65620915FD}" type="pres">
      <dgm:prSet presAssocID="{578E245E-1823-470D-9923-F1F91AEDD6C1}" presName="sibTrans" presStyleLbl="bgSibTrans2D1" presStyleIdx="0" presStyleCnt="5" custAng="129244" custFlipVert="1" custScaleX="77003" custScaleY="93968" custLinFactNeighborX="26360" custLinFactNeighborY="60320"/>
      <dgm:spPr/>
    </dgm:pt>
    <dgm:pt modelId="{46FB5A1F-6A45-4CFC-A53E-A8051AC8470D}" type="pres">
      <dgm:prSet presAssocID="{8B196E1E-E945-4CBC-B6ED-6E999CD9E652}" presName="compNode" presStyleCnt="0"/>
      <dgm:spPr/>
    </dgm:pt>
    <dgm:pt modelId="{797D0BA8-1A7C-45CD-9FD6-20C7DD70C903}" type="pres">
      <dgm:prSet presAssocID="{8B196E1E-E945-4CBC-B6ED-6E999CD9E652}" presName="dummyConnPt" presStyleCnt="0"/>
      <dgm:spPr/>
    </dgm:pt>
    <dgm:pt modelId="{F2F3D4AB-9343-41A6-83ED-B3C10EF02294}" type="pres">
      <dgm:prSet presAssocID="{8B196E1E-E945-4CBC-B6ED-6E999CD9E652}" presName="node" presStyleLbl="node1" presStyleIdx="1" presStyleCnt="6" custLinFactX="-51703" custLinFactNeighborX="-100000" custLinFactNeighborY="-94035">
        <dgm:presLayoutVars>
          <dgm:bulletEnabled val="1"/>
        </dgm:presLayoutVars>
      </dgm:prSet>
      <dgm:spPr/>
    </dgm:pt>
    <dgm:pt modelId="{C54E2F93-582A-4F18-90D9-33E76FC86BAC}" type="pres">
      <dgm:prSet presAssocID="{E8292A7E-E3BD-4560-9D05-AF0398853E68}" presName="sibTrans" presStyleLbl="bgSibTrans2D1" presStyleIdx="1" presStyleCnt="5" custLinFactY="19831" custLinFactNeighborX="28550" custLinFactNeighborY="100000"/>
      <dgm:spPr/>
    </dgm:pt>
    <dgm:pt modelId="{E4F5D4A2-9A32-4575-B45C-264B32DFAB7D}" type="pres">
      <dgm:prSet presAssocID="{30CEBBE6-3B85-4C99-83E2-D9CCBBE5EEDC}" presName="compNode" presStyleCnt="0"/>
      <dgm:spPr/>
    </dgm:pt>
    <dgm:pt modelId="{69F45AEB-E0FE-4848-8B15-646389343E35}" type="pres">
      <dgm:prSet presAssocID="{30CEBBE6-3B85-4C99-83E2-D9CCBBE5EEDC}" presName="dummyConnPt" presStyleCnt="0"/>
      <dgm:spPr/>
    </dgm:pt>
    <dgm:pt modelId="{1ECDBB77-8E43-491A-8596-55FA2D8EE858}" type="pres">
      <dgm:prSet presAssocID="{30CEBBE6-3B85-4C99-83E2-D9CCBBE5EEDC}" presName="node" presStyleLbl="node1" presStyleIdx="2" presStyleCnt="6" custLinFactY="-100000" custLinFactNeighborX="-771" custLinFactNeighborY="-117708">
        <dgm:presLayoutVars>
          <dgm:bulletEnabled val="1"/>
        </dgm:presLayoutVars>
      </dgm:prSet>
      <dgm:spPr/>
    </dgm:pt>
    <dgm:pt modelId="{497B836A-96C7-4083-82B6-36680FB7341E}" type="pres">
      <dgm:prSet presAssocID="{22061AD3-2810-4A3E-A659-D3EA1553585A}" presName="sibTrans" presStyleLbl="bgSibTrans2D1" presStyleIdx="2" presStyleCnt="5" custLinFactY="19578" custLinFactNeighborX="24641" custLinFactNeighborY="100000"/>
      <dgm:spPr/>
    </dgm:pt>
    <dgm:pt modelId="{ACA930EB-9883-4CE1-8773-436A192622B1}" type="pres">
      <dgm:prSet presAssocID="{54C84E18-9BE6-4CC4-82FE-9DF2CA36D276}" presName="compNode" presStyleCnt="0"/>
      <dgm:spPr/>
    </dgm:pt>
    <dgm:pt modelId="{8AC69B36-96D4-4301-99CB-4CE96369A7D5}" type="pres">
      <dgm:prSet presAssocID="{54C84E18-9BE6-4CC4-82FE-9DF2CA36D276}" presName="dummyConnPt" presStyleCnt="0"/>
      <dgm:spPr/>
    </dgm:pt>
    <dgm:pt modelId="{0DCE74D3-9917-4FF3-B501-6978C35A678D}" type="pres">
      <dgm:prSet presAssocID="{54C84E18-9BE6-4CC4-82FE-9DF2CA36D276}" presName="node" presStyleLbl="node1" presStyleIdx="3" presStyleCnt="6" custLinFactY="-100000" custLinFactNeighborX="3176" custLinFactNeighborY="-117708">
        <dgm:presLayoutVars>
          <dgm:bulletEnabled val="1"/>
        </dgm:presLayoutVars>
      </dgm:prSet>
      <dgm:spPr/>
    </dgm:pt>
    <dgm:pt modelId="{7354666F-CDB1-4677-89DF-33806C46E45F}" type="pres">
      <dgm:prSet presAssocID="{97751630-5773-415A-BC7E-A216C8313BDC}" presName="sibTrans" presStyleLbl="bgSibTrans2D1" presStyleIdx="3" presStyleCnt="5" custAng="21590981" custLinFactY="29467" custLinFactNeighborX="27611" custLinFactNeighborY="100000"/>
      <dgm:spPr/>
    </dgm:pt>
    <dgm:pt modelId="{3A17F54C-EB34-4F9E-B587-F74C1031C354}" type="pres">
      <dgm:prSet presAssocID="{251A5B28-B0A2-4789-AF39-E5764457ABE3}" presName="compNode" presStyleCnt="0"/>
      <dgm:spPr/>
    </dgm:pt>
    <dgm:pt modelId="{7DAB9F08-5C29-405F-A8B7-D788ACD0AFA9}" type="pres">
      <dgm:prSet presAssocID="{251A5B28-B0A2-4789-AF39-E5764457ABE3}" presName="dummyConnPt" presStyleCnt="0"/>
      <dgm:spPr/>
    </dgm:pt>
    <dgm:pt modelId="{3FC1E0EC-6502-4C7A-90A6-E8B497A1ED37}" type="pres">
      <dgm:prSet presAssocID="{251A5B28-B0A2-4789-AF39-E5764457ABE3}" presName="node" presStyleLbl="node1" presStyleIdx="4" presStyleCnt="6" custLinFactX="34561" custLinFactNeighborX="100000" custLinFactNeighborY="-92874">
        <dgm:presLayoutVars>
          <dgm:bulletEnabled val="1"/>
        </dgm:presLayoutVars>
      </dgm:prSet>
      <dgm:spPr/>
    </dgm:pt>
    <dgm:pt modelId="{67CA0236-0D24-40AF-A40E-5169B30ADBBE}" type="pres">
      <dgm:prSet presAssocID="{3BAE603C-F35C-4E85-AFA1-FA7DF8886791}" presName="sibTrans" presStyleLbl="bgSibTrans2D1" presStyleIdx="4" presStyleCnt="5" custAng="21405691" custLinFactNeighborX="22098" custLinFactNeighborY="98749"/>
      <dgm:spPr/>
    </dgm:pt>
    <dgm:pt modelId="{138D3C24-075C-462D-B600-8C90F6E7DB21}" type="pres">
      <dgm:prSet presAssocID="{ACCF3336-5230-4DF9-A3D6-5EA20D015D75}" presName="compNode" presStyleCnt="0"/>
      <dgm:spPr/>
    </dgm:pt>
    <dgm:pt modelId="{132DE2F4-794F-4A5E-9145-7BA503E12451}" type="pres">
      <dgm:prSet presAssocID="{ACCF3336-5230-4DF9-A3D6-5EA20D015D75}" presName="dummyConnPt" presStyleCnt="0"/>
      <dgm:spPr/>
    </dgm:pt>
    <dgm:pt modelId="{B573146D-CE2B-4196-BDEB-29BD6EB8BCEC}" type="pres">
      <dgm:prSet presAssocID="{ACCF3336-5230-4DF9-A3D6-5EA20D015D75}" presName="node" presStyleLbl="node1" presStyleIdx="5" presStyleCnt="6" custLinFactX="27865" custLinFactY="100000" custLinFactNeighborX="100000" custLinFactNeighborY="129763">
        <dgm:presLayoutVars>
          <dgm:bulletEnabled val="1"/>
        </dgm:presLayoutVars>
      </dgm:prSet>
      <dgm:spPr/>
    </dgm:pt>
  </dgm:ptLst>
  <dgm:cxnLst>
    <dgm:cxn modelId="{8627EC02-0E6C-4CC4-927A-AA1005AE929A}" type="presOf" srcId="{97751630-5773-415A-BC7E-A216C8313BDC}" destId="{7354666F-CDB1-4677-89DF-33806C46E45F}" srcOrd="0" destOrd="0" presId="urn:microsoft.com/office/officeart/2005/8/layout/bProcess4"/>
    <dgm:cxn modelId="{D8C1DF0A-9608-4258-863A-EFA634C1A8D1}" srcId="{8B767C6B-8FF9-4D04-B38D-F8A8DA5B4B15}" destId="{30CEBBE6-3B85-4C99-83E2-D9CCBBE5EEDC}" srcOrd="2" destOrd="0" parTransId="{273E1CA6-F9C5-4EF1-9442-375293E764C0}" sibTransId="{22061AD3-2810-4A3E-A659-D3EA1553585A}"/>
    <dgm:cxn modelId="{ED7E080C-B228-4056-8625-173207945530}" srcId="{8B767C6B-8FF9-4D04-B38D-F8A8DA5B4B15}" destId="{ACCF3336-5230-4DF9-A3D6-5EA20D015D75}" srcOrd="5" destOrd="0" parTransId="{9C9143ED-E164-44FC-864D-642E1181F63A}" sibTransId="{982E979B-CFDA-4129-A0D1-DB76188865D0}"/>
    <dgm:cxn modelId="{86575211-04C0-4F5D-AC28-DA751C798C25}" type="presOf" srcId="{8B767C6B-8FF9-4D04-B38D-F8A8DA5B4B15}" destId="{7691A725-02DD-4EE5-89ED-1787E7D4A06C}" srcOrd="0" destOrd="0" presId="urn:microsoft.com/office/officeart/2005/8/layout/bProcess4"/>
    <dgm:cxn modelId="{4EF60F19-5878-4107-85BC-B8C32500D5F5}" srcId="{8B767C6B-8FF9-4D04-B38D-F8A8DA5B4B15}" destId="{8B196E1E-E945-4CBC-B6ED-6E999CD9E652}" srcOrd="1" destOrd="0" parTransId="{76B8D569-EC5D-4E85-898A-85866E72A2A0}" sibTransId="{E8292A7E-E3BD-4560-9D05-AF0398853E68}"/>
    <dgm:cxn modelId="{C397A925-4AEF-4DC1-8656-6722A6EFB867}" srcId="{8B767C6B-8FF9-4D04-B38D-F8A8DA5B4B15}" destId="{AC39BCB0-202A-4192-9A10-907EDDC417B4}" srcOrd="0" destOrd="0" parTransId="{0D8E85C7-88F9-4BA4-8A64-213F3E8EC127}" sibTransId="{578E245E-1823-470D-9923-F1F91AEDD6C1}"/>
    <dgm:cxn modelId="{F205FE29-5482-4A2D-A212-5CAA575A10B5}" type="presOf" srcId="{E8292A7E-E3BD-4560-9D05-AF0398853E68}" destId="{C54E2F93-582A-4F18-90D9-33E76FC86BAC}" srcOrd="0" destOrd="0" presId="urn:microsoft.com/office/officeart/2005/8/layout/bProcess4"/>
    <dgm:cxn modelId="{4C63255F-690E-4EA8-9181-975331FA0B15}" type="presOf" srcId="{3BAE603C-F35C-4E85-AFA1-FA7DF8886791}" destId="{67CA0236-0D24-40AF-A40E-5169B30ADBBE}" srcOrd="0" destOrd="0" presId="urn:microsoft.com/office/officeart/2005/8/layout/bProcess4"/>
    <dgm:cxn modelId="{9A91EA5F-746D-4130-92DE-BB356B496CD7}" type="presOf" srcId="{8B196E1E-E945-4CBC-B6ED-6E999CD9E652}" destId="{F2F3D4AB-9343-41A6-83ED-B3C10EF02294}" srcOrd="0" destOrd="0" presId="urn:microsoft.com/office/officeart/2005/8/layout/bProcess4"/>
    <dgm:cxn modelId="{98BB4462-1893-499A-B403-54043459DA65}" type="presOf" srcId="{54C84E18-9BE6-4CC4-82FE-9DF2CA36D276}" destId="{0DCE74D3-9917-4FF3-B501-6978C35A678D}" srcOrd="0" destOrd="0" presId="urn:microsoft.com/office/officeart/2005/8/layout/bProcess4"/>
    <dgm:cxn modelId="{E65CEA67-6AA5-4418-9944-FBE4EF299DBC}" srcId="{8B767C6B-8FF9-4D04-B38D-F8A8DA5B4B15}" destId="{251A5B28-B0A2-4789-AF39-E5764457ABE3}" srcOrd="4" destOrd="0" parTransId="{7CB65755-111D-4DD3-B437-DB2F9B113BD1}" sibTransId="{3BAE603C-F35C-4E85-AFA1-FA7DF8886791}"/>
    <dgm:cxn modelId="{B707FE47-5D4B-4188-9111-C89AE5CBADBA}" type="presOf" srcId="{ACCF3336-5230-4DF9-A3D6-5EA20D015D75}" destId="{B573146D-CE2B-4196-BDEB-29BD6EB8BCEC}" srcOrd="0" destOrd="0" presId="urn:microsoft.com/office/officeart/2005/8/layout/bProcess4"/>
    <dgm:cxn modelId="{98F6E46F-135C-4BBA-805E-7473662CE225}" type="presOf" srcId="{AC39BCB0-202A-4192-9A10-907EDDC417B4}" destId="{A622F15A-2152-4A88-AE01-6F3DDA71492F}" srcOrd="0" destOrd="0" presId="urn:microsoft.com/office/officeart/2005/8/layout/bProcess4"/>
    <dgm:cxn modelId="{407B4B8D-C932-4D54-BC33-90BF9CF31214}" type="presOf" srcId="{578E245E-1823-470D-9923-F1F91AEDD6C1}" destId="{D5C9AAED-0345-43DA-A250-DA65620915FD}" srcOrd="0" destOrd="0" presId="urn:microsoft.com/office/officeart/2005/8/layout/bProcess4"/>
    <dgm:cxn modelId="{3C766891-C0B5-4767-9EA7-8BA7A69B5699}" srcId="{8B767C6B-8FF9-4D04-B38D-F8A8DA5B4B15}" destId="{54C84E18-9BE6-4CC4-82FE-9DF2CA36D276}" srcOrd="3" destOrd="0" parTransId="{2E5F2887-AFF4-4768-98AC-8A29BFC7C706}" sibTransId="{97751630-5773-415A-BC7E-A216C8313BDC}"/>
    <dgm:cxn modelId="{F54D4BAC-883B-4C32-956B-8B3AC3349433}" type="presOf" srcId="{30CEBBE6-3B85-4C99-83E2-D9CCBBE5EEDC}" destId="{1ECDBB77-8E43-491A-8596-55FA2D8EE858}" srcOrd="0" destOrd="0" presId="urn:microsoft.com/office/officeart/2005/8/layout/bProcess4"/>
    <dgm:cxn modelId="{F8444DCE-4352-440F-9D0D-BC021B077A67}" type="presOf" srcId="{22061AD3-2810-4A3E-A659-D3EA1553585A}" destId="{497B836A-96C7-4083-82B6-36680FB7341E}" srcOrd="0" destOrd="0" presId="urn:microsoft.com/office/officeart/2005/8/layout/bProcess4"/>
    <dgm:cxn modelId="{5E2EF0EB-99FC-4B01-B6B6-5D007E7C5067}" type="presOf" srcId="{251A5B28-B0A2-4789-AF39-E5764457ABE3}" destId="{3FC1E0EC-6502-4C7A-90A6-E8B497A1ED37}" srcOrd="0" destOrd="0" presId="urn:microsoft.com/office/officeart/2005/8/layout/bProcess4"/>
    <dgm:cxn modelId="{0046338F-3D8A-48CD-A653-3293AD615C4E}" type="presParOf" srcId="{7691A725-02DD-4EE5-89ED-1787E7D4A06C}" destId="{D1D8D1D2-F75B-43EB-B3AE-0FD374BA5E69}" srcOrd="0" destOrd="0" presId="urn:microsoft.com/office/officeart/2005/8/layout/bProcess4"/>
    <dgm:cxn modelId="{D70D6453-15FC-4A07-9AD0-A7CA2792C7A8}" type="presParOf" srcId="{D1D8D1D2-F75B-43EB-B3AE-0FD374BA5E69}" destId="{026935AD-87E6-439A-8E60-A04E19C697B4}" srcOrd="0" destOrd="0" presId="urn:microsoft.com/office/officeart/2005/8/layout/bProcess4"/>
    <dgm:cxn modelId="{0CAAE03D-1E6A-40C0-A897-B687A34E7260}" type="presParOf" srcId="{D1D8D1D2-F75B-43EB-B3AE-0FD374BA5E69}" destId="{A622F15A-2152-4A88-AE01-6F3DDA71492F}" srcOrd="1" destOrd="0" presId="urn:microsoft.com/office/officeart/2005/8/layout/bProcess4"/>
    <dgm:cxn modelId="{3195EC64-10D7-44E2-B301-2BE02063230A}" type="presParOf" srcId="{7691A725-02DD-4EE5-89ED-1787E7D4A06C}" destId="{D5C9AAED-0345-43DA-A250-DA65620915FD}" srcOrd="1" destOrd="0" presId="urn:microsoft.com/office/officeart/2005/8/layout/bProcess4"/>
    <dgm:cxn modelId="{1DF173B7-5FD8-4855-8118-CA33329A6334}" type="presParOf" srcId="{7691A725-02DD-4EE5-89ED-1787E7D4A06C}" destId="{46FB5A1F-6A45-4CFC-A53E-A8051AC8470D}" srcOrd="2" destOrd="0" presId="urn:microsoft.com/office/officeart/2005/8/layout/bProcess4"/>
    <dgm:cxn modelId="{5F42332D-FE0F-41C0-8972-B161EA4BD0E4}" type="presParOf" srcId="{46FB5A1F-6A45-4CFC-A53E-A8051AC8470D}" destId="{797D0BA8-1A7C-45CD-9FD6-20C7DD70C903}" srcOrd="0" destOrd="0" presId="urn:microsoft.com/office/officeart/2005/8/layout/bProcess4"/>
    <dgm:cxn modelId="{03DEE41B-DAA3-4EFD-A080-0448EA328197}" type="presParOf" srcId="{46FB5A1F-6A45-4CFC-A53E-A8051AC8470D}" destId="{F2F3D4AB-9343-41A6-83ED-B3C10EF02294}" srcOrd="1" destOrd="0" presId="urn:microsoft.com/office/officeart/2005/8/layout/bProcess4"/>
    <dgm:cxn modelId="{1C748125-8163-47B8-9C5E-DE6078BF8B69}" type="presParOf" srcId="{7691A725-02DD-4EE5-89ED-1787E7D4A06C}" destId="{C54E2F93-582A-4F18-90D9-33E76FC86BAC}" srcOrd="3" destOrd="0" presId="urn:microsoft.com/office/officeart/2005/8/layout/bProcess4"/>
    <dgm:cxn modelId="{426BC633-D33A-4E1D-9122-F76815DFD998}" type="presParOf" srcId="{7691A725-02DD-4EE5-89ED-1787E7D4A06C}" destId="{E4F5D4A2-9A32-4575-B45C-264B32DFAB7D}" srcOrd="4" destOrd="0" presId="urn:microsoft.com/office/officeart/2005/8/layout/bProcess4"/>
    <dgm:cxn modelId="{AAD996F1-0689-4436-89FB-993CF40E8676}" type="presParOf" srcId="{E4F5D4A2-9A32-4575-B45C-264B32DFAB7D}" destId="{69F45AEB-E0FE-4848-8B15-646389343E35}" srcOrd="0" destOrd="0" presId="urn:microsoft.com/office/officeart/2005/8/layout/bProcess4"/>
    <dgm:cxn modelId="{91EBE7D6-3E15-44BE-8F84-F0054C601B29}" type="presParOf" srcId="{E4F5D4A2-9A32-4575-B45C-264B32DFAB7D}" destId="{1ECDBB77-8E43-491A-8596-55FA2D8EE858}" srcOrd="1" destOrd="0" presId="urn:microsoft.com/office/officeart/2005/8/layout/bProcess4"/>
    <dgm:cxn modelId="{DFE93345-E07D-42A6-896D-6D3182F5FC6D}" type="presParOf" srcId="{7691A725-02DD-4EE5-89ED-1787E7D4A06C}" destId="{497B836A-96C7-4083-82B6-36680FB7341E}" srcOrd="5" destOrd="0" presId="urn:microsoft.com/office/officeart/2005/8/layout/bProcess4"/>
    <dgm:cxn modelId="{A3B5F07E-4AAC-4049-99F1-F8D30FE01F36}" type="presParOf" srcId="{7691A725-02DD-4EE5-89ED-1787E7D4A06C}" destId="{ACA930EB-9883-4CE1-8773-436A192622B1}" srcOrd="6" destOrd="0" presId="urn:microsoft.com/office/officeart/2005/8/layout/bProcess4"/>
    <dgm:cxn modelId="{C2E2ED44-1173-4487-8D46-EFE5FE09BE25}" type="presParOf" srcId="{ACA930EB-9883-4CE1-8773-436A192622B1}" destId="{8AC69B36-96D4-4301-99CB-4CE96369A7D5}" srcOrd="0" destOrd="0" presId="urn:microsoft.com/office/officeart/2005/8/layout/bProcess4"/>
    <dgm:cxn modelId="{6822860C-37A1-49D4-A8F8-E4BEF3C0A6A2}" type="presParOf" srcId="{ACA930EB-9883-4CE1-8773-436A192622B1}" destId="{0DCE74D3-9917-4FF3-B501-6978C35A678D}" srcOrd="1" destOrd="0" presId="urn:microsoft.com/office/officeart/2005/8/layout/bProcess4"/>
    <dgm:cxn modelId="{DEA8FC1C-A90D-4A9C-B80F-A81650D6C21B}" type="presParOf" srcId="{7691A725-02DD-4EE5-89ED-1787E7D4A06C}" destId="{7354666F-CDB1-4677-89DF-33806C46E45F}" srcOrd="7" destOrd="0" presId="urn:microsoft.com/office/officeart/2005/8/layout/bProcess4"/>
    <dgm:cxn modelId="{6A99402B-D906-4250-92E2-E17CF145328C}" type="presParOf" srcId="{7691A725-02DD-4EE5-89ED-1787E7D4A06C}" destId="{3A17F54C-EB34-4F9E-B587-F74C1031C354}" srcOrd="8" destOrd="0" presId="urn:microsoft.com/office/officeart/2005/8/layout/bProcess4"/>
    <dgm:cxn modelId="{48626155-4C9E-45F1-92FF-AEB9725FDF03}" type="presParOf" srcId="{3A17F54C-EB34-4F9E-B587-F74C1031C354}" destId="{7DAB9F08-5C29-405F-A8B7-D788ACD0AFA9}" srcOrd="0" destOrd="0" presId="urn:microsoft.com/office/officeart/2005/8/layout/bProcess4"/>
    <dgm:cxn modelId="{9452518E-B28C-46B0-9B89-5AAB3013C176}" type="presParOf" srcId="{3A17F54C-EB34-4F9E-B587-F74C1031C354}" destId="{3FC1E0EC-6502-4C7A-90A6-E8B497A1ED37}" srcOrd="1" destOrd="0" presId="urn:microsoft.com/office/officeart/2005/8/layout/bProcess4"/>
    <dgm:cxn modelId="{36EC6F25-6698-40A8-ADC1-CB3D2C3B0474}" type="presParOf" srcId="{7691A725-02DD-4EE5-89ED-1787E7D4A06C}" destId="{67CA0236-0D24-40AF-A40E-5169B30ADBBE}" srcOrd="9" destOrd="0" presId="urn:microsoft.com/office/officeart/2005/8/layout/bProcess4"/>
    <dgm:cxn modelId="{9D2CD941-442A-4662-9808-EAF478BFA5F0}" type="presParOf" srcId="{7691A725-02DD-4EE5-89ED-1787E7D4A06C}" destId="{138D3C24-075C-462D-B600-8C90F6E7DB21}" srcOrd="10" destOrd="0" presId="urn:microsoft.com/office/officeart/2005/8/layout/bProcess4"/>
    <dgm:cxn modelId="{D163B455-73DD-4FEB-BE2B-480245FFAF89}" type="presParOf" srcId="{138D3C24-075C-462D-B600-8C90F6E7DB21}" destId="{132DE2F4-794F-4A5E-9145-7BA503E12451}" srcOrd="0" destOrd="0" presId="urn:microsoft.com/office/officeart/2005/8/layout/bProcess4"/>
    <dgm:cxn modelId="{B82051E4-20EC-4EA3-8289-9B34326365D0}" type="presParOf" srcId="{138D3C24-075C-462D-B600-8C90F6E7DB21}" destId="{B573146D-CE2B-4196-BDEB-29BD6EB8BCEC}" srcOrd="1" destOrd="0" presId="urn:microsoft.com/office/officeart/2005/8/layout/bProcess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C9AAED-0345-43DA-A250-DA65620915FD}">
      <dsp:nvSpPr>
        <dsp:cNvPr id="0" name=""/>
        <dsp:cNvSpPr/>
      </dsp:nvSpPr>
      <dsp:spPr>
        <a:xfrm rot="5400000" flipV="1">
          <a:off x="280986" y="2533853"/>
          <a:ext cx="2334181" cy="248853"/>
        </a:xfrm>
        <a:prstGeom prst="rect">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622F15A-2152-4A88-AE01-6F3DDA71492F}">
      <dsp:nvSpPr>
        <dsp:cNvPr id="0" name=""/>
        <dsp:cNvSpPr/>
      </dsp:nvSpPr>
      <dsp:spPr>
        <a:xfrm>
          <a:off x="113936" y="3586441"/>
          <a:ext cx="2942535" cy="1765521"/>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EEG Digital Database</a:t>
          </a:r>
        </a:p>
      </dsp:txBody>
      <dsp:txXfrm>
        <a:off x="165646" y="3638151"/>
        <a:ext cx="2839115" cy="1662101"/>
      </dsp:txXfrm>
    </dsp:sp>
    <dsp:sp modelId="{C54E2F93-582A-4F18-90D9-33E76FC86BAC}">
      <dsp:nvSpPr>
        <dsp:cNvPr id="0" name=""/>
        <dsp:cNvSpPr/>
      </dsp:nvSpPr>
      <dsp:spPr>
        <a:xfrm rot="17102">
          <a:off x="1732564" y="1178832"/>
          <a:ext cx="3994842" cy="264828"/>
        </a:xfrm>
        <a:prstGeom prst="rect">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2F3D4AB-9343-41A6-83ED-B3C10EF02294}">
      <dsp:nvSpPr>
        <dsp:cNvPr id="0" name=""/>
        <dsp:cNvSpPr/>
      </dsp:nvSpPr>
      <dsp:spPr>
        <a:xfrm>
          <a:off x="0" y="550185"/>
          <a:ext cx="2942535" cy="1765521"/>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Digital Filter</a:t>
          </a:r>
        </a:p>
      </dsp:txBody>
      <dsp:txXfrm>
        <a:off x="51710" y="601895"/>
        <a:ext cx="2839115" cy="1662101"/>
      </dsp:txXfrm>
    </dsp:sp>
    <dsp:sp modelId="{497B836A-96C7-4083-82B6-36680FB7341E}">
      <dsp:nvSpPr>
        <dsp:cNvPr id="0" name=""/>
        <dsp:cNvSpPr/>
      </dsp:nvSpPr>
      <dsp:spPr>
        <a:xfrm>
          <a:off x="5585174" y="1188099"/>
          <a:ext cx="4022603" cy="264828"/>
        </a:xfrm>
        <a:prstGeom prst="rect">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ECDBB77-8E43-491A-8596-55FA2D8EE858}">
      <dsp:nvSpPr>
        <dsp:cNvPr id="0" name=""/>
        <dsp:cNvSpPr/>
      </dsp:nvSpPr>
      <dsp:spPr>
        <a:xfrm>
          <a:off x="3998347" y="573614"/>
          <a:ext cx="2942535" cy="1765521"/>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Data Matrix</a:t>
          </a:r>
        </a:p>
      </dsp:txBody>
      <dsp:txXfrm>
        <a:off x="4050057" y="625324"/>
        <a:ext cx="2839115" cy="1662101"/>
      </dsp:txXfrm>
    </dsp:sp>
    <dsp:sp modelId="{7354666F-CDB1-4677-89DF-33806C46E45F}">
      <dsp:nvSpPr>
        <dsp:cNvPr id="0" name=""/>
        <dsp:cNvSpPr/>
      </dsp:nvSpPr>
      <dsp:spPr>
        <a:xfrm rot="21588370">
          <a:off x="9689170" y="1212822"/>
          <a:ext cx="3858940" cy="264828"/>
        </a:xfrm>
        <a:prstGeom prst="rect">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DCE74D3-9917-4FF3-B501-6978C35A678D}">
      <dsp:nvSpPr>
        <dsp:cNvPr id="0" name=""/>
        <dsp:cNvSpPr/>
      </dsp:nvSpPr>
      <dsp:spPr>
        <a:xfrm>
          <a:off x="8028061" y="573614"/>
          <a:ext cx="2942535" cy="1765521"/>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Classifier Algorithm</a:t>
          </a:r>
        </a:p>
      </dsp:txBody>
      <dsp:txXfrm>
        <a:off x="8079771" y="625324"/>
        <a:ext cx="2839115" cy="1662101"/>
      </dsp:txXfrm>
    </dsp:sp>
    <dsp:sp modelId="{67CA0236-0D24-40AF-A40E-5169B30ADBBE}">
      <dsp:nvSpPr>
        <dsp:cNvPr id="0" name=""/>
        <dsp:cNvSpPr/>
      </dsp:nvSpPr>
      <dsp:spPr>
        <a:xfrm rot="5400000">
          <a:off x="11414497" y="2874669"/>
          <a:ext cx="3487782" cy="264828"/>
        </a:xfrm>
        <a:prstGeom prst="rect">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FC1E0EC-6502-4C7A-90A6-E8B497A1ED37}">
      <dsp:nvSpPr>
        <dsp:cNvPr id="0" name=""/>
        <dsp:cNvSpPr/>
      </dsp:nvSpPr>
      <dsp:spPr>
        <a:xfrm>
          <a:off x="11894111" y="570683"/>
          <a:ext cx="2942535" cy="1765521"/>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Class Prediction</a:t>
          </a:r>
        </a:p>
      </dsp:txBody>
      <dsp:txXfrm>
        <a:off x="11945821" y="622393"/>
        <a:ext cx="2839115" cy="1662101"/>
      </dsp:txXfrm>
    </dsp:sp>
    <dsp:sp modelId="{B573146D-CE2B-4196-BDEB-29BD6EB8BCEC}">
      <dsp:nvSpPr>
        <dsp:cNvPr id="0" name=""/>
        <dsp:cNvSpPr/>
      </dsp:nvSpPr>
      <dsp:spPr>
        <a:xfrm>
          <a:off x="11697079" y="4060006"/>
          <a:ext cx="2942535" cy="1765521"/>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Application</a:t>
          </a:r>
        </a:p>
      </dsp:txBody>
      <dsp:txXfrm>
        <a:off x="11748789" y="4111716"/>
        <a:ext cx="2839115" cy="1662101"/>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6088" cy="50165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902075" y="0"/>
            <a:ext cx="2986088" cy="501650"/>
          </a:xfrm>
          <a:prstGeom prst="rect">
            <a:avLst/>
          </a:prstGeom>
        </p:spPr>
        <p:txBody>
          <a:bodyPr vert="horz" lIns="91440" tIns="45720" rIns="91440" bIns="45720" rtlCol="0"/>
          <a:lstStyle>
            <a:lvl1pPr algn="r">
              <a:defRPr sz="1200"/>
            </a:lvl1pPr>
          </a:lstStyle>
          <a:p>
            <a:fld id="{1A86AA1F-D0AC-4329-BFD6-FEF48F9D0931}" type="datetimeFigureOut">
              <a:rPr lang="en-IN" smtClean="0"/>
              <a:t>24-04-2018</a:t>
            </a:fld>
            <a:endParaRPr lang="en-IN"/>
          </a:p>
        </p:txBody>
      </p:sp>
      <p:sp>
        <p:nvSpPr>
          <p:cNvPr id="4" name="Slide Image Placeholder 3"/>
          <p:cNvSpPr>
            <a:spLocks noGrp="1" noRot="1" noChangeAspect="1"/>
          </p:cNvSpPr>
          <p:nvPr>
            <p:ph type="sldImg" idx="2"/>
          </p:nvPr>
        </p:nvSpPr>
        <p:spPr>
          <a:xfrm>
            <a:off x="2176463" y="1252538"/>
            <a:ext cx="2536825" cy="33813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8975" y="4821238"/>
            <a:ext cx="5511800" cy="39449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17063"/>
            <a:ext cx="2986088" cy="50165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902075" y="9517063"/>
            <a:ext cx="2986088" cy="501650"/>
          </a:xfrm>
          <a:prstGeom prst="rect">
            <a:avLst/>
          </a:prstGeom>
        </p:spPr>
        <p:txBody>
          <a:bodyPr vert="horz" lIns="91440" tIns="45720" rIns="91440" bIns="45720" rtlCol="0" anchor="b"/>
          <a:lstStyle>
            <a:lvl1pPr algn="r">
              <a:defRPr sz="1200"/>
            </a:lvl1pPr>
          </a:lstStyle>
          <a:p>
            <a:fld id="{398CC5C6-9758-499A-AF55-1024F8C61FEF}" type="slidenum">
              <a:rPr lang="en-IN" smtClean="0"/>
              <a:t>‹#›</a:t>
            </a:fld>
            <a:endParaRPr lang="en-IN"/>
          </a:p>
        </p:txBody>
      </p:sp>
    </p:spTree>
    <p:extLst>
      <p:ext uri="{BB962C8B-B14F-4D97-AF65-F5344CB8AC3E}">
        <p14:creationId xmlns:p14="http://schemas.microsoft.com/office/powerpoint/2010/main" val="581492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8CC5C6-9758-499A-AF55-1024F8C61FEF}" type="slidenum">
              <a:rPr lang="en-IN" smtClean="0"/>
              <a:t>1</a:t>
            </a:fld>
            <a:endParaRPr lang="en-IN"/>
          </a:p>
        </p:txBody>
      </p:sp>
    </p:spTree>
    <p:extLst>
      <p:ext uri="{BB962C8B-B14F-4D97-AF65-F5344CB8AC3E}">
        <p14:creationId xmlns:p14="http://schemas.microsoft.com/office/powerpoint/2010/main" val="3436617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047" y="13634230"/>
            <a:ext cx="27971195" cy="9407820"/>
          </a:xfrm>
        </p:spPr>
        <p:txBody>
          <a:bodyPr/>
          <a:lstStyle/>
          <a:p>
            <a:r>
              <a:rPr lang="en-US"/>
              <a:t>Click to edit Master title style</a:t>
            </a:r>
            <a:endParaRPr lang="en-SG"/>
          </a:p>
        </p:txBody>
      </p:sp>
      <p:sp>
        <p:nvSpPr>
          <p:cNvPr id="3" name="Subtitle 2"/>
          <p:cNvSpPr>
            <a:spLocks noGrp="1"/>
          </p:cNvSpPr>
          <p:nvPr>
            <p:ph type="subTitle" idx="1"/>
          </p:nvPr>
        </p:nvSpPr>
        <p:spPr>
          <a:xfrm>
            <a:off x="4936093" y="24870781"/>
            <a:ext cx="23035102" cy="11216234"/>
          </a:xfrm>
        </p:spPr>
        <p:txBody>
          <a:bodyPr/>
          <a:lstStyle>
            <a:lvl1pPr marL="0" indent="0" algn="ctr">
              <a:buNone/>
              <a:defRPr>
                <a:solidFill>
                  <a:schemeClr val="tx1">
                    <a:tint val="75000"/>
                  </a:schemeClr>
                </a:solidFill>
              </a:defRPr>
            </a:lvl1pPr>
            <a:lvl2pPr marL="2194194" indent="0" algn="ctr">
              <a:buNone/>
              <a:defRPr>
                <a:solidFill>
                  <a:schemeClr val="tx1">
                    <a:tint val="75000"/>
                  </a:schemeClr>
                </a:solidFill>
              </a:defRPr>
            </a:lvl2pPr>
            <a:lvl3pPr marL="4388388" indent="0" algn="ctr">
              <a:buNone/>
              <a:defRPr>
                <a:solidFill>
                  <a:schemeClr val="tx1">
                    <a:tint val="75000"/>
                  </a:schemeClr>
                </a:solidFill>
              </a:defRPr>
            </a:lvl3pPr>
            <a:lvl4pPr marL="6582583" indent="0" algn="ctr">
              <a:buNone/>
              <a:defRPr>
                <a:solidFill>
                  <a:schemeClr val="tx1">
                    <a:tint val="75000"/>
                  </a:schemeClr>
                </a:solidFill>
              </a:defRPr>
            </a:lvl4pPr>
            <a:lvl5pPr marL="8776777" indent="0" algn="ctr">
              <a:buNone/>
              <a:defRPr>
                <a:solidFill>
                  <a:schemeClr val="tx1">
                    <a:tint val="75000"/>
                  </a:schemeClr>
                </a:solidFill>
              </a:defRPr>
            </a:lvl5pPr>
            <a:lvl6pPr marL="10970971" indent="0" algn="ctr">
              <a:buNone/>
              <a:defRPr>
                <a:solidFill>
                  <a:schemeClr val="tx1">
                    <a:tint val="75000"/>
                  </a:schemeClr>
                </a:solidFill>
              </a:defRPr>
            </a:lvl6pPr>
            <a:lvl7pPr marL="13165165" indent="0" algn="ctr">
              <a:buNone/>
              <a:defRPr>
                <a:solidFill>
                  <a:schemeClr val="tx1">
                    <a:tint val="75000"/>
                  </a:schemeClr>
                </a:solidFill>
              </a:defRPr>
            </a:lvl7pPr>
            <a:lvl8pPr marL="15359360" indent="0" algn="ctr">
              <a:buNone/>
              <a:defRPr>
                <a:solidFill>
                  <a:schemeClr val="tx1">
                    <a:tint val="75000"/>
                  </a:schemeClr>
                </a:solidFill>
              </a:defRPr>
            </a:lvl8pPr>
            <a:lvl9pPr marL="17553554" indent="0" algn="ctr">
              <a:buNone/>
              <a:defRPr>
                <a:solidFill>
                  <a:schemeClr val="tx1">
                    <a:tint val="75000"/>
                  </a:schemeClr>
                </a:solidFill>
              </a:defRPr>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3EC0876A-C175-41DF-A970-9DC7DEC572E1}" type="datetimeFigureOut">
              <a:rPr lang="en-SG" smtClean="0"/>
              <a:pPr/>
              <a:t>24/4/2018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85BB670-091F-4CD4-A93C-304744F46B30}" type="slidenum">
              <a:rPr lang="en-SG" smtClean="0"/>
              <a:pPr/>
              <a:t>‹#›</a:t>
            </a:fld>
            <a:endParaRPr lang="en-SG"/>
          </a:p>
        </p:txBody>
      </p:sp>
    </p:spTree>
    <p:extLst>
      <p:ext uri="{BB962C8B-B14F-4D97-AF65-F5344CB8AC3E}">
        <p14:creationId xmlns:p14="http://schemas.microsoft.com/office/powerpoint/2010/main" val="1497002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3EC0876A-C175-41DF-A970-9DC7DEC572E1}" type="datetimeFigureOut">
              <a:rPr lang="en-SG" smtClean="0"/>
              <a:pPr/>
              <a:t>24/4/2018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85BB670-091F-4CD4-A93C-304744F46B30}" type="slidenum">
              <a:rPr lang="en-SG" smtClean="0"/>
              <a:pPr/>
              <a:t>‹#›</a:t>
            </a:fld>
            <a:endParaRPr lang="en-SG"/>
          </a:p>
        </p:txBody>
      </p:sp>
    </p:spTree>
    <p:extLst>
      <p:ext uri="{BB962C8B-B14F-4D97-AF65-F5344CB8AC3E}">
        <p14:creationId xmlns:p14="http://schemas.microsoft.com/office/powerpoint/2010/main" val="3931667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861744" y="11246720"/>
            <a:ext cx="26645762" cy="239665734"/>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5918741" y="11246720"/>
            <a:ext cx="79394547" cy="2396657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3EC0876A-C175-41DF-A970-9DC7DEC572E1}" type="datetimeFigureOut">
              <a:rPr lang="en-SG" smtClean="0"/>
              <a:pPr/>
              <a:t>24/4/2018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85BB670-091F-4CD4-A93C-304744F46B30}" type="slidenum">
              <a:rPr lang="en-SG" smtClean="0"/>
              <a:pPr/>
              <a:t>‹#›</a:t>
            </a:fld>
            <a:endParaRPr lang="en-SG"/>
          </a:p>
        </p:txBody>
      </p:sp>
    </p:spTree>
    <p:extLst>
      <p:ext uri="{BB962C8B-B14F-4D97-AF65-F5344CB8AC3E}">
        <p14:creationId xmlns:p14="http://schemas.microsoft.com/office/powerpoint/2010/main" val="3339894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3EC0876A-C175-41DF-A970-9DC7DEC572E1}" type="datetimeFigureOut">
              <a:rPr lang="en-SG" smtClean="0"/>
              <a:pPr/>
              <a:t>24/4/2018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85BB670-091F-4CD4-A93C-304744F46B30}" type="slidenum">
              <a:rPr lang="en-SG" smtClean="0"/>
              <a:pPr/>
              <a:t>‹#›</a:t>
            </a:fld>
            <a:endParaRPr lang="en-SG"/>
          </a:p>
        </p:txBody>
      </p:sp>
    </p:spTree>
    <p:extLst>
      <p:ext uri="{BB962C8B-B14F-4D97-AF65-F5344CB8AC3E}">
        <p14:creationId xmlns:p14="http://schemas.microsoft.com/office/powerpoint/2010/main" val="3453581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99449" y="28203143"/>
            <a:ext cx="27971195" cy="8716965"/>
          </a:xfrm>
        </p:spPr>
        <p:txBody>
          <a:bodyPr anchor="t"/>
          <a:lstStyle>
            <a:lvl1pPr algn="l">
              <a:defRPr sz="19200" b="1" cap="all"/>
            </a:lvl1pPr>
          </a:lstStyle>
          <a:p>
            <a:r>
              <a:rPr lang="en-US"/>
              <a:t>Click to edit Master title style</a:t>
            </a:r>
            <a:endParaRPr lang="en-SG"/>
          </a:p>
        </p:txBody>
      </p:sp>
      <p:sp>
        <p:nvSpPr>
          <p:cNvPr id="3" name="Text Placeholder 2"/>
          <p:cNvSpPr>
            <a:spLocks noGrp="1"/>
          </p:cNvSpPr>
          <p:nvPr>
            <p:ph type="body" idx="1"/>
          </p:nvPr>
        </p:nvSpPr>
        <p:spPr>
          <a:xfrm>
            <a:off x="2599449" y="18602294"/>
            <a:ext cx="27971195" cy="9600850"/>
          </a:xfrm>
        </p:spPr>
        <p:txBody>
          <a:bodyPr anchor="b"/>
          <a:lstStyle>
            <a:lvl1pPr marL="0" indent="0">
              <a:buNone/>
              <a:defRPr sz="9600">
                <a:solidFill>
                  <a:schemeClr val="tx1">
                    <a:tint val="75000"/>
                  </a:schemeClr>
                </a:solidFill>
              </a:defRPr>
            </a:lvl1pPr>
            <a:lvl2pPr marL="2194194" indent="0">
              <a:buNone/>
              <a:defRPr sz="8600">
                <a:solidFill>
                  <a:schemeClr val="tx1">
                    <a:tint val="75000"/>
                  </a:schemeClr>
                </a:solidFill>
              </a:defRPr>
            </a:lvl2pPr>
            <a:lvl3pPr marL="4388388" indent="0">
              <a:buNone/>
              <a:defRPr sz="7700">
                <a:solidFill>
                  <a:schemeClr val="tx1">
                    <a:tint val="75000"/>
                  </a:schemeClr>
                </a:solidFill>
              </a:defRPr>
            </a:lvl3pPr>
            <a:lvl4pPr marL="6582583" indent="0">
              <a:buNone/>
              <a:defRPr sz="6700">
                <a:solidFill>
                  <a:schemeClr val="tx1">
                    <a:tint val="75000"/>
                  </a:schemeClr>
                </a:solidFill>
              </a:defRPr>
            </a:lvl4pPr>
            <a:lvl5pPr marL="8776777" indent="0">
              <a:buNone/>
              <a:defRPr sz="6700">
                <a:solidFill>
                  <a:schemeClr val="tx1">
                    <a:tint val="75000"/>
                  </a:schemeClr>
                </a:solidFill>
              </a:defRPr>
            </a:lvl5pPr>
            <a:lvl6pPr marL="10970971" indent="0">
              <a:buNone/>
              <a:defRPr sz="6700">
                <a:solidFill>
                  <a:schemeClr val="tx1">
                    <a:tint val="75000"/>
                  </a:schemeClr>
                </a:solidFill>
              </a:defRPr>
            </a:lvl6pPr>
            <a:lvl7pPr marL="13165165" indent="0">
              <a:buNone/>
              <a:defRPr sz="6700">
                <a:solidFill>
                  <a:schemeClr val="tx1">
                    <a:tint val="75000"/>
                  </a:schemeClr>
                </a:solidFill>
              </a:defRPr>
            </a:lvl7pPr>
            <a:lvl8pPr marL="15359360" indent="0">
              <a:buNone/>
              <a:defRPr sz="6700">
                <a:solidFill>
                  <a:schemeClr val="tx1">
                    <a:tint val="75000"/>
                  </a:schemeClr>
                </a:solidFill>
              </a:defRPr>
            </a:lvl8pPr>
            <a:lvl9pPr marL="17553554"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C0876A-C175-41DF-A970-9DC7DEC572E1}" type="datetimeFigureOut">
              <a:rPr lang="en-SG" smtClean="0"/>
              <a:pPr/>
              <a:t>24/4/2018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85BB670-091F-4CD4-A93C-304744F46B30}" type="slidenum">
              <a:rPr lang="en-SG" smtClean="0"/>
              <a:pPr/>
              <a:t>‹#›</a:t>
            </a:fld>
            <a:endParaRPr lang="en-SG"/>
          </a:p>
        </p:txBody>
      </p:sp>
    </p:spTree>
    <p:extLst>
      <p:ext uri="{BB962C8B-B14F-4D97-AF65-F5344CB8AC3E}">
        <p14:creationId xmlns:p14="http://schemas.microsoft.com/office/powerpoint/2010/main" val="1000653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5918742" y="65539797"/>
            <a:ext cx="53017297" cy="185372657"/>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59484494" y="65539797"/>
            <a:ext cx="53023012" cy="185372657"/>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3EC0876A-C175-41DF-A970-9DC7DEC572E1}" type="datetimeFigureOut">
              <a:rPr lang="en-SG" smtClean="0"/>
              <a:pPr/>
              <a:t>24/4/2018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285BB670-091F-4CD4-A93C-304744F46B30}" type="slidenum">
              <a:rPr lang="en-SG" smtClean="0"/>
              <a:pPr/>
              <a:t>‹#›</a:t>
            </a:fld>
            <a:endParaRPr lang="en-SG"/>
          </a:p>
        </p:txBody>
      </p:sp>
    </p:spTree>
    <p:extLst>
      <p:ext uri="{BB962C8B-B14F-4D97-AF65-F5344CB8AC3E}">
        <p14:creationId xmlns:p14="http://schemas.microsoft.com/office/powerpoint/2010/main" val="1978705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365" y="1757619"/>
            <a:ext cx="29616559" cy="7314936"/>
          </a:xfrm>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1645364" y="9824368"/>
            <a:ext cx="14539767" cy="4094329"/>
          </a:xfrm>
        </p:spPr>
        <p:txBody>
          <a:bodyPr anchor="b"/>
          <a:lstStyle>
            <a:lvl1pPr marL="0" indent="0">
              <a:buNone/>
              <a:defRPr sz="11500" b="1"/>
            </a:lvl1pPr>
            <a:lvl2pPr marL="2194194" indent="0">
              <a:buNone/>
              <a:defRPr sz="9600" b="1"/>
            </a:lvl2pPr>
            <a:lvl3pPr marL="4388388" indent="0">
              <a:buNone/>
              <a:defRPr sz="8600" b="1"/>
            </a:lvl3pPr>
            <a:lvl4pPr marL="6582583" indent="0">
              <a:buNone/>
              <a:defRPr sz="7700" b="1"/>
            </a:lvl4pPr>
            <a:lvl5pPr marL="8776777" indent="0">
              <a:buNone/>
              <a:defRPr sz="7700" b="1"/>
            </a:lvl5pPr>
            <a:lvl6pPr marL="10970971" indent="0">
              <a:buNone/>
              <a:defRPr sz="7700" b="1"/>
            </a:lvl6pPr>
            <a:lvl7pPr marL="13165165" indent="0">
              <a:buNone/>
              <a:defRPr sz="7700" b="1"/>
            </a:lvl7pPr>
            <a:lvl8pPr marL="15359360" indent="0">
              <a:buNone/>
              <a:defRPr sz="7700" b="1"/>
            </a:lvl8pPr>
            <a:lvl9pPr marL="17553554" indent="0">
              <a:buNone/>
              <a:defRPr sz="7700" b="1"/>
            </a:lvl9pPr>
          </a:lstStyle>
          <a:p>
            <a:pPr lvl="0"/>
            <a:r>
              <a:rPr lang="en-US"/>
              <a:t>Click to edit Master text styles</a:t>
            </a:r>
          </a:p>
        </p:txBody>
      </p:sp>
      <p:sp>
        <p:nvSpPr>
          <p:cNvPr id="4" name="Content Placeholder 3"/>
          <p:cNvSpPr>
            <a:spLocks noGrp="1"/>
          </p:cNvSpPr>
          <p:nvPr>
            <p:ph sz="half" idx="2"/>
          </p:nvPr>
        </p:nvSpPr>
        <p:spPr>
          <a:xfrm>
            <a:off x="1645364" y="13918697"/>
            <a:ext cx="14539767" cy="25287329"/>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16716447" y="9824368"/>
            <a:ext cx="14545478" cy="4094329"/>
          </a:xfrm>
        </p:spPr>
        <p:txBody>
          <a:bodyPr anchor="b"/>
          <a:lstStyle>
            <a:lvl1pPr marL="0" indent="0">
              <a:buNone/>
              <a:defRPr sz="11500" b="1"/>
            </a:lvl1pPr>
            <a:lvl2pPr marL="2194194" indent="0">
              <a:buNone/>
              <a:defRPr sz="9600" b="1"/>
            </a:lvl2pPr>
            <a:lvl3pPr marL="4388388" indent="0">
              <a:buNone/>
              <a:defRPr sz="8600" b="1"/>
            </a:lvl3pPr>
            <a:lvl4pPr marL="6582583" indent="0">
              <a:buNone/>
              <a:defRPr sz="7700" b="1"/>
            </a:lvl4pPr>
            <a:lvl5pPr marL="8776777" indent="0">
              <a:buNone/>
              <a:defRPr sz="7700" b="1"/>
            </a:lvl5pPr>
            <a:lvl6pPr marL="10970971" indent="0">
              <a:buNone/>
              <a:defRPr sz="7700" b="1"/>
            </a:lvl6pPr>
            <a:lvl7pPr marL="13165165" indent="0">
              <a:buNone/>
              <a:defRPr sz="7700" b="1"/>
            </a:lvl7pPr>
            <a:lvl8pPr marL="15359360" indent="0">
              <a:buNone/>
              <a:defRPr sz="7700" b="1"/>
            </a:lvl8pPr>
            <a:lvl9pPr marL="17553554" indent="0">
              <a:buNone/>
              <a:defRPr sz="7700" b="1"/>
            </a:lvl9pPr>
          </a:lstStyle>
          <a:p>
            <a:pPr lvl="0"/>
            <a:r>
              <a:rPr lang="en-US"/>
              <a:t>Click to edit Master text styles</a:t>
            </a:r>
          </a:p>
        </p:txBody>
      </p:sp>
      <p:sp>
        <p:nvSpPr>
          <p:cNvPr id="6" name="Content Placeholder 5"/>
          <p:cNvSpPr>
            <a:spLocks noGrp="1"/>
          </p:cNvSpPr>
          <p:nvPr>
            <p:ph sz="quarter" idx="4"/>
          </p:nvPr>
        </p:nvSpPr>
        <p:spPr>
          <a:xfrm>
            <a:off x="16716447" y="13918697"/>
            <a:ext cx="14545478" cy="25287329"/>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3EC0876A-C175-41DF-A970-9DC7DEC572E1}" type="datetimeFigureOut">
              <a:rPr lang="en-SG" smtClean="0"/>
              <a:pPr/>
              <a:t>24/4/2018</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285BB670-091F-4CD4-A93C-304744F46B30}" type="slidenum">
              <a:rPr lang="en-SG" smtClean="0"/>
              <a:pPr/>
              <a:t>‹#›</a:t>
            </a:fld>
            <a:endParaRPr lang="en-SG"/>
          </a:p>
        </p:txBody>
      </p:sp>
    </p:spTree>
    <p:extLst>
      <p:ext uri="{BB962C8B-B14F-4D97-AF65-F5344CB8AC3E}">
        <p14:creationId xmlns:p14="http://schemas.microsoft.com/office/powerpoint/2010/main" val="810783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3EC0876A-C175-41DF-A970-9DC7DEC572E1}" type="datetimeFigureOut">
              <a:rPr lang="en-SG" smtClean="0"/>
              <a:pPr/>
              <a:t>24/4/2018</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285BB670-091F-4CD4-A93C-304744F46B30}" type="slidenum">
              <a:rPr lang="en-SG" smtClean="0"/>
              <a:pPr/>
              <a:t>‹#›</a:t>
            </a:fld>
            <a:endParaRPr lang="en-SG"/>
          </a:p>
        </p:txBody>
      </p:sp>
    </p:spTree>
    <p:extLst>
      <p:ext uri="{BB962C8B-B14F-4D97-AF65-F5344CB8AC3E}">
        <p14:creationId xmlns:p14="http://schemas.microsoft.com/office/powerpoint/2010/main" val="572213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0876A-C175-41DF-A970-9DC7DEC572E1}" type="datetimeFigureOut">
              <a:rPr lang="en-SG" smtClean="0"/>
              <a:pPr/>
              <a:t>24/4/2018</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285BB670-091F-4CD4-A93C-304744F46B30}" type="slidenum">
              <a:rPr lang="en-SG" smtClean="0"/>
              <a:pPr/>
              <a:t>‹#›</a:t>
            </a:fld>
            <a:endParaRPr lang="en-SG"/>
          </a:p>
        </p:txBody>
      </p:sp>
    </p:spTree>
    <p:extLst>
      <p:ext uri="{BB962C8B-B14F-4D97-AF65-F5344CB8AC3E}">
        <p14:creationId xmlns:p14="http://schemas.microsoft.com/office/powerpoint/2010/main" val="2381245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366" y="1747457"/>
            <a:ext cx="10826271" cy="7436851"/>
          </a:xfrm>
        </p:spPr>
        <p:txBody>
          <a:bodyPr anchor="b"/>
          <a:lstStyle>
            <a:lvl1pPr algn="l">
              <a:defRPr sz="9600" b="1"/>
            </a:lvl1pPr>
          </a:lstStyle>
          <a:p>
            <a:r>
              <a:rPr lang="en-US"/>
              <a:t>Click to edit Master title style</a:t>
            </a:r>
            <a:endParaRPr lang="en-SG"/>
          </a:p>
        </p:txBody>
      </p:sp>
      <p:sp>
        <p:nvSpPr>
          <p:cNvPr id="3" name="Content Placeholder 2"/>
          <p:cNvSpPr>
            <a:spLocks noGrp="1"/>
          </p:cNvSpPr>
          <p:nvPr>
            <p:ph idx="1"/>
          </p:nvPr>
        </p:nvSpPr>
        <p:spPr>
          <a:xfrm>
            <a:off x="12865836" y="1747460"/>
            <a:ext cx="18396088" cy="37458569"/>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1645366" y="9184311"/>
            <a:ext cx="10826271" cy="30021718"/>
          </a:xfrm>
        </p:spPr>
        <p:txBody>
          <a:bodyPr/>
          <a:lstStyle>
            <a:lvl1pPr marL="0" indent="0">
              <a:buNone/>
              <a:defRPr sz="6700"/>
            </a:lvl1pPr>
            <a:lvl2pPr marL="2194194" indent="0">
              <a:buNone/>
              <a:defRPr sz="5800"/>
            </a:lvl2pPr>
            <a:lvl3pPr marL="4388388" indent="0">
              <a:buNone/>
              <a:defRPr sz="4800"/>
            </a:lvl3pPr>
            <a:lvl4pPr marL="6582583" indent="0">
              <a:buNone/>
              <a:defRPr sz="4300"/>
            </a:lvl4pPr>
            <a:lvl5pPr marL="8776777" indent="0">
              <a:buNone/>
              <a:defRPr sz="4300"/>
            </a:lvl5pPr>
            <a:lvl6pPr marL="10970971" indent="0">
              <a:buNone/>
              <a:defRPr sz="4300"/>
            </a:lvl6pPr>
            <a:lvl7pPr marL="13165165" indent="0">
              <a:buNone/>
              <a:defRPr sz="4300"/>
            </a:lvl7pPr>
            <a:lvl8pPr marL="15359360" indent="0">
              <a:buNone/>
              <a:defRPr sz="4300"/>
            </a:lvl8pPr>
            <a:lvl9pPr marL="17553554"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3EC0876A-C175-41DF-A970-9DC7DEC572E1}" type="datetimeFigureOut">
              <a:rPr lang="en-SG" smtClean="0"/>
              <a:pPr/>
              <a:t>24/4/2018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285BB670-091F-4CD4-A93C-304744F46B30}" type="slidenum">
              <a:rPr lang="en-SG" smtClean="0"/>
              <a:pPr/>
              <a:t>‹#›</a:t>
            </a:fld>
            <a:endParaRPr lang="en-SG"/>
          </a:p>
        </p:txBody>
      </p:sp>
    </p:spTree>
    <p:extLst>
      <p:ext uri="{BB962C8B-B14F-4D97-AF65-F5344CB8AC3E}">
        <p14:creationId xmlns:p14="http://schemas.microsoft.com/office/powerpoint/2010/main" val="2478284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0059" y="30722729"/>
            <a:ext cx="19744373" cy="3626992"/>
          </a:xfrm>
        </p:spPr>
        <p:txBody>
          <a:bodyPr anchor="b"/>
          <a:lstStyle>
            <a:lvl1pPr algn="l">
              <a:defRPr sz="9600" b="1"/>
            </a:lvl1pPr>
          </a:lstStyle>
          <a:p>
            <a:r>
              <a:rPr lang="en-US"/>
              <a:t>Click to edit Master title style</a:t>
            </a:r>
            <a:endParaRPr lang="en-SG"/>
          </a:p>
        </p:txBody>
      </p:sp>
      <p:sp>
        <p:nvSpPr>
          <p:cNvPr id="3" name="Picture Placeholder 2"/>
          <p:cNvSpPr>
            <a:spLocks noGrp="1"/>
          </p:cNvSpPr>
          <p:nvPr>
            <p:ph type="pic" idx="1"/>
          </p:nvPr>
        </p:nvSpPr>
        <p:spPr>
          <a:xfrm>
            <a:off x="6450059" y="3921618"/>
            <a:ext cx="19744373" cy="26333768"/>
          </a:xfrm>
        </p:spPr>
        <p:txBody>
          <a:bodyPr/>
          <a:lstStyle>
            <a:lvl1pPr marL="0" indent="0">
              <a:buNone/>
              <a:defRPr sz="15400"/>
            </a:lvl1pPr>
            <a:lvl2pPr marL="2194194" indent="0">
              <a:buNone/>
              <a:defRPr sz="13400"/>
            </a:lvl2pPr>
            <a:lvl3pPr marL="4388388" indent="0">
              <a:buNone/>
              <a:defRPr sz="11500"/>
            </a:lvl3pPr>
            <a:lvl4pPr marL="6582583" indent="0">
              <a:buNone/>
              <a:defRPr sz="9600"/>
            </a:lvl4pPr>
            <a:lvl5pPr marL="8776777" indent="0">
              <a:buNone/>
              <a:defRPr sz="9600"/>
            </a:lvl5pPr>
            <a:lvl6pPr marL="10970971" indent="0">
              <a:buNone/>
              <a:defRPr sz="9600"/>
            </a:lvl6pPr>
            <a:lvl7pPr marL="13165165" indent="0">
              <a:buNone/>
              <a:defRPr sz="9600"/>
            </a:lvl7pPr>
            <a:lvl8pPr marL="15359360" indent="0">
              <a:buNone/>
              <a:defRPr sz="9600"/>
            </a:lvl8pPr>
            <a:lvl9pPr marL="17553554" indent="0">
              <a:buNone/>
              <a:defRPr sz="9600"/>
            </a:lvl9pPr>
          </a:lstStyle>
          <a:p>
            <a:endParaRPr lang="en-SG"/>
          </a:p>
        </p:txBody>
      </p:sp>
      <p:sp>
        <p:nvSpPr>
          <p:cNvPr id="4" name="Text Placeholder 3"/>
          <p:cNvSpPr>
            <a:spLocks noGrp="1"/>
          </p:cNvSpPr>
          <p:nvPr>
            <p:ph type="body" sz="half" idx="2"/>
          </p:nvPr>
        </p:nvSpPr>
        <p:spPr>
          <a:xfrm>
            <a:off x="6450059" y="34349721"/>
            <a:ext cx="19744373" cy="5150931"/>
          </a:xfrm>
        </p:spPr>
        <p:txBody>
          <a:bodyPr/>
          <a:lstStyle>
            <a:lvl1pPr marL="0" indent="0">
              <a:buNone/>
              <a:defRPr sz="6700"/>
            </a:lvl1pPr>
            <a:lvl2pPr marL="2194194" indent="0">
              <a:buNone/>
              <a:defRPr sz="5800"/>
            </a:lvl2pPr>
            <a:lvl3pPr marL="4388388" indent="0">
              <a:buNone/>
              <a:defRPr sz="4800"/>
            </a:lvl3pPr>
            <a:lvl4pPr marL="6582583" indent="0">
              <a:buNone/>
              <a:defRPr sz="4300"/>
            </a:lvl4pPr>
            <a:lvl5pPr marL="8776777" indent="0">
              <a:buNone/>
              <a:defRPr sz="4300"/>
            </a:lvl5pPr>
            <a:lvl6pPr marL="10970971" indent="0">
              <a:buNone/>
              <a:defRPr sz="4300"/>
            </a:lvl6pPr>
            <a:lvl7pPr marL="13165165" indent="0">
              <a:buNone/>
              <a:defRPr sz="4300"/>
            </a:lvl7pPr>
            <a:lvl8pPr marL="15359360" indent="0">
              <a:buNone/>
              <a:defRPr sz="4300"/>
            </a:lvl8pPr>
            <a:lvl9pPr marL="17553554"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3EC0876A-C175-41DF-A970-9DC7DEC572E1}" type="datetimeFigureOut">
              <a:rPr lang="en-SG" smtClean="0"/>
              <a:pPr/>
              <a:t>24/4/2018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285BB670-091F-4CD4-A93C-304744F46B30}" type="slidenum">
              <a:rPr lang="en-SG" smtClean="0"/>
              <a:pPr/>
              <a:t>‹#›</a:t>
            </a:fld>
            <a:endParaRPr lang="en-SG"/>
          </a:p>
        </p:txBody>
      </p:sp>
    </p:spTree>
    <p:extLst>
      <p:ext uri="{BB962C8B-B14F-4D97-AF65-F5344CB8AC3E}">
        <p14:creationId xmlns:p14="http://schemas.microsoft.com/office/powerpoint/2010/main" val="3077135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365" y="1757619"/>
            <a:ext cx="29616559" cy="7314936"/>
          </a:xfrm>
          <a:prstGeom prst="rect">
            <a:avLst/>
          </a:prstGeom>
        </p:spPr>
        <p:txBody>
          <a:bodyPr vert="horz" lIns="438839" tIns="219419" rIns="438839" bIns="219419" rtlCol="0" anchor="ctr">
            <a:normAutofit/>
          </a:bodyPr>
          <a:lstStyle/>
          <a:p>
            <a:r>
              <a:rPr lang="en-US"/>
              <a:t>Click to edit Master title style</a:t>
            </a:r>
            <a:endParaRPr lang="en-SG"/>
          </a:p>
        </p:txBody>
      </p:sp>
      <p:sp>
        <p:nvSpPr>
          <p:cNvPr id="3" name="Text Placeholder 2"/>
          <p:cNvSpPr>
            <a:spLocks noGrp="1"/>
          </p:cNvSpPr>
          <p:nvPr>
            <p:ph type="body" idx="1"/>
          </p:nvPr>
        </p:nvSpPr>
        <p:spPr>
          <a:xfrm>
            <a:off x="1645365" y="10240913"/>
            <a:ext cx="29616559" cy="28965116"/>
          </a:xfrm>
          <a:prstGeom prst="rect">
            <a:avLst/>
          </a:prstGeom>
        </p:spPr>
        <p:txBody>
          <a:bodyPr vert="horz" lIns="438839" tIns="219419" rIns="438839" bIns="21941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2"/>
          </p:nvPr>
        </p:nvSpPr>
        <p:spPr>
          <a:xfrm>
            <a:off x="1645365" y="40679172"/>
            <a:ext cx="7678367" cy="2336716"/>
          </a:xfrm>
          <a:prstGeom prst="rect">
            <a:avLst/>
          </a:prstGeom>
        </p:spPr>
        <p:txBody>
          <a:bodyPr vert="horz" lIns="438839" tIns="219419" rIns="438839" bIns="219419" rtlCol="0" anchor="ctr"/>
          <a:lstStyle>
            <a:lvl1pPr algn="l">
              <a:defRPr sz="5800">
                <a:solidFill>
                  <a:schemeClr val="tx1">
                    <a:tint val="75000"/>
                  </a:schemeClr>
                </a:solidFill>
              </a:defRPr>
            </a:lvl1pPr>
          </a:lstStyle>
          <a:p>
            <a:fld id="{3EC0876A-C175-41DF-A970-9DC7DEC572E1}" type="datetimeFigureOut">
              <a:rPr lang="en-SG" smtClean="0"/>
              <a:pPr/>
              <a:t>24/4/2018</a:t>
            </a:fld>
            <a:endParaRPr lang="en-SG"/>
          </a:p>
        </p:txBody>
      </p:sp>
      <p:sp>
        <p:nvSpPr>
          <p:cNvPr id="5" name="Footer Placeholder 4"/>
          <p:cNvSpPr>
            <a:spLocks noGrp="1"/>
          </p:cNvSpPr>
          <p:nvPr>
            <p:ph type="ftr" sz="quarter" idx="3"/>
          </p:nvPr>
        </p:nvSpPr>
        <p:spPr>
          <a:xfrm>
            <a:off x="11243324" y="40679172"/>
            <a:ext cx="10420641" cy="2336716"/>
          </a:xfrm>
          <a:prstGeom prst="rect">
            <a:avLst/>
          </a:prstGeom>
        </p:spPr>
        <p:txBody>
          <a:bodyPr vert="horz" lIns="438839" tIns="219419" rIns="438839" bIns="219419" rtlCol="0" anchor="ctr"/>
          <a:lstStyle>
            <a:lvl1pPr algn="ctr">
              <a:defRPr sz="58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23583557" y="40679172"/>
            <a:ext cx="7678367" cy="2336716"/>
          </a:xfrm>
          <a:prstGeom prst="rect">
            <a:avLst/>
          </a:prstGeom>
        </p:spPr>
        <p:txBody>
          <a:bodyPr vert="horz" lIns="438839" tIns="219419" rIns="438839" bIns="219419" rtlCol="0" anchor="ctr"/>
          <a:lstStyle>
            <a:lvl1pPr algn="r">
              <a:defRPr sz="5800">
                <a:solidFill>
                  <a:schemeClr val="tx1">
                    <a:tint val="75000"/>
                  </a:schemeClr>
                </a:solidFill>
              </a:defRPr>
            </a:lvl1pPr>
          </a:lstStyle>
          <a:p>
            <a:fld id="{285BB670-091F-4CD4-A93C-304744F46B30}" type="slidenum">
              <a:rPr lang="en-SG" smtClean="0"/>
              <a:pPr/>
              <a:t>‹#›</a:t>
            </a:fld>
            <a:endParaRPr lang="en-SG"/>
          </a:p>
        </p:txBody>
      </p:sp>
    </p:spTree>
    <p:extLst>
      <p:ext uri="{BB962C8B-B14F-4D97-AF65-F5344CB8AC3E}">
        <p14:creationId xmlns:p14="http://schemas.microsoft.com/office/powerpoint/2010/main" val="3423294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388" rtl="0" eaLnBrk="1" latinLnBrk="0" hangingPunct="1">
        <a:spcBef>
          <a:spcPct val="0"/>
        </a:spcBef>
        <a:buNone/>
        <a:defRPr sz="21100" kern="1200">
          <a:solidFill>
            <a:schemeClr val="tx1"/>
          </a:solidFill>
          <a:latin typeface="+mj-lt"/>
          <a:ea typeface="+mj-ea"/>
          <a:cs typeface="+mj-cs"/>
        </a:defRPr>
      </a:lvl1pPr>
    </p:titleStyle>
    <p:bodyStyle>
      <a:lvl1pPr marL="1645646" indent="-1645646" algn="l" defTabSz="4388388"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5566" indent="-1371371" algn="l" defTabSz="4388388"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5486" indent="-1097097" algn="l" defTabSz="4388388"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79680" indent="-1097097" algn="l" defTabSz="4388388"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3874" indent="-1097097" algn="l" defTabSz="4388388"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68068" indent="-1097097" algn="l" defTabSz="4388388"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2263" indent="-1097097" algn="l" defTabSz="4388388"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6457" indent="-1097097" algn="l" defTabSz="4388388"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0651" indent="-1097097" algn="l" defTabSz="4388388"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8388" rtl="0" eaLnBrk="1" latinLnBrk="0" hangingPunct="1">
        <a:defRPr sz="8600" kern="1200">
          <a:solidFill>
            <a:schemeClr val="tx1"/>
          </a:solidFill>
          <a:latin typeface="+mn-lt"/>
          <a:ea typeface="+mn-ea"/>
          <a:cs typeface="+mn-cs"/>
        </a:defRPr>
      </a:lvl1pPr>
      <a:lvl2pPr marL="2194194" algn="l" defTabSz="4388388" rtl="0" eaLnBrk="1" latinLnBrk="0" hangingPunct="1">
        <a:defRPr sz="8600" kern="1200">
          <a:solidFill>
            <a:schemeClr val="tx1"/>
          </a:solidFill>
          <a:latin typeface="+mn-lt"/>
          <a:ea typeface="+mn-ea"/>
          <a:cs typeface="+mn-cs"/>
        </a:defRPr>
      </a:lvl2pPr>
      <a:lvl3pPr marL="4388388" algn="l" defTabSz="4388388" rtl="0" eaLnBrk="1" latinLnBrk="0" hangingPunct="1">
        <a:defRPr sz="8600" kern="1200">
          <a:solidFill>
            <a:schemeClr val="tx1"/>
          </a:solidFill>
          <a:latin typeface="+mn-lt"/>
          <a:ea typeface="+mn-ea"/>
          <a:cs typeface="+mn-cs"/>
        </a:defRPr>
      </a:lvl3pPr>
      <a:lvl4pPr marL="6582583" algn="l" defTabSz="4388388" rtl="0" eaLnBrk="1" latinLnBrk="0" hangingPunct="1">
        <a:defRPr sz="8600" kern="1200">
          <a:solidFill>
            <a:schemeClr val="tx1"/>
          </a:solidFill>
          <a:latin typeface="+mn-lt"/>
          <a:ea typeface="+mn-ea"/>
          <a:cs typeface="+mn-cs"/>
        </a:defRPr>
      </a:lvl4pPr>
      <a:lvl5pPr marL="8776777" algn="l" defTabSz="4388388" rtl="0" eaLnBrk="1" latinLnBrk="0" hangingPunct="1">
        <a:defRPr sz="8600" kern="1200">
          <a:solidFill>
            <a:schemeClr val="tx1"/>
          </a:solidFill>
          <a:latin typeface="+mn-lt"/>
          <a:ea typeface="+mn-ea"/>
          <a:cs typeface="+mn-cs"/>
        </a:defRPr>
      </a:lvl5pPr>
      <a:lvl6pPr marL="10970971" algn="l" defTabSz="4388388" rtl="0" eaLnBrk="1" latinLnBrk="0" hangingPunct="1">
        <a:defRPr sz="8600" kern="1200">
          <a:solidFill>
            <a:schemeClr val="tx1"/>
          </a:solidFill>
          <a:latin typeface="+mn-lt"/>
          <a:ea typeface="+mn-ea"/>
          <a:cs typeface="+mn-cs"/>
        </a:defRPr>
      </a:lvl6pPr>
      <a:lvl7pPr marL="13165165" algn="l" defTabSz="4388388" rtl="0" eaLnBrk="1" latinLnBrk="0" hangingPunct="1">
        <a:defRPr sz="8600" kern="1200">
          <a:solidFill>
            <a:schemeClr val="tx1"/>
          </a:solidFill>
          <a:latin typeface="+mn-lt"/>
          <a:ea typeface="+mn-ea"/>
          <a:cs typeface="+mn-cs"/>
        </a:defRPr>
      </a:lvl7pPr>
      <a:lvl8pPr marL="15359360" algn="l" defTabSz="4388388" rtl="0" eaLnBrk="1" latinLnBrk="0" hangingPunct="1">
        <a:defRPr sz="8600" kern="1200">
          <a:solidFill>
            <a:schemeClr val="tx1"/>
          </a:solidFill>
          <a:latin typeface="+mn-lt"/>
          <a:ea typeface="+mn-ea"/>
          <a:cs typeface="+mn-cs"/>
        </a:defRPr>
      </a:lvl8pPr>
      <a:lvl9pPr marL="17553554" algn="l" defTabSz="4388388"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diagramQuickStyle" Target="../diagrams/quickStyle1.xml"/><Relationship Id="rId12"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Layout" Target="../diagrams/layout1.xml"/><Relationship Id="rId11" Type="http://schemas.openxmlformats.org/officeDocument/2006/relationships/image" Target="../media/image4.jpg"/><Relationship Id="rId5" Type="http://schemas.openxmlformats.org/officeDocument/2006/relationships/diagramData" Target="../diagrams/data1.xml"/><Relationship Id="rId10" Type="http://schemas.openxmlformats.org/officeDocument/2006/relationships/image" Target="../media/image3.jpeg"/><Relationship Id="rId4" Type="http://schemas.openxmlformats.org/officeDocument/2006/relationships/image" Target="../media/image2.jpeg"/><Relationship Id="rId9" Type="http://schemas.microsoft.com/office/2007/relationships/diagramDrawing" Target="../diagrams/drawing1.xml"/><Relationship Id="rId1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2" name="Picture 0" descr="logo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3839" y="1210572"/>
            <a:ext cx="4472137" cy="5601940"/>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 descr="pesse-frontview.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420073" y="1864463"/>
            <a:ext cx="6833186" cy="4610076"/>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5"/>
          <p:cNvSpPr>
            <a:spLocks noChangeArrowheads="1"/>
          </p:cNvSpPr>
          <p:nvPr/>
        </p:nvSpPr>
        <p:spPr bwMode="auto">
          <a:xfrm>
            <a:off x="0" y="0"/>
            <a:ext cx="32907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6"/>
          <p:cNvSpPr>
            <a:spLocks noChangeArrowheads="1"/>
          </p:cNvSpPr>
          <p:nvPr/>
        </p:nvSpPr>
        <p:spPr bwMode="auto">
          <a:xfrm>
            <a:off x="-277071" y="1590675"/>
            <a:ext cx="329072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itchFamily="34" charset="0"/>
                <a:ea typeface="Calibri" pitchFamily="34" charset="0"/>
                <a:cs typeface="Times New Roman" pitchFamily="18" charset="0"/>
              </a:rPr>
              <a:t>							</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7"/>
          <p:cNvSpPr/>
          <p:nvPr/>
        </p:nvSpPr>
        <p:spPr>
          <a:xfrm>
            <a:off x="3788037" y="1346128"/>
            <a:ext cx="22170166" cy="1107996"/>
          </a:xfrm>
          <a:prstGeom prst="rect">
            <a:avLst/>
          </a:prstGeom>
        </p:spPr>
        <p:txBody>
          <a:bodyPr wrap="square">
            <a:spAutoFit/>
          </a:bodyPr>
          <a:lstStyle/>
          <a:p>
            <a:pPr algn="ctr"/>
            <a:r>
              <a:rPr lang="en-IN" sz="6600" b="1" dirty="0"/>
              <a:t>Department of Electronics and </a:t>
            </a:r>
            <a:r>
              <a:rPr lang="en-IN" sz="6600" b="1"/>
              <a:t>Communication Engineerin</a:t>
            </a:r>
            <a:r>
              <a:rPr lang="en-IN" sz="6600" b="1" dirty="0"/>
              <a:t>g</a:t>
            </a:r>
            <a:r>
              <a:rPr lang="en-IN" sz="6600"/>
              <a:t> </a:t>
            </a:r>
            <a:endParaRPr lang="en-SG" sz="6600" dirty="0"/>
          </a:p>
        </p:txBody>
      </p:sp>
      <p:sp>
        <p:nvSpPr>
          <p:cNvPr id="20" name="Rectangle 19"/>
          <p:cNvSpPr/>
          <p:nvPr/>
        </p:nvSpPr>
        <p:spPr>
          <a:xfrm>
            <a:off x="912215" y="7727258"/>
            <a:ext cx="14452314" cy="1015663"/>
          </a:xfrm>
          <a:prstGeom prst="rect">
            <a:avLst/>
          </a:prstGeom>
          <a:solidFill>
            <a:srgbClr val="90AAFE"/>
          </a:solidFill>
        </p:spPr>
        <p:txBody>
          <a:bodyPr wrap="square">
            <a:spAutoFit/>
          </a:bodyPr>
          <a:lstStyle/>
          <a:p>
            <a:pPr algn="ctr"/>
            <a:r>
              <a:rPr lang="en-IN" sz="6000" b="1" dirty="0"/>
              <a:t>Description</a:t>
            </a:r>
            <a:endParaRPr lang="en-SG" sz="6000" b="1" dirty="0"/>
          </a:p>
        </p:txBody>
      </p:sp>
      <p:sp>
        <p:nvSpPr>
          <p:cNvPr id="24" name="Rectangle 23"/>
          <p:cNvSpPr/>
          <p:nvPr/>
        </p:nvSpPr>
        <p:spPr>
          <a:xfrm>
            <a:off x="16997076" y="7672095"/>
            <a:ext cx="15227807" cy="1015663"/>
          </a:xfrm>
          <a:prstGeom prst="rect">
            <a:avLst/>
          </a:prstGeom>
          <a:solidFill>
            <a:srgbClr val="90AAFE"/>
          </a:solidFill>
        </p:spPr>
        <p:txBody>
          <a:bodyPr wrap="square">
            <a:spAutoFit/>
          </a:bodyPr>
          <a:lstStyle/>
          <a:p>
            <a:pPr algn="ctr"/>
            <a:r>
              <a:rPr lang="en-IN" sz="6000" b="1" dirty="0"/>
              <a:t>Results</a:t>
            </a:r>
            <a:endParaRPr lang="en-SG" sz="6000" b="1" dirty="0"/>
          </a:p>
        </p:txBody>
      </p:sp>
      <p:sp>
        <p:nvSpPr>
          <p:cNvPr id="4" name="TextBox 3"/>
          <p:cNvSpPr txBox="1"/>
          <p:nvPr/>
        </p:nvSpPr>
        <p:spPr>
          <a:xfrm>
            <a:off x="730450" y="35829001"/>
            <a:ext cx="15432652" cy="8217634"/>
          </a:xfrm>
          <a:prstGeom prst="rect">
            <a:avLst/>
          </a:prstGeom>
          <a:noFill/>
        </p:spPr>
        <p:txBody>
          <a:bodyPr wrap="square" rtlCol="0">
            <a:spAutoFit/>
          </a:bodyPr>
          <a:lstStyle/>
          <a:p>
            <a:pPr marL="857250" indent="-857250" algn="just">
              <a:buFont typeface="Arial" pitchFamily="34" charset="0"/>
              <a:buChar char="•"/>
            </a:pPr>
            <a:r>
              <a:rPr lang="en-IN" sz="4800" dirty="0"/>
              <a:t>The classifier can be used in a real-time scenario to control wheelchairs. Four LEDs flickering at different frequencies can be assigned for forward, backward, left and right directions.</a:t>
            </a:r>
          </a:p>
          <a:p>
            <a:pPr marL="857250" indent="-857250" algn="just">
              <a:buFont typeface="Arial" pitchFamily="34" charset="0"/>
              <a:buChar char="•"/>
            </a:pPr>
            <a:endParaRPr lang="en-IN" sz="4800" dirty="0"/>
          </a:p>
          <a:p>
            <a:pPr marL="857250" indent="-857250" algn="just">
              <a:buFont typeface="Arial" pitchFamily="34" charset="0"/>
              <a:buChar char="•"/>
            </a:pPr>
            <a:r>
              <a:rPr lang="en-IN" sz="4800" dirty="0"/>
              <a:t>A robotic arm can be controlled to write messages, again by assigning set frequencies to an array of flickering LEDs</a:t>
            </a:r>
          </a:p>
          <a:p>
            <a:pPr marL="857250" indent="-857250" algn="just">
              <a:buFont typeface="Arial" pitchFamily="34" charset="0"/>
              <a:buChar char="•"/>
            </a:pPr>
            <a:endParaRPr lang="en-IN" sz="4800" dirty="0"/>
          </a:p>
          <a:p>
            <a:pPr marL="857250" indent="-857250" algn="just">
              <a:buFont typeface="Arial" pitchFamily="34" charset="0"/>
              <a:buChar char="•"/>
            </a:pPr>
            <a:r>
              <a:rPr lang="en-IN" sz="4800" dirty="0"/>
              <a:t>Any application where simple remote controlling is required.</a:t>
            </a:r>
          </a:p>
          <a:p>
            <a:pPr marL="857250" indent="-857250" algn="just">
              <a:buFont typeface="Arial" pitchFamily="34" charset="0"/>
              <a:buChar char="•"/>
            </a:pPr>
            <a:endParaRPr lang="en-US" sz="4800" dirty="0"/>
          </a:p>
        </p:txBody>
      </p:sp>
      <p:sp>
        <p:nvSpPr>
          <p:cNvPr id="6" name="TextBox 5"/>
          <p:cNvSpPr txBox="1"/>
          <p:nvPr/>
        </p:nvSpPr>
        <p:spPr>
          <a:xfrm>
            <a:off x="17177024" y="34479651"/>
            <a:ext cx="14641075" cy="1015663"/>
          </a:xfrm>
          <a:prstGeom prst="rect">
            <a:avLst/>
          </a:prstGeom>
          <a:solidFill>
            <a:srgbClr val="90AAFE"/>
          </a:solidFill>
        </p:spPr>
        <p:txBody>
          <a:bodyPr wrap="square" rtlCol="0">
            <a:spAutoFit/>
          </a:bodyPr>
          <a:lstStyle/>
          <a:p>
            <a:pPr algn="ctr"/>
            <a:r>
              <a:rPr lang="en-US" sz="6000" b="1" dirty="0"/>
              <a:t>Team Members</a:t>
            </a:r>
          </a:p>
        </p:txBody>
      </p:sp>
      <p:sp>
        <p:nvSpPr>
          <p:cNvPr id="8" name="TextBox 7"/>
          <p:cNvSpPr txBox="1"/>
          <p:nvPr/>
        </p:nvSpPr>
        <p:spPr>
          <a:xfrm>
            <a:off x="9690326" y="2519180"/>
            <a:ext cx="14432124" cy="1107996"/>
          </a:xfrm>
          <a:prstGeom prst="rect">
            <a:avLst/>
          </a:prstGeom>
          <a:noFill/>
        </p:spPr>
        <p:txBody>
          <a:bodyPr wrap="square" rtlCol="0">
            <a:spAutoFit/>
          </a:bodyPr>
          <a:lstStyle/>
          <a:p>
            <a:r>
              <a:rPr lang="en-US" sz="6600" b="1" dirty="0"/>
              <a:t>PESIT – Bangalore South Campus</a:t>
            </a:r>
          </a:p>
        </p:txBody>
      </p:sp>
      <p:sp>
        <p:nvSpPr>
          <p:cNvPr id="9" name="TextBox 8"/>
          <p:cNvSpPr txBox="1"/>
          <p:nvPr/>
        </p:nvSpPr>
        <p:spPr>
          <a:xfrm>
            <a:off x="7248766" y="4781186"/>
            <a:ext cx="16089385" cy="4154984"/>
          </a:xfrm>
          <a:prstGeom prst="rect">
            <a:avLst/>
          </a:prstGeom>
          <a:noFill/>
        </p:spPr>
        <p:txBody>
          <a:bodyPr wrap="square" rtlCol="0">
            <a:spAutoFit/>
          </a:bodyPr>
          <a:lstStyle/>
          <a:p>
            <a:pPr algn="ctr"/>
            <a:r>
              <a:rPr lang="en-US" sz="8800" b="1" dirty="0">
                <a:solidFill>
                  <a:srgbClr val="C00000"/>
                </a:solidFill>
              </a:rPr>
              <a:t>Brain Computer Interfacing:- SSVEP Classification</a:t>
            </a:r>
          </a:p>
          <a:p>
            <a:pPr algn="ctr"/>
            <a:endParaRPr lang="en-US" sz="8800" dirty="0"/>
          </a:p>
        </p:txBody>
      </p:sp>
      <p:sp>
        <p:nvSpPr>
          <p:cNvPr id="27" name="Rectangle 26"/>
          <p:cNvSpPr/>
          <p:nvPr/>
        </p:nvSpPr>
        <p:spPr>
          <a:xfrm>
            <a:off x="866184" y="25062666"/>
            <a:ext cx="14276562" cy="1015663"/>
          </a:xfrm>
          <a:prstGeom prst="rect">
            <a:avLst/>
          </a:prstGeom>
          <a:solidFill>
            <a:srgbClr val="90AAFE"/>
          </a:solidFill>
        </p:spPr>
        <p:txBody>
          <a:bodyPr wrap="square">
            <a:spAutoFit/>
          </a:bodyPr>
          <a:lstStyle/>
          <a:p>
            <a:pPr algn="ctr"/>
            <a:r>
              <a:rPr lang="en-IN" sz="6000" b="1" dirty="0"/>
              <a:t>General Idea</a:t>
            </a:r>
            <a:endParaRPr lang="en-SG" sz="6000" b="1" dirty="0"/>
          </a:p>
        </p:txBody>
      </p:sp>
      <p:sp>
        <p:nvSpPr>
          <p:cNvPr id="28" name="TextBox 27"/>
          <p:cNvSpPr txBox="1"/>
          <p:nvPr/>
        </p:nvSpPr>
        <p:spPr>
          <a:xfrm>
            <a:off x="756760" y="34481048"/>
            <a:ext cx="15381278" cy="1015663"/>
          </a:xfrm>
          <a:prstGeom prst="rect">
            <a:avLst/>
          </a:prstGeom>
          <a:solidFill>
            <a:srgbClr val="90AAFE"/>
          </a:solidFill>
        </p:spPr>
        <p:txBody>
          <a:bodyPr wrap="square" rtlCol="0">
            <a:spAutoFit/>
          </a:bodyPr>
          <a:lstStyle/>
          <a:p>
            <a:pPr algn="ctr"/>
            <a:r>
              <a:rPr lang="en-US" sz="6000" b="1" dirty="0"/>
              <a:t>Application</a:t>
            </a:r>
          </a:p>
        </p:txBody>
      </p:sp>
      <p:sp>
        <p:nvSpPr>
          <p:cNvPr id="34" name="TextBox 33"/>
          <p:cNvSpPr txBox="1"/>
          <p:nvPr/>
        </p:nvSpPr>
        <p:spPr>
          <a:xfrm>
            <a:off x="16553629" y="25050636"/>
            <a:ext cx="15381278" cy="1015663"/>
          </a:xfrm>
          <a:prstGeom prst="rect">
            <a:avLst/>
          </a:prstGeom>
          <a:solidFill>
            <a:srgbClr val="90AAFE"/>
          </a:solidFill>
        </p:spPr>
        <p:txBody>
          <a:bodyPr wrap="square" rtlCol="0">
            <a:spAutoFit/>
          </a:bodyPr>
          <a:lstStyle/>
          <a:p>
            <a:pPr algn="ctr"/>
            <a:r>
              <a:rPr lang="en-US" sz="6000" b="1" dirty="0"/>
              <a:t>Features</a:t>
            </a:r>
          </a:p>
        </p:txBody>
      </p:sp>
      <p:sp>
        <p:nvSpPr>
          <p:cNvPr id="23" name="TextBox 22"/>
          <p:cNvSpPr txBox="1"/>
          <p:nvPr/>
        </p:nvSpPr>
        <p:spPr>
          <a:xfrm>
            <a:off x="5347288" y="33451735"/>
            <a:ext cx="5402884" cy="830997"/>
          </a:xfrm>
          <a:prstGeom prst="rect">
            <a:avLst/>
          </a:prstGeom>
          <a:noFill/>
        </p:spPr>
        <p:txBody>
          <a:bodyPr wrap="square" rtlCol="0">
            <a:spAutoFit/>
          </a:bodyPr>
          <a:lstStyle/>
          <a:p>
            <a:r>
              <a:rPr lang="en-US" sz="4800" b="1" dirty="0"/>
              <a:t>Fig. 1: General Setup</a:t>
            </a:r>
          </a:p>
        </p:txBody>
      </p:sp>
      <p:graphicFrame>
        <p:nvGraphicFramePr>
          <p:cNvPr id="30" name="Content Placeholder 3">
            <a:extLst>
              <a:ext uri="{FF2B5EF4-FFF2-40B4-BE49-F238E27FC236}">
                <a16:creationId xmlns:a16="http://schemas.microsoft.com/office/drawing/2014/main" id="{42CA437B-4350-420F-A786-C54EE12F7970}"/>
              </a:ext>
            </a:extLst>
          </p:cNvPr>
          <p:cNvGraphicFramePr>
            <a:graphicFrameLocks/>
          </p:cNvGraphicFramePr>
          <p:nvPr>
            <p:extLst>
              <p:ext uri="{D42A27DB-BD31-4B8C-83A1-F6EECF244321}">
                <p14:modId xmlns:p14="http://schemas.microsoft.com/office/powerpoint/2010/main" val="1139837753"/>
              </p:ext>
            </p:extLst>
          </p:nvPr>
        </p:nvGraphicFramePr>
        <p:xfrm>
          <a:off x="724029" y="26429370"/>
          <a:ext cx="14898177" cy="618630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3" name="Picture 2">
            <a:extLst>
              <a:ext uri="{FF2B5EF4-FFF2-40B4-BE49-F238E27FC236}">
                <a16:creationId xmlns:a16="http://schemas.microsoft.com/office/drawing/2014/main" id="{B38886D7-0905-47BE-9B09-95C8E6E4326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347288" y="30127144"/>
            <a:ext cx="4150941" cy="2322550"/>
          </a:xfrm>
          <a:prstGeom prst="rect">
            <a:avLst/>
          </a:prstGeom>
        </p:spPr>
      </p:pic>
      <p:sp>
        <p:nvSpPr>
          <p:cNvPr id="14" name="TextBox 13">
            <a:extLst>
              <a:ext uri="{FF2B5EF4-FFF2-40B4-BE49-F238E27FC236}">
                <a16:creationId xmlns:a16="http://schemas.microsoft.com/office/drawing/2014/main" id="{28771711-3A1E-4F53-BCC1-513DCE1C967B}"/>
              </a:ext>
            </a:extLst>
          </p:cNvPr>
          <p:cNvSpPr txBox="1"/>
          <p:nvPr/>
        </p:nvSpPr>
        <p:spPr>
          <a:xfrm>
            <a:off x="17329683" y="35835770"/>
            <a:ext cx="7344815" cy="769441"/>
          </a:xfrm>
          <a:prstGeom prst="rect">
            <a:avLst/>
          </a:prstGeom>
          <a:noFill/>
        </p:spPr>
        <p:txBody>
          <a:bodyPr wrap="square" rtlCol="0">
            <a:spAutoFit/>
          </a:bodyPr>
          <a:lstStyle/>
          <a:p>
            <a:r>
              <a:rPr lang="en-IN" sz="4400" dirty="0"/>
              <a:t>Guide: Prof. Vidya T.V</a:t>
            </a:r>
          </a:p>
        </p:txBody>
      </p:sp>
      <p:sp>
        <p:nvSpPr>
          <p:cNvPr id="17" name="Rectangle 16">
            <a:extLst>
              <a:ext uri="{FF2B5EF4-FFF2-40B4-BE49-F238E27FC236}">
                <a16:creationId xmlns:a16="http://schemas.microsoft.com/office/drawing/2014/main" id="{098B22DF-7F6E-442F-91A2-32357A917B0E}"/>
              </a:ext>
            </a:extLst>
          </p:cNvPr>
          <p:cNvSpPr/>
          <p:nvPr/>
        </p:nvSpPr>
        <p:spPr>
          <a:xfrm>
            <a:off x="23710130" y="35835770"/>
            <a:ext cx="9507235" cy="2800767"/>
          </a:xfrm>
          <a:prstGeom prst="rect">
            <a:avLst/>
          </a:prstGeom>
        </p:spPr>
        <p:txBody>
          <a:bodyPr wrap="square">
            <a:spAutoFit/>
          </a:bodyPr>
          <a:lstStyle/>
          <a:p>
            <a:r>
              <a:rPr lang="en-US" sz="4400" dirty="0"/>
              <a:t>Lakshmiraj C.R.      </a:t>
            </a:r>
            <a:r>
              <a:rPr lang="en-AU" sz="4400"/>
              <a:t>1PE14EC412</a:t>
            </a:r>
            <a:endParaRPr lang="en-US" sz="4400"/>
          </a:p>
          <a:p>
            <a:r>
              <a:rPr lang="en-US" sz="4400" dirty="0"/>
              <a:t>Pavan Kumar D.     1</a:t>
            </a:r>
            <a:r>
              <a:rPr lang="en-AU" sz="4400" dirty="0"/>
              <a:t>PE14EC094</a:t>
            </a:r>
            <a:endParaRPr lang="en-IN" sz="4400" dirty="0"/>
          </a:p>
          <a:p>
            <a:r>
              <a:rPr lang="en-US" sz="4400" dirty="0"/>
              <a:t>Prashanth H.C        </a:t>
            </a:r>
            <a:r>
              <a:rPr lang="en-AU" sz="4400" dirty="0"/>
              <a:t>1PE14EC099</a:t>
            </a:r>
            <a:endParaRPr lang="en-IN" sz="4400" dirty="0"/>
          </a:p>
          <a:p>
            <a:r>
              <a:rPr lang="en-US" sz="4400" dirty="0" err="1"/>
              <a:t>Sawan</a:t>
            </a:r>
            <a:r>
              <a:rPr lang="en-US" sz="4400" dirty="0"/>
              <a:t> S.M             </a:t>
            </a:r>
            <a:r>
              <a:rPr lang="en-AU" sz="4400" dirty="0"/>
              <a:t>1PE14EC128</a:t>
            </a:r>
            <a:endParaRPr lang="en-IN" sz="4400" dirty="0"/>
          </a:p>
        </p:txBody>
      </p:sp>
      <p:sp>
        <p:nvSpPr>
          <p:cNvPr id="32" name="TextBox 31">
            <a:extLst>
              <a:ext uri="{FF2B5EF4-FFF2-40B4-BE49-F238E27FC236}">
                <a16:creationId xmlns:a16="http://schemas.microsoft.com/office/drawing/2014/main" id="{C8839B36-6454-4DC9-9222-FA59BD2E2800}"/>
              </a:ext>
            </a:extLst>
          </p:cNvPr>
          <p:cNvSpPr txBox="1"/>
          <p:nvPr/>
        </p:nvSpPr>
        <p:spPr>
          <a:xfrm>
            <a:off x="1185666" y="8936170"/>
            <a:ext cx="13763270" cy="14865608"/>
          </a:xfrm>
          <a:prstGeom prst="rect">
            <a:avLst/>
          </a:prstGeom>
          <a:noFill/>
        </p:spPr>
        <p:txBody>
          <a:bodyPr wrap="square" rtlCol="0">
            <a:spAutoFit/>
          </a:bodyPr>
          <a:lstStyle/>
          <a:p>
            <a:r>
              <a:rPr lang="en-IN" sz="4800" dirty="0"/>
              <a:t>Brain Computer interfacing is a system that establishes a communication pathway between the brain and an external computing device. We are looking at SSVEP, out of the many possible BCI paradigms. This phenomenon is the response of the brain to a flickering source of light. The response has been observed to have a waveform embedded in it, which is frequency and phase locked to this flickering stimulus.</a:t>
            </a:r>
          </a:p>
          <a:p>
            <a:endParaRPr lang="en-IN" sz="4800" dirty="0"/>
          </a:p>
          <a:p>
            <a:r>
              <a:rPr lang="en-IN" sz="4800" dirty="0"/>
              <a:t>Our project implements an SSVEP classifier using a statistical analysis of the EEG waveform. We are using a recently emerged EEG processing technique that relies on covariance matrices and their inherent geometry in a riemannian space to cluster and classify EEG signals.</a:t>
            </a:r>
          </a:p>
          <a:p>
            <a:endParaRPr lang="en-IN" sz="4800" dirty="0"/>
          </a:p>
          <a:p>
            <a:r>
              <a:rPr lang="en-IN" sz="4800" dirty="0"/>
              <a:t>The stimulus for generating the EEG readings come from an astable multivibrator circuit that controls an array of flickering LEDs. The project is implemented on MATLAB. </a:t>
            </a:r>
          </a:p>
        </p:txBody>
      </p:sp>
      <p:sp>
        <p:nvSpPr>
          <p:cNvPr id="35" name="TextBox 34">
            <a:extLst>
              <a:ext uri="{FF2B5EF4-FFF2-40B4-BE49-F238E27FC236}">
                <a16:creationId xmlns:a16="http://schemas.microsoft.com/office/drawing/2014/main" id="{9C1940B8-690C-4F75-BD14-1CA9AA68F195}"/>
              </a:ext>
            </a:extLst>
          </p:cNvPr>
          <p:cNvSpPr txBox="1"/>
          <p:nvPr/>
        </p:nvSpPr>
        <p:spPr>
          <a:xfrm>
            <a:off x="16769221" y="26242311"/>
            <a:ext cx="14528319" cy="8956298"/>
          </a:xfrm>
          <a:prstGeom prst="rect">
            <a:avLst/>
          </a:prstGeom>
          <a:noFill/>
        </p:spPr>
        <p:txBody>
          <a:bodyPr wrap="square" rtlCol="0">
            <a:spAutoFit/>
          </a:bodyPr>
          <a:lstStyle/>
          <a:p>
            <a:pPr marL="857250" indent="-857250" algn="just">
              <a:buFont typeface="Arial" pitchFamily="34" charset="0"/>
              <a:buChar char="•"/>
            </a:pPr>
            <a:r>
              <a:rPr lang="en-IN" sz="4800" dirty="0"/>
              <a:t>Classification is done using covariance of EEG data to cluster and classify as needed.</a:t>
            </a:r>
          </a:p>
          <a:p>
            <a:pPr algn="just"/>
            <a:endParaRPr lang="en-IN" sz="4800" dirty="0"/>
          </a:p>
          <a:p>
            <a:pPr marL="857250" indent="-857250" algn="just">
              <a:buFont typeface="Arial" pitchFamily="34" charset="0"/>
              <a:buChar char="•"/>
            </a:pPr>
            <a:r>
              <a:rPr lang="en-IN" sz="4800" dirty="0"/>
              <a:t>This algorithm can also detect No-SSVEP state/ Resting state along with any predefined SSVEP frequency.</a:t>
            </a:r>
          </a:p>
          <a:p>
            <a:pPr marL="857250" indent="-857250" algn="just">
              <a:buFont typeface="Arial" pitchFamily="34" charset="0"/>
              <a:buChar char="•"/>
            </a:pPr>
            <a:endParaRPr lang="en-IN" sz="4800" dirty="0"/>
          </a:p>
          <a:p>
            <a:pPr marL="857250" indent="-857250" algn="just">
              <a:buFont typeface="Arial" pitchFamily="34" charset="0"/>
              <a:buChar char="•"/>
            </a:pPr>
            <a:r>
              <a:rPr lang="en-IN" sz="4800" dirty="0"/>
              <a:t>Outlier removal can be done to make it robust against noise.</a:t>
            </a:r>
          </a:p>
          <a:p>
            <a:pPr marL="857250" indent="-857250" algn="just">
              <a:buFont typeface="Arial" pitchFamily="34" charset="0"/>
              <a:buChar char="•"/>
            </a:pPr>
            <a:endParaRPr lang="en-IN" sz="4800" dirty="0"/>
          </a:p>
          <a:p>
            <a:pPr marL="857250" indent="-857250" algn="just">
              <a:buFont typeface="Arial" pitchFamily="34" charset="0"/>
              <a:buChar char="•"/>
            </a:pPr>
            <a:r>
              <a:rPr lang="en-IN" sz="4800" dirty="0"/>
              <a:t>Training is relatively quicker than conventional SSVEP classification algorithms.</a:t>
            </a:r>
          </a:p>
          <a:p>
            <a:pPr marL="857250" indent="-857250" algn="just">
              <a:buFont typeface="Arial" pitchFamily="34" charset="0"/>
              <a:buChar char="•"/>
            </a:pPr>
            <a:endParaRPr lang="en-US" sz="4800" dirty="0"/>
          </a:p>
        </p:txBody>
      </p:sp>
      <p:cxnSp>
        <p:nvCxnSpPr>
          <p:cNvPr id="22" name="Straight Arrow Connector 21">
            <a:extLst>
              <a:ext uri="{FF2B5EF4-FFF2-40B4-BE49-F238E27FC236}">
                <a16:creationId xmlns:a16="http://schemas.microsoft.com/office/drawing/2014/main" id="{F3F18AFF-4487-4EDB-A614-012221FD4140}"/>
              </a:ext>
            </a:extLst>
          </p:cNvPr>
          <p:cNvCxnSpPr>
            <a:cxnSpLocks/>
          </p:cNvCxnSpPr>
          <p:nvPr/>
        </p:nvCxnSpPr>
        <p:spPr>
          <a:xfrm flipH="1">
            <a:off x="3892704" y="31129185"/>
            <a:ext cx="14545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58" name="Picture 2057">
            <a:extLst>
              <a:ext uri="{FF2B5EF4-FFF2-40B4-BE49-F238E27FC236}">
                <a16:creationId xmlns:a16="http://schemas.microsoft.com/office/drawing/2014/main" id="{28CFB88B-4FC5-4547-87F9-C6EF87388CD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4608305" y="16518495"/>
            <a:ext cx="7091467" cy="7091467"/>
          </a:xfrm>
          <a:prstGeom prst="rect">
            <a:avLst/>
          </a:prstGeom>
        </p:spPr>
      </p:pic>
      <p:pic>
        <p:nvPicPr>
          <p:cNvPr id="2060" name="Picture 2059">
            <a:extLst>
              <a:ext uri="{FF2B5EF4-FFF2-40B4-BE49-F238E27FC236}">
                <a16:creationId xmlns:a16="http://schemas.microsoft.com/office/drawing/2014/main" id="{3C177B39-692A-4B92-8105-401DC058DFC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4392835" y="9324332"/>
            <a:ext cx="7942444" cy="5956833"/>
          </a:xfrm>
          <a:prstGeom prst="rect">
            <a:avLst/>
          </a:prstGeom>
        </p:spPr>
      </p:pic>
      <p:pic>
        <p:nvPicPr>
          <p:cNvPr id="2064" name="Picture 2063">
            <a:extLst>
              <a:ext uri="{FF2B5EF4-FFF2-40B4-BE49-F238E27FC236}">
                <a16:creationId xmlns:a16="http://schemas.microsoft.com/office/drawing/2014/main" id="{914D4403-9F14-42F4-97F6-0537A277E9A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7103534" y="16588660"/>
            <a:ext cx="7091467" cy="7091467"/>
          </a:xfrm>
          <a:prstGeom prst="rect">
            <a:avLst/>
          </a:prstGeom>
        </p:spPr>
      </p:pic>
      <p:pic>
        <p:nvPicPr>
          <p:cNvPr id="2066" name="Picture 2065">
            <a:extLst>
              <a:ext uri="{FF2B5EF4-FFF2-40B4-BE49-F238E27FC236}">
                <a16:creationId xmlns:a16="http://schemas.microsoft.com/office/drawing/2014/main" id="{D33C17EC-B682-48F4-BDA4-2243263C5E2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6732054" y="9409962"/>
            <a:ext cx="7942444" cy="5956833"/>
          </a:xfrm>
          <a:prstGeom prst="rect">
            <a:avLst/>
          </a:prstGeom>
        </p:spPr>
      </p:pic>
    </p:spTree>
    <p:extLst>
      <p:ext uri="{BB962C8B-B14F-4D97-AF65-F5344CB8AC3E}">
        <p14:creationId xmlns:p14="http://schemas.microsoft.com/office/powerpoint/2010/main" val="241481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graphicEl>
                                              <a:dgm id="{A622F15A-2152-4A88-AE01-6F3DDA71492F}"/>
                                            </p:graphicEl>
                                          </p:spTgt>
                                        </p:tgtEl>
                                        <p:attrNameLst>
                                          <p:attrName>style.visibility</p:attrName>
                                        </p:attrNameLst>
                                      </p:cBhvr>
                                      <p:to>
                                        <p:strVal val="visible"/>
                                      </p:to>
                                    </p:set>
                                    <p:animEffect transition="in" filter="fade">
                                      <p:cBhvr>
                                        <p:cTn id="7" dur="500"/>
                                        <p:tgtEl>
                                          <p:spTgt spid="30">
                                            <p:graphicEl>
                                              <a:dgm id="{A622F15A-2152-4A88-AE01-6F3DDA71492F}"/>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graphicEl>
                                              <a:dgm id="{D5C9AAED-0345-43DA-A250-DA65620915FD}"/>
                                            </p:graphicEl>
                                          </p:spTgt>
                                        </p:tgtEl>
                                        <p:attrNameLst>
                                          <p:attrName>style.visibility</p:attrName>
                                        </p:attrNameLst>
                                      </p:cBhvr>
                                      <p:to>
                                        <p:strVal val="visible"/>
                                      </p:to>
                                    </p:set>
                                    <p:animEffect transition="in" filter="fade">
                                      <p:cBhvr>
                                        <p:cTn id="12" dur="500"/>
                                        <p:tgtEl>
                                          <p:spTgt spid="30">
                                            <p:graphicEl>
                                              <a:dgm id="{D5C9AAED-0345-43DA-A250-DA65620915FD}"/>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0">
                                            <p:graphicEl>
                                              <a:dgm id="{F2F3D4AB-9343-41A6-83ED-B3C10EF02294}"/>
                                            </p:graphicEl>
                                          </p:spTgt>
                                        </p:tgtEl>
                                        <p:attrNameLst>
                                          <p:attrName>style.visibility</p:attrName>
                                        </p:attrNameLst>
                                      </p:cBhvr>
                                      <p:to>
                                        <p:strVal val="visible"/>
                                      </p:to>
                                    </p:set>
                                    <p:animEffect transition="in" filter="fade">
                                      <p:cBhvr>
                                        <p:cTn id="15" dur="500"/>
                                        <p:tgtEl>
                                          <p:spTgt spid="30">
                                            <p:graphicEl>
                                              <a:dgm id="{F2F3D4AB-9343-41A6-83ED-B3C10EF02294}"/>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0">
                                            <p:graphicEl>
                                              <a:dgm id="{C54E2F93-582A-4F18-90D9-33E76FC86BAC}"/>
                                            </p:graphicEl>
                                          </p:spTgt>
                                        </p:tgtEl>
                                        <p:attrNameLst>
                                          <p:attrName>style.visibility</p:attrName>
                                        </p:attrNameLst>
                                      </p:cBhvr>
                                      <p:to>
                                        <p:strVal val="visible"/>
                                      </p:to>
                                    </p:set>
                                    <p:animEffect transition="in" filter="fade">
                                      <p:cBhvr>
                                        <p:cTn id="20" dur="500"/>
                                        <p:tgtEl>
                                          <p:spTgt spid="30">
                                            <p:graphicEl>
                                              <a:dgm id="{C54E2F93-582A-4F18-90D9-33E76FC86BAC}"/>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0">
                                            <p:graphicEl>
                                              <a:dgm id="{1ECDBB77-8E43-491A-8596-55FA2D8EE858}"/>
                                            </p:graphicEl>
                                          </p:spTgt>
                                        </p:tgtEl>
                                        <p:attrNameLst>
                                          <p:attrName>style.visibility</p:attrName>
                                        </p:attrNameLst>
                                      </p:cBhvr>
                                      <p:to>
                                        <p:strVal val="visible"/>
                                      </p:to>
                                    </p:set>
                                    <p:animEffect transition="in" filter="fade">
                                      <p:cBhvr>
                                        <p:cTn id="23" dur="500"/>
                                        <p:tgtEl>
                                          <p:spTgt spid="30">
                                            <p:graphicEl>
                                              <a:dgm id="{1ECDBB77-8E43-491A-8596-55FA2D8EE858}"/>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0">
                                            <p:graphicEl>
                                              <a:dgm id="{497B836A-96C7-4083-82B6-36680FB7341E}"/>
                                            </p:graphicEl>
                                          </p:spTgt>
                                        </p:tgtEl>
                                        <p:attrNameLst>
                                          <p:attrName>style.visibility</p:attrName>
                                        </p:attrNameLst>
                                      </p:cBhvr>
                                      <p:to>
                                        <p:strVal val="visible"/>
                                      </p:to>
                                    </p:set>
                                    <p:animEffect transition="in" filter="fade">
                                      <p:cBhvr>
                                        <p:cTn id="28" dur="500"/>
                                        <p:tgtEl>
                                          <p:spTgt spid="30">
                                            <p:graphicEl>
                                              <a:dgm id="{497B836A-96C7-4083-82B6-36680FB7341E}"/>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0">
                                            <p:graphicEl>
                                              <a:dgm id="{0DCE74D3-9917-4FF3-B501-6978C35A678D}"/>
                                            </p:graphicEl>
                                          </p:spTgt>
                                        </p:tgtEl>
                                        <p:attrNameLst>
                                          <p:attrName>style.visibility</p:attrName>
                                        </p:attrNameLst>
                                      </p:cBhvr>
                                      <p:to>
                                        <p:strVal val="visible"/>
                                      </p:to>
                                    </p:set>
                                    <p:animEffect transition="in" filter="fade">
                                      <p:cBhvr>
                                        <p:cTn id="31" dur="500"/>
                                        <p:tgtEl>
                                          <p:spTgt spid="30">
                                            <p:graphicEl>
                                              <a:dgm id="{0DCE74D3-9917-4FF3-B501-6978C35A678D}"/>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0">
                                            <p:graphicEl>
                                              <a:dgm id="{7354666F-CDB1-4677-89DF-33806C46E45F}"/>
                                            </p:graphicEl>
                                          </p:spTgt>
                                        </p:tgtEl>
                                        <p:attrNameLst>
                                          <p:attrName>style.visibility</p:attrName>
                                        </p:attrNameLst>
                                      </p:cBhvr>
                                      <p:to>
                                        <p:strVal val="visible"/>
                                      </p:to>
                                    </p:set>
                                    <p:animEffect transition="in" filter="fade">
                                      <p:cBhvr>
                                        <p:cTn id="36" dur="500"/>
                                        <p:tgtEl>
                                          <p:spTgt spid="30">
                                            <p:graphicEl>
                                              <a:dgm id="{7354666F-CDB1-4677-89DF-33806C46E45F}"/>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0">
                                            <p:graphicEl>
                                              <a:dgm id="{3FC1E0EC-6502-4C7A-90A6-E8B497A1ED37}"/>
                                            </p:graphicEl>
                                          </p:spTgt>
                                        </p:tgtEl>
                                        <p:attrNameLst>
                                          <p:attrName>style.visibility</p:attrName>
                                        </p:attrNameLst>
                                      </p:cBhvr>
                                      <p:to>
                                        <p:strVal val="visible"/>
                                      </p:to>
                                    </p:set>
                                    <p:animEffect transition="in" filter="fade">
                                      <p:cBhvr>
                                        <p:cTn id="39" dur="500"/>
                                        <p:tgtEl>
                                          <p:spTgt spid="30">
                                            <p:graphicEl>
                                              <a:dgm id="{3FC1E0EC-6502-4C7A-90A6-E8B497A1ED37}"/>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0">
                                            <p:graphicEl>
                                              <a:dgm id="{67CA0236-0D24-40AF-A40E-5169B30ADBBE}"/>
                                            </p:graphicEl>
                                          </p:spTgt>
                                        </p:tgtEl>
                                        <p:attrNameLst>
                                          <p:attrName>style.visibility</p:attrName>
                                        </p:attrNameLst>
                                      </p:cBhvr>
                                      <p:to>
                                        <p:strVal val="visible"/>
                                      </p:to>
                                    </p:set>
                                    <p:animEffect transition="in" filter="fade">
                                      <p:cBhvr>
                                        <p:cTn id="44" dur="500"/>
                                        <p:tgtEl>
                                          <p:spTgt spid="30">
                                            <p:graphicEl>
                                              <a:dgm id="{67CA0236-0D24-40AF-A40E-5169B30ADBBE}"/>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0">
                                            <p:graphicEl>
                                              <a:dgm id="{B573146D-CE2B-4196-BDEB-29BD6EB8BCEC}"/>
                                            </p:graphicEl>
                                          </p:spTgt>
                                        </p:tgtEl>
                                        <p:attrNameLst>
                                          <p:attrName>style.visibility</p:attrName>
                                        </p:attrNameLst>
                                      </p:cBhvr>
                                      <p:to>
                                        <p:strVal val="visible"/>
                                      </p:to>
                                    </p:set>
                                    <p:animEffect transition="in" filter="fade">
                                      <p:cBhvr>
                                        <p:cTn id="47" dur="500"/>
                                        <p:tgtEl>
                                          <p:spTgt spid="30">
                                            <p:graphicEl>
                                              <a:dgm id="{B573146D-CE2B-4196-BDEB-29BD6EB8BCE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0" grpId="0">
        <p:bldSub>
          <a:bldDgm bld="one"/>
        </p:bldSub>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1172</TotalTime>
  <Words>335</Words>
  <Application>Microsoft Office PowerPoint</Application>
  <PresentationFormat>Custom</PresentationFormat>
  <Paragraphs>40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R@m@n</dc:creator>
  <cp:lastModifiedBy>Sa1</cp:lastModifiedBy>
  <cp:revision>98</cp:revision>
  <dcterms:created xsi:type="dcterms:W3CDTF">2014-04-23T07:10:38Z</dcterms:created>
  <dcterms:modified xsi:type="dcterms:W3CDTF">2018-04-24T06:40:32Z</dcterms:modified>
</cp:coreProperties>
</file>