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8443" y="-3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378A2-8021-4086-B3C7-04A541BB812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34ABB2B2-54B7-452B-8185-2E895CC272AD}">
      <dgm:prSet phldrT="[Text]"/>
      <dgm:spPr/>
      <dgm:t>
        <a:bodyPr/>
        <a:lstStyle/>
        <a:p>
          <a:r>
            <a:rPr lang="en-IN" dirty="0"/>
            <a:t>Block 10</a:t>
          </a:r>
        </a:p>
      </dgm:t>
    </dgm:pt>
    <dgm:pt modelId="{F647C722-2BB6-454F-B841-A59796CAA458}" type="parTrans" cxnId="{83C344F5-1384-4D7E-8774-5D57B1FE654E}">
      <dgm:prSet/>
      <dgm:spPr/>
      <dgm:t>
        <a:bodyPr/>
        <a:lstStyle/>
        <a:p>
          <a:endParaRPr lang="en-IN"/>
        </a:p>
      </dgm:t>
    </dgm:pt>
    <dgm:pt modelId="{C2800AB9-4695-468E-A44E-9A24B0C9C2FA}" type="sibTrans" cxnId="{83C344F5-1384-4D7E-8774-5D57B1FE654E}">
      <dgm:prSet/>
      <dgm:spPr/>
      <dgm:t>
        <a:bodyPr/>
        <a:lstStyle/>
        <a:p>
          <a:endParaRPr lang="en-IN"/>
        </a:p>
      </dgm:t>
    </dgm:pt>
    <dgm:pt modelId="{074AD82D-82F6-4A6E-B14B-60074362F2B2}">
      <dgm:prSet phldrT="[Text]"/>
      <dgm:spPr/>
      <dgm:t>
        <a:bodyPr/>
        <a:lstStyle/>
        <a:p>
          <a:r>
            <a:rPr lang="en-IN" dirty="0"/>
            <a:t>Block 11</a:t>
          </a:r>
        </a:p>
      </dgm:t>
    </dgm:pt>
    <dgm:pt modelId="{F4634FA4-C2CD-43F4-BE69-371D699B5EB2}" type="parTrans" cxnId="{C5F286B8-D0BA-49EB-81B8-EDEE9FFA099A}">
      <dgm:prSet/>
      <dgm:spPr/>
      <dgm:t>
        <a:bodyPr/>
        <a:lstStyle/>
        <a:p>
          <a:endParaRPr lang="en-IN"/>
        </a:p>
      </dgm:t>
    </dgm:pt>
    <dgm:pt modelId="{468BB726-FC1E-4E8A-876D-732841C3FF06}" type="sibTrans" cxnId="{C5F286B8-D0BA-49EB-81B8-EDEE9FFA099A}">
      <dgm:prSet/>
      <dgm:spPr/>
      <dgm:t>
        <a:bodyPr/>
        <a:lstStyle/>
        <a:p>
          <a:endParaRPr lang="en-IN"/>
        </a:p>
      </dgm:t>
    </dgm:pt>
    <dgm:pt modelId="{F51B2B04-1102-4DB6-A9F9-267C4B8A1634}">
      <dgm:prSet phldrT="[Text]"/>
      <dgm:spPr/>
      <dgm:t>
        <a:bodyPr/>
        <a:lstStyle/>
        <a:p>
          <a:r>
            <a:rPr lang="en-IN" dirty="0"/>
            <a:t>Block 12</a:t>
          </a:r>
        </a:p>
      </dgm:t>
    </dgm:pt>
    <dgm:pt modelId="{855EFC95-861B-491B-B546-4D46D0389A0C}" type="parTrans" cxnId="{299DA176-6D6A-435D-AB70-DE9F9D496387}">
      <dgm:prSet/>
      <dgm:spPr/>
      <dgm:t>
        <a:bodyPr/>
        <a:lstStyle/>
        <a:p>
          <a:endParaRPr lang="en-IN"/>
        </a:p>
      </dgm:t>
    </dgm:pt>
    <dgm:pt modelId="{1DF0FF96-9A56-4A40-BB94-9B0CA92367C0}" type="sibTrans" cxnId="{299DA176-6D6A-435D-AB70-DE9F9D496387}">
      <dgm:prSet/>
      <dgm:spPr/>
      <dgm:t>
        <a:bodyPr/>
        <a:lstStyle/>
        <a:p>
          <a:endParaRPr lang="en-IN"/>
        </a:p>
      </dgm:t>
    </dgm:pt>
    <dgm:pt modelId="{16BB3FA2-C140-4AD6-B561-7575B6FD8FE7}">
      <dgm:prSet phldrT="[Text]"/>
      <dgm:spPr/>
      <dgm:t>
        <a:bodyPr/>
        <a:lstStyle/>
        <a:p>
          <a:r>
            <a:rPr lang="en-IN" dirty="0"/>
            <a:t>Block 13</a:t>
          </a:r>
        </a:p>
      </dgm:t>
    </dgm:pt>
    <dgm:pt modelId="{9A069B6A-DCDC-4B93-BB4C-EC1BDFAC7B48}" type="parTrans" cxnId="{FCAED933-9A6A-4C4C-B67B-EC51F0B5156C}">
      <dgm:prSet/>
      <dgm:spPr/>
      <dgm:t>
        <a:bodyPr/>
        <a:lstStyle/>
        <a:p>
          <a:endParaRPr lang="en-IN"/>
        </a:p>
      </dgm:t>
    </dgm:pt>
    <dgm:pt modelId="{1DDF68B4-41E6-4A91-AC1B-8B5CB9574B7F}" type="sibTrans" cxnId="{FCAED933-9A6A-4C4C-B67B-EC51F0B5156C}">
      <dgm:prSet/>
      <dgm:spPr/>
      <dgm:t>
        <a:bodyPr/>
        <a:lstStyle/>
        <a:p>
          <a:endParaRPr lang="en-IN"/>
        </a:p>
      </dgm:t>
    </dgm:pt>
    <dgm:pt modelId="{607A24F3-463F-4070-BB54-259CBC85AF07}" type="pres">
      <dgm:prSet presAssocID="{B44378A2-8021-4086-B3C7-04A541BB8126}" presName="rootnode" presStyleCnt="0">
        <dgm:presLayoutVars>
          <dgm:chMax/>
          <dgm:chPref/>
          <dgm:dir/>
          <dgm:animLvl val="lvl"/>
        </dgm:presLayoutVars>
      </dgm:prSet>
      <dgm:spPr/>
    </dgm:pt>
    <dgm:pt modelId="{EB2191B5-B55F-4B52-A9C4-A77C9FEFF32C}" type="pres">
      <dgm:prSet presAssocID="{34ABB2B2-54B7-452B-8185-2E895CC272AD}" presName="composite" presStyleCnt="0"/>
      <dgm:spPr/>
    </dgm:pt>
    <dgm:pt modelId="{97DBE527-3C5B-43D4-8048-CFCDECAA30D3}" type="pres">
      <dgm:prSet presAssocID="{34ABB2B2-54B7-452B-8185-2E895CC272AD}" presName="bentUpArrow1" presStyleLbl="alignImgPlace1" presStyleIdx="0" presStyleCnt="3"/>
      <dgm:spPr/>
    </dgm:pt>
    <dgm:pt modelId="{97296201-EA76-4875-ACC4-73D86D1F1B39}" type="pres">
      <dgm:prSet presAssocID="{34ABB2B2-54B7-452B-8185-2E895CC272A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05807A1-14F5-4B4C-A0F8-4DAA82611678}" type="pres">
      <dgm:prSet presAssocID="{34ABB2B2-54B7-452B-8185-2E895CC272A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D087FA0-403B-4A66-AB3B-FA122FFD5CF9}" type="pres">
      <dgm:prSet presAssocID="{C2800AB9-4695-468E-A44E-9A24B0C9C2FA}" presName="sibTrans" presStyleCnt="0"/>
      <dgm:spPr/>
    </dgm:pt>
    <dgm:pt modelId="{BA9E8FFD-8A6C-43FA-A7F1-1D94E43419BE}" type="pres">
      <dgm:prSet presAssocID="{074AD82D-82F6-4A6E-B14B-60074362F2B2}" presName="composite" presStyleCnt="0"/>
      <dgm:spPr/>
    </dgm:pt>
    <dgm:pt modelId="{4B7EB65C-BE52-40D1-92E9-C2220F00EED7}" type="pres">
      <dgm:prSet presAssocID="{074AD82D-82F6-4A6E-B14B-60074362F2B2}" presName="bentUpArrow1" presStyleLbl="alignImgPlace1" presStyleIdx="1" presStyleCnt="3"/>
      <dgm:spPr/>
    </dgm:pt>
    <dgm:pt modelId="{A9AC2CC0-F2A1-4DDB-B52F-E02E5080FD28}" type="pres">
      <dgm:prSet presAssocID="{074AD82D-82F6-4A6E-B14B-60074362F2B2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BE4A93CA-5D91-4D57-9F50-94BCB3436F1C}" type="pres">
      <dgm:prSet presAssocID="{074AD82D-82F6-4A6E-B14B-60074362F2B2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67E380F-10EA-432A-8260-B6EF80692D1F}" type="pres">
      <dgm:prSet presAssocID="{468BB726-FC1E-4E8A-876D-732841C3FF06}" presName="sibTrans" presStyleCnt="0"/>
      <dgm:spPr/>
    </dgm:pt>
    <dgm:pt modelId="{DF70853B-CA8F-43F3-A119-797D4DD57894}" type="pres">
      <dgm:prSet presAssocID="{F51B2B04-1102-4DB6-A9F9-267C4B8A1634}" presName="composite" presStyleCnt="0"/>
      <dgm:spPr/>
    </dgm:pt>
    <dgm:pt modelId="{8F3FA48D-808F-4669-9F6F-0257EC821F89}" type="pres">
      <dgm:prSet presAssocID="{F51B2B04-1102-4DB6-A9F9-267C4B8A1634}" presName="bentUpArrow1" presStyleLbl="alignImgPlace1" presStyleIdx="2" presStyleCnt="3"/>
      <dgm:spPr/>
    </dgm:pt>
    <dgm:pt modelId="{0858BC7B-1FF6-4B52-B4A5-759CC452FA7C}" type="pres">
      <dgm:prSet presAssocID="{F51B2B04-1102-4DB6-A9F9-267C4B8A163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F5FAAE2E-3410-486C-A0EF-5708EF2C45AF}" type="pres">
      <dgm:prSet presAssocID="{F51B2B04-1102-4DB6-A9F9-267C4B8A1634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B6FDD17-0EC6-45F0-8C86-3DC5316E20FC}" type="pres">
      <dgm:prSet presAssocID="{1DF0FF96-9A56-4A40-BB94-9B0CA92367C0}" presName="sibTrans" presStyleCnt="0"/>
      <dgm:spPr/>
    </dgm:pt>
    <dgm:pt modelId="{B024D73D-8FE6-47EA-BF4E-65E6C2ADE20D}" type="pres">
      <dgm:prSet presAssocID="{16BB3FA2-C140-4AD6-B561-7575B6FD8FE7}" presName="composite" presStyleCnt="0"/>
      <dgm:spPr/>
    </dgm:pt>
    <dgm:pt modelId="{55B51872-E786-4185-8762-3AC7C4B5EE05}" type="pres">
      <dgm:prSet presAssocID="{16BB3FA2-C140-4AD6-B561-7575B6FD8FE7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4ECFAE05-FA23-4E4C-B616-8684177C4E00}" type="presOf" srcId="{F51B2B04-1102-4DB6-A9F9-267C4B8A1634}" destId="{0858BC7B-1FF6-4B52-B4A5-759CC452FA7C}" srcOrd="0" destOrd="0" presId="urn:microsoft.com/office/officeart/2005/8/layout/StepDownProcess"/>
    <dgm:cxn modelId="{FCAED933-9A6A-4C4C-B67B-EC51F0B5156C}" srcId="{B44378A2-8021-4086-B3C7-04A541BB8126}" destId="{16BB3FA2-C140-4AD6-B561-7575B6FD8FE7}" srcOrd="3" destOrd="0" parTransId="{9A069B6A-DCDC-4B93-BB4C-EC1BDFAC7B48}" sibTransId="{1DDF68B4-41E6-4A91-AC1B-8B5CB9574B7F}"/>
    <dgm:cxn modelId="{E0BA6B46-ABBA-4EA3-B99B-0D2EE4B1B4DC}" type="presOf" srcId="{074AD82D-82F6-4A6E-B14B-60074362F2B2}" destId="{A9AC2CC0-F2A1-4DDB-B52F-E02E5080FD28}" srcOrd="0" destOrd="0" presId="urn:microsoft.com/office/officeart/2005/8/layout/StepDownProcess"/>
    <dgm:cxn modelId="{4D0CF966-BB56-4904-AF7E-340221658AD1}" type="presOf" srcId="{34ABB2B2-54B7-452B-8185-2E895CC272AD}" destId="{97296201-EA76-4875-ACC4-73D86D1F1B39}" srcOrd="0" destOrd="0" presId="urn:microsoft.com/office/officeart/2005/8/layout/StepDownProcess"/>
    <dgm:cxn modelId="{79814568-279F-463C-ADFB-7AE5EA9F4FDB}" type="presOf" srcId="{16BB3FA2-C140-4AD6-B561-7575B6FD8FE7}" destId="{55B51872-E786-4185-8762-3AC7C4B5EE05}" srcOrd="0" destOrd="0" presId="urn:microsoft.com/office/officeart/2005/8/layout/StepDownProcess"/>
    <dgm:cxn modelId="{299DA176-6D6A-435D-AB70-DE9F9D496387}" srcId="{B44378A2-8021-4086-B3C7-04A541BB8126}" destId="{F51B2B04-1102-4DB6-A9F9-267C4B8A1634}" srcOrd="2" destOrd="0" parTransId="{855EFC95-861B-491B-B546-4D46D0389A0C}" sibTransId="{1DF0FF96-9A56-4A40-BB94-9B0CA92367C0}"/>
    <dgm:cxn modelId="{C5F286B8-D0BA-49EB-81B8-EDEE9FFA099A}" srcId="{B44378A2-8021-4086-B3C7-04A541BB8126}" destId="{074AD82D-82F6-4A6E-B14B-60074362F2B2}" srcOrd="1" destOrd="0" parTransId="{F4634FA4-C2CD-43F4-BE69-371D699B5EB2}" sibTransId="{468BB726-FC1E-4E8A-876D-732841C3FF06}"/>
    <dgm:cxn modelId="{83C344F5-1384-4D7E-8774-5D57B1FE654E}" srcId="{B44378A2-8021-4086-B3C7-04A541BB8126}" destId="{34ABB2B2-54B7-452B-8185-2E895CC272AD}" srcOrd="0" destOrd="0" parTransId="{F647C722-2BB6-454F-B841-A59796CAA458}" sibTransId="{C2800AB9-4695-468E-A44E-9A24B0C9C2FA}"/>
    <dgm:cxn modelId="{B02564FC-4379-4460-A7E5-BD9811562639}" type="presOf" srcId="{B44378A2-8021-4086-B3C7-04A541BB8126}" destId="{607A24F3-463F-4070-BB54-259CBC85AF07}" srcOrd="0" destOrd="0" presId="urn:microsoft.com/office/officeart/2005/8/layout/StepDownProcess"/>
    <dgm:cxn modelId="{100ACF48-6042-4664-BD88-D5D12EB17616}" type="presParOf" srcId="{607A24F3-463F-4070-BB54-259CBC85AF07}" destId="{EB2191B5-B55F-4B52-A9C4-A77C9FEFF32C}" srcOrd="0" destOrd="0" presId="urn:microsoft.com/office/officeart/2005/8/layout/StepDownProcess"/>
    <dgm:cxn modelId="{09EC463D-FB51-40BE-90A6-F1E0EED807E8}" type="presParOf" srcId="{EB2191B5-B55F-4B52-A9C4-A77C9FEFF32C}" destId="{97DBE527-3C5B-43D4-8048-CFCDECAA30D3}" srcOrd="0" destOrd="0" presId="urn:microsoft.com/office/officeart/2005/8/layout/StepDownProcess"/>
    <dgm:cxn modelId="{93DB640C-1B75-48F8-9AB5-DBD2B089E9EB}" type="presParOf" srcId="{EB2191B5-B55F-4B52-A9C4-A77C9FEFF32C}" destId="{97296201-EA76-4875-ACC4-73D86D1F1B39}" srcOrd="1" destOrd="0" presId="urn:microsoft.com/office/officeart/2005/8/layout/StepDownProcess"/>
    <dgm:cxn modelId="{4D2D8D84-3286-4AA7-81FC-E8DC5BD63648}" type="presParOf" srcId="{EB2191B5-B55F-4B52-A9C4-A77C9FEFF32C}" destId="{505807A1-14F5-4B4C-A0F8-4DAA82611678}" srcOrd="2" destOrd="0" presId="urn:microsoft.com/office/officeart/2005/8/layout/StepDownProcess"/>
    <dgm:cxn modelId="{C5C01D57-6EF5-4A59-AB8A-5718BD4C120B}" type="presParOf" srcId="{607A24F3-463F-4070-BB54-259CBC85AF07}" destId="{9D087FA0-403B-4A66-AB3B-FA122FFD5CF9}" srcOrd="1" destOrd="0" presId="urn:microsoft.com/office/officeart/2005/8/layout/StepDownProcess"/>
    <dgm:cxn modelId="{210CBF80-510F-4D63-B58A-4B09E16BC1E4}" type="presParOf" srcId="{607A24F3-463F-4070-BB54-259CBC85AF07}" destId="{BA9E8FFD-8A6C-43FA-A7F1-1D94E43419BE}" srcOrd="2" destOrd="0" presId="urn:microsoft.com/office/officeart/2005/8/layout/StepDownProcess"/>
    <dgm:cxn modelId="{730818AB-9AD4-4161-90AE-DB5F74340305}" type="presParOf" srcId="{BA9E8FFD-8A6C-43FA-A7F1-1D94E43419BE}" destId="{4B7EB65C-BE52-40D1-92E9-C2220F00EED7}" srcOrd="0" destOrd="0" presId="urn:microsoft.com/office/officeart/2005/8/layout/StepDownProcess"/>
    <dgm:cxn modelId="{2B549A98-C4C6-43D1-95E2-6AE159CBD05D}" type="presParOf" srcId="{BA9E8FFD-8A6C-43FA-A7F1-1D94E43419BE}" destId="{A9AC2CC0-F2A1-4DDB-B52F-E02E5080FD28}" srcOrd="1" destOrd="0" presId="urn:microsoft.com/office/officeart/2005/8/layout/StepDownProcess"/>
    <dgm:cxn modelId="{66BBCCC8-4485-4B8B-8FB7-B65D32D1B1CB}" type="presParOf" srcId="{BA9E8FFD-8A6C-43FA-A7F1-1D94E43419BE}" destId="{BE4A93CA-5D91-4D57-9F50-94BCB3436F1C}" srcOrd="2" destOrd="0" presId="urn:microsoft.com/office/officeart/2005/8/layout/StepDownProcess"/>
    <dgm:cxn modelId="{EB4917C7-CCB5-4230-9C09-1F5B5CFE3BB7}" type="presParOf" srcId="{607A24F3-463F-4070-BB54-259CBC85AF07}" destId="{367E380F-10EA-432A-8260-B6EF80692D1F}" srcOrd="3" destOrd="0" presId="urn:microsoft.com/office/officeart/2005/8/layout/StepDownProcess"/>
    <dgm:cxn modelId="{CFCA2DAA-22CC-4BE5-B6FF-5D6C8C05D0DB}" type="presParOf" srcId="{607A24F3-463F-4070-BB54-259CBC85AF07}" destId="{DF70853B-CA8F-43F3-A119-797D4DD57894}" srcOrd="4" destOrd="0" presId="urn:microsoft.com/office/officeart/2005/8/layout/StepDownProcess"/>
    <dgm:cxn modelId="{158AA919-4823-4D23-99E5-E060A0446C00}" type="presParOf" srcId="{DF70853B-CA8F-43F3-A119-797D4DD57894}" destId="{8F3FA48D-808F-4669-9F6F-0257EC821F89}" srcOrd="0" destOrd="0" presId="urn:microsoft.com/office/officeart/2005/8/layout/StepDownProcess"/>
    <dgm:cxn modelId="{29356FB9-B531-4326-AD90-8DA7039DD337}" type="presParOf" srcId="{DF70853B-CA8F-43F3-A119-797D4DD57894}" destId="{0858BC7B-1FF6-4B52-B4A5-759CC452FA7C}" srcOrd="1" destOrd="0" presId="urn:microsoft.com/office/officeart/2005/8/layout/StepDownProcess"/>
    <dgm:cxn modelId="{9B9C658F-BFC4-4D0A-8E8E-9B749A4A82FF}" type="presParOf" srcId="{DF70853B-CA8F-43F3-A119-797D4DD57894}" destId="{F5FAAE2E-3410-486C-A0EF-5708EF2C45AF}" srcOrd="2" destOrd="0" presId="urn:microsoft.com/office/officeart/2005/8/layout/StepDownProcess"/>
    <dgm:cxn modelId="{25C2640D-B334-4BDF-B549-24F8D59AD0E7}" type="presParOf" srcId="{607A24F3-463F-4070-BB54-259CBC85AF07}" destId="{4B6FDD17-0EC6-45F0-8C86-3DC5316E20FC}" srcOrd="5" destOrd="0" presId="urn:microsoft.com/office/officeart/2005/8/layout/StepDownProcess"/>
    <dgm:cxn modelId="{75A140D9-CDF0-4775-8806-60542FBB31EA}" type="presParOf" srcId="{607A24F3-463F-4070-BB54-259CBC85AF07}" destId="{B024D73D-8FE6-47EA-BF4E-65E6C2ADE20D}" srcOrd="6" destOrd="0" presId="urn:microsoft.com/office/officeart/2005/8/layout/StepDownProcess"/>
    <dgm:cxn modelId="{E3E75AE8-0927-4F63-AA52-C18C2382BEE1}" type="presParOf" srcId="{B024D73D-8FE6-47EA-BF4E-65E6C2ADE20D}" destId="{55B51872-E786-4185-8762-3AC7C4B5EE0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BE527-3C5B-43D4-8048-CFCDECAA30D3}">
      <dsp:nvSpPr>
        <dsp:cNvPr id="0" name=""/>
        <dsp:cNvSpPr/>
      </dsp:nvSpPr>
      <dsp:spPr>
        <a:xfrm rot="5400000">
          <a:off x="3500166" y="271250"/>
          <a:ext cx="238217" cy="2712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96201-EA76-4875-ACC4-73D86D1F1B39}">
      <dsp:nvSpPr>
        <dsp:cNvPr id="0" name=""/>
        <dsp:cNvSpPr/>
      </dsp:nvSpPr>
      <dsp:spPr>
        <a:xfrm>
          <a:off x="3437053" y="7182"/>
          <a:ext cx="401017" cy="2806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Block 10</a:t>
          </a:r>
        </a:p>
      </dsp:txBody>
      <dsp:txXfrm>
        <a:off x="3450758" y="20887"/>
        <a:ext cx="373607" cy="253289"/>
      </dsp:txXfrm>
    </dsp:sp>
    <dsp:sp modelId="{505807A1-14F5-4B4C-A0F8-4DAA82611678}">
      <dsp:nvSpPr>
        <dsp:cNvPr id="0" name=""/>
        <dsp:cNvSpPr/>
      </dsp:nvSpPr>
      <dsp:spPr>
        <a:xfrm>
          <a:off x="3838071" y="33953"/>
          <a:ext cx="291662" cy="22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EB65C-BE52-40D1-92E9-C2220F00EED7}">
      <dsp:nvSpPr>
        <dsp:cNvPr id="0" name=""/>
        <dsp:cNvSpPr/>
      </dsp:nvSpPr>
      <dsp:spPr>
        <a:xfrm rot="5400000">
          <a:off x="3832653" y="586568"/>
          <a:ext cx="238217" cy="2712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C2CC0-F2A1-4DDB-B52F-E02E5080FD28}">
      <dsp:nvSpPr>
        <dsp:cNvPr id="0" name=""/>
        <dsp:cNvSpPr/>
      </dsp:nvSpPr>
      <dsp:spPr>
        <a:xfrm>
          <a:off x="3769540" y="322500"/>
          <a:ext cx="401017" cy="2806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Block 11</a:t>
          </a:r>
        </a:p>
      </dsp:txBody>
      <dsp:txXfrm>
        <a:off x="3783245" y="336205"/>
        <a:ext cx="373607" cy="253289"/>
      </dsp:txXfrm>
    </dsp:sp>
    <dsp:sp modelId="{BE4A93CA-5D91-4D57-9F50-94BCB3436F1C}">
      <dsp:nvSpPr>
        <dsp:cNvPr id="0" name=""/>
        <dsp:cNvSpPr/>
      </dsp:nvSpPr>
      <dsp:spPr>
        <a:xfrm>
          <a:off x="4170557" y="349271"/>
          <a:ext cx="291662" cy="22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FA48D-808F-4669-9F6F-0257EC821F89}">
      <dsp:nvSpPr>
        <dsp:cNvPr id="0" name=""/>
        <dsp:cNvSpPr/>
      </dsp:nvSpPr>
      <dsp:spPr>
        <a:xfrm rot="5400000">
          <a:off x="4165139" y="901886"/>
          <a:ext cx="238217" cy="2712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8BC7B-1FF6-4B52-B4A5-759CC452FA7C}">
      <dsp:nvSpPr>
        <dsp:cNvPr id="0" name=""/>
        <dsp:cNvSpPr/>
      </dsp:nvSpPr>
      <dsp:spPr>
        <a:xfrm>
          <a:off x="4102026" y="637818"/>
          <a:ext cx="401017" cy="2806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Block 12</a:t>
          </a:r>
        </a:p>
      </dsp:txBody>
      <dsp:txXfrm>
        <a:off x="4115731" y="651523"/>
        <a:ext cx="373607" cy="253289"/>
      </dsp:txXfrm>
    </dsp:sp>
    <dsp:sp modelId="{F5FAAE2E-3410-486C-A0EF-5708EF2C45AF}">
      <dsp:nvSpPr>
        <dsp:cNvPr id="0" name=""/>
        <dsp:cNvSpPr/>
      </dsp:nvSpPr>
      <dsp:spPr>
        <a:xfrm>
          <a:off x="4503043" y="664589"/>
          <a:ext cx="291662" cy="22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51872-E786-4185-8762-3AC7C4B5EE05}">
      <dsp:nvSpPr>
        <dsp:cNvPr id="0" name=""/>
        <dsp:cNvSpPr/>
      </dsp:nvSpPr>
      <dsp:spPr>
        <a:xfrm>
          <a:off x="4434512" y="953136"/>
          <a:ext cx="401017" cy="2806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Block 13</a:t>
          </a:r>
        </a:p>
      </dsp:txBody>
      <dsp:txXfrm>
        <a:off x="4448217" y="966841"/>
        <a:ext cx="373607" cy="253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7A26-111D-4035-9102-FF696C84C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64A02-7182-4822-BF37-4811AFF88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66A79-D5A4-410D-A502-4BCAD3E7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F8504-0906-42F4-B786-9435BE5B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DF9B0-396B-43EC-94EA-424A6BB0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2E6C-D039-4127-9250-1D95A3EC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5C532-E013-4A26-ACC2-ECADC9579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D06B3-F477-494F-8A12-8FBD3E06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9A83-87BA-46B4-B241-301A628E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0F7A-2D2E-4104-B958-520DBE34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4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9D1BE-02F5-4058-8B84-34CD2272B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395D5-468B-4436-B2D4-3D177F3AC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8749-F938-4EBB-B704-6873B741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6DC7-A6FC-4EF3-842A-37F1E962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1AD0-5D90-4D54-891A-6BB8BA24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69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B2DE-B753-4424-88CC-DB66A596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9B41-8435-41D1-8625-3CCA80FB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543D-08C6-4B01-B6F8-D6129C0D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FFF2-9B61-4441-8984-106E9DAB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74927-0244-412B-8A52-11BCEF7A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8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406E-5EE7-460F-9483-780B9E3A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6F51-49CB-4E95-B826-BEAB8D7D9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880B-2807-4669-A753-28BC155D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E0E8-89CB-4BAE-B2A4-B81998E5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952A-155A-4889-8C34-F04819AE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2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1EFE-740A-4426-B2F3-4E08895B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25FA-12D7-4090-8313-F34D6D28F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B4C8B-4633-48BC-9A33-F702DEBC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C63-2C4E-4BFA-938B-903A9268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A672C-E15E-454F-AD08-02FB0DA1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B7298-D2E2-4C65-AEFF-FA891733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3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3748-B9FB-4A3D-ABF6-03642179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4CBCF-04C3-4848-BDFF-2B41CEFC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CFCB2-0226-4480-AE80-B834A5ADA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2C851-608D-4EF6-8503-8B965E504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12996-07A7-4DA0-BBDA-95A66710C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6D7BC-00D3-4322-8F85-E6B02144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17-02-2018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06F55-8EA9-4120-AE62-5E820B7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5DDEC-7273-415B-92EB-1B0A7A11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29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8559-0C80-47C4-9AB3-CA8183DA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A3363-295E-47C5-A35D-AE42750E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17-02-2018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778D5-EFE4-43FE-ABBA-F359F5E5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8D4BE-C457-494A-B08D-FC91F1DB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6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332A0-9DA0-4921-8551-3CD5FC98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17-02-2018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1E46E-3480-406B-A7F0-12D3A122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B1D1A-6A9C-4B99-B8FF-F7B8AB31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06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5844-B307-4281-90D2-3048D770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772F-91F3-4A25-B945-3B4CAA39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31A3A-920A-40D7-BC25-359509D7B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B550A-8631-4395-BAB2-B9559B92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4A870-0FBD-4B33-BC8E-8A5481AB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9BF73-571F-4975-8932-E67764E4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7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DAD1-922E-4EBE-AFF0-FCB4F9A7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21D53-0227-4331-A04D-5D9B1BD97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3E452-745A-4705-9EBD-9195F20B2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8D92-1A3E-4173-82EF-8776808D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A2145-6BC4-440B-9164-2919CA1F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7683-8D71-460C-AFEE-6D4742D4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92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6C108-3B5F-47E7-B4D9-27E9554B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C38A5-F899-4253-BED2-F89DF6AA8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C6288-2A04-49C8-8880-D509EF3EB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A8BB4-432F-4534-BB7D-1DAA3422BDA4}" type="datetimeFigureOut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215E5-1B01-4527-BAD4-63A708BD4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0CC8A-E17A-40D6-9497-7E98A43D6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22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3AD9CF5-048B-4536-B15E-87CE9D900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640368"/>
              </p:ext>
            </p:extLst>
          </p:nvPr>
        </p:nvGraphicFramePr>
        <p:xfrm>
          <a:off x="959339" y="1608992"/>
          <a:ext cx="8272584" cy="1241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7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Sawan Mahara</dc:creator>
  <cp:lastModifiedBy>Sawan Mahara</cp:lastModifiedBy>
  <cp:revision>4</cp:revision>
  <dcterms:created xsi:type="dcterms:W3CDTF">2018-02-17T04:45:17Z</dcterms:created>
  <dcterms:modified xsi:type="dcterms:W3CDTF">2018-02-17T14:35:20Z</dcterms:modified>
</cp:coreProperties>
</file>