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>
        <p:scale>
          <a:sx n="123" d="100"/>
          <a:sy n="123" d="100"/>
        </p:scale>
        <p:origin x="-1032" y="-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4378A2-8021-4086-B3C7-04A541BB812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34ABB2B2-54B7-452B-8185-2E895CC272AD}">
      <dgm:prSet phldrT="[Text]"/>
      <dgm:spPr/>
      <dgm:t>
        <a:bodyPr/>
        <a:lstStyle/>
        <a:p>
          <a:r>
            <a:rPr lang="en-IN" dirty="0"/>
            <a:t>Block 10</a:t>
          </a:r>
        </a:p>
      </dgm:t>
    </dgm:pt>
    <dgm:pt modelId="{F647C722-2BB6-454F-B841-A59796CAA458}" type="parTrans" cxnId="{83C344F5-1384-4D7E-8774-5D57B1FE654E}">
      <dgm:prSet/>
      <dgm:spPr/>
      <dgm:t>
        <a:bodyPr/>
        <a:lstStyle/>
        <a:p>
          <a:endParaRPr lang="en-IN"/>
        </a:p>
      </dgm:t>
    </dgm:pt>
    <dgm:pt modelId="{C2800AB9-4695-468E-A44E-9A24B0C9C2FA}" type="sibTrans" cxnId="{83C344F5-1384-4D7E-8774-5D57B1FE654E}">
      <dgm:prSet/>
      <dgm:spPr/>
      <dgm:t>
        <a:bodyPr/>
        <a:lstStyle/>
        <a:p>
          <a:endParaRPr lang="en-IN"/>
        </a:p>
      </dgm:t>
    </dgm:pt>
    <dgm:pt modelId="{074AD82D-82F6-4A6E-B14B-60074362F2B2}">
      <dgm:prSet phldrT="[Text]"/>
      <dgm:spPr/>
      <dgm:t>
        <a:bodyPr/>
        <a:lstStyle/>
        <a:p>
          <a:r>
            <a:rPr lang="en-IN" dirty="0"/>
            <a:t>Block 11</a:t>
          </a:r>
        </a:p>
      </dgm:t>
    </dgm:pt>
    <dgm:pt modelId="{F4634FA4-C2CD-43F4-BE69-371D699B5EB2}" type="parTrans" cxnId="{C5F286B8-D0BA-49EB-81B8-EDEE9FFA099A}">
      <dgm:prSet/>
      <dgm:spPr/>
      <dgm:t>
        <a:bodyPr/>
        <a:lstStyle/>
        <a:p>
          <a:endParaRPr lang="en-IN"/>
        </a:p>
      </dgm:t>
    </dgm:pt>
    <dgm:pt modelId="{468BB726-FC1E-4E8A-876D-732841C3FF06}" type="sibTrans" cxnId="{C5F286B8-D0BA-49EB-81B8-EDEE9FFA099A}">
      <dgm:prSet/>
      <dgm:spPr/>
      <dgm:t>
        <a:bodyPr/>
        <a:lstStyle/>
        <a:p>
          <a:endParaRPr lang="en-IN"/>
        </a:p>
      </dgm:t>
    </dgm:pt>
    <dgm:pt modelId="{F51B2B04-1102-4DB6-A9F9-267C4B8A1634}">
      <dgm:prSet phldrT="[Text]"/>
      <dgm:spPr/>
      <dgm:t>
        <a:bodyPr/>
        <a:lstStyle/>
        <a:p>
          <a:r>
            <a:rPr lang="en-IN" dirty="0"/>
            <a:t>Block 12</a:t>
          </a:r>
        </a:p>
      </dgm:t>
    </dgm:pt>
    <dgm:pt modelId="{855EFC95-861B-491B-B546-4D46D0389A0C}" type="parTrans" cxnId="{299DA176-6D6A-435D-AB70-DE9F9D496387}">
      <dgm:prSet/>
      <dgm:spPr/>
      <dgm:t>
        <a:bodyPr/>
        <a:lstStyle/>
        <a:p>
          <a:endParaRPr lang="en-IN"/>
        </a:p>
      </dgm:t>
    </dgm:pt>
    <dgm:pt modelId="{1DF0FF96-9A56-4A40-BB94-9B0CA92367C0}" type="sibTrans" cxnId="{299DA176-6D6A-435D-AB70-DE9F9D496387}">
      <dgm:prSet/>
      <dgm:spPr/>
      <dgm:t>
        <a:bodyPr/>
        <a:lstStyle/>
        <a:p>
          <a:endParaRPr lang="en-IN"/>
        </a:p>
      </dgm:t>
    </dgm:pt>
    <dgm:pt modelId="{16BB3FA2-C140-4AD6-B561-7575B6FD8FE7}">
      <dgm:prSet phldrT="[Text]"/>
      <dgm:spPr/>
      <dgm:t>
        <a:bodyPr/>
        <a:lstStyle/>
        <a:p>
          <a:r>
            <a:rPr lang="en-IN" dirty="0"/>
            <a:t>Block 13</a:t>
          </a:r>
        </a:p>
      </dgm:t>
    </dgm:pt>
    <dgm:pt modelId="{9A069B6A-DCDC-4B93-BB4C-EC1BDFAC7B48}" type="parTrans" cxnId="{FCAED933-9A6A-4C4C-B67B-EC51F0B5156C}">
      <dgm:prSet/>
      <dgm:spPr/>
      <dgm:t>
        <a:bodyPr/>
        <a:lstStyle/>
        <a:p>
          <a:endParaRPr lang="en-IN"/>
        </a:p>
      </dgm:t>
    </dgm:pt>
    <dgm:pt modelId="{1DDF68B4-41E6-4A91-AC1B-8B5CB9574B7F}" type="sibTrans" cxnId="{FCAED933-9A6A-4C4C-B67B-EC51F0B5156C}">
      <dgm:prSet/>
      <dgm:spPr/>
      <dgm:t>
        <a:bodyPr/>
        <a:lstStyle/>
        <a:p>
          <a:endParaRPr lang="en-IN"/>
        </a:p>
      </dgm:t>
    </dgm:pt>
    <dgm:pt modelId="{607A24F3-463F-4070-BB54-259CBC85AF07}" type="pres">
      <dgm:prSet presAssocID="{B44378A2-8021-4086-B3C7-04A541BB8126}" presName="rootnode" presStyleCnt="0">
        <dgm:presLayoutVars>
          <dgm:chMax/>
          <dgm:chPref/>
          <dgm:dir/>
          <dgm:animLvl val="lvl"/>
        </dgm:presLayoutVars>
      </dgm:prSet>
      <dgm:spPr/>
    </dgm:pt>
    <dgm:pt modelId="{EB2191B5-B55F-4B52-A9C4-A77C9FEFF32C}" type="pres">
      <dgm:prSet presAssocID="{34ABB2B2-54B7-452B-8185-2E895CC272AD}" presName="composite" presStyleCnt="0"/>
      <dgm:spPr/>
    </dgm:pt>
    <dgm:pt modelId="{97DBE527-3C5B-43D4-8048-CFCDECAA30D3}" type="pres">
      <dgm:prSet presAssocID="{34ABB2B2-54B7-452B-8185-2E895CC272AD}" presName="bentUpArrow1" presStyleLbl="alignImgPlace1" presStyleIdx="0" presStyleCnt="3"/>
      <dgm:spPr/>
    </dgm:pt>
    <dgm:pt modelId="{97296201-EA76-4875-ACC4-73D86D1F1B39}" type="pres">
      <dgm:prSet presAssocID="{34ABB2B2-54B7-452B-8185-2E895CC272AD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505807A1-14F5-4B4C-A0F8-4DAA82611678}" type="pres">
      <dgm:prSet presAssocID="{34ABB2B2-54B7-452B-8185-2E895CC272AD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D087FA0-403B-4A66-AB3B-FA122FFD5CF9}" type="pres">
      <dgm:prSet presAssocID="{C2800AB9-4695-468E-A44E-9A24B0C9C2FA}" presName="sibTrans" presStyleCnt="0"/>
      <dgm:spPr/>
    </dgm:pt>
    <dgm:pt modelId="{BA9E8FFD-8A6C-43FA-A7F1-1D94E43419BE}" type="pres">
      <dgm:prSet presAssocID="{074AD82D-82F6-4A6E-B14B-60074362F2B2}" presName="composite" presStyleCnt="0"/>
      <dgm:spPr/>
    </dgm:pt>
    <dgm:pt modelId="{4B7EB65C-BE52-40D1-92E9-C2220F00EED7}" type="pres">
      <dgm:prSet presAssocID="{074AD82D-82F6-4A6E-B14B-60074362F2B2}" presName="bentUpArrow1" presStyleLbl="alignImgPlace1" presStyleIdx="1" presStyleCnt="3"/>
      <dgm:spPr/>
    </dgm:pt>
    <dgm:pt modelId="{A9AC2CC0-F2A1-4DDB-B52F-E02E5080FD28}" type="pres">
      <dgm:prSet presAssocID="{074AD82D-82F6-4A6E-B14B-60074362F2B2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BE4A93CA-5D91-4D57-9F50-94BCB3436F1C}" type="pres">
      <dgm:prSet presAssocID="{074AD82D-82F6-4A6E-B14B-60074362F2B2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367E380F-10EA-432A-8260-B6EF80692D1F}" type="pres">
      <dgm:prSet presAssocID="{468BB726-FC1E-4E8A-876D-732841C3FF06}" presName="sibTrans" presStyleCnt="0"/>
      <dgm:spPr/>
    </dgm:pt>
    <dgm:pt modelId="{DF70853B-CA8F-43F3-A119-797D4DD57894}" type="pres">
      <dgm:prSet presAssocID="{F51B2B04-1102-4DB6-A9F9-267C4B8A1634}" presName="composite" presStyleCnt="0"/>
      <dgm:spPr/>
    </dgm:pt>
    <dgm:pt modelId="{8F3FA48D-808F-4669-9F6F-0257EC821F89}" type="pres">
      <dgm:prSet presAssocID="{F51B2B04-1102-4DB6-A9F9-267C4B8A1634}" presName="bentUpArrow1" presStyleLbl="alignImgPlace1" presStyleIdx="2" presStyleCnt="3"/>
      <dgm:spPr/>
    </dgm:pt>
    <dgm:pt modelId="{0858BC7B-1FF6-4B52-B4A5-759CC452FA7C}" type="pres">
      <dgm:prSet presAssocID="{F51B2B04-1102-4DB6-A9F9-267C4B8A1634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F5FAAE2E-3410-486C-A0EF-5708EF2C45AF}" type="pres">
      <dgm:prSet presAssocID="{F51B2B04-1102-4DB6-A9F9-267C4B8A1634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4B6FDD17-0EC6-45F0-8C86-3DC5316E20FC}" type="pres">
      <dgm:prSet presAssocID="{1DF0FF96-9A56-4A40-BB94-9B0CA92367C0}" presName="sibTrans" presStyleCnt="0"/>
      <dgm:spPr/>
    </dgm:pt>
    <dgm:pt modelId="{B024D73D-8FE6-47EA-BF4E-65E6C2ADE20D}" type="pres">
      <dgm:prSet presAssocID="{16BB3FA2-C140-4AD6-B561-7575B6FD8FE7}" presName="composite" presStyleCnt="0"/>
      <dgm:spPr/>
    </dgm:pt>
    <dgm:pt modelId="{55B51872-E786-4185-8762-3AC7C4B5EE05}" type="pres">
      <dgm:prSet presAssocID="{16BB3FA2-C140-4AD6-B561-7575B6FD8FE7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4ECFAE05-FA23-4E4C-B616-8684177C4E00}" type="presOf" srcId="{F51B2B04-1102-4DB6-A9F9-267C4B8A1634}" destId="{0858BC7B-1FF6-4B52-B4A5-759CC452FA7C}" srcOrd="0" destOrd="0" presId="urn:microsoft.com/office/officeart/2005/8/layout/StepDownProcess"/>
    <dgm:cxn modelId="{FCAED933-9A6A-4C4C-B67B-EC51F0B5156C}" srcId="{B44378A2-8021-4086-B3C7-04A541BB8126}" destId="{16BB3FA2-C140-4AD6-B561-7575B6FD8FE7}" srcOrd="3" destOrd="0" parTransId="{9A069B6A-DCDC-4B93-BB4C-EC1BDFAC7B48}" sibTransId="{1DDF68B4-41E6-4A91-AC1B-8B5CB9574B7F}"/>
    <dgm:cxn modelId="{E0BA6B46-ABBA-4EA3-B99B-0D2EE4B1B4DC}" type="presOf" srcId="{074AD82D-82F6-4A6E-B14B-60074362F2B2}" destId="{A9AC2CC0-F2A1-4DDB-B52F-E02E5080FD28}" srcOrd="0" destOrd="0" presId="urn:microsoft.com/office/officeart/2005/8/layout/StepDownProcess"/>
    <dgm:cxn modelId="{4D0CF966-BB56-4904-AF7E-340221658AD1}" type="presOf" srcId="{34ABB2B2-54B7-452B-8185-2E895CC272AD}" destId="{97296201-EA76-4875-ACC4-73D86D1F1B39}" srcOrd="0" destOrd="0" presId="urn:microsoft.com/office/officeart/2005/8/layout/StepDownProcess"/>
    <dgm:cxn modelId="{79814568-279F-463C-ADFB-7AE5EA9F4FDB}" type="presOf" srcId="{16BB3FA2-C140-4AD6-B561-7575B6FD8FE7}" destId="{55B51872-E786-4185-8762-3AC7C4B5EE05}" srcOrd="0" destOrd="0" presId="urn:microsoft.com/office/officeart/2005/8/layout/StepDownProcess"/>
    <dgm:cxn modelId="{299DA176-6D6A-435D-AB70-DE9F9D496387}" srcId="{B44378A2-8021-4086-B3C7-04A541BB8126}" destId="{F51B2B04-1102-4DB6-A9F9-267C4B8A1634}" srcOrd="2" destOrd="0" parTransId="{855EFC95-861B-491B-B546-4D46D0389A0C}" sibTransId="{1DF0FF96-9A56-4A40-BB94-9B0CA92367C0}"/>
    <dgm:cxn modelId="{C5F286B8-D0BA-49EB-81B8-EDEE9FFA099A}" srcId="{B44378A2-8021-4086-B3C7-04A541BB8126}" destId="{074AD82D-82F6-4A6E-B14B-60074362F2B2}" srcOrd="1" destOrd="0" parTransId="{F4634FA4-C2CD-43F4-BE69-371D699B5EB2}" sibTransId="{468BB726-FC1E-4E8A-876D-732841C3FF06}"/>
    <dgm:cxn modelId="{83C344F5-1384-4D7E-8774-5D57B1FE654E}" srcId="{B44378A2-8021-4086-B3C7-04A541BB8126}" destId="{34ABB2B2-54B7-452B-8185-2E895CC272AD}" srcOrd="0" destOrd="0" parTransId="{F647C722-2BB6-454F-B841-A59796CAA458}" sibTransId="{C2800AB9-4695-468E-A44E-9A24B0C9C2FA}"/>
    <dgm:cxn modelId="{B02564FC-4379-4460-A7E5-BD9811562639}" type="presOf" srcId="{B44378A2-8021-4086-B3C7-04A541BB8126}" destId="{607A24F3-463F-4070-BB54-259CBC85AF07}" srcOrd="0" destOrd="0" presId="urn:microsoft.com/office/officeart/2005/8/layout/StepDownProcess"/>
    <dgm:cxn modelId="{100ACF48-6042-4664-BD88-D5D12EB17616}" type="presParOf" srcId="{607A24F3-463F-4070-BB54-259CBC85AF07}" destId="{EB2191B5-B55F-4B52-A9C4-A77C9FEFF32C}" srcOrd="0" destOrd="0" presId="urn:microsoft.com/office/officeart/2005/8/layout/StepDownProcess"/>
    <dgm:cxn modelId="{09EC463D-FB51-40BE-90A6-F1E0EED807E8}" type="presParOf" srcId="{EB2191B5-B55F-4B52-A9C4-A77C9FEFF32C}" destId="{97DBE527-3C5B-43D4-8048-CFCDECAA30D3}" srcOrd="0" destOrd="0" presId="urn:microsoft.com/office/officeart/2005/8/layout/StepDownProcess"/>
    <dgm:cxn modelId="{93DB640C-1B75-48F8-9AB5-DBD2B089E9EB}" type="presParOf" srcId="{EB2191B5-B55F-4B52-A9C4-A77C9FEFF32C}" destId="{97296201-EA76-4875-ACC4-73D86D1F1B39}" srcOrd="1" destOrd="0" presId="urn:microsoft.com/office/officeart/2005/8/layout/StepDownProcess"/>
    <dgm:cxn modelId="{4D2D8D84-3286-4AA7-81FC-E8DC5BD63648}" type="presParOf" srcId="{EB2191B5-B55F-4B52-A9C4-A77C9FEFF32C}" destId="{505807A1-14F5-4B4C-A0F8-4DAA82611678}" srcOrd="2" destOrd="0" presId="urn:microsoft.com/office/officeart/2005/8/layout/StepDownProcess"/>
    <dgm:cxn modelId="{C5C01D57-6EF5-4A59-AB8A-5718BD4C120B}" type="presParOf" srcId="{607A24F3-463F-4070-BB54-259CBC85AF07}" destId="{9D087FA0-403B-4A66-AB3B-FA122FFD5CF9}" srcOrd="1" destOrd="0" presId="urn:microsoft.com/office/officeart/2005/8/layout/StepDownProcess"/>
    <dgm:cxn modelId="{210CBF80-510F-4D63-B58A-4B09E16BC1E4}" type="presParOf" srcId="{607A24F3-463F-4070-BB54-259CBC85AF07}" destId="{BA9E8FFD-8A6C-43FA-A7F1-1D94E43419BE}" srcOrd="2" destOrd="0" presId="urn:microsoft.com/office/officeart/2005/8/layout/StepDownProcess"/>
    <dgm:cxn modelId="{730818AB-9AD4-4161-90AE-DB5F74340305}" type="presParOf" srcId="{BA9E8FFD-8A6C-43FA-A7F1-1D94E43419BE}" destId="{4B7EB65C-BE52-40D1-92E9-C2220F00EED7}" srcOrd="0" destOrd="0" presId="urn:microsoft.com/office/officeart/2005/8/layout/StepDownProcess"/>
    <dgm:cxn modelId="{2B549A98-C4C6-43D1-95E2-6AE159CBD05D}" type="presParOf" srcId="{BA9E8FFD-8A6C-43FA-A7F1-1D94E43419BE}" destId="{A9AC2CC0-F2A1-4DDB-B52F-E02E5080FD28}" srcOrd="1" destOrd="0" presId="urn:microsoft.com/office/officeart/2005/8/layout/StepDownProcess"/>
    <dgm:cxn modelId="{66BBCCC8-4485-4B8B-8FB7-B65D32D1B1CB}" type="presParOf" srcId="{BA9E8FFD-8A6C-43FA-A7F1-1D94E43419BE}" destId="{BE4A93CA-5D91-4D57-9F50-94BCB3436F1C}" srcOrd="2" destOrd="0" presId="urn:microsoft.com/office/officeart/2005/8/layout/StepDownProcess"/>
    <dgm:cxn modelId="{EB4917C7-CCB5-4230-9C09-1F5B5CFE3BB7}" type="presParOf" srcId="{607A24F3-463F-4070-BB54-259CBC85AF07}" destId="{367E380F-10EA-432A-8260-B6EF80692D1F}" srcOrd="3" destOrd="0" presId="urn:microsoft.com/office/officeart/2005/8/layout/StepDownProcess"/>
    <dgm:cxn modelId="{CFCA2DAA-22CC-4BE5-B6FF-5D6C8C05D0DB}" type="presParOf" srcId="{607A24F3-463F-4070-BB54-259CBC85AF07}" destId="{DF70853B-CA8F-43F3-A119-797D4DD57894}" srcOrd="4" destOrd="0" presId="urn:microsoft.com/office/officeart/2005/8/layout/StepDownProcess"/>
    <dgm:cxn modelId="{158AA919-4823-4D23-99E5-E060A0446C00}" type="presParOf" srcId="{DF70853B-CA8F-43F3-A119-797D4DD57894}" destId="{8F3FA48D-808F-4669-9F6F-0257EC821F89}" srcOrd="0" destOrd="0" presId="urn:microsoft.com/office/officeart/2005/8/layout/StepDownProcess"/>
    <dgm:cxn modelId="{29356FB9-B531-4326-AD90-8DA7039DD337}" type="presParOf" srcId="{DF70853B-CA8F-43F3-A119-797D4DD57894}" destId="{0858BC7B-1FF6-4B52-B4A5-759CC452FA7C}" srcOrd="1" destOrd="0" presId="urn:microsoft.com/office/officeart/2005/8/layout/StepDownProcess"/>
    <dgm:cxn modelId="{9B9C658F-BFC4-4D0A-8E8E-9B749A4A82FF}" type="presParOf" srcId="{DF70853B-CA8F-43F3-A119-797D4DD57894}" destId="{F5FAAE2E-3410-486C-A0EF-5708EF2C45AF}" srcOrd="2" destOrd="0" presId="urn:microsoft.com/office/officeart/2005/8/layout/StepDownProcess"/>
    <dgm:cxn modelId="{25C2640D-B334-4BDF-B549-24F8D59AD0E7}" type="presParOf" srcId="{607A24F3-463F-4070-BB54-259CBC85AF07}" destId="{4B6FDD17-0EC6-45F0-8C86-3DC5316E20FC}" srcOrd="5" destOrd="0" presId="urn:microsoft.com/office/officeart/2005/8/layout/StepDownProcess"/>
    <dgm:cxn modelId="{75A140D9-CDF0-4775-8806-60542FBB31EA}" type="presParOf" srcId="{607A24F3-463F-4070-BB54-259CBC85AF07}" destId="{B024D73D-8FE6-47EA-BF4E-65E6C2ADE20D}" srcOrd="6" destOrd="0" presId="urn:microsoft.com/office/officeart/2005/8/layout/StepDownProcess"/>
    <dgm:cxn modelId="{E3E75AE8-0927-4F63-AA52-C18C2382BEE1}" type="presParOf" srcId="{B024D73D-8FE6-47EA-BF4E-65E6C2ADE20D}" destId="{55B51872-E786-4185-8762-3AC7C4B5EE0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5454F9-4C3F-4188-87B6-3F4801B15BD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E8DC0C4-CC74-42C1-8FE6-00FC25E56737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IN" dirty="0"/>
            <a:t>H(abc)</a:t>
          </a:r>
        </a:p>
      </dgm:t>
    </dgm:pt>
    <dgm:pt modelId="{C8810A27-DA6A-4B5D-A0E9-2233D93403B0}" type="parTrans" cxnId="{989100E7-5AFD-43D6-8DA5-BB588E0B417D}">
      <dgm:prSet/>
      <dgm:spPr/>
      <dgm:t>
        <a:bodyPr/>
        <a:lstStyle/>
        <a:p>
          <a:endParaRPr lang="en-IN"/>
        </a:p>
      </dgm:t>
    </dgm:pt>
    <dgm:pt modelId="{7D494AA1-5F2B-439B-86E2-7F37483A2594}" type="sibTrans" cxnId="{989100E7-5AFD-43D6-8DA5-BB588E0B417D}">
      <dgm:prSet/>
      <dgm:spPr/>
      <dgm:t>
        <a:bodyPr/>
        <a:lstStyle/>
        <a:p>
          <a:endParaRPr lang="en-IN"/>
        </a:p>
      </dgm:t>
    </dgm:pt>
    <dgm:pt modelId="{F8354AC4-58CF-49EC-B309-F62C8F5EA770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IN" dirty="0"/>
            <a:t>H(ab)</a:t>
          </a:r>
        </a:p>
      </dgm:t>
    </dgm:pt>
    <dgm:pt modelId="{D85CD01F-4842-46FE-9712-5F8446262752}" type="parTrans" cxnId="{63403371-2AE0-4D76-A7B1-984C10A5E6E1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endParaRPr lang="en-IN"/>
        </a:p>
      </dgm:t>
    </dgm:pt>
    <dgm:pt modelId="{003B8D0E-A527-4940-959D-79A73E674CAB}" type="sibTrans" cxnId="{63403371-2AE0-4D76-A7B1-984C10A5E6E1}">
      <dgm:prSet/>
      <dgm:spPr/>
      <dgm:t>
        <a:bodyPr/>
        <a:lstStyle/>
        <a:p>
          <a:endParaRPr lang="en-IN"/>
        </a:p>
      </dgm:t>
    </dgm:pt>
    <dgm:pt modelId="{252461B3-581E-4868-8E26-23CFEE3C6511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IN" dirty="0"/>
            <a:t>H(a)</a:t>
          </a:r>
        </a:p>
      </dgm:t>
    </dgm:pt>
    <dgm:pt modelId="{F8382E85-3D85-4DCC-9E85-745A3B593DCD}" type="parTrans" cxnId="{12C931FB-186D-4382-A360-B96F2E7BD866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endParaRPr lang="en-IN"/>
        </a:p>
      </dgm:t>
    </dgm:pt>
    <dgm:pt modelId="{030C6D1D-473B-481A-943D-2021C70F1CCF}" type="sibTrans" cxnId="{12C931FB-186D-4382-A360-B96F2E7BD866}">
      <dgm:prSet/>
      <dgm:spPr/>
      <dgm:t>
        <a:bodyPr/>
        <a:lstStyle/>
        <a:p>
          <a:endParaRPr lang="en-IN"/>
        </a:p>
      </dgm:t>
    </dgm:pt>
    <dgm:pt modelId="{A0E44D07-8A48-4AC5-86FF-4E16B23C2A39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IN" dirty="0"/>
            <a:t>H(b)</a:t>
          </a:r>
        </a:p>
      </dgm:t>
    </dgm:pt>
    <dgm:pt modelId="{0AA01162-F4CC-4EB0-91CD-A4A549AEEBA6}" type="parTrans" cxnId="{E7955055-0281-4942-A62E-BD69E34B8B64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endParaRPr lang="en-IN"/>
        </a:p>
      </dgm:t>
    </dgm:pt>
    <dgm:pt modelId="{502268CE-1EC2-4E54-8AE6-8EF72AD79493}" type="sibTrans" cxnId="{E7955055-0281-4942-A62E-BD69E34B8B64}">
      <dgm:prSet/>
      <dgm:spPr/>
      <dgm:t>
        <a:bodyPr/>
        <a:lstStyle/>
        <a:p>
          <a:endParaRPr lang="en-IN"/>
        </a:p>
      </dgm:t>
    </dgm:pt>
    <dgm:pt modelId="{EF86A11E-4A87-4635-8BD1-94B02842712F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IN" dirty="0"/>
            <a:t>H(c)</a:t>
          </a:r>
        </a:p>
      </dgm:t>
    </dgm:pt>
    <dgm:pt modelId="{00EE18F6-0802-46EA-9CD2-02B1BE8190C8}" type="parTrans" cxnId="{1C30C327-18F0-47DA-BC59-154EEFA402D2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endParaRPr lang="en-IN"/>
        </a:p>
      </dgm:t>
    </dgm:pt>
    <dgm:pt modelId="{DBFFC989-A954-4808-854A-8A064EF01B94}" type="sibTrans" cxnId="{1C30C327-18F0-47DA-BC59-154EEFA402D2}">
      <dgm:prSet/>
      <dgm:spPr/>
      <dgm:t>
        <a:bodyPr/>
        <a:lstStyle/>
        <a:p>
          <a:endParaRPr lang="en-IN"/>
        </a:p>
      </dgm:t>
    </dgm:pt>
    <dgm:pt modelId="{F8706F02-74D8-490B-96DC-9BC70FF54060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IN" dirty="0"/>
            <a:t>H(c)</a:t>
          </a:r>
        </a:p>
      </dgm:t>
    </dgm:pt>
    <dgm:pt modelId="{DD3F0D5D-11D7-4653-A726-5025656DC533}" type="parTrans" cxnId="{57196B58-841A-4749-ACD3-FFAC08BE6901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endParaRPr lang="en-IN"/>
        </a:p>
      </dgm:t>
    </dgm:pt>
    <dgm:pt modelId="{D05D91D0-3C55-4E1A-8307-B74D7C03810C}" type="sibTrans" cxnId="{57196B58-841A-4749-ACD3-FFAC08BE6901}">
      <dgm:prSet/>
      <dgm:spPr/>
      <dgm:t>
        <a:bodyPr/>
        <a:lstStyle/>
        <a:p>
          <a:endParaRPr lang="en-IN"/>
        </a:p>
      </dgm:t>
    </dgm:pt>
    <dgm:pt modelId="{E74C6F7F-AE5A-4BB9-9E80-7A21628DAA90}" type="pres">
      <dgm:prSet presAssocID="{175454F9-4C3F-4188-87B6-3F4801B15BD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96D7FE6-7330-409A-8CC3-AFCF0591B2F7}" type="pres">
      <dgm:prSet presAssocID="{6E8DC0C4-CC74-42C1-8FE6-00FC25E56737}" presName="root1" presStyleCnt="0"/>
      <dgm:spPr/>
    </dgm:pt>
    <dgm:pt modelId="{2479E8BF-31D9-412A-9413-5356D586A2EC}" type="pres">
      <dgm:prSet presAssocID="{6E8DC0C4-CC74-42C1-8FE6-00FC25E56737}" presName="LevelOneTextNode" presStyleLbl="node0" presStyleIdx="0" presStyleCnt="1" custFlipHor="1" custLinFactNeighborX="-1168" custLinFactNeighborY="-7842">
        <dgm:presLayoutVars>
          <dgm:chPref val="3"/>
        </dgm:presLayoutVars>
      </dgm:prSet>
      <dgm:spPr/>
    </dgm:pt>
    <dgm:pt modelId="{68A4C271-0CB4-4AAF-8913-90F692B718A7}" type="pres">
      <dgm:prSet presAssocID="{6E8DC0C4-CC74-42C1-8FE6-00FC25E56737}" presName="level2hierChild" presStyleCnt="0"/>
      <dgm:spPr/>
    </dgm:pt>
    <dgm:pt modelId="{E620676F-FF1A-42F6-9C75-EA1643F29311}" type="pres">
      <dgm:prSet presAssocID="{D85CD01F-4842-46FE-9712-5F8446262752}" presName="conn2-1" presStyleLbl="parChTrans1D2" presStyleIdx="0" presStyleCnt="2"/>
      <dgm:spPr/>
    </dgm:pt>
    <dgm:pt modelId="{9773D0F5-0EFC-445C-951E-A7CCB5C6C725}" type="pres">
      <dgm:prSet presAssocID="{D85CD01F-4842-46FE-9712-5F8446262752}" presName="connTx" presStyleLbl="parChTrans1D2" presStyleIdx="0" presStyleCnt="2"/>
      <dgm:spPr/>
    </dgm:pt>
    <dgm:pt modelId="{27456904-D722-48CF-8F07-42B887B8C97B}" type="pres">
      <dgm:prSet presAssocID="{F8354AC4-58CF-49EC-B309-F62C8F5EA770}" presName="root2" presStyleCnt="0"/>
      <dgm:spPr/>
    </dgm:pt>
    <dgm:pt modelId="{0CF7864F-2E23-4D90-BCF1-F2A3CD8FB95E}" type="pres">
      <dgm:prSet presAssocID="{F8354AC4-58CF-49EC-B309-F62C8F5EA770}" presName="LevelTwoTextNode" presStyleLbl="node2" presStyleIdx="0" presStyleCnt="2" custFlipHor="1" custLinFactNeighborX="0" custLinFactNeighborY="-69862">
        <dgm:presLayoutVars>
          <dgm:chPref val="3"/>
        </dgm:presLayoutVars>
      </dgm:prSet>
      <dgm:spPr/>
    </dgm:pt>
    <dgm:pt modelId="{541B92BE-3080-4EEC-9011-D45701E1CEC6}" type="pres">
      <dgm:prSet presAssocID="{F8354AC4-58CF-49EC-B309-F62C8F5EA770}" presName="level3hierChild" presStyleCnt="0"/>
      <dgm:spPr/>
    </dgm:pt>
    <dgm:pt modelId="{C1027D51-6C25-4BB5-90E3-915FB27E7319}" type="pres">
      <dgm:prSet presAssocID="{F8382E85-3D85-4DCC-9E85-745A3B593DCD}" presName="conn2-1" presStyleLbl="parChTrans1D3" presStyleIdx="0" presStyleCnt="3"/>
      <dgm:spPr/>
    </dgm:pt>
    <dgm:pt modelId="{73DF8B38-9735-43FB-A319-5E2FD22B3D94}" type="pres">
      <dgm:prSet presAssocID="{F8382E85-3D85-4DCC-9E85-745A3B593DCD}" presName="connTx" presStyleLbl="parChTrans1D3" presStyleIdx="0" presStyleCnt="3"/>
      <dgm:spPr/>
    </dgm:pt>
    <dgm:pt modelId="{1F58E533-4185-40F2-89D8-7998691267EF}" type="pres">
      <dgm:prSet presAssocID="{252461B3-581E-4868-8E26-23CFEE3C6511}" presName="root2" presStyleCnt="0"/>
      <dgm:spPr/>
    </dgm:pt>
    <dgm:pt modelId="{AA312B94-E805-4A37-A4EE-BCD50293262C}" type="pres">
      <dgm:prSet presAssocID="{252461B3-581E-4868-8E26-23CFEE3C6511}" presName="LevelTwoTextNode" presStyleLbl="node3" presStyleIdx="0" presStyleCnt="3" custFlipHor="1" custLinFactNeighborX="-1069" custLinFactNeighborY="-85545">
        <dgm:presLayoutVars>
          <dgm:chPref val="3"/>
        </dgm:presLayoutVars>
      </dgm:prSet>
      <dgm:spPr/>
    </dgm:pt>
    <dgm:pt modelId="{A04C41C0-B69E-4497-B1DD-59582415722B}" type="pres">
      <dgm:prSet presAssocID="{252461B3-581E-4868-8E26-23CFEE3C6511}" presName="level3hierChild" presStyleCnt="0"/>
      <dgm:spPr/>
    </dgm:pt>
    <dgm:pt modelId="{90811F5E-C0CB-4FAC-AA1E-61DA0B04C7D4}" type="pres">
      <dgm:prSet presAssocID="{0AA01162-F4CC-4EB0-91CD-A4A549AEEBA6}" presName="conn2-1" presStyleLbl="parChTrans1D3" presStyleIdx="1" presStyleCnt="3"/>
      <dgm:spPr/>
    </dgm:pt>
    <dgm:pt modelId="{AECB3B37-2300-494C-898D-B28F6D12BBF5}" type="pres">
      <dgm:prSet presAssocID="{0AA01162-F4CC-4EB0-91CD-A4A549AEEBA6}" presName="connTx" presStyleLbl="parChTrans1D3" presStyleIdx="1" presStyleCnt="3"/>
      <dgm:spPr/>
    </dgm:pt>
    <dgm:pt modelId="{FA894F75-ACF4-47BB-A6DB-E5376F6DFF7F}" type="pres">
      <dgm:prSet presAssocID="{A0E44D07-8A48-4AC5-86FF-4E16B23C2A39}" presName="root2" presStyleCnt="0"/>
      <dgm:spPr/>
    </dgm:pt>
    <dgm:pt modelId="{04611D0E-C9DC-4CBF-BB08-C1286E20CCA1}" type="pres">
      <dgm:prSet presAssocID="{A0E44D07-8A48-4AC5-86FF-4E16B23C2A39}" presName="LevelTwoTextNode" presStyleLbl="node3" presStyleIdx="1" presStyleCnt="3" custFlipHor="1" custLinFactNeighborY="-41446">
        <dgm:presLayoutVars>
          <dgm:chPref val="3"/>
        </dgm:presLayoutVars>
      </dgm:prSet>
      <dgm:spPr/>
    </dgm:pt>
    <dgm:pt modelId="{DD6B048D-7E0E-4418-9661-0A9A2F8F61D9}" type="pres">
      <dgm:prSet presAssocID="{A0E44D07-8A48-4AC5-86FF-4E16B23C2A39}" presName="level3hierChild" presStyleCnt="0"/>
      <dgm:spPr/>
    </dgm:pt>
    <dgm:pt modelId="{0255321E-16D4-4A63-AFE6-12BBA66F257B}" type="pres">
      <dgm:prSet presAssocID="{00EE18F6-0802-46EA-9CD2-02B1BE8190C8}" presName="conn2-1" presStyleLbl="parChTrans1D2" presStyleIdx="1" presStyleCnt="2"/>
      <dgm:spPr/>
    </dgm:pt>
    <dgm:pt modelId="{ABBC54AB-05DC-4061-BDE0-26BAA078E0DB}" type="pres">
      <dgm:prSet presAssocID="{00EE18F6-0802-46EA-9CD2-02B1BE8190C8}" presName="connTx" presStyleLbl="parChTrans1D2" presStyleIdx="1" presStyleCnt="2"/>
      <dgm:spPr/>
    </dgm:pt>
    <dgm:pt modelId="{0FB3C823-66BE-42FB-8EE6-2712E5A96664}" type="pres">
      <dgm:prSet presAssocID="{EF86A11E-4A87-4635-8BD1-94B02842712F}" presName="root2" presStyleCnt="0"/>
      <dgm:spPr/>
    </dgm:pt>
    <dgm:pt modelId="{82D9AF9C-6EB9-4FED-ACB9-7FA3A9474F52}" type="pres">
      <dgm:prSet presAssocID="{EF86A11E-4A87-4635-8BD1-94B02842712F}" presName="LevelTwoTextNode" presStyleLbl="node2" presStyleIdx="1" presStyleCnt="2" custFlipHor="1" custLinFactNeighborX="-2138" custLinFactNeighborY="76990">
        <dgm:presLayoutVars>
          <dgm:chPref val="3"/>
        </dgm:presLayoutVars>
      </dgm:prSet>
      <dgm:spPr/>
    </dgm:pt>
    <dgm:pt modelId="{F2426DF9-2231-4112-9987-9B7A93D678DD}" type="pres">
      <dgm:prSet presAssocID="{EF86A11E-4A87-4635-8BD1-94B02842712F}" presName="level3hierChild" presStyleCnt="0"/>
      <dgm:spPr/>
    </dgm:pt>
    <dgm:pt modelId="{11F4427E-FE15-4500-B9AC-1AB198B8A879}" type="pres">
      <dgm:prSet presAssocID="{DD3F0D5D-11D7-4653-A726-5025656DC533}" presName="conn2-1" presStyleLbl="parChTrans1D3" presStyleIdx="2" presStyleCnt="3"/>
      <dgm:spPr/>
    </dgm:pt>
    <dgm:pt modelId="{4159F7E5-B2FC-4878-8EC3-DA6F86237971}" type="pres">
      <dgm:prSet presAssocID="{DD3F0D5D-11D7-4653-A726-5025656DC533}" presName="connTx" presStyleLbl="parChTrans1D3" presStyleIdx="2" presStyleCnt="3"/>
      <dgm:spPr/>
    </dgm:pt>
    <dgm:pt modelId="{EDEFCC8B-8A82-443B-9257-08E8AF117313}" type="pres">
      <dgm:prSet presAssocID="{F8706F02-74D8-490B-96DC-9BC70FF54060}" presName="root2" presStyleCnt="0"/>
      <dgm:spPr/>
    </dgm:pt>
    <dgm:pt modelId="{DF351525-307A-46C5-BF9D-320433DF1AC6}" type="pres">
      <dgm:prSet presAssocID="{F8706F02-74D8-490B-96DC-9BC70FF54060}" presName="LevelTwoTextNode" presStyleLbl="node3" presStyleIdx="2" presStyleCnt="3" custFlipHor="1" custLinFactNeighborX="1783" custLinFactNeighborY="75564">
        <dgm:presLayoutVars>
          <dgm:chPref val="3"/>
        </dgm:presLayoutVars>
      </dgm:prSet>
      <dgm:spPr/>
    </dgm:pt>
    <dgm:pt modelId="{57BB417A-A7AA-4740-94E6-F5E0E42C0683}" type="pres">
      <dgm:prSet presAssocID="{F8706F02-74D8-490B-96DC-9BC70FF54060}" presName="level3hierChild" presStyleCnt="0"/>
      <dgm:spPr/>
    </dgm:pt>
  </dgm:ptLst>
  <dgm:cxnLst>
    <dgm:cxn modelId="{73DF200B-F7EB-4FF8-B70F-0E0D323B04A3}" type="presOf" srcId="{DD3F0D5D-11D7-4653-A726-5025656DC533}" destId="{4159F7E5-B2FC-4878-8EC3-DA6F86237971}" srcOrd="1" destOrd="0" presId="urn:microsoft.com/office/officeart/2005/8/layout/hierarchy2"/>
    <dgm:cxn modelId="{86FD460D-6F79-4401-AB1F-2287CA0AFD7F}" type="presOf" srcId="{0AA01162-F4CC-4EB0-91CD-A4A549AEEBA6}" destId="{AECB3B37-2300-494C-898D-B28F6D12BBF5}" srcOrd="1" destOrd="0" presId="urn:microsoft.com/office/officeart/2005/8/layout/hierarchy2"/>
    <dgm:cxn modelId="{C5446310-0BB1-44DD-B252-384AEBF75FE6}" type="presOf" srcId="{00EE18F6-0802-46EA-9CD2-02B1BE8190C8}" destId="{0255321E-16D4-4A63-AFE6-12BBA66F257B}" srcOrd="0" destOrd="0" presId="urn:microsoft.com/office/officeart/2005/8/layout/hierarchy2"/>
    <dgm:cxn modelId="{C295EB11-2815-428A-8DE2-DE8FFF289053}" type="presOf" srcId="{D85CD01F-4842-46FE-9712-5F8446262752}" destId="{E620676F-FF1A-42F6-9C75-EA1643F29311}" srcOrd="0" destOrd="0" presId="urn:microsoft.com/office/officeart/2005/8/layout/hierarchy2"/>
    <dgm:cxn modelId="{1C30C327-18F0-47DA-BC59-154EEFA402D2}" srcId="{6E8DC0C4-CC74-42C1-8FE6-00FC25E56737}" destId="{EF86A11E-4A87-4635-8BD1-94B02842712F}" srcOrd="1" destOrd="0" parTransId="{00EE18F6-0802-46EA-9CD2-02B1BE8190C8}" sibTransId="{DBFFC989-A954-4808-854A-8A064EF01B94}"/>
    <dgm:cxn modelId="{9494212D-C3B5-49F1-BBB0-B88035E4E0B5}" type="presOf" srcId="{DD3F0D5D-11D7-4653-A726-5025656DC533}" destId="{11F4427E-FE15-4500-B9AC-1AB198B8A879}" srcOrd="0" destOrd="0" presId="urn:microsoft.com/office/officeart/2005/8/layout/hierarchy2"/>
    <dgm:cxn modelId="{D96EBF32-3D60-4CA2-BBBB-C2C3CF91838E}" type="presOf" srcId="{F8382E85-3D85-4DCC-9E85-745A3B593DCD}" destId="{73DF8B38-9735-43FB-A319-5E2FD22B3D94}" srcOrd="1" destOrd="0" presId="urn:microsoft.com/office/officeart/2005/8/layout/hierarchy2"/>
    <dgm:cxn modelId="{2AD56D5F-A605-4575-A60A-7BBEF3376FF3}" type="presOf" srcId="{D85CD01F-4842-46FE-9712-5F8446262752}" destId="{9773D0F5-0EFC-445C-951E-A7CCB5C6C725}" srcOrd="1" destOrd="0" presId="urn:microsoft.com/office/officeart/2005/8/layout/hierarchy2"/>
    <dgm:cxn modelId="{63403371-2AE0-4D76-A7B1-984C10A5E6E1}" srcId="{6E8DC0C4-CC74-42C1-8FE6-00FC25E56737}" destId="{F8354AC4-58CF-49EC-B309-F62C8F5EA770}" srcOrd="0" destOrd="0" parTransId="{D85CD01F-4842-46FE-9712-5F8446262752}" sibTransId="{003B8D0E-A527-4940-959D-79A73E674CAB}"/>
    <dgm:cxn modelId="{6342F353-C561-4EE6-97BC-3F38FB8CB492}" type="presOf" srcId="{F8382E85-3D85-4DCC-9E85-745A3B593DCD}" destId="{C1027D51-6C25-4BB5-90E3-915FB27E7319}" srcOrd="0" destOrd="0" presId="urn:microsoft.com/office/officeart/2005/8/layout/hierarchy2"/>
    <dgm:cxn modelId="{3AC90155-391D-476B-A0EC-336ADF0EF489}" type="presOf" srcId="{00EE18F6-0802-46EA-9CD2-02B1BE8190C8}" destId="{ABBC54AB-05DC-4061-BDE0-26BAA078E0DB}" srcOrd="1" destOrd="0" presId="urn:microsoft.com/office/officeart/2005/8/layout/hierarchy2"/>
    <dgm:cxn modelId="{E7955055-0281-4942-A62E-BD69E34B8B64}" srcId="{F8354AC4-58CF-49EC-B309-F62C8F5EA770}" destId="{A0E44D07-8A48-4AC5-86FF-4E16B23C2A39}" srcOrd="1" destOrd="0" parTransId="{0AA01162-F4CC-4EB0-91CD-A4A549AEEBA6}" sibTransId="{502268CE-1EC2-4E54-8AE6-8EF72AD79493}"/>
    <dgm:cxn modelId="{57196B58-841A-4749-ACD3-FFAC08BE6901}" srcId="{EF86A11E-4A87-4635-8BD1-94B02842712F}" destId="{F8706F02-74D8-490B-96DC-9BC70FF54060}" srcOrd="0" destOrd="0" parTransId="{DD3F0D5D-11D7-4653-A726-5025656DC533}" sibTransId="{D05D91D0-3C55-4E1A-8307-B74D7C03810C}"/>
    <dgm:cxn modelId="{1C92DF59-CDA3-4D84-A168-5E896AAA5F4A}" type="presOf" srcId="{F8706F02-74D8-490B-96DC-9BC70FF54060}" destId="{DF351525-307A-46C5-BF9D-320433DF1AC6}" srcOrd="0" destOrd="0" presId="urn:microsoft.com/office/officeart/2005/8/layout/hierarchy2"/>
    <dgm:cxn modelId="{D3FD1A96-877D-41BC-B974-D61ECBABCC0B}" type="presOf" srcId="{252461B3-581E-4868-8E26-23CFEE3C6511}" destId="{AA312B94-E805-4A37-A4EE-BCD50293262C}" srcOrd="0" destOrd="0" presId="urn:microsoft.com/office/officeart/2005/8/layout/hierarchy2"/>
    <dgm:cxn modelId="{B4CD99B9-8146-4D95-AF84-72966FFD09A7}" type="presOf" srcId="{175454F9-4C3F-4188-87B6-3F4801B15BDF}" destId="{E74C6F7F-AE5A-4BB9-9E80-7A21628DAA90}" srcOrd="0" destOrd="0" presId="urn:microsoft.com/office/officeart/2005/8/layout/hierarchy2"/>
    <dgm:cxn modelId="{4C7E89BF-43FC-4BD7-991D-B3CDC5FBCD08}" type="presOf" srcId="{EF86A11E-4A87-4635-8BD1-94B02842712F}" destId="{82D9AF9C-6EB9-4FED-ACB9-7FA3A9474F52}" srcOrd="0" destOrd="0" presId="urn:microsoft.com/office/officeart/2005/8/layout/hierarchy2"/>
    <dgm:cxn modelId="{CC2F34CB-F36E-4B8E-AF02-EA92AEF25ACB}" type="presOf" srcId="{F8354AC4-58CF-49EC-B309-F62C8F5EA770}" destId="{0CF7864F-2E23-4D90-BCF1-F2A3CD8FB95E}" srcOrd="0" destOrd="0" presId="urn:microsoft.com/office/officeart/2005/8/layout/hierarchy2"/>
    <dgm:cxn modelId="{68BBE9D1-A36C-4B2F-AFE0-ED3527CE787E}" type="presOf" srcId="{A0E44D07-8A48-4AC5-86FF-4E16B23C2A39}" destId="{04611D0E-C9DC-4CBF-BB08-C1286E20CCA1}" srcOrd="0" destOrd="0" presId="urn:microsoft.com/office/officeart/2005/8/layout/hierarchy2"/>
    <dgm:cxn modelId="{4CE92ADC-4E1F-40EA-BF54-ED3E45BD30C2}" type="presOf" srcId="{0AA01162-F4CC-4EB0-91CD-A4A549AEEBA6}" destId="{90811F5E-C0CB-4FAC-AA1E-61DA0B04C7D4}" srcOrd="0" destOrd="0" presId="urn:microsoft.com/office/officeart/2005/8/layout/hierarchy2"/>
    <dgm:cxn modelId="{989100E7-5AFD-43D6-8DA5-BB588E0B417D}" srcId="{175454F9-4C3F-4188-87B6-3F4801B15BDF}" destId="{6E8DC0C4-CC74-42C1-8FE6-00FC25E56737}" srcOrd="0" destOrd="0" parTransId="{C8810A27-DA6A-4B5D-A0E9-2233D93403B0}" sibTransId="{7D494AA1-5F2B-439B-86E2-7F37483A2594}"/>
    <dgm:cxn modelId="{0A535DF0-378B-4D7E-A935-EC6DE166AF91}" type="presOf" srcId="{6E8DC0C4-CC74-42C1-8FE6-00FC25E56737}" destId="{2479E8BF-31D9-412A-9413-5356D586A2EC}" srcOrd="0" destOrd="0" presId="urn:microsoft.com/office/officeart/2005/8/layout/hierarchy2"/>
    <dgm:cxn modelId="{12C931FB-186D-4382-A360-B96F2E7BD866}" srcId="{F8354AC4-58CF-49EC-B309-F62C8F5EA770}" destId="{252461B3-581E-4868-8E26-23CFEE3C6511}" srcOrd="0" destOrd="0" parTransId="{F8382E85-3D85-4DCC-9E85-745A3B593DCD}" sibTransId="{030C6D1D-473B-481A-943D-2021C70F1CCF}"/>
    <dgm:cxn modelId="{33EFAA2F-B66B-4ECD-B9FA-CB444FE672FF}" type="presParOf" srcId="{E74C6F7F-AE5A-4BB9-9E80-7A21628DAA90}" destId="{B96D7FE6-7330-409A-8CC3-AFCF0591B2F7}" srcOrd="0" destOrd="0" presId="urn:microsoft.com/office/officeart/2005/8/layout/hierarchy2"/>
    <dgm:cxn modelId="{3A673C88-C7C0-4199-B9E5-DBCFADC2501C}" type="presParOf" srcId="{B96D7FE6-7330-409A-8CC3-AFCF0591B2F7}" destId="{2479E8BF-31D9-412A-9413-5356D586A2EC}" srcOrd="0" destOrd="0" presId="urn:microsoft.com/office/officeart/2005/8/layout/hierarchy2"/>
    <dgm:cxn modelId="{E732CABB-F910-495C-8104-DB54542024CF}" type="presParOf" srcId="{B96D7FE6-7330-409A-8CC3-AFCF0591B2F7}" destId="{68A4C271-0CB4-4AAF-8913-90F692B718A7}" srcOrd="1" destOrd="0" presId="urn:microsoft.com/office/officeart/2005/8/layout/hierarchy2"/>
    <dgm:cxn modelId="{0E046AEF-DCC6-4A5E-90D0-9F46ADA70620}" type="presParOf" srcId="{68A4C271-0CB4-4AAF-8913-90F692B718A7}" destId="{E620676F-FF1A-42F6-9C75-EA1643F29311}" srcOrd="0" destOrd="0" presId="urn:microsoft.com/office/officeart/2005/8/layout/hierarchy2"/>
    <dgm:cxn modelId="{F96586DB-C904-46A3-A733-7283E8F13A35}" type="presParOf" srcId="{E620676F-FF1A-42F6-9C75-EA1643F29311}" destId="{9773D0F5-0EFC-445C-951E-A7CCB5C6C725}" srcOrd="0" destOrd="0" presId="urn:microsoft.com/office/officeart/2005/8/layout/hierarchy2"/>
    <dgm:cxn modelId="{28F5DF0F-DCAA-45ED-AE8D-4E379DE12619}" type="presParOf" srcId="{68A4C271-0CB4-4AAF-8913-90F692B718A7}" destId="{27456904-D722-48CF-8F07-42B887B8C97B}" srcOrd="1" destOrd="0" presId="urn:microsoft.com/office/officeart/2005/8/layout/hierarchy2"/>
    <dgm:cxn modelId="{859A25C3-1DF9-4DAC-9D61-34C50BE9686D}" type="presParOf" srcId="{27456904-D722-48CF-8F07-42B887B8C97B}" destId="{0CF7864F-2E23-4D90-BCF1-F2A3CD8FB95E}" srcOrd="0" destOrd="0" presId="urn:microsoft.com/office/officeart/2005/8/layout/hierarchy2"/>
    <dgm:cxn modelId="{529C1786-43EB-4DFA-B13C-8DDFCB788BC3}" type="presParOf" srcId="{27456904-D722-48CF-8F07-42B887B8C97B}" destId="{541B92BE-3080-4EEC-9011-D45701E1CEC6}" srcOrd="1" destOrd="0" presId="urn:microsoft.com/office/officeart/2005/8/layout/hierarchy2"/>
    <dgm:cxn modelId="{4C8B5029-6075-4BD0-9821-BC8F53943776}" type="presParOf" srcId="{541B92BE-3080-4EEC-9011-D45701E1CEC6}" destId="{C1027D51-6C25-4BB5-90E3-915FB27E7319}" srcOrd="0" destOrd="0" presId="urn:microsoft.com/office/officeart/2005/8/layout/hierarchy2"/>
    <dgm:cxn modelId="{B1CFE87A-8BA1-4119-8126-BF43F7AB5577}" type="presParOf" srcId="{C1027D51-6C25-4BB5-90E3-915FB27E7319}" destId="{73DF8B38-9735-43FB-A319-5E2FD22B3D94}" srcOrd="0" destOrd="0" presId="urn:microsoft.com/office/officeart/2005/8/layout/hierarchy2"/>
    <dgm:cxn modelId="{51E70943-38D5-4E5C-BE1F-56460B711A52}" type="presParOf" srcId="{541B92BE-3080-4EEC-9011-D45701E1CEC6}" destId="{1F58E533-4185-40F2-89D8-7998691267EF}" srcOrd="1" destOrd="0" presId="urn:microsoft.com/office/officeart/2005/8/layout/hierarchy2"/>
    <dgm:cxn modelId="{6FD01627-E921-404E-894E-12AE27527022}" type="presParOf" srcId="{1F58E533-4185-40F2-89D8-7998691267EF}" destId="{AA312B94-E805-4A37-A4EE-BCD50293262C}" srcOrd="0" destOrd="0" presId="urn:microsoft.com/office/officeart/2005/8/layout/hierarchy2"/>
    <dgm:cxn modelId="{E47A16F2-1409-4B0F-AA32-A03F9F40CC12}" type="presParOf" srcId="{1F58E533-4185-40F2-89D8-7998691267EF}" destId="{A04C41C0-B69E-4497-B1DD-59582415722B}" srcOrd="1" destOrd="0" presId="urn:microsoft.com/office/officeart/2005/8/layout/hierarchy2"/>
    <dgm:cxn modelId="{66732B83-930B-4C21-8796-1D2C2EF460EC}" type="presParOf" srcId="{541B92BE-3080-4EEC-9011-D45701E1CEC6}" destId="{90811F5E-C0CB-4FAC-AA1E-61DA0B04C7D4}" srcOrd="2" destOrd="0" presId="urn:microsoft.com/office/officeart/2005/8/layout/hierarchy2"/>
    <dgm:cxn modelId="{E033BE44-1276-484F-A217-B4C50B7964C2}" type="presParOf" srcId="{90811F5E-C0CB-4FAC-AA1E-61DA0B04C7D4}" destId="{AECB3B37-2300-494C-898D-B28F6D12BBF5}" srcOrd="0" destOrd="0" presId="urn:microsoft.com/office/officeart/2005/8/layout/hierarchy2"/>
    <dgm:cxn modelId="{FA32946F-FD62-46AA-B5A2-87748AAD2B0A}" type="presParOf" srcId="{541B92BE-3080-4EEC-9011-D45701E1CEC6}" destId="{FA894F75-ACF4-47BB-A6DB-E5376F6DFF7F}" srcOrd="3" destOrd="0" presId="urn:microsoft.com/office/officeart/2005/8/layout/hierarchy2"/>
    <dgm:cxn modelId="{14C546A2-FA84-4858-8709-3D8C36FEA5BB}" type="presParOf" srcId="{FA894F75-ACF4-47BB-A6DB-E5376F6DFF7F}" destId="{04611D0E-C9DC-4CBF-BB08-C1286E20CCA1}" srcOrd="0" destOrd="0" presId="urn:microsoft.com/office/officeart/2005/8/layout/hierarchy2"/>
    <dgm:cxn modelId="{890E244D-5F9C-4C3B-84C1-9ED7330AAFD4}" type="presParOf" srcId="{FA894F75-ACF4-47BB-A6DB-E5376F6DFF7F}" destId="{DD6B048D-7E0E-4418-9661-0A9A2F8F61D9}" srcOrd="1" destOrd="0" presId="urn:microsoft.com/office/officeart/2005/8/layout/hierarchy2"/>
    <dgm:cxn modelId="{7FCD7C25-5D3C-4B38-9267-6B0B14047C53}" type="presParOf" srcId="{68A4C271-0CB4-4AAF-8913-90F692B718A7}" destId="{0255321E-16D4-4A63-AFE6-12BBA66F257B}" srcOrd="2" destOrd="0" presId="urn:microsoft.com/office/officeart/2005/8/layout/hierarchy2"/>
    <dgm:cxn modelId="{9B2BAF80-1E0D-43B1-8815-80737B7BD8EC}" type="presParOf" srcId="{0255321E-16D4-4A63-AFE6-12BBA66F257B}" destId="{ABBC54AB-05DC-4061-BDE0-26BAA078E0DB}" srcOrd="0" destOrd="0" presId="urn:microsoft.com/office/officeart/2005/8/layout/hierarchy2"/>
    <dgm:cxn modelId="{2A2428DF-E02C-4769-B470-ECA1737B5FAE}" type="presParOf" srcId="{68A4C271-0CB4-4AAF-8913-90F692B718A7}" destId="{0FB3C823-66BE-42FB-8EE6-2712E5A96664}" srcOrd="3" destOrd="0" presId="urn:microsoft.com/office/officeart/2005/8/layout/hierarchy2"/>
    <dgm:cxn modelId="{82DD678E-0A93-4397-88B4-643B51C94C2B}" type="presParOf" srcId="{0FB3C823-66BE-42FB-8EE6-2712E5A96664}" destId="{82D9AF9C-6EB9-4FED-ACB9-7FA3A9474F52}" srcOrd="0" destOrd="0" presId="urn:microsoft.com/office/officeart/2005/8/layout/hierarchy2"/>
    <dgm:cxn modelId="{76FDFD16-6EAB-41CA-A13C-2860FBE36539}" type="presParOf" srcId="{0FB3C823-66BE-42FB-8EE6-2712E5A96664}" destId="{F2426DF9-2231-4112-9987-9B7A93D678DD}" srcOrd="1" destOrd="0" presId="urn:microsoft.com/office/officeart/2005/8/layout/hierarchy2"/>
    <dgm:cxn modelId="{1C2EC357-2D00-4ECF-9753-E6C476452DC7}" type="presParOf" srcId="{F2426DF9-2231-4112-9987-9B7A93D678DD}" destId="{11F4427E-FE15-4500-B9AC-1AB198B8A879}" srcOrd="0" destOrd="0" presId="urn:microsoft.com/office/officeart/2005/8/layout/hierarchy2"/>
    <dgm:cxn modelId="{5259CA5B-10CE-47DD-9C25-9EADCEE9B2DA}" type="presParOf" srcId="{11F4427E-FE15-4500-B9AC-1AB198B8A879}" destId="{4159F7E5-B2FC-4878-8EC3-DA6F86237971}" srcOrd="0" destOrd="0" presId="urn:microsoft.com/office/officeart/2005/8/layout/hierarchy2"/>
    <dgm:cxn modelId="{6CB734F7-29F8-47AF-8BF8-5AE60991BCD7}" type="presParOf" srcId="{F2426DF9-2231-4112-9987-9B7A93D678DD}" destId="{EDEFCC8B-8A82-443B-9257-08E8AF117313}" srcOrd="1" destOrd="0" presId="urn:microsoft.com/office/officeart/2005/8/layout/hierarchy2"/>
    <dgm:cxn modelId="{4E4DAA10-75A4-49EE-AEC7-132A459D6444}" type="presParOf" srcId="{EDEFCC8B-8A82-443B-9257-08E8AF117313}" destId="{DF351525-307A-46C5-BF9D-320433DF1AC6}" srcOrd="0" destOrd="0" presId="urn:microsoft.com/office/officeart/2005/8/layout/hierarchy2"/>
    <dgm:cxn modelId="{AF92B5A8-DB44-4B95-B353-D2B2A854DB12}" type="presParOf" srcId="{EDEFCC8B-8A82-443B-9257-08E8AF117313}" destId="{57BB417A-A7AA-4740-94E6-F5E0E42C068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BE527-3C5B-43D4-8048-CFCDECAA30D3}">
      <dsp:nvSpPr>
        <dsp:cNvPr id="0" name=""/>
        <dsp:cNvSpPr/>
      </dsp:nvSpPr>
      <dsp:spPr>
        <a:xfrm rot="5400000">
          <a:off x="3500166" y="271250"/>
          <a:ext cx="238217" cy="27120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296201-EA76-4875-ACC4-73D86D1F1B39}">
      <dsp:nvSpPr>
        <dsp:cNvPr id="0" name=""/>
        <dsp:cNvSpPr/>
      </dsp:nvSpPr>
      <dsp:spPr>
        <a:xfrm>
          <a:off x="3437053" y="7182"/>
          <a:ext cx="401017" cy="28069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/>
            <a:t>Block 10</a:t>
          </a:r>
        </a:p>
      </dsp:txBody>
      <dsp:txXfrm>
        <a:off x="3450758" y="20887"/>
        <a:ext cx="373607" cy="253289"/>
      </dsp:txXfrm>
    </dsp:sp>
    <dsp:sp modelId="{505807A1-14F5-4B4C-A0F8-4DAA82611678}">
      <dsp:nvSpPr>
        <dsp:cNvPr id="0" name=""/>
        <dsp:cNvSpPr/>
      </dsp:nvSpPr>
      <dsp:spPr>
        <a:xfrm>
          <a:off x="3838071" y="33953"/>
          <a:ext cx="291662" cy="226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EB65C-BE52-40D1-92E9-C2220F00EED7}">
      <dsp:nvSpPr>
        <dsp:cNvPr id="0" name=""/>
        <dsp:cNvSpPr/>
      </dsp:nvSpPr>
      <dsp:spPr>
        <a:xfrm rot="5400000">
          <a:off x="3832653" y="586568"/>
          <a:ext cx="238217" cy="27120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AC2CC0-F2A1-4DDB-B52F-E02E5080FD28}">
      <dsp:nvSpPr>
        <dsp:cNvPr id="0" name=""/>
        <dsp:cNvSpPr/>
      </dsp:nvSpPr>
      <dsp:spPr>
        <a:xfrm>
          <a:off x="3769540" y="322500"/>
          <a:ext cx="401017" cy="28069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/>
            <a:t>Block 11</a:t>
          </a:r>
        </a:p>
      </dsp:txBody>
      <dsp:txXfrm>
        <a:off x="3783245" y="336205"/>
        <a:ext cx="373607" cy="253289"/>
      </dsp:txXfrm>
    </dsp:sp>
    <dsp:sp modelId="{BE4A93CA-5D91-4D57-9F50-94BCB3436F1C}">
      <dsp:nvSpPr>
        <dsp:cNvPr id="0" name=""/>
        <dsp:cNvSpPr/>
      </dsp:nvSpPr>
      <dsp:spPr>
        <a:xfrm>
          <a:off x="4170557" y="349271"/>
          <a:ext cx="291662" cy="226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3FA48D-808F-4669-9F6F-0257EC821F89}">
      <dsp:nvSpPr>
        <dsp:cNvPr id="0" name=""/>
        <dsp:cNvSpPr/>
      </dsp:nvSpPr>
      <dsp:spPr>
        <a:xfrm rot="5400000">
          <a:off x="4165139" y="901886"/>
          <a:ext cx="238217" cy="27120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58BC7B-1FF6-4B52-B4A5-759CC452FA7C}">
      <dsp:nvSpPr>
        <dsp:cNvPr id="0" name=""/>
        <dsp:cNvSpPr/>
      </dsp:nvSpPr>
      <dsp:spPr>
        <a:xfrm>
          <a:off x="4102026" y="637818"/>
          <a:ext cx="401017" cy="28069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/>
            <a:t>Block 12</a:t>
          </a:r>
        </a:p>
      </dsp:txBody>
      <dsp:txXfrm>
        <a:off x="4115731" y="651523"/>
        <a:ext cx="373607" cy="253289"/>
      </dsp:txXfrm>
    </dsp:sp>
    <dsp:sp modelId="{F5FAAE2E-3410-486C-A0EF-5708EF2C45AF}">
      <dsp:nvSpPr>
        <dsp:cNvPr id="0" name=""/>
        <dsp:cNvSpPr/>
      </dsp:nvSpPr>
      <dsp:spPr>
        <a:xfrm>
          <a:off x="4503043" y="664589"/>
          <a:ext cx="291662" cy="226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B51872-E786-4185-8762-3AC7C4B5EE05}">
      <dsp:nvSpPr>
        <dsp:cNvPr id="0" name=""/>
        <dsp:cNvSpPr/>
      </dsp:nvSpPr>
      <dsp:spPr>
        <a:xfrm>
          <a:off x="4434512" y="953136"/>
          <a:ext cx="401017" cy="28069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/>
            <a:t>Block 13</a:t>
          </a:r>
        </a:p>
      </dsp:txBody>
      <dsp:txXfrm>
        <a:off x="4448217" y="966841"/>
        <a:ext cx="373607" cy="253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79E8BF-31D9-412A-9413-5356D586A2EC}">
      <dsp:nvSpPr>
        <dsp:cNvPr id="0" name=""/>
        <dsp:cNvSpPr/>
      </dsp:nvSpPr>
      <dsp:spPr>
        <a:xfrm flipH="1">
          <a:off x="0" y="2398364"/>
          <a:ext cx="2137833" cy="1068916"/>
        </a:xfrm>
        <a:prstGeom prst="roundRect">
          <a:avLst>
            <a:gd name="adj" fmla="val 1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900" kern="1200" dirty="0"/>
            <a:t>H(abc)</a:t>
          </a:r>
        </a:p>
      </dsp:txBody>
      <dsp:txXfrm>
        <a:off x="31307" y="2429671"/>
        <a:ext cx="2075219" cy="1006302"/>
      </dsp:txXfrm>
    </dsp:sp>
    <dsp:sp modelId="{E620676F-FF1A-42F6-9C75-EA1643F29311}">
      <dsp:nvSpPr>
        <dsp:cNvPr id="0" name=""/>
        <dsp:cNvSpPr/>
      </dsp:nvSpPr>
      <dsp:spPr>
        <a:xfrm rot="17904515">
          <a:off x="1665524" y="2122627"/>
          <a:ext cx="18018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801868" y="17753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/>
        </a:p>
      </dsp:txBody>
      <dsp:txXfrm>
        <a:off x="2521411" y="2095334"/>
        <a:ext cx="90093" cy="90093"/>
      </dsp:txXfrm>
    </dsp:sp>
    <dsp:sp modelId="{0CF7864F-2E23-4D90-BCF1-F2A3CD8FB95E}">
      <dsp:nvSpPr>
        <dsp:cNvPr id="0" name=""/>
        <dsp:cNvSpPr/>
      </dsp:nvSpPr>
      <dsp:spPr>
        <a:xfrm flipH="1">
          <a:off x="2995083" y="813481"/>
          <a:ext cx="2137833" cy="1068916"/>
        </a:xfrm>
        <a:prstGeom prst="roundRect">
          <a:avLst>
            <a:gd name="adj" fmla="val 1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900" kern="1200" dirty="0"/>
            <a:t>H(ab)</a:t>
          </a:r>
        </a:p>
      </dsp:txBody>
      <dsp:txXfrm>
        <a:off x="3026390" y="844788"/>
        <a:ext cx="2075219" cy="1006302"/>
      </dsp:txXfrm>
    </dsp:sp>
    <dsp:sp modelId="{C1027D51-6C25-4BB5-90E3-915FB27E7319}">
      <dsp:nvSpPr>
        <dsp:cNvPr id="0" name=""/>
        <dsp:cNvSpPr/>
      </dsp:nvSpPr>
      <dsp:spPr>
        <a:xfrm rot="19006459">
          <a:off x="4977954" y="939053"/>
          <a:ext cx="114220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142203" y="17753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520501" y="928252"/>
        <a:ext cx="57110" cy="57110"/>
      </dsp:txXfrm>
    </dsp:sp>
    <dsp:sp modelId="{AA312B94-E805-4A37-A4EE-BCD50293262C}">
      <dsp:nvSpPr>
        <dsp:cNvPr id="0" name=""/>
        <dsp:cNvSpPr/>
      </dsp:nvSpPr>
      <dsp:spPr>
        <a:xfrm flipH="1">
          <a:off x="5965196" y="31216"/>
          <a:ext cx="2137833" cy="1068916"/>
        </a:xfrm>
        <a:prstGeom prst="roundRect">
          <a:avLst>
            <a:gd name="adj" fmla="val 1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900" kern="1200" dirty="0"/>
            <a:t>H(a)</a:t>
          </a:r>
        </a:p>
      </dsp:txBody>
      <dsp:txXfrm>
        <a:off x="5996503" y="62523"/>
        <a:ext cx="2075219" cy="1006302"/>
      </dsp:txXfrm>
    </dsp:sp>
    <dsp:sp modelId="{90811F5E-C0CB-4FAC-AA1E-61DA0B04C7D4}">
      <dsp:nvSpPr>
        <dsp:cNvPr id="0" name=""/>
        <dsp:cNvSpPr/>
      </dsp:nvSpPr>
      <dsp:spPr>
        <a:xfrm rot="2822526">
          <a:off x="4933056" y="1789371"/>
          <a:ext cx="125485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4853" y="17753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529112" y="1775753"/>
        <a:ext cx="62742" cy="62742"/>
      </dsp:txXfrm>
    </dsp:sp>
    <dsp:sp modelId="{04611D0E-C9DC-4CBF-BB08-C1286E20CCA1}">
      <dsp:nvSpPr>
        <dsp:cNvPr id="0" name=""/>
        <dsp:cNvSpPr/>
      </dsp:nvSpPr>
      <dsp:spPr>
        <a:xfrm flipH="1">
          <a:off x="5988050" y="1731851"/>
          <a:ext cx="2137833" cy="1068916"/>
        </a:xfrm>
        <a:prstGeom prst="roundRect">
          <a:avLst>
            <a:gd name="adj" fmla="val 1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900" kern="1200" dirty="0"/>
            <a:t>H(b)</a:t>
          </a:r>
        </a:p>
      </dsp:txBody>
      <dsp:txXfrm>
        <a:off x="6019357" y="1763158"/>
        <a:ext cx="2075219" cy="1006302"/>
      </dsp:txXfrm>
    </dsp:sp>
    <dsp:sp modelId="{0255321E-16D4-4A63-AFE6-12BBA66F257B}">
      <dsp:nvSpPr>
        <dsp:cNvPr id="0" name=""/>
        <dsp:cNvSpPr/>
      </dsp:nvSpPr>
      <dsp:spPr>
        <a:xfrm rot="3964172">
          <a:off x="1543250" y="3829430"/>
          <a:ext cx="200070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2000708" y="17753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>
        <a:off x="2493587" y="3797166"/>
        <a:ext cx="100035" cy="100035"/>
      </dsp:txXfrm>
    </dsp:sp>
    <dsp:sp modelId="{82D9AF9C-6EB9-4FED-ACB9-7FA3A9474F52}">
      <dsp:nvSpPr>
        <dsp:cNvPr id="0" name=""/>
        <dsp:cNvSpPr/>
      </dsp:nvSpPr>
      <dsp:spPr>
        <a:xfrm flipH="1">
          <a:off x="2949376" y="4227088"/>
          <a:ext cx="2137833" cy="1068916"/>
        </a:xfrm>
        <a:prstGeom prst="roundRect">
          <a:avLst>
            <a:gd name="adj" fmla="val 1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900" kern="1200" dirty="0"/>
            <a:t>H(c)</a:t>
          </a:r>
        </a:p>
      </dsp:txBody>
      <dsp:txXfrm>
        <a:off x="2980683" y="4258395"/>
        <a:ext cx="2075219" cy="1006302"/>
      </dsp:txXfrm>
    </dsp:sp>
    <dsp:sp modelId="{11F4427E-FE15-4500-B9AC-1AB198B8A879}">
      <dsp:nvSpPr>
        <dsp:cNvPr id="0" name=""/>
        <dsp:cNvSpPr/>
      </dsp:nvSpPr>
      <dsp:spPr>
        <a:xfrm rot="21541973">
          <a:off x="5087145" y="4736171"/>
          <a:ext cx="903085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903085" y="17753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516111" y="4731348"/>
        <a:ext cx="45154" cy="45154"/>
      </dsp:txXfrm>
    </dsp:sp>
    <dsp:sp modelId="{DF351525-307A-46C5-BF9D-320433DF1AC6}">
      <dsp:nvSpPr>
        <dsp:cNvPr id="0" name=""/>
        <dsp:cNvSpPr/>
      </dsp:nvSpPr>
      <dsp:spPr>
        <a:xfrm flipH="1">
          <a:off x="5990166" y="4211845"/>
          <a:ext cx="2137833" cy="1068916"/>
        </a:xfrm>
        <a:prstGeom prst="roundRect">
          <a:avLst>
            <a:gd name="adj" fmla="val 1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900" kern="1200" dirty="0"/>
            <a:t>H(c)</a:t>
          </a:r>
        </a:p>
      </dsp:txBody>
      <dsp:txXfrm>
        <a:off x="6021473" y="4243152"/>
        <a:ext cx="2075219" cy="1006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7A26-111D-4035-9102-FF696C84C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64A02-7182-4822-BF37-4811AFF88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66A79-D5A4-410D-A502-4BCAD3E72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8BB4-432F-4534-BB7D-1DAA3422BDA4}" type="datetimeFigureOut">
              <a:rPr lang="en-IN" smtClean="0"/>
              <a:t>18-02-2018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F8504-0906-42F4-B786-9435BE5B4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DF9B0-396B-43EC-94EA-424A6BB02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2F86-E3A7-4898-ABA4-4484515B6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A2E6C-D039-4127-9250-1D95A3EC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5C532-E013-4A26-ACC2-ECADC9579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D06B3-F477-494F-8A12-8FBD3E067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8BB4-432F-4534-BB7D-1DAA3422BDA4}" type="datetimeFigureOut">
              <a:rPr lang="en-IN" smtClean="0"/>
              <a:t>18-02-2018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29A83-87BA-46B4-B241-301A628EC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30F7A-2D2E-4104-B958-520DBE34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2F86-E3A7-4898-ABA4-4484515B6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34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9D1BE-02F5-4058-8B84-34CD2272B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395D5-468B-4436-B2D4-3D177F3AC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8749-F938-4EBB-B704-6873B741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8BB4-432F-4534-BB7D-1DAA3422BDA4}" type="datetimeFigureOut">
              <a:rPr lang="en-IN" smtClean="0"/>
              <a:t>18-02-2018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56DC7-A6FC-4EF3-842A-37F1E962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D1AD0-5D90-4D54-891A-6BB8BA24E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2F86-E3A7-4898-ABA4-4484515B6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69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6B2DE-B753-4424-88CC-DB66A596B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69B41-8435-41D1-8625-3CCA80FBC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C543D-08C6-4B01-B6F8-D6129C0D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8BB4-432F-4534-BB7D-1DAA3422BDA4}" type="datetimeFigureOut">
              <a:rPr lang="en-IN" smtClean="0"/>
              <a:t>18-02-2018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DFFF2-9B61-4441-8984-106E9DAB2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74927-0244-412B-8A52-11BCEF7A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2F86-E3A7-4898-ABA4-4484515B6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48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406E-5EE7-460F-9483-780B9E3A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D6F51-49CB-4E95-B826-BEAB8D7D9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2880B-2807-4669-A753-28BC155DB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8BB4-432F-4534-BB7D-1DAA3422BDA4}" type="datetimeFigureOut">
              <a:rPr lang="en-IN" smtClean="0"/>
              <a:t>18-02-2018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CE0E8-89CB-4BAE-B2A4-B81998E5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952A-155A-4889-8C34-F04819AE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2F86-E3A7-4898-ABA4-4484515B6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42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1EFE-740A-4426-B2F3-4E08895B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25FA-12D7-4090-8313-F34D6D28F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B4C8B-4633-48BC-9A33-F702DEBCB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F6C63-2C4E-4BFA-938B-903A92684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8BB4-432F-4534-BB7D-1DAA3422BDA4}" type="datetimeFigureOut">
              <a:rPr lang="en-IN" smtClean="0"/>
              <a:t>18-02-2018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A672C-E15E-454F-AD08-02FB0DA1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B7298-D2E2-4C65-AEFF-FA8917338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2F86-E3A7-4898-ABA4-4484515B6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53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3748-B9FB-4A3D-ABF6-03642179D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4CBCF-04C3-4848-BDFF-2B41CEFC6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CFCB2-0226-4480-AE80-B834A5ADA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F2C851-608D-4EF6-8503-8B965E504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212996-07A7-4DA0-BBDA-95A66710C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66D7BC-00D3-4322-8F85-E6B02144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8BB4-432F-4534-BB7D-1DAA3422BDA4}" type="datetimeFigureOut">
              <a:rPr lang="en-IN" smtClean="0"/>
              <a:t>18-02-2018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006F55-8EA9-4120-AE62-5E820B77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5DDEC-7273-415B-92EB-1B0A7A11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2F86-E3A7-4898-ABA4-4484515B6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29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E8559-0C80-47C4-9AB3-CA8183DA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A3363-295E-47C5-A35D-AE42750EB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8BB4-432F-4534-BB7D-1DAA3422BDA4}" type="datetimeFigureOut">
              <a:rPr lang="en-IN" smtClean="0"/>
              <a:t>18-02-2018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778D5-EFE4-43FE-ABBA-F359F5E52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8D4BE-C457-494A-B08D-FC91F1DB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2F86-E3A7-4898-ABA4-4484515B6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68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A332A0-9DA0-4921-8551-3CD5FC98F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8BB4-432F-4534-BB7D-1DAA3422BDA4}" type="datetimeFigureOut">
              <a:rPr lang="en-IN" smtClean="0"/>
              <a:t>18-02-2018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11E46E-3480-406B-A7F0-12D3A122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B1D1A-6A9C-4B99-B8FF-F7B8AB31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2F86-E3A7-4898-ABA4-4484515B6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06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5844-B307-4281-90D2-3048D770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7772F-91F3-4A25-B945-3B4CAA397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31A3A-920A-40D7-BC25-359509D7B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B550A-8631-4395-BAB2-B9559B92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8BB4-432F-4534-BB7D-1DAA3422BDA4}" type="datetimeFigureOut">
              <a:rPr lang="en-IN" smtClean="0"/>
              <a:t>18-02-2018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4A870-0FBD-4B33-BC8E-8A5481ABB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9BF73-571F-4975-8932-E67764E4B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2F86-E3A7-4898-ABA4-4484515B6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37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DAD1-922E-4EBE-AFF0-FCB4F9A7B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E21D53-0227-4331-A04D-5D9B1BD97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3E452-745A-4705-9EBD-9195F20B2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78D92-1A3E-4173-82EF-8776808D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8BB4-432F-4534-BB7D-1DAA3422BDA4}" type="datetimeFigureOut">
              <a:rPr lang="en-IN" smtClean="0"/>
              <a:t>18-02-2018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A2145-6BC4-440B-9164-2919CA1F9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97683-8D71-460C-AFEE-6D4742D4B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2F86-E3A7-4898-ABA4-4484515B6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92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46C108-3B5F-47E7-B4D9-27E9554B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C38A5-F899-4253-BED2-F89DF6AA8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C6288-2A04-49C8-8880-D509EF3EB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A8BB4-432F-4534-BB7D-1DAA3422BDA4}" type="datetimeFigureOut">
              <a:rPr lang="en-IN" smtClean="0"/>
              <a:t>18-02-2018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215E5-1B01-4527-BAD4-63A708BD4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0CC8A-E17A-40D6-9497-7E98A43D6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82F86-E3A7-4898-ABA4-4484515B6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22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3AD9CF5-048B-4536-B15E-87CE9D9004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7640368"/>
              </p:ext>
            </p:extLst>
          </p:nvPr>
        </p:nvGraphicFramePr>
        <p:xfrm>
          <a:off x="959339" y="1608992"/>
          <a:ext cx="8272584" cy="1241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977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5100BD-BCC2-45B1-82C4-EB1A2EB48E53}"/>
              </a:ext>
            </a:extLst>
          </p:cNvPr>
          <p:cNvSpPr/>
          <p:nvPr/>
        </p:nvSpPr>
        <p:spPr>
          <a:xfrm>
            <a:off x="826477" y="509954"/>
            <a:ext cx="1688123" cy="45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Group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6EC9B2-7C16-4A15-B094-9A48C1DB6811}"/>
              </a:ext>
            </a:extLst>
          </p:cNvPr>
          <p:cNvSpPr/>
          <p:nvPr/>
        </p:nvSpPr>
        <p:spPr>
          <a:xfrm>
            <a:off x="826476" y="1199418"/>
            <a:ext cx="1688123" cy="45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Group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4766FA1-210D-4745-A401-AF2101359392}"/>
              </a:ext>
            </a:extLst>
          </p:cNvPr>
          <p:cNvSpPr/>
          <p:nvPr/>
        </p:nvSpPr>
        <p:spPr>
          <a:xfrm>
            <a:off x="835264" y="2343882"/>
            <a:ext cx="1688123" cy="45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Group 16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1B4269-4BDC-426B-9EE3-F120180EA053}"/>
              </a:ext>
            </a:extLst>
          </p:cNvPr>
          <p:cNvCxnSpPr>
            <a:cxnSpLocks/>
          </p:cNvCxnSpPr>
          <p:nvPr/>
        </p:nvCxnSpPr>
        <p:spPr>
          <a:xfrm>
            <a:off x="1679326" y="1793631"/>
            <a:ext cx="0" cy="41323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01B2C9B-2C63-45E1-8CFC-1AFA4C186037}"/>
              </a:ext>
            </a:extLst>
          </p:cNvPr>
          <p:cNvSpPr/>
          <p:nvPr/>
        </p:nvSpPr>
        <p:spPr>
          <a:xfrm>
            <a:off x="808905" y="3626510"/>
            <a:ext cx="1688123" cy="45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Group 17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1A396B-6C0A-4309-AAD9-E2C66BB6E898}"/>
              </a:ext>
            </a:extLst>
          </p:cNvPr>
          <p:cNvSpPr/>
          <p:nvPr/>
        </p:nvSpPr>
        <p:spPr>
          <a:xfrm>
            <a:off x="808904" y="4315974"/>
            <a:ext cx="1688123" cy="45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Group 18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01DC9B-C956-4784-B0E1-B4C7E96B12D9}"/>
              </a:ext>
            </a:extLst>
          </p:cNvPr>
          <p:cNvSpPr/>
          <p:nvPr/>
        </p:nvSpPr>
        <p:spPr>
          <a:xfrm>
            <a:off x="817692" y="5460438"/>
            <a:ext cx="1688123" cy="45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Group 64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44F7E2B-AF17-40EF-9D57-DA1953C03135}"/>
              </a:ext>
            </a:extLst>
          </p:cNvPr>
          <p:cNvCxnSpPr>
            <a:cxnSpLocks/>
          </p:cNvCxnSpPr>
          <p:nvPr/>
        </p:nvCxnSpPr>
        <p:spPr>
          <a:xfrm>
            <a:off x="1679326" y="4913851"/>
            <a:ext cx="0" cy="41323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0771C18-5510-4EC8-8310-572EB67DE6BA}"/>
              </a:ext>
            </a:extLst>
          </p:cNvPr>
          <p:cNvCxnSpPr/>
          <p:nvPr/>
        </p:nvCxnSpPr>
        <p:spPr>
          <a:xfrm>
            <a:off x="2787157" y="764931"/>
            <a:ext cx="12924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DDC72C7-9E80-4A02-A4C3-6EE6B00F53E4}"/>
              </a:ext>
            </a:extLst>
          </p:cNvPr>
          <p:cNvCxnSpPr/>
          <p:nvPr/>
        </p:nvCxnSpPr>
        <p:spPr>
          <a:xfrm>
            <a:off x="4079627" y="764931"/>
            <a:ext cx="0" cy="2857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F97DB03-66EA-403E-A19B-17DAAA522123}"/>
              </a:ext>
            </a:extLst>
          </p:cNvPr>
          <p:cNvCxnSpPr/>
          <p:nvPr/>
        </p:nvCxnSpPr>
        <p:spPr>
          <a:xfrm>
            <a:off x="2664069" y="1415562"/>
            <a:ext cx="923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E1710E-E1DD-42C0-B6FE-5BF4E7F3839D}"/>
              </a:ext>
            </a:extLst>
          </p:cNvPr>
          <p:cNvCxnSpPr/>
          <p:nvPr/>
        </p:nvCxnSpPr>
        <p:spPr>
          <a:xfrm>
            <a:off x="3587262" y="1415562"/>
            <a:ext cx="0" cy="2206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BC97D46-E540-40D7-8269-B5C26A9BB81D}"/>
              </a:ext>
            </a:extLst>
          </p:cNvPr>
          <p:cNvSpPr/>
          <p:nvPr/>
        </p:nvSpPr>
        <p:spPr>
          <a:xfrm>
            <a:off x="4791807" y="1415562"/>
            <a:ext cx="1304183" cy="3780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Constant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0A218E04-CBDC-4C18-A054-1222637A22C7}"/>
              </a:ext>
            </a:extLst>
          </p:cNvPr>
          <p:cNvCxnSpPr/>
          <p:nvPr/>
        </p:nvCxnSpPr>
        <p:spPr>
          <a:xfrm rot="5400000">
            <a:off x="4076694" y="2255227"/>
            <a:ext cx="1828800" cy="90560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7CAED5F-61E3-467D-8956-62BDF5343B27}"/>
              </a:ext>
            </a:extLst>
          </p:cNvPr>
          <p:cNvSpPr/>
          <p:nvPr/>
        </p:nvSpPr>
        <p:spPr>
          <a:xfrm>
            <a:off x="3433392" y="3622431"/>
            <a:ext cx="1358415" cy="3242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Add UP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2234AD0-D418-4891-8576-23648F3BD864}"/>
              </a:ext>
            </a:extLst>
          </p:cNvPr>
          <p:cNvCxnSpPr/>
          <p:nvPr/>
        </p:nvCxnSpPr>
        <p:spPr>
          <a:xfrm flipH="1">
            <a:off x="2664069" y="3780692"/>
            <a:ext cx="5802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BFBC149-ED7A-4C2A-AC25-26A7EFD436F7}"/>
              </a:ext>
            </a:extLst>
          </p:cNvPr>
          <p:cNvCxnSpPr>
            <a:cxnSpLocks/>
          </p:cNvCxnSpPr>
          <p:nvPr/>
        </p:nvCxnSpPr>
        <p:spPr>
          <a:xfrm>
            <a:off x="4079627" y="4315974"/>
            <a:ext cx="0" cy="41323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B3FCBA2-4584-4A10-94AB-43C3D56FA1D2}"/>
              </a:ext>
            </a:extLst>
          </p:cNvPr>
          <p:cNvSpPr/>
          <p:nvPr/>
        </p:nvSpPr>
        <p:spPr>
          <a:xfrm>
            <a:off x="3433392" y="5548830"/>
            <a:ext cx="1358415" cy="3242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Add UP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199D25A-FE67-407E-97B7-78E9D6F6A320}"/>
              </a:ext>
            </a:extLst>
          </p:cNvPr>
          <p:cNvCxnSpPr/>
          <p:nvPr/>
        </p:nvCxnSpPr>
        <p:spPr>
          <a:xfrm>
            <a:off x="3587262" y="4991100"/>
            <a:ext cx="0" cy="557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527377C-406F-4BFB-8D5C-58914F1D1D6C}"/>
              </a:ext>
            </a:extLst>
          </p:cNvPr>
          <p:cNvCxnSpPr/>
          <p:nvPr/>
        </p:nvCxnSpPr>
        <p:spPr>
          <a:xfrm>
            <a:off x="4024529" y="4990930"/>
            <a:ext cx="0" cy="557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F53AA0E-9D1E-4981-B0AF-FAA8466A9808}"/>
              </a:ext>
            </a:extLst>
          </p:cNvPr>
          <p:cNvCxnSpPr/>
          <p:nvPr/>
        </p:nvCxnSpPr>
        <p:spPr>
          <a:xfrm>
            <a:off x="4521292" y="4990930"/>
            <a:ext cx="0" cy="557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4797D10-AFB7-48A1-9259-F403408A52B9}"/>
              </a:ext>
            </a:extLst>
          </p:cNvPr>
          <p:cNvCxnSpPr/>
          <p:nvPr/>
        </p:nvCxnSpPr>
        <p:spPr>
          <a:xfrm flipH="1">
            <a:off x="2676964" y="5674970"/>
            <a:ext cx="5802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35591689-6CFF-4D92-9D0A-29159A0B58EC}"/>
              </a:ext>
            </a:extLst>
          </p:cNvPr>
          <p:cNvSpPr/>
          <p:nvPr/>
        </p:nvSpPr>
        <p:spPr>
          <a:xfrm>
            <a:off x="6095990" y="3281680"/>
            <a:ext cx="2021850" cy="80203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A53D4DC-EFD7-4AEB-97D9-16842D6A2D3E}"/>
              </a:ext>
            </a:extLst>
          </p:cNvPr>
          <p:cNvSpPr/>
          <p:nvPr/>
        </p:nvSpPr>
        <p:spPr>
          <a:xfrm>
            <a:off x="8604740" y="109377"/>
            <a:ext cx="660387" cy="6894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4D8034B-7D35-4DBD-8D14-0EC92AD8822B}"/>
              </a:ext>
            </a:extLst>
          </p:cNvPr>
          <p:cNvSpPr/>
          <p:nvPr/>
        </p:nvSpPr>
        <p:spPr>
          <a:xfrm>
            <a:off x="8604739" y="1104167"/>
            <a:ext cx="660387" cy="6894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6C306F9-5FC8-415A-B4B8-17A4F657B8E4}"/>
              </a:ext>
            </a:extLst>
          </p:cNvPr>
          <p:cNvSpPr/>
          <p:nvPr/>
        </p:nvSpPr>
        <p:spPr>
          <a:xfrm>
            <a:off x="8604740" y="2098957"/>
            <a:ext cx="660387" cy="6894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AB8024D-EC1E-4299-8868-9760281A6C25}"/>
              </a:ext>
            </a:extLst>
          </p:cNvPr>
          <p:cNvSpPr/>
          <p:nvPr/>
        </p:nvSpPr>
        <p:spPr>
          <a:xfrm>
            <a:off x="8604740" y="5058103"/>
            <a:ext cx="660387" cy="6894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083E083-E8CB-4BBE-984A-1877EF07A8F5}"/>
              </a:ext>
            </a:extLst>
          </p:cNvPr>
          <p:cNvCxnSpPr/>
          <p:nvPr/>
        </p:nvCxnSpPr>
        <p:spPr>
          <a:xfrm>
            <a:off x="8934933" y="2901412"/>
            <a:ext cx="0" cy="1988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AEBC1DF8-39DC-4311-B45E-14E0FDF30054}"/>
              </a:ext>
            </a:extLst>
          </p:cNvPr>
          <p:cNvSpPr/>
          <p:nvPr/>
        </p:nvSpPr>
        <p:spPr>
          <a:xfrm>
            <a:off x="10037190" y="109377"/>
            <a:ext cx="660387" cy="6894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x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E352A4C-B099-42A0-BA89-44075D70BBF4}"/>
              </a:ext>
            </a:extLst>
          </p:cNvPr>
          <p:cNvSpPr/>
          <p:nvPr/>
        </p:nvSpPr>
        <p:spPr>
          <a:xfrm>
            <a:off x="10114669" y="2136519"/>
            <a:ext cx="660387" cy="6894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97FA31D-1763-4FF6-B578-6C726BB04055}"/>
              </a:ext>
            </a:extLst>
          </p:cNvPr>
          <p:cNvSpPr/>
          <p:nvPr/>
        </p:nvSpPr>
        <p:spPr>
          <a:xfrm>
            <a:off x="10111632" y="5045588"/>
            <a:ext cx="660387" cy="6894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E79C5FE-BA69-46E3-AB89-459A07CB5666}"/>
              </a:ext>
            </a:extLst>
          </p:cNvPr>
          <p:cNvSpPr/>
          <p:nvPr/>
        </p:nvSpPr>
        <p:spPr>
          <a:xfrm>
            <a:off x="10037190" y="1122948"/>
            <a:ext cx="660387" cy="6894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9D98141-B12A-445D-915B-EA3239798397}"/>
              </a:ext>
            </a:extLst>
          </p:cNvPr>
          <p:cNvCxnSpPr/>
          <p:nvPr/>
        </p:nvCxnSpPr>
        <p:spPr>
          <a:xfrm>
            <a:off x="9476538" y="1415562"/>
            <a:ext cx="426720" cy="1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C82B32C-F246-4DEB-8706-13F6558831D8}"/>
              </a:ext>
            </a:extLst>
          </p:cNvPr>
          <p:cNvCxnSpPr/>
          <p:nvPr/>
        </p:nvCxnSpPr>
        <p:spPr>
          <a:xfrm>
            <a:off x="9476538" y="2391750"/>
            <a:ext cx="426720" cy="1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264412A-AC13-4E6F-B1D1-9D7BDFFBF70B}"/>
              </a:ext>
            </a:extLst>
          </p:cNvPr>
          <p:cNvCxnSpPr/>
          <p:nvPr/>
        </p:nvCxnSpPr>
        <p:spPr>
          <a:xfrm>
            <a:off x="9476538" y="452351"/>
            <a:ext cx="426720" cy="1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E5E59A6-EE83-4A83-9770-A925D5D100AF}"/>
              </a:ext>
            </a:extLst>
          </p:cNvPr>
          <p:cNvCxnSpPr/>
          <p:nvPr/>
        </p:nvCxnSpPr>
        <p:spPr>
          <a:xfrm>
            <a:off x="9476538" y="5390379"/>
            <a:ext cx="426720" cy="1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3D39E78-8495-4507-97DF-8D8DF87DFEAE}"/>
              </a:ext>
            </a:extLst>
          </p:cNvPr>
          <p:cNvCxnSpPr/>
          <p:nvPr/>
        </p:nvCxnSpPr>
        <p:spPr>
          <a:xfrm>
            <a:off x="548640" y="3185160"/>
            <a:ext cx="21283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28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46C1B8A-9FBC-427B-B240-98B397FA0F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4536908"/>
              </p:ext>
            </p:extLst>
          </p:nvPr>
        </p:nvGraphicFramePr>
        <p:xfrm>
          <a:off x="2755900" y="19388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349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EBFE580-7EF8-494A-8F65-A3FFFF67F78A}"/>
              </a:ext>
            </a:extLst>
          </p:cNvPr>
          <p:cNvSpPr/>
          <p:nvPr/>
        </p:nvSpPr>
        <p:spPr>
          <a:xfrm>
            <a:off x="6096000" y="1133442"/>
            <a:ext cx="2724727" cy="38631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636CF4-F50F-4E77-85DF-8A29810AB05C}"/>
              </a:ext>
            </a:extLst>
          </p:cNvPr>
          <p:cNvSpPr/>
          <p:nvPr/>
        </p:nvSpPr>
        <p:spPr>
          <a:xfrm>
            <a:off x="6421748" y="1590419"/>
            <a:ext cx="932833" cy="61614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010BE53-18F7-4FB9-A524-522F3735E1F4}"/>
              </a:ext>
            </a:extLst>
          </p:cNvPr>
          <p:cNvSpPr/>
          <p:nvPr/>
        </p:nvSpPr>
        <p:spPr>
          <a:xfrm>
            <a:off x="6421748" y="2671074"/>
            <a:ext cx="932833" cy="61614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405D71-F2A1-49E5-8978-D752BDB898F2}"/>
              </a:ext>
            </a:extLst>
          </p:cNvPr>
          <p:cNvSpPr/>
          <p:nvPr/>
        </p:nvSpPr>
        <p:spPr>
          <a:xfrm>
            <a:off x="6421748" y="3769444"/>
            <a:ext cx="932833" cy="61614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7E855F-70C1-40F3-801D-DAB140D2FB22}"/>
              </a:ext>
            </a:extLst>
          </p:cNvPr>
          <p:cNvSpPr/>
          <p:nvPr/>
        </p:nvSpPr>
        <p:spPr>
          <a:xfrm>
            <a:off x="7530836" y="2207723"/>
            <a:ext cx="932833" cy="61614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5BEDE8-BFE3-4AFC-8E32-A5479464DF1D}"/>
              </a:ext>
            </a:extLst>
          </p:cNvPr>
          <p:cNvSpPr/>
          <p:nvPr/>
        </p:nvSpPr>
        <p:spPr>
          <a:xfrm>
            <a:off x="7530835" y="3290298"/>
            <a:ext cx="932833" cy="61614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E1263E0-9CB0-4AAC-8460-01BEA37F2FE5}"/>
              </a:ext>
            </a:extLst>
          </p:cNvPr>
          <p:cNvSpPr/>
          <p:nvPr/>
        </p:nvSpPr>
        <p:spPr>
          <a:xfrm>
            <a:off x="2872167" y="703781"/>
            <a:ext cx="900546" cy="12265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102D52-B78F-4612-9CC6-0971E4716FE4}"/>
              </a:ext>
            </a:extLst>
          </p:cNvPr>
          <p:cNvSpPr/>
          <p:nvPr/>
        </p:nvSpPr>
        <p:spPr>
          <a:xfrm>
            <a:off x="2960752" y="869279"/>
            <a:ext cx="308309" cy="1956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296A059-D000-49D0-9A19-39841F1C06CA}"/>
              </a:ext>
            </a:extLst>
          </p:cNvPr>
          <p:cNvSpPr/>
          <p:nvPr/>
        </p:nvSpPr>
        <p:spPr>
          <a:xfrm>
            <a:off x="3365377" y="869279"/>
            <a:ext cx="308309" cy="1956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>
                <a:solidFill>
                  <a:schemeClr val="tx1"/>
                </a:solidFill>
              </a:rPr>
              <a:t>Out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7C7E72E-FE1E-41FC-9CF3-A14017A0F1F9}"/>
              </a:ext>
            </a:extLst>
          </p:cNvPr>
          <p:cNvSpPr/>
          <p:nvPr/>
        </p:nvSpPr>
        <p:spPr>
          <a:xfrm>
            <a:off x="2836341" y="2497134"/>
            <a:ext cx="900546" cy="12265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25B17EF-D4C5-4675-A833-989F89D8BACF}"/>
              </a:ext>
            </a:extLst>
          </p:cNvPr>
          <p:cNvSpPr/>
          <p:nvPr/>
        </p:nvSpPr>
        <p:spPr>
          <a:xfrm>
            <a:off x="2836341" y="4532515"/>
            <a:ext cx="900546" cy="12265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977E2E8-B0DE-4ABE-AE15-E36604FDEC58}"/>
              </a:ext>
            </a:extLst>
          </p:cNvPr>
          <p:cNvCxnSpPr>
            <a:cxnSpLocks/>
          </p:cNvCxnSpPr>
          <p:nvPr/>
        </p:nvCxnSpPr>
        <p:spPr>
          <a:xfrm>
            <a:off x="3540664" y="1708278"/>
            <a:ext cx="2816646" cy="1234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40E7C3-8852-4E8F-8E54-ACEC2DAE6D79}"/>
              </a:ext>
            </a:extLst>
          </p:cNvPr>
          <p:cNvCxnSpPr>
            <a:cxnSpLocks/>
          </p:cNvCxnSpPr>
          <p:nvPr/>
        </p:nvCxnSpPr>
        <p:spPr>
          <a:xfrm flipV="1">
            <a:off x="3483706" y="3974777"/>
            <a:ext cx="2871135" cy="723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BF0E57C-3102-4DC6-AE13-F53A95D028C4}"/>
              </a:ext>
            </a:extLst>
          </p:cNvPr>
          <p:cNvCxnSpPr/>
          <p:nvPr/>
        </p:nvCxnSpPr>
        <p:spPr>
          <a:xfrm>
            <a:off x="3694818" y="967090"/>
            <a:ext cx="2660023" cy="9314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257925A-159C-409E-B8C4-099E8FADF703}"/>
              </a:ext>
            </a:extLst>
          </p:cNvPr>
          <p:cNvSpPr/>
          <p:nvPr/>
        </p:nvSpPr>
        <p:spPr>
          <a:xfrm>
            <a:off x="2977829" y="1512656"/>
            <a:ext cx="308309" cy="1956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F9A03-CC24-40B7-ACDA-2B4D1075644F}"/>
              </a:ext>
            </a:extLst>
          </p:cNvPr>
          <p:cNvSpPr/>
          <p:nvPr/>
        </p:nvSpPr>
        <p:spPr>
          <a:xfrm>
            <a:off x="2927653" y="2662632"/>
            <a:ext cx="308309" cy="1956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CFC449A-2087-4097-BA20-DD0837CE0991}"/>
              </a:ext>
            </a:extLst>
          </p:cNvPr>
          <p:cNvSpPr/>
          <p:nvPr/>
        </p:nvSpPr>
        <p:spPr>
          <a:xfrm>
            <a:off x="2940165" y="2972601"/>
            <a:ext cx="308309" cy="1956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C1191CF-7E82-482A-BE56-BE545E5908D2}"/>
              </a:ext>
            </a:extLst>
          </p:cNvPr>
          <p:cNvSpPr/>
          <p:nvPr/>
        </p:nvSpPr>
        <p:spPr>
          <a:xfrm>
            <a:off x="2960752" y="3300137"/>
            <a:ext cx="308309" cy="1956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A4C576C-9224-4196-BAA7-83BB9D13432B}"/>
              </a:ext>
            </a:extLst>
          </p:cNvPr>
          <p:cNvSpPr/>
          <p:nvPr/>
        </p:nvSpPr>
        <p:spPr>
          <a:xfrm>
            <a:off x="2927652" y="4996552"/>
            <a:ext cx="308309" cy="1956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E4DC21C-E46D-4DCB-A9B2-4A65648ADCA8}"/>
              </a:ext>
            </a:extLst>
          </p:cNvPr>
          <p:cNvSpPr/>
          <p:nvPr/>
        </p:nvSpPr>
        <p:spPr>
          <a:xfrm>
            <a:off x="3365377" y="1515610"/>
            <a:ext cx="308309" cy="1956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>
                <a:solidFill>
                  <a:schemeClr val="tx1"/>
                </a:solidFill>
              </a:rPr>
              <a:t>Out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41EDB25-2586-471C-89CD-5EFEC1B69826}"/>
              </a:ext>
            </a:extLst>
          </p:cNvPr>
          <p:cNvSpPr/>
          <p:nvPr/>
        </p:nvSpPr>
        <p:spPr>
          <a:xfrm>
            <a:off x="3329550" y="2662632"/>
            <a:ext cx="308309" cy="1956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>
                <a:solidFill>
                  <a:schemeClr val="tx1"/>
                </a:solidFill>
              </a:rPr>
              <a:t>Out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40EE395-92A7-498C-A05A-77AE7345738D}"/>
              </a:ext>
            </a:extLst>
          </p:cNvPr>
          <p:cNvSpPr/>
          <p:nvPr/>
        </p:nvSpPr>
        <p:spPr>
          <a:xfrm>
            <a:off x="3322440" y="2967186"/>
            <a:ext cx="308309" cy="1956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>
                <a:solidFill>
                  <a:schemeClr val="tx1"/>
                </a:solidFill>
              </a:rPr>
              <a:t>Out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4207DBE-1D04-41F8-A785-6486B2C96004}"/>
              </a:ext>
            </a:extLst>
          </p:cNvPr>
          <p:cNvSpPr/>
          <p:nvPr/>
        </p:nvSpPr>
        <p:spPr>
          <a:xfrm>
            <a:off x="3322440" y="3296811"/>
            <a:ext cx="308309" cy="1956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>
                <a:solidFill>
                  <a:schemeClr val="tx1"/>
                </a:solidFill>
              </a:rPr>
              <a:t>Out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317BCDF-E244-4D25-8AB7-59141EE1D024}"/>
              </a:ext>
            </a:extLst>
          </p:cNvPr>
          <p:cNvSpPr/>
          <p:nvPr/>
        </p:nvSpPr>
        <p:spPr>
          <a:xfrm>
            <a:off x="3350076" y="4706580"/>
            <a:ext cx="308309" cy="1956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>
                <a:solidFill>
                  <a:schemeClr val="tx1"/>
                </a:solidFill>
              </a:rPr>
              <a:t>Out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9C79531-15D4-4866-9F96-4B79F1533161}"/>
              </a:ext>
            </a:extLst>
          </p:cNvPr>
          <p:cNvSpPr/>
          <p:nvPr/>
        </p:nvSpPr>
        <p:spPr>
          <a:xfrm>
            <a:off x="3350075" y="4999600"/>
            <a:ext cx="308309" cy="1956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>
                <a:solidFill>
                  <a:schemeClr val="tx1"/>
                </a:solidFill>
              </a:rPr>
              <a:t>Out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85C401B-3388-48B5-B460-93B79D17AF01}"/>
              </a:ext>
            </a:extLst>
          </p:cNvPr>
          <p:cNvSpPr/>
          <p:nvPr/>
        </p:nvSpPr>
        <p:spPr>
          <a:xfrm>
            <a:off x="3350075" y="5295499"/>
            <a:ext cx="308309" cy="1956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>
                <a:solidFill>
                  <a:schemeClr val="tx1"/>
                </a:solidFill>
              </a:rPr>
              <a:t>Out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FB07FF5-8928-463D-BD30-3C6F6A41F3DA}"/>
              </a:ext>
            </a:extLst>
          </p:cNvPr>
          <p:cNvCxnSpPr/>
          <p:nvPr/>
        </p:nvCxnSpPr>
        <p:spPr>
          <a:xfrm>
            <a:off x="8463668" y="2497134"/>
            <a:ext cx="13004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B0369E-6657-4969-9D49-02DF8AE0500A}"/>
              </a:ext>
            </a:extLst>
          </p:cNvPr>
          <p:cNvCxnSpPr/>
          <p:nvPr/>
        </p:nvCxnSpPr>
        <p:spPr>
          <a:xfrm>
            <a:off x="8463668" y="3598372"/>
            <a:ext cx="13004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940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76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Sawan Mahara</dc:creator>
  <cp:lastModifiedBy>Sawan Mahara</cp:lastModifiedBy>
  <cp:revision>14</cp:revision>
  <dcterms:created xsi:type="dcterms:W3CDTF">2018-02-17T04:45:17Z</dcterms:created>
  <dcterms:modified xsi:type="dcterms:W3CDTF">2018-02-18T19:10:51Z</dcterms:modified>
</cp:coreProperties>
</file>