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5C9E-9AD1-4305-BDEA-9360B36999BB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15DD-6303-43EA-A38C-42FF4AB21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45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5C9E-9AD1-4305-BDEA-9360B36999BB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15DD-6303-43EA-A38C-42FF4AB21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6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5C9E-9AD1-4305-BDEA-9360B36999BB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15DD-6303-43EA-A38C-42FF4AB21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5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5C9E-9AD1-4305-BDEA-9360B36999BB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15DD-6303-43EA-A38C-42FF4AB21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93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5C9E-9AD1-4305-BDEA-9360B36999BB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15DD-6303-43EA-A38C-42FF4AB21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4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5C9E-9AD1-4305-BDEA-9360B36999BB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15DD-6303-43EA-A38C-42FF4AB21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96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5C9E-9AD1-4305-BDEA-9360B36999BB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15DD-6303-43EA-A38C-42FF4AB21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52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5C9E-9AD1-4305-BDEA-9360B36999BB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15DD-6303-43EA-A38C-42FF4AB21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92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5C9E-9AD1-4305-BDEA-9360B36999BB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15DD-6303-43EA-A38C-42FF4AB21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0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5C9E-9AD1-4305-BDEA-9360B36999BB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15DD-6303-43EA-A38C-42FF4AB21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17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5C9E-9AD1-4305-BDEA-9360B36999BB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15DD-6303-43EA-A38C-42FF4AB21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7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5C9E-9AD1-4305-BDEA-9360B36999BB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615DD-6303-43EA-A38C-42FF4AB21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59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8" y="1077392"/>
            <a:ext cx="8640000" cy="439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85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332656"/>
            <a:ext cx="7200000" cy="6279912"/>
            <a:chOff x="755576" y="368338"/>
            <a:chExt cx="7200000" cy="627991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8338"/>
              <a:ext cx="7200000" cy="2098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466624"/>
              <a:ext cx="7200000" cy="2076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509120"/>
              <a:ext cx="7200000" cy="21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276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044408" y="116632"/>
            <a:ext cx="7200000" cy="6611905"/>
            <a:chOff x="449045" y="246095"/>
            <a:chExt cx="7200000" cy="661190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45" y="246095"/>
              <a:ext cx="7200000" cy="2368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45" y="2636912"/>
              <a:ext cx="7200000" cy="2043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45" y="4797131"/>
              <a:ext cx="7200000" cy="2060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195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60072" y="260648"/>
            <a:ext cx="7212328" cy="6399336"/>
            <a:chOff x="960072" y="260648"/>
            <a:chExt cx="7212328" cy="639933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072" y="260648"/>
              <a:ext cx="7200000" cy="204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400" y="2492896"/>
              <a:ext cx="7200000" cy="2086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072" y="4587659"/>
              <a:ext cx="7200000" cy="207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17237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Affichage à l'écran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Maryse</dc:creator>
  <cp:lastModifiedBy>Maryse</cp:lastModifiedBy>
  <cp:revision>2</cp:revision>
  <dcterms:created xsi:type="dcterms:W3CDTF">2019-08-10T17:33:59Z</dcterms:created>
  <dcterms:modified xsi:type="dcterms:W3CDTF">2019-08-10T17:45:38Z</dcterms:modified>
</cp:coreProperties>
</file>