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9" r:id="rId5"/>
    <p:sldId id="260" r:id="rId6"/>
    <p:sldId id="257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431C-D98E-4054-AC85-4318E682A8C6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Concevez </a:t>
            </a:r>
            <a:r>
              <a:rPr lang="fr-FR" b="1" dirty="0"/>
              <a:t>une application au service de la santé </a:t>
            </a:r>
            <a:r>
              <a:rPr lang="fr-FR" b="1" dirty="0" smtClean="0"/>
              <a:t>publique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Parcours Data </a:t>
            </a:r>
            <a:r>
              <a:rPr lang="fr-FR" dirty="0" err="1" smtClean="0"/>
              <a:t>Scientist</a:t>
            </a:r>
            <a:r>
              <a:rPr lang="fr-FR" dirty="0" smtClean="0"/>
              <a:t> - Projet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Analyse des données</a:t>
            </a:r>
          </a:p>
          <a:p>
            <a:r>
              <a:rPr lang="fr-FR" dirty="0" smtClean="0"/>
              <a:t>Idée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4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6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9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01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04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84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0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05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3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10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une application au service de la santé publique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19872" y="220617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Nettoyage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012160" y="378904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Analyse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378904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Application</a:t>
            </a:r>
            <a:endParaRPr lang="fr-FR" sz="2800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48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2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4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Pistes d’amélioration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0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1" dirty="0" smtClean="0"/>
              <a:t>Base de donnée </a:t>
            </a:r>
            <a:r>
              <a:rPr lang="fr-FR" b="1" dirty="0" err="1" smtClean="0"/>
              <a:t>OpenFoodFacts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Application innovante en lien avec l’alimentation</a:t>
            </a:r>
            <a:endParaRPr lang="fr-FR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2132856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qui permet de donner à un utilisateur  des suggestions de produits similaires en améliorant ou changeant des paramètres de son choix (marque, pays, plus sains, plus énergétiques,  emballage, quantité, plus vitaminé…)</a:t>
            </a:r>
          </a:p>
          <a:p>
            <a:endParaRPr lang="fr-FR" dirty="0"/>
          </a:p>
          <a:p>
            <a:r>
              <a:rPr lang="fr-FR" dirty="0" smtClean="0"/>
              <a:t>Fonctionnalités offertes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Affichage des articles sur une carte par similarité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Note de l’article pour chaque variable parmi ceux qui sont similaires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60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8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8309"/>
              </p:ext>
            </p:extLst>
          </p:nvPr>
        </p:nvGraphicFramePr>
        <p:xfrm>
          <a:off x="467544" y="1412776"/>
          <a:ext cx="8280920" cy="4300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115"/>
                <a:gridCol w="1035115"/>
                <a:gridCol w="1035115"/>
                <a:gridCol w="1035115"/>
                <a:gridCol w="1044116"/>
                <a:gridCol w="1026114"/>
                <a:gridCol w="1035115"/>
                <a:gridCol w="1035115"/>
              </a:tblGrid>
              <a:tr h="7920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deleted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</a:t>
                      </a:r>
                      <a:r>
                        <a:rPr lang="fr-FR" dirty="0" err="1" smtClean="0"/>
                        <a:t>fixed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col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nbcol</a:t>
                      </a:r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8948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données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67744" y="263691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2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Catégories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28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17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126</Words>
  <Application>Microsoft Office PowerPoint</Application>
  <PresentationFormat>Affichage à l'écran (4:3)</PresentationFormat>
  <Paragraphs>33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Concevez une application au service de la santé publique Parcours Data Scientist - Projet 3</vt:lpstr>
      <vt:lpstr>Concevez une application au service de la santé publique</vt:lpstr>
      <vt:lpstr>Base de donnée OpenFoodFacts Application innovante en lien avec l’alimentation</vt:lpstr>
      <vt:lpstr>Présentation PowerPoint</vt:lpstr>
      <vt:lpstr>Nettoyage des données</vt:lpstr>
      <vt:lpstr>Nettoyage des données</vt:lpstr>
      <vt:lpstr>Analyse des données</vt:lpstr>
      <vt:lpstr>Analyse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Pistes d’amélioration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13</cp:revision>
  <dcterms:created xsi:type="dcterms:W3CDTF">2020-05-18T10:09:28Z</dcterms:created>
  <dcterms:modified xsi:type="dcterms:W3CDTF">2020-06-04T13:05:18Z</dcterms:modified>
</cp:coreProperties>
</file>