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5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431C-D98E-4054-AC85-4318E682A8C6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14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431C-D98E-4054-AC85-4318E682A8C6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53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431C-D98E-4054-AC85-4318E682A8C6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92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431C-D98E-4054-AC85-4318E682A8C6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22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431C-D98E-4054-AC85-4318E682A8C6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17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431C-D98E-4054-AC85-4318E682A8C6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62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431C-D98E-4054-AC85-4318E682A8C6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42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431C-D98E-4054-AC85-4318E682A8C6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27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431C-D98E-4054-AC85-4318E682A8C6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66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431C-D98E-4054-AC85-4318E682A8C6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94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431C-D98E-4054-AC85-4318E682A8C6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05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6431C-D98E-4054-AC85-4318E682A8C6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66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Concevez </a:t>
            </a:r>
            <a:r>
              <a:rPr lang="fr-FR" b="1" dirty="0"/>
              <a:t>une application au service de la santé </a:t>
            </a:r>
            <a:r>
              <a:rPr lang="fr-FR" b="1" dirty="0" smtClean="0"/>
              <a:t>publique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Parcours Data </a:t>
            </a:r>
            <a:r>
              <a:rPr lang="fr-FR" dirty="0" err="1" smtClean="0"/>
              <a:t>Scientist</a:t>
            </a:r>
            <a:r>
              <a:rPr lang="fr-FR" dirty="0" smtClean="0"/>
              <a:t> - Projet 3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Nettoyage des données</a:t>
            </a:r>
          </a:p>
          <a:p>
            <a:r>
              <a:rPr lang="fr-FR" dirty="0" smtClean="0"/>
              <a:t>Analyse des données</a:t>
            </a:r>
          </a:p>
          <a:p>
            <a:r>
              <a:rPr lang="fr-FR" dirty="0" smtClean="0"/>
              <a:t>Idée d’application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074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FR" b="1" dirty="0" smtClean="0"/>
              <a:t>Base de donnée </a:t>
            </a:r>
            <a:r>
              <a:rPr lang="fr-FR" b="1" dirty="0" err="1" smtClean="0"/>
              <a:t>OpenFoodFacts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600" dirty="0" smtClean="0"/>
              <a:t>Application innovante en lien avec l’alimentation</a:t>
            </a:r>
            <a:endParaRPr lang="fr-FR" sz="3600" dirty="0"/>
          </a:p>
        </p:txBody>
      </p:sp>
      <p:sp>
        <p:nvSpPr>
          <p:cNvPr id="3" name="ZoneTexte 2"/>
          <p:cNvSpPr txBox="1"/>
          <p:nvPr/>
        </p:nvSpPr>
        <p:spPr>
          <a:xfrm>
            <a:off x="467544" y="2132856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application qui permet de donner à un utilisateur  des suggestions de produits similaires en améliorant ou changeant des paramètres de son choix (marque, pays, plus sains, plus énergétiques,  emballage, quantité, plus vitaminé…)</a:t>
            </a:r>
          </a:p>
          <a:p>
            <a:endParaRPr lang="fr-FR" dirty="0"/>
          </a:p>
          <a:p>
            <a:r>
              <a:rPr lang="fr-FR" dirty="0" smtClean="0"/>
              <a:t>Fonctionnalités offertes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Affichage des articles sur une carte par similarité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Note de l’article pour chaque variable parmi ceux qui sont similaires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28044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Cleaning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018309"/>
              </p:ext>
            </p:extLst>
          </p:nvPr>
        </p:nvGraphicFramePr>
        <p:xfrm>
          <a:off x="467544" y="1412776"/>
          <a:ext cx="8280920" cy="4300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5115"/>
                <a:gridCol w="1035115"/>
                <a:gridCol w="1035115"/>
                <a:gridCol w="1035115"/>
                <a:gridCol w="1044116"/>
                <a:gridCol w="1026114"/>
                <a:gridCol w="1035115"/>
                <a:gridCol w="1035115"/>
              </a:tblGrid>
              <a:tr h="79208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Nb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err="1" smtClean="0"/>
                        <a:t>deleted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Nb </a:t>
                      </a:r>
                      <a:r>
                        <a:rPr lang="fr-FR" dirty="0" err="1" smtClean="0"/>
                        <a:t>fixed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Nb col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nbcol</a:t>
                      </a:r>
                      <a:endParaRPr lang="fr-FR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columns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588948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88948"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88948"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88948"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507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5078</TotalTime>
  <Words>100</Words>
  <Application>Microsoft Office PowerPoint</Application>
  <PresentationFormat>Affichage à l'écran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Concevez une application au service de la santé publique Parcours Data Scientist - Projet 3</vt:lpstr>
      <vt:lpstr>Base de donnée OpenFoodFacts Application innovante en lien avec l’alimentation</vt:lpstr>
      <vt:lpstr>Cleaning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Concevez une application au service de la santé publique Parcours Data Scientist - Projet 3</dc:title>
  <dc:creator>Maryse</dc:creator>
  <cp:lastModifiedBy>Maryse</cp:lastModifiedBy>
  <cp:revision>9</cp:revision>
  <dcterms:created xsi:type="dcterms:W3CDTF">2020-05-18T10:09:28Z</dcterms:created>
  <dcterms:modified xsi:type="dcterms:W3CDTF">2020-06-02T18:18:35Z</dcterms:modified>
</cp:coreProperties>
</file>