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431C-D98E-4054-AC85-4318E682A8C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Concevez </a:t>
            </a:r>
            <a:r>
              <a:rPr lang="fr-FR" b="1" dirty="0"/>
              <a:t>une application au service de la santé </a:t>
            </a:r>
            <a:r>
              <a:rPr lang="fr-FR" b="1" dirty="0" smtClean="0"/>
              <a:t>publique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Parcours Data </a:t>
            </a:r>
            <a:r>
              <a:rPr lang="fr-FR" dirty="0" err="1" smtClean="0"/>
              <a:t>Scientist</a:t>
            </a:r>
            <a:r>
              <a:rPr lang="fr-FR" dirty="0" smtClean="0"/>
              <a:t> - Projet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Analyse des données</a:t>
            </a:r>
          </a:p>
          <a:p>
            <a:r>
              <a:rPr lang="fr-FR" dirty="0" smtClean="0"/>
              <a:t>Idée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4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Cleaning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8309"/>
              </p:ext>
            </p:extLst>
          </p:nvPr>
        </p:nvGraphicFramePr>
        <p:xfrm>
          <a:off x="467544" y="1412776"/>
          <a:ext cx="8280920" cy="4300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115"/>
                <a:gridCol w="1035115"/>
                <a:gridCol w="1035115"/>
                <a:gridCol w="1035115"/>
                <a:gridCol w="1044116"/>
                <a:gridCol w="1026114"/>
                <a:gridCol w="1035115"/>
                <a:gridCol w="1035115"/>
              </a:tblGrid>
              <a:tr h="7920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deleted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</a:t>
                      </a:r>
                      <a:r>
                        <a:rPr lang="fr-FR" dirty="0" err="1" smtClean="0"/>
                        <a:t>fixed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col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nbcol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0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33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Concevez une application au service de la santé publique Parcours Data Scientist - Projet 3</vt:lpstr>
      <vt:lpstr>Cleaning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</cp:revision>
  <dcterms:created xsi:type="dcterms:W3CDTF">2020-05-18T10:09:28Z</dcterms:created>
  <dcterms:modified xsi:type="dcterms:W3CDTF">2020-05-21T15:49:57Z</dcterms:modified>
</cp:coreProperties>
</file>