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>
        <p:scale>
          <a:sx n="125" d="100"/>
          <a:sy n="125" d="100"/>
        </p:scale>
        <p:origin x="-96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92D-BE58-4987-8628-BE7C9A60D1EC}" type="datetimeFigureOut">
              <a:rPr lang="fr-FR" smtClean="0"/>
              <a:t>17/07/2020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2 folds par erreur</a:t>
            </a:r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307975" y="764704"/>
            <a:ext cx="8944545" cy="5213598"/>
            <a:chOff x="460375" y="145906"/>
            <a:chExt cx="12459667" cy="80646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0338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5906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76358"/>
              <a:ext cx="481965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713038"/>
              <a:ext cx="36290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630" y="2665413"/>
              <a:ext cx="37052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2936"/>
              <a:ext cx="3971925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5467029"/>
              <a:ext cx="3638550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538" y="5505450"/>
              <a:ext cx="3743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48" y="5586412"/>
              <a:ext cx="38671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7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5 folds</a:t>
            </a:r>
            <a:endParaRPr lang="fr-FR" b="1"/>
          </a:p>
        </p:txBody>
      </p:sp>
      <p:sp>
        <p:nvSpPr>
          <p:cNvPr id="5" name="AutoShape 2" descr="data:image/png;base64,iVBORw0KGgoAAAANSUhEUgAAAXoAAAEMCAYAAADK231MAAAABHNCSVQICAgIfAhkiAAAAAlwSFlzAAALEgAACxIB0t1+/AAAADh0RVh0U29mdHdhcmUAbWF0cGxvdGxpYiB2ZXJzaW9uMy4yLjIsIGh0dHA6Ly9tYXRwbG90bGliLm9yZy+WH4yJAAAc40lEQVR4nO3df1DUdf4H8CeyShgou0Blu4ywLBGQDsVucnkq00h0YB89oeSoG43j0Du6LOfm6vJE8WtCdV2ngyNHNqdzncM05xWMFYEzoZ6T0pqeP/rBpqCwmoFQUCiby/v7B7G48mP5sctyb5+PGWY/n8/7/fl8Xp/32LMP7/0s6yOEECAiImlN8nYBRETkWQx6IiLJMeiJiCTHoCcikhyDnohIcgx6IiLJMejpprd582bk5OQM2h4eHo59+/aNY0XD4+Pjgy+//NLtfUk+Km8XQORtL7zwgrdLIPIo3tGT1wkh0N3d7ZVzX7t2zSvnJRpPDHoak/DwcBQWFiI2NhZqtRpPPvkkrl69ira2NixatAihoaFQq9VYtGgRmpqaHPslJSVh7dq1mDt3LqZOnYqzZ8/i73//O2JiYhAYGAi9Xo+//e1vjv41NTXQ6XR4+eWXcdttt2HGjBl455138N577+Guu+6CRqPB5s2bXda7YcMGZGRk4IknnsC0adOwc+dObNiwAU888YSjzz/+8Q/MnDkTwcHBePHFF532v3LlCpYvXw61Wo2YmBi8/PLL0Ol0jvYLFy4gPT0doaGhiIiIwNatW0c9trW1tfjJT36CoKAgzJgxA0899RRsNtuAfVesWIFVq1YhOTkZgYGBWLBgAc6dO+fUZ9++fYiKikJQUBDy8vLQ+6H4M2fO4MEHH0RwcDBCQkLw+OOP45tvvhl13TQBCaIxmDlzpoiLixPnz58Xly9fFg888IBYu3ataGlpEf/617/E999/L9rb20VGRoZYvHixY78FCxaIsLAwcerUKfHDDz8Im80m9u7dK7788kvR3d0tampqhL+/vzh69KgQQogPP/xQ+Pr6ioKCAmGz2URpaakICQkRv/jFL0R7e7s4deqUuOWWW8TZs2eHrHf9+vVCpVKJt99+W9jtdtHZ2SnWr18vHn/8cSGEEKdPnxa33nqr2L9/v7h69ap49tlnha+vr6iurhZCCPHcc8+J+fPni9bWVtHY2ChmzZoltFqtEEIIu90u7rvvPlFQUCC6urrEmTNnREREhKisrBzV2JrNZvHRRx+JH374QdTX14u7775bvPbaa452AMJisQghhFi+fLkICAhw1P3000+LuXPnOvVNS0sTbW1t4ty5cyIkJES8//77QgghLBaLqKqqElevXhVff/21mDdvnli9evWoaqaJiUFPYzJz5kyxfft2x/q7774r9Hp9v37Hjh0TQUFBjvUFCxaIdevWDXnsxYsXi7/+9a9CiJ6gv+WWW8S1a9eEEEK0t7cLAOLw4cOO/vfdd594++23hzzm+vXrxbx58/pt6w36goICsWzZMkfbd999JyZPnuwI+huD+/XXX3cE/eHDh0VYWJjTsTdv3ixWrFgxZE3D9dprr4klS5Y41m8M+uvr7ujoEJMmTRLnz5939D148KCj/dFHHxWFhYUDnuftt98W8fHxbqmZJga+GUtjFhYW5lieOXMmLly4gM7OTjz77LOorKxEW1sbAKCjowN2ux2+vr799gOA999/HwUFBairq0N3dzc6Ozsxa9YsR3twcLBjX39/fwDA7bff7mj39/fHd999N6J6b3ThwgWn9ltvvRXBwcGDtl+/fO7cOVy4cAFBQUGObXa7HfPmzXNZ00Dq6uqwZs0amM1mdHZ24tq1a0hISBi0//W1BAQEQKPRONV7xx13ONqnTp3qGKtLly5h9erVOHjwIDo6OtDd3Q21Wj2qmmli4hw9jVljY6Nj+fz587jzzjvx6quv4osvvsCRI0fQ3t6OAwcOAIBjXhjoeeSvV1dXF9LT0/H73/8ely5dwjfffIPU1FSn/u5y/XlvNGPGDKfr6ezsxOXLl53ar3+v4fq+YWFhiIiIwDfffOP46ejowHvvvTeqOn/zm9/g7rvvhsViQXt7OzZv3jzkeFxfy3fffYfW1lbceeedLs/zwgsvwMfHBydPnkR7ezvefPNNj4w7eQ+DnsZs27ZtaGpqQmtrK1588UUsW7YMHR0d8Pf3R1BQEFpbW1FQUDDkMWw2G7q6uhAaGgqVSoX3338fVVVV43QFfTIyMrB371785z//gc1mQ35+vtMTQY899hgKCwvR1tYGq9WK4uJiR9v999+PwMBAvPTSS7hy5QrsdjtOnTqFjz/+eFS1dHR0YNq0aQgICMDnn3+O7du3D9n/vffec9S9bt06JCYmDvnby/XnCQgIwPTp02G1WvHKK6+Mql6auBj0NGZZWVl46KGHoNfrERkZiT/96U945plncOXKFYSEhCAxMREPP/zwkMcIDAzE1q1b8dhjj0GtVmP37t1QFGWcrqBPXFwctm3bhqysLMyYMQNqtdrpqZr8/HzodDpERERg4cKFyMjIgJ+fHwDA19cXe/fuxfHjxxEREYGQkBDk5OTg22+/HVUtf/7zn7F7924EBgbi17/+NZYtWzZk/6ysLBQUFECj0eDo0aN48803h3We9evX45NPPsH06dORlpaGpUuXjqpemrh8BH9HozEIDw/Hjh07sHDhQm+X4hXbt29HWVkZ9u/f79U6VqxYAZ1Oh02bNnm1DpqYeEdPNAIXL17EoUOH0N3djS+++AKvvvoqfv7zn3u7LKIhMehJOj/72c8QEBDQ72c4H6hyxWazYeXKlQgMDMSDDz6IxYsX47e//e2oa/Lx8fFYrUS9OHVDRCQ53tETEUmOQU9EJLkJ98nYkJAQhIeHe7sMIqL/KQ0NDWhpaRmwbcIFfXh4OMxms7fLICL6n2I0Ggdt49QNEZHkGPRERJJj0BMRSY5BT0QkuWEFfWVlJaKjo2EwGFBUVDRgn7feeguxsbGIi4tDVlaWY/uuXbsQFRWFqKgo7Nq1yz1VExHRsLl86sZutyMvLw/V1dXQ6XQwmUxQFAWxsbGOPhaLBYWFhTh06BDUajW+/vprAHD8eVqz2QwfHx8kJCRAURR+qQER0ThyeUdfW1sLg8EAvV6PKVOmIDMzE+Xl5U59Xn/9deTl5TkC/LbbbgMAfPDBB0hOToZGo4FarUZycjIqKys9cBlERDQYl0FvtVqdvrxAp9PBarU69amrq0NdXR3mzp2LxMRER5gPZ18AKC0thdFohNFoRHNz86gvhojof1ZSUs+PB7jlA1PXrl2DxWJBTU0NmpqaMH/+fJw8eXLY++fm5iI3NxfA0A/9ExHRyLm8o9dqtU7fRdnU1AStVuvUR6fTQVEUTJ48GREREbjrrrtgsViGtS8REXmWy6A3mUywWCyor6+HzWZDWVlZv694W7JkCWpqagAALS0tqKurg16vR0pKCqqqqtDW1oa2tjZUVVUhJSXFIxdCREQDczl1o1KpUFxcjJSUFNjtdmRnZyMuLg75+fkwGo1QFMUR6LGxsfD19cUrr7yC4OBgAMC6detgMpkA9Hzfpkaj8ewVERGRkwn3xSNGo5F/1IyIbj69b8T+ODsyUkNlJz8ZS0QkOQY9EZHkGPRERJJj0BPRzc2DH1SaKBj0RESSY9ATEUmOQU9EJDkGPRF5x00wNz5RyBX0E+EfzkSoAWAdN2IdziZKHTQu5Ap6IiLqh0FPRCQ5Bj0RkeQY9EREkmPQExFJjkFPRCQ5Bj0RkeQY9EREkmPQExFJjkFPRCQ5Bj0RkeQY9EREkmPQExFJjkFPRCQ5Bj0RkeQY9EREkmPQExFJblhBX1lZiejoaBgMBhQVFfVr37lzJ0JDQxEfH4/4+Hjs2LHD0ebr6+vYriiK+yonIqJhUbnqYLfbkZeXh+rqauh0OphMJiiKgtjYWKd+y5YtQ3Fxcb/9/f39cfz4cfdVTEREI+Lyjr62thYGgwF6vR5TpkxBZmYmysvLx6M2IiJyA5dBb7VaERYW5ljX6XSwWq39+u3ZswezZ89GRkYGGhsbHduvXr0Ko9GIxMREvPPOO24qm4iIhsstb8Y+8sgjaGhowIkTJ5CcnIzly5c72s6dOwez2Yzdu3fjmWeewZkzZ/rtX1paCqPRCKPRiObmZneUREREP3IZ9Fqt1ukOvampCVqt1qlPcHAw/Pz8AAA5OTk4evSo0/4AoNfrkZSUhGPHjvU7R25uLsxmM8xmM0JDQ0d3JURENCCXQW8ymWCxWFBfXw+bzYaysrJ+T89cvHjRsVxRUYGYmBgAQFtbG7q6ugAALS0tOHToUL83cYmIyLNcPnWjUqlQXFyMlJQU2O12ZGdnIy4uDvn5+TAajVAUBVu3bkVFRQVUKhU0Gg127twJAPjss8+wcuVKTJo0Cd3d3Xj++ecZ9ERE48xl0ANAamoqUlNTnbZt3LjRsVxYWIjCwsJ++z3wwAM4efLkGEskIqKx4CdjiYgkx6AnIpIcg56ISHIMeiIiyTHoiYgkx6AnIpIcg56ISHIMeiIiyTHoiYgkx6AnIpIcg56ISHIMeiIiyTHoiYgkx6AnIpIcg56ISHIMeiIiyTHoiYgkx6AnIpIcg56ISHIMeiIiyTHoiYgkx6AnIpIcg56ISHIMeiIiyTHoiYgkx6AnIpIcg56ISHLDCvrKykpER0fDYDCgqKioX/vOnTsRGhqK+Ph4xMfHY8eOHY62Xbt2ISoqClFRUdi1a5f7KiciomFRuepgt9uRl5eH6upq6HQ6mEwmKIqC2NhYp37Lli1DcXGx07bW1lYUFBTAbDbDx8cHCQkJUBQFarXavVdBRESDcnlHX1tbC4PBAL1ejylTpiAzMxPl5eXDOvgHH3yA5ORkaDQaqNVqJCcno7KycsxFExHR8LkMeqvVirCwMMe6TqeD1Wrt12/Pnj2YPXs2MjIy0NjYOKJ9S0tLYTQaYTQa0dzcPKoLISKigbnlzdhHHnkEDQ0NOHHiBJKTk7F8+fIR7Z+bmwuz2Qyz2YzQ0FB3lERERD9yGfRardZxhw4ATU1N0Gq1Tn2Cg4Ph5+cHAMjJycHRo0eHvS8REXmWy6A3mUywWCyor6+HzWZDWVkZFEVx6nPx4kXHckVFBWJiYgAAKSkpqKqqQltbG9ra2lBVVYWUlBQ3XwIREQ3F5VM3KpUKxcXFSElJgd1uR3Z2NuLi4pCfnw+j0QhFUbB161ZUVFRApVJBo9Fg586dAACNRoN169bBZDIBAPLz86HRaDx6QURE5Mxl0ANAamoqUlNTnbZt3LjRsVxYWIjCwsIB983OzkZ2dvYYSiQiorHgJ2OJiCTHoCcikhyDnohIcgx6IiLJMeiJiCTHoCcikhyDnohIcgx6IiLJMeiJiCTHoCcikhyDnohIcgx6IiLJMeiJiCTHoCcikhyDnohIcgx6IiLJMeiJiCQ3rG+YIiIiDxMCsNs9cmgGPRGRN7S1AbW1wJEjPa8ffQRMneqRUzHoiYg8zWYD/vvfnlDvDfa6up42Hx/g7rsBjQYICvLI6Rn0RETuJARw9mxfqB85Ahw71hP2AHD77cCcOcDy5T2vRiMwfTqQlOSxkhj0RERj0draNwXTe7d++XJPm78/kJAA/O53PaE+Zw4QFtZzFz+OGPRERMPV1dV/CsZi6Wnz8QFiYwFF6Qv1e+4BVN6PWe9XQEQ0EQkBnDnjPAVz/HjfFMwdd/SE+ZNP9k3BTJvm3ZoHwaAnIgJ6pltunIJpbe1pmzq1Zwrm6af77tZ1unGfghktBj0RyevKFaClpSfEW1qcl3tfT5zo6RcS0rNP7xTMkiV9oR4XNyGmYEZrWJVXVlZi9erVsNvtyMnJwfPPPz9gvz179iAjIwMff/wxjEYjGhoaEBMTg+joaABAYmIiSkpK3Fc9Ed08Ojv7h7Sr5c7OwY8XFNQT7teuAQEBwPr1fVMwgYHjd13jwGXQ2+125OXlobq6GjqdDiaTCYqiIDY21qlfR0cHtmzZgjlz5jhtj4yMxPHjx91bNRFNLEIA3d09n+y023vCc6hXux34/vuefaqrhxfeV64Mfv7e0A4JAe68E5g9u2c5OLhv+/XLGk3fHXrvY42D3MDKwGXQ19bWwmAwQK/XAwAyMzNRXl7eL+jXrVuH5557Dq+88opnKnXl22+B06d7lh991Ds1ABOjBtYxeB0ZGaM/hhDuq2Pp0r7jXX/cgZaHu20k+/z3vz2vCxYMHcYjaRuthx5yXler+4JZpwPi4wcO7N7X60ObBuRydKxWK8LCwhzrOp0OR44ccerzySefoLGxEWlpaf2Cvr6+Hvfeey+mTZuGTZs2Yd68eW4q/QZ2e9+vaZ9+6plzDMdEqIF1DF7H55+P7ThjffOt9670yy+dj3f9cQdaHu624e7T3d3zOmlSz7PeKhXg69vz07t846u72/7v/3rq2b69L8TVaoa2B4x5RLu7u7FmzRrs3LmzX9uMGTNw/vx5BAcH4+jRo1iyZAlOnz6NaTc8glRaWorS0lIAQHNz8+gK0WgAk6lnuaZmdMdwh95fA71ZA8A6bsQ6nPXW8eGH3quh9/06T938kYPLP1Os1WrR2NjoWG9qaoJWq3Wsd3R04NSpU0hKSkJ4eDgOHz4MRVFgNpvh5+eH4OBgAEBCQgIiIyNR1/v3Ha6Tm5sLs9kMs9mM0NBQd1wXERH9yGXQm0wmWCwW1NfXw2azoaysDIqiONqnT5+OlpYWNDQ0oKGhAYmJiaioqIDRaERzczPsP87dnT17FhaLxTHXT0RE48Pl1I1KpUJxcTFSUlJgt9uRnZ2NuLg45Ofnw2g0OoX+jQ4cOID8/HxMnjwZkyZNQklJCTQajVsvgIiIhjasOfrU1FSkpqY6bdu4ceOAfWuum3tMT09Henr66KsjIqIx41cJEhFJjkFPRCQ5Bj0RkeQY9EREkmPQExFJjkFPRCQ5Bj0RkeQY9EREkmPQExFJjkFPRCQ5Bj0RkeQY9EREkmPQExFJjkFPRCQ5Bj0RkeQY9EREkmPQExFJjkFPRCQ5Bj0RkeQY9EREkmPQExFJjkFPRCQ5Bj0RkeQY9EREkmPQExFJjkFPRCQ5Bj0RkeSGFfSVlZWIjo6GwWBAUVHRoP327NkDHx8fmM1mx7bCwkIYDAZER0fjgw8+GHvFREQ0IipXHex2O/Ly8lBdXQ2dTgeTyQRFURAbG+vUr6OjA1u2bMGcOXMc2z799FOUlZXh9OnTuHDhAhYuXIi6ujr4+vq6/0qIiGhALu/oa2trYTAYoNfrMWXKFGRmZqK8vLxfv3Xr1uG5557DLbfc4thWXl6OzMxM+Pn5ISIiAgaDAbW1te69AiIiGpLLoLdarQgLC3Os63Q6WK1Wpz6ffPIJGhsbkZaWNuJ9AaC0tBRGoxFGoxHNzc0jvggiIhrcmN+M7e7uxpo1a/Dqq6+O+hi5ubkwm80wm80IDQ0da0lERHQdl3P0Wq0WjY2NjvWmpiZotVrHekdHB06dOoWkpCQAwFdffQVFUVBRUeFyXyIi8jyXd/QmkwkWiwX19fWw2WwoKyuDoiiO9unTp6OlpQUNDQ1oaGhAYmIiKioqYDQaoSgKysrK0NXVhfr6elgsFtx///0evSAiInLm8o5epVKhuLgYKSkpsNvtyM7ORlxcHPLz8x1hPpi4uDg89thjiI2NhUqlwrZt2/jEDRHROHMZ9ACQmpqK1NRUp20bN24csG9NTY3T+tq1a7F27drRVUdERGPGT8YSEUmOQU9EJDkGPRGR5Bj0RESSY9ATEUmOQU9EJDkGPRGR5Bj0RESSY9ATEUmOQU9EJDkGPRGR5Bj0RESSY9ATEUmOQU9EJDkGPRGR5Bj0RESSY9ATEUmOQU9EJDkGPRGR5Bj0RESSY9ATEUmOQU9EJDkGPRGR5Bj0RESSY9ATEUmOQU9EJLlhBX1lZSWio6NhMBhQVFTUr72kpASzZs1CfHw8fvrTn+LTTz8FADQ0NMDf3x/x8fGIj4/HqlWr3Fs9ERG5pHLVwW63Iy8vD9XV1dDpdDCZTFAUBbGxsY4+WVlZjhCvqKjAmjVrUFlZCQCIjIzE8ePHPVQ+ERG54vKOvra2FgaDAXq9HlOmTEFmZibKy8ud+kybNs2x/P3338PHx8f9lRIR0ai4DHqr1YqwsDDHuk6ng9Vq7ddv27ZtiIyMxB/+8Ads3brVsb2+vh733nsvFixYgIMHD7qpbCIiGi63vRmbl5eHM2fO4KWXXsKmTZsAADNmzMD58+dx7Ngx/OUvf0FWVhba29v77VtaWgqj0Qij0Yjm5mZ3lURERBhG0Gu1WjQ2NjrWm5qaoNVqB+2fmZmJd955BwDg5+eH4OBgAEBCQgIiIyNRV1fXb5/c3FyYzWaYzWaEhoaO+CKIiGhwLoPeZDLBYrGgvr4eNpsNZWVlUBTFqY/FYnEsv/vuu4iKigIANDc3w263AwDOnj0Li8UCvV7vzvqJiMgFl0/dqFQqFBcXIyUlBXa7HdnZ2YiLi0N+fj6MRiMURUFxcTH27duHyZMnQ61WY9euXQCAAwcOID8/H5MnT8akSZNQUlICjUbj8YsiIqI+LoMeAFJTU5Gamuq0bePGjY7lLVu2DLhfeno60tPTx1AeERGNFT8ZS0QkOQY9EZHkGPRERJJj0BMRSY5BT0QkOQY9EZHkGPRERJJj0BMRSW5YH5giIiIPq6nx2KF5R09EJDkGPRGR5Bj0RESSY9ATEUmOQU9EJDk+dUNENzcPPu0yUfgIIYS3i7ie0WiE2Wz2dhlERP9ThspOTt0QEUmOQU9EJDkGPRGR5Bj0RESSY9ATEUmOQU9EJDkGPRGR5Bj0RESSY9ATEUluwn0yNiQkBOHh4d4uY0yam5sRGhrq7TImDI6HM45HH46Fs7GMR0NDA1paWgZsm3BBLwP+GQdnHA9nHI8+HAtnnhoPTt0QEUmOQU9EJDnfDRs2bPB2ETJKSEjwdgkTCsfDGcejD8fCmSfGg3P0RESS49QNEZHkGPRERJJj0BMRSY5BP84OHjyIVatWIScnBw888IC3y/G6mpoazJs3D6tWrULNTfDdnUP57LPPsGrVKmRkZGD79u3eLsfrzp49i1/96lfIyMjwdile464xYNCPQHZ2Nm677Tbcc889TtsrKysRHR0Ng8GAoqKiIY8xb948lJSUYNGiRVi+fLkny/U4d4yHj48PAgICcPXqVeh0Ok+W61HuGIuYmBiUlJTgrbfewqFDhzxZrse5Yzz0ej3eeOMNT5bpFSMZG7eNgaBh279/vzh69KiIi4tzbLt27ZrQ6/XizJkzoqurS8yePVucPn1anDhxQqSlpTn9XLp0ybHfo48+Ktrb271xGW7jjvGw2+1CCCG++uorkZWV5a1LGTN3/dsoLy8XDz/8sPjnP//prUtxC3f+t5Kenu6NS/CYkYxNr7GOgWrs/6u4ecyfPx8NDQ1O22pra2EwGKDX6wEAmZmZKC8vxx//+Efs3bt3wOOcP38e06dPR2BgoKdL9ih3jQcAqNVqdHV1ebJcj3LXWCiKAkVRkJaWhqysLE+X7THu/Lchm5GMTWxsrFvOyambMbJarQgLC3Os63Q6WK3WIfd544038OSTT3q6NK8Y6Xj8+9//xsqVK/HLX/4STz311HiUOG5GOhY1NTV4+umnsXLlSqSmpo5HieNqpONx+fJlrFq1CseOHUNhYeF4lOg1g42Nu8aAd/ReUFBQ4O0SJoylS5di6dKl3i5jQkhKSkJSUpK3y5gwgoODUVJS4u0yvMpdY8A7+jHSarVobGx0rDc1NUGr1XqxIu/iePThWDjjeAzO02PDoB8jk8kEi8WC+vp62Gw2lJWVQVEUb5flNRyPPhwLZxyPwXl8bMb0Vu5NJjMzU9xxxx1CpVIJrVYrduzYIYQQ4t133xVRUVFCr9eLTZs2ebnK8cPx6MOxcMbxGJw3xoZ/1IyISHKcuiEikhyDnohIcgx6IiLJMeiJiCTHoCcikhyDnohIcgx6IiLJMeiJiCTHoCciktz/A271rHq0P2n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6" y="553619"/>
            <a:ext cx="36004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YIAAAEMCAYAAADJQLEhAAAABHNCSVQICAgIfAhkiAAAAAlwSFlzAAALEgAACxIB0t1+/AAAADh0RVh0U29mdHdhcmUAbWF0cGxvdGxpYiB2ZXJzaW9uMy4yLjIsIGh0dHA6Ly9tYXRwbG90bGliLm9yZy+WH4yJAAAfMUlEQVR4nO3df1RUZf4H8PfICMJRBAQEB0KHQQrCqIZC95T4gyVZd+wHKaWFkY1udkz3bMlmkXmWxLLcU7Ya6TepVHStgFJJschzPBVnPFKmtosrKBCyIAiVy4wOz/ePyZsICMwFB33er3PuuXOf+zx3PswD8+bemQGNEEKAiIikNcjVBRARkWsxCIiIJMcgICKSHIOAiEhyDAIiIskxCIiIJMcgILrE8uXLMWfOHFeXoVplZSU0Gg0uXLjQp33p+sQgICKSHIOABjwhBNra2lxdBtF1i0FA/Wr06NFYuXIloqKi4Ovri8ceewytra1oamrC9OnTERAQAF9fX0yfPh3V1dXKuISEBCxbtgy/+93v4OXlhRMnTuDdd9/FTTfdhGHDhkGv1+Ptt99W+peUlCAkJASvvPIKAgMDERwcjPz8fOzatQtjx46Fn58fXn755V7X/+CDDyIoKAjDhw/H3XffjSNHjij7du3ahaioKAwbNgw6nQ6rV68GADQ0NGD69Onw8fGBn58f7rrrLiXIjh07hoSEBPj4+CA6OhqFhYXOPrTYuXMnbr31Vnh7eyM0NBTLly/vsm9CQgL++te/4o477oC3tzdmzJiBxsbGdn02b96MG264Af7+/sjKylLaS0tLMX78ePj4+CA4OBhPPfUUbDab03XTACSI+lFYWJiIjo4Wp06dEmfOnBETJkwQy5YtEw0NDWLHjh3il19+ES0tLSIlJUXMmDFDGTdx4kQRGhoqvv/+e3H+/Hlhs9nEp59+Ko4fPy7a2tpESUmJ8PT0FAcPHhRCCPHFF18INzc38dJLLwmbzSZycnKEv7+/eOihh0RLS4v4/vvvxZAhQ8SJEyeuWO+LL74oZs+erWxv3LhRtLS0iNbWVvH000+LW265RdkXFBQk9u/fL4QQorGxUaklIyNDzJ8/X9hsNmGz2cT+/ftFW1ubsNlsIjw8XGRlZQmr1Sr27dsnhg4dKn744QenHtsvvvhCfPfdd8Jut4tvv/1WBAYGio8//lgIIURFRYUAIM6fP688nqNGjRKHDx8WP//8s7j//vuVr/Ni33nz5olz586JsrIy4e7uLo4ePSqEEMJisYivvvpKnD9/XlRUVIgbb7xRrFmzxqmaaWBiEFC/CgsLE+vWrVO2d+7cKfR6fYd+hw4dEj4+Psr2xIkTxQsvvHDFY8+YMUP8/e9/F0I4nhSHDBkiLly4IIQQoqWlRQAQX3/9tdL/tttuU54ou3J5EFyqqalJABBnz54VQggRGhoq1q9fL5qbm9v1e+GFF4TJZBLl5eXt2vfv3y9Gjhwp7Ha70paamipefPHFK9bUU08//bRYvHixEKLzIFi6dKnS98iRI2Lw4MHiwoULSt+qqiplf1xcnNi6dWun97NmzRpx77339knNNDDw0hD1u9DQUOV2WFgYfvzxR5w7dw7z589HWFgYvL29cffdd+Ps2bOw2+2djgOA3bt3Iz4+Hn5+fvDx8cGuXbvQ0NCg7B8xYgTc3NwAAJ6engCAkSNHKvs9PT3x888/97huu92OjIwMhIeHw9vbG6NHjwYA5T4//PBD7Nq1C2FhYZg4cSK++uorAMAzzzwDg8GA3//+99Dr9cjOzgYA/PjjjwgNDcWgQb/92IWFhaGmpqbHNV3qm2++waRJkxAQEIDhw4dj/fr17R6Py10+D+fPn2/XPygoSLnt5eWlPFb//ve/MX36dAQFBcHb2xvPPffcFe+Hrj0MAup3VVVVyu1Tp05h1KhReO211/Cvf/0L33zzDVpaWrB//34AjheGL9JoNMptq9WKBx54AH/5y19QV1eHs2fPIjk5uV3/vrZlyxYUFBSguLgYzc3NqKysbFdjXFwcCgoK8N///hf33nsvZs6cCQAYNmwYXnvtNZw4cQKFhYV4/fXXsW/fPowaNQpVVVXtXvg+deoUdDqdU/U9/PDDMJlMqKqqQnNzMxYsWHDFx+PyeRg8eDD8/f27vZ8//elPuPHGG1FeXo6Wlha8/PLL/fq409XHIKB+99Zbb6G6uhqNjY3IysrCrFmz8NNPP8HT0xM+Pj5obGzESy+9dMVj2Gw2WK1WBAQEQKvVYvfu3dizZ0+/1v3TTz/Bw8MDI0aMwLlz5/Dcc8+1q2fz5s1obm7G4MGD4e3trfym/+mnn+L48eMQQmD48OFwc3PDoEGDcOedd8LLywuvvPIKzp8/j5KSEnzyySdITU11uj4/Pz8MGTIEpaWl2LJlyxX7f/DBBzh69CjOnTuHzMxMpKSkKGdQ3d2Pt7c3hg4dih9++AHr1q1zql4auBgE1O8efvhh5TJJeHg4nn/+eSxevBj/+9//4O/vj/j4eNxzzz1XPMawYcPwxhtvYObMmfD19cWWLVtgMpn6te5HH30UYWFh0Ol0iIqKQnx8fLv977//PkaPHg1vb2+sX78emzdvBgCUl5dj6tSpGDp0KMaPH48nn3wSkyZNgru7Oz755BPs3r0b/v7+ePLJJ/Hee+/hxhtvdKq+f/zjH8jMzMSwYcOwYsUK5YykK4888gjmzp2LoKAgtLa24o033ujR/axevRpbtmzBsGHD8MQTT2DWrFlO1UsDl0bwHI/60ejRo7FhwwZMnTrV1aVILSEhAXPmzMG8efNcXQoNQDwjICKSHIOApDNt2jQMHTq0w+LMB876SnR0dKc1jRkzptP2i5ehiPoCLw0REUmOZwRERJJjEBARSU7r6gKc4e/vr3zKk4iIeqaysrLTT4Vfk0EwevRoWCwWV5dBRHRNMRqNnbbz0hARkeQYBEREkmMQEBFJjkFARCQ5BgERkeQYBEREkmMQEBFJjkFARANXQoJjoX4lVxAMlG8q1jGwagBYx+UGSh0DxXX+eMgVBERE1AGDgIhIcgwCIiLJMQiIiK4F/fg6BYOAiEhyDAIiIskxCIiIJMcgICKSHIOAiEhyDAIiIskxCIiIJMcgICKSHIOAiEhyfRIERUVFiIyMhMFgQHZ2dof9S5YsQWxsLGJjYzF27Fj4+Pgo+9zc3JR9JpOpL8ohIqJe0Ko9gN1ux8KFC7F3716EhIQgLi4OJpMJUVFRSp81a9Yot998800cOnRI2fb09ERZWZnaMoiIyEmqzwhKS0thMBig1+vh7u6O1NRUFBQUdNl/69ateOihh9TeLRER9RHVQVBTU4PQ0FBlOyQkBDU1NZ32PXnyJCoqKjB58mSlrbW1FUajEfHx8cjPz+/yfnJycmA0GmE0GlFfX6+2bCIi+pXqS0O9kZeXh5SUFLi5uSltJ0+ehE6nw4kTJzB58mTExMQgPDy8w1iz2Qyz2QwAMBqNV61mIqLrneozAp1Oh6qqKmW7uroaOp2u0755eXkdLgtd7KvX65GQkNDu9QMiIup/qoMgLi4O5eXlqKiogM1mQ15eXqfv/vnhhx/Q1NSE8ePHK21NTU2wWq0AgIaGBhw4cKDdi8xERNT/VF8a0mq1WLt2LZKSkmC325Geno7o6GhkZmbCaDQqoZCXl4fU1FRoNBpl7LFjxzB//nwMGjQIbW1tyMjIYBAQEV1lffIaQXJyMpKTk9u1rVixot328uXLO4ybMGECDh8+3BclEBGRk/jJYiIiyTEIiIgkxyAgIpIcg4CISHIMAiIiyTEIiIgkxyAgIpIcg4CISHIMAiIiyTEIiIgkxyAgIpIcg4CISHIMAiIiyTEIiIgkxyAgIpIcg4CISHIMAiIiyTEIiIgkxyAgIpIcg4CISHIMAiIiyfVJEBQVFSEyMhIGgwHZ2dkd9m/atAkBAQGIjY1FbGwsNmzYoOzLzc1FREQEIiIikJub2xflEBFRL2jVHsBut2PhwoXYu3cvQkJCEBcXB5PJhKioqHb9Zs2ahbVr17Zra2xsxEsvvQSLxQKNRoPbb78dJpMJvr6+assiIqIeUn1GUFpaCoPBAL1eD3d3d6SmpqKgoKBHYz/77DMkJibCz88Pvr6+SExMRFFRkdqSiIioF1QHQU1NDUJDQ5XtkJAQ1NTUdOj34YcfYty4cUhJSUFVVVWvxgJATk4OjEYjjEYj6uvr1ZZNRES/uiovFv/xj39EZWUlvvvuOyQmJiItLa3XxzCbzbBYLLBYLAgICOiHKomI5KQ6CHQ6nfIbPgBUV1dDp9O16zNixAh4eHgAAObNm4eDBw/2eCwREfUv1UEQFxeH8vJyVFRUwGazIS8vDyaTqV2f2tpa5XZhYSFuuukmAEBSUhL27NmDpqYmNDU1Yc+ePUhKSlJbEhER9YLqdw1ptVqsXbsWSUlJsNvtSE9PR3R0NDIzM2E0GmEymfDGG2+gsLAQWq0Wfn5+2LRpEwDAz88PL7zwAuLi4gAAmZmZ8PPzU1sSERH1guogAIDk5GQkJye3a1uxYoVye+XKlVi5cmWnY9PT05Gent4XZRARkRP4yWIiIskxCIiIJMcgICKSHIOAiEhyDAIiIskxCIiIJMcgICKSHIOAiEhyDAIiIskxCIiIJMcgICKSHIOAiEhyDAIiIskxCIiIJMcgICKSHIOAiEhyDAIiIskxCIiIJMcgICKSHIOAiEhyDAIiIsn1SRAUFRUhMjISBoMB2dnZHfa//vrriIqKwrhx4zBlyhScPHlS2efm5obY2FjExsbCZDL1RTlERNQLWrUHsNvtWLhwIfbu3YuQkBDExcXBZDIhKipK6XPrrbfCYrHAy8sL69atw7PPPott27YBADw9PVFWVqa2DCIicpLqM4LS0lIYDAbo9Xq4u7sjNTUVBQUF7fpMmjQJXl5eAID4+HhUV1ervVsiIuojqoOgpqYGoaGhynZISAhqamq67L9x40ZMmzZN2W5tbYXRaER8fDzy8/O7HJeTkwOj0Qij0Yj6+nq1ZRMR0a9UXxrqjQ8++AAWiwVffvml0nby5EnodDqcOHECkydPRkxMDMLDwzuMNZvNMJvNAACj0XjVaiYiut6pPiPQ6XSoqqpStqurq6HT6Tr0Ky4uRlZWFgoLC+Hh4dFuPADo9XokJCTg0KFDaksiIqJeUB0EcXFxKC8vR0VFBWw2G/Ly8jq8++fQoUOYP38+CgsLERgYqLQ3NTXBarUCABoaGnDgwIF2LzITEVH/U31pSKvVYu3atUhKSoLdbkd6ejqio6ORmZkJo9EIk8mEZ555Bj///DMefPBBAMANN9yAwsJCHDt2DPPnz8egQYPQ1taGjIwMBgER0VXWJ68RJCcnIzk5uV3bihUrlNvFxcWdjpswYQIOHz7cFyUQEZGT+MliIiLJMQiIiCTHICAikhyDgIhIcgwCIiLJMQiIiCTHICAikhyDgIhIcgwCIiLJMQiIiCTHICAikhyDgIhIcgwCIiLJXdX/UOZyjY2A1Qr83/+5to7aWkCjAd59V91xNBp140+fdqxzc3t//K729XZMXZ1jvWXLb/s1mt+Wy7d70seZMU1NjraSEmDQoI7jL1+66+Ps/l//PwdOn3b0cXNzrLtb1H4vkNQ0Qgjh6iJ6y2g0wmKx9H7giBGOMCC63lwMl54sPQmXU6ccx9Truw/F/ly++sqxnjwZGDzYsbi7/3b70qU37b09xj33AG1tQGGhI6wvXVpbO7b1tr0nfc+ccdRw7BgwdqxT3yZdPXfKdUYQGel4ILdvd20dM2c61tu2OX+MvsjvWbMc67y83h2/q33OjJk927F+//3f+l26XN7W2+2ejlm0yLFes8bR1tbW8TiXLt3td/YYr77qWP/5z4Dd7ujT3dIf/RoaHI9HeHj3X2dPl548ZpcvVqtj/e23wPnzvy02W/ttu73r772+5OenbrxGAwwZAnh4tF8ub/P27ti+c6dj/PDhffO1XEKuIHB3d6xvuMG1dQwZ4liHhbm2Dk9Px3rMGNfV4OXlWEdGuq4GAPDxcawnTXJtHR984FgvWODaOhISHOuPP3ZpGUodJSVX7tfWBly40DEgOgsNZ9rfftvxJLxoUfdP4ldq12qdv4x38bEYOdK58VcgVxAQ0fVp0CDHL3oXf9nra0VFjvXixf1zfBfju4aIiCTHICAikhyDgIhIcn0SBEVFRYiMjITBYEB2dnaH/VarFbNmzYLBYMCdd96JyspKZd/KlSthMBgQGRmJzz77rC/KISKiXlAdBHa7HQsXLsTu3btx9OhRbN26FUePHm3XZ+PGjfD19cXx48exZMkSLF26FABw9OhR5OXl4ciRIygqKsKTTz4J+9V6GxgREQHogyAoLS2FwWCAXq+Hu7s7UlNTUVBQ0K5PQUEB0tLSAAApKSnYt28fhBAoKChAamoqPDw8MGbMGBgMBpSWlqotiYiIekF1ENTU1CA0NFTZDgkJQU1NTZd9tFothg8fjjNnzvRo7EU5OTkwGo0wGo2or69XWzYREf3qmnmx2Gw2w2KxwGKxICAgwNXlEBFdN1QHgU6nQ1VVlbJdXV0NnU7XZZ8LFy6gubkZI0aM6NFYIiLqX6qDIC4uDuXl5aioqIDNZkNeXh5MJlO7PiaTCbm//oXLHTt2YPLkydBoNDCZTMjLy4PVakVFRQXKy8txxx13qC2JiIh6QfWfmNBqtVi7di2SkpJgt9uRnp6O6OhoZGZmwmg0wmQy4fHHH8cjjzwCg8EAPz8/5P36R86io6Mxc+ZMREVFQavV4q233oKbm5vqL4qIiHquT/7WUHJyMpKTk9u1rVixQrk9ZMgQ/POf/+x07LJly7Bs2bK+KIOIiJxwzbxYTERE/YNBQEQkOQYBEZHkGARERJJjEBARSY5BQEQkOQYBEZHkGARERJJjEBARSY5BQEQkOQYBEZHkGARERJJjEBARSY5BQEQkOQYBEZHkGARERJJjEBARSY5BQEQkOQYBEZHkGARERJJjEBARSU5VEDQ2NiIxMRERERFITExEU1NThz5lZWUYP348oqOjMW7cOGzbtk3ZN3fuXIwZMwaxsbGIjY1FWVmZmnKIiMgJqoIgOzsbU6ZMQXl5OaZMmYLs7OwOfby8vPDee+/hyJEjKCoqwuLFi3H27Fll/6uvvoqysjKUlZUhNjZWTTlEROQEVUFQUFCAtLQ0AEBaWhry8/M79Bk7diwiIiIAAKNGjUJgYCDq6+vV3C0REfUhVUFQV1eH4OBgAEBQUBDq6uqu2L+0tBQ2mw3h4eFK27JlyzBu3DgsWbIEVqtVTTlEROQEbXcdpk6ditOnT3doz8rKaret0Wig0Wi6PE5tbS0eeeQR5ObmYtAgR/6sXLkSQUFBsNlsMJvNWLVqFTIzMzsdn5OTg5ycHADgGQURUR/qNgiKi4u73Ddy5EjU1tYiODgYtbW1CAwM7LRfS0sL/vCHPyArKwvx8fFK+8WzCQ8PDzz22GNYvXp1l/dlNpthNpsBAEajsbuyiYioh1RdGjKZTMjNzQUA5ObmYsaMGR362Gw23HfffXj00UeRkpLSbl9tbS0AQAiB/Px83HzzzWrKISIiJ6gKgoyMDOzduxcREREoLi5GRkYGAMBisWDevHkAgO3bt2P//v3YtGlTh7eJzp49GzExMYiJiUFDQwOef/55lV8OERH1VreXhq5kxIgR2LdvX4d2o9GIDRs2AADmzJmDOXPmdDr+888/V3P3RETUB/jJYiIiyTEIiIgkxyAgIpIcg4CISHIMAiIiyTEIiIgkxyAgIpIcg4CISHIMAiIiyTEIiIgkxyAgIpIcg4CISHIMAiIiyTEIiIgkxyAgIpIcg4CISHIMAiIiyTEIiIgkxyAgIpIcg4CISHIMAiIiyakKgsbGRiQmJiIiIgKJiYloamrqtJ+bmxtiY2MRGxsLk8mktFdUVODOO++EwWDArFmzYLPZ1JRDREROUBUE2dnZmDJlCsrLyzFlyhRkZ2d32s/T0xNlZWUoKytDYWGh0r506VIsWbIEx48fh6+vLzZu3KimHCIicoKqICgoKEBaWhoAIC0tDfn5+T0eK4TA559/jpSUFKfGExFR31AVBHV1dQgODgYABAUFoa6urtN+ra2tMBqNiI+PV57sz5w5Ax8fH2i1WgBASEgIampq1JRDRERO0HbXYerUqTh9+nSH9qysrHbbGo0GGo2m02OcPHkSOp0OJ06cwOTJkxETE4Phw4f3qtCcnBzk5OQAAOrr63s1loiIutZtEBQXF3e5b+TIkaitrUVwcDBqa2sRGBjYaT+dTgcA0Ov1SEhIwKFDh/DAAw/g7NmzuHDhArRaLaqrq5V+nTGbzTCbzQAAo9HYXdlERNRDqi4NmUwm5ObmAgByc3MxY8aMDn2amppgtVoBAA0NDThw4ACioqKg0WgwadIk7Nix44rjiYiof6kKgoyMDOzduxcREREoLi5GRkYGAMBisWDevHkAgGPHjsFoNOKWW27BpEmTkJGRgaioKADAqlWr8Prrr8NgMODMmTN4/PHHVX45RETUW91eGrqSESNGYN++fR3ajUYjNmzYAACYMGECDh8+3Ol4vV6P0tJSNSUQEZFK/GQxEZHkGARERJJjEBARSY5BQEQkOQYBEZHkGARERJJjEBARSY5BQEQkOQYBEZHkGARERJJjEBARSY5BQEQkOQYBEZHkGARERJJjEBARSY5BQEQkOQYBEZHkGARERJJjEBARSU7V/ywmIqKrpKSk3w7NMwIiIsmpCoLGxkYkJiYiIiICiYmJaGpq6tDniy++QGxsrLIMGTIE+fn5AIC5c+dizJgxyr6ysjI15RARkRM0Qgjh7OBnn30Wfn5+yMjIQHZ2NpqamrBq1aou+zc2NsJgMKC6uhpeXl6YO3cupk+fjpSUlF7dr9FohMVicbZsIupOQoJj3Y+XI3qEdfSprp47VZ0RFBQUIC0tDQCQlpam/KbflR07dmDatGnw8vJSc7dE1N9KSq75Jz3qOVVBUFdXh+DgYABAUFAQ6urqrtg/Ly8PDz30ULu2ZcuWYdy4cViyZAmsVquacojoejNQAmmg1NFPun3X0NSpU3H69OkO7VlZWe22NRoNNBpNl8epra3F4cOHkZSUpLStXLkSQUFBsNlsMJvNWLVqFTIzMzsdn5OTg5ycHABAfX19d2UTEVEPdRsExcXFXe4bOXIkamtrERwcjNraWgQGBnbZd/v27bjvvvswePBgpe3i2YSHhwcee+wxrF69usvxZrMZZrMZgOM6FxER9Q1Vl4ZMJhNyc3MBALm5uZgxY0aXfbdu3drhslBtbS0AQAiB/Px83HzzzWrKISIiJ6gKgoyMDOzduxcREREoLi5GRkYGAMBisWDevHlKv8rKSlRVVWHixIntxs+ePRsxMTGIiYlBQ0MDnn/+eTXlEBGRE1S9fdRV+PZRIqLe65e3jxIR0bWPQUBEJDkGARGR5BgERESSuyZfLPb398fo0aPbtTU3N2P48OHdttXX1yMgIKC/S+xUZ/VcjWP0dEx3/a60v6t9PZmXa31OnD1OT8a4ak4A183LQJ+TnvQbqD8rlZWVaGho6LhDXCeeeOKJHrXdfvvtV6OcTnVWz9U4Rk/HdNfvSvu72teTebnW58TZ4/RkjKvmRAjXzctAn5Oe9LvWflbcli9fvtzpeBlgIiMju23LyclRPqHsCp3VeDWO0dMx3fW70v6u9nU3L9fDnDh7nJ6MccWcAK6dl4E+Jz3pdy39rFyTl4bU4GcQBh7OycDEeRl4+mtOrqszgp66/fbbXV0CXYZzMjBxXgae/pgT6c4IiIioPb59lIhIcgwCIiLJMQiIiCQnfRDk5+fjiSeewKxZs7Bnzx5Xl0MAjh07hgULFiAlJQXr1q1zdTl0iV9++QVGoxGffvqpq0shACUlJbjrrruwYMEClKj4V5rXZRCkp6cjMDCwwz+6KSoqQmRkJAwGA7KzswEA9957L9555x2sX78e27Ztc0W5UujNnNx0001Yv349tm/fjgMHDriiXGn0Zl4AYNWqVZg5c+bVLlMqvZkTjUaDoUOHorW1FSEhIc7fab98TM3FvvzyS3Hw4EERHR2ttF24cEHo9Xrxn//8R1itVjFu3Dhx5MgRZf+f//xncfDgQVeUK4XezklBQYG45557xObNm11VshR6My979uwRW7duFe+++6745JNPXFj19a03c2K324UQQpw+fVo8/PDDTt/ndXlGcPfdd8PPz69dW2lpKQwGA/R6Pdzd3ZGamoqCggIIIbB06VJMmzYNt912m4sqvv71Zk4Ax79B3b17NzZv3uyKcqXRm3kpKSnB119/jS1btuCdd95BW1ubi6q+vvVmTgYNcjyF+/r6wmq1On2f3f7z+utFTU0NQkNDle2QkBB88803ePPNN1FcXIzm5mYcP34cCxYscGGVculqTkpKSvDRRx/BarUiOTnZhRXKqat5Wbt2LQBg06ZN8Pf3V56EqP91NScfffQRPvvsM5w9exZPPfWU08eXJgi6smjRIixatMjVZdAlEhISkJCQ4OoyqAtz5851dQn0q/vvvx/333+/6uNIE+k6nQ5VVVXKdnV1NXQ6nQsrIs7JwMR5GXj6e06kCYK4uDiUl5ejoqICNpsNeXl5MJlMri5LapyTgYnzMvD0+5yofYV7IEpNTRVBQUFCq9UKnU4nNmzYIIQQYufOnSIiIkLo9Xrxt7/9zcVVyoVzMjBxXgYeV8wJ/+gcEZHkpLk0REREnWMQEBFJjkFARCQ5BgERkeQYBEREkmMQEBFJjkFARCQ5BgERkeQYBEREkvt/C715h+rMkQ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6391"/>
            <a:ext cx="3676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png;base64,iVBORw0KGgoAAAANSUhEUgAAAfAAAAEHCAYAAABROxRHAAAABHNCSVQICAgIfAhkiAAAAAlwSFlzAAALEgAACxIB0t1+/AAAADh0RVh0U29mdHdhcmUAbWF0cGxvdGxpYiB2ZXJzaW9uMy4yLjIsIGh0dHA6Ly9tYXRwbG90bGliLm9yZy+WH4yJAAAgAElEQVR4nOzdeXxMV+PH8c9MJkIqIQmJSCxZbIlEEFuptUjQVKyppbVVi7a2Wto+8pSfnUdrVxqltlBbtIhaElQRIRESISSWBIlIiCDbzPz+GK6MRAxmSDjv12teNXfuPfd8Z9I5c849916ZWq1WIwiCIAhCiSJ/0xUQBEEQBOHFiQZcEARBEEog0YALgiAIQgkkGnBBEARBKIFEAy4IgiAIJZDiTVdAEPLLOrLuTVdBEIQSonTzvq9cRm5qvM7rGldwfOX96ZPogQuCIAhCCSR64IIgCMK7S6V80zV4aaIBFwRBEN5dyrw3XYOXJhpwQRAE4Z2lVqvedBVemmjABUEQhHeXSjTggiAIglDyiB64IAiCIJRAYhKbIAiCIJRAogcuCIIgCCWPWsxCFwRBEIQSSExiEwRBEIQSSAyhC8KbceTMRWat34NKrcL3g/oM7tyi0PX2hZ9j7JI/WD9pCK4OlQEI2PkP2w5HIJfJmdC3I83rOhdZ5ob9Yazbe5xrKemEzv8WCzNTkekdz/U2ZtLVq2QvVkrwJDZxLXQBgEGDBmFtbU3dunVfeNuTJ0/i5uaGs7Mz33zzDWq1GoAff/wROzs7PDw88PDwYNeuXXqts1KlYvra3SwZ3YdtU4cTfDyaS0m3Cqx3/2E26/Ydx83RTlp2KekWwcej2fp/w1gypg/T1+xGqVIVWaaHcxV++bY/la3K6TXH257pbc31NmbS1atkL3bUKt0fxYxowAUABgwYQHBw8EttO2zYMFasWEFcXBxxcXFa5YwePZrIyEgiIyPp1KmTvqoLwNn4JKpYW2BvbYGxwgivJq6ERp4vsN7ibaEM9H4fE+MnA06hkefxauJKKWMF9hUtqGJtwdn4pCLLrFPNFrsK5fWa4V3I9Lbmehsz6epVshc7KpXuj2JGNOACAC1btsTS0lJr2aVLl/Dy8qJhw4Z88MEHxMbGFtjuxo0bZGRk0LRpU2QyGZ9++inbt29/LXVOuXOPSpZPeiPWFuYkp9/TWufclRvcTL9Ly3o1tZYnp9/DxtJcem5jYU7KnXs6lWlIb2MmeDtzvY2ZdPUq2YsdZZ7uj2JGNODCMw0dOpSFCxdy8uRJ5s6dy/Dhwwusk5SUhL29vfTc3t6epKQk6fmiRYtwd3dn0KBBpKenF7qf5cuX4+npiaenJwFBB/RWf5VKzdzAvxnbu4PeynzT3sZM8Hbmehsz6aokZVerlTo/iptiPK4hvEmZmZn8+++/9OzZU1qWnZ39QmUMGzaMSZMmIZPJmDRpEmPHjmXlypUF1hs6dChDhw4FIOvIOp3Lty5vxs20u9LzlPQMbCzMpOf3s7K5mJTCkFmrAUi9m8nIBYHM/8YPGwszktMypHWT0zOwLq/ZtqgyDe1tzARvZ663MZOuXiV7sZvIVgyPbetKNOBCoVQqFeXLlycyMlJruVKppGHDhgD4+PgwbNgwEhMTpdcTExOxs9NMWLGxsZGWf/7553Tp0kWvdXR1sONqchqJt9KxsTAn+Hg0M77wlV43My3NwQXjpOeDZ61mTK/2uDpUxqSUgu9+2Ub/Dk1JuXOPq8lp1HW0Q62myDIN7W3M9Lbmehsz6epVshc7xfDYtq5EAy4UytzcHAcHB/744w969uyJWq0mKiqKevXqFWjUzc3NOXbsGE2aNOH333/n66+/BjTHx21tbQHYtm3bS81wL4rCSM53/bwZNm8dKpWari08cLazZvG2EFyrV6Z1/VrP3NbZzpoOjVzw/c9SjORyvu/njZFcc0SpsDIB1u09zqrgf7l9N5Oe/sto4V6DHwd+JDK9o7nexky6epXsxU4J7oHL1I/P+RHeaZ988gmhoaGkpqZiY2PD5MmTadu2LcOGDePGjRvk5ubi5+eHv79/gW3Dw8MZMGAADx8+xNvbm4ULFyKTyejfvz+RkZHIZDKqV6/OL7/8IjXoz/IiQ+iCILzbSjfv+8plZIX9ofv+Gvd87jrBwcGMHDkSpVLJkCFDmDhxYqHrbdmyhR49enDixAk8PT0BmDFjBgEBARgZGbFgwQI6duxY5L5EAy4UK6IBFwRBV3ppwI9t1H1/TXsX+bpSqaRmzZrs3bsXe3t7GjVqxIYNG3BxcdFa7969e3Tu3JmcnBwWLVqEp6cnMTExfPLJJ4SFhXH9+nU+/PBDLly4gJGR0TP3J2ahC4IgCO8uPV7IJSwsDGdnZxwdHSlVqhR+fn4EBQUVWG/SpElMmDCB0qVLS8uCgoLw8/PDxMQEBwcHnJ2dCQsLK3J/ogEXBEEQ3l0vcCGX/Ke8enp6snz5cq2ikpKSqFKlivT86dNqAU6dOsW1a9fo3LnzC2/7NDGJTRAEQXh3vcAs9PynvL7crlSMGTOGVatWvXQZ+YkGXBAEQXhn6fMCLXZ2dly7dk16nv+0WtAc+z579iytW7cG4ObNm/j4+LBjx47nblsYMYQuCIIgvLv0eCnVRo0aERcXR0JCAjk5OQQGBuLj4yO9Xq5cOVJTU7l8+TKXL1+madOm7NixA09PT3x8fAgMDCQ7O5uEhATi4uJo3LhxkfsTPXBBEATh3aXHC7koFAoWLVpEx44dUSqVDBo0CFdXV/z9/aVG+llcXV3p1asXLi4uKBQKFi9eXOQMdBCnkQnFjDiNTBAEXenjNLKH+5bpvG6ZD7985f3pk+iBC4IgCO8ucSlVQRAEQSiBSvClVEUDLhQvcjGvUnjDSnCPTHgJJfjzFg24IAiC8O7SYXZ5cSUacEEQBOHdJXrggiAIglACiWPggiAIglACiR64IAiCIJRAogcuCIIgCCVQnpjEJgiCIAglTwm+GKlowAVBEIR3lzgGLgiCIAglkGjABUEQBKEEEpPYBEEQBKEEEj1wQXgzjkTFMWt9MCqVCt+WDRjc5YNC19t3Ioaxizex/r+f4+pgB0DAX4fZdugUcrmcCX29ae7mDIB/wHYORV7A0vw9tk4bUaCs1bv/Zd7GvwldOA4Ls/dKdKZ5gX9zMPI8xgoj7K0tmTL4Y8zfK6P3TG8yo0FznLnIrPV7UKlV+H5Qn8GdWxSeI/wcY5f8wfpJQ3B1qKzJsfMfth2OQC6TM6FvR5rXdS6yzAEzfuNBVg4AaRn3qetox89f9y7xuSYFBBF+/gpmZUwAmDL4Y2pXrWSQXIVSKl/fvvTM4HeOCA4OplatWjg7OzNz5swCr2dnZ9O7d2+cnZ1p0qQJly9fll6bMWMGzs7O1KpViz179jy3zL59+1KrVi3q1q3LoEGDyM3NBSA2NpZmzZphYmLC3LlztfZfvXp13Nzc8PDwwNPTs0D9/ve//yGTyUhNTdVafuLECRQKBZs3bwbgypUrNGjQAA8PD1xdXVm2rOA9Zn18fKhbt67WsoULF1K7dm1cXV0ZP348ADk5OQwcOBA3Nzfq1atHaGiotP7Jkydxc3PD2dmZb775hse3c09LS6N9+/bUqFGD9u3bk56eDkBQUBDu7u5Svn/++Ucqy8vLi/Lly9OlSxetOu3fv1/K0qJFCy5evAjA1atXadOmDfXr18fd3Z1du3YBsHfvXho2bIibmxsNGzbkwIEDWvuoV68erq6ufPnllyj1+D+LUqVi+ppdLBnTl23TRxB8/CyXklIKrHf/YTbr9h7DzdFOWnYpKYXg42fZOm0ES8b2Y/rvO1E++iX+cQsPlo7tV+g+b96+y9HoS9haldNbjjeZqWldR7ZMG87mqcOpVsmKgJ3/FFhH397E52awHGt3s2R0H7ZNHU7w8WguJd0qPMe+40/luEXw8Wi2/t8wlozpw/Q1u1GqVEWWueq7gWya/AWbJn+Bu7M97RrUfityAYzp9aGU7bU23qDpgev60MHz2rxly5ZJbU6LFi2IiYkB4PLly5QpUwYPDw88PDz48svn33vcoA24UqlkxIgR7N69m5iYGDZs2CBV9rGAgAAsLCy4ePEio0ePZsKECQDExMQQGBhIdHQ0wcHBDB8+HKVSWWSZffv2JTY2ljNnzvDw4UN+/fVXACwtLVmwYAHffvttofUMCQkhMjKS8PBwreXXrl3j77//pmrVqgVyTZgwgQ4dOkjLbG1tOXr0KJGRkRw/fpyZM2dy/fp16fWtW7dStmzZAvsNCgri9OnTREdHS/VbsWIFAGfOnGHv3r2MHTsW1aM/nmHDhrFixQri4uKIi4sjODgYgJkzZ9KuXTvi4uJo166d9IfTrl07Tp8+TWRkJCtXrmTIkCHS/seNG8eaNWsKvB/Dhg1j3bp1REZG0qdPH6ZOnQrA1KlT6dWrFxEREQQGBjJ8+HAAKlSowJ9//smZM2dYvXo1/fv3l8ratGkTp0+f5uzZs9y6dYs//vij0M/gZZyNT6KKjSX21pYYKxR4NalLaMT5Aust3nqAgZ1aYGL8ZMApNOI8Xk3qUspYgX1FC6rYWHI2PgmAhrWqP7MXOmdDMKN7tUemtxTaXnem9+s6ozAyAsDdyZ6UtAwDJXviTXxuBsthbYG9tQXGCiO8mrgSGllIjm2hDPR+XztH5Hm8mrg+yWFtwdn4JJ3KzHyYTdi5y7QxUAP+pnK9MWqV7o/n0KXN69OnD2fOnCEyMpLx48czZswY6TUnJyciIyOJjIwstBP4NIM24GFhYTg7O+Po6EipUqXw8/MjKChIa52goCA+++wzAHr06MH+/ftRq9UEBQXh5+eHiYkJDg4OODs7ExYWVmSZnTp1QiaTIZPJaNy4MYmJiQBYW1vTqFEjjI2NX6j+o0ePZvbs2chk2l/XCxcupHv37lhbW0vLSpUqhYmJZggoOztbanABMjMzmTdvHv/5z3+0ylm6dCkTJ06UtntcXkxMDG3btpWWlS9fnvDwcG7cuEFGRgZNmzZFJpPx6aefsn379gLv42effSYtL1u2rFT/+/fva2Vp164dZmZmBXLLZDIyMjRf5Hfv3qVy5cpFLq9fv770b1dXVx4+fEh2djYA5ubmAOTl5ZGTk1PgvXwVKekZVLI0l55bW5iTnK7dAJ27fJ2baRm09KiptTw5PQObfNvaWJiTkl504xVyKhZrC3NqGbCH8Loz5bf9UATN3Z1fsua6e5MZ9Snlzj0qWT4ZidHkuKe1zrkrN7iZfpeW9Z7Oca9gjjv3dCoz5FQsTeo4UPbRkLO+vYlcC7eE0MN/GXM27CEn9/VeWEWtUuv8eB5d2rzH34lQ8Dv5RRm0AU9KSqJKlSrSc3t7e5KSkp65jkKhoFy5cty+ffuZ2+pSZm5uLmvWrMHLy+u5dZTJZHTo0IGGDRuyfPlyaXlQUBB2dnbUq1evQH23bdvGsGHDCpR17do13N3dqVKlChMmTJAatUmTJjF27FhMTU211r9w4QKHDx+mSZMmtGrVihMnTgBQr149duzYQV5eHgkJCZw8eZJr166RlJSEvb19odmTk5OxtbUFoFKlSiQnJ0vrbdu2jdq1a9O5c2dWrlz53Pfk119/pVOnTtjb27NmzRomTpwIwI8//sjatWuxt7enU6dOLFy4sMC2W7ZsoUGDBtKPEoCOHTtibW2NmZkZPXr0KLDN8uXL8fT0xNPTk4Dt+59bP12pVCrmbtjDWL8Oz1/5OR5m5/DrX4cZ7ttGDzV7efrMlN+KHYcwMpLTuZm7Xst9GYbK+LqpVGrmBv7N2N76zbH7+Fm8m9R9/ooGou9c33RvS9D04ayfNIS79x+ycvcRvZSrMz0OoevSPgEsXrwYJycnxo8fz4IFC6TlCQkJ1K9fn1atWnH48OHn7s/gx8DfhOHDh9OyZUs++KDwiTH5/fPPP5w6dYrdu3ezePFiDh06xIMHD5g+fTpTpkwpsP6oUaOYNWsWcnnBt65KlSpERUVx8eJFVq9eTXJyMpGRkVy6dAlfX98C6+fl5ZGWlsaxY8eYM2cOvXr1Qq1WM2jQIOzt7fH09GTUqFG8//77GD0a5tTF41GIx3x9fYmNjWX79u1MmjTpudv/9NNP7Nq1i8TERAYOHCgN8WzYsIEBAwaQmJjIrl276N+/v9ZIQ3R0NBMmTOCXX37RKm/Pnj3cuHGD7OxsrePjjw0dOpTw8HDCw8MZ3LWdzjmtLcy5mW/INyU9AxuLfL9us3K4mJTCkJmr8B77E1GXEhk5fwPRCUnYWJiTnG/b5PQMrPNt+7TElHSSbqXTa9JSvMf+RHJ6Bn7//YXUO/eeuc3LeJ2ZHgs6HMGh0xeY8UU3vY6QPMubyGgI1uXNuJl2V3quyfFkROt+VrYmx6zVeI+br8mxIJDohOvYWJgVzFHe7Lllpt97wNmE63xQr8Zbk6tieTNkMhmljBV83MKDs/FPDj2+Fi8whJ6/s+Hp6anV6XsRI0aM4NKlS8yaNUs6RGlra8vVq1eJiIhg3rx59OnTRxrxfBaDzkK3s7Pj2rVr0vPExETs7OwKXcfe3p68vDzu3r2LlZVVkdsWVebkyZO5detWgUakqDqCZqja19eXsLAwLCwsSEhIkHrfiYmJNGjQgLCwMMLDw/Hz8wMgNTWVXbt2oVAo6Nq1q1Rm5cqVqVu3LocPH+bWrVuEh4dTvXp18vLySElJoXXr1oSGhmJvb0+3bt2kIX+5XE5qaioVK1bkp59+ksp7//33qVmzJhYWFtJhgaez29jYcOPGDWxtbblx44bW8P5jLVu2JD4+ntTUVCpUqFDo+3Hr1i1Onz5NkyZNAOjdu7c0khEQECAdc2/WrBlZWVmkpqZibW1NYmIivr6+/P777zg5ORUot3Tp0nz88ccEBQXRvn17nT6b53F1qMzV5Nsk3krHxsKM4ONnmfFld+l1M9PSHFw0QXo+eMZvjPHrgKuDHSaljPlu2Rb6d2xGyp17XE2+TV1Hu8J2A0CNKjaELhwvPfce+xPrfxyq91norzMTaGaDr9p9hICJAyljUkqvWZ7ldWc0FFcHO64mpz3KYU7w8WhmfPHkh7qZaWkOLhgnPR88azVjerXH1aEyJqUUfPfLNvp3aPooRxp1He1QqymyzL3hMbSsV0PruHNJz3Xrzj0qljdDrVYTcuo8znYVDZatUHm6T6wdOmwoQ4cOfebrurR5+fn5+UmjuSYmJtLIZcOGDXFycuLChQuFTq5+7IX/ClJSUsjKypKePz3BK79GjRoRFxdHQkICdnZ2BAYGsn79eq11fHx8WL16Nc2aNWPz5s20bdsWmUyGj48Pffr0YcyYMVy/fp24uDgaN26MWq1+Zpm//vore/bsYf/+/YX2kJ92//59VCoVZmZm3L9/n7///ht/f3/c3NxISXkyK7Z69eqEh4dToUIFEhISpOUDBgygS5cudO3alcTERKysrChTpgzp6en8888/jB49mh49ekgf0OXLl+nSpYs0q7xr166EhITQpk0bLly4QE5ODhUqVODBgweo1Wree+899u7di0KhwMXFBdAcPzl27BhNmjTh999/5+uvv9Z6HydOnMjq1av5+OOPAbh48SJOTk7IZDJOnTpFdnY2VlZWz3xPLCwsuHv3LhcuXKBmzZrs3buXOnXqSJ/1/v37GTBgAOfOnSMrK4uKFSty584dOnfuzMyZM2nevLlUVmZmJvfu3cPW1pa8vDx27typ06iIrhRGRnzXrxPD5q5BpVLT9YP6ONtZs3jrAVwdKtO6/rMn+TjbWdOhkSu+3y/GyEjO9/07Y/Tob2bC0s2Ex17mTuYD2o/+H8O6tqFbqwZ6q3dxyjRj7S5y8pR8Oed3ANyc7Jk04KO3KqPhcsj5rp83w+at0+Ro4aHJsS0E1+qVaV2/1nNyuOD7n6UYyeV8389bylFYmY/tCYtmUKfmzyq2ROb6bvk20u89QI2aWlUqMenTzgbNV4AezwPXpc2Li4ujRg3NCMrOnTulf9+6dQtLS0uMjIyIj48nLi4OR0fHIvcnU6t1u5L7jh07GDt2LNevX8fa2porV65Qp04doqOji9xu165djBo1CqVSyaBBg/jhhx/w9/fH09MTHx8fsrKy6N+/PxEREVhaWhIYGChVetq0aaxcuRKFQsHPP/+Mt7f3M8sEzTH0atWqSROzunXrhr+/Pzdv3sTT05OMjAzkcjlly5YlJiaG1NRUaWg7Ly+PPn36SGXll78Bz+9xA96jRw9ptrhMJkOtVvPVV18V+KX2uAE/e/YsoDldbNCgQURGRlKqVCnmzp1L27ZtuXz5Mh07dkQul2NnZ0dAQADVqlUDIDw8nAEDBvDw4UO8vb1ZuHAhMpmM27dv06tXL65evUq1atXYtGkTlpaWzJo1i99//x1jY2PKlCnDnDlzaNFCc/7lBx98QGxsLJmZmVhZWREQEEDHjh3Ztm0b/v7+yOVyLCwsWLlyJY6OjsTExPD555+TmZmJTCZj9uzZdOjQgalTpzJjxgzpDxHg77//Rq1W06VLF2lSX5s2bfjpp59QKJ79uzHr6IYi/54EweBK8IU93jWlm/d95TIe/PyFzuuajnr+yO7z2ryRI0eyb98+jI2NsbCwYNGiRbi6urJlyxb8/f0xNjZGLpczefJkPvqo6B/TOjfg9erV48CBA3z44YdEREQQEhLC2rVrCQgI0C25IOhANODCGyca8BJDLw34vM91Xtd0zIpX3p8+6TyJzdjYGCsrK1QqldSbevq8aUEQBEEoUVRq3R/FjM7HwMuXL09mZiYtW7akb9++WFtb8957+r+MpCAIgiC8Nu/CpVSDgoIoU6YMP/30E15eXjg5OfHnn38asm6CIAiCYFBqlUrnR3Gjcw88f2/78RW/BEEQBKFEK4ZD47rSuQe+detWatSoQbly5TA3N8fMzEzrknCCIAiCUOLo8Vror5vOPfDx48fz559/SucEC4IgCEKJV4J74Do34DY2NqLxFgRBEN4uxfDYtq6e24Bv3boVAE9PT3r37k3Xrl21blTRrVs3w9VOEARBEAypBM9Cf24Dnn+muampKX///bf0XCaTiQZcEARBKLne5iH033777XXUQxA0FK/nhhqC8EzFcLKSYDjF8fQwXek8Cz0+Pp6PPvqIihUrYm1tzccff6x1Yw9BEARBKHFK8JXYdG7A+/TpQ69evbhx4wbXr1+nZ8+e0m01BUEQBKFEehca8AcPHtC/f38UCgUKhYJ+/fpp3VZUEARBEEqcd+E8cG9vb2bOnImfnx8ymYyNGzfSqVMn0tLSALC0tDRYJQVBEATBENR5xa9h1pXOtxN1cHB4diEyGfHx8XqrlPDuyjqx5U1XQXjXFcOellC40o17vnIZ977povO6Zgv+euX96ZPOPXAxYU0QBEF465TgWeg6X8jlWcR54IIgCEKJpefJacHBwYwcORKlUsmQIUOYOHGi1uvLli1j8eLFGBkZUbZsWZYvX46LiwsAM2bMICAgACMjIxYsWEDHjh2L3NcLXcjlaeJCLoIgCEKJpscGXKlUMmLECPbu3Yu9vT2NGjXCx8dHaqBBc0bXl19+CcCOHTsYM2YMwcHBxMTEEBgYSHR0NNevX+fDDz/kwoULGBkZPXN/4kIugiAIwjtLrdTfEHpYWBjOzs44OjoC4OfnR1BQkFYDnv8unvfv30cmkwEQFBSEn58fJiYmODg44OzsTFhYGM2aNXvm/nQ+Bg6wc+dOoqOjtU4f8/f3f5EiBEEQBKH4eIEe+PLly1m+fLn0fOjQoQwdOlR6npSURJUqVaTn9vb2HD9+vEA5ixcvZt68eeTk5HDgwAFp26ZNm2ptm5SUVGR9dG7Av/zySx48eEBISAhDhgxh8+bNNG7cWNfNBUEQBKHYUb9AA/50g/2yRowYwYgRI1i/fj1Tp05l9erVL1WOzg34v//+S1RUFO7u7vz3v/9l7NixeHt7v9ROBUFfjpy+wKw1f6FSqfBt3YjBPq0KXW9f2FnGLljP+inDcXW0ByBgRyjbQsORy+VM+LQLzd1rcvn6LcYvCpS2S0xJY3iPD+nn1Zx563dzMOIcxgoF9taWTBnaHfP3yhT7TAAZ9x8y+detXExMRiaTMfnz7tSrUZXzV24w9bftPMjKoXJFC2YM60VZ09J6z/S6cy3dso8toeFYmr0HwNe9OvCBRy39Z4q6wKw1ux5lasjgj56R6UQ0YxdsYP3kYbg62j3KdJBtB09qMvXvTHP3GgB4j56LaWkTjOQyjIzkbJgyHIDYKzeY+lsQObl5GBnJ+f4zH9yc7PWeyVC5AJQqFZ/4L8XawpxFY/sDMOD/VvAgKxuAtIz71HW05+fRfQ2Sq1B6PAZuZ2fHtWvXpOeJiYnY2dk9c30/Pz+GDRv2UtvCC1yJrUwZzReVqakp169fx9jYmBs3bui6uc6Cg4OpVasWzs7OzJw5s8Dr2dnZ9O7dG2dnZ5o0acLly5el12bMmIGzszO1atViz549WtsplUrq169Ply5PzvlTq9X88MMP1KxZkzp16rBgwQKtbU6cOIFCoWDz5s3SMi8vL8qXL69VDsCAAQNwcHDAw8MDDw8PIiMjAbh79y4fffQR9erVw9XVVWtOwfjx43F1daVOnTp88803PD4lf8OGDbi5ueHu7o6XlxepqakATJo0CXd3dzw8POjQoQPXr18HNMdOHi/39PTkn3/+kfZx9epVOnToQJ06dXBxcZHer0WLFuHs7IxMJpPKB1i3bh3u7u64ubnx/vvvc/r0aQDOnz8vZfPw8MDc3Jyff/4ZgN69e0vLq1evjoeHh1RW/m3kcrn0vuiDUqVi+uodLBk/gG2zRxF87DSXkpILrHf/YTbr9vyLm9OToa1LSckEH4ti66xRLBk/gOmrdqBUqaheuSKbpn/Npulfs2HqCEqbGNPWU3P8qqmbM1tmjmTzjG+oZluBgD8P6i2LITMBzF7zF83daxI0Zwx/TP8ah8oVAZj861ZG9u7Ilpkjaevpwqqdh/We6U3kAujv1Vz6LA3ReGsy/cmScZ+ybdY3BB89w6WklCIyPWlsLyWlEHzsDFtnfsOScZ8yffWTTAC/fj+ITdO+khpvgGzV0pIAACAASURBVJ8Cg/nSty2bpn3F8G7t+DkwWO+ZDJ1r3Z6jOOb7jABWTfqcTdO+YtO0r3B3rkK7Ri68VqoXeDxHo0aNiIuLIyEhgZycHAIDA/Hx8dFaJy4uTvr3zp07qVFD8wPHx8eHwMBAsrOzSUhIIC4u7rmj3Do34F26dOHOnTuMGzeOBg0aUL16dfr06aPr5jp5PINv9+7dxMTEsGHDBmJiYrTWCQgIwMLCgosXLzJ69GgmTJgAoDWDLzg4mOHDh6PMd5/X+fPnU6dOHa2yVq1axbVr14iNjeXcuXNa13ZXKpVMmDCBDh06aG0zbtw41qxZU2j958yZQ2RkJJGRkVIjtnjxYlxcXDh9+jShoaGMHTuWnJwc/v33X44cOUJUVBRnz57lxIkTHDx4kLy8PEaOHElISIg04rFo0SJp31FRUURGRtKlSxemTJkCQLt27Th9+jSRkZGsXLmSIUOGSHX69NNPGTduHOfOnSMsLAxra2sAmjdvzr59+6hWrZpWBgcHBw4ePMiZM2eYNGmSNFxUq1YtKdvJkycxNTXF19cXgI0bN0qvde/eXTozoW/fvtLyNWvWSD9w9OXspUSq2Fhhb22JsUKBV1N3Qk+eK7De4s17GdilJSbGTwacQk+ew6upO6WMNb3pKjZWnL2UqLXd8ehLVLG2pHIFCwDed6uB4tGMUHenKqSk3dVbFkNmuvcgi5PnL+Pb2hMAY4VCGjm4cjOVhrU1F2lqVteZ/SfO6j3Tm8j1OhTM5FZ4pi37npHJrci/v6fJZDIyH2p6qpkPs6hoYV7k+i/LULmS0+5yOPI8vq0aFrrfzIdZhMXE06ZhnUJfNxS1Sq3z43kUCgWLFi2iY8eO1KlTh169euHq6oq/vz87duwANJ0nV1dXPDw8mDdvnjR87urqSq9evXBxccHLy0s61awoOjfgkyZNonz58nTv3p0rV64QGxsrNSAAe/fu1bWoZ8o/g69UqVLSDL78goKC+OyzzwDo0aMH+/fvR61WP3MGH2iGInbu3KnVsAEsXboUf39/5HLN2/C4cQNYuHAh3bt311oGmsbSzMxM50wymYx79+6hVqvJzMzE0tIShUKBTCYjKyuLnJwcsrOzyc3NxcbGBrVajVqt5v79+6jVajIyMqhcuTLw7NmLZcuWlf6df3lMTAx5eXm0b99eWs/U1BSA+vXrU7169QL1ff/997Gw0DRYTZs2JTGx4JfK/v37cXJyKtD4q9VqNm3axCeffFJgmw0bNuj95jcp6XepZFlOem5tWY7k9Aytdc4lJHEz7S4t69fWWp6cnoFNvm1tLM1JSddukIOPRuHVrF6h+95+6KQ0jKtPhsiUdCsNC7P38F++hV4/LOTHFVt5kJUDgJO9DSGPvpz/Pn6Wmwb4UfImcgEE7j1Kj+8W4L98Cxn3HxogU8ZTmcwLZrp8nZu379LyqRGA5PQMbKzyZbIwJyXftl/OWoXfpCVsPnBCWja+byd+Cgymw8jZ/G9DMN/0aq/vSIDhcs1eu4vRfh2Ry2WF7jfk5DmauDpRtoxhDuE8U55a94cOOnXqxIULF7h06RI//PADAFOmTJF64vPnzyc6OprIyEhCQkJwdXWVtv3hhx+4dOkS58+f1+kQtc4NeH4mJiaUK1dOa9njnvCrKGwG39Oz8PKvo1AoKFeuHLdv3y5y21GjRjF79mypoX7s0qVLbNy4EU9PT7y9vaWhjaSkJLZt2yYdm9DVDz/8gLu7O6NHjyY7W/NL+auvvuLcuXNUrlwZNzc35s+fj1wup1mzZrRp0wZbW1tsbW2lX2zGxsYsXboUNzc3KleuTExMDIMHD9baR5UqVVi3bp3WD6ht27ZRu3ZtOnfuzMqVKwG4cOEC5cuXp1u3btSvX59x48ZpjUo8T0BAQKF/RIGBgYU20ocPH8bGxkYaEspv48aNhW4Dmpmdnp6eeHp6ErDt1X8IPqZSqZi7bhdj+3R64W1z8/I4eOocHZrULfDaiqAQjORyOjfX32iCrl4mk1KpIvbydXq2a8KmaV9TxsSYlY+G/yd/3o2N+47h959FPMjKxlhR9C9+Q9F3rl4fNuGved+yadpXVCxvxtx1uwxV9Wd6kunF5gqtmjSUjVNHsPjbT9m47zgnYzVXwdy0P4xxfTvx9/zxjOvbiR9/3WaIaj/Xy+Q6GBGLpfl7uDg8+5ju7qNReDdz10cVX4g+e+Cv20s14IXR8ZLqr91ff/2FtbU1DRsWHLbJzs6mdOnShIeH8/nnnzNo0CBA0+DPmjWrQINflBkzZhAbG8uJEydIS0tj1qxZAOzZswcPDw+uX79OZGQkX331FRkZGVy8eJFz586RmJhIUlISBw4c4PDhw+Tm5rJ06VIiIiK4fv067u7uzJgxQ9rPtGnTuHbtGn379pWG1gF8fX2JjY1l+/btTJo0CYC8vDwOHz7M3LlzOXHiBPHx8axatUqnPCEhIQQEBEg5HsvJyWHHjh307FnwGsQbNmwotJE+fvw4pqam1K1bsDEEzczO8PBwwsPDGeyre6/C2qKcVo8xJe0uNvmGFe9n5XAxMZkh01bgPWo2UZeuMXLeGqLjE7GxMCc537bJaRlYWzz5UfrP6QvUrl4Zq3Laoy1Bh05yKCKWGcN7SSMd+mSITDaW5bCxNMfdWfMDt33jusRe1syfcKhszS8TBxE49Su8mtXD3tpK75neRC6rcmYYyeXI5XK6tWnE2fgnk4P0l8n8qUwZhWRKYcj0ALxHzyXqUiIjf1pLdHySJtPtfJnSM7B+tK2NpfmjDGVp61mHs5c0HZE//4mg3aP5GB0a15WWl4RckReuEnoqFu/Rc5mweBMnYuL5bukf0nrp9+5zNj6RD+rpf1TrufR4DPx101sDro8vM11m4eVfJy8vj7t372JlZfXMbY8cOcKOHTuoXr06fn5+HDhwgH79+gGaXvrj47W+vr5ERUUBEB4ejp+fH9WrV2fz5s0MHz6c7du3F1l3W1tbZDIZJiYmDBw4UBq+/+233+jWrRsymQxnZ2ccHByIjY1l27ZtNG3alLJly1K2bFm8vb05evSoNMnLyckJmUxGr169+Pfffwvsr2/fvmzZUvDGHy1btiQ+Pp7U1FTs7e3x8PDA0dERhUJB165dOXXqVNEfAhAVFcWQIUMICgrCykr7C3337t00aNAAGxsbreV5eXls3bqV3r17FyjvWT32V+XqaMfVm6kkpqSRm5dH8LEoWjV4cvzMzLQ0B5f9h90/j2f3z+Nxd6rC/DH9cXW0p1WDOgQfiyInN4/ElDSu3kylbr7JOLuPnsb7qeHzI6cvsOqvQ8wf058yJqX0nsdQmSqUN8PGshyXr98CNMf2He00h4Zu380ENL2qFUEh9GxnmFNDX3euW/mGfA+ER+Nsr/33qr9Mt/NlOkOrBk+G/81MS3Nw6ffs/ulbdv/0Le5O9swf3Q9XRztaNahN8LEz+TLdpq6TPQ+ycrj/6Dj3g6wcjp65iHMVTaaKFuaEP+qNh8XEU7WSYX5sGSLXyN4d2LtgPLt/+pZZI3rRyMWRGcOedAL2hkXT0qMWJqWMDZKpKCW5B/5CF3IxtPwz+Ozs7AgMDGT9+vVa6/j4+LB69WqaNWvG5s2badu2LTKZDB8fH/r06cOYMWO4fv26NIOvWbNmUg82NDSUuXPnsnbtWgC6du1KSEiINHGrZk3Nr7/8N24ZMGAAXbp0oWvXrkXW/caNG9ja2qJWq9m+fbvU26xatSr79+/ngw8+IDk5mfPnz+Po6EhCQgIrVqzgu+++Q61Wc/DgQUaNGoWdnR0xMTHcunWLihUrsnfvXmnyXVxcnDQ8HRQURO3amv+pLl68KDX4p06dIjs7GysrKywsLLhz545U1oEDB/D09Cwyx9WrV+nWrRtr1qyR3o/8ntXL3rdvH7Vr18beXvu0FpVKxaZNmzh8WP+zmxVGRnz3mQ/DZv+GSqWma6uGONvbsHjzXlwd7GldxGQYZ3sbOjRxw3fCzxjJ5Xw/wAejRyMuD7JyOHb2IpMG+WptM2P1DnLylHw5U3MmgZtzFSYNKvrvorhkmvjZR3y3dBO5eUrsrS2YMrQHAMFHTxO47xgA7Txd6dqy8AlGJS3XT4HBnL9yA5lMRuUK5fX+OUmZPu3CsDmrUalUdG35KNOWfbg62NG6wfMy1cV34nyM5EZ8/9lHGMnlpGVkMvpnzXdenkpFp2bu0lwL/0EfM3vtLpRKFaWMFfgP+ljvmQyV63n2HIti0Ect9RlDd8WwZ60rnW8n+jxWVlbcvn37lcvZtWsXo0aNQqlUMmjQIH744Qf8/f3x9PTEx8eHrKws+vfvT0REBJaWlgQGBkqXrZs2bRorV65EoVDw888/Fzh++7gB/+svzS3h7ty5Q9++fbl69Sply5Zl2bJl1Kun3et63ID36KH5Yvjggw+IjY0lMzMTKysrAgIC6NixI23btuXWrVuo1Wo8PDxYtmwZZcuW5fr16wwYMIAbN26gVquZOHEi/fr1Q6lUMnz4cA4dOoRMJsPLy4t58+YBmovdz58/H2NjY6pVq8aqVauwsrKie/funD9/HrlcTrVq1Vi2bBl2dnbMmjWL33//HWNjY8qUKcOcOXNo0aIFoJlcOHbsWNRqNQ0bNmT58uWUKlWKBQsWMHv2bG7evIm1tTWdOnXi119/ZciQIWzZskWaoKZQKAgPDwc0E+SqVq1KfHx8gTkQAwYMoGnTptI1fvO/5xMnTuTYsWM6ff7idqLCGyduJ1pi6ON2orc7F36Oe2Gsdur/1NFXobcGvH79+kREROijKOEdJhpw4Y0TDXiJoY8GPNVb9wa8wu7i1YDrbQjdEBN6BEEQBMGgSvDvtWJ1DFwQBEEQXqeSPOAiGnBBEAThnVWSG3CdTyN7fGGSZy0r7KpegiAIglCcqVW6P4obnRvwwm4qnn/Z1q1b9VMjQRAEQXhN1EqZzo/i5rlD6Ddv3iQpKYmHDx8SEREhXXEtIyODBw8eGLyCgiAIgmAoalXxa5h19dwGfM+ePaxatYrExETGjBkjLTc3N2f69OkGrZwgCIIgGFJxHBrX1XMb8M8++4zPPvuMLVu20L1799dRJ0EQBEF4LdTqktsD1/kYePPmzRk8eLB0dbOYmBgCAgIMVjFBEARBMLSSPIlN59PIBg4cyMCBA5k2bRoANWvWpHfv3lq3uhSEV6VOu/Gmq2AYMr3dN6j4MHpLz0J9C3PJjE3edBWKrZJ8DFznb5XU1FR69eol3WJToVBgZPRm7h0sCIIgCPqgUsp0fugiODiYWrVq4ezszMyZMwu8Pm/ePFxcXHB3d6ddu3ZcuXJFes3IyAgPDw88PDzw8fF57r50/qn53nvvcfv2bemSqceOHStwQwtBEARBKEn02QNXKpWMGDGCvXv3Ym9vT6NGjfDx8cHFxUVap379+oSHh2NqasrSpUsZP348GzduBKBMmTLSLaV1oXMDPm/ePHx8fLh06RLNmzfn1q1bbN68+QWiCYIgCELxop/beWmEhYXh7Ows3SHTz8+PoKAgrQa8TZs20r+bNm0q3d76ZejcgDdo0ICDBw9y/vx51Go1tWrVwtj49d98XRAEQRD05UV64MuXL2f58uXS86FDhzJ06FDpeVJSElWqVJGe29vbc/z48WeWFxAQoHXb66ysLDw9PVEoFEycOJGuXYu+j/0LzdYICwvj8uXL5OXlcerUKQA+/fTTFylCEARBEIqNFzmN7OkG+1WsXbuW8PBwDh58covSK1euYGdnR3x8PG3btsXNzQ0nJ6dnlqFzA96/f38uXbqEh4eHNHlNJpOJBlwQBEEosZR6vESqnZ0d165dk54nJiZiZ2dXYL19+/Yxbdo0Dh48iImJidb2AI6OjrRu3ZqIiAj9NODh4eHExMSI+34LgiAIbw19XsilUaNGxMXFkZCQgJ2dHYGBgaxfv15rnYiICL744guCg4OxtraWlqenp2NqaoqJiQmpqakcOXKE8ePHF7k/nRvwunXrcvPmTWxtbV8wkiAIgiAUT/qcha5QKFi0aBEdO3ZEqVQyaNAgXF1d8ff3x9PTEx8fH8aNG0dmZiY9e/YEoGrVquzYsYNz587xxRdfIJfLUalUTJw4UWvyW2FkarVuc/DatGlDZGQkjRs31ury79ix4xXiCoK2h3sWvekqGIa4kEvJ8Rbmelsv5FK6ed9XLuNcjU46r1snbtcr70+fdP5L/fHHHw1YDUEQBEF4/Uryldh0bsCrVq2Kra0tpUuXBuDhw4ckJycbrGKCIAiCYGiqEnwzE50b8J49e/Lvv/9Kz42MjOjZsycnTpwwSMUEQRdHYq4we+shVCo1vs1cGNTeU+v1P/45w8bDZ5DLZZiaGDOpd1ucbC3JVSqZvOEAsdduoVSp6NKoNoM7aLb1/nEV75mUQi6XoZDLWT+uNwDnk24xbWMoD7JzqWxpxvRPO1K2TCkDZLrM7C0HH2VyZVCHRk9limLjoagnmfza4WRrpcm0fj+x11I0mRrXYXCHRlxOTmf8b0+G/pJuZzCsU1P6talPbOItpm08QHZuHgq5nO96tcGteiW9ZwI4Ep3A7D9CUKnV+L5fl0Edm2jnOnSajYcin+Tq00GTK0/J/63fS8zVZOQyGeN6tqFRTc25tjFXk/H/PZjs3DxauDowvmcbZDIZsddSmLZhH9l5j3L5tcOtuv7n7xw5G8/sTftRqVT4tqjHIK+m2pkORrAx9BRyuVyTqZ8XTpUraDKtDSbmyk3kchnjen1Io1pVARj8v/Wk3r2PibHm63nZyF5Ymr/HyQvXmLNpP3FJKcwc4kP7hrX1nkfKdeYis9bvQaVW4ftBfQZ3blHoevvCzzF2yR+snzQEV4fKAATs/IdthyOQy+RM6NuR5nWdiyzz+LkE5m3cS65SiUs1W34c6IPC6PUdclK9Cz3wvLw8SpV68mVVqlQpcnJyDFIpoWQIDg5m5MiRKJVKhgwZwsSJE7VeP3ToEKNGjSIqKorAwEB69Oih1/0rVSpm/BHKshFdsSlflr5zN9KqriNOtpbSOt4Na9GzhRsAoWfi+d+2wywZ/jF7Iy6Sm6dk83d9eJiTS7fp6/BqWBM7K3MAVnzti0XZMlr7m7zhAGM+boFnDTu2H41h9YFTjOis/YWtv0y+mkxzAmnl5oiTrdVTmdyfytSVvRFxmkzf99NkmrYGr4a1qG5jwaaJfaXyO/wngLb1NKem/Bz0D194NaGFa3UORyfwc9A/BIzU7+ck5dq4n2Xf9MCmvBl9Z62jlbuzdq5GtenZsp4mV9RF/rcllCVfdWfLkSgANv/nM9LuPWDEoi2sm9APuVzGtA378O/bHrfqtny1eCtHYi7TwtWBn7cd4ovOzWjh6sDhs/H8vO0QAaN76z/Thr0sG9UbGwsz+s5YrclUucKTTI1d6NmqvibT6Tj+98cBlozsxZbDpzWZ/juYtIz7jFj4B+u++wy5XNOYTB/UBdenfnBUsjRnyoBO/L43TK85Css1fe1ufhnbDxtLc/pM+ZXWHrVwsquotd79h9ms23ccN8cnp0ldSrpF8PFotv7fMFLu3OOLuWvZMWOEJlMhZTrYVmDSr0EsH9ef6pWsWLwthB1HTtOtZX2DZsyvJPfAdf6ZU7FiRa0Ja0FBQVSoUKGILYS32eNr/u7evZuYmBg2bNhATEyM1jpVq1Zl1apV9OnTxyB1OHslmSoVy2NfoRzGCiM6NqhJ6Jl4rXXy95Af5uTx+CxImUzGw+xc8pQqsnPzMDYyomzponvTV1Pu0NBZ08toWrsK+yMv6jcQjzJVKPckU8PCMj2ZkPQwO5fHXz8yZDzMKTrT8fPXsK9QjsqW5o+2gftZmh/imQ9zqFjuPb1nAjh7+eajz6r8o1y1CD2t/f49K1f8jds0ftQ7tTQzxcy0NNFXb3Lrbib3s7Jxd6iMTCajSxMXQh6VKZNpGhhNrmwqliur/0wJN6hiXR77io8yedYh9HRc0ZlkjzOl0rh2NU0m8/cwK1Oa6CtF34nPrkI5atpbG/xU3rPxSVSxtsDe2gJjhRFeTVwJjTxfYL3F20IZ6P2+NFIAEBp5Hq8mrpQyVmBf0YIq1hacjU96Zpl3Mh9grDCieiXND7lmro7sP3nOoPmeplbLdH4UNzr3wJctW0bfvn356quvUKvVVKlShd9//92QdROKMV2u+Vu9enUA6Q52+pZy5z6Vyj/5YrYpX5YzV24WWC/wUBRrQyLIVapY/pUvAB96OBF6Jp72/wngYW4e3/p+QLn3NPM7ZMgYtiQIGdC9eV16NK8LgGMlS0LOxNPW3Ym9ERe5eSfTAJkyqWRhpp3pcmGZTmsy5SlZ/nU3Tab6zo8y/crDnFy+7dZSyvTYnlMX8G5YS3o+rnsrhi/Zxrzth1Gp1awe00vvmQrNZWHGmcsFG6zAgxGs3X9Sk2uUpi417a0JjbqEl2dtktPvEXM1meT0e8hlMmzKa5eZ8ugzGdejDcMXbWHe1oOo1LD6208MkOkelSzMtTMlFJIp5BRr950gV6lk+Wi/J5lOX8SrkQvJ6RnEXL1Jcvo93Bw02/x39S7kcjkfNqjJ553ef63X30i5c49Klk9uVGVtYc6Z+CStdc5ducHN9Lu0rFeT1cFHpeXJ6fdwd3rSI7exMCflzj2AQsu0MDNFqVIRnXAdV4fK7A0/x820DENFK5Q+r4X+uuncgDs5OXHs2DEyMzX/g5Qtq/9ftELJ8aLX/C1K/usLD2heg8Gdmuuljo/5tXTHr6U7u8LPs+LvE0zt156zVzTHU/+eOoh7D7IZOH8LTWtVwb5COX4b1R2b8mVJu/eALxdvx8HGgobOdkzu245Zmw+xIvgErdwcMH6Dt9P1a1kPv5b12BUey4o9J5jav4Mmk1zG31MHazL9/AdNa1XFvoLmizM3T8nBM/F889H7Ujl//BPFt91a8qFHDfacusDkdfv45dEPgjfBr1V9/FrVZ9eJc6zYfYypn3nTtVldEm7eps+stVS2NKeeY2Xkz2nQ/jh8mm97tObD+jXZc/I8k9fu4ZeRPV9TCm1+bRrg16YBu8JiWLHrKFMHdqZrc3dNpumrqWxlTj0nu3zD5x9hY2HG/axsxi7bzl/HovmoWd03UvfCqFRq5gb+zZTBH79yWTKZjFlfdGNO4B5y8pS87+qIkfz19nRL8hD6cxvwtWvX0q9fP+bNm1fo62PGjNF7pYR3S/7rC7/IeeDW5d/T6gUn38nEuoihUq8GNZm+KRSA3eEXaF6nGsZGRliameLhYEv01RTsK5TD5lGv3tLMlDbuTpy9kkxDZzscbCxZNkJzc4ErKekcjr78gkl1yVSWm+n3tDOVLypTLaZvDHmU6bx2JsfKRF9Nlhrwf2IuU7uKNVbmT4bJ/zx+jvHdWwHQoX4NpmzYr/dMUEiu9HtFf1YNazN9wz4AFEZyxvV4cgenT+esp5qNJeamJiTfearMR+/Vn8eiGd9Ts02HBjWZsu5vveYBsC5vxs30J73F/PsvjJdnHaav2wN01mTq1U567dNZa6hmrZm7YfNopOK90iZ4N3bh7OUbr7UBty5vxs20u9LzlPQMqU4A97OyuZiUwpBZqwFIvZvJyAWBzP/GDxsLM5LT8r8nGVg/GiV5Vpn1nKuw6ruBAPx79hJXbqYZLlwhiuPQuK6eO7Z5//59AO7du1fg8bg3Lrx7dL3mryG5VrXh6q07JN2+S26ekj2nLtDq8RjkI1dS7kj/Phx9maoVywNga2FGWFwioDk2eebyTRxsLHiYnSsdE36YncvR2Ks4P5polXbvAaDpgazYc4Kezd0Mlyn1UaaTF2jl5vhUpvR8mRK0M124ViDTY8EnL+DVsKZWWRXLvUf4Rc3waNiFa1JZes9VrRJXU/LnOk8rd+1rPGvlOhtPVWtN3R/m5PIwOxeAo+cuozCS42RrRcVyZXmvtAlRCddRq9X8dTyG1o/KrFiuLOGPPt+w81cNksu1ui1XU9JJSr2jyRR+jlb1nLUzJT9pjA6fuUTVR420JpPm7+xoTAIKuRynyhXIU6pIz9T8neUqlRw+cxHnyq93rpGrgx1Xk9NIvJVObp6S4OPRtPJ48ndjZlqagwvGsXvOSHbPGYm7kz3zv/HD1aEyrTxqEnw8mpzcPBJvpXM1OY26jnZFlnk7Q9PG5OTm8dvuI/Ro0/C15lWqZTo/ipvn9sC/+OILAD788EOaN9ce2jxy5IhhaiUUe7pc89fQFEZyJvZoxbAlO1CpVHzc1AVnWyuW7DyGS1VrWrs5Eng4iuPnr6EwkmNexoQp/T4EoHdLN/zX7afb9HWgVuPT1IWadhVITL3LmF93ApCnUuPdsCbNXTSTjXafvMDGw2cAaFfPkY+b1jFMpp6tGbZkOyq1Ol+mo7hUtdFkOhTF8fNXNZlMSzOlf4dHmdzxX7uXbtPWAODTxIWaj2YOP8zO5VjsVf7j11Zrf/6ftGP2lkMolSpKGRsx6anX9Zqrd1uGLdqi+aya1cW5cgWW/HkEl2o2tHZ3JjA04kmuMqWZ8qkXoPnhNHzhFuQyGdblyzL1sydXzvrer510GllzVwdauGp+wPn3bc/sP0JQqtSaXH07GCaTX3uGzd+ESqXm4+ZuOFeuyJIdh3GpVonW9WoQGHqK4+cuozAy0nxWAzV1T8t4wPAFm5DLND3eqYO6AJCbl8fw+ZvIU6pQqlQ0qVOdbh9oZuafvXyDMUu3kvEgm0NRF1n65z9s/XGIQXJ918+bYfPWoVKp6drCA2c7axZvC8G1emVa16/1zG2d7azp0MgF3/8sxUgu5/t+3hg9mgNTWJkAq4P/5dDpOFQqNb3aNKRJHYdnlm8IJXkIXedLqTZo0EC6hWhRy4R3x65duxg1apR0zd8ffvhB65q/J06cwNfXl/T0dEqXLk2lSpWIjo4uskxxKdUS5C285CjwVuYSl1J9tiOVdD9tPxMkEAAAIABJREFUsvnNza+8P3167l/q0aNH+ffff7l165bWcfCMjAyUSqVBKycUb506daJTJ+3rCE+ZMkX6d6NGjUhMTHzd1RIEQdCZ6k1X4BU8twHPyckhMzOTvLw87t17MmHE3NyczZuL168RQRAEQXgRakruEPpzG/BWrVrRqlUrBgwYQLVqmmOBKpWKzMxMzM3Nn7O1IAiCIBRfeSX4GLjOB+a+++47MjIyuH//PnXr1sXFxYU5c+YYsm6CIAiCYFBqZDo/ihudG/CYmBjMzc3Zvn073t7eJCQksGbNGkPWTRAEQRAMSvUCD10EBwdTq1YtnJ2dmTlzZoHX582bh4uLC+7u7rRr144rV65Ir61evZoaNWpQo0YNVq9e/dx96dyA5+bmkpuby/bt2/Hx8cHY2Pi1Xt5PEARBEPRNnz1wXe4RUb9+fcLDw4mKiqJHjx6MHz8egLS0NCZPnszx48cJCwtj8uTJpKenF7Ybic4N+BdffEH16tW5f/8+LVu25MqVK+IYuCAIglCi6bMHnv8eEaVKlZLuEZFfmzZtMDU1BaBp06bSmTp79uyhffv2WFpaYmFhQfv27QkODi5yfzo34N988w1JSUns2rULmUxGtWrVCAkJ0XVzQRAEQSh29NmAF3aPiKSkpGeuHxAQgLe390ttCy9wMxOAnTt3Eh0dTVZWlrTM39//RYoQBEEQhGJD+QKHgvPfeAm07+PwotauXUt4eDgHDx58qe3hBRrwL7/8kgcPHhASEsKQIUPYvHkzjRs3fukdC4IgCMKbpnqB2eXPa7B1vUfEvn37mDZtGgcPHsTExETaNjQ0VGvb1q1bF1kfnS+l6u7uTlRUlPTfzMxMvL29OXz4sC6bC4JOclPj33QVDEP19l21UJ2X86arYBhZ9990DfROlZHypqtgEKU9urxyGdsr9dF53a43i77fQ15eHjVr1mT//v3Y2dnRqFEj1q9fj6urq7ROREQEPXr0IDg4mBo1akjL09LSaNiwoXR58gYNGnDy5EksLS2fuT+de+BlypQBwNTUlOvXr2NlZcWNGwVvXi8IgiAIJYU+L6WqUPw/e+cdFsXV9uF7WbqIUkRpgoBYUEQFxV4Qu1hj8mqMNSa2xIoaa2Iv0STWGHvsHbsSC4oNUREFCyAoXSmCSN+d74/VxRWQNQGjX+bOtVecM88pv9llnjnnPGeOJitXrqRDhw7KPSKcnJxU9oiYNGkSGRkZfPaZYn/6qlWrcvjwYYyNjZkxYwZubm6AYnr6Xc4b3qMHPmfOHMaMGcOZM2cYNWoUEomEYcOGMWfOnH8oWUSkALEH/ukg9sA/HcQeePHsM1d/Q5Q+8dv/cX2lidoO/E1ycnLIzs6mQoUKZdEmkf8wogP/dBAd+KeD6MCLZ+97OPDPPjIHXuIQ+oEDB955vlevXqXWGBERERERkQ9J/if8PrISHfiRI0eKPSeRSEQHLiIiIiLyyfI+UegfGyU68E2bNn2IdoiIiIiIiHxw3nsO+SNC7TexJSYmMnToUOVbY0JDQ9mwYUOZNUxERERERKSskUvU/3xsqO3ABw0aRIcOHYiLiwPA0dGRX375pcwaJiIiIiIiUtaU9m5kHxK1HXhSUhJ9+/ZFQ0ORRVNTE6lUWmYNExERERERKWtkEvU/Hxtqv8ilXLlyJCcnK7cQvXr1qriMTERERETkk+Zj7Fmri9oOfNmyZXh5eREREUGzZs149uwZ+/btK8u2iYiIiIiIlCn/CQfeoEED/Pz8ePDgAYIgUKNGDbS0tJTnfX198fT0LJNGiogUh//VQBb+shaZXE7vbh0ZNqBvkXa+5/wZN30eu9b/Sp1ajsr0+ISneH35DSOH9Gdwvz4AtO89kHL6+mhoaCCVStmz8TcAJsxYQNQTxd69LzIyKG9gwP4tq0pf07UbLPx1nUJT1/YM+/KzojWdv8S4GQvY9cdy6tQseKdyfOJTvAaMZOTgfgz+Xy9ycnIZOGYyubl5yGRyPFs3Y/RQxcsrrgYG8fPqTcgFOfp6esz7YSxVrSxKXROAf8BNFq3ciEwmp1eXdgzrV/QSVF+/K4yfvYRdaxfjVMOBO/fC+PHnNQAIgsDIQZ/j0cIdgK17j3Dg2F9IJFDdzoY5k0ejo63NwO+m8TIzC4CU52nUqVmd3+ZOKX1NgcEsWvsnMrmcXh1bM6xvt6I1+V9n/Lzf2PXrjzg52nH55h1+2bSHvPx8tDQ1mTD0Cxq7KN6Xffz8Ff7YfRgJEsxMKrJg0giMKpTnwaPH/LRiM5nZ2ViambLQeyQG5fRKXRPApaD7LNp8CLlcTs+2jRnaw6NIu7+uBTNh2RZ2zB+Lk701z1+8ZMKyLYREROPV2o0fhii+46ycXCYt30p0YhIaGhq0alibsf0UL2HZ43uZ3acuIdXQQE9Xm5nDP8PeqkqZ6CoK4SMcGlcXtefAQTHv7eTkRJ06dVScN8DkyZNLtWH/lOjoaNq0aUPt2rVxcnLi119/LWRz//59mjRpgo6ODkuXLlU5Z2trS926dXFxccHV1bVQ3p9//hmJREJSUpJK+vXr19HU1FSOTjx+/JgGDRrg4uKCk5MTa9euLVSWl5cXderUUUlbsWIFNWvWxMnJCW9vbwByc3MZPHgwdevWpV69eio719y4cYO6devi4ODAd999x+sX7KWkpODp6Un16tXx9PQkNTUVAB8fH5ydnZX6/P39lWV17NiRihUr0rWr6luOzpw5o9TSvHlzwsPDAXjy5Alt2rShfv36ODs7c/z4cUDxUNewYUPq1q1Lw4YNOXv2bCHt/wSZTMbcn1ex5uc5HN7+O8f/Ok9E5ONCdi9fZrJtrw/OtWsUOrd4xTpauBf+fjeuWMj+LauUzhvg5zlT2b9lFfu3rMKzdXPatWpaqnrglaZla1iz9EcO/7ma43/5ERH5pJDdy8xMtu07XIym9bRo3FB5rK2txcZf5nNg80r2bfqNS9ducDvkPgBzfl7NwpkT2b9pBV08W/H7lt2lrum1rnm//sHqhdPx2fwrJ85cJCIqupDdy8wsth04hnOtggcSh2pV2fX7EvatX8baxTP4adla8mUyEp8ls+PAMXb9vpiDm35FJpNz4qzid7zlt3nsW7+MfeuXUa92Ddq1aFwGmuTMW7WF1XMm4fP7Ik6cv0LE48L7N7/MzGKbzymca9gr04wMy7Ny9ngOrlnAvAnD+WHp7wDky2QsWvsnGxf+wIE183GsZs3OI74AzPplA2MH9+XgmgV4NHVl0/5jpa4JQCaXM3/jAVZP/ZqDy7w5eekWETEJhXVlZbP9+EXqOlRVpmlraTLq846MH1D4Qearrq3xWT6FPYvGE/QgCv9b9wDo3KwB+5dOYs/iCQz2asPSrYfLRFdx/CeC2Erib7yRtUzR1NTk559/JjQ0lKtXr7Jq1SpCQ0NVbIyNjfntt9+YOHFikWWcO3eOoKAgAgMDVdKjo6M5ffo0VatWVUmXyWRMnjyZ9u3bK9PMzc25cuUKQUFBXLt2jYULFyoj+UHxpjsDA4NC9fr4+HD79m1CQkKU7fvjjz8AuHPnDr6+vkyYMAG5XPGzGjFiBH/88QdhYWGEhYVx8uRJABYuXIiHhwdhYWF4eHiwcOFCADw8PLh9+zZBQUFs3LiRYcOGKeufNGkSf/75Z6HrMWLECLZv305QUBD9+vVj7ty5AMydO5e+ffty69Ytdu3axciRIwEwNTXlyJEj3Llzhy1btjBgwIAir/Pf5c69h1S1ssDa0hwtLS06ebTi7MWrhexW/LGVIV9+hraOtkr6mQuXsTSvgn01m/eqVxAETp69QGfP1v+k+UVy595DqlqaY21R5ZWmlpz1L0LT+m0M6dcHbW3VB+kzF6680lTw25RIJOjrK3pq+fn55OfLkLx6eYVEIuHly0wAXmS8pJLpuzdP+Nu67odT1eINXW2bc+5SQCG7lRt3MPSLHmhrF3xXero6aL4KmM3JzYM39m/Ol8nIycklXyYjOycHMxPV9me8zOTarTu0bV76DvzOwwiqWlTG2twMLS1NOrVy59zVG4U1bd3P0M+6qnxXtRxsMTMxAsDBxorsnFxyc/MQBAFBgKzsHARBICMzm0rGFQF4HJuAa92aADRpUIe//K+XuiaAu+FPsK5sglVlE7Q0NenYtD7nr4cUslu1+ySDu7dB5w1d+ro6NKhph46W6uCuno42jeo4AKClqUmtalYkpqQBYKCvq7TLyslVxll9KEQHDh/8opeEubk5DRo0AKB8+fLUqlWL2FjVp2MzMzPc3NwKjSaUxLhx41i8eHEhzStWrKB3796YmZkp07S1tZX7vebk5CgdLkBGRgbLli1j+vTpKuWsWbOGKVOmKPO9Li80NJS2bdsq0ypWrEhgYCDx8fGkp6fj7u6ORCLhq6++4tChQ4Cipz1w4EAABg4cqEw3MDBQtv/ly5cqWjw8PChfvnwh3RKJhPT0dADS0tKwsLB4Z3r9+vWV/3ZyciIrK4ucnJwSr6+6PH2WRBWzSsrjymamPH2WrGIT+iCchKdJtGqqund9ZmYWG7ftZeSQwu9BlkgkDB83jb5DxrDX53ih8zdu38XEyAgb68L7/P5Tnj5LVtVUyZSnScVpclNJz8zMYuOOfYwc/L9C5cpkMnoPHkNLry9p4uaCs5Oi5/7j5DGM8J6NR6+BHDl1rtjh+n/K06RkqpiZKI8rVzIhMSlFxSb0YQQJT5Np2aTwiEhw6EN6DPqeXkPGMXPcN2hKpVSuZMKgvt3x/Pwb2vYeikE5fZq6uajkO+t/DfcGdTEop18GmlKpUqnggaGyqTGJyamqmsKjSEhKpmUjl7ezK/H1v04tB1u0tbXQ0tRk+uhB9Boxlbb9xxDxJJZeHVoDYG9jydkrigeEUxcDSHjr+pUWT1PSqGJSUXlsZlKBxNQ0FZt7j2JISH5Oywa137v89JdZ+N0IoXGdglGWXaf86fLdfJZvP8rkQT3+fuP/Bp9yFHqpOfCPmaioKG7dukXjxuo/hUskEtq3b0/Dhg1Zt26dMt3HxwdLS0vq1aunYh8bG8vBgwcZMWJEobKio6NxdnbG2tqayZMnK53ajBkzmDBhAvr6qjeXhw8fcvHiRRo3bkyrVq24fl3xpF2vXj0OHz5Mfn4+kZGR3Lhxg+joaGJjY7GyslLmt7KyUj6sJCYmYm5uDkCVKlVITExU2h08eJCaNWvSpUsXNm7cWOI1Wb9+PZ07d8bKyoo///yTKVMUc4qzZ89m27ZtWFlZ0blzZ1asWFEo7/79+2nQoIHyoeRN1q1bh6urK66urqzfurPEdqiLXC5n8Yp1TBrzdaFzqzZuY8DnPZU90zfZumYpezetZM3Pc9h54CiBQXdUzh/3PU9nz1al1s73QS6Xs3jleiaNGlro3KpNOxjQt0eRmqRSKfs3reDM/s3cufeQsEdRAGzd48OaxbM5c2ALPTq3Y/GK9WUtoUjkcjlLVm9m4shBRZ53ru3Ioc2/smvtYtbvOEBObi5pLzI4dzmAkzvXcGbferKyczji66eS7/hZfzq1bfEBFBRGLpezZN12Jn5d/H7T4Y9jWL5xN7PGDAYgLz+fPcfOsHflXM5uX4FjNWvW71EMKf807mt2Hz1D3zEzyMzKQktT7RCmUkUul7P0z8NMGOD13nnzZTKm/LaNfh1bYFW54IHuiw7NOfbbD4zt15U/DvxVms0tkU+5B15qvwBbW9vSKqpUycjIoHfv3vzyyy8YGhqqnc/f3x9LS0uePn2Kp6cnNWvWxNXVlfnz53P69OlC9mPHjmXRokXKdfJvYm1tTXBwMHFxcfTo0YM+ffoQHx9PREQEy5cvJyoqSsU+Pz+flJQUrl69yvXr1+nbty+PHj1iyJAh3Lt3D1dXV2xsbGjatOl7rcWXSCQqPe2ePXvSs2dPLly4wIwZM/jrr3f/4Sxfvpzjx4/TuHFjlixZwvjx41m/fj07d+5k0KBBTJgwgStXrjBgwADu3r2rvBYhISFMnjy5yOsGMHz4cIYPHw68325kZpVMSXj6THmc+DQJs0oFN4WXmVmEP3rM4NGKGIKklFTGTP6RFYtmcSfkAb7n/Fm2egMvMhQjEDra2vTr40XlSqYAmBhVxKNlU+6EPsDVpS4A+fky/vK7rDI3XpqYVTJR1fQsCTPTtzRFPmHwd1MLNE2Zw4qFM7gT+gDf85dYtmbTG5q06Ne7YD7SsLwBjeo743/tJiZGRjwIj1T2xjt5tOCbCbPKRpepCQlPC0YSEp8lU/mN4frXuoaMnfFK13PGTFvAinlTcarhoLSzs7FCX0+X8MgnxMQ/xbJKZYwrKpaztmvRmNt379Pt1cNValo6d++H8eucsonPMTM1IuFZQS84MSmFyq+GxUExRxz+OIYh3vMVmlLTGPPjclbMGoeTox0Jz1IYO+dX5k/8BmuLygA8iFDEO7w+7tCiMRv2KPajsLO2YN18hZaomHguBNwuG13GFUhIfq48fpqcRmWjgiXDL7NzCI+OZ9hPqxW6nr/g+yUb+XXSEJzsrd9Z9k/r9lK1iilfdmlZ5PmOTV2Yt35/KahQn4/RMauL2g5cJpNx7NgxoqKiyM/PV6aPHz8eKHnXsn+DvLw8evfuTf/+/d970xVLS8XwqJmZGT179iQgIAAjIyMiIyOVve+YmBgaNGhAQEAAgYGBfPHFF4DipTfHjx9HU1OTHj0KhoMsLCyoU6cOFy9e5NmzZwQGBmJra0t+fj5Pnz6ldevWnD9/HisrK3r16oVEIqFRo0ZoaGiQlJREpUqVWL58ubK8pk2b4ujoiJGRETExMcr0mJgYZfsrV65MfHw85ubmxMfHqwzvv6Zly5Y8evSIpKQkTE1Ni7wez5494/bt28pRjM8//5yOHTsCsGHDBuWce5MmTcjOziYpKQkzMzNiYmLo2bMnW7duxd7evsiy/y51ajryJCaOmLgEKlcy4cQZPxbPKrhZlzcoh//xgqCsQaO9mThqGHVqObJ1TUHQ4qoN29DX06VfHy8ys7IR5HLKldMnMyubywE3GTG4oAd1NfAWdjZWKsPcZavpAotnTVLVdHRHgaYxU5g4aih1alZn66rFBZo2bkdfT49+vbuRkpqGpqYUw/IGZOfkcCXwFkP69cGwvAEZLzOJehKLbVVLLl8Pws723Tfgv6/Lgcex8cTEJ1LZ1JgTZ/1ZNH2ciq6LPluUx4PHzmDiiIE41XAgJj6RKmamaEqlxCU8JfJJLBZVzJDJ5ASHPiQrOwddHW2u3bxD7TcCxXz9rtDK3RUdbdXYh1LT5GjH47gEYhKeUtnEmBN+V1k0eWSBpnL6XNy9pkCT9zwmDvsfTo52pGe8ZNSspYwd3Jf6TgWrIsxMjYh4EkvK83SMKxpy5dZd7Koq/paTn6dhUrECcrmcdbt86Nu5bZnocrK35klCEjFPk6lsXIGTl2+x4LsvC3Tp6+G3fo7yeOiPqxn/ZbcSnffKXSfIyMxm9jeqK0Uexz/Dxlzx93Th1j2qmhd9DyorPq7orfdDbQferVs3dHV1qVu3bpG9zI8NQRAYOnQotWrVUj5kqMvLly+Ry+WUL1+ely9fcvr0aWbOnEndunV5+rRgX11bW1sCAwMxNTUlMjJSmT5o0CC6du1Kjx49iImJwcTEBD09PVJTU/H392fcuHH06dNHOdweFRVF165dlVHlPXr04Ny5c7Rp04aHDx+Sm5uLqakpmZmZCIJAuXLl8PX1RVNTk9q1FXNQhoaGXL16lcaNG7N161bGjBkDKCLct2zZwpQpU9iyZQvdu3cHIDw8HHt7eyQSCTdv3iQnJwcTk4Ke3tsYGRmRlpbGw4cPcXR0xNfXl1q1agFQtWpVzpw5w6BBg7h37x7Z2dlUqlSJ58+f06VLFxYuXEizZs3e6ztQB01NKT+MG8E346cjk8no2bU9DnY2rPxjK041HWnzaqnR+5Ccksr3PyhuTrJ8GZ3bt6b5G1HqJ/7yo1O71qUloRAKTd/yzYSZyORyenbxxKGaDSvXb8OpZnXa/I1grGfJKUybvxyZTI4gyOnQpgWtmyliAmZ7j2bcjPlIJBIMyxswZ+rY0pYEgKZUyg/fDeNb758Uujp54FCtKis37sSphj1tmjUqNu+tO/fYsOMgmppSNDQkTBs7HKMKhhhVMMSzVRP6Dp+IplSDmtXt+KxrQQDpibP+DO3Xs0z0KDWN+Ipvpy9BJpPTs31LHGysWLl1P06O1Wjj3qDYvDuP+BIdl8jaHYdYu0MRl/L7PG/MTIwY0b8ng7znoSmVYmFmwtwJitGpE+evsuuoYpTMo6krPdoX3YstDV1Th/RixPx1yOUCPVo3wsG6Cqv2nMTJzorWrnXemb/T6LlkZGaTly/j3PW7rJ02HAM9Xf44+BfVLMz4YoqiE/JFh2b08nBn16lLXL3zEC2plPLl9JgzsnAMR1lS2u84P3nyJN9//z0ymYxhw4Yppxpfc+HCBcaOHUtwcDC7du2iT58+ynNSqZS6dRWjfVWrVuXw4XdH5EsENcPHnZ2dCQ4Ofl8t/xr+/v60aNFC5YFj/vz5PHmiGKL69ttvSUhIwNXVlfT0dDQ0NDAwMCA0NJSkpCR69lT84efn59OvXz+mTZtWqI43HfibvHbgffr0UUaLSyQSBEFg9OjRyuHi17x24Hfv3gUUy8WGDBlCUFAQ2traLF26lLZt2xIVFUWHDh3Q0NDA0tKSDRs2YGOjiKAODAxk0KBBZGVl0alTJ1asWIFEIiE5OZm+ffvy5MkTbGxs2LNnD8bGxixatIitW7eipaWFnp4eS5YsoXnz5gC0aNGC+/fvk5GRgYmJCRs2bKBDhw4cPHiQmTNnoqGhgZGRERs3bsTOzo7Q0FC+/vprMjIykEgkLF68mPbt2zN37lwWLFhA9eoFwSqnT58uchTgNe8zhP5JIZf92y0odYT83H+7CWVD9st/uwWljjz9aclGnyC6Ll1LNiqBBTZflmz0iqmPt73zvEwmU3ZwrKyscHNzY+fOncqOFiju9+np6SxduhQvLy8VB25gYEBGRoba7VHbgU+ePBkPDw+VJVIiIqWN6MA/HUQH/ukgOvDimWdTeCVKcUx7vP2d569cucLs2bM5deoUAAsWLABg6tSphWzf7Oi95n0duNpj4e7u7vTs2RM9PT0MDQ0pX778ewWFiYiIiIiIfGy8TxT6mytmXF1dVVYogWI1krV1QSzAmyuC1CE7OxtXV1fc3d2VS37fhdpz4OPHj+fKlSvUrVv3o1vzLSIiIiIi8nd4nyC2N1fMlAWPHz/G0tKSR48e0bZtW+rWrfvO4F+1e+DW1tbUqVNHdN4iIiIiIv9vKM114JaWlkRHF7wi+M0VQerw2tbOzo7WrVtz69atd9qr3QN/XWCnTp1UXsbxvhHeIiIiIiIiHwulGYXu5uZGWFgYkZGRWFpasmvXLnbs2FFyRiA1NRV9fX10dHRISkri0qVLyn0wikNtB16tWjWqVatGbm4uubn/T4NXRERERET+U8hKcSW4pqYmK1eupEOHDshkMoYMGYKTkxMzZ87E1dUVLy8vrl+/Ts+ePUlNTeXIkSPMmjWLkJAQ7t27xzfffIOGhgZyuZwpU6aoRK8XhdpR6CIiHwIxCv3TQYxC/3QQo9CLZ6pt8a+6fZsFUer1pj8UavfAnz17xuLFiwkJCSE7O1uZXtpbRIqIiIiIiHwo5J/wu9jUDmLr378/NWvWJDIyklmzZmFra4ubm1vJGUVERERERD5ShPf4fGyo7cCTk5MZOnQoWlpatGrVio0bN4q9bxERERGRT5r/xG5kr/fMNjc359ixY1hYWJCSUjb70Yr8dxnnWviNRf8fMBP+na0fyxLr/P+fS0prC5n/dhNKnRptnpds9Amiu/2fz4F/ykPoat9Vpk+fTlpaGj///DNjxowhPT1dZWcsERERERGRT41PObxULQcuk8kICwuja9euVKhQgXPnzpV1u0RERERERMoc4RPugas1By6VStm5c2dZt0VEREREROSD8p+YA2/WrBmjR4/m888/p1y5csr0Bg2K3/NWRERERETkY+Y/MQceFBQEwMyZM5VpEolEjEQXEREREflk+XTd93s4cHHeW0RERETk/xv5n7ALf6+1LceOHSv0JrY3e+QiIiIiIiKfEp9yEJvaDvzbb78lMzOTc+fOMWzYMPbt20ejRo3Ksm0iIiIiIiJlyscYnKYuar+J7fLly2zduhUjIyNmzZrFlStXePjwYVm2TUREREREpEwR3uO/jw21Hbienh4A+vr6xMXFoaWlRXx8fJk1TEREREREpKz5Tywj69q1K8+fP8fb25uGDRsCMGzYsDJrmIiIiIiISFkj/4R31FbbgU+cOJE1a9Zw8eJFmjRpQosWLRgxYkRZtk1E5J3UalWPPjMHoSHV4PLus/iu8VE5b9+oFn1mDsSiZlU2jfmVoBPXALCsbcMXc4eha6CHXCbn1KqD3Dx6RZmv28TPqd/ZHblc4OK20/htPkl199oMXzeJ5BjFvspBJwM4+dv+Mtdo38qZDrMGoCHV4Nau81xac0TlfNVGNekw60sq16zK/jEruXc8QOW8toEeI/9azP3TgZycuQUAJ68mNB/VHQSBF4mpHBy7mqzUjDLXYtnamcY/DUCiocHDnee5s0pVS+XGNWj84wCMallzfuRKHh+7DkCVprVoNPtLpV0Fe3P8Rq7iyakbdDowAy0DXQD0TAx5FhTB2aG/oF1Bn+Y/D6e8jRmynDz8J/zB8wcxpa6pQuv62MwZgkRDg6c7/yJ+5UGV81WGd8OsXzuEfBl5yek8Gr+K3Nhn6DvZYrvgG6Tl9UAmJ/a3/aQcvgSA/cqxlKtnj5AnIyMojCjvtQj5Mkx6tsRiVA+QSJC9zCJqyjoyQ6NKXdPbaDq7oTdgNGhokHv+ODlHVF/qpdOpD9ptOoNMhjw9jcw/liAkJQLRs89JAAAgAElEQVSg+8XXaLm4A5B96E/yrp4HQO/riWhWqwESkCXEkLl2EeRk828g+wiHxtVF7SH0gQMHEhISwnfffceYMWMIDQ3lq6++Ksu2lQoymYz69evTtavipfeCIDBt2jQcHR2pVasWv/32W7F509PTsbKyYvTo0cq0adOmYW1tjYGBgYrt5s2bqVSpEi4uLri4uLB+/XrlOW9vb5ycnKhVqxbfffcdwqsnvp07d1K3bl2cnZ3p2LEjSUlJgGLNvbu7Oy4uLri6uhIQoLgp+/j44OzsrEz39/cH4PHjxzRo0AAXFxecnJxYu3atsu7c3FyGDx+Oo6MjNWvWZP9+hdO5cOECDRo0QFNTk3379intg4KCaNKkCU5OTjg7O7N7927luRYtWij1WVhY0KNHDwCWLFmiTK9Tpw5SqZSUlBSys7Np1KgR9erVw8nJiVmzZqn7tZWIRENC35+GsHrQAuZ6jqehVzOqOFiq2KTGJfHnxNUE+lxSSc/LymXr+FXMaz+R1QMX0HvmQPQM9QFw/6w1Fc1NmeMxnrntxnPjyGVlvojr91jYeTILO0/+IM5boiGh05xB7Bi4mNXtvHHyaoJpdVWNaXFJ+Ez4nTs+l4sso82EPjwOuF9QplSDjrMGsPWLufzecSpP70fTaGD7spShqFdDgvu8gZz+cjEH23hj18OdCtUtVGxexiZzcdzvPDqkqiXh8j0Ot5/G4fbTONl3PrKsXGL97gBwotcc5bmnN8J4fCIQAOcx3UkJeYyP5w9c/H4tjX8aUPqiNDSwnf81D/rPJbj195h0b4FedSsVk8y7kdztNIk77caTcuwKVWco7pnyrBwivv+NO23Gcr//HGx+HIL01W8w6cAFgluM4U7bsWjoalOpXzsAcqITCe09gzse44hdvpdqi78tfU1vI9FAb9D3vFw8hRfeg9Fu0hYNSxsVE9njcF5MH8GLqV+TF3ABvf8NB0DTpTFS2+q8+OFrXswahU7nvqCn0Ji1bbUiferXyJOeotO+Z9lrKYbSngM/efIkNWrUwMHBgYULFxY6X9y9F2DLli1Ur16d6tWrs2XLlhLrUrsHfvfuXUJDQ5XHbdq0oXbt2upm/9f49ddfqVWrFunp6YDC0UZHR3P//n00NDR4+vRpsXlnzJhBy5YtVdK6devG6NGjqV69eiH7zz//nJUrV6qkXb58mUuXLhEcHAxA8+bN8fPzo3nz5nz//feEhoZiamqKt7c3K1euZPbs2Xh7ezNr1iw6derE8ePH8fb25vz583h4eODl5YVEIiE4OJi+ffty//59zM3NuXLlCjo6OmRkZFCnTh28vLywsLBg3rx5mJmZ8fDhQ+RyuXIHuapVq7J582aWLl2q0l59fX22bt1K9erViYuLo2HDhnTo0IGKFSty8eJFpV3v3r3p3r07AJMmTWLSpEkAHDlyhOXLl2NsbIwgCJw9exYDAwPy8vJo3rw5nTp1wt3dXa3v7l3YujiQ9DiR5GjF93fzyGWc27uREB6rtEmJeQaAIKjOXj2NLIjdSHuayovkdAyMDclKz6R5f082f/+b8iErIzn9H7f172LpYk9qVCLPoxU6Qo5cpYZnQ5LCCjSmxSge+gR54ZuLeR1byplWIMIvGHPnaoDi5UtIJGjr65KVmoG2gR4pUQllrsW0vj0vohLJeKLQ8sjnKlU7NOROWJzSJuMdWl5j26URMeduI8vOVUnXMtDDvJkT/uP/AKCioyV3Vip6+GkR8RhYmaJrakh2Uul9nwb1HciOiifniaK3meLjj1GHRmSFFfT00y/fVf474+ZDTHu3AiD7UcFvMC8xlbykNDRNKiBLzyTt7E3luZe3wtA2N1HkD3ygUtbr9LJEal8TeWIs8meK9uZePYtWw6bkxD5W2uSHBin/LQsPRbu54oFDamlL/v1gkMshJxtZ9CO0nN3Iu+YHWQU7vkm0dZR/b/8GpTm3LZPJGDVqFL6+vlhZWeHm5oaXl5eKryzu3puSksKPP/5IYGAgEomEhg0b4uXlhZGRUbH1qd0Db9CgAVevXlUeX7t2DVdX1/fR9sGJiYnh2LFjKnP1a9asYebMmWhoKKSbmZkVmffGjRskJibSvr1q78Td3R1zc3O12yCRSMjOziY3N5ecnBzy8vKoXLkygiAgCAIvX75EEATS09OxsLBQ5nn9wJGWlqZMNzAwUNyAgZcvXyr/ra2tjY6ODgA5OTnI5QU/yY0bNzJ1qmKLTg0NDUxNTQGwtbXF2dlZeR1e4+joqHw4sbCwwMzMjGfPnqnYpKenc/bsWWUP/E127tzJ//73P6WO1yMVeXl55OXlKdv8T6lQ2ZjUuGTlcWp8MhUqF/9DLw6bevZoammS9FhxE65kU5mGXZvifXg+IzZPoZJtFaVttQaOTDmxmBGbp1DlrZ5WWVC+ijFp8QUa0+NTKF9FTY0SCZ7T++M7b4dKsjxfxvHpm/j21ELGXV9JpeqW3Np9vhRbXTT6VYx4GVew/XBmfArl1NXyBnbd3Xnkc6VQetWODYm/FEJeRhYAKaFPsOmsuD+ZuthhYGVKOXPjv9n6otGuYkLuG7/B3PhktN5RR6X/efD8Def8mnIuDmhoa5Lz1oOURFOKaZ/WpJ27VURZ7XheRHppo2Fsijy5oJMjT0lCw6hSsfbarTuTd1sxYih7EoFWvUagrYPEwBDN2i5omBTcb/WGe2O4eh8aFtbknD5YXJFljhxB7U9JBAQE4ODggJ2dHdra2nzxxRf4+KhO7RV37z116hSenp4YGxtjZGSEp6cnJ0+efGd9ajvwGzdu0LRpU2xtbbG1taVJkyZcv35dOQT8MTJ27FgWL16scqEiIiLYvXs3rq6udOrUibCwsEL55HI5EyZMKPSEVBL79+/H2dmZPn36EB0dDUCTJk1o06YN5ubmmJub06FDB2rVqoWWlhZr1qyhbt26WFhYEBoaytChQwH45ZdfmDRpEtbW1kycOJEFCxYo6zh48CA1a9akS5cubNy4UZkeHR2Ns7Mz1tbWTJ48GQsLC54/V+wBPGPGDBo0aMBnn31GYmKi2noCAgLIzc3F3t5eJf3QoUN4eHhgaGiokp6ZmcnJkyfp3bu3Mk0mk+Hi4oKZmRmenp40bty4UD3r1q3D1dUVV1dXQl5EqN2+f4phpYp8tWw02yatUfYANLW1yMvJY7HXD1zeeZb+r4Ypo+9GMqPZKBZ28sZv80mGr5v4wdr5d3D7qh3h527zIiFFJV1DU4rrlx6s6/wDy91Gk3j/iWI+/BNAz6wiRjWtiT1/p9A5u+5NeHSowLHfWXkEbcNyeJ2eR60h7Um++xhB/u/FEZv0aomBswPxaw6ppGuZGWG/4nsejVsJb/VCbRcMJ/1qKC8C7qmkGzatg9n/PIiet7XM2/0+aDVrh9TOkZyjimm3/DuB5AVdo/zsFeiPno4sLFTRG39F1rrFpI/qizz2Cdrubf6tZr/XEPqb9ypXV1fWrVunUlZsbCzW1tbKYysrK2JjY9+uskj+Tl61HfjJkyeJjIzEz88PPz8/IiMjOXnyJEePHuXIkSMlF/CBOXr0KGZmZsqI+dfk5OSgq6tLYGAgX3/9NUOGDCmUd/Xq1XTu3BkrK/V7Wd26dSMqKorg4GA8PT0ZOHAgAOHh4dy7d4+YmBhiY2M5e/YsFy9eJC8vjzVr1nDr1i3i4uJwdnZWOuo1a9awfPlyoqOjWb58udKxA/Ts2ZP79+9z6NAhZsyYoUy3trYmODiY8PBwtmzZQmJiIvn5+cTExNC0aVNu3rxJkyZNmDhRPccTHx/PgAED2LRpU6EnxTd72W9y5MgRmjVrhrFxQS9EKpUSFBRETEwMAQEB3L17t1C+4cOHExgYSGBgIE7l7QudL4q0xBSMLAqGEI3MTUhLTFUrL4CugR4jNk3hyNJdRN0qeIhLTUjm9klFsNvtUwFY1lTM92VnZJGbmQNA6PkgpFpSyhmVV7u+v8OLhBQqvDFMamhuzIsE9TRaNaiO20BPvvP/Bc9p/ajXqwUekz+nSm2FntQnil5V6NFrWDUsPB1U2mQmpFLOouB3oW9uzEs1tbymWrfGPD4RiJCvuoOzjpEBpvXtiDlTMJSbl5GF//h1HG4/jYvfrUXXpDwvHj97u8h/RG5CMtpv/Aa1zU3Ii08pZGfYwhnL7/vwYNAChNx8ZbrUQI8af04jZuEOMm6qvlPDcnxfNE0MeTJ7k0q6Xi0bqi0dycPBC8j/AIGH8pQklV6zhrEp8tTC11HTqQG63fvz8ufpkJ+nTM/x2c6LH4bzcqG3Ivgu/q1AQkFO7tVzaDVqUWYaSuJ9lpG9ea8KDAxk+PDh/1KrFajtwG1sbN75+di4dOkShw8fxtbWli+++IKzZ8/y5ZdfYmVlRa9evQCFM3w9N/0mV65cYeXKldja2jJx4kS2bt3KlClT3lmfiYmJchh72LBh3LhxA1D0mN3d3TEwMMDAwIBOnTpx5coV5eYw9vb2SCQS+vbty+XLiuCdLVu2KNv42WefKYPY3qRly5Y8evRIGfj2GgsLC+rUqcPFixcxMTFBX19fpaybNwsP4b1Neno6Xbp0Yd68eYXmq5OSkggICKBLly6F8u3atatIxw5QsWJF2rRpU+KQkLo8vh1BJdsqmFhVQqolpUG3pgT7BqqVV6ol5evfJ3DtwAVlZPprgk9fp3oTJwCqu9dWzpeXr1RBaWNTzx6JRIOXqS9KRUtxxN5+hHG1KlS0roSGlhSnbu489L2hVt6D36/m16bf81vzsfjO28HtAxc5s2g36QkpmFa3RN9Y8fBh16IOSeFxJZT2z0kKeoRhtSoYvNJi192d6NMl/xbfpFqPJkUOn9t2bUTMX0HIcgoch7ahPhpaUgAc+7Um8dp95fB6aZERFI5uNXN0rM2QaGli3L05qaevq9jo16lGtUXf8mDQAvKT05TpEi1Nqm+YTNLe86QcU9VUqV87KrR2IXzkcpVeubalKY7rvYn47leVOfSyRPboPhpVLNGoVAWkmmi7tyXvhmp7pTYO6A0dz8ufpyOkPy84IdFAYqAYpdOwtkNqbUf+HcX10ahcEMCo1aApsrjoshdTDDJBrvanJCwtLZWjr6CYxrW0tHxHjn+W973ehf4psWDBAmWP9vz58yxdupRt27YxZcoUzp07R7Vq1fDz88PR0bFQ3u3btyv/vXnzZgIDA4uMJnyT+Ph45dz44cOHqVWrFqAIWPjjjz+YOnUqgiDg5+fH2LFjsbS0JDQ0lGfPnlGpUiV8fX2VeSwsLPDz86N169acPXtWOScdHh6udPg3b94kJycHExMTYmJiMDExQU9Pj9TUVPz9/Rk3bhwSiYRu3bpx/vx52rZty5kzZ0oMPMzNzaVnz5589dVX9OnTp9D5ffv20bVrV3R1dVXS09LS8PPzY9u2bcq0Z8+eoaWlRcWKFcnKysLX15fJkye/s351kcvk7Jm5kVFbf0Ai1eDqnvMkhMXQZdxnPLnziDt/3aCqsz1f/z4B/QrlqOvRkC7jPmNe+4k06NIEh0a1KGdUHvc+iqCiPyeuJjb0Mb5rfBj4yxjaDu1CTmY2O6b8DkD9Tu60+NITmUxOXnYum8b8Wio63oUgk3Ni5mb6b52MRKpB0B4/noXF0np8b+KCI3n4100snO3ou24cuhX0cWxXn1bjerPWs/hrnPH0ORd+OcjAvTOQ58lIi1VEsX8ILVenb6H9Dm8kGhqE7fbj+cNY6k/sTdLtSKJ9b2Jaz462G8aiXUEfa8/61J/Qm0NtFQ/Or+ewE67cL1R2Na8mhZakVahuQYtfvgEBnj+IwX/iH6UvSiYnatp6auyYiUSqwbNdZ8h6GI3lpC94eTuC56evU3XGV0jL6VL91ZRLbmwSDwctwLhbU8q710bTuDymnyuGjx+NXUFmSBTVFn5DTswznI4o7l+px68Su3wvluP6omlUHtsFil6fkC8jpJN36et6E7mcrM0rKDd5EWhIyfU7gTw2Ct3eg8iPfEj+zcvo9vsGia4u5b5XrDKRJz3l5bLpoCnFYOYvirZmZZK5Zr5iCF0iQf/bKUj09AEJsicRZG76pWx1vEtiKZbl5uZGWFgYkZGRWFpasmvXLnbs2FFyRqBDhw788MMPpKYqRqZOnz6tMn1aFBLh3wz/+0C8duBHjx7l+fPn9O/fnydPnmBgYMDatWupV68egYGBrF27VmX5FxQ48NfR5d7e3uzYsYO4uDgsLCwYNmwYs2fPZurUqRw+fBhNTU2MjY1Zs2YNNWvWRCaTMXLkSC5cuIBEIqFjx44sW7YMgLVr1/Lrr7+ipaWFjY0NmzdvxsTEBH9/f77//nvy8/PR1dVl9erVNGzYkEWLFrF161a0tLTQ09NjyZIlNG/eHF9fXyZMmIBEIkEQBEaPHq0c2nn8+DEDBgzg+fPnVKpUiU2bNlG1alWuX79Oz549SU1NRVdXlypVqhASEsK2bdsYPHgwTk5OKtfAxcUFgNatWzNlyhQ6duxY6DqdPHmSXbt2KdOCg4MZOHAgMpkMuVxO3759S9z8ZrTt53/zW/64MRP+/z0rW+eXTkDix0ZtIbNko0+MGm2el2z0CVJx+z/fzrpr1cKjicVx9MmxEm2OHz/O2LFjkclkDBkyhGnTpjFz5kxcXV3x8vIq9t4LiqDj+fPnA4oly4MHD35nXf8JBy7y6SA68E8H0YF/OogOvHg6V+2stu3xJ8f/cX2lyf+/u4qIiIiIiIiafMp9WNGBi4iIiIj8Z/mUX6UqOnARERERkf8s6ryg5WNFdOAiIiIiIv9ZxCF0ERERERGRTxCxBy4iIiIiIvIJou4uYx8jogMXEREREfnPIheH0EVERERERD49xCh0ERERERGRTxBxDlxEpJRYG+f/bzdBRE00Smlv948NDYnaezx9Muj4aP3bTSgT0ko2KRExCl1EREREROQTROyBi4iIiIiIfIKIUegiIiIiIiKfIOIQuoiIiIiIyCeITCjNHcE/LKIDFxERERH5z/Ipz4H//wu3FBERERERURPhPf5Th5MnT1KjRg0cHBxYuHBhofM5OTl8/vnnODg40LhxY6KiogCIiopCT08PFxcXXFxc+Pbbb0usS+yBi4iIiIj8ZynNN7HJZDJGjRqFr68vVlZWuLm54eXlRe3atZU2GzZswMjIiPDwcHbt2sXkyZPZvXs3APb29gQFBaldn9gDFxERERH5z1KaPfCAgAAcHByws7NDW1ubL774Ah8fHxUbHx8fBg4cCECfPn04c+bM3w6kEx24iIiIiMh/FpkgV/tTErGxsVhbWyuPraysiI2NLdZGU1OTChUqkJycDEBkZCT169enVatWXLx4scT6xCF0EREREZH/LO8zhL5u3TrWrVunPB4+fDjDhw8vlXaYm5vz5MkTTExMuHHjBj169CAkJARDQ8Ni84gOXERERETkP8v7vMilJIdtaWlJdHS08jgmJgZLS8sibaysrMjPzyctLQ0TExMkEgk6OjoANGzYEHt7ex4+fIirq2ux9YlD6CIfPR3atybk7gXuh/rjPWlUofPa2trs2L6G+6H+XPY/go2NlfLcZO/R3A/1J+TuBdp7tlLJp6GhwfWAU/gc3KJM27B+OWEPrhB4/TSB109Tr54TABUrVmDf3vXcvOHLlUtHcXKqoczz/XdfczvoLEG3zrDtz1XKP8J/Q1eFCobs3rWOu3f8uBN8HvfGDQHo3bsrt4POkpsdTcMGzkp7N1cXpdYbgb50797xH+lq3741d+/4ERrqz6SJRWvavm01oaH++F9U1eQ9aRShof7cveOH5xuavvtuGEG3znDr5l/8uXWlsh3r/1jGgweXuR5wiusBp6jnXBAotGzZT4SG+nMj0BcXlzrK9KzMx0r7A/s3lqinKDw9WxEcfI6QkAtMnDiySI1//rmKkJALXLjgo9RobFyRU6d2kZR0j+XLf1La6+npcvDgJm7fPsvNm38xZ84UlfJ69+7KrVtnuHnzL7Zs+U2ZfvjwVhIS7nDgwKa/peNtPNq1JPCmL7dun2Xc+G+K1LVpy2/cun2WM+f2U7WqwjG1adMMv4s+XL52HL+LPrRs1USZZ8asCYTc9yc2IbjIOr26dyAtI4L69esC8FlfLy5ePqL8pKaHUbdurVLRVxxyQVD7UxJubm6EhYURGRlJbm4uu3btwsvLS8XGy8uLLVsU95x9+/bRtm1bJBIJz549QyaTAfDo0SPCwsKws7N7d4WCyH+KwYMHC5UqVRKcnJyUacnJyUK7du0EBwcHoV27dkJKSoogCIIgl8uFMWPGCPb29kLdunWFGzduKPNs3rxZcHBwEBwcHITNmzcXWVdx5b4LqZaFykdLx0oID48UHBzdBV19GyHodohQx7mVis2o0VOFtb9vFaRaFsL/+n8r7N7jI0i1LIQ6zq2EoNshgl45W8G+emMhPDxS0NKxUuabMHG2sGPnAeHoUV9l2uYtu4XPPv+6UDuWLl0tzP5xiSDVshBq12khnDlzUZBqWQjWNg2ER48eC+XK2wlSLQthz97DwuAhYwvl/1C6tmzdI3w9fIIg1bIQdPVtBGPTmoJUy0JwqttSqOXUQjh//pLQqHFHZR0GhnaCtq61INWyECytXYTExGeCtq61Wrq0tC1VPjq61kJ4RKTgWKOJoF/OVrh9O0Rwdm6tYjN6zFTh93VbBS1tS6F//xHCnj0+gpa2peDs3Fq4fTtEKGdQTaju6C6ER0QKOrrWgo1tQ+FR5GOhvKG9oKVtKezde1gYMnSsoKVtKWzZslv4/PPhhdrRzWuAcOLkWUFL21Jo1rybcO3aTeW5Fy8yCtkX0qFjXexHT89GiIiIEmrWbCYYGNgJt2+HCPXqtVWxGTPmB2Hduj8FHR1r4csvRwp79hwWdHSsBSMjR6FNm17CqFFThdWrNyntK1asLrRv31fQ0bEWDAzsBH//a0K3bgMEHR1roXbtFsKtW3eEypXrCDo61oKVlYsyX8eOXwg9ew4Wjh37651t1tGxFgzL2b3zU7G8g/AoIkpwdmolmFSsIQQHhwpuDdur2IwfO0PYsH67YFjOThg88Dth/76jgmE5O6F5k66Co727YFjOTmjs1lGIjY1X5mnbupdQ3a6x8OJFRqE6LSrXFfz9rwkB124KrZp3L3TevVFH4VFE1DvbXRpUM3FR+6MOx44dE6pXry7Y2dkJc+fOFQRBEGbMmCH4+PgIgiAIWVlZQp8+fQR7e3vBzc1NiIiIEARBEPbt2yfUrl1bqFevnlC/fn3h8OHDJdYl9sD/YwwaNIiTJ0+qpC1cuBAPDw/CwsLw8PBQrl08ceIEYWFhhIWFsW7dOkaMGAFASkoKP/74I9euXSMgIIAff/yR1NTUQnUVV+770MitPhERUURGPiEvL489e3zw6tZBxcarW3v+/HMvAPv3H6Ntm+av0juwZ48Pubm5REVFExERRSO3+gBYWprTuZMHGzfuVKsdtWo5cu7cJQAePIjAxsYKMzNTQBGIoqeni1QqRV9Pj/j4hH9Fl6FheVo0b8zGTQpNeXl5pKWlA3D/fjgPH0YUakdWVrbyqV9XV0clGvZ9dbm5uRTS1K1bexWbbm9qOnCMNq80devWvpAmNzcXRTukBe3Q09cjPj7xne3o1q0927ftAyAg4CYVKxpSpYrZO/Ooy9sa9+49UqTGba/qP3DgOG3aNAMgMzOLy5evk5OTrWKflZWNn98VQPGd3bp1FysrcwCGDOnH779v5flzxb5bz54lK/OdO3eJjIyMUtHV0LUejx49Jioqmry8PA7sO0qXLu1UbDp3aceO7QcAOHTwBK1aK3rawcGhJCQ8BeBe6EP0dHXR1tYGIPB6EImJz4qsc9qMcfyy7Heyc3KKPN+nTzf27z9WKvrehSDI1f6oQ+fOnXn48CERERFMmzYNgJ9++knZE9fV1WXv3r2Eh4cTEBCg7GX37t2bkJAQgoKCuHnzJt26dSuxLtGB/8do2bIlxsbGKmlvLmsYOHAghw4dUqZ/9dVXSCQS3N3def78OfHx8Zw6dQpPT0+MjY0xMjLC09Oz0EPBu8p9HywsqxAdE6c8jomNx8KiSrE2MpmMtLR0TEyMsLAoIq+lIu+yn39kytS5yOWF/yjn/DSZmzd8+XnJbOWNKPhOKD17dAYUw842NlZYWZoTF5fAsuVriYwIIObJLdLS0/H968K/oqtataokJSWzYf1yrgec4ve1S9DX1yuxLY3c6iuGym+eYeToKchksr+ly9LCnJjoeOVxbGwCFpbmb9lUISYmvkBT+itNlubKdIDYmAQsLRTXd/kvvxMRfo0nj2+SnvaCv95ox08/eXMj0JclS2Ypv6sir8+ra6urq8OVy8e4eOEwXl6qD0zqYGFRhZg3yo6NjcfConKxNjKZjPT0F5iYGKlVfoUKhnTp0k75sFi9ejUcHOw4d+4Afn6HVKYWShMLi8rExqh+d+Zv6TK3qKK0kclkpKe9wPgtXd17dOT27RByc3PfWV+9ek5YWZlz+tT5Ym169e7Cvr1H3lPJ+1OaUegfGtGBi5CYmIi5ueJGW6VKFRITFT2c4pZEqLNU4l3lvs26detwdXXF1dUVufxlqekqji6d2/H0aRI3b90pdG7a9AU41WmJe5MuGBlXxHuSYo5z0eKVVKhoSOD104waNYRbQXeRyeVUrFgBr24dcHB0x9qmAeXK6dOvX68y11AUmlIp9evX5ffft+LWqAMvX2Yy2Xt0ifkCrt+inktb3Jt2Zor3aHR0dD4aXRUrVqBb1/Y41miCjW1DypXTo9//FO2YPmMhdeq2oknTLhgbVWRSEfPRb+NQ3Z0mTbvw1cDRLF0yGzs7m7KWoDZSqZStW1ewatUmIiOfAIpREAcHWzw9+zJw4BjWrFlEhQrFRyX/m9SsVZ0ff/Jm7HfT32knkUiYt/AHpk2dX6xNQ9d6ZGZlcy/0YSRBwK4AABKjSURBVGk3sxByBLU/HxuiAxdRQSKRIJFIPmi5w4cPJzAwkMDAQDQ0yqmci4tNwNrKQnn8utdbnI1UKqVCBUOSk1OJiysib2wCTZu60q1re8IfXmX7ttW0adOMLZsVwUGvhwJzc3PZsmU3bq6KIfcXLzIY9vV4XN3aM2jwd1QyNeHRo8d4eLQgMuoJSUkp5Ofnc/DQCZq4Fx81Wpa6YmLjiYmJJ+D6LQAOHDhGfZe6JbblNffvh5ORkUkdpxp/S1dsXDxW1gU9bkvLKsTFxr9lk6AcHpZKpVQwfKUpNl6ZDmBpVYXYuHg82jYnKipa2Y5Dh07g3kQRmKfyXW3dg+urIfcir8+ra/v6/5GRT7hw4Qou9QoC3NQhLi4BqzfKtrQ0Jy4usVgbqVSKoWF5kpMLTzG9zerVCwkPj2Llyg3KtNjYeI4d8yU/P5+oqGjCwiJxcLB9rzarQ1xcIpZWqt9d/Fu64uMSlDZSqRTDCuVJeaXLwqIK23es4Zvhk5QPH8VRvnw5atd25OiJHQSH+OHmVp+de35XBrIB9O7Tlf0foPcNit3I1P18bIgOXITKlSsTH6+40cbHx2NmppgvLG5JhDpLJd5V7vtwPTAIB4dq2Npao6WlRd++3Tly9LSKzZGjpxkw4DMAevfuwrnzl5Tpfft2R1tbG1tbaxwcqhFw/RbTpi/E1s4VB0d3+n85knPnLjFw0HcAKnOlXl4dCQm9DyiGNrW0tAAYOqQfF/2v8eJFBtFPYmncuAF6eroAtG3TnPv3w/4VXYmJz4iJicPR0V7RlrbNuXfv3T0YW1trpFIpAFWrWlKjhj1Rj6P/lq7AwNuFNB096qtic/Sob4GmXl04/0rT0aO+hTRdvx7Ek+g4Gjeur2xHmzbNuX8/HHj7u+pAaMiDV2Wdpv+XfQBo1KgBaWkvSEh4SsWKFZTD7CYmRjRp6lbi9SlJ42efdStS45ev6u/VqzPnz18usdzZsydiaFieiRNnq6QfPnyKli2bKNtcvXq1Eh3k3+HmjWDs7W2xsbFCS0uLXn26cvz4GRWb48fP0K+/YvSjR89OXHg1b1+hQnn27F/P7FmLuXb1Rol1padnYGfjhrNTK5ydWnH9+i3+1/cbbr0aEZNIJPTs1Zn9+46WssqiKc0o9A/OewTrifw/ITIyUiUKfeLEicKCBQsEQRCEBQsWCJMmTRIEQRCOHj0qdOzYUZDL5cKVK1cENzc3QRAU0eW2trZCSkqKkJKSItja2grJycmF6imu3HdRVMR2125fCg8eRgjh4ZHC9BkLBamWhTBn7jKhe8+BglTLQtA3qCbs3XdECAt7JAQE3BQcHN2VeafPWCiEh0cK9x+EC1269i9UdluP3ipR6GfP+gvBd0KFO3fvCdu27xMMKzoIUi0LoVnzbsKDhxHC/QfhwoGDxwSTSrWUeX6a87Nw736YcOfuPeHPbfsEvXK2JUahl5WuBq6ewvXAIOF2cIhwyOeEsp29+gwRoqPjhOzsbCEh4alw6tQ5QaplIXw1aIxwN+S+cCvornDjZrDQs/dgtXUVFcHdzWuA8PBhhBAeESnMmLFQ0NK2FObOXS707DVI0NK2FAzK2wn79h0RwsIjhYCAW4JjjSbKvDNmLBTCIyKFBw/Cha7dvlSmz5mzTLh/P0y4e/eesG3b/7V39zFR3OsewL+AgErlUPXWUJYgCxV5W3YFBUHKQm2wV6HohYoFRU6qwWJN5eZAG4LdGumttee00nguV9uCNSoqhYJXS9LkSMTWHootBpDrIrK8aX3DUBCRt+f84WXCytsuwi6zPp+EZHdnhv0+DOPjzP74TT7ZPOdMllYO9I9/XKCqqlqqrq6lo0e/JbvnXxK2+ft/59C1+gaqqqol/4DXyNLKgYJfjqSqqlq6fLmGqqpqacvW/9R7FLq1tSNFRm4itbqe6us1tGvXXrK2dqTMzM9o3bo/Px7xbetK+fn/S9f+v8bFi4OEbTWaJrp37z51dHRSc/MN8vEJI6n08XFVW6umyspqqqyspqSkvwjbfP75QbpyRU1VVbUUH/+28PqFC/+k27fvUlfXQ2puvkGrV8dNeBS6rY2U/mPtn6lOfZ2u12tot+pTsrWR0sf/lUXrY7aQrY2U/m3uYiosOEP11zRU8UslyTxDyNZGSrs//Ct1dj6gy5drhC/pwqVkayOlz//2P9TScoP6+/uppeUGfZT5+bD3PX/+otYo9H9ftYHK//mrTpknw4I/Ldb5a7oxI5qO/61gU2XDhg0oLS3F3bt3sWDBAnz44YeIiorCG2+8gaamJjg5OeHkyZOYO3cuiAjbt29HSUkJZs+ejZycHGFSga+//hofffT4M6z09HQkJiYCAN566y0kJSXBz88P9+7dG/H7jmWG1fAzeTY9mU/BRy3TgbmZ6V2YtJ5haewIU6K9c/hfVuhrwZ8W67zurfb/e+r3m0zcwNm0wg1cPLiBiwc38NHNt12k87p3/5j6QXX64KlUGWOMPbOm5WfbOuIGzhhj7Jkl5ovQ3MAZY4w9s6bj33frihs4Y4yxZxafgTPGGGMiNB2nSNUVN3DGGGPPLB7ExhhjjIkQX0JnjDHGRIh4EBtjjDEmPnwGzhhjjImQmBs4T6XKnlkHDx7E1q1bjR1j0pliXaZYE8B1sadjepP+MqajgwcPGjvClDDFukyxJoDrYk+HGzhjjDEmQtzAGWOMMRGyUKlUKmOHYMxYfH19jR1hSphiXaZYE8B1sYnjQWyMMcaYCPEldMYYY0yEuIEzxhhjIsQNnJmkkpISuLm5wdXVFR9//PGw5efPn8eSJUswY8YM5Ofnay2zsLCAXC6HXC5HZGSkoSLrbbwas7Oz4e3tDblcjhUrVuDKlStGSDm+8eoY9O2338LMzAwVFRUAAI1Gg1mzZgn7KikpyVCR9aZLjSdPnoSHhwc8PT3x5ptvGjihbsarY+fOncL+WLRoEezs7IRlYjmuRIUYMzF9fX0klUqpvr6eHj16RDKZjGpqarTWaWhooMuXL9PGjRvp1KlTWstsbGwMGXdCdKmxvb1deFxUVETh4eGGjjkuXeogIvrjjz8oODiY/P396ZdffiGix/vQ09PT0JH1pkuNarWa5HI5tbW1ERHRrVu3jBF1TLruq0FZWVmUmJgoPBfDcSU2fAbOTE55eTlcXV0hlUphZWWF2NhYFBUVaa2zcOFCyGQymJuL8xDQpUZbW1vh8YMHD2BmZmbomOPSpQ4AyMjIQFpaGmbOnGmElE9HlxoPHTqE5ORkPP/88wCAF154wRhRx6Trvhp0/PhxbNiwwYAJnz3i/NeLsTG0trbC0dFReC6RSNDa2qrz9t3d3fDz80NAQAC+++67qYj41HSt8cCBA3BxcUFqaiqysrIMGVEnutTx66+/orm5GatXrx62fUNDAxQKBUJCQlBWVjbleSdClxrVajXUajWCgoIQEBCAkpISQ8cclz7HVWNjIxoaGhAWFia8JobjSmz4ZiaMPaGxsREODg64fv06wsLC4O3tDRcXF2PHmpDk5GQkJyfj2LFj2LNnDw4fPmzsSHoZGBhASkoKcnNzhy2zt7dHU1MT5s2bh0uXLiEqKgo1NTVaVx7Eoq+vD3V1dSgtLUVLSwtefvllVFVVaX2GLCZ5eXmIjo6GhYWF8JopHVfTBZ+BM5Pj4OCA5uZm4XlLSwscHBz02h4ApFIplEolfvvtt0nP+LT0rTE2NnZanvWMV0dHRweqq6uhVCqxcOFC/Pzzz4iMjERFRQWsra0xb948AI8nDXFxcYFarTZ4DePRZV9JJBJERkbC0tISzs7OWLRoEerq6gwddUz6/M7l5eUNu3wuhuNKdIz9ITxjk623t5ecnZ3p+vXrwmCb6urqEddNSEjQGsTW1tZG3d3dRER0584dcnV1HXOgjrHoUqNarRYeFxcXk6+vr6FjjkuffUVEFBISIgxiu337NvX19RERUX19Pb344ot07949g+TWhy41fv/997Rp0yYievx7J5FI6O7du8aIOypd91VtbS05OTnRwMCA8JpYjiux4QbOTNKZM2fopZdeIqlUSnv27CEiooyMDCoqKiIiovLycnJwcKDZs2fT3LlzycPDg4iIfvzxR/Ly8iKZTEZeXl705ZdfGq2G8YxX444dO8jDw4N8fHxIqVSO2RiNabw6hhrawPPz84X6FAoFFRcXGzS3PsarcWBggHbu3Enu7u7k5eVFx48fN2bcUemyrz744ANKS0vT2k5Mx5WY8FSqjDHGmAjxZ+CMMcaYCHEDZ4wxxkSIGzhjjDEmQtzAGWOMMRHiBs4YY4yJEDdwxhhjTIS4gTPGJs3mzZuH3Z5VF6Wlpfjpp5+E59nZ2fjmm28mMxpyc3Nx48YNvbdTKpXCLUzT09Ph6OiI5557btJyVVZW4uzZs8Lz4uLiMW+rytggbuCMmbC+vj5jR9DJkw08KSkJmzZtmtT3mGgDHyoiIgLl5eV6bzfWfniygUdGRuK9996bUD72bOEGztg0p9FosHjxYsTFxcHd3R3R0dHo6urC7t27sXTpUnh5eWHr1q0YnJNJqVTi3XffhZ+fH/bv34/Tp0/D398fCoUCK1euxK1btwAAKpUKCQkJCA4OhpOTEwoKCpCamgpvb2+sWrUKvb29o2a6dOkSQkJC4Ovri/DwcNy8eXPYOqPly8rKgoeHB2QyGWJjY6HRaJCdnY3PPvsMcrkcZWVlUKlU+PTTTwEA165dw8qVK+Hj44MlS5agvr4epaWlUCqViI6OFn42g99/pGz5+fmoqKhAXFwc5HI5Hj58OKF9ERAQAHt7e53W3bx5M5KSkuDv74/U1FSUl5dj+fLlUCgUCAwMxNWrV9HT04Ndu3bhxIkTkMvlOHHiBHJzc7F9+3YAj/d9WFgYZDIZXnnlFTQ1NU0oNzNRRp0HjjE2roaGBgJAFy5cICKixMRE2rdvn9a83/Hx8cJUoiEhIbRt2zZhWVtbmzAv9aFDhyglJYWIHk95GRQURD09PVRZWUmzZs2is2fPEhFRVFQUFRYWjpinp6eHli9fTrdv3yYiory8PEpMTCQi7bnlR8tnb28vzIt9//59Icu+ffuE9Yc+X7ZsGRUUFBAR0cOHD+nBgwd07tw5srW1pebmZurv76eAgAAqKysbM9vQaVj1MdJ2NjY2426XkJBAq1evFuZrb29vp97eXiIi+uGHH2jdunVERJSTk0PJycnCdkOfr1mzhnJzc4mI6KuvvqLXX39d7/zMdPHtRBkTAUdHRwQFBQEA4uPjkZWVBWdnZ3zyySfo6upCW1sbPD09ERERAQBYv369sG1LSwvWr1+PmzdvoqenB87OzsKy1157DZaWlvD29kZ/fz9WrVoFAPD29oZGoxkxy9WrV1FdXY1XX30VANDf3z/iWem5c+dGzCeTyRAXF4eoqChERUWNWXdHRwdaW1uxdu1aAMDMmTOFZcuWLYNEIgEAyOVyaDQa2NnZ6ZTNUGJiYoRbara3tyMhIQF1dXUwMzMb8wrHoIsXL6KgoAAAsHHjRqSmpk5pXiYu3MAZEwEzM7Nhz99++21UVFTA0dERKpUK3d3dwnIbGxvh8TvvvIOUlBRERkaitLQUKpVKWGZtbQ0AMDc3h6WlpfA+5ubmo35uS0Tw9PTExYsXR83b3d09ar4zZ87g/PnzOH36NDIzM1FVVaXfD+OJ7ABgYWGBvr4+nbIZ0tD9kJGRgdDQUBQWFkKj0UCpVBovGDMJ/Bk4YyLQ1NQkNKVjx45hxYoVAID58+ejs7NzzJHf7e3twr2YDx8+/NRZ3NzccOfOHSFPb28vampqtNYZbNZP5hsYGEBzczNCQ0Oxd+9etLe3o7OzE3PmzEFHR8ew95ozZw4kEolwL/NHjx6hq6trQtlGew9DGbofcnNzhdfHyhUYGIi8vDwAwNGjRxEcHDzlOZl4cANnTATc3Nxw4MABuLu74/79+9i2bRu2bNkCLy8vhIeHY+nSpaNuq1KpEBMTA19fX8yfP/+ps1hZWSE/Px9paWnw8fGBXC7XGkEOAHZ2diPm6+/vR3x8PLy9vaFQKLBjxw7Y2dkhIiIChYWFwiC2oY4cOYKsrCzIZDIEBgbi999/n1C2wUFlTzOILTU1FRKJBF1dXZBIJFpXM3TZ9v3334dCodC6uhEaGoorV64Ig9iG+uKLL5CTkwOZTIYjR45g//79E8rNTBPfTpSxaU6j0WDNmjWorq42dhTG2DTCZ+CMMcaYCPEZOGNsVGvXrkVDQ4PWa3v37kV4eLiREk2OkepqbGyEk5OT1mu61JqZmYlTp05pvRYTE4P09PTJCcvYKLiBM8YYYyLEl9AZY4wxEeIGzhhjjIkQN3DGGGNMhLiBM8YYYyL0L9LzSaV2qt2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0203"/>
            <a:ext cx="4724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1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30131"/>
            <a:ext cx="4667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" y="5733256"/>
            <a:ext cx="3619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94" y="5733256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8" y="5757068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632145391508258816/733603950758068275/img_results_EnergyUse.png?width=1025&amp;height=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712" y="476672"/>
            <a:ext cx="9763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edia.discordapp.net/attachments/632145391508258816/732993313308672050/img_results_EnergyUse.png?width=1025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916832"/>
            <a:ext cx="9763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0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6</Words>
  <Application>Microsoft Office PowerPoint</Application>
  <PresentationFormat>Affichage à l'écran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8</cp:revision>
  <dcterms:created xsi:type="dcterms:W3CDTF">2020-07-11T06:35:44Z</dcterms:created>
  <dcterms:modified xsi:type="dcterms:W3CDTF">2020-07-20T20:32:11Z</dcterms:modified>
</cp:coreProperties>
</file>