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30" autoAdjust="0"/>
  </p:normalViewPr>
  <p:slideViewPr>
    <p:cSldViewPr>
      <p:cViewPr>
        <p:scale>
          <a:sx n="75" d="100"/>
          <a:sy n="75" d="100"/>
        </p:scale>
        <p:origin x="-134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5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3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2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13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192D-BE58-4987-8628-BE7C9A60D1EC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0A00-1E06-4E14-B1C0-2FB7034D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8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XoAAAEMCAYAAADK231MAAAABHNCSVQICAgIfAhkiAAAAAlwSFlzAAALEgAACxIB0t1+/AAAADh0RVh0U29mdHdhcmUAbWF0cGxvdGxpYiB2ZXJzaW9uMy4yLjIsIGh0dHA6Ly9tYXRwbG90bGliLm9yZy+WH4yJAAAgAElEQVR4nO3de1xUdf4/8NfAAKKicnOjGVKGQRLUUIfCyjSTKMzpIiK57eqSksVuF3fTNlcM1wta2Wr40yXdxV1X+baZwpqQseUlN6VRyQumowLCaCVJiTfI4fz++MQkoQ6XGWbmzOv5eMyjmXM+Z+Z97Dze58PnfC4KSZIkEBGRbHk4OgAiIrIvJnoiIpljoicikjkmeiIimWOiJyKSOSZ6IiKZY6Int7dgwQJMmTLlhvv79u2L4uLiToyodRQKBY4fP27zsiQ/SkcHQORor776qqNDILIr1ujJ4SRJQmNjo0N+++rVqw75XaLOxERPHdK3b18sXLgQUVFR8Pf3x29+8xtcuXIFtbW1eOSRRxAcHAx/f3888sgjqK6uthw3cuRIzJo1C/fccw+6du2KkydP4u9//zv69+8PPz8/aDQa/PWvf7WU37ZtG9RqNRYvXozevXsjJCQEmzZtwpYtW9CvXz8EBARgwYIFVuN97bXXkJSUhKeeego9evRAbm4uXnvtNTz11FOWMv/85z/Rp08fBAYGYv78+c2Ov3z5MiZNmgR/f3/0798fixcvhlqttuw/ffo0xo0bh+DgYISFhWHZsmXt/rctKSnBsGHD0KtXL4SEhOC3v/0tGhoarlt28uTJmDZtGuLj4+Hn54cRI0agsrKyWZni4mJERESgV69eSE9PR9Og+BMnTmDUqFEIDAxEUFAQfvnLX+K7775rd9zkhCSiDujTp48UHR0tnTp1Svr222+lu+++W5o1a5ZUU1Mjvffee9LFixel8+fPS0lJSdKjjz5qOW7EiBFSaGiodOjQIemHH36QGhoapM2bN0vHjx+XGhsbpW3btkm+vr7S3r17JUmSpE8++UTy9PSUMjMzpYaGBiknJ0cKCgqSnnzySen8+fPSoUOHpC5dukgnT568abxz5syRlEqltHHjRslsNkuXLl2S5syZI/3yl7+UJEmSDh8+LHXr1k3avn27dOXKFemll16SPD09pY8++kiSJEmaOXOmdN9990nnzp2TqqqqpIEDB0oqlUqSJEkym83SkCFDpMzMTKm+vl46ceKEFBYWJhUVFbXr39ZgMEifffaZ9MMPP0jl5eXS7bffLr311luW/QAko9EoSZIkTZo0Serevbsl7ueff1665557mpUdM2aMVFtbK1VWVkpBQUFSYWGhJEmSZDQapa1bt0pXrlyRvvnmG2n48OHSCy+80K6YyTkx0VOH9OnTR1qxYoXl8wcffCBpNJoW5fbv3y/16tXL8nnEiBHS7Nmzb/rdjz76qPSXv/xFkiSR6Lt06SJdvXpVkiRJOn/+vARA2r17t6X8kCFDpI0bN970O+fMmSMNHz68xbamRJ+ZmSlNmDDBsu/ChQuSl5eXJdH/PHG/8847lkS/e/duKTQ0tNl3L1iwQJo8efJNY2qtt956S3rssccsn3+e6K+Nu66uTvLw8JBOnTplKbtz507L/vHjx0sLFy687u9s3LhRiomJsUnM5Bz4MJY6LDQ01PK+T58+OH36NC5duoSXXnoJRUVFqK2tBQDU1dXBbDbD09OzxXEAUFhYiMzMTBw7dgyNjY24dOkSBg4caNkfGBhoOdbX1xcA8Itf/MKy39fXFxcuXGhTvD93+vTpZvu7deuGwMDAG+6/9n1lZSVOnz6NXr16WbaZzWYMHz7cakzXc+zYMUyfPh0GgwGXLl3C1atXMXTo0BuWvzaW7t27IyAgoFm8t9xyi2V/165dLf9WX3/9NV544QXs3LkTdXV1aGxshL+/f7tiJufENnrqsKqqKsv7U6dO4dZbb8Wbb76Jo0ePYs+ePTh//jx27NgBAJZ2YUB0+WtSX1+PcePG4Q9/+AO+/vprfPfdd0hMTGxW3lau/d2fCwkJaXY+ly5dwrffftts/7XPGq4tGxoairCwMHz33XeWV11dHbZs2dKuOJ999lncfvvtMBqNOH/+PBYsWHDTf49rY7lw4QLOnTuHW2+91ervvPrqq1AoFDh48CDOnz+PtWvX2uXfnRyHiZ46bPny5aiursa5c+cwf/58TJgwAXV1dfD19UWvXr1w7tw5ZGZm3vQ7GhoaUF9fj+DgYCiVShQWFmLr1q2ddAY/SUpKwubNm/Hpp5+ioaEBGRkZzXoEJScnY+HChaitrYXJZEJ2drZl35133gk/Pz8sWrQIly9fhtlsxqFDh/D555+3K5a6ujr06NED3bt3x5dffokVK1bctPyWLVsscc+ePRtxcXE3/evl2t/p3r07evbsCZPJhNdff71d8ZLzYqKnDps4cSIefPBBaDQahIeH409/+hNefPFFXL58GUFBQYiLi8NDDz100+/w8/PDsmXLkJycDH9/f6xbtw56vb6TzuAn0dHRWL58OSZOnIiQkBD4+/s361WTkZEBtVqNsLAwjB49GklJSfDx8QEAeHp6YvPmzSgtLUVYWBiCgoIwZcoUfP/99+2K5Y033sC6devg5+eHqVOnYsKECTctP3HiRGRmZiIgIAB79+7F2rVrW/U7c+bMwb59+9CzZ0+MGTMGTzzxRLviJeelkPg3GnVA3759sWrVKowePdrRoTjEihUrkJeXh+3btzs0jsmTJ0OtVmPevHkOjYOcE2v0RG1w5swZ7Nq1C42NjTh69CjefPNNPP74444Oi+immOhJdh5++GF07969xas1A6qsaWhowDPPPAM/Pz+MGjUKjz76KJ577rl2x6RQKOwWK1ETNt0QEclcq2r0RUVFiIyMhFarRVZWVov9ubm5CA4ORkxMDGJiYrBq1SrLPk9PT8t2RzxcIyJyd1Zr9GazGf369cNHH30EtVqN2NhYrF+/HlFRUZYyubm5MBgMzbqaNenevXurBrEQEZF9WB0ZW1JSAq1WC41GAwBISUlBfn5+s0RvS0FBQejbt69dvpuISK4qKipQU1Nz3X1WE73JZGo26EKtVmPPnj0tym3YsAE7duxAv3798NZbb1mOuXLlCnQ6HZRKJV555RU89thjLY7NyclBTk4OADHk3GAwtO7MiIgIAKDT6W64zya9bsaOHYuKigocOHAA8fHxmDRpkmVfZWUlDAYD1q1bhxdffBEnTpxocXxaWhoMBgMMBgOCg4NtERIREf3IaqJXqVTN5tCorq6GSqVqViYwMNAyOnDKlCnYu3dvs+MBQKPRYOTIkdi/f79NAiciotaxmuhjY2NhNBpRXl6OhoYG5OXlteg9c+bMGcv7goIC9O/fHwBQW1uL+vp6AEBNTQ127dplt7Z9IiK6Pqtt9EqlEtnZ2UhISIDZbEZqaiqio6ORkZEBnU4HvV6PZcuWoaCgAEqlEgEBAcjNzQUAHDlyBM888ww8PDzQ2NiIV155hYmeiKiTOd2AKZ1Ox4exRERtdLPcySkQiIhkjomeiEjm5JXoR44ULyIispBXoiciohaY6ImIZM49Ej2bdIjIjblHoicicmNM9EREMufeiZ5NOkTkBtw70RMRuQEm+uthTZ+IZISJnohI5pjoiYhkjom+rdisQ0QuhomeiEjmmOhthTV9InJSTPRERDLHRG9vrOkTkYO1KtEXFRUhMjISWq0WWVlZLfbn5uYiODgYMTExiImJwapVqyz71qxZg4iICERERGDNmjW2i5yIiFrF6uLgZrMZ6enp+Oijj6BWqxEbGwu9Xt9ike8JEyYgOzu72bZz584hMzMTBoMBCoUCQ4cOhV6vh7+/v23PgoiIbshqjb6kpARarRYajQbe3t5ISUlBfn5+q778ww8/RHx8PAICAuDv74/4+HgUFRV1OGhZYJMOEXUSq4neZDIhNDTU8lmtVsNkMrUot2HDBgwaNAhJSUmoqqpq07FERGQ/NnkYO3bsWFRUVODAgQOIj4/HpEmT2nR8Tk4OdDoddDodzp49a4uQXBdr+kRkY1YTvUqlstTQAaC6uhoqlapZmcDAQPj4+AAApkyZgr1797b6WABIS0uDwWCAwWBAcHBw+86EiIiuy2qij42NhdFoRHl5ORoaGpCXlwe9Xt+szJkzZyzvCwoK0L9/fwBAQkICtm7ditraWtTW1mLr1q1ISEiw8Sm4Edb2iagdrPa6USqVyM7ORkJCAsxmM1JTUxEdHY2MjAzodDro9XosW7YMBQUFUCqVCAgIQG5uLgAgICAAs2fPRmxsLAAgIyMDAQEB9jsbSQIUCvt9PxGRC7Ka6AEgMTERiYmJzbbNnTvX8n7hwoVYuHDhdY9NTU1FampqB0Jspbo6YM8eIDgYqK4G1Gr7/6azaKrlb9vmyCiIyEnJZ2TshQtAz54iyYeFAZMnA4cPOzoqIiKHk0+iDwkB+vcH7roLeO454N//BgYMAMaOBb77TjTruBu26RMR5JTom3TpAixdCpw6BWRmArt3A198AezfL5L/1auOjpCIqFPJL9E3CQwEMjKAykpAqwV++AFITgYiIsSNoK7O0RE6Dmv6RG5Fvom+SdeugEoF3Hkn8P774v2LLwKhocDJk0B9vaMjJCKyK/kn+iYKBfD448Cnn4rmnAcfBKqqRE+dJ58U29wda/pEsuQ+if5ad90FvPuuqOWrVMCWLcCwYUBcHLB+PdDY6OgIiYhsxj0TfRNfXyA8XHTJfPtt4NtvgYkTRS2/shL45htHR+g8WNsnclnuneib+PkBv/0tcPQosHkz0K0bUFEh2vGfegr47DP37J7ZGrwBEDm9Vo2MdRseHsCYMcCgQcDFi6I5Z80a4F//AgYPFv3zzWbA09PRkRIRtRpr9DfSrRuwbBlgMgErVojumVOnioe2x49z1K01rOkTOQ0memu6dwemTQMOHAB27AD8/YHTp8Wo23vuETX+S5ccHaXr4A2AqNMx0beWQgEMHw5ERYkmnTffFA9vJ08Gbr0VMBrFfDtERE6Gib49vLyA6dOBI0fEjJFjxgBnzgB794q2/GXLgJoaR0fpWljTJ7IbJvqOUCiAESPEw9phw8RUC56ewAsviFp+UpKo9bPHDhE5EBO9rXh5icFXBoOYRO23vxVt+ocOie6ZL7wAfP45k357sLZP1CFM9PYwaBCwZIkYiBUdLebJ/+tfxUjcyEgxq+bly46O0vXxBkDUKkz09uTtDQQFiWT/1VfAqlVi5avMTKCkBNi3TzzUPXXK0ZESkYwx0XeWXr2Ap58GPv5YJHaNRjTj/OEPQJ8+oo1/yRLgyhVHR+r6WNMnaqZVib6oqAiRkZHQarXIysq6YbkNGzZAoVDAYDAAACoqKuDr64uYmBjExMRg2rRptona1anVYnqFoUNFt8wFC8R0yb//vZhnZ98+YPFisY+IqIOsJnqz2Yz09HQUFhairKwM69evR1lZWYtydXV1WLp0Ke66665m28PDw1FaWorS0lKsXLnSdpHLhVYL/PGPIrkfOwb07Stq+jNnAv36iWafWbP4INcWWNMnN2U10ZeUlECr1UKj0cDb2xspKSnIz89vUW727NmYOXMmunTpYpdA3UJEhGjGGTpUTKq2bBlwyy3AokXiQe7u3eJmUFAg5uIhImoFq4neZDIhNDTU8lmtVsNkMjUrs2/fPlRVVWHMmDEtji8vL8fgwYMxYsQI7Ny587q/kZOTA51OB51Oh7Nnz7b1HOSpTx/gd78D/vtfMV3yP/4B9Ogh3j/6KBAQACQkiJsBe/B0HGv7JGMdnr2ysbER06dPR25ubot9ISEhOHXqFAIDA7F371489thjOHz4MHr06NGsXFpaGtLS0gAAOp2uoyHJT0AA8KtfAatXi0VRXnsN+OAD8XrhBVGmSxfg2WeB+Hhg1Cjx8JeICK2o0atUKlRVVVk+V1dXQ6VSWT7X1dXh0KFDGDlyJPr27Yvdu3dDr9fDYDDAx8cHgYGBAIChQ4ciPDwcx44ds8Np/GjbNvGSMw8PkcjffBP48ksxk6ZWK2bbXLsWGDdOLIw+bBhQXg589x3Xxe0I1vRJBqwm+tjYWBiNRpSXl6OhoQF5eXnQ6/WW/T179kRNTQ0qKipQUVGBuLg4FBQUWJphzGYzAODkyZMwGo3QaDT2Oxt3FB4uRuQOGACcOydG486aJR7cnjolRun26iVuDn/+M7BzJ5dKJHIzVptulEolsrOzkZCQALPZjNTUVERHRyMjIwM6na5Z0v+5HTt2ICMjA15eXvDw8MDKlSsREBBg0xOga3h5iRk2hw8H5s4V0yh//71oztm2DZgzR9wAPDxEe/+cOcC994q1cv38HB29a2mq5cv9L0iShVa10ScmJiIxMbHZtrlz51637LZrLvxx48Zh3Lhx7Y+OOsbLS4zMfest8fncOVGjT08XN4B580Tt3sMDuOMO8aC3Rw/xl0BoqJi0jYhcnnssJchalxAQIHrsNCX+//xHdNn89FPx+uILsaJWnz5ASIio6Te9uIRi67CmT07IPRI9XZ+fn2jWiY8Xn++7T/TPT00VN4Ddu4GNG38q362bmMYhNhbQ6cTkbUTk9Jjo6SceHiL5p6eLFyAWUCkpEV036+qA/Hzgb38T+7y9AR8fsdziO++IgV7R0WIbETkN9070/PPauqAgIDERCAsTnz/5RIzaNRjEtAw5OaJt/8dxEPDyEj2AzpwRN4DPPhM1/27dHHYKToFNOuRA7p3oqe0UCpH0w8KA8eNFbV+SRC1/714xZ8++fcDBg2Jq5rvvFsf06yeWWTx1StwAzp4FgoMdfTZEboGJ/npY62obhUL05w8PB5KTxbYRI8RArVdfBfbvF6///e+nufd79xb9/2NixOvsWXEDaOoFREQ2w0RP9qFQiGkZ9HrxanLPPcCFC8CkSUBpqbgBFBWJXj0A4O8vunoOHixeMTHyT/5s1iE7Y6KnzuXlJZL59Ok/bbty5acbwOjRIvmvWgVcuiT2KxSijT8tDRgyRDz0HTjQMfETuSAm+rZircv2unQRvX38/IDly8U2s1nM47N/PzBjhujx8957oncPACiVonePn99P6/EOGCBuJETUDBM9OSdPT7GQemQk0LRgzSefAJWV4qHv3r1ie00N0LRyWZcuPz3w9fMTk7r17eu6I3zZpEM2wkRPrkOhEIm7b18xS+f//id6/Pz976L3z+efi/+eOSNG+Go0YuGWYcNE75/vv+ecPuSWmOhthbUux1AoRELXaICUFLFtxAgxwvfpp8XN4LPPfhrhq1CISd9GjBCvu+9mH3+SPRl3ZSC3pVCIrprPPgv885+irf+rr8SoXZVKdPvMygIefFBM4TxsGHDypJj0zRVW6+Ic+dRGrNHbG2v6zuEXvxCjfIOCxP+TujpR29++Xbyqq4GqKjHx2/Dh4iYQHy+ahly1jZ/oR0z05J78/MSauwkJ4vPw4WI1rtGjga1bgZdfFtu9vETyf+89kfx/tgwmkStgoncU1vSdi6enWIKxaQpnkwkoLhZdO7/9Vkz34OUlmkzGjhV9/7t0cWjIRK3FNnqi61GpxOjd/v3FA9vt28VC7KdOAc8/D+zZIyZ2mz8fsOc6yG3Btnu6ASZ6Z+MOC5y7GoVCzNX/+utiQfZjx0QvH09P4E9/En39Bw8GFiz4aTQvkRNpVaIvKipCZGQktFotsrKyblhuw4YNUCgUMBgMlm0LFy6EVqtFZGQkPvzww45HTORoERFiqcWmwVlLlgC+vmJR9s8/F4O5li0TE7UROQGrid5sNiM9PR2FhYUoKyvD+vXrUVZW1qJcXV0dli5dirvuusuyraysDHl5eTh8+DCKiorw3HPPwdw0eRW1HWv7zic0FHjpJdGDp7JS1PQB0cxz663AY48BmzaJidmIHMRqoi8pKYFWq4VGo4G3tzdSUlKQn5/fotzs2bMxc+ZMdLnmAVV+fj5SUlLg4+ODsLAwaLValJSU2PYMiDcAZ3HbbSLxDx0KHDggkv3u3cDjj4v/Hj8OXKeSZHdsu3d7VhO9yWRCaGio5bNarYbJZGpWZt++faiqqsKYMWPafCwA5OTkQKfTQafT4Sz/3CU5GDgQeOMN0T9/82YxMOv0aTFoa9Qo0V3zhx8cHSW5iQ53r2xsbMT06dORm5vb7u9IS0tD2o9L0el0uo6GRE1Yy3c8pRIYMwaIigIaGsTc/CtXiu6aISFi6uX6eq6zS3ZlNdGrVCpUVVVZPldXV0OlUlk+19XV4dChQxj545+GX331FfR6PQoKCqweSw7CG4BjeHsDr7wiBmMVFgL/7/8Bc+eK0be9e4uFWGJiHB0lyZDVppvY2FgYjUaUl5ejoaEBeXl50F+zYlDPnj1RU1ODiooKVFRUIC4uDgUFBdDpdNDr9cjLy0N9fT3Ky8thNBpx55132vWEqAPY1t85PD2BRx4BtmwBjEbRZ//bb0UvnoQEMVBLkhwdJcmI1Rq9UqlEdnY2EhISYDabkZqaiujoaGRkZFiS+Y1ER0cjOTkZUVFRUCqVWL58OTw9PW16AtRJeAOwj/BwQKsVUy8/8giwdKmYY2fwYDH61t4LqHPOe7fQqjb6xMREJCYmNts2d+7c65bd9rMLZtasWZg1a1b7oiPnxwRhG0qlaNZ56SVg7VrxIPfLL4GKCvH5ySfFXwJE7cCRsWQfN2oGYvPQzfn4iHn0Dx8WPXQ8PIBf/Uq8X7/+p0XUidqAiZ6cA28AzXl4iCmVhw4FNmwQE6pNnCi6bX7zDdvwqU2Y6Mn5ufNNQKEAnngC+OIL4N13xecjR8Q0C8XF9vtdDrKSFSZ6cl3udAPw8BB97w8cAG6/XTThxMcDiYmimYfoJjgfPcmPnJO/p6dYLSs4WAy+mjcPGDQImDpVDMjy9nZ0hOSEmOjJfcjpBuDhAfzhD8DkyWLQ1YoVot0+NJQjbakFNt0QAa7bDBQUJKZEPnxYzKdTUSEe2G7d6ujIyIkw0RPdjKvcAPr1AwYMEEkeECNsk5PFpGq2xIe0LomJnkhOAgKAgweBP/8Z+M9/xIPbqirOh+/mmOiJ2sOZa/o+PmKJw8OHRe375Elg3z6xzi25JSZ6IrnSaEStPjoauHpVLHL+8svA5cuOjow6GXvdENmSs9XyFQrxwLZXL5Hw33gDKCgA/vY34J57HB0ddRLW6IncgVIJ/PWvYjRtQwMwfLhY6pBz57gF1uiJOoOz1PQfeEA8rH3lFdEts0sXIDKy49/L6Y6dGmv0RO6me3cgOxvYvl18/uILYPZsrmErY0z0RI7mqB48990nZse85RYxlcK99wLHj3d+HGR3TPRE7kypFE03774LHDsm1qz9+985DbLMsI2eyFl1Zi1//HggLg749a+B1FTRU6dfv877fbKrVtXoi4qKEBkZCa1Wi6ysrBb7V65ciYEDByImJgb33nsvysrKAAAVFRXw9fVFTEwMYmJiMG3aNNtGT0S2ExoqeuUsWiQWK9+7t+ODrDhlglOwmujNZjPS09NRWFiIsrIyrF+/3pLIm0ycOBEHDx5EaWkpZsyYgenTp1v2hYeHo7S0FKWlpVi5cqXtz4CIbMfTE5gxQyxOrlCIbpjLlrEpx8VZbbopKSmBVquFRqMBAKSkpCA/Px9RUVGWMj169LC8v3jxIhQKhR1CJSIAndOk4+cHDBkCBAaK/vaffgqsWmX/3yW7sFqjN5lMCA0NtXxWq9UwmUwtyi1fvhzh4eGYMWMGli1bZtleXl6OwYMHY8SIEdi5c+d1fyMnJwc6nQ46nQ5nz55tz3kQka15eQGbNgGLFwPvvw/odMCFC46OitrBZr1u0tPTceLECSxatAjz5s0DAISEhODUqVPYv38/lixZgokTJ+L8+fMtjk1LS4PBYIDBYEBwcLCtQiKijvLwEPPjfPKJSPL79wNffeXoqKiNrCZ6lUqFqqoqy+fq6mqoVKoblk9JScGmTZsAAD4+PggMDAQADB06FOHh4Th27FhHYyai67Fnf/zhw4HSUqBHD+DoUeB3v+MAKxdiNdHHxsbCaDSivLwcDQ0NyMvLg16vb1bGaDRa3n/wwQeIiIgAAJw9exbmH+fSOHnyJIxGo6Wtn4hcTO/eYn1atVqMrH3wQaAjTa3skdNprD6MVSqVyM7ORkJCAsxmM1JTUxEdHY2MjAzodDro9XpkZ2ejuLgYXl5e8Pf3x5o1awAAO3bsQEZGBry8vODh4YGVK1ciICDA7idFRHaiUADh4cDChcCUKUBsrGjHJ6fWqgFTiYmJSExMbLZt7ty5lvdLly697nHjxo3DuHHjOhAeETmlp54Sq1c9/riY575vX1HjJ6fEkbFEcmevdnudDvj8cyApCdi1SzysbWwUD3DJqfD/CBG13y23AB9/DISEiLVpx48HLl1ydFT0M0z0RNQx3t5ARIRou9+4UTxgZRdMp8JET0Qdp1CI3jibNolFye+6Czh0yNFR0Y+Y6Incma373uv1wM6dYjHye+4Bzp1r+3ew26XNMdETkW0NGSJmvQwLE8sWnj7t6IjcHhM9EdmeWi1q9gEBgNEI/PGPnAHTgZjoicg+/PyAAQNEj5ysLOA3v+G0CQ7CfvRE1JKt2u0VCtEj59lngYwM4JtvgH//G+jWzTbfT63CGj0R2ZdCAcyeDbzzDvDhh8D993dsjhxqMyZ6IuocU6aIfvYHD4oeOZcvt+149sZpNyZ6Iuo8ej3w3/+KNWn37+dCJp2EiZ6IWs8W/e7vvlssTejhIea437XLFpHRTTDRE1Hn698fiIkR0yfEx4u2e7IbJnoicowuXUSyj4wExo4F3nvP0RHJFhM9ETmOt7dYj/bOO4EJE4C//c3REckSEz0ROVavXqLpZvRo4OmngepqR0ckOxwwRUQd19EHtN26AQUFYuWq994Tk6JJkuiDb01Tl0t7LbAiA62q0RcVFSEyMhJarRZZWVkt9q9cuRIDBw5ETEwM7r33XpSVlVn2LVy4EFqtFpGRkfiQD1yI6EZ8fIC8PLGYSWUl8OqrnB/HRqwmerPZjPT0dBQWFqKsrAzr169vlsgBYOLEiTh48CBKS0sxY8YMTJ8+HZAS/kwAAA4tSURBVABQVlaGvLw8HD58GEVFRXjuuedgNpvtcyZE5Po8PYF+/X6aH2f6dCZ7G7Ca6EtKSqDVaqHRaODt7Y2UlBTk5+c3K9OjRw/L+4sXL0Lx459b+fn5SElJgY+PD8LCwqDValFSUmLjUyAiWWmaH+eFF4C//AVITxdr0VK7WW2jN5lMCA0NtXxWq9XYs2dPi3LLly/HkiVL0NDQgI8//thybFxcXLNjTSaTLeImIjlTKIC33hLNOYsXA/X1rW+zpxZs1usmPT0dJ06cwKJFizBv3rw2HZuTkwOdTgedToeznOyISD46MpJWoRDNNxkZotvll1+yGaedrCZ6lUqFqqoqy+fq6mqoVKoblk9JScGmTZvadGxaWhoMBgMMBgOCg4PbdAJEJGMKBZCZCcyfL6Y4PnKEc9q3g9VEHxsbC6PRiPLycjQ0NCAvLw96vb5ZGaPRaHn/wQcfICIiAgCg1+uRl5eH+vp6lJeXw2g04s4777TxKRCR7L36KqDRiOmNJ05sfbLnjJcAWtFGr1QqkZ2djYSEBJjNZqSmpiI6OhoZGRnQ6XTQ6/XIzs5GcXExvLy84O/vjzVr1gAAoqOjkZycjKioKCiVSixfvhyenp52PykikqGmZ4VNUyWsWwd4eTkuHheikCTnavTS6XQwGAyODoOI7O1GA52sbdfrgd//HkhKEsk+Pv765W/2XTJ0s9zJkbFE5BjtTb7Tp4u2+x/H66CxUUx5TDfERE9Eruell8R/p08HgoLEtMd0Q0z0ROSark32Tb1x2GZ/Xfx7h4hc10svAeHhQE0N8Otfi8nQqAXW6InItanVYiBVXh6gVAK5uWLOnJtxo4e0ABM9ETmb9iTf0FBgyhTR316pBFav5gPaazDRE5E8/PGPQEMD8Nproq1+5UpHR+Q0mOiJSD4yMsRD2fnzRbLnRGgAmOiJSE4UCuDPfxY1+9dfB1Qq8bDWzTHRE5G8KBTAokUi2S9dKtrq3bxmz6cVRCQ/TfPZ33orUFUFzJ3r6IgcijV6InINbe2No1AAWi1gNosHtL6+wIwZNz9Gpt0umeiJSL4UCiAyErj/fmDmTJHsf/c7R0fV6ZjoiUjeFArgH/8ArlwBnn8e6NLF0RF1OrbRE5H8eXmJkbMPPQQ88wzw9deOjqhTMdETkXvw8QHef18043z5pVityk0w0ROR+/D1BQoKgB49xIyXW7Y4OqJOwURPRK5t27a29ZLp1g0YOFD894kngI8/tldkTqNVib6oqAiRkZHQarXIyspqsX/JkiWIiorCoEGD8MADD6CystKyz9PTEzExMYiJiWmxqDgRkUMolcCgQaL7pV4PfPbZzcu7+CLjVhO92WxGeno6CgsLUVZWhvXr16OsrKxZmcGDB8NgMODAgQNISkrCjGv6qvr6+qK0tBSlpaUoKCiw/RkQEbWHlxfw0UdASAjw8MPA/v2OjshurCb6kpISaLVaaDQaeHt7IyUlBfn5+c3K3H///ejatSsAIC4uDtXV1faJlojIlkJCgP/+F+jZE3jwQeDiRUdHZBdWE73JZEJoaKjls1qthslkumH51atX4+GHH7Z8vnLlCnQ6HeLi4rBp06YOhktEZGO33QYUF4vmnAMHgMuXHR2Rzdl0wNTatWthMBiwfft2y7bKykqoVCqcPHkSo0aNwsCBAxH+s9nkcnJykJOTAwA460ZdnojIzlr7kDYiQjTjDB4MfPGFmB/nmgquq7Nao1epVKiqqrJ8rq6uhkqlalGuuLgY8+fPR0FBAXx8fJodDwAajQYjR47E/uu0g6WlpcFgMMBgMCA4OLhdJ0JE1CEDBogHtFevAqNHy2pQldVEHxsbC6PRiPLycjQ0NCAvL69F75n9+/fjmWeeQUFBAXr37m3ZXltbi/r6egBATU0Ndu3ahaioKBufAhGRjfj5ia6XVVVAfDxw7pyjI7IJq4leqVQiOzsbCQkJ6N+/P5KTkxEdHY2MjAxLL5qXX34ZFy5cwPjx45t1ozxy5Ah0Oh3uuOMO3H///XjllVeY6InIufXsCeTnA0ePit44dXU3Lusi3S5b1UafmJiIxMTEZtvmXjO/c3Fx8XWPu/vuu3Hw4MEOhEdE5ADx8cC77wLjxgFjx4qpjj09HR1Vu3FkLBHR9Tz6KPDPfwI7dgBlZUBjo6MjajdOU0xE7qe1vXGefBK4cAFISxNz41y9KrphuhjW6ImIbmbqVLHAeE0N8PTTLlmzd71bExFRZ1OrRTv9P/4hJkNbvtylFhtnoiciao3bbgOSk4HFi4Hu3YFFixwdUasx0RMRtYZCAWRliTb7118Xfe5vxokWGmeiJyJqLYUCePttkewzMgCNxiWmSmCiJyJq0prat4cHsHq1mOlywwaX6F/PXjdERG2lVALr1gEBAYDRCKxd6+iIboqJnoioPby9gagooFcvYNIkUbt3Ukz0RETt5ekpZr286y4xuMpJFxtnoici6ghPT6CwUMx6+cQTYsUqJ8NET0TUUT17Alu3igVM9Hpg164bl3XAjJdM9EREthAYKFapUquBxMSbT2/cyZjoiYis2batdV0vb7lFrD8bECDWn71wwd6RtQoTPRGRLYWGinZ6Dw+R7I8ccXRETPRERDan0QB33CHeP/CA6GvvQEz0RET20LWrSPY//ACMGgWUlzssFCZ6IiJ76dZNtNlfvCiS/alTNy5rx944rUr0RUVFiIyMhFarRVZWVov9S5YsQVRUFAYNGoQHHngAlZWVln1r1qxBREQEIiIisGbNGttFTkTkCu64Q3S9PHdONOPU13d6CFYTvdlsRnp6OgoLC1FWVob169ejrKysWZnBgwfDYDDgwIEDSEpKwowZMwAA586dQ2ZmJvbs2YOSkhJkZmaitrbWPmdCRNTZWtsbR6cDPvwQ+Oor8YC2ocHekTVjNdGXlJRAq9VCo9HA29sbKSkpyM/Pb1bm/vvvR9euXQEAcXFxqK6uBgB8+OGHiI+PR0BAAPz9/REfH4+ioiI7nAYRkZOLixNTJFy5AnzxBXD2bKf9tNVEbzKZEHrNfMtqtRomk+mG5VevXo2HH364Tcfm5ORAp9NBp9PhbCeePBFRpxo+XMyNc+WKaMapqemUn7Xpw9i1a9fCYDDg5ZdfbtNxaWlpMBgMMBgMCA4OtmVIRETOxd9fJHujUST7b7+1+09aTfQqlQpVVVWWz9XV1VCpVC3KFRcXY/78+SgoKICPj0+bjiUiciv+/kB+PnD0KDB6tHhQa0dWE31sbCyMRiPKy8vR0NCAvLw86PX6ZmX279+PZ555BgUFBejdu7dle0JCArZu3Yra2lrU1tZi69atSEhIsP1ZEBE5G2sPah98ENi0CSgrA+LjRX97O7G6lKBSqUR2djYSEhJgNpuRmpqK6OhoZGRkQKfTQa/X4+WXX8aFCxcwfvx4AMBtt92GgoICBAQEYPbs2YiNjQUAZGRkICAgwG4nQ0TkUh56CNi4EXj8ccDHBxg0yC4/o5AkSbLLN7eTTqeDwWBwdBhERPbRNCjq2tr+5s1ieuPu3YHa2natQ3uz3MnFwYmIHO2RR8SyhGazXRYbZ6InInIGQUF2+2rOdUNEJHOs0RMRdabWTJlgY6zRExHJHBM9EZHMMdETEckcEz0Rkcwx0RMRyRx73RAROQM79sZhjZ6ISOaY6ImIZI6JnohI5pjoiYhkjomeiEjmmOiJiGSOiZ6ISOaY6ImIZI6JnohI5pxuzdigoCD4+/ujZ8+eNyzz/fff33D/2bNnERwcbK/w7OJm5+PMv9WR72rrsa0t35py1srI7foCOu8a4/XluOuroqICNTU1198pOaGpU6e2e//QoUNtHY7dWTtfZ/2tjnxXW49tbfnWlHO360uSOu8a4/XlnNeXUzbdjB07tkP7XU1nno8tf6sj39XWY1tbvjXl3O36AjrvnHh9Oef15XRNNx2l0+lgMBgcHQbJFK8vsid7XV9OWaPviLS0NEeHQDLG64vsyV7Xl+xq9ERE1JzsavRERNQcEz0Rkcwx0RMRyZysE/2mTZswdepUTJgwAVu3bnV0OCQzR44cwbRp05CUlIQVK1Y4OhySqYsXL0Kn02Hz5s3t/g6XS/Spqano3bs3BgwY0Gx7UVERIiMjodVqkZWVBQB47LHH8M4772DlypX4v//7P0eESy6mLddX//79sXLlSrz77rvYtWuXI8IlF9SWawwAFi1ahOTk5A79pssl+smTJ6OoqKjZNrPZjPT0dBQWFqKsrAzr169HWVmZZf+8efOQnp7e2aGSC2rr9VVQUIAxY8YgMTHREeGSC2rLNfbRRx8hKioKvXv37tBvulyiv++++xAQENBsW0lJCbRaLTQaDby9vZGSkoL8/HxIkoSZM2fi4YcfxpAhQxwUMbmStlxfAKDX61FYWIh//etfjgiXXFBbrrFt27Zh9+7dWLduHd555x00Nja26zeVtgjc0UwmE0JDQy2f1Wo19uzZg7fffhvFxcX4/vvvcfz4cUybNs2BUZKrutH1tW3bNrz//vuor69njZ465EbXWHZ2NgAgNzcXQUFB8PBoX91cFon+Rp5//nk8//zzjg6DZGrkyJEYOXKko8MgNzB58uQOHe9yTTfXo1KpUFVVZflcXV0NlUrlwIhITnh9kb3Z+xqTRaKPjY2F0WhEeXk5GhoakJeXB71e7+iwSCZ4fZG92fsac7lE/+STT2LYsGE4evQo1Go1Vq9eDaVSiezsbCQkJKB///5ITk5GdHS0o0MlF8Tri+zNEdcYJzUjIpI5l6vRExFR2zDRExHJHBM9EZHMMdETEckcEz0Rkcwx0RMRyRwTPRGRzDHRExHJHBM9EZHM/X++oggr0Yy2G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2 folds par erreur</a:t>
            </a:r>
            <a:endParaRPr lang="fr-FR" b="1"/>
          </a:p>
        </p:txBody>
      </p:sp>
      <p:grpSp>
        <p:nvGrpSpPr>
          <p:cNvPr id="7" name="Groupe 6"/>
          <p:cNvGrpSpPr/>
          <p:nvPr/>
        </p:nvGrpSpPr>
        <p:grpSpPr>
          <a:xfrm>
            <a:off x="307975" y="764704"/>
            <a:ext cx="8944545" cy="5213598"/>
            <a:chOff x="460375" y="145906"/>
            <a:chExt cx="12459667" cy="80646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160338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5906"/>
              <a:ext cx="360045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76358"/>
              <a:ext cx="481965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713038"/>
              <a:ext cx="36290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630" y="2665413"/>
              <a:ext cx="370522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2936"/>
              <a:ext cx="3971925" cy="262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50" y="5467029"/>
              <a:ext cx="3638550" cy="261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538" y="5505450"/>
              <a:ext cx="3743325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648" y="5586412"/>
              <a:ext cx="386715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172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lMAAAEUCAYAAAAP9LOhAAAABHNCSVQICAgIfAhkiAAAAAlwSFlzAAALEgAACxIB0t1+/AAAADh0RVh0U29mdHdhcmUAbWF0cGxvdGxpYiB2ZXJzaW9uMy4yLjIsIGh0dHA6Ly9tYXRwbG90bGliLm9yZy+WH4yJAAAgAElEQVR4nOzdeXhMd/sG8HsktpRaIooEEUE2JMS+U0vyVl5brS1pLVVL7XQhLyptaCmqpbREa0ktJUESEcS+RexBgoQsliAJiWZ/fn/kN9NMQ6Nmjdyf6+rVzMyZOc9st+ecOd/vUYiIgIiIiIheSSlDF0BERERUnLGZIiIiItIAmykiIiIiDbCZIiIiItIAmykiIiIiDbCZIiIiItIAmykiInqtWFtbIzQ01NBlUAnCZoq05ujRo2jbti0qVaqEqlWrol27djhz5gx8fX1hYmKCChUqqP2XmJgIAFAoFLhx44baY82dOxfvvfeeIZ4GEdELxcfHo3///qhWrRoqVaoEJycn+Pr6AgBiY2OhUCgKZd3vv/8OAOjcuTN+/vlntccLCwuDlZWVvp8GaZmpoQug18OTJ0/wzjvvYOXKlRg4cCCysrJw5MgRlC1bFgDQpk0bHD161MBVEhFp5v3330fTpk1x+/ZtlC1bFpcuXcK9e/fUlklJSYGpKf95LUm4Z4q0IioqCgAwZMgQmJiYoHz58ujRoweaNGli4MqIqKTKzMzE5MmTUatWLdSqVQuTJ09GZmam6vZFixahZs2aqFWrFn7++efn7iX/uzNnzsDT0xNvvPEGTE1N4eLiAjc3N10/FTJybKZIKxo2bAgTExOMGDECQUFBSE5ONnRJRFTCeXt74+TJkzh//jwuXLiA06dPY8GCBQCA4OBgLFmyBKGhobhx4wbCwsJe6jFbt26N8ePHw8/PD3fu3NFh9VScsJkirXjzzTdx9OhRKBQKjB49GhYWFvDw8MD9+/cBACdPnkTlypVV/9WvX9/AFRPR627jxo3w8vJC9erVYWFhgf/973/47bffAABbtmzBBx98AEdHR5iZmWHu3Lkv9Zhbt25Fhw4d8OWXX6JevXpwdnbGmTNn1JapVq2aWt5dvXpV20+NjAybKdIae3t7+Pr6Ij4+HpcvX0ZiYiImT54MIH9rLiUlRfXfzZs3VfczMTFBdna22mNlZ2ejdOnSeq2fiF4viYmJqFu3rupy3bp1VQNfEhMTUbt2bdVtBf/+J1WqVIGPjw+uXLmC+/fvw9nZGX369IGIqJZ5+PChWt7Z29sDAExNTZl1ryk2U6QTdnZ28PT0xOXLl4tctk6dOoiNjVW7LiYmRi0EiYj+rVq1auH27duqy3fu3EGtWrUAADVr1kR8fLzqtri4uH/9+NWqVcP06dORmJiIx48fF7k8s+71xWaKtOLatWtYvHixKpzi4uKwefNmtG7dusj7Dho0CAsWLEB8fDzy8vIQGhqKXbt2YcCAAboum4heY0OGDMGCBQuQlJSEhw8fYv78+aopVwYOHIh169bh6tWrePbsGb788suXesxZs2bh8uXLyMnJwdOnT7Fy5UrY2trC3Ny8yPsOGjQI69atw+nTpyEiiIqKwnfffYfBgwdr9DzJ8NhMkVZUrFgRp06dQqtWrfDGG2+gdevWcHJywuLFiwEAJ06cKDT3ivI4Ay8vL7Rt2xbt27dHlSpVMHPmTGzcuBFOTk6GfEpEVMzNnj0brq6uaNKkCRo3boxmzZph9uzZAAA3Nzd88skn6NKlC2xtbVUbfsrpXF7k2bNn6Nu3LypXrgwbGxvcvn0bAQEBastUrlxZLeuWLFkCAOjZsyd8fHzwwQcfoFKlSnB3d8eIESMwZswYHTx70ieFFPyhl4iIqAS6evUqnJyckJmZyTmi6F/jnikiIiqRduzYgczMTCQnJ2PWrFno3bs3Gyl6JWymiIioRPrpp59QvXp11K9fHyYmJli5ciUAwNHRsdBhCRUqVMDGjRsNXDEZK/7MR0RERKQB7pkiIiIi0gCbKSIiIiINGOxIu2rVqsHa2tpQqyciA4iNjcXDhw8NXYbGmF9EJc8/5VeRzdSHH36I3bt3o3r16s+dzVpEMGnSJAQGBsLMzAy+vr5o1qxZkUVZW1sjPDz8JconoteFq6uroUvQCuYXUcnzT/lV5M98np6eCA4OfuHtQUFBiI6ORnR0NFavXo2PP/741aokIiIiKoaKbKY6duyIqlWrvvB2f39/DB8+HAqFQnUy27t372q1SCIiIiJjpfEB6AkJCWpn27ayskJCQoKmD0tERERULOj1APTVq1dj9erVAICkpKRCt2dnZyM+Ph4ZGRn6LEvvypUrBysrK5QuXdrQpRDRS2J+/YUZRqRO42bK0tIScXFxqsvx8fGwtLR87rJjxoxRndDxeQdyxcfHo2LFirC2toZCodC0NKMkInj06BHi4+NRr149Q5dDRC+J+ZWPGUZUmMbNlIeHB1asWIHBgwfj1KlTqFSpEmrWrPlKj5WRkfHaB5FCoYC5uflzt2yJtGHuXP3ej/KVhPwCmGFEz1NkMzVkyBCEhYXh4cOHsLKywrx585CdnQ0AGDt2LNzd3REYGAhbW1uYmZlh3bp1GhX0ugcRUDKeI1FJVFK+2yXleRK9rCKbqc2bN//j7QqFAj/88IPWCjKklJQUbNq0CePGjftX93N3d8emTZtQuXJlHVVGRFQ0ZhiRYRhsBvSXoe2fHYp6vJSUFPz444+FgignJwempi9+qQIDA7VQHRG9TvSdXwAzjDTzKp9ZHh6Qz6ibKX379NNPcfPmTTg7O6N06dIoV64cqlSpgmvXriEqKgp9+vRBXFwcMjIyMGnSJNXBqMrZkNPS0uDm5ob27dvj+PHjsLS0hL+/P8qXL2/gZ0ZEJQEzjMgweKLjAnx8fFC/fn2cP38e33zzDSIiIrBs2TJERUUBANauXYuzZ88iPDwcy5cvx6NHjwo9RnR0NMaPH48rV66gcuXK2L59u76fBhGVUMwwIsPgnql/0LJlS7Whv8uXL8eOHTsAAHFxcYiOjoa5ubnaferVqwdnZ2cAQPPmzREbG6u3eomICmKGEekHm6l/8MYbb6j+DgsLQ2hoKE6cOAEzMzN07tz5uZPzlS1bVvW3iYkJ/vzzT73UWpJxKgCi52OGEekHf+YroGLFinj69Olzb0tNTUWVKlVgZmaGa9eu4eTJk3qujojonzHDiAyDe6YKMDc3R7t27eDk5ITy5cvjrbfeUt3Wq1cvrFq1Cvb29mjUqBFat25twEqJiApjhhEZhlE3U4b4GWbTpk3Pvb5s2bIICgp67m3KYwqqVauGy5cvq66fPn261usjouLBUD8jM8OI9I8/8xERERFpwKj3TBEREVHJUVwHFHHPFBEREZEG2EwRERERaYDNFBEREZEG2EwRERERaYDNVAHKM66/iqVLl+LZs2daroiI6OUxw4gMw6ibKYVCu/8VhUFERNqi7/wCmGFEhsKpEQr49NNPcfPmTTg7O6N79+6oXr06tmzZgszMTPTt2xfz5s1Deno6Bg4ciPj4eOTm5mLOnDm4f/8+EhMT0aVLF1SrVg0HDx409FMhohKIGUZkGGymCvDx8cHly5dx/vx5hISEYNu2bTh9+jREBB4eHjh8+DCSkpJQq1Yt7NmzB0D++a4qVaqEJUuW4ODBg6hWrZqBnwURlVTMMCLDYDP1AiEhIQgJCYGLiwsAIC0tDdHR0ejQoQOmTZuGWbNm4Z133kGHDh0MXCkRUWHMsOLjVSacNPQklaTupY6ZCg4ORqNGjWBrawsfH59Ct9+5cwddunSBi4sLmjRpgsDAQK0Xqm8igs8++wznz5/H+fPncePGDYwcORINGzZEREQEGjdujNmzZ2P+/PmGLpWIqBBmGJH+FNlM5ebmYvz48QgKCkJkZCQ2b96MyMhItWUWLFiAgQMH4ty5c/Dz88O4ceN0VrAuVaxYEU+fPgUA9OzZE2vXrkVaWhoAICEhAQ8ePEBiYiLMzMzw3nvvYcaMGYiIiCh0XyIiQ2CGERlGkT/znT59Gra2trCxsQEADB48GP7+/nBwcFAto1Ao8OTJEwD5v7/XqlVLR+Xqlrm5Odq1awcnJye4ublh6NChaNOmDQCgQoUK2LBhA27cuIEZM2agVKlSKF26NFauXAkAGDNmDHr16oVatWrx4E0iMghmGJFhFNlMJSQkoHbt2qrLVlZWOHXqlNoyc+fORY8ePfD9998jPT0doaGhWilORCsP869s2rRJ7fKkSZPULtevXx89e/YsdL+JEydi4sSJOq2NiIoPQ+QXwAwjMgStzDO1efNmeHp6Ij4+HoGBgXj//feRl5dXaLnVq1fD1dUVrq6uSEpK0saqiYj0gvlFRC9S5J4pS0tLxMXFqS7Hx8fD0tJSbZlffvkFwcHBAIA2bdogIyMDDx8+RPXq1dWWGzNmDMaMGQMAcHV11bh4IiJ90SS/EhNfbZ3F9IgJohKnyD1TLVq0QHR0NGJiYpCVlQU/Pz94eHioLVOnTh3s378fAHD16lVkZGTAwsJCNxUTERERGZEimylTU1OsWLECPXv2hL29PQYOHAhHR0d4eXkhICAAALB48WKsWbMGTZs2xZAhQ+Dr6wvFy57/4G/EUAca6FFJeI5EJVFJ+W6XlOdJ9LJeatJOd3d3uLu7q11XcG4SBwcHHDt2TONiypUrh0ePHsHc3PyVmzFjJyJ49OgRypUrZ+hSiEiLSkJ+AcwwoucxqhnQraysEB8f/9of3FmuXDlYWVkZugwi0qJ/yq+UlFd7zNRUDYvSEWYYkTqjaqZKly6NevXqGboMIqJ/7Z/y61VP/cFThhAVD0bVTBUHxnAOJWMJZmOpg4iIyJC0Ms8UERERUUnFZoqIiIhIA2ymiIiIiDTAZoqIiIhIA2ymiIiIiDTAZoqIiIhIA2ymiIiIiDTAZoqIiIhIA2ymiIiIiDTAZoqIiIhIA2ymiIiIiDTAZoqIiIhIA2ymiIiIiDTAZoqIiIhIA2ymiIiIiDTAZoqIiIhIA6aGLuBlzZ2rn/sQERER/RsvtWcqODgYjRo1gq2tLXx8fJ67zJYtW+Dg4ABHR0cMHTpUq0USERERGasi90zl5uZi/Pjx2LdvH6ysrNCiRQt4eHjAwcFBtUx0dDS+/vprHDt2DFWqVMGDBw90WjQRERGRsShyz9Tp06dha2sLGxsblClTBoMHD4a/v7/aMmvWrMH48eNRpUoVAED16tV1Uy0RERGRkSmymUpISEDt2rVVl62srJCQkKC2TFRUFKKiotCuXTu0bt0awcHBz32s1atXw9XVFa6urkhKStKwdCIi/WF+EdGLaGU0X05ODqKjoxEWFobNmzdj9OjRSElJKbTcmDFjEB4ejvDwcFhYWGhj1UREesH8IqIXKbKZsrS0RFxcnOpyfHw8LC0t1ZaxsrKCh4cHSpcujXr16qFhw4aIjo7WfrVERERERqbIZqpFixaIjo5GTEwMsrKy4OfnBw8PD7Vl+vTpg7CwMADAw4cPERUVBRsbG50UTERERFSQQvFq/2lLkc2UqakpVqxYgZ49e8Le3h4DBw6Eo6MjvLy8EBAQAADo2bMnzM3N4eDggC5duuCbb76Bubm59qokIiIiMlIvNWmnu7s73N3d1a6bP3++6m+FQoElS5ZgyZIl2q2OiPTmVbbSRLRfBxFRccPTyRARERFpoNicToZI27gnhoiItIF7poiIiIg0wGaKiIiISANspoiIiIg0wGaKiIiISANspoiIiIg0wGaKiIiISAOcGoGIiKiYedVToXB6F93gnikiIiIiDXDPlB4YyxZEca6DW1NERGSsuGeKiIiISANspoiIiIg0wGaKiIiISANspoiIiIg0wGaKiIiISAMczUdERESvxFhGiRsa90wRERERaYDNFBEREZEGXqqZCg4ORqNGjWBrawsfH58XLrd9+3YoFAqEh4drrUBNKBSv9h8RERHRyyqymcrNzcX48eMRFBSEyMhIbN68GZGRkYWWe/r0KZYtW4ZWrVrppFAiopKGG4NExUORzdTp06dha2sLGxsblClTBoMHD4a/v3+h5ebMmYNZs2ahXLlyOimUiIiIyBgV2UwlJCSgdu3aqstWVlZISEhQWyYiIgJxcXH4z3/+o/0KiYiIiIyYxlMj5OXlYerUqfD19S1y2dWrV2P16tUAgKSkJE1XTUSkN8wvInqRIvdMWVpaIi4uTnU5Pj4elpaWqstPnz7F5cuX0blzZ1hbW+PkyZPw8PB47kHoY8aMQXh4OMLDw2FhYaGlp0BEpHvMLyJ6kSKbqRYtWiA6OhoxMTHIysqCn58fPDw8VLdXqlQJDx8+RGxsLGJjY9G6dWsEBATA1dVVp4UTERERGYMimylTU1OsWLECPXv2hL29PQYOHAhHR0d4eXkhICBAHzUSERERGa2XOmbK3d0d7u7uatfNnz//ucuGhYVpXBQRERFRccEZ0ImIiIg0wGaKiIiISANspoiIiIg0wGaKiIiISANspoiIiIg0wGaKiIiISANspoiIiIg0wGaKiIiISANspoiIiIg0wGaKiIiISANspoiIiIg0wGaKiIiISANspoiIiIg0wGaKiIiISANspoiIiIg0wGaKiIiISANspoiIiIg0wGaKiIiISANspoiIiIg08FLNVHBwMBo1agRbW1v4+PgUun3JkiVwcHBAkyZN0K1bN9y+fVvrhRIREREZoyKbqdzcXIwfPx5BQUGIjIzE5s2bERkZqbaMi4sLwsPDcfHiRQwYMAAzZ87UWcFERERExqTIZur06dOwtbWFjY0NypQpg8GDB8Pf319tmS5dusDMzAwA0Lp1a8THx+umWiIiIiIjU2QzlZCQgNq1a6suW1lZISEh4YXL//LLL3Bzc9NOdURERERGzlSbD7ZhwwaEh4fj0KFDz7199erVWL16NQAgKSlJm6smItIp5hcRvUiRe6YsLS0RFxenuhwfHw9LS8tCy4WGhsLb2xsBAQEoW7bscx9rzJgxCA8PR3h4OCwsLDQom4hIv5hfRPQiRTZTLVq0QHR0NGJiYpCVlQU/Pz94eHioLXPu3Dl89NFHCAgIQPXq1XVWLBEREZGxKbKZMjU1xYoVK9CzZ0/Y29tj4MCBcHR0hJeXFwICAgAAM2bMQFpaGt599104OzsXaraIiIiIXlcvdcyUu7s73N3d1a6bP3++6u/Q0FDtVkVERERUTGj1AHQiIqKizJ2rn/sQ6QtPJ0NERESkAe6ZIiIqIbhHiEg3uGeKiIiISANspoiIiIg0wJ/5iIjohRSKV7ufiHbrIDJm3DNFREREpAHumSIiIqPHPWRkzLhnioiIiEgD3DNFREQlEqeKIG3hnikiIiIiDXDPFBER0UvisVv0PNwzRURERKQBNlNEREREGmAzRURERKQBNlNEREREGmAzRURERKQBNlNEREREGmAzRURERKQBNlNEREREGnipZio4OBiNGjWCra0tfHx8Ct2emZmJQYMGwdbWFq1atUJsbKy26yQiIiIySkU2U7m5uRg/fjyCgoIQGRmJzZs3IzIyUm2ZX375BVWqVMGNGzcwZcoUzJo1S2cFExERERmTIpup06dPw9bWFjY2NihTpgwGDx4Mf39/tWX8/f0xYsQIAMCAAQOwf/9+COfOJyIiohKgyGYqISEBtWvXVl22srJCQkLCC5cxNTVFpUqV8OjRIy2XSkRERGR8FFLELqRt27YhODgYP//8MwDgt99+w6lTp7BixQrVMk5OTggODoaVlRUAoH79+jh16hSqVaum9lirV6/G6tWrAQBJSUm4ffu2Vp8MkSHNnftq95s379/fp7ju+HV1dUV4eLihy3glzC+iku2f8qvIPVOWlpaIi4tTXY6Pj4elpeULl8nJyUFqairMzc0LPdaYMWMQHh6O8PBwWFhY/KsnQURkSMwvInqRIpupFi1aIDo6GjExMcjKyoKfnx88PDzUlvHw8MD69esB5O/J6tq1KxQKhW4qJiIiIjIipkUuYGqKFStWoGfPnsjNzcWHH34IR0dHeHl5wdXVFR4eHhg5ciTef/992NraomrVqvDz89NH7UREREQGV2QzBQDu7u5wd3dXu27+/Pmqv8uVK4etW7dqtzIiIiKiYoAzoBMRERFp4KX2TBFR0fQ5mo+IiIwH90wRERERaYDNFBEREZEG+DMfkYEV1wk4iYgoH/dMEREREWmAzRQRERGRBthMEREREWmAzRQRERGRBthMEREREWmAzRQRERGRBhQihhmYXa1aNVhbW+t0HUlJSbCwsNDpOlgH62AdLy82NhYPHz7U6Tr0QR/5BRjHZ8MYamAdrMMY6vin/DJYM6UPrq6uCA8PN3QZrIN1sA56JcbwnhhDDayDdRh7HfyZj4iIiEgDbKaIiIiINGAyd+6rnuu+eGjevLmhSwDAOv6OdahjHfQixvCeGEMNAOv4O9ahzpB1vNbHTBERERHpGn/mIyIiItIAmykiIiIiDbCZIq3Ly8szdAlERK+E+UWvotg2U+np6Xj27Jmhy0BCQgKOHz9u6DKQkZFhFCFw7949bNq0CXfv3jVoHUlJSQgICIChDwlMS0sz6PoBICcnx9Al0HMYQ4YZS34BxpFhzC91xpBfQPHIsGI5mi85ORlz5sxBdnY26tatizJlyhikjtzcXOzcuROLFi1CgwYNULduXYPUkZycjNGjR8PCwgK1a9dGqVKG65GPHTsGX19flClTBjVq1ECFChX0XkNeXh42bdqEAwcOIDs7G/b29lAoFHqvIz09He7u7ihdujSaNGmi9/UDwP379/HFF1/A1tYW5ubmBqmBCjOGDDOW/AKMJ8OYX38xhvwCik+GFctmqnz58oiKikJ4eDhMTExgbW0NU1NTvddRqlQpNGnSBGlpafD19UWDBg1gaWmp9zrKly+PmJgY7NixA3Xq1EHt2rX1XoOSra0tHj16hJCQEGRkZMDW1hbly5fX2/pFBKVKlULz5s1x+fJlXL58GXl5eWjQoIHeA6lMmTKwsLCAt7c3LC0t0ahRI72uHwAqVKiA33//HefOnUOjRo1QtWpVvddAhRlDhhlLfgHGk2HMr78YQ34BxSfDil0zlZOTg1KlSiE3Nxdbt25FYGAg6tWrB0tLS5QuXVpvdYgIFAoFgoODERISgsTERBw/fhy1a9fWyzm7lJSvR4UKFeDn54cNGzbAxcUFderUMcjWTGBgIFavXo1q1aph27ZtqFq1KiwtLfW2had8zvv27cOvv/6Kmzdv4tq1ayhTpgwcHBz09pooPx+ZmZm4c+cOfv75Z1hbW+s1kJSfjZo1a2L16tU4ePAgOnTogMqVK+utBirMGDLMWPILMK4MY37lM4b8AopXhhWrZkpEYGJigkOHDmHs2LH46quvkJSUhIsXL8LMzAx169bV29adQqHArVu3MGjQICxevBi9evVCxYoVsX79etjY2MDKykovdZQqVQoHDhzA2LFjsXDhQjx9+hQ7duxAgwYNUKdOHb3UAOS/NykpKZg2bRrmzZuHyZMno3bt2ggICEBGRgZsbGx0uoWXlZUFExMTAPnHgYwePRpr167FlClTkJSUhEuXLul1C0+hUGDv3r0YPnw43n//fVSqVAlr1qyBhYUFHBwcdL5+5Xdl7969mDVrFqZMmYIjR44gIiICLi4uqFKlis5roMKMJcOMJb8A48gw5pc6Q+cXUAwzTIqBa9euSWhoqOqyt7e3TJkyRXX5m2++kdatW8vOnTslLS1N5/Xk5eWJiEhkZKS4ubmprk9ISJDhw4dL+/bt5ciRIzqvQ2nBggUybdo01eWvvvpKGjZsKAcPHpTs7Gy91SEiMmTIEPn5559Vl7///nsxNzeXNWvWSEZGhk7W+fDhQxk4cKCkp6eLiMidO3ekefPmcv36dRERSUlJkcGDB0vHjh3l999/10kNIiL37t2T/fv3qy4vXLhQVq5cKSIiOTk58scff0jjxo1l586dOqvh1q1bEhkZKSL5n9OPPvpIvvnmG9XtI0aMkLfffltu3rypsxqoMGPKMGPLLxHjyTDml2HzS6T4ZlixGM33+PFjmJiYICUlBQDg7OyMe/fuISoqCgAwffp05OXlYceOHUhPT9dZHfL/IyuUI3Ds7OyQlpaGefPmAQBq1aqFxo0bw9bWFmXLltV5HUr29vZIT0/HgwcPAACfffYZKleujMWLF+t0NIayjnv37uHOnTsAgK5duyImJganT58GAHTu3BlNmzZF69atdfaamJubw8fHB/Hx8bhy5Qpq166NXr16YefOnYiJiUGlSpXQr18/VKtWDU2bNtVJDXl5edi/fz+srKyQmpoKIP/12bVrFwDAxMQE7du3R82aNTFjxgw8ePBAJyN1wsPD8fTpUzx79gwKhQKOjo5ITU1V1fTTTz/h4sWLWLRokcFHkpUkxpBhxpJfBWtRMkSGMb/+Yiz5BRTjDDNUF/eycnJyREQkOztbzMzMxM/PTzIzM2X06NGydOlSOXz4sERGRsrbb78tp06d0nk9QUFB4ubmJnPnzpWbN2/K2bNnZdCgQTJ8+HDZtWuX2NnZSXh4uM7rOHLkiOzYsUNOnDghT548kd69e8uKFSvk7NmzEhERIX379pXjx4/rvI6AgACxt7eXDh06yJw5cyQvL09mzZolgwYNkiFDhoidnZ3s3btXZ+tXfj4ePHgg3t7eUqdOHYmKipJTp07JjBkzxN3dXb799luxs7OTAwcO6KwOpXv37smMGTPE399fcnJyxM3NTYYPHy4iIidPnpSRI0fKlStXdFpDWlqaODo6ytmzZ+Xy5cvi7u4uu3fvlnv37snVq1elX79+evlsUD5jyjBjyS8R48gw5pc6Y8gvkeKZYUbdTCl3R2/fvl3CwsIkODhYqlSpIqGhoRIfHy9eXl7SvXt3admypfj7++u8nlOnTsnbb78tGzZskKFDh8rnn38uBw8elLt378rHH38sU6dO1fkuUJH8EKpVq5ZMmTJFHB0dZfv27ZKQkCDjxo2T/v37S9OmTWXXrl06ryMqKkr69esn4eHhcu/ePalTp47MmzdPRESuXLkivr6+cuLECZ2tX/n5OHTokLi6upGm1dQAACAASURBVIqIyJdffinOzs5y8+ZNSUpKkl9//VX+97//qf3EoithYWHy/fffy4IFC+STTz6RoKAgSU1NFXd3d/Hw8JAGDRrIjh07dLJu5WsRFBQkhw4dkuXLl0uLFi0kJiZG9u/fL8OGDRMPDw+xt7eXPXv26KQGKsyYMsxY8kvEODKM+aXOkPklUvwzzKibKRGR06dPS/fu3VUfpsDAQKlQoYIEBweLiMiTJ0/kzp07IvLXm6ELd+7ckXbt2slXX30lIvnHF3z66acyc+ZMOXPmjNqyuqwjPDxcZs2aJSEhISIicuzYMalfv77qt/T09HSJjY3VeR3x8fEyYMAAcXNzkwcPHohI/taVjY2NTJgwQWfr/bsTJ05Ijx491LYe582bJ82bN5fLly+LiEhubq7O67h+/bp07NhR4uLiJCcnR7777juZOHGi6nObmpoqcXFxIqK79+XUqVPSpk0b1Rbb8uXLxcXFRW7cuCEiIjdv3lQdi0D6YwwZZiz5JWIcGcb8UmcM+SVSvDPMqJupR48eSZ8+faRjx45q1wcHB4tCoZDNmzfrrZbExESZOHGi2NnZyaVLl0Qkf5fo5MmTZcqUKfL48WOdrl/5hZo1a5Y0bNhQfH19JSsrS0REjh8/LjVq1JDly5frtIa/f4m2bNkivXv3Fj8/P1Ug3b9/XywtLeXKlSs6C4GCdQQEBIhCoZBly5apLTN79mxp1KiRPH36VOf/ONy6dUvatWsnI0aMUF2XkpIiy5Ytk1GjRsm2bdt0un6R/H8sBwwYoFaDiMiKFSvE1tZWLz+BU2HGkmGGzi8Rw2cY8+v5jCG/RIp/hhnt1Ah3795F9erVUalSJezcuROZmZlo06YNgPyJ1Vq2bAkzMzPY2trqZP3y//NsREVF4cmTJ6hevTp69+6N5ORkbN68GY6OjrCxsYGLiwucnJx0NpRYWceTJ09Qrlw5vP3223j69CnCwsLQtGlTmJubo06dOmjbti0sLCx0NkeMso7Dhw8jODgYf/75J3r16oWyZcvC398f5cqVg4WFBapXr46JEyeiRo0aOhvCq1AocPLkSSQmJqJr165o1KgRFi5ciNq1a8POzg5A/oGkbm5uOq0DyJ+d18rKCvfv38fp06fh7OwMCwsLmJmZwc7ODnFxcar3RldSU1NRtWpVxMTE4ODBg6hVq5ZqPpiWLVtCoVDAwsLCoDNcl0SGzDBjya+CtRgyw5hfz2cM+QW8JhlmyE7u75Qd+JUrV6RMmTLyyy+/iIjIvn37pE+fPs/datFl175nzx6xt7eXadOmSevWrSU9PV1yc3PF29tbevToIRcvXtTZuv9eR58+fWTevHly+PBhERHx8vKSd999Vy5cuKC2BaXL18Pf319cXFzEx8dH3NzcZN68eZKZmSk7d+6Uvn37yubNmyUrK0vnW3RnzpyR9u3bS+nSpVWvx/bt28XFxUVt6LCuXgvl4168eFFGjhypOo5g/vz50rdvX7lw4YLqwFLl/3VVw5UrV8TOzk6OHTsmIvm7xUeNGiVBQUE6WS/9M2PKMGPJL2Uths4w5pf64xoyvwrW8bpkmFE1UyL5uz3HjBkjQ4YMkUqVKslPP/0kIiKhoaHSvXt3WbJkiV7qOHfunNjb28vNmzdl8+bNUr58ebGxsZGnT59KTk6OzJ07Vy+jXg4cOCAODg5y7tw56dGjh/To0UM2btwoIiIzZsyQ//73v/L06VOd13H79m0ZOnSoxMXFyfbt28XR0VFGjx4tX3zxhWRnZ8v27dvl3LlzOq8jNDRUHB0dZd++fTJ16lSpWbOmKpD8/PzEzs5O7t27p/Nd4wEBAdKpUydxdXWV7t27y/bt20Ukf76cHj16yPnz53W6fhGR3bt3y0cffSQdO3aUpk2byuHDhyU3N1d++OEHGTp0qOzevVvnNVBhxpBhxpJfIsaRYcwvdcaQXyKvV4YZVTOVlJQkTZo0UR2YePLkSalcubKsW7dORERCQkIKHSypTcoP8OXLl+X27dty7do12b9/v7Ro0ULy8vKkd+/eUrduXb1NqpeUlCTe3t5y6dIl2bt3r7i4uMiiRYvE3d1d/Pz8RCR/RIqunThxQgIDAyUyMlIiIiLE2dlZbty4IX5+ftKoUSOZPn26zr/8SgsXLpTPP/9cdfnHH3+UN998U3XAYnx8vM5rSExMlNatW6sm1Vu2bJmMHTtWNfpozpw5Ov2ciojExsZKvXr15NixYxIXFye+vr7i5OQkJ06ckMzMTFm2bJlcuHBBpzVQYYbMMGPJr4K1GEOGMb/UGUN+ibx+GWZUzVRGRoaMGDFC7t27p7pu+fLlUr58eZ3O/FrQwYMHpU2bNnL16lURyf9gLV68WERE1q1bJ/b29nL06FGdrV/5pQ4ODpYvv/xSHjx4IMnJydK7d2/VQZKtWrUST09PSUhI0FkdStevX5e2bduqRlPs3btXJk2aJCIi+/fvl1GjRqlGnejDunXrZOLEiSLy1y7o7t27S6NGjVThoGv379+XVq1aSUREhIjkjz4aMWKEdOrUSfbt26eXGhISEmTAgAGqy9nZ2TJ+/HhxcnKSs2fP6qUGKszQGWbo/BIxrgxjfhVmDPkl8vplmFHNgF62bFlkZmZi9OjRquscHBwwZMgQfP3114iMjNTp+q9fv46VK1di2rRpsLOzg4jAwsICMTExWLZsGdasWYNt27ahXbt2OqtBoVDg2LFjCA4ORvv27WFhYYHc3FzcuHEDERERuHHjBsqXL49p06ahVq1aOqsDAC5duoR+/fqhe/fuqF+/PgDAxsYGq1atwrhx4zB8+HAMGDAAjo6OOq2joB49euD06dPw8fFBQkICjhw5gtq1a6Nz58746aef9FJD9erV4eHhgaCgIFy/fh1mZmbo378/KlasiC1btiArK0vnNdSsWRNxcXGYPHkyAMDU1BQtWrSAs7MzvvrqK53OUEwvZsgMM4b8Aownw5hfz2cM+QW8hhlmyE6u4K7Vgn937txZdYBgvXr15PTp0zJp0iSd7w5et26ddOjQQcaOHStPnjwREZGrV6/KokWL5L333pM//vhDp+tXatmypdSoUUNSU1NV123evFkcHR3FxcVF9fu2PgwcOFBatmypdkxDVFSUrF+/XudbuH+nPDA0JiZG+vXrJ56entKoUSM5e/asbNiwQWbMmKG3Wg4fPiyff/65uLu7y/z586VRo0Zy5MgRcXd31/kMwcrX4f79+9KmTRsZNmyY/Prrr9KoUSPV8TopKSk6rYHyGVOGGUt+iRhPhjG/ns+Q+SXyemaYQkS/rV9SUhIOHz6M/v37K5s51dDP3Nxc1Zmzf/nlFwBAmzZt8PjxY0yYMAG7du1C7dq1dVabiGDLli04evQomjVrhnfffRcVKlRQq7NgvbqSnZ2NZs2aoUmTJti4caPq+sTEROTk5KBOnTo6r6PgezFgwABkZWXh999/1+mZ0wEgMzMT2dnZqFChAh48eIBq1aqhVKm/dqAq60pLS0OpUqXw559/4syZM/j888/x66+/wsnJSes15eXlqdWgdPv2bURERODSpUvo06cP/vzzT4wdOxZ79+5F9erVtV5HQcr3Pz09HV5eXqhQoQL69++PJ0+eYNq0adi1a5fOayipjDXDjCW/AMNnGPPrL8aYX8BrmGH67Nzy8vJk3bp18uGHH6pNVldwi+7vQzHDw8PF0dFR56MLlDUoa5wyZYqsXLlSLwdrFqQ8Q3pWVpY4OTmJp6enXtdfUMH3YuDAgdKtWzf5888/dbq+I0eOyA8//CC//vqrjB07Vh4+fFhouYKfl9TUVJk1a5ZWf2OPjo6WH3/8UbZt26baOnrRHgil0NBQadWqldY+pzExMeLv7y+HDh164TJ//64cOXJEHBwcitVBm8WNsWaYseSXiPFkGPPLcPklUvIyTG/NlPINfPjwoaxZs0bGjx8vGzZsKHS7kvJFjo+PV9tVrI8a8/Ly5KeffpLx48erptDXp4JhVK9ePRk6dKhO16V8rZ83v0rBD3ufPn10Psrj+vXr0qtXL3nrrbdUPwX8U11//vmnVncHX7t2TZo3by7Dhg2TYcOGyfDhwyU9Pf2Fyyvfq9jYWImJidFaDQ4ODjJ69GgxMTGRVatW/ePyytfi1KlTagc+k3YZe4YZS36J6C/DmF/qjCG/lHWUtAzTSzMVFRUlS5YsUY0wycnJkbVr18qkSZNk/fr1quWUYaB8YZ88eSLffPONZGRkaK2W53XlBb9wBQNJ30FUsLaCYaSch0TbsrKyZPv27XLlyhXZvn27jB49usjXR1cKBs7EiRNlwIABMm/evOe+B8p6Hj9+LL1799bacSjKoboBAQEiInLp0iX5+OOPJTExsdC6C/798OFD+e2337RSw507d8TW1lYVPmFhYWJnZ1co6P7+XXn27Jls3bpVb0O8SxpjyTBjzq+C6xfRfYYxv9QZQ36JlNwM0+loPvn/w7Fmz56NadOmYeTIkZg1axa8vb3RokUL1KlTB7dv38bWrVsB5I8CycnJgYmJCVJTU+Hu7o62bduibNmyWqtHoVBg7969+P777/HVV18BgOq3dWUNyuWsrKyQl5enlXX/vQ4AuHXrFqKjo5GSkqK2biB/ZENOTg5Kly6NDh066GRUQ+nSpVG2bFn07dsXs2bNwoABA557DIOJiQlycnIA5B8LkZaWptU6RASlSpXCrl278Nlnn2H58uWYPXs20tLSsGzZMuTl5SE+Ph7Hjh1T+3z0798f06dPR4MGDTSuITU1FRUrVkR6errq/XByckJMTAzWrFmDTZs2ISUlRfVZUR77kJqair59+8LS0lLjGgAgIiICDg4OMDc3R2pqKjp16oTWrVvj1KlTCAkJUb0PBb8rKSkp6Nq1K+rUqaOX42FKEmPKMGPJL2UtgGEzjPn1F2PJL6AEZ5guOzXlnCIiIu+9957UrVtXbt68KSNGjJBJkyZJw4YNxc3NTZo1ayYBAQGqjjQ5OVm6deumk62ZvXv3irOzs5w4cULMzc3ls88+K7SMslNOSUmR2bNny7Nnz7Rex44dO6RVq1bSqVMn+fjjj2Xt2rUvrOPp06cSHR2t1fUX7P4HDx4szs7OcurUqULHFOTm5qptSQ0ZMkQnu2EDAgKkSZMmajPeRkREyMyZM+Wdd96RevXqyYkTJ0Qk/31p166dHDlyRCvrzsjIkDZt2sj+/fvl4sWLUr9+ffH19ZVff/1VbGxsZPjw4fLf//5XrK2tZdasWarjIJKTk+Xtt9/WSh0F91z4+fnJhAkT5Pfff5fvvvtOqlSpImPHjpU6depIv3795MMPP1Qtq8vvChlfhhlLfokYNsOYX38xhvxS1qFUEjNMZ81Ubm6uNGnSREaPHq26rnPnzmqTdK1fv14+/fRTMTc3V72hz549k//+978SFham9Xpyc3Plo48+kgsXLsjevXuldevWcufOHbXllLumk5OTpVOnTjoZPvvgwQNp27atREZGyqNHj2Tr1q0ybtw4OXjwoGoZZQAkJydL8+bNtXqqA2UQXb9+XR48eCCJiYmyb98+6dy5swQGBqpuK/jlUH7xDhw4oLU6lLKysmTcuHFy9uxZSU5Olj179siHH34oly5dktjYWNm0aZPs379fRPJfl8WLF2stAJSWLFkiixYtEpH8GZMbNmwodevWVQvnvXv3qn7mSU9PF2dnZ60EwLVr12TAgAEyf/581fmp1q1bJ0OGDBFra2vVZH4JCQly/vx51WzJT58+le7du//jAZ706owpw4wpv0QMm2HMr8IMmV8izDARHR8zFR8fL9bW1jJlyhTVdR07dpSuXbuqLVfwALnExESt74UREdWoltmzZ8uECROkS5cucu3aNRER2bBhg9qBpMovnq465Xv37knz5s3l7t27IpL/m/X48eNl2bJlIqK+Zantjl0ZRHv27BFnZ2eZN2+edO7cWdLS0mTt2rXSrVs3WbBggbz55puqLank5GTp2rWrTupQ+uSTT+Ttt9+WXr16yZw5c+Tdd9+VgQMHPvd4B12MUAoNDZX69eurRpFcvHhRbG1t1T4XBWVmZqqCSRNXr16Vli1bysKFC2XChAkydepU1W27du2SkSNHytatWyUpKanQfS9fvqy3c2iVVMaSYcaUXyKGyzDm1/MZKr9EmGFKWm+m7ty5I8nJyarRK4mJiWJtba2aQl9E5O2335ZWrVqpLis/mNo+W7fyca9duyYTJkyQpKQk2bVrl5QpU0a1BRUeHi4ODg6qrciMjAzp06eP2haWtuo4evSoqmufOnWqTJs2TbXL+ZdffpFJkyapXoPk5GSt7gou+NpGRUVJ8+bNJTY2VpYuXSotW7aU5ORkEck/u/2yZctUpxXIzs4WT09PrW45KF+PkJAQWbVqlerngZ07d0pkZKSIiNy6dUu6du2qCuuC99OGx48fFxqO7OXlJZ6enqrP7pkzZ+Stt96SFStWPLd+Td29e1esra3lyy+/FJH896VZs2ayatUq1bD7HTt2yMiRI2XVqlV6OZCWjCfDjCW/CtZiqAxjfqkzhvwSYYYVpNVmKjU1Vezt7aV69erSu3dv8fPzk/v370t6errUr19f7ff99u3by8mTJ7W5ejXKD0xQUJAMGjRI7OzsZMqUKfLkyRP55ZdfpEmTJjJixAhxdXUVf39/1f3u37+v1SGiSkFBQWJjY6PaOjp79qzMnTtXWrVqJT/99JNYW1urnRfp0KFDWguA+Ph4+fHHH1Vf7NjYWPH29pY9e/ZIy5YtVVvRBw8eVNstrHwNdXFG9927d4uLi4sEBwdL3bp1Zf78+arbtm7dKo0bN5YdO3Zofb0i+WeQX7RokbRo0UK++eYb1WiX69evy7Bhw+T+/fuqZU+fPq31f5iUIiMjZdSoUfL1119LdHS0/Oc//5GBAweKt7e3DB48WObOnSsiIr6+vnqZlZiMJ8OMLb+UtRgiw5hf6owlv0SYYQVprZmKj4+XpKQkWbp0qfTv3188PT3l/fffl759+8rEiRNl2bJlolAoxMvLS1urfK6CXfeFCxfE2tpazpw5Ixs3bpRPP/1UPvnkE3n27JnExMTI9evXVW9wXl6eToZk5uXlSXx8vOoASWVdu3fvloiICNm4caMsW7ZM9Zu6Luq4ePGidOrUSb777jtJSkqS9PR0ady4sVhYWKh2OR86dEh69OihdgyGLoeojhs3Tm7evCn+/v7Srl07iYuLU63P29tbdeyDtmu4evWqNG3aVHx9fSUkJES6dOkiY8aMkU8++USysrLEw8NDPvnkk0L302YdSUlJqiHT586dk88//1zq1q2rOigzNzdX9uzZI6NGjdLaOqloxpBhxpZfysc2ZIYxv/5iDPklwgx7HpO5c+fO1XREYE5ODtzd3dGyZUv06tUL9+/fR6VKleDq6govLy/cuHEDIoITJ05g3759GDx4MKpUqfLcKe41ER8fj99++w0NGzZEuXLlcOnSJdy7dw+TJk1C48aNUaFCBfz++++4dOkSWrdujfr168PCwgJA/jBNbQ7JlP8fnqxQKPDmm2/i9u3bOH78OAIDA7FlyxZcv34daWlpGDduHFq1aoV69eppvY68vDzk5eWhRo0aaNKkCXx9fZGUlISWLVvCxcUFkZGRuHv3Lu7evYvZs2djxowZaNmyper+uhiieuDAAZw5cwZxcXE4deoUdu3ahTVr1qBevXrYtm0bEhMT4enpqRourM0aYmNj0adPH0yaNAkffPAB6tevjyFDhqBWrVo4dOgQNmzYgAYNGmD37t3o2rWr2qkMtFXH9evX8f777yM9PR0mJiZo0aIFqlSpgvT0dFStWhX29vaoVKkSrl+/joCAAPz3v/9F2bJli+9w4WLCGDLMmPILMHyGMb/UGUN+AcywF9JGR5aZmSmdO3eWixcvikj+b+VLliyRCRMmSFBQkGq5S5cuae2gt+dRHgi3bNkySUtLk/v370vr1q1l06ZNqmUmT54sH3zwgaxevVpEtH+clshfWwEBAQEyadIkycjIkICAAPn8889VW28bNmxQGyWkbdHR0dKrVy/x8vKSmzdvikj+lnfv3r1l+fLlcufOHbl69aqMGDFC5syZo3qfdLk1d+nSJWnTpo3cvXtX/vjjDzExMVFtwZ04cULs7Oy0PsqloLVr16q22nJzc+Xs2bOydu1a2bFjh+Tk5EhISIjMnj1bSpUqpfosa1NkZKQ0adJEfH19Cx07EBkZKbNmzRIvLy/x8/OTVq1ayZ49e7ReAz2fMWSYseSXiOEzjPlVmKHzS4QZ9k80aqZu3rwpjx8/FhERDw8PuX37tuq2lJQUWbx4sUyePFktDJS0/aFXDgnesmWLNG/eXD777DNJT0+XjRs3yujRo8Xb21uOHz8uzZo1k3nz5qnNc6ELBX9T/7tjx46Ji4uLTj9oYWFhYmlpKZUqVZJ3331XBg8eLGvXrpXffvtNPDw8ZOXKlXo9GPDatWsyZMgQee+991TXff/992JtbS3jx48XZ2dn1cy9uhIWFiZt27aV4OBg+eCDD2Tw4MHi5OQkw4cPl5EjR0pmZqaIqM8tpC3Z2dkyaNAgWb58udr1yvOoZWVlSXR0tIwbN04qV64su3btEhHd/uNAxpNhxpZfIobNMOZXYYbMLxFmWFE0aqb27dsnlStXluTkZBk6dKhERESo3Z6dnS0LFy6UqVOnqo1q0Dbll2r37t3SrVs3+eyzz8TCwkKWLFkiN2/elCNHjsh//vMfGTBggEREREhYWJj07t1bJwcmiuRvNUycOFH27t0rDx48kF27dsmHH34oBw8elIiICBk+fLjs3LlTRHT3QcvMzJQDBw7I6NGjZcqUKXLt2jUZPny4TJ06VczNzcXU1FRmzpypCnFdU57Qs0ePHnLkyBHVFvXJkyfl0qVLqiG9uvzipaeny3fffSdNmzaV/v37y+HDh+Xx48dy8eJFGTFihOrg1YKn5NDWekVE+vfvr3YQpq+vrzg7O8t7770n/fv3l5ycHLl48aJeXgvKZwwZZmz5JWL4DGN+FWao/FKuW4QZ9k80/pkvKChI6tatK05OTjJv3jz5+uuvZcOGDbJlyxbZs2ePhISEqHbTalvB8x49ffpU3NzcZNu2bSKSv0u2ffv2MmfOHBHJf1OzsrJk79694uTkpPMzuH/22Wfy7rvvSqdOnWTu3LkybNgw+fjjjyUrK0u1JayrA95FRDVcOTQ0VPr06aM238jGjRtlypQparP1apsybI4fPy4BAQGqESWzZ8+WTz75RE6cOKGznyiK8ujRI7XLYWFh0q5dO7VzWGlDXl6ePH78WFq0aCFJSUny4Ycfire3t9p6lXtCPD095fLly1pdP70cQ2WYseaXcn2GyDDmV9H0lV8izLB/QyvHTB08eFAUCoUMHz5cvvjiC/H09BQ3Nzdp06aNzmbgzcvLEy8vL7XfhqdMmSJr1qxRdej79+8XhUIhS5YskezsbMnNzZVVq1apZmPVZi0iIkeOHJHg4GCJiIiQ7OxsCQkJkUuXLolI/u/JrVu3loSEBK2u+3l17NmzRxo3bizx8fGSnp6uCqSlS5cWWlbbYVgwYIKDg8XJyUmmT58urVq1kjFjxohI/nwoH330kWpSPUPJysqSPXv2FDoNhDb8/XQX58+fl4CAAPnoo48K/Wxy5MgR6dChg04mq6WXo+8MM6b8UtYjYtgMY379O7rMLxFm2L+ltakR9u/fLw0bNtTr79h5eXkSGxsr77zzjoiI/Pbbb2rd8dWrV8XNzU2n81kpBQQESNOmTeXbb7+Vrl27ysqVK1W37dy5UxwcHNTmg9Gmgh/6M2fOiKOjo9rcIhkZGbJ//37p1auXfPvttzqpQSR/npMNGzZIRkaGZGZmSp8+fdTmWmnZsqV4eXlJRkaGTJo0STXBnSFkZWXJ0aNHpVu3bjo51uHJkyeqv0eNGiXe3t6SmZkpX3zxhXz88ceydOlSuX37tgQFBYmTk9Nzj0sh/dJ3hhlTfokYLsOYX/+ervNLhBn2b5lqa1Rg165dsXTpUrz11luIjo5GlSpVVENrtSkxMREpKSmoWLEiateujerVq8PExATDhw/Hr7/+ipiYGHz55ZfIy8vDxYsX8f3336NVq1ZareHvYmNjsXz5cuzevRv79+9HSkoK/P39kZKSgk8//RSxsbFYunQpunfvrvXXJDExEZcvX0a3bt1gYmKCJ0+eoF+/fujcuTMyMzNhamqKsmXLon379sjNzUXVqlW1tu6CoqKi0K9fP0yfPh1ly5YFAFSrVg1mZmaqZdauXYtvv/0WZcuWxbfffgtTU619/P610qVLo2XLltiwYQNq1Kih1fclLS0NHTt2RMuWLVG5cmXY2dkhNjYWZcqUwZw5c/DHH39g//792LFjB9544w0sWLAAPXv21Mq66dXpI8OMMb8Aw2UY8+vV6DK/AGbYK9F2d7Znzx6dzbh69epVadasmXTr1k2GDRsmW7duFZH8Dnro0KGqkRaxsbESGBiommBOFwpuvd6/f1+uX78uJ06ckKZNm0psbKysXbtWrK2tZfHixTqrQST/3EdXrlyRlJQUSU1NlbCwMKlbt67a7taQkBCdHl9w/fp1cXZ2Vp0+IDc3V+7fvy8///yz1KtXT3XgrnKSudTUVIMdb6Av58+fl2PHjsmECRNk1KhRolAo5L333pPp06dLYGCgJCYmSlJSkjx79kxEStaBmsZOVxlmTPklYhwZxvwyXsywf0dnJzrW9gt75coVcXZ2lgMHDkhCQoKsWLFCbSbitLQ0GTp0qLi7u+v0Tb1165akpKSIiBQaSfLHH3+ozty9fft2mTp1qs520RcMwsePH8uwYcNk/fr1kpmZKUuXLpUePXrI4cOH5cCBA+Lo6KjTaRh++OEHqVy5supyx44d5X//+5+IiHzxxRfi5OQkU6ZMvIHb6wAADApJREFUEQcHB52GorG6d++edOjQQU6dOiUzZ86UUaNGiYuLi9owfDI+2swRY8kvEePIMOZX8cIMK5rOmiltO3LkiCgUCtXl6OhocXNzk3PnzqnORZWeni4ffPCBnDlzRmd1FBxKLaIeRn/88YfY2trKN998IzVq1NDZWdufPXsmZ86ckT///FMOHz4sFy9elNWrV4unp6f4+flJTEyM/PDDD9KpUyfx8PBQzfehSzNnzhQXFxfp0qWLfPHFF2q3HTp0SI4fPy6nT58WkZKzBVPwefbr10/t+AtdDkQg42Ms+SVi+AxjfhUfzLCXV2yaKZH8Icz16tUTEZFNmzaJhYWFNG/eXNq2bStDhgyR0NBQ1cRluq7DxsZGNTy44DrXrFkjP//8s4SEhOhs/UlJSTJv3jwZOnSoWFlZqYZJr1u3ToYPHy6///67alllbbqchkFp4cKFUrNmTdXQ3YInHS2plK/R/PnzxcfHR3V9SfiZgNQZS34pazFUhjG/ihdm2MspVs2USP7xDG+88Ya4urqKSP6cG7dv35Zx48YVmnBPlwIDA8XGxkZtzo/Dhw/L5MmTC80Dok3KD3ZoaKhUrVpVxowZo9rCFBFZv3699OvXTzZt2iRZWVk6q0Pp5MmTsnbtWklNTRURkTlz5oiLi4vcuHFDrd6SLjg4WDw8POTJkyd8TUowY8kvEcNkGPOr+GKG/bNi10yJ5A9htrS0NHQZEhgYqNrSvHz5slhYWMgff/yhs/UpP8BnzpyRsLAwOXr0qIwbN068vb3VJktbv369zif1E8mfsM3BwUF69uwpffv2lbCwMBHJ34Jp0KCB3Lp1S+c1FBdJSUklekI7+oux5JeIfjOM+VW8McP+WbFspkTyd1NbWFiodlMbSmBgoJQrV07eeust1e/Juuzad+zYIS1btpRDhw6JiMjFixfF09NTFi5cKMuXLxc3Nze1LT1tUz63Z8+eydq1a1UT13l7e8vIkSNVo6DmzJmj05N+EhVnxpJfIvrNMOYXva4UIiKGnp7hVQUGBsLMzAydO3c2aB0HDhxASkoK+vXrp5O5tZRu3bqFQYMGYfv27ahTpw5iY2Px7Nkz1KxZE8uWLUNERASGDx+OAQMG6GT9Sv7+/vjqq6+QnZ2NHj16wMfHBwDg4+ODixcvYuTIkejWrZtOayAq7owlvwD9ZBjzi15nhpt1TAvc3d0BQKcNzMvo2rWrXurIzMxEqVKlsG/fPkRHR+P69evYu3cvNm3ahLlz5+LZs2cwMzPTaR3Xr1/HmjVr4O3tjWfPnmHOnDmoU6cOxo0bh08//RQLFiyAhYWFTtZN9DoxlvwC9JNhzC96nZnMnTt3rqGL0JShg0hJ23UoQyUpKQllypTBW2+9BRMTE2zYsAEDBgzAnDlz0KhRI9y+fRtt2rRB6dKldVKHUlxcHGbOnAmFQoEZM2bAwcEBjo6OWLRoEdLS0tCmTRt07NgRb731lk7WT/Q6Mpb8ArRbC/OLSpLXopl6HSmDyN/fH3PmzEFISAhMTU0xePBgeHp6ws7ODocPH8aMGTPg6ekJGxsbndYBAJUqVUJWVhYuXLiAihUrwtLSEg0bNkT9+vXh4+MDd3d3vPnmm0b1jwMR6R/zi0oaNlNGJi8vDwqFAgqFAgcPHsQXX3wBPz8/7NmzB9u3b4dCoYClpSUePXqEDz74AF999RXc3Nx0UosyiA4ePIgdO3bgwoULGDZsGMzMzLBjxw6YmZmhVq1asLOzw+DBg1GjRg0GEVEJxvyikqqUoQugvyQmJuLrr7/G/fv3AQA3btzAqlWrcPbsWcTGxmLUqFH4v/buLCTqf43j+FtrwI3CwqlMAweyciI0zSuRylbDwpEisxUzkRBcsIhCqItIWmlF8iIqKaSIIrVcogsrrGkjFDUTA5lSasoVs3TOxTnZOZybwubvjH5elyr8ngv58Py+83yfuXTpEiUlJXh7e1NWVkZCQgLOukPg4eFBZWUlWVlZDAwM8OTJE6KiooiPj2fdunVcuXKF6upqBgcH8ff3d0oNIuIelF8ynrn1APpY8u3bN7y8vKioqGBgYIA9e/aQlpZGX18fx48f59q1a5hMJioqKqitrcVisRAcHAz83RmD9vZ2GhsbiY2NBaC0tJTMzEx27twJQE5ODklJSZSXl/PhwwdMJhMTJkz4a88XEfej/JLxTidTLqCxsZGcnBwmTZpEcXExL1684PDhw9jtdry9vRkYGODMmTNYrVY6OzvJysoaDqK/6fv379y+fZsLFy5QXV0NgK+vLx0dHcN/8/O2y/fv38nMzGTBggV/vQ4RcR/KLxE1U6OuqamJjRs3EhkZycSJEwkKCqKoqIg3b95w/Phxuru7OXjwIG1tbWRkZJCdnU10dLRTajEYDKxfv56oqCiKi4upq6tj8+bNnDx5kuvXrwPw8uVL6urqaG9vd9rxvIi4B+WXyH/8kxtC5X/V1dU5wsPDh7cO//jxw3H69GnHjx8/HG1tbY41a9Y4Dh486Pj06ZPD4XA4bDabw+Fw7pd+3r9/37Fu3TpHRESEY8OGDY6mpibHixcvHGaz2ZGamuowm82Ou3fv/vXni4h7UX6J/OLWG9DdXU1NDbGxsQwNDQGwfPlywsPDOXr0KABtbW1s27aNhQsXUlBQgKencw8S3717R3x8PDdv3qS7u5tHjx5RX19Pfn4+/v7+9PT00N3dzdy5c11i0aCIjB7ll8gvGkAfRTExMZSWlmIymTCZTMTGxpKfnz/8+6CgIEpKSmhtbXV6EAF0dXVhNBqZP38+AFOnTuXx48dkZmaSnZ09vCUZXGvRoIj885RfIr9oZmqUrV69mosXL/Lw4UMOHDgw/PMnT56QnJyMp6cnkZGRTnn2z0PJ3t5eACIiIggICKCgoACA0NBQoqOjMRqNGI1Gp9QgIu5L+SXyb2qmXEBcXBx37twhNDQUgLdv35Kens6WLVucuv/Ew8OD8vJyduzYQW5uLp8/f2bXrl3YbDaSk5O5e/culy9fJi0tbfhtT0Tkvym/REAzUy7k3r17WCwWQkJCOHbsmNM2A//09OlTsrOzycvLo7CwELPZzKZNm5g8eTLnz59ncHCQuLg4EhISnFqHiLg/5ZeMZ2qmXEx1dTVdXV0kJiY69Tnv378nJycHs9nMoUOH6OvrIysrCx8fH3bv3s3s2bMZGhrC09NTw5oi8luUXzJe6WM+FxMXF0diYqLTd6D09fURHBxMZWUltbW1+Pj4cPr0aex2O8eOHaO3t3d4aFRBJCK/Q/kl45VOpsaJn29nDQ0NTJo0CT8/Pzw8PDh16hQfP35k+/btLFq0iP7+fpqbmzVjICIuQ/klrk4nU+OEh4cHZWVlJCUlUVhYiMVioaenh8zMTGbOnMm5c+eora3Fy8tLQSQiLkX5Ja5OzdQ4YbVa2bt3L3fu3CEwMJDm5mZWrFhBd3c36enphISE4OvrO9plioj8H+WXuDp9zDdG2Ww2Ojs78fX1ZdasWbS0tNDf3097ezu5ublUVVWRl5dHTU0NVVVVzJgxg4kTtcNVREaf8kvcjf77xqCGhgZSUlLw9/dn2rRpJCUlYbFYALhx4wYZGRlMmTKFyMhIbDYbra2tTvkWdxGRP6X8EnekZmqMqa+vJyUlhRMnTjBnzhxu3brF69evsVgsw1eFnz9/jqenJ0VFRVy9epWwsDBdHxaRUaf8Enelmakxxm638/r1a5YsWUJgYCArV67k2bNnvHr1iq9fv7Jv3z4CAgKwWq3s37+fsLAwQNeHRWT0Kb/EXelkaoyJiYmhrKwMk8lES0sLz549w2q1kpqaisFgICIigrVr17Js2TIMBoPe6ETEZSi/xF2pmRqDVq1axdmzZ/Hz82PevHl0dHRgt9vp6enhyJEjTJ8+HYPBAOiNTkRci/JL3JFu841hDx48YOvWrbS1tY12KSIif0T5Je5EM1Nj2NKlSykqKsJoNPLly5fRLkdE5Lcpv8Sd6GRqHCgrK8PHx4fFixePdikiIn9E+SXuQM3UOKJhTRFxV8ovcWVqpkRERERGQDNTIiIiIiOgZkpERERkBNRMiYiIiIyAmikRERGREVAzJSIiIjICaqZERERERuBfKA0HAeYMAgcAAAAASUVORK5CYII="/>
          <p:cNvSpPr>
            <a:spLocks noChangeAspect="1" noChangeArrowheads="1"/>
          </p:cNvSpPr>
          <p:nvPr/>
        </p:nvSpPr>
        <p:spPr bwMode="auto">
          <a:xfrm>
            <a:off x="155575" y="-153955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lMAAAEUCAYAAAAP9LOhAAAABHNCSVQICAgIfAhkiAAAAAlwSFlzAAALEgAACxIB0t1+/AAAADh0RVh0U29mdHdhcmUAbWF0cGxvdGxpYiB2ZXJzaW9uMy4yLjIsIGh0dHA6Ly9tYXRwbG90bGliLm9yZy+WH4yJAAAgAElEQVR4nOzdeXhMd/sG8HsktpRaIooEEUE2JMS+U0vyVl5brS1pLVVL7XQhLyptaCmqpbREa0ktJUESEcS+RexBgoQsliAJiWZ/fn/kN9NMQ6Nmjdyf6+rVzMyZOc9st+ecOd/vUYiIgIiIiIheSSlDF0BERERUnLGZIiIiItIAmykiIiIiDbCZIiIiItIAmykiIiIiDbCZIiIiItIAmykiInqtWFtbIzQ01NBlUAnCZoq05ujRo2jbti0qVaqEqlWrol27djhz5gx8fX1hYmKCChUqqP2XmJgIAFAoFLhx44baY82dOxfvvfeeIZ4GEdELxcfHo3///qhWrRoqVaoEJycn+Pr6AgBiY2OhUCgKZd3vv/8OAOjcuTN+/vlntccLCwuDlZWVvp8GaZmpoQug18OTJ0/wzjvvYOXKlRg4cCCysrJw5MgRlC1bFgDQpk0bHD161MBVEhFp5v3330fTpk1x+/ZtlC1bFpcuXcK9e/fUlklJSYGpKf95LUm4Z4q0IioqCgAwZMgQmJiYoHz58ujRoweaNGli4MqIqKTKzMzE5MmTUatWLdSqVQuTJ09GZmam6vZFixahZs2aqFWrFn7++efn7iX/uzNnzsDT0xNvvPEGTE1N4eLiAjc3N10/FTJybKZIKxo2bAgTExOMGDECQUFBSE5ONnRJRFTCeXt74+TJkzh//jwuXLiA06dPY8GCBQCA4OBgLFmyBKGhobhx4wbCwsJe6jFbt26N8ePHw8/PD3fu3NFh9VScsJkirXjzzTdx9OhRKBQKjB49GhYWFvDw8MD9+/cBACdPnkTlypVV/9WvX9/AFRPR627jxo3w8vJC9erVYWFhgf/973/47bffAABbtmzBBx98AEdHR5iZmWHu3Lkv9Zhbt25Fhw4d8OWXX6JevXpwdnbGmTNn1JapVq2aWt5dvXpV20+NjAybKdIae3t7+Pr6Ij4+HpcvX0ZiYiImT54MIH9rLiUlRfXfzZs3VfczMTFBdna22mNlZ2ejdOnSeq2fiF4viYmJqFu3rupy3bp1VQNfEhMTUbt2bdVtBf/+J1WqVIGPjw+uXLmC+/fvw9nZGX369IGIqJZ5+PChWt7Z29sDAExNTZl1ryk2U6QTdnZ28PT0xOXLl4tctk6dOoiNjVW7LiYmRi0EiYj+rVq1auH27duqy3fu3EGtWrUAADVr1kR8fLzqtri4uH/9+NWqVcP06dORmJiIx48fF7k8s+71xWaKtOLatWtYvHixKpzi4uKwefNmtG7dusj7Dho0CAsWLEB8fDzy8vIQGhqKXbt2YcCAAboum4heY0OGDMGCBQuQlJSEhw8fYv78+aopVwYOHIh169bh6tWrePbsGb788suXesxZs2bh8uXLyMnJwdOnT7Fy5UrY2trC3Ny8yPsOGjQI69atw+nTpyEiiIqKwnfffYfBgwdr9DzJ8NhMkVZUrFgRp06dQqtWrfDGG2+gdevWcHJywuLFiwEAJ06cKDT3ivI4Ay8vL7Rt2xbt27dHlSpVMHPmTGzcuBFOTk6GfEpEVMzNnj0brq6uaNKkCRo3boxmzZph9uzZAAA3Nzd88skn6NKlC2xtbVUbfsrpXF7k2bNn6Nu3LypXrgwbGxvcvn0bAQEBastUrlxZLeuWLFkCAOjZsyd8fHzwwQcfoFKlSnB3d8eIESMwZswYHTx70ieFFPyhl4iIqAS6evUqnJyckJmZyTmi6F/jnikiIiqRduzYgczMTCQnJ2PWrFno3bs3Gyl6JWymiIioRPrpp59QvXp11K9fHyYmJli5ciUAwNHRsdBhCRUqVMDGjRsNXDEZK/7MR0RERKQB7pkiIiIi0gCbKSIiIiINGOxIu2rVqsHa2tpQqyciA4iNjcXDhw8NXYbGmF9EJc8/5VeRzdSHH36I3bt3o3r16s+dzVpEMGnSJAQGBsLMzAy+vr5o1qxZkUVZW1sjPDz8JconoteFq6uroUvQCuYXUcnzT/lV5M98np6eCA4OfuHtQUFBiI6ORnR0NFavXo2PP/741aokIiIiKoaKbKY6duyIqlWrvvB2f39/DB8+HAqFQnUy27t372q1SCIiIiJjpfEB6AkJCWpn27ayskJCQoKmD0tERERULOj1APTVq1dj9erVAICkpKRCt2dnZyM+Ph4ZGRn6LEvvypUrBysrK5QuXdrQpRDRS2J+/YUZRqRO42bK0tIScXFxqsvx8fGwtLR87rJjxoxRndDxeQdyxcfHo2LFirC2toZCodC0NKMkInj06BHi4+NRr149Q5dDRC+J+ZWPGUZUmMbNlIeHB1asWIHBgwfj1KlTqFSpEmrWrPlKj5WRkfHaB5FCoYC5uflzt2yJtGHuXP3ej/KVhPwCmGFEz1NkMzVkyBCEhYXh4cOHsLKywrx585CdnQ0AGDt2LNzd3REYGAhbW1uYmZlh3bp1GhX0ugcRUDKeI1FJVFK+2yXleRK9rCKbqc2bN//j7QqFAj/88IPWCjKklJQUbNq0CePGjftX93N3d8emTZtQuXJlHVVGRFQ0ZhiRYRhsBvSXoe2fHYp6vJSUFPz444+FgignJwempi9+qQIDA7VQHRG9TvSdXwAzjDTzKp9ZHh6Qz6ibKX379NNPcfPmTTg7O6N06dIoV64cqlSpgmvXriEqKgp9+vRBXFwcMjIyMGnSJNXBqMrZkNPS0uDm5ob27dvj+PHjsLS0hL+/P8qXL2/gZ0ZEJQEzjMgweKLjAnx8fFC/fn2cP38e33zzDSIiIrBs2TJERUUBANauXYuzZ88iPDwcy5cvx6NHjwo9RnR0NMaPH48rV66gcuXK2L59u76fBhGVUMwwIsPgnql/0LJlS7Whv8uXL8eOHTsAAHFxcYiOjoa5ubnaferVqwdnZ2cAQPPmzREbG6u3eomICmKGEekHm6l/8MYbb6j+DgsLQ2hoKE6cOAEzMzN07tz5uZPzlS1bVvW3iYkJ/vzzT73UWpJxKgCi52OGEekHf+YroGLFinj69Olzb0tNTUWVKlVgZmaGa9eu4eTJk3qujojonzHDiAyDe6YKMDc3R7t27eDk5ITy5cvjrbfeUt3Wq1cvrFq1Cvb29mjUqBFat25twEqJiApjhhEZhlE3U4b4GWbTpk3Pvb5s2bIICgp67m3KYwqqVauGy5cvq66fPn261usjouLBUD8jM8OI9I8/8xERERFpwKj3TBEREVHJUVwHFHHPFBEREZEG2EwRERERaYDNFBEREZEG2EwRERERaYDNVAHKM66/iqVLl+LZs2daroiI6OUxw4gMw6ibKYVCu/8VhUFERNqi7/wCmGFEhsKpEQr49NNPcfPmTTg7O6N79+6oXr06tmzZgszMTPTt2xfz5s1Deno6Bg4ciPj4eOTm5mLOnDm4f/8+EhMT0aVLF1SrVg0HDx409FMhohKIGUZkGGymCvDx8cHly5dx/vx5hISEYNu2bTh9+jREBB4eHjh8+DCSkpJQq1Yt7NmzB0D++a4qVaqEJUuW4ODBg6hWrZqBnwURlVTMMCLDYDP1AiEhIQgJCYGLiwsAIC0tDdHR0ejQoQOmTZuGWbNm4Z133kGHDh0MXCkRUWHMsOLjVSacNPQklaTupY6ZCg4ORqNGjWBrawsfH59Ct9+5cwddunSBi4sLmjRpgsDAQK0Xqm8igs8++wznz5/H+fPncePGDYwcORINGzZEREQEGjdujNmzZ2P+/PmGLpWIqBBmGJH+FNlM5ebmYvz48QgKCkJkZCQ2b96MyMhItWUWLFiAgQMH4ty5c/Dz88O4ceN0VrAuVaxYEU+fPgUA9OzZE2vXrkVaWhoAICEhAQ8ePEBiYiLMzMzw3nvvYcaMGYiIiCh0XyIiQ2CGERlGkT/znT59Gra2trCxsQEADB48GP7+/nBwcFAto1Ao8OTJEwD5v7/XqlVLR+Xqlrm5Odq1awcnJye4ublh6NChaNOmDQCgQoUK2LBhA27cuIEZM2agVKlSKF26NFauXAkAGDNmDHr16oVatWrx4E0iMghmGJFhFNlMJSQkoHbt2qrLVlZWOHXqlNoyc+fORY8ePfD9998jPT0doaGhWilORCsP869s2rRJ7fKkSZPULtevXx89e/YsdL+JEydi4sSJOq2NiIoPQ+QXwAwjMgStzDO1efNmeHp6Ij4+HoGBgXj//feRl5dXaLnVq1fD1dUVrq6uSEpK0saqiYj0gvlFRC9S5J4pS0tLxMXFqS7Hx8fD0tJSbZlffvkFwcHBAIA2bdogIyMDDx8+RPXq1dWWGzNmDMaMGQMAcHV11bh4IiJ90SS/EhNfbZ3F9IgJohKnyD1TLVq0QHR0NGJiYpCVlQU/Pz94eHioLVOnTh3s378fAHD16lVkZGTAwsJCNxUTERERGZEimylTU1OsWLECPXv2hL29PQYOHAhHR0d4eXkhICAAALB48WKsWbMGTZs2xZAhQ+Dr6wvFy57/4G/EUAca6FFJeI5EJVFJ+W6XlOdJ9LJeatJOd3d3uLu7q11XcG4SBwcHHDt2TONiypUrh0ePHsHc3PyVmzFjJyJ49OgRypUrZ+hSiEiLSkJ+AcwwoucxqhnQraysEB8f/9of3FmuXDlYWVkZugwi0qJ/yq+UlFd7zNRUDYvSEWYYkTqjaqZKly6NevXqGboMIqJ/7Z/y61VP/cFThhAVD0bVTBUHxnAOJWMJZmOpg4iIyJC0Ms8UERERUUnFZoqIiIhIA2ymiIiIiDTAZoqIiIhIA2ymiIiIiDTAZoqIiIhIA2ymiIiIiDTAZoqIiIhIA2ymiIiIiDTAZoqIiIhIA2ymiIiIiDTAZoqIiIhIA2ymiIiIiDTAZoqIiIhIA2ymiIiIiDTAZoqIiIhIA6aGLuBlzZ2rn/sQERER/RsvtWcqODgYjRo1gq2tLXx8fJ67zJYtW+Dg4ABHR0cMHTpUq0USERERGasi90zl5uZi/Pjx2LdvH6ysrNCiRQt4eHjAwcFBtUx0dDS+/vprHDt2DFWqVMGDBw90WjQRERGRsShyz9Tp06dha2sLGxsblClTBoMHD4a/v7/aMmvWrMH48eNRpUoVAED16tV1Uy0RERGRkSmymUpISEDt2rVVl62srJCQkKC2TFRUFKKiotCuXTu0bt0awcHBz32s1atXw9XVFa6urkhKStKwdCIi/WF+EdGLaGU0X05ODqKjoxEWFobNmzdj9OjRSElJKbTcmDFjEB4ejvDwcFhYWGhj1UREesH8IqIXKbKZsrS0RFxcnOpyfHw8LC0t1ZaxsrKCh4cHSpcujXr16qFhw4aIjo7WfrVERERERqbIZqpFixaIjo5GTEwMsrKy4OfnBw8PD7Vl+vTpg7CwMADAw4cPERUVBRsbG50UTERERFSQQvFq/2lLkc2UqakpVqxYgZ49e8Le3h4DBw6Eo6MjvLy8EBAQAADo2bMnzM3N4eDggC5duuCbb76Bubm59qokIiIiMlIvNWmnu7s73N3d1a6bP3++6m+FQoElS5ZgyZIl2q2OiPTmVbbSRLRfBxFRccPTyRARERFpoNicToZI27gnhoiItIF7poiIiIg0wGaKiIiISANspoiIiIg0wGaKiIiISANspoiIiIg0wGaKiIiISAOcGoGIiKiYedVToXB6F93gnikiIiIiDXDPlB4YyxZEca6DW1NERGSsuGeKiIiISANspoiIiIg0wGaKiIiISANspoiIiIg0wGaKiIiISAMczUdERESvxFhGiRsa90wRERERaYDNFBEREZEGXqqZCg4ORqNGjWBrawsfH58XLrd9+3YoFAqEh4drrUBNKBSv9h8RERHRyyqymcrNzcX48eMRFBSEyMhIbN68GZGRkYWWe/r0KZYtW4ZWrVrppFAiopKGG4NExUORzdTp06dha2sLGxsblClTBoMHD4a/v3+h5ebMmYNZs2ahXLlyOimUiIiIyBgV2UwlJCSgdu3aqstWVlZISEhQWyYiIgJxcXH4z3/+o/0KiYiIiIyYxlMj5OXlYerUqfD19S1y2dWrV2P16tUAgKSkJE1XTUSkN8wvInqRIvdMWVpaIi4uTnU5Pj4elpaWqstPnz7F5cuX0blzZ1hbW+PkyZPw8PB47kHoY8aMQXh4OMLDw2FhYaGlp0BEpHvMLyJ6kSKbqRYtWiA6OhoxMTHIysqCn58fPDw8VLdXqlQJDx8+RGxsLGJjY9G6dWsEBATA1dVVp4UTERERGYMimylTU1OsWLECPXv2hL29PQYOHAhHR0d4eXkhICBAHzUSERERGa2XOmbK3d0d7u7uatfNnz//ucuGhYVpXBQRERFRccEZ0ImIiIg0wGaKiIiISANspoiIiIg0wGaKiIiISANspoiIiIg0wGaKiIiISANspoiIiIg0wGaKiIiISANspoiIiIg0wGaKiIiISANspoiIiIg0wGaKiIiISANspoiIiIg0wGaKiIiISANspoiIiIg0wGaKiIiISANspoiIiIg0wGaKiIiISANspoiIiIg08FLNVHBwMBo1agRbW1v4+PgUun3JkiVwcHBAkyZN0K1bN9y+fVvrhRIREREZoyKbqdzcXIwfPx5BQUGIjIzE5s2bERkZqbaMi4sLwsPDcfHiRQwYMAAzZ87UWcFERERExqTIZur06dOwtbWFjY0NypQpg8GDB8Pf319tmS5dusDMzAwA0Lp1a8THx+umWiIiIiIjU2QzlZCQgNq1a6suW1lZISEh4YXL//LLL3Bzc9NOdURERERGzlSbD7ZhwwaEh4fj0KFDz7199erVWL16NQAgKSlJm6smItIp5hcRvUiRe6YsLS0RFxenuhwfHw9LS8tCy4WGhsLb2xsBAQEoW7bscx9rzJgxCA8PR3h4OCwsLDQom4hIv5hfRPQiRTZTLVq0QHR0NGJiYpCVlQU/Pz94eHioLXPu3Dl89NFHCAgIQPXq1XVWLBEREZGxKbKZMjU1xYoVK9CzZ0/Y29tj4MCBcHR0hJeXFwICAgAAM2bMQFpaGt599104OzsXaraIiIiIXlcvdcyUu7s73N3d1a6bP3++6u/Q0FDtVkVERERUTGj1AHQiIqKizJ2rn/sQ6QtPJ0NERESkAe6ZIiIqIbhHiEg3uGeKiIiISANspoiIiIg0wJ/5iIjohRSKV7ufiHbrIDJm3DNFREREpAHumSIiIqPHPWRkzLhnioiIiEgD3DNFREQlEqeKIG3hnikiIiIiDXDPFBER0UvisVv0PNwzRURERKQBNlNEREREGmAzRURERKQBNlNEREREGmAzRURERKQBNlNEREREGmAzRURERKQBNlNEREREGnipZio4OBiNGjWCra0tfHx8Ct2emZmJQYMGwdbWFq1atUJsbKy26yQiIiIySkU2U7m5uRg/fjyCgoIQGRmJzZs3IzIyUm2ZX375BVWqVMGNGzcwZcoUzJo1S2cFExERERmTIpup06dPw9bWFjY2NihTpgwGDx4Mf39/tWX8/f0xYsQIAMCAAQOwf/9+COfOJyIiohKgyGYqISEBtWvXVl22srJCQkLCC5cxNTVFpUqV8OjRIy2XSkRERGR8FFLELqRt27YhODgYP//8MwDgt99+w6lTp7BixQrVMk5OTggODoaVlRUAoH79+jh16hSqVaum9lirV6/G6tWrAQBJSUm4ffu2Vp8MkSHNnftq95s379/fp7ju+HV1dUV4eLihy3glzC+iku2f8qvIPVOWlpaIi4tTXY6Pj4elpeULl8nJyUFqairMzc0LPdaYMWMQHh6O8PBwWFhY/KsnQURkSMwvInqRIpupFi1aIDo6GjExMcjKyoKfnx88PDzUlvHw8MD69esB5O/J6tq1KxQKhW4qJiIiIjIipkUuYGqKFStWoGfPnsjNzcWHH34IR0dHeHl5wdXVFR4eHhg5ciTef/992NraomrVqvDz89NH7UREREQGV2QzBQDu7u5wd3dXu27+/Pmqv8uVK4etW7dqtzIiIiKiYoAzoBMRERFp4KX2TBFR0fQ5mo+IiIwH90wRERERaYDNFBEREZEG+DMfkYEV1wk4iYgoH/dMEREREWmAzRQRERGRBthMEREREWmAzRQRERGRBthMEREREWmAzRQRERGRBhQihhmYXa1aNVhbW+t0HUlJSbCwsNDpOlgH62AdLy82NhYPHz7U6Tr0QR/5BRjHZ8MYamAdrMMY6vin/DJYM6UPrq6uCA8PN3QZrIN1sA56JcbwnhhDDayDdRh7HfyZj4iIiEgDbKaIiIiINGAyd+6rnuu+eGjevLmhSwDAOv6OdahjHfQixvCeGEMNAOv4O9ahzpB1vNbHTBERERHpGn/mIyIiItIAmykiIiIiDbCZIq3Ly8szdAlERK+E+UWvotg2U+np6Xj27Jmhy0BCQgKOHz9u6DKQkZFhFCFw7949bNq0CXfv3jVoHUlJSQgICIChDwlMS0sz6PoBICcnx9Al0HMYQ4YZS34BxpFhzC91xpBfQPHIsGI5mi85ORlz5sxBdnY26tatizJlyhikjtzcXOzcuROLFi1CgwYNULduXYPUkZycjNGjR8PCwgK1a9dGqVKG65GPHTsGX19flClTBjVq1ECFChX0XkNeXh42bdqEAwcOIDs7G/b29lAoFHqvIz09He7u7ihdujSaNGmi9/UDwP379/HFF1/A1tYW5ubmBqmBCjOGDDOW/AKMJ8OYX38xhvwCik+GFctmqnz58oiKikJ4eDhMTExgbW0NU1NTvddRqlQpNGnSBGlpafD19UWDBg1gaWmp9zrKly+PmJgY7NixA3Xq1EHt2rX1XoOSra0tHj16hJCQEGRkZMDW1hbly5fX2/pFBKVKlULz5s1x+fJlXL58GXl5eWjQoIHeA6lMmTKwsLCAt7c3LC0t0ahRI72uHwAqVKiA33//HefOnUOjRo1QtWpVvddAhRlDhhlLfgHGk2HMr78YQ34BxSfDil0zlZOTg1KlSiE3Nxdbt25FYGAg6tWrB0tLS5QuXVpvdYgIFAoFgoODERISgsTERBw/fhy1a9fWyzm7lJSvR4UKFeDn54cNGzbAxcUFderUMcjWTGBgIFavXo1q1aph27ZtqFq1KiwtLfW2had8zvv27cOvv/6Kmzdv4tq1ayhTpgwcHBz09pooPx+ZmZm4c+cOfv75Z1hbW+s1kJSfjZo1a2L16tU4ePAgOnTogMqVK+utBirMGDLMWPILMK4MY37lM4b8AopXhhWrZkpEYGJigkOHDmHs2LH46quvkJSUhIsXL8LMzAx169bV29adQqHArVu3MGjQICxevBi9evVCxYoVsX79etjY2MDKykovdZQqVQoHDhzA2LFjsXDhQjx9+hQ7duxAgwYNUKdOHb3UAOS/NykpKZg2bRrmzZuHyZMno3bt2ggICEBGRgZsbGx0uoWXlZUFExMTAPnHgYwePRpr167FlClTkJSUhEuXLul1C0+hUGDv3r0YPnw43n//fVSqVAlr1qyBhYUFHBwcdL5+5Xdl7969mDVrFqZMmYIjR44gIiICLi4uqFKlis5roMKMJcOMJb8A48gw5pc6Q+cXUAwzTIqBa9euSWhoqOqyt7e3TJkyRXX5m2++kdatW8vOnTslLS1N5/Xk5eWJiEhkZKS4ubmprk9ISJDhw4dL+/bt5ciRIzqvQ2nBggUybdo01eWvvvpKGjZsKAcPHpTs7Gy91SEiMmTIEPn5559Vl7///nsxNzeXNWvWSEZGhk7W+fDhQxk4cKCkp6eLiMidO3ekefPmcv36dRERSUlJkcGDB0vHjh3l999/10kNIiL37t2T/fv3qy4vXLhQVq5cKSIiOTk58scff0jjxo1l586dOqvh1q1bEhkZKSL5n9OPPvpIvvnmG9XtI0aMkLfffltu3rypsxqoMGPKMGPLLxHjyTDml2HzS6T4ZlixGM33+PFjmJiYICUlBQDg7OyMe/fuISoqCgAwffp05OXlYceOHUhPT9dZHfL/IyuUI3Ds7OyQlpaGefPmAQBq1aqFxo0bw9bWFmXLltV5HUr29vZIT0/HgwcPAACfffYZKleujMWLF+t0NIayjnv37uHOnTsAgK5duyImJganT58GAHTu3BlNmzZF69atdfaamJubw8fHB/Hx8bhy5Qpq166NXr16YefOnYiJiUGlSpXQr18/VKtWDU2bNtVJDXl5edi/fz+srKyQmpoKIP/12bVrFwDAxMQE7du3R82aNTFjxgw8ePBAJyN1wsPD8fTpUzx79gwKhQKOjo5ITU1V1fTTTz/h4sWLWLRokcFHkpUkxpBhxpJfBWtRMkSGMb/+Yiz5BRTjDDNUF/eycnJyREQkOztbzMzMxM/PTzIzM2X06NGydOlSOXz4sERGRsrbb78tp06d0nk9QUFB4ubmJnPnzpWbN2/K2bNnZdCgQTJ8+HDZtWuX2NnZSXh4uM7rOHLkiOzYsUNOnDghT548kd69e8uKFSvk7NmzEhERIX379pXjx4/rvI6AgACxt7eXDh06yJw5cyQvL09mzZolgwYNkiFDhoidnZ3s3btXZ+tXfj4ePHgg3t7eUqdOHYmKipJTp07JjBkzxN3dXb799luxs7OTAwcO6KwOpXv37smMGTPE399fcnJyxM3NTYYPHy4iIidPnpSRI0fKlStXdFpDWlqaODo6ytmzZ+Xy5cvi7u4uu3fvlnv37snVq1elX79+evlsUD5jyjBjyS8R48gw5pc6Y8gvkeKZYUbdTCl3R2/fvl3CwsIkODhYqlSpIqGhoRIfHy9eXl7SvXt3admypfj7++u8nlOnTsnbb78tGzZskKFDh8rnn38uBw8elLt378rHH38sU6dO1fkuUJH8EKpVq5ZMmTJFHB0dZfv27ZKQkCDjxo2T/v37S9OmTWXXrl06ryMqKkr69esn4eHhcu/ePalTp47MmzdPRESuXLkivr6+cuLECZ2tX/n5OHTokLi6upGm1dQAACAASURBVIqIyJdffinOzs5y8+ZNSUpKkl9//VX+97//qf3EoithYWHy/fffy4IFC+STTz6RoKAgSU1NFXd3d/Hw8JAGDRrIjh07dLJu5WsRFBQkhw4dkuXLl0uLFi0kJiZG9u/fL8OGDRMPDw+xt7eXPXv26KQGKsyYMsxY8kvEODKM+aXOkPklUvwzzKibKRGR06dPS/fu3VUfpsDAQKlQoYIEBweLiMiTJ0/kzp07IvLXm6ELd+7ckXbt2slXX30lIvnHF3z66acyc+ZMOXPmjNqyuqwjPDxcZs2aJSEhISIicuzYMalfv77qt/T09HSJjY3VeR3x8fEyYMAAcXNzkwcPHohI/taVjY2NTJgwQWfr/bsTJ05Ijx491LYe582bJ82bN5fLly+LiEhubq7O67h+/bp07NhR4uLiJCcnR7777juZOHGi6nObmpoqcXFxIqK79+XUqVPSpk0b1Rbb8uXLxcXFRW7cuCEiIjdv3lQdi0D6YwwZZiz5JWIcGcb8UmcM+SVSvDPMqJupR48eSZ8+faRjx45q1wcHB4tCoZDNmzfrrZbExESZOHGi2NnZyaVLl0Qkf5fo5MmTZcqUKfL48WOdrl/5hZo1a5Y0bNhQfH19JSsrS0REjh8/LjVq1JDly5frtIa/f4m2bNkivXv3Fj8/P1Ug3b9/XywtLeXKlSs6C4GCdQQEBIhCoZBly5apLTN79mxp1KiRPH36VOf/ONy6dUvatWsnI0aMUF2XkpIiy5Ytk1GjRsm2bdt0un6R/H8sBwwYoFaDiMiKFSvE1tZWLz+BU2HGkmGGzi8Rw2cY8+v5jCG/RIp/hhnt1Ah3795F9erVUalSJezcuROZmZlo06YNgPyJ1Vq2bAkzMzPY2trqZP3y//NsREVF4cmTJ6hevTp69+6N5ORkbN68GY6OjrCxsYGLiwucnJx0NpRYWceTJ09Qrlw5vP3223j69CnCwsLQtGlTmJubo06dOmjbti0sLCx0NkeMso7Dhw8jODgYf/75J3r16oWyZcvC398f5cqVg4WFBapXr46JEyeiRo0aOhvCq1AocPLkSSQmJqJr165o1KgRFi5ciNq1a8POzg5A/oGkbm5uOq0DyJ+d18rKCvfv38fp06fh7OwMCwsLmJmZwc7ODnFxcar3RldSU1NRtWpVxMTE4ODBg6hVq5ZqPpiWLVtCoVDAwsLCoDNcl0SGzDBjya+CtRgyw5hfz2cM+QW8JhlmyE7u75Qd+JUrV6RMmTLyyy+/iIjIvn37pE+fPs/datFl175nzx6xt7eXadOmSevWrSU9PV1yc3PF29tbevToIRcvXtTZuv9eR58+fWTevHly+PBhERHx8vKSd999Vy5cuKC2BaXL18Pf319cXFzEx8dH3NzcZN68eZKZmSk7d+6Uvn37yubNmyUrK0vnW3RnzpyR9u3bS+nSpVWvx/bt28XFxUVt6LCuXgvl4168eFFGjhypOo5g/vz50rdvX7lw4YLqwFLl/3VVw5UrV8TOzk6OHTsmIvm7xUeNGiVBQUE6WS/9M2PKMGPJL2Uths4w5pf64xoyvwrW8bpkmFE1UyL5uz3HjBkjQ4YMkUqVKslPP/0kIiKhoaHSvXt3WbJkiV7qOHfunNjb28vNmzdl8+bNUr58ebGxsZGnT59KTk6OzJ07Vy+jXg4cOCAODg5y7tw56dGjh/To0UM2btwoIiIzZsyQ//73v/L06VOd13H79m0ZOnSoxMXFyfbt28XR0VFGjx4tX3zxhWRnZ8v27dvl3LlzOq8jNDRUHB0dZd++fTJ16lSpWbOmKpD8/PzEzs5O7t27p/Nd4wEBAdKpUydxdXWV7t27y/bt20Ukf76cHj16yPnz53W6fhGR3bt3y0cffSQdO3aUpk2byuHDhyU3N1d++OEHGTp0qOzevVvnNVBhxpBhxpJfIsaRYcwvdcaQXyKvV4YZVTOVlJQkTZo0UR2YePLkSalcubKsW7dORERCQkIKHSypTcoP8OXLl+X27dty7do12b9/v7Ro0ULy8vKkd+/eUrduXb1NqpeUlCTe3t5y6dIl2bt3r7i4uMiiRYvE3d1d/Pz8RCR/RIqunThxQgIDAyUyMlIiIiLE2dlZbty4IX5+ftKoUSOZPn26zr/8SgsXLpTPP/9cdfnHH3+UN998U3XAYnx8vM5rSExMlNatW6sm1Vu2bJmMHTtWNfpozpw5Ov2ciojExsZKvXr15NixYxIXFye+vr7i5OQkJ06ckMzMTFm2bJlcuHBBpzVQYYbMMGPJr4K1GEOGMb/UGUN+ibx+GWZUzVRGRoaMGDFC7t27p7pu+fLlUr58eZ3O/FrQwYMHpU2bNnL16lURyf9gLV68WERE1q1bJ/b29nL06FGdrV/5pQ4ODpYvv/xSHjx4IMnJydK7d2/VQZKtWrUST09PSUhI0FkdStevX5e2bduqRlPs3btXJk2aJCIi+/fvl1GjRqlGnejDunXrZOLEiSLy1y7o7t27S6NGjVThoGv379+XVq1aSUREhIjkjz4aMWKEdOrUSfbt26eXGhISEmTAgAGqy9nZ2TJ+/HhxcnKSs2fP6qUGKszQGWbo/BIxrgxjfhVmDPkl8vplmFHNgF62bFlkZmZi9OjRquscHBwwZMgQfP3114iMjNTp+q9fv46VK1di2rRpsLOzg4jAwsICMTExWLZsGdasWYNt27ahXbt2OqtBoVDg2LFjCA4ORvv27WFhYYHc3FzcuHEDERERuHHjBsqXL49p06ahVq1aOqsDAC5duoR+/fqhe/fuqF+/PgDAxsYGq1atwrhx4zB8+HAMGDAAjo6OOq2joB49euD06dPw8fFBQkICjhw5gtq1a6Nz58746aef9FJD9erV4eHhgaCgIFy/fh1mZmbo378/KlasiC1btiArK0vnNdSsWRNxcXGYPHkyAMDU1BQtWrSAs7MzvvrqK53OUEwvZsgMM4b8Aownw5hfz2cM+QW8hhlmyE6u4K7Vgn937txZdYBgvXr15PTp0zJp0iSd7w5et26ddOjQQcaOHStPnjwREZGrV6/KokWL5L333pM//vhDp+tXatmypdSoUUNSU1NV123evFkcHR3FxcVF9fu2PgwcOFBatmypdkxDVFSUrF+/XudbuH+nPDA0JiZG+vXrJ56entKoUSM5e/asbNiwQWbMmKG3Wg4fPiyff/65uLu7y/z586VRo0Zy5MgRcXd31/kMwcrX4f79+9KmTRsZNmyY/Prrr9KoUSPV8TopKSk6rYHyGVOGGUt+iRhPhjG/ns+Q+SXyemaYQkS/rV9SUhIOHz6M/v37K5s51dDP3Nxc1Zmzf/nlFwBAmzZt8PjxY0yYMAG7du1C7dq1dVabiGDLli04evQomjVrhnfffRcVKlRQq7NgvbqSnZ2NZs2aoUmTJti4caPq+sTEROTk5KBOnTo6r6PgezFgwABkZWXh999/1+mZ0wEgMzMT2dnZqFChAh48eIBq1aqhVKm/dqAq60pLS0OpUqXw559/4syZM/j888/x66+/wsnJSes15eXlqdWgdPv2bURERODSpUvo06cP/vzzT4wdOxZ79+5F9erVtV5HQcr3Pz09HV5eXqhQoQL69++PJ0+eYNq0adi1a5fOayipjDXDjCW/AMNnGPPrL8aYX8BrmGH67Nzy8vJk3bp18uGHH6pNVldwi+7vQzHDw8PF0dFR56MLlDUoa5wyZYqsXLlSLwdrFqQ8Q3pWVpY4OTmJp6enXtdfUMH3YuDAgdKtWzf5888/dbq+I0eOyA8//CC//vqrjB07Vh4+fFhouYKfl9TUVJk1a5ZWf2OPjo6WH3/8UbZt26baOnrRHgil0NBQadWqldY+pzExMeLv7y+HDh164TJ//64cOXJEHBwcitVBm8WNsWaYseSXiPFkGPPLcPklUvIyTG/NlPINfPjwoaxZs0bGjx8vGzZsKHS7kvJFjo+PV9tVrI8a8/Ly5KeffpLx48erptDXp4JhVK9ePRk6dKhO16V8rZ83v0rBD3ufPn10Psrj+vXr0qtXL3nrrbdUPwX8U11//vmnVncHX7t2TZo3by7Dhg2TYcOGyfDhwyU9Pf2Fyyvfq9jYWImJidFaDQ4ODjJ69GgxMTGRVatW/ePyytfi1KlTagc+k3YZe4YZS36J6C/DmF/qjCG/lHWUtAzTSzMVFRUlS5YsUY0wycnJkbVr18qkSZNk/fr1quWUYaB8YZ88eSLffPONZGRkaK2W53XlBb9wBQNJ30FUsLaCYaSch0TbsrKyZPv27XLlyhXZvn27jB49usjXR1cKBs7EiRNlwIABMm/evOe+B8p6Hj9+LL1799bacSjKoboBAQEiInLp0iX5+OOPJTExsdC6C/798OFD+e2337RSw507d8TW1lYVPmFhYWJnZ1co6P7+XXn27Jls3bpVb0O8SxpjyTBjzq+C6xfRfYYxv9QZQ36JlNwM0+loPvn/w7Fmz56NadOmYeTIkZg1axa8vb3RokUL1KlTB7dv38bWrVsB5I8CycnJgYmJCVJTU+Hu7o62bduibNmyWqtHoVBg7969+P777/HVV18BgOq3dWUNyuWsrKyQl5enlXX/vQ4AuHXrFqKjo5GSkqK2biB/ZENOTg5Kly6NDh066GRUQ+nSpVG2bFn07dsXs2bNwoABA557DIOJiQlycnIA5B8LkZaWptU6RASlSpXCrl278Nlnn2H58uWYPXs20tLSsGzZMuTl5SE+Ph7Hjh1T+3z0798f06dPR4MGDTSuITU1FRUrVkR6errq/XByckJMTAzWrFmDTZs2ISUlRfVZUR77kJqair59+8LS0lLjGgAgIiICDg4OMDc3R2pqKjp16oTWrVvj1KlTCAkJUb0PBb8rKSkp6Nq1K+rUqaOX42FKEmPKMGPJL2UtgGEzjPn1F2PJL6AEZ5guOzXlnCIiIu+9957UrVtXbt68KSNGjJBJkyZJw4YNxc3NTZo1ayYBAQGqjjQ5OVm6deumk62ZvXv3irOzs5w4cULMzc3ls88+K7SMslNOSUmR2bNny7Nnz7Rex44dO6RVq1bSqVMn+fjjj2Xt2rUvrOPp06cSHR2t1fUX7P4HDx4szs7OcurUqULHFOTm5qptSQ0ZMkQnu2EDAgKkSZMmajPeRkREyMyZM+Wdd96RevXqyYkTJ0Qk/31p166dHDlyRCvrzsjIkDZt2sj+/fvl4sWLUr9+ffH19ZVff/1VbGxsZPjw4fLf//5XrK2tZdasWarjIJKTk+Xtt9/WSh0F91z4+fnJhAkT5Pfff5fvvvtOqlSpImPHjpU6depIv3795MMPP1Qtq8vvChlfhhlLfokYNsOYX38xhvxS1qFUEjNMZ81Ubm6uNGnSREaPHq26rnPnzmqTdK1fv14+/fRTMTc3V72hz549k//+978SFham9Xpyc3Plo48+kgsXLsjevXuldevWcufOHbXllLumk5OTpVOnTjoZPvvgwQNp27atREZGyqNHj2Tr1q0ybtw4OXjwoGoZZQAkJydL8+bNtXqqA2UQXb9+XR48eCCJiYmyb98+6dy5swQGBqpuK/jlUH7xDhw4oLU6lLKysmTcuHFy9uxZSU5Olj179siHH34oly5dktjYWNm0aZPs379fRPJfl8WLF2stAJSWLFkiixYtEpH8GZMbNmwodevWVQvnvXv3qn7mSU9PF2dnZ60EwLVr12TAgAEyf/581fmp1q1bJ0OGDBFra2vVZH4JCQly/vx51WzJT58+le7du//jAZ706owpw4wpv0QMm2HMr8IMmV8izDARHR8zFR8fL9bW1jJlyhTVdR07dpSuXbuqLVfwALnExESt74UREdWoltmzZ8uECROkS5cucu3aNRER2bBhg9qBpMovnq465Xv37knz5s3l7t27IpL/m/X48eNl2bJlIqK+Zantjl0ZRHv27BFnZ2eZN2+edO7cWdLS0mTt2rXSrVs3WbBggbz55puqLank5GTp2rWrTupQ+uSTT+Ttt9+WXr16yZw5c+Tdd9+VgQMHPvd4B12MUAoNDZX69eurRpFcvHhRbG1t1T4XBWVmZqqCSRNXr16Vli1bysKFC2XChAkydepU1W27du2SkSNHytatWyUpKanQfS9fvqy3c2iVVMaSYcaUXyKGyzDm1/MZKr9EmGFKWm+m7ty5I8nJyarRK4mJiWJtba2aQl9E5O2335ZWrVqpLis/mNo+W7fyca9duyYTJkyQpKQk2bVrl5QpU0a1BRUeHi4ODg6qrciMjAzp06eP2haWtuo4evSoqmufOnWqTJs2TbXL+ZdffpFJkyapXoPk5GSt7gou+NpGRUVJ8+bNJTY2VpYuXSotW7aU5ORkEck/u/2yZctUpxXIzs4WT09PrW45KF+PkJAQWbVqlerngZ07d0pkZKSIiNy6dUu6du2qCuuC99OGx48fFxqO7OXlJZ6enqrP7pkzZ+Stt96SFStWPLd+Td29e1esra3lyy+/FJH896VZs2ayatUq1bD7HTt2yMiRI2XVqlV6OZCWjCfDjCW/CtZiqAxjfqkzhvwSYYYVpNVmKjU1Vezt7aV69erSu3dv8fPzk/v370t6errUr19f7ff99u3by8mTJ7W5ejXKD0xQUJAMGjRI7OzsZMqUKfLkyRP55ZdfpEmTJjJixAhxdXUVf39/1f3u37+v1SGiSkFBQWJjY6PaOjp79qzMnTtXWrVqJT/99JNYW1urnRfp0KFDWguA+Ph4+fHHH1Vf7NjYWPH29pY9e/ZIy5YtVVvRBw8eVNstrHwNdXFG9927d4uLi4sEBwdL3bp1Zf78+arbtm7dKo0bN5YdO3Zofb0i+WeQX7RokbRo0UK++eYb1WiX69evy7Bhw+T+/fuqZU+fPq31f5iUIiMjZdSoUfL1119LdHS0/Oc//5GBAweKt7e3DB48WObOnSsiIr6+vnqZlZiMJ8OMLb+UtRgiw5hf6owlv0SYYQVprZmKj4+XpKQkWbp0qfTv3188PT3l/fffl759+8rEiRNl2bJlolAoxMvLS1urfK6CXfeFCxfE2tpazpw5Ixs3bpRPP/1UPvnkE3n27JnExMTI9evXVW9wXl6eToZk5uXlSXx8vOoASWVdu3fvloiICNm4caMsW7ZM9Zu6Luq4ePGidOrUSb777jtJSkqS9PR0ady4sVhYWKh2OR86dEh69OihdgyGLoeojhs3Tm7evCn+/v7Srl07iYuLU63P29tbdeyDtmu4evWqNG3aVHx9fSUkJES6dOkiY8aMkU8++USysrLEw8NDPvnkk0L302YdSUlJqiHT586dk88//1zq1q2rOigzNzdX9uzZI6NGjdLaOqloxpBhxpZfysc2ZIYxv/5iDPklwgx7HpO5c+fO1XREYE5ODtzd3dGyZUv06tUL9+/fR6VKleDq6govLy/cuHEDIoITJ05g3759GDx4MKpUqfLcKe41ER8fj99++w0NGzZEuXLlcOnSJdy7dw+TJk1C48aNUaFCBfz++++4dOkSWrdujfr168PCwgJA/jBNbQ7JlP8fnqxQKPDmm2/i9u3bOH78OAIDA7FlyxZcv34daWlpGDduHFq1aoV69eppvY68vDzk5eWhRo0aaNKkCXx9fZGUlISWLVvCxcUFkZGRuHv3Lu7evYvZs2djxowZaNmyper+uhiieuDAAZw5cwZxcXE4deoUdu3ahTVr1qBevXrYtm0bEhMT4enpqRourM0aYmNj0adPH0yaNAkffPAB6tevjyFDhqBWrVo4dOgQNmzYgAYNGmD37t3o2rWr2qkMtFXH9evX8f777yM9PR0mJiZo0aIFqlSpgvT0dFStWhX29vaoVKkSrl+/joCAAPz3v/9F2bJli+9w4WLCGDLMmPILMHyGMb/UGUN+AcywF9JGR5aZmSmdO3eWixcvikj+b+VLliyRCRMmSFBQkGq5S5cuae2gt+dRHgi3bNkySUtLk/v370vr1q1l06ZNqmUmT54sH3zwgaxevVpEtH+clshfWwEBAQEyadIkycjIkICAAPn8889VW28bNmxQGyWkbdHR0dKrVy/x8vKSmzdvikj+lnfv3r1l+fLlcufOHbl69aqMGDFC5syZo3qfdLk1d+nSJWnTpo3cvXtX/vjjDzExMVFtwZ04cULs7Oy0PsqloLVr16q22nJzc+Xs2bOydu1a2bFjh+Tk5EhISIjMnj1bSpUqpfosa1NkZKQ0adJEfH19Cx07EBkZKbNmzRIvLy/x8/OTVq1ayZ49e7ReAz2fMWSYseSXiOEzjPlVmKHzS4QZ9k80aqZu3rwpjx8/FhERDw8PuX37tuq2lJQUWbx4sUyePFktDJS0/aFXDgnesmWLNG/eXD777DNJT0+XjRs3yujRo8Xb21uOHz8uzZo1k3nz5qnNc6ELBX9T/7tjx46Ji4uLTj9oYWFhYmlpKZUqVZJ3331XBg8eLGvXrpXffvtNPDw8ZOXKlXo9GPDatWsyZMgQee+991TXff/992JtbS3jx48XZ2dn1cy9uhIWFiZt27aV4OBg+eCDD2Tw4MHi5OQkw4cPl5EjR0pmZqaIqM8tpC3Z2dkyaNAgWb58udr1yvOoZWVlSXR0tIwbN04qV64su3btEhHd/uNAxpNhxpZfIobNMOZXYYbMLxFmWFE0aqb27dsnlStXluTkZBk6dKhERESo3Z6dnS0LFy6UqVOnqo1q0Dbll2r37t3SrVs3+eyzz8TCwkKWLFkiN2/elCNHjsh//vMfGTBggEREREhYWJj07t1bJwcmiuRvNUycOFH27t0rDx48kF27dsmHH34oBw8elIiICBk+fLjs3LlTRHT3QcvMzJQDBw7I6NGjZcqUKXLt2jUZPny4TJ06VczNzcXU1FRmzpypCnFdU57Qs0ePHnLkyBHVFvXJkyfl0qVLqiG9uvzipaeny3fffSdNmzaV/v37y+HDh+Xx48dy8eJFGTFihOrg1YKn5NDWekVE+vfvr3YQpq+vrzg7O8t7770n/fv3l5ycHLl48aJeXgvKZwwZZmz5JWL4DGN+FWao/FKuW4QZ9k80/pkvKChI6tatK05OTjJv3jz5+uuvZcOGDbJlyxbZs2ePhISEqHbTalvB8x49ffpU3NzcZNu2bSKSv0u2ffv2MmfOHBHJf1OzsrJk79694uTkpPMzuH/22Wfy7rvvSqdOnWTu3LkybNgw+fjjjyUrK0u1JayrA95FRDVcOTQ0VPr06aM238jGjRtlypQparP1apsybI4fPy4BAQGqESWzZ8+WTz75RE6cOKGznyiK8ujRI7XLYWFh0q5dO7VzWGlDXl6ePH78WFq0aCFJSUny4Ycfire3t9p6lXtCPD095fLly1pdP70cQ2WYseaXcn2GyDDmV9H0lV8izLB/QyvHTB08eFAUCoUMHz5cvvjiC/H09BQ3Nzdp06aNzmbgzcvLEy8vL7XfhqdMmSJr1qxRdej79+8XhUIhS5YskezsbMnNzZVVq1apZmPVZi0iIkeOHJHg4GCJiIiQ7OxsCQkJkUuXLolI/u/JrVu3loSEBK2u+3l17NmzRxo3bizx8fGSnp6uCqSlS5cWWlbbYVgwYIKDg8XJyUmmT58urVq1kjFjxohI/nwoH330kWpSPUPJysqSPXv2FDoNhDb8/XQX58+fl4CAAPnoo48K/Wxy5MgR6dChg04mq6WXo+8MM6b8UtYjYtgMY379O7rMLxFm2L+ltakR9u/fLw0bNtTr79h5eXkSGxsr77zzjoiI/Pbbb2rd8dWrV8XNzU2n81kpBQQESNOmTeXbb7+Vrl27ysqVK1W37dy5UxwcHNTmg9Gmgh/6M2fOiKOjo9rcIhkZGbJ//37p1auXfPvttzqpQSR/npMNGzZIRkaGZGZmSp8+fdTmWmnZsqV4eXlJRkaGTJo0STXBnSFkZWXJ0aNHpVu3bjo51uHJkyeqv0eNGiXe3t6SmZkpX3zxhXz88ceydOlSuX37tgQFBYmTk9Nzj0sh/dJ3hhlTfokYLsOYX/+ervNLhBn2b5lqa1Rg165dsXTpUrz11luIjo5GlSpVVENrtSkxMREpKSmoWLEiateujerVq8PExATDhw/Hr7/+ipiYGHz55ZfIy8vDxYsX8f3336NVq1ZareHvYmNjsXz5cuzevRv79+9HSkoK/P39kZKSgk8//RSxsbFYunQpunfvrvXXJDExEZcvX0a3bt1gYmKCJ0+eoF+/fujcuTMyMzNhamqKsmXLon379sjNzUXVqlW1tu6CoqKi0K9fP0yfPh1ly5YFAFSrVg1mZmaqZdauXYtvv/0WZcuWxbfffgtTU619/P610qVLo2XLltiwYQNq1Kih1fclLS0NHTt2RMuWLVG5cmXY2dkhNjYWZcqUwZw5c/DHH39g//792LFjB9544w0sWLAAPXv21Mq66dXpI8OMMb8Aw2UY8+vV6DK/AGbYK9F2d7Znzx6dzbh69epVadasmXTr1k2GDRsmW7duFZH8Dnro0KGqkRaxsbESGBiommBOFwpuvd6/f1+uX78uJ06ckKZNm0psbKysXbtWrK2tZfHixTqrQST/3EdXrlyRlJQUSU1NlbCwMKlbt67a7taQkBCdHl9w/fp1cXZ2Vp0+IDc3V+7fvy8///yz1KtXT3XgrnKSudTUVIMdb6Av58+fl2PHjsmECRNk1KhRolAo5L333pPp06dLYGCgJCYmSlJSkjx79kxEStaBmsZOVxlmTPklYhwZxvwyXsywf0dnJzrW9gt75coVcXZ2lgMHDkhCQoKsWLFCbSbitLQ0GTp0qLi7u+v0Tb1165akpKSIiBQaSfLHH3+ozty9fft2mTp1qs520RcMwsePH8uwYcNk/fr1kpmZKUuXLpUePXrI4cOH5cCBA+Lo6KjTaRh++OEHqVy5supyx44d5X//+5+IiHzxxRfi5OQkU6ZMvIHb6wAADApJREFUEQcHB52GorG6d++edOjQQU6dOiUzZ86UUaNGiYuLi9owfDI+2swRY8kvEePIMOZX8cIMK5rOmiltO3LkiCgUCtXl6OhocXNzk3PnzqnORZWeni4ffPCBnDlzRmd1FBxKLaIeRn/88YfY2trKN998IzVq1NDZWdufPXsmZ86ckT///FMOHz4sFy9elNWrV4unp6f4+flJTEyM/PDDD9KpUyfx8PBQzfehSzNnzhQXFxfp0qWLfPHFF2q3HTp0SI4fPy6nT58WkZKzBVPwefbr10/t+AtdDkQg42Ms+SVi+AxjfhUfzLCXV2yaKZH8Icz16tUTEZFNmzaJhYWFNG/eXNq2bStDhgyR0NBQ1cRluq7DxsZGNTy44DrXrFkjP//8s4SEhOhs/UlJSTJv3jwZOnSoWFlZqYZJr1u3ToYPHy6///67alllbbqchkFp4cKFUrNmTdXQ3YInHS2plK/R/PnzxcfHR3V9SfiZgNQZS34pazFUhjG/ihdm2MspVs2USP7xDG+88Ya4urqKSP6cG7dv35Zx48YVmnBPlwIDA8XGxkZtzo/Dhw/L5MmTC80Dok3KD3ZoaKhUrVpVxowZo9rCFBFZv3699OvXTzZt2iRZWVk6q0Pp5MmTsnbtWklNTRURkTlz5oiLi4vcuHFDrd6SLjg4WDw8POTJkyd8TUowY8kvEcNkGPOr+GKG/bNi10yJ5A9htrS0NHQZEhgYqNrSvHz5slhYWMgff/yhs/UpP8BnzpyRsLAwOXr0qIwbN068vb3VJktbv369zif1E8mfsM3BwUF69uwpffv2lbCwMBHJ34Jp0KCB3Lp1S+c1FBdJSUklekI7+oux5JeIfjOM+VW8McP+WbFspkTyd1NbWFiodlMbSmBgoJQrV07eeust1e/Juuzad+zYIS1btpRDhw6JiMjFixfF09NTFi5cKMuXLxc3Nze1LT1tUz63Z8+eydq1a1UT13l7e8vIkSNVo6DmzJmj05N+EhVnxpJfIvrNMOYXva4UIiKGnp7hVQUGBsLMzAydO3c2aB0HDhxASkoK+vXrp5O5tZRu3bqFQYMGYfv27ahTpw5iY2Px7Nkz1KxZE8uWLUNERASGDx+OAQMG6GT9Sv7+/vjqq6+QnZ2NHj16wMfHBwDg4+ODixcvYuTIkejWrZtOayAq7owlvwD9ZBjzi15nhpt1TAvc3d0BQKcNzMvo2rWrXurIzMxEqVKlsG/fPkRHR+P69evYu3cvNm3ahLlz5+LZs2cwMzPTaR3Xr1/HmjVr4O3tjWfPnmHOnDmoU6cOxo0bh08//RQLFiyAhYWFTtZN9DoxlvwC9JNhzC96nZnMnTt3rqGL0JShg0hJ23UoQyUpKQllypTBW2+9BRMTE2zYsAEDBgzAnDlz0KhRI9y+fRtt2rRB6dKldVKHUlxcHGbOnAmFQoEZM2bAwcEBjo6OWLRoEdLS0tCmTRt07NgRb731lk7WT/Q6Mpb8ArRbC/OLSpLXopl6HSmDyN/fH3PmzEFISAhMTU0xePBgeHp6ws7ODocPH8aMGTPg6ekJGxsbndYBAJUqVUJWVhYuXLiAihUrwtLSEg0bNkT9+vXh4+MDd3d3vPnmm0b1jwMR6R/zi0oaNlNGJi8vDwqFAgqFAgcPHsQXX3wBPz8/7NmzB9u3b4dCoYClpSUePXqEDz74AF999RXc3Nx0UosyiA4ePIgdO3bgwoULGDZsGMzMzLBjxw6YmZmhVq1asLOzw+DBg1GjRg0GEVEJxvyikqqUoQugvyQmJuLrr7/G/fv3AQA3btzAqlWrcPbsWcTGxmLUqFH4v/buLCTqf43j+FtrwI3CwqlMAweyciI0zSuRylbDwpEisxUzkRBcsIhCqItIWmlF8iIqKaSIIrVcogsrrGkjFDUTA5lSasoVs3TOxTnZOZybwubvjH5elyr8ngv58Py+83yfuXTpEiUlJXh7e1NWVkZCQgLOukPg4eFBZWUlWVlZDAwM8OTJE6KiooiPj2fdunVcuXKF6upqBgcH8ff3d0oNIuIelF8ynrn1APpY8u3bN7y8vKioqGBgYIA9e/aQlpZGX18fx48f59q1a5hMJioqKqitrcVisRAcHAz83RmD9vZ2GhsbiY2NBaC0tJTMzEx27twJQE5ODklJSZSXl/PhwwdMJhMTJkz4a88XEfej/JLxTidTLqCxsZGcnBwmTZpEcXExL1684PDhw9jtdry9vRkYGODMmTNYrVY6OzvJysoaDqK/6fv379y+fZsLFy5QXV0NgK+vLx0dHcN/8/O2y/fv38nMzGTBggV/vQ4RcR/KLxE1U6OuqamJjRs3EhkZycSJEwkKCqKoqIg3b95w/Phxuru7OXjwIG1tbWRkZJCdnU10dLRTajEYDKxfv56oqCiKi4upq6tj8+bNnDx5kuvXrwPw8uVL6urqaG9vd9rxvIi4B+WXyH/8kxtC5X/V1dU5wsPDh7cO//jxw3H69GnHjx8/HG1tbY41a9Y4Dh486Pj06ZPD4XA4bDabw+Fw7pd+3r9/37Fu3TpHRESEY8OGDY6mpibHixcvHGaz2ZGamuowm82Ou3fv/vXni4h7UX6J/OLWG9DdXU1NDbGxsQwNDQGwfPlywsPDOXr0KABtbW1s27aNhQsXUlBQgKencw8S3717R3x8PDdv3qS7u5tHjx5RX19Pfn4+/v7+9PT00N3dzdy5c11i0aCIjB7ll8gvGkAfRTExMZSWlmIymTCZTMTGxpKfnz/8+6CgIEpKSmhtbXV6EAF0dXVhNBqZP38+AFOnTuXx48dkZmaSnZ09vCUZXGvRoIj885RfIr9oZmqUrV69mosXL/Lw4UMOHDgw/PMnT56QnJyMp6cnkZGRTnn2z0PJ3t5eACIiIggICKCgoACA0NBQoqOjMRqNGI1Gp9QgIu5L+SXyb2qmXEBcXBx37twhNDQUgLdv35Kens6WLVucuv/Ew8OD8vJyduzYQW5uLp8/f2bXrl3YbDaSk5O5e/culy9fJi0tbfhtT0Tkvym/REAzUy7k3r17WCwWQkJCOHbsmNM2A//09OlTsrOzycvLo7CwELPZzKZNm5g8eTLnz59ncHCQuLg4EhISnFqHiLg/5ZeMZ2qmXEx1dTVdXV0kJiY69Tnv378nJycHs9nMoUOH6OvrIysrCx8fH3bv3s3s2bMZGhrC09NTw5oi8luUXzJe6WM+FxMXF0diYqLTd6D09fURHBxMZWUltbW1+Pj4cPr0aex2O8eOHaO3t3d4aFRBJCK/Q/kl45VOpsaJn29nDQ0NTJo0CT8/Pzw8PDh16hQfP35k+/btLFq0iP7+fpqbmzVjICIuQ/klrk4nU+OEh4cHZWVlJCUlUVhYiMVioaenh8zMTGbOnMm5c+eora3Fy8tLQSQiLkX5Ja5OzdQ4YbVa2bt3L3fu3CEwMJDm5mZWrFhBd3c36enphISE4OvrO9plioj8H+WXuDp9zDdG2Ww2Ojs78fX1ZdasWbS0tNDf3097ezu5ublUVVWRl5dHTU0NVVVVzJgxg4kTtcNVREaf8kvcjf77xqCGhgZSUlLw9/dn2rRpJCUlYbFYALhx4wYZGRlMmTKFyMhIbDYbra2tTvkWdxGRP6X8EnekZmqMqa+vJyUlhRMnTjBnzhxu3brF69evsVgsw1eFnz9/jqenJ0VFRVy9epWwsDBdHxaRUaf8Enelmakxxm638/r1a5YsWUJgYCArV67k2bNnvHr1iq9fv7Jv3z4CAgKwWq3s37+fsLAwQNeHRWT0Kb/EXelkaoyJiYmhrKwMk8lES0sLz549w2q1kpqaisFgICIigrVr17Js2TIMBoPe6ETEZSi/xF2pmRqDVq1axdmzZ/Hz82PevHl0dHRgt9vp6enhyJEjTJ8+HYPBAOiNTkRci/JL3JFu841hDx48YOvWrbS1tY12KSIif0T5Je5EM1Nj2NKlSykqKsJoNPLly5fRLkdE5Lcpv8Sd6GRqHCgrK8PHx4fFixePdikiIn9E+SXuQM3UOKJhTRFxV8ovcWVqpkRERERGQDNTIiIiIiOgZkpERERkBNRMiYiIiIyAmikRERGREVAzJSIiIjICaqZERERERuBfKA0HAeYMAgcAAAAASUVORK5CYII="/>
          <p:cNvSpPr>
            <a:spLocks noChangeAspect="1" noChangeArrowheads="1"/>
          </p:cNvSpPr>
          <p:nvPr/>
        </p:nvSpPr>
        <p:spPr bwMode="auto">
          <a:xfrm>
            <a:off x="766188" y="61653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177927"/>
            <a:ext cx="8153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07975" y="1993261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Sans outliers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846409"/>
            <a:ext cx="8153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76375" y="-1082351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Avec outliers</a:t>
            </a:r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12792"/>
            <a:ext cx="81534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-638423" y="5092910"/>
            <a:ext cx="341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Sans outliers et sans mes colonnes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8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data:image/png;base64,iVBORw0KGgoAAAANSUhEUgAAAXoAAAEMCAYAAADK231MAAAABHNCSVQICAgIfAhkiAAAAAlwSFlzAAALEgAACxIB0t1+/AAAADh0RVh0U29mdHdhcmUAbWF0cGxvdGxpYiB2ZXJzaW9uMy4yLjIsIGh0dHA6Ly9tYXRwbG90bGliLm9yZy+WH4yJAAAceElEQVR4nO3dfXgddZ338fenqX0uLdiC0pY+SGGp0oUSi1wK1gVKQWxR8bZuXRBRLFLlFlArciMW8RZ0WW/XKlQtrIvYRV01rkVAl4qohQbkElu2mpanViiB8lCktpR+7z9+EzKJeThJTnJOJp/Xdc11zvzmN+d8Tyb5zGRmzowiAjMzK65BlS7AzMx6l4PezKzgHPRmZgXnoDczKzgHvZlZwTnozcwKzkFvA4qkyyTdUOk6ekrSFEkhaXA5+1oxOejNzArOQW8Vp8S/i2a9xH9c1iOSHpL0KUkbJD0t6TpJwyTtK+m/JDVm7f8laWJuvjWSrpD0a+AFYJqksyQ9IGmHpM2SPpTrP0fSFkmfkPSEpMcknSbpFEl/lLRd0sXdqP97kh6X9KykOyS9NjftlOxz7ZC0VdJFWfu47PM8k73vr5pWVJIOyz7bM5LWS5rfg5/tWyX9TtJzkh6VdFkHfddI+r+S7s76/1jSfq26LZL0iKQnJX06N+9sSb/Nan5M0lclDelu3VZ9HPRWDouAk4DXAIcAl5B+t64DJgMHATuBr7aa75+Ac4DRwMPAE8CpwD7AWcC/SJqV6/8qYBgwAbgU+AbwXuAo4Fjg/0ia2sXabwamA/sD9wLfyU37FvChiBgNvA7476z9QmALMB44ALgYCEmvAH4C3Jq93keA70g6tIs1NfkLcAYwFngrcK6k0zrofwbwfuDVwB7gK62mvwk4FDgeuFTSYVn7S8DHgHHAMdn0D3ezZqtGEeHBQ7cH4CFgcW78FGBTG/2OAJ7Oja8BlnXy2j8Czs+ezyGtLGqy8dFAAEfn+t8DnNbJa14G3NDOtLHZa47Jxh8BPgTs06rfMuDHwMGt2o8FHgcG5dq+C1xWpp/1l4F/yZ5PyWodnPt5fiHXdwawG6jJ9Z2Ym343sLCd9/nfwA8r/bvloXyDt+itHB7NPX8YOFDSCEnXSnpY0nPAHcBYSTXtzIekkyWtzXaHPENaaYzLdXkqIl7Knu/MHrflpu8ERpVatKQaSV+QtCmr8aFsUtN7vjOr4WFJv5R0TNb+RaABuDXbxbQ0az8QeDQi9rb6eUwotaZW9R0t6fZs99ezwGJa/jxaa70cXtGq/+O55y+Q/awkHZLtino8+zl8vpP3sX7GQW/lMCn3/CDgz6TdG4eStrj3AY7LpivX9+VLp0oaCvwA+BJwQESMBVa36l9u/wgsAE4AxpC2fF+uMSLWRcQC0m6YHwE3Ze07IuLCiJgGzAcukHQ86XNPanVg+SBgazfruxGoAyZFxBjgGjr+ebReDi8CT5bwPl8H/geYni2rizt5H+tnHPRWDudJmpgd/Ps08B+kXSs7gWey9s908hpDgKFAI7BH0snA3F6sGVKNu4CngBGkLVkAJA2RtEjSmIh4EXgO2JtNO1XSwZIEPEvax70XuIu0pfwJSa+QNAd4G7CqB/Vtj4i/SppNWjF15L2SZkgaQdq99P3cf0Cdvc9zwPOS/g44t5v1WpVy0Fs53Eg6ALkZ2AR8jrQ/eThpi3It8LOOXiAidgAfJW01P00KtbreKxmAb5N2cWwFNpDqzPsn4KFsd8Zi0kFnSAdvfw48D/wW+FpE3B4Ru0nBfjLpc38NOCMi/qeb9X0YWCZpB+ng802d9P934HrSLpphpJ9nKS4i/bx3kA5w/0d3irXqpQjfeMS6T9JDwAci4ueVrmUgk7SGdJD5m5WuxaqPt+jNzArOQW+FI+lmSc+3MXT5C1VlrGl9OzU92E77os5f1aw03nVjZlZw3qI3Mys4B72ZWcFV3fWpx40bF1OmTKl0GWZm/co999zzZESMb2ta1QX9lClTqK+vr3QZZmb9iqSH25vmXTdmZgXnoDczKzgHvZlZwTnozcwKzkFvZlZwDnozs4Jz0JuZFVyxgn7OnDSYmdnLihX01cArGzOrMg56M7OCc9AXlf+zMLOMg97MrOAc9GZmBeegNzMruJKCXtI8SRslNUha2kG/d0oKSbXZ+BRJOyXdlw3XlKtw6yd8rMCs4jq9Hr2kGmA5cCKwBVgnqS4iNrTqNxo4H7ir1UtsiogjylSvmZl1USlb9LOBhojYHBG7gVXAgjb6XQ5cCfy1jPWZmVkPlRL0E4BHc+NbsraXSZoFTIqIn7Yx/1RJv5P0S0nHtvUGks6RVC+pvrGxsdTazcysBD0+GCtpEHA1cGEbkx8DDoqII4ELgBsl7dO6U0SsiIjaiKgdP77NWx6amVk3lRL0W4FJufGJWVuT0cDrgDWSHgLeANRJqo2IXRHxFEBE3ANsAg4pR+FmZlaaUoJ+HTBd0lRJQ4CFQF3TxIh4NiLGRcSUiJgCrAXmR0S9pPHZwVwkTQOmA5vL/inMzKxdnZ51ExF7JC0BbgFqgJURsV7SMqA+Iuo6mP04YJmkF4G9wOKI2F6Ows3MrDSdBj1ARKwGVrdqu7SdvnNyz38A/KAH9ZmZWQ/5m7E2MPiLWzaAOejNzArOQW9mVnAOejOzgnPQm5kVnIPezKzgHPRmZgXnoDczKzgHvZlZwTnozcwKzkFvZlZwDnozs4Jz0JuZFZyD3sys4Bz0ZmYF56A3Mys4B72ZWcE56M36km+AYhXgoDczKzgHvZlZwTnozcwKzkFvNhD5WMGA4qA3Mys4B72ZWcE56M3MCs5Bb2ZWcCUFvaR5kjZKapC0tIN+75QUkmpzbZ/K5tso6aRyFG1mZqUb3FkHSTXAcuBEYAuwTlJdRGxo1W80cD5wV65tBrAQeC1wIPBzSYdExEvl+whmZtaRUrboZwMNEbE5InYDq4AFbfS7HLgS+GuubQGwKiJ2RcSDQEP2emZm1kdKCfoJwKO58S1Z28skzQImRcRPuzqvmZn1rh4fjJU0CLgauLAHr3GOpHpJ9Y2NjT0tyczMckoJ+q3ApNz4xKytyWjgdcAaSQ8BbwDqsgOync0LQESsiIjaiKgdP3581z6BmZl1qJSgXwdMlzRV0hDSwdW6pokR8WxEjIuIKRExBVgLzI+I+qzfQklDJU0FpgN3l/1TmJlZuzo96yYi9khaAtwC1AArI2K9pGVAfUTUdTDvekk3ARuAPcB5PuPGzKxvdRr0ABGxGljdqu3SdvrOaTV+BXBFN+szM7Me8jdjzcwKzkFvZlZwDnozs4Jz0JtZZfjmJ33GQW9mVnAOejOzgnPQm5kVnIPezKzgHPRmZgXnoDczKzgHvZlZwTnozcwKzkFvZlZwDnozs4Jz0JuZFZyD3sys4Bz0ZmYF56A3Mys4B72ZWcE56M3MCs5Bb2ZWcA56M7OCc9CbmRWcg97MrOAc9GZmBeegNzMrOAe9mVnBlRT0kuZJ2iipQdLSNqYvlnS/pPsk3SlpRtY+RdLOrP0+SdeU+wOYmVnHBnfWQVINsBw4EdgCrJNUFxEbct1ujIhrsv7zgauBedm0TRFxRHnLNjOzUpWyRT8baIiIzRGxG1gFLMh3iIjncqMjgShfiWZm1hOlBP0E4NHc+JasrQVJ50naBFwFfDQ3aaqk30n6paRj23oDSedIqpdU39jY2IXyzcysM2U7GBsRyyPiNcAngUuy5seAgyLiSOAC4EZJ+7Qx74qIqI2I2vHjx5erJDMzo7Sg3wpMyo1PzNraswo4DSAidkXEU9nze4BNwCHdK9XMzLqjlKBfB0yXNFXSEGAhUJfvIGl6bvStwJ+y9vHZwVwkTQOmA5vLUbiZmZWm07NuImKPpCXALUANsDIi1ktaBtRHRB2wRNIJwIvA08CZ2ezHAcskvQjsBRZHxPbe+CBmZt0yZ056XLOmklX0qk6DHiAiVgOrW7Vdmnt+fjvz/QD4QU8KLNmePfD88+n5H/4AUvMwaFDnz8vVL3zCkZlVl5KCvl/Yvh3uuSc9P/zwytYCKfQHD4ZXvCI95p+391jOaVu2pJXPt78No0a1PwwfnvqZWWEVJ+jHjIEZM9Lzz34W9u5NW9dNQ368vefl6PfNb6bHM86AF19M/2k0Peaft/e4Zw/s3Ak7dnR9/raceWbb7U0GDep4RTB6dNenjxjhlYdZFSlO0A8dCk2nZp5+euXquO229LhsWd++b9MKpyn0581L4zfckHZp7diRHjsa8n22bYNNm1pO27u3tFokGDkyhf6zz6b/MBYtgoMPhte8pvlx//29QjDrA8UJ+oFOgpqaNAwdmsIVYNq08rx+BOza1fUVxo9/DLt3w69/Dd/9bstjGKNGtQz+/OPEiem/DTPrMQe9lUaCYcPS0JUvtf3xj+lxzZq0onjoIWhoSP8tND3efz/U1bXc/TRkSFpJtbUimDIlTTezkjjore8MHQqHHpqG1l56KR1Abr0SaGhIK4m//KW576BBcNBBbf8nMG1a2m1kZi9z0Ft1qKmByZPTcPzxLadFNB8zaL0i+N730hlXea9+9d+uAJ57zisAq269eD6/g96qnwSvelUa3vjGv53+9NMp9FuvCG69Ff7855Z9Dz8cZs9uHl73unRKqlmBOeit/9t3X6itTUNrL7wAmzfDwoXp4PCkSekA8cqVafqwYTBrVsvwnzbNZwNZoTjordhGjEhb7ePGpWH16rQr6MEH4e67m4drroEvfznNs99+LYN/9uyuHYA2qzIOeht4pLTVPm1a2tKHdMbP+vUtw/9zn2v+7sCUKSnwjz46PR55pPf5W7/hoDeDtJ/+iCPScM45qe355+Hee5uD/6674Kab0rSamvSfQn6rf8aM5u8vmFUR/1aatWfUKDjuuDQ02bYN1q1rDv/vfx++8Y00bcQIOOqoluE/ebL391vFOejNuuKAA+DUU9MAaX9/Q0PLXT5f/Wr6chikffv54H/xRZ/lY33OQW/WExJMn56GRYtS2+7d6du++fBvOggM6QtfEybA2LFtD2PGdNw+dGjlPq/1Sw56s3IbMiTtwjnqKDj33NT23HPpMtof+EBaEcydC888k4Zt22Djxubxl17q+PWHDev6yiE/DBvW+z8DqyoOerO+sM8+8Ja3pPP4Ab71rbb7RaTLPTSF/rPPNj/PD/n2p55KXxJrGm/vktVNmq4T9MpXpuMNtbU+jlBwDnqzaiI1X9d/4sSuzx8Bf/1r5yuHlSvTfxKzZ8Pf/z188INp19PYseX/TFZxDnqzIpHSXcOGD0/X/GnP2rXp3gWLFqWzhpYsgYsugne9K+1eOvZYb+UXiC/4bTZQDR6cjiHce286fvC+98GPfgRvfjMcdhh86UvwxBOVrtLKwEFvZul6P1//Ojz2GFx3XbpcxMc/nnYfvetd6QJxpd5hzKqOg97Mmo0cmbbs77wzXRJiyRK4/XY46aR0yYjLL0/3DbB+xUFvZm2bMQOuvhq2boVVq9J1/S+9NH3b99RT01VAOzvDx6qCg97MOjZ0KLz73fDzn6fTOJcuTfv1Tzst3enr4otTu1UtB72ZlW7aNLjiCnjkkbRFX1sLV16ZtvaPPz5t+Tdd/sGqhoPezLpu8GCYPx9+8pMU+pdfnm7w8p73wIEHwsc+Bhs2VLpKy5QU9JLmSdooqUHS0jamL5Z0v6T7JN0paUZu2qey+TZKOqmcxZtZFZgwAS65JO2+ufXWtGW/fDm89rXp1o/XXdfy5u7W5zoNekk1wHLgZGAG8J58kGdujIjDI+II4Crg6mzeGcBC4LXAPOBr2euZWdEMGgQnnpiu2b9lSzoP/6mn4P3vT1/eWrw4na9vfa6ULfrZQENEbI6I3cAqYEG+Q0Q8lxsdCWSX6WMBsCoidkXEg0BD9npmVmT77w8XXggPPAC/+hW8/e3wb/+W9unPmgVf+1r6Zq71iVKCfgLwaG58S9bWgqTzJG0ibdF/tIvzniOpXlJ9Y2NjqbWbWbWT4E1vSiH/2GNpl04EnHce/Pa36aqd27ZVusrCK9vB2IhYHhGvAT4JXNLFeVdERG1E1I73TZjNimnsWPjwh9OpmevWpZu4bNsGM2fCzTdXurpCKyXotwKTcuMTs7b2rAJO6+a8ZlZ0UtqFc8ghaTfO/vvDKafA+eenK29a2ZUS9OuA6ZKmShpCOrhal+8gaXpu9K3An7LndcBCSUMlTQWmA3f3vGwzK4RRo9IduD7yEfjKV9Jlk9evr3RVhdNp0EfEHmAJcAvwAHBTRKyXtEzS/KzbEknrJd0HXACcmc27HrgJ2AD8DDgvIjq5fY6ZDSjDh6eQ/+lP4fHH09Z+0758K4uSrkcfEauB1a3aLs09P7+Dea8AruhugWY2QJxyCvz+93DWWeliaj/7WbpBio/b9Zi/GWtm1eNVr0pb9l/+cvry1cyZ6dF6xEFvZtVl0KB0YHbdOthvv3SJ5Asv9DV0esBBb2bVaeZMqK9Pp2RefTW84Q3pC1jWZQ56M6tew4enA7N1demyCkcdBddc4wO1XeSgN7Pq97a3pQO1xx6b7nP79rfDk09Wuqp+w0FvZv3Dq1+dvkH7z/+cHmfOTDdDsU456M2s/xg0CC64AO66C8aMSVfL/MQnYPfuSldW1Rz0Ztb/HHFEuuTxhz4EX/wiHHNMukCatclBb2b904gR6cDsD38IDz+crpvzzW/6QG0bHPRm1r+ddlo6UHvMMfDBD8Lpp8P27ZWuqnQ7d8Jtt6U7dD34YK+8hYPezPq/Aw9M36C96qp0H9uZM+H22ytdVdsi4P7700Hlk05KXwqbOxe2bk2h3wsc9GZWDIMGwcc/DmvXwsiR6d61S5dWx4HabdvgO9+BM89MK6WZM+Gii9J3AxYvhtWr0/11Z7S+S2t5lHRRMzOzfmPWrHRzk499DK68En7xC7jxRpg+vfN5y2XXLrjzzvRfxq23wn33pfZXvjKdKTR3bnqcOLF5niuv7LVyHPRmVjwjR8KKFTBvHnzgA3DkkelSyGedlW58Um4R6fIMTcG+Zk3aDTN4cNpSv+KKFO6zZqX/PPqYg97Miusd70g3MznjDDj77HTp42uvhX337flrP/lk+sJWU7hvzW6ed+ihaeUydy68+c0wenTP36uHHPRmVmwTJ6azWr70JbjkkrQP/4Yb4LjjuvY6u3fDb37THOz33pu25PfdF044oXl3zOTJvfM5esBBb2bFV1MDn/wk/MM/wKJFMGcOfOpTcNll7c8TAX/8Y3Ow3347/OUvaXfMMcfAsmUp3I86Kr1+FXPQm9nA8frXpy3x88+Hz3+++Vo5w4enx+3b08HbpnB/5JHUfvDB6YyZuXPhLW+BffapTP3d5KA3s4Fl1Cj41rfg5JPTF6x27IADDoCjj043O4lI19E5/ni4+OK0O2batEpX3SMOejMbmE4/PYX74YfDn/8MU6bAZz6Tttpf//q0i6YgivNJzMy6atKkdIG0vXvhjjsqXU2v8TdjzcwqcG57Xyr2pzMzMwe9mVnROejNzArOQW9mVnAOejOzgisp6CXNk7RRUoOkpW1Mv0DSBkm/l/QLSZNz016SdF821JWzeDMz61yn59FLqgGWAycCW4B1kuoiYkOu2++A2oh4QdK5wFXAu7NpOyPiiDLXbWZmJSpli3420BARmyNiN7AKWJDvEBG3R8QL2ehaYCJmZlYVSgn6CcCjufEtWVt7zgZuzo0Pk1Qvaa2k09qaQdI5WZ/6xsbGEkoyM7NSlfUSCJLeC9QCb841T46IrZKmAf8t6f6I2JSfLyJWACsAamtro5w1mZkNdKVs0W8FJuXGJ2ZtLUg6Afg0MD8idjW1R8TW7HEzsAY4sgf1mplZF5US9OuA6ZKmShoCLARanD0j6UjgWlLIP5Fr31fS0Oz5OOCNQP4grpmZ9bJOd91ExB5JS4BbgBpgZUSsl7QMqI+IOuCLwCjge0o33n0kIuYDhwHXStpLWql8odXZOmZm1stK2kcfEauB1a3aLs09P6Gd+X4DHN6TAs3MrGf8zVgzs4Jz0JuZFZyD3sys4Bz0ZmYF56A3Mys4B72ZWcE56M3MCs5Bb2ZWcA56M7OCc9CbmRWcg97MrOAc9GZmBVfWG4+YWT+xZk2lK7A+5KA360sOWGtPL/5ueNeNmVnBeYveele1bMFWSx1mFeCgLyoHm5llihX01RBu1VCDmVmO99GbmRWcg97MrOAc9GZmBeegNzMruGIdjDWz/sMnLvQZb9GbmRWcg97MrOAc9GZmBVdS0EuaJ2mjpAZJS9uYfoGkDZJ+L+kXkibnpp0p6U/ZcGY5izczs851GvSSaoDlwMnADOA9kma06vY7oDYiZgLfB67K5t0P+AxwNDAb+IykfctXvpmZdaaULfrZQENEbI6I3cAqYEG+Q0TcHhEvZKNrgYnZ85OA2yJie0Q8DdwGzCtP6WZmVopSgn4C8GhufEvW1p6zgZu7Mq+kcyTVS6pvbGwsoSQzMytVWQ/GSnovUAt8sSvzRcSKiKiNiNrx48eXsyQzswGvlKDfCkzKjU/M2lqQdALwaWB+ROzqyrxmZtZ7Sgn6dcB0SVMlDQEWAnX5DpKOBK4lhfwTuUm3AHMl7ZsdhJ2btZmZWR/p9BIIEbFH0hJSQNcAKyNivaRlQH1E1JF21YwCvicJ4JGImB8R2yVdTlpZACyLiO298knMzKxNJV3rJiJWA6tbtV2ae35CB/OuBFZ2t0AzM+sZfzPWzKzgHPRmZgXnoDczKzgHvZlZwTnozcwKzneYMrOBbQDc6cpb9GZmBeegNzMrOAe9mVnBOejNzArOQW9mVnAOejOzgnPQm5kVnIPezKzgHPRmZgWniKh0DS1IagQebmPSGODZEtrGAU/2QmmdaauWvnqdUufprF9707vSXk3LBCq3XHp7mXQ0rdqXS7X/rfSkTyWXyeSIaPum2xHRLwZgRYlt9dVSX1+9TqnzdNavveldaa+mZVLJ5dLby6Q/L5dq/1vpSZ9qXSb9adfNT0psq5Ry1dKd1yl1ns76tTe9K+3VtEygcsult5dJR9OqfblU+99KT/pU5TKpul03PSWpPiJqK12HNfMyqU5eLtWnt5ZJf9qiL9WKShdgf8PLpDp5uVSfXlkmhduiNzOzloq4RW9mZjkOejOzgnPQm5kVXKGDXtJhkq6R9H1J51a6HmsmaaSkekmnVroWA0lzJP0q+3uZU+l6LJE0SNIVkv5V0pndfZ1+F/SSVkp6QtIfWrXPk7RRUoOkpQAR8UBELAb+F/DGStQ7UHRluWQ+CdzUt1UOLF1cJgE8DwwDtvR1rQNJF5fLAmAi8CI9WC79LuiB64F5+QZJNcBy4GRgBvAeSTOyafOBnwKr+7bMAed6Slwukk4ENgBP9HWRA8z1lP638quIOJm0Av5sH9c50FxP6cvlUOA3EXEB0O29Ev0u6CPiDmB7q+bZQENEbI6I3cAq0pqQiKjLfoEX9W2lA0sXl8sc4A3APwIflNTvfg/7g64sk4jYm01/Ghjah2UOOF38W9lCWiYAL3X3PQd3d8YqMwF4NDe+BTg629f4DtIvrrfo+16byyUilgBIeh/wZC5krPe197fyDuAkYCzw1UoUNsC1uVyA/wf8q6RjgTu6++JFCfo2RcQaYE2Fy7B2RMT1la7Bkoj4T+A/K12HtRQRLwBn9/R1ivIv81ZgUm58YtZmleXlUn28TKpTry6XogT9OmC6pKmShgALgboK12ReLtXIy6Q69epy6XdBL+m7wG+BQyVtkXR2ROwBlgC3AA8AN0XE+krWOdB4uVQfL5PqVInl4ouamZkVXL/bojczs65x0JuZFZyD3sys4Bz0ZmYF56A3Mys4B72ZWcE56M3MCs5Bb2ZWcA56M7OC+/9XOS2ltguvtAAAAABJRU5ErkJggg=="/>
          <p:cNvSpPr>
            <a:spLocks noChangeAspect="1" noChangeArrowheads="1"/>
          </p:cNvSpPr>
          <p:nvPr/>
        </p:nvSpPr>
        <p:spPr bwMode="auto">
          <a:xfrm>
            <a:off x="34093" y="86755"/>
            <a:ext cx="4039617" cy="4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b="1" smtClean="0"/>
              <a:t>5 folds</a:t>
            </a:r>
            <a:endParaRPr lang="fr-FR" b="1"/>
          </a:p>
        </p:txBody>
      </p:sp>
      <p:sp>
        <p:nvSpPr>
          <p:cNvPr id="5" name="AutoShape 2" descr="data:image/png;base64,iVBORw0KGgoAAAANSUhEUgAAAXoAAAEMCAYAAADK231MAAAABHNCSVQICAgIfAhkiAAAAAlwSFlzAAALEgAACxIB0t1+/AAAADh0RVh0U29mdHdhcmUAbWF0cGxvdGxpYiB2ZXJzaW9uMy4yLjIsIGh0dHA6Ly9tYXRwbG90bGliLm9yZy+WH4yJAAAc40lEQVR4nO3df1DUdf4H8CeyShgou0Blu4ywLBGQDsVucnkq00h0YB89oeSoG43j0Du6LOfm6vJE8WtCdV2ngyNHNqdzncM05xWMFYEzoZ6T0pqeP/rBpqCwmoFQUCiby/v7B7G48mP5sctyb5+PGWY/n8/7/fl8Xp/32LMP7/0s6yOEECAiImlN8nYBRETkWQx6IiLJMeiJiCTHoCcikhyDnohIcgx6IiLJMejpprd582bk5OQM2h4eHo59+/aNY0XD4+Pjgy+//NLtfUk+Km8XQORtL7zwgrdLIPIo3tGT1wkh0N3d7ZVzX7t2zSvnJRpPDHoak/DwcBQWFiI2NhZqtRpPPvkkrl69ira2NixatAihoaFQq9VYtGgRmpqaHPslJSVh7dq1mDt3LqZOnYqzZ8/i73//O2JiYhAYGAi9Xo+//e1vjv41NTXQ6XR4+eWXcdttt2HGjBl455138N577+Guu+6CRqPB5s2bXda7YcMGZGRk4IknnsC0adOwc+dObNiwAU888YSjzz/+8Q/MnDkTwcHBePHFF532v3LlCpYvXw61Wo2YmBi8/PLL0Ol0jvYLFy4gPT0doaGhiIiIwNatW0c9trW1tfjJT36CoKAgzJgxA0899RRsNtuAfVesWIFVq1YhOTkZgYGBWLBgAc6dO+fUZ9++fYiKikJQUBDy8vLQ+6H4M2fO4MEHH0RwcDBCQkLw+OOP45tvvhl13TQBCaIxmDlzpoiLixPnz58Xly9fFg888IBYu3ataGlpEf/617/E999/L9rb20VGRoZYvHixY78FCxaIsLAwcerUKfHDDz8Im80m9u7dK7788kvR3d0tampqhL+/vzh69KgQQogPP/xQ+Pr6ioKCAmGz2URpaakICQkRv/jFL0R7e7s4deqUuOWWW8TZs2eHrHf9+vVCpVKJt99+W9jtdtHZ2SnWr18vHn/8cSGEEKdPnxa33nqr2L9/v7h69ap49tlnha+vr6iurhZCCPHcc8+J+fPni9bWVtHY2ChmzZoltFqtEEIIu90u7rvvPlFQUCC6urrEmTNnREREhKisrBzV2JrNZvHRRx+JH374QdTX14u7775bvPbaa452AMJisQghhFi+fLkICAhw1P3000+LuXPnOvVNS0sTbW1t4ty5cyIkJES8//77QgghLBaLqKqqElevXhVff/21mDdvnli9evWoaqaJiUFPYzJz5kyxfft2x/q7774r9Hp9v37Hjh0TQUFBjvUFCxaIdevWDXnsxYsXi7/+9a9CiJ6gv+WWW8S1a9eEEEK0t7cLAOLw4cOO/vfdd594++23hzzm+vXrxbx58/pt6w36goICsWzZMkfbd999JyZPnuwI+huD+/XXX3cE/eHDh0VYWJjTsTdv3ixWrFgxZE3D9dprr4klS5Y41m8M+uvr7ujoEJMmTRLnz5939D148KCj/dFHHxWFhYUDnuftt98W8fHxbqmZJga+GUtjFhYW5lieOXMmLly4gM7OTjz77LOorKxEW1sbAKCjowN2ux2+vr799gOA999/HwUFBairq0N3dzc6Ozsxa9YsR3twcLBjX39/fwDA7bff7mj39/fHd999N6J6b3ThwgWn9ltvvRXBwcGDtl+/fO7cOVy4cAFBQUGObXa7HfPmzXNZ00Dq6uqwZs0amM1mdHZ24tq1a0hISBi0//W1BAQEQKPRONV7xx13ONqnTp3qGKtLly5h9erVOHjwIDo6OtDd3Q21Wj2qmmli4hw9jVljY6Nj+fz587jzzjvx6quv4osvvsCRI0fQ3t6OAwcOAIBjXhjoeeSvV1dXF9LT0/H73/8ely5dwjfffIPU1FSn/u5y/XlvNGPGDKfr6ezsxOXLl53ar3+v4fq+YWFhiIiIwDfffOP46ejowHvvvTeqOn/zm9/g7rvvhsViQXt7OzZv3jzkeFxfy3fffYfW1lbceeedLs/zwgsvwMfHBydPnkR7ezvefPNNj4w7eQ+DnsZs27ZtaGpqQmtrK1588UUsW7YMHR0d8Pf3R1BQEFpbW1FQUDDkMWw2G7q6uhAaGgqVSoX3338fVVVV43QFfTIyMrB371785z//gc1mQ35+vtMTQY899hgKCwvR1tYGq9WK4uJiR9v999+PwMBAvPTSS7hy5QrsdjtOnTqFjz/+eFS1dHR0YNq0aQgICMDnn3+O7du3D9n/vffec9S9bt06JCYmDvnby/XnCQgIwPTp02G1WvHKK6+Mql6auBj0NGZZWVl46KGHoNfrERkZiT/96U945plncOXKFYSEhCAxMREPP/zwkMcIDAzE1q1b8dhjj0GtVmP37t1QFGWcrqBPXFwctm3bhqysLMyYMQNqtdrpqZr8/HzodDpERERg4cKFyMjIgJ+fHwDA19cXe/fuxfHjxxEREYGQkBDk5OTg22+/HVUtf/7zn7F7924EBgbi17/+NZYtWzZk/6ysLBQUFECj0eDo0aN48803h3We9evX45NPPsH06dORlpaGpUuXjqpemrh8BH9HozEIDw/Hjh07sHDhQm+X4hXbt29HWVkZ9u/f79U6VqxYAZ1Oh02bNnm1DpqYeEdPNAIXL17EoUOH0N3djS+++AKvvvoqfv7zn3u7LKIhMehJOj/72c8QEBDQ72c4H6hyxWazYeXKlQgMDMSDDz6IxYsX47e//e2oa/Lx8fFYrUS9OHVDRCQ53tETEUmOQU9EJLkJ98nYkJAQhIeHe7sMIqL/KQ0NDWhpaRmwbcIFfXh4OMxms7fLICL6n2I0Ggdt49QNEZHkGPRERJJj0BMRSY5BT0QkuWEFfWVlJaKjo2EwGFBUVDRgn7feeguxsbGIi4tDVlaWY/uuXbsQFRWFqKgo7Nq1yz1VExHRsLl86sZutyMvLw/V1dXQ6XQwmUxQFAWxsbGOPhaLBYWFhTh06BDUajW+/vprAHD8eVqz2QwfHx8kJCRAURR+qQER0ThyeUdfW1sLg8EAvV6PKVOmIDMzE+Xl5U59Xn/9deTl5TkC/LbbbgMAfPDBB0hOToZGo4FarUZycjIqKys9cBlERDQYl0FvtVqdvrxAp9PBarU69amrq0NdXR3mzp2LxMRER5gPZ18AKC0thdFohNFoRHNz86gvhojof1ZSUs+PB7jlA1PXrl2DxWJBTU0NmpqaMH/+fJw8eXLY++fm5iI3NxfA0A/9ExHRyLm8o9dqtU7fRdnU1AStVuvUR6fTQVEUTJ48GREREbjrrrtgsViGtS8REXmWy6A3mUywWCyor6+HzWZDWVlZv694W7JkCWpqagAALS0tqKurg16vR0pKCqqqqtDW1oa2tjZUVVUhJSXFIxdCREQDczl1o1KpUFxcjJSUFNjtdmRnZyMuLg75+fkwGo1QFMUR6LGxsfD19cUrr7yC4OBgAMC6detgMpkA9Hzfpkaj8ewVERGRkwn3xSNGo5F/1IyIbj69b8T+ODsyUkNlJz8ZS0QkOQY9EZHkGPRERJJj0BPRzc2DH1SaKBj0RESSY9ATEUmOQU9EJDkGPRF5x00wNz5RyBX0E+EfzkSoAWAdN2IdziZKHTQu5Ap6IiLqh0FPRCQ5Bj0RkeQY9EREkmPQExFJjkFPRCQ5Bj0RkeQY9EREkmPQExFJjkFPRCQ5Bj0RkeQY9EREkmPQExFJjkFPRCQ5Bj0RkeQY9EREkmPQExFJblhBX1lZiejoaBgMBhQVFfVr37lzJ0JDQxEfH4/4+Hjs2LHD0ebr6+vYriiK+yonIqJhUbnqYLfbkZeXh+rqauh0OphMJiiKgtjYWKd+y5YtQ3Fxcb/9/f39cfz4cfdVTEREI+Lyjr62thYGgwF6vR5TpkxBZmYmysvLx6M2IiJyA5dBb7VaERYW5ljX6XSwWq39+u3ZswezZ89GRkYGGhsbHduvXr0Ko9GIxMREvPPOO24qm4iIhsstb8Y+8sgjaGhowIkTJ5CcnIzly5c72s6dOwez2Yzdu3fjmWeewZkzZ/rtX1paCqPRCKPRiObmZneUREREP3IZ9Fqt1ukOvampCVqt1qlPcHAw/Pz8AAA5OTk4evSo0/4AoNfrkZSUhGPHjvU7R25uLsxmM8xmM0JDQ0d3JURENCCXQW8ymWCxWFBfXw+bzYaysrJ+T89cvHjRsVxRUYGYmBgAQFtbG7q6ugAALS0tOHToUL83cYmIyLNcPnWjUqlQXFyMlJQU2O12ZGdnIy4uDvn5+TAajVAUBVu3bkVFRQVUKhU0Gg127twJAPjss8+wcuVKTJo0Cd3d3Xj++ecZ9ERE48xl0ANAamoqUlNTnbZt3LjRsVxYWIjCwsJ++z3wwAM4efLkGEskIqKx4CdjiYgkx6AnIpIcg56ISHIMeiIiyTHoiYgkx6AnIpIcg56ISHIMeiIiyTHoiYgkx6AnIpIcg56ISHIMeiIiyTHoiYgkx6AnIpIcg56ISHIMeiIiyTHoiYgkx6AnIpIcg56ISHIMeiIiyTHoiYgkx6AnIpIcg56ISHIMeiIiyTHoiYgkx6AnIpIcg56ISHLDCvrKykpER0fDYDCgqKioX/vOnTsRGhqK+Ph4xMfHY8eOHY62Xbt2ISoqClFRUdi1a5f7KiciomFRuepgt9uRl5eH6upq6HQ6mEwmKIqC2NhYp37Lli1DcXGx07bW1lYUFBTAbDbDx8cHCQkJUBQFarXavVdBRESDcnlHX1tbC4PBAL1ejylTpiAzMxPl5eXDOvgHH3yA5ORkaDQaqNVqJCcno7KycsxFExHR8LkMeqvVirCwMMe6TqeD1Wrt12/Pnj2YPXs2MjIy0NjYOKJ9S0tLYTQaYTQa0dzcPKoLISKigbnlzdhHHnkEDQ0NOHHiBJKTk7F8+fIR7Z+bmwuz2Qyz2YzQ0FB3lERERD9yGfRardZxhw4ATU1N0Gq1Tn2Cg4Ph5+cHAMjJycHRo0eHvS8REXmWy6A3mUywWCyor6+HzWZDWVkZFEVx6nPx4kXHckVFBWJiYgAAKSkpqKqqQltbG9ra2lBVVYWUlBQ3XwIREQ3F5VM3KpUKxcXFSElJgd1uR3Z2NuLi4pCfnw+j0QhFUbB161ZUVFRApVJBo9Fg586dAACNRoN169bBZDIBAPLz86HRaDx6QURE5Mxl0ANAamoqUlNTnbZt3LjRsVxYWIjCwsIB983OzkZ2dvYYSiQiorHgJ2OJiCTHoCcikhyDnohIcgx6IiLJMeiJiCTHoCcikhyDnohIcgx6IiLJMeiJiCTHoCcikhyDnohIcgx6IiLJMeiJiCTHoCcikhyDnohIcgx6IiLJMeiJiCQ3rG+YIiIiDxMCsNs9cmgGPRGRN7S1AbW1wJEjPa8ffQRMneqRUzHoiYg8zWYD/vvfnlDvDfa6up42Hx/g7rsBjQYICvLI6Rn0RETuJARw9mxfqB85Ahw71hP2AHD77cCcOcDy5T2vRiMwfTqQlOSxkhj0RERj0draNwXTe7d++XJPm78/kJAA/O53PaE+Zw4QFtZzFz+OGPRERMPV1dV/CsZi6Wnz8QFiYwFF6Qv1e+4BVN6PWe9XQEQ0EQkBnDnjPAVz/HjfFMwdd/SE+ZNP9k3BTJvm3ZoHwaAnIgJ6pltunIJpbe1pmzq1Zwrm6af77tZ1unGfghktBj0RyevKFaClpSfEW1qcl3tfT5zo6RcS0rNP7xTMkiV9oR4XNyGmYEZrWJVXVlZi9erVsNvtyMnJwfPPPz9gvz179iAjIwMff/wxjEYjGhoaEBMTg+joaABAYmIiSkpK3Fc9Ed08Ojv7h7Sr5c7OwY8XFNQT7teuAQEBwPr1fVMwgYHjd13jwGXQ2+125OXlobq6GjqdDiaTCYqiIDY21qlfR0cHtmzZgjlz5jhtj4yMxPHjx91bNRFNLEIA3d09n+y023vCc6hXux34/vuefaqrhxfeV64Mfv7e0A4JAe68E5g9u2c5OLhv+/XLGk3fHXrvY42D3MDKwGXQ19bWwmAwQK/XAwAyMzNRXl7eL+jXrVuH5557Dq+88opnKnXl22+B06d7lh991Ds1ABOjBtYxeB0ZGaM/hhDuq2Pp0r7jXX/cgZaHu20k+/z3vz2vCxYMHcYjaRuthx5yXler+4JZpwPi4wcO7N7X60ObBuRydKxWK8LCwhzrOp0OR44ccerzySefoLGxEWlpaf2Cvr6+Hvfeey+mTZuGTZs2Yd68eW4q/QZ2e9+vaZ9+6plzDMdEqIF1DF7H55+P7ThjffOt9670yy+dj3f9cQdaHu624e7T3d3zOmlSz7PeKhXg69vz07t846u72/7v/3rq2b69L8TVaoa2B4x5RLu7u7FmzRrs3LmzX9uMGTNw/vx5BAcH4+jRo1iyZAlOnz6NaTc8glRaWorS0lIAQHNz8+gK0WgAk6lnuaZmdMdwh95fA71ZA8A6bsQ6nPXW8eGH3quh9/06T938kYPLP1Os1WrR2NjoWG9qaoJWq3Wsd3R04NSpU0hKSkJ4eDgOHz4MRVFgNpvh5+eH4OBgAEBCQgIiIyNR1/v3Ha6Tm5sLs9kMs9mM0NBQd1wXERH9yGXQm0wmWCwW1NfXw2azoaysDIqiONqnT5+OlpYWNDQ0oKGhAYmJiaioqIDRaERzczPsP87dnT17FhaLxTHXT0RE48Pl1I1KpUJxcTFSUlJgt9uRnZ2NuLg45Ofnw2g0OoX+jQ4cOID8/HxMnjwZkyZNQklJCTQajVsvgIiIhjasOfrU1FSkpqY6bdu4ceOAfWuum3tMT09Henr66KsjIqIx41cJEhFJjkFPRCQ5Bj0RkeQY9EREkmPQExFJjkFPRCQ5Bj0RkeQY9EREkmPQExFJjkFPRCQ5Bj0RkeQY9EREkmPQExFJjkFPRCQ5Bj0RkeQY9EREkmPQExFJjkFPRCQ5Bj0RkeQY9EREkmPQExFJjkFPRCQ5Bj0RkeQY9EREkmPQExFJjkFPRCQ5Bj0RkeSGFfSVlZWIjo6GwWBAUVHRoP327NkDHx8fmM1mx7bCwkIYDAZER0fjgw8+GHvFREQ0IipXHex2O/Ly8lBdXQ2dTgeTyQRFURAbG+vUr6OjA1u2bMGcOXMc2z799FOUlZXh9OnTuHDhAhYuXIi6ujr4+vq6/0qIiGhALu/oa2trYTAYoNfrMWXKFGRmZqK8vLxfv3Xr1uG5557DLbfc4thWXl6OzMxM+Pn5ISIiAgaDAbW1te69AiIiGpLLoLdarQgLC3Os63Q6WK1Wpz6ffPIJGhsbkZaWNuJ9AaC0tBRGoxFGoxHNzc0jvggiIhrcmN+M7e7uxpo1a/Dqq6+O+hi5ubkwm80wm80IDQ0da0lERHQdl3P0Wq0WjY2NjvWmpiZotVrHekdHB06dOoWkpCQAwFdffQVFUVBRUeFyXyIi8jyXd/QmkwkWiwX19fWw2WwoKyuDoiiO9unTp6OlpQUNDQ1oaGhAYmIiKioqYDQaoSgKysrK0NXVhfr6elgsFtx///0evSAiInLm8o5epVKhuLgYKSkpsNvtyM7ORlxcHPLz8x1hPpi4uDg89thjiI2NhUqlwrZt2/jEDRHROHMZ9ACQmpqK1NRUp20bN24csG9NTY3T+tq1a7F27drRVUdERGPGT8YSEUmOQU9EJDkGPRGR5Bj0RESSY9ATEUmOQU9EJDkGPRGR5Bj0RESSY9ATEUmOQU9EJDkGPRGR5Bj0RESSY9ATEUmOQU9EJDkGPRGR5Bj0RESSY9ATEUmOQU9EJDkGPRGR5Bj0RESSY9ATEUmOQU9EJDkGPRGR5Bj0RESSY9ATEUmOQU9EJLlhBX1lZSWio6NhMBhQVFTUr72kpASzZs1CfHw8fvrTn+LTTz8FADQ0NMDf3x/x8fGIj4/HqlWr3Fs9ERG5pHLVwW63Iy8vD9XV1dDpdDCZTFAUBbGxsY4+WVlZjhCvqKjAmjVrUFlZCQCIjIzE8ePHPVQ+ERG54vKOvra2FgaDAXq9HlOmTEFmZibKy8ud+kybNs2x/P3338PHx8f9lRIR0ai4DHqr1YqwsDDHuk6ng9Vq7ddv27ZtiIyMxB/+8Ads3brVsb2+vh733nsvFixYgIMHD7qpbCIiGi63vRmbl5eHM2fO4KWXXsKmTZsAADNmzMD58+dx7Ngx/OUvf0FWVhba29v77VtaWgqj0Qij0Yjm5mZ3lURERBhG0Gu1WjQ2NjrWm5qaoNVqB+2fmZmJd955BwDg5+eH4OBgAEBCQgIiIyNRV1fXb5/c3FyYzWaYzWaEhoaO+CKIiGhwLoPeZDLBYrGgvr4eNpsNZWVlUBTFqY/FYnEsv/vuu4iKigIANDc3w263AwDOnj0Li8UCvV7vzvqJiMgFl0/dqFQqFBcXIyUlBXa7HdnZ2YiLi0N+fj6MRiMURUFxcTH27duHyZMnQ61WY9euXQCAAwcOID8/H5MnT8akSZNQUlICjUbj8YsiIqI+LoMeAFJTU5Gamuq0bePGjY7lLVu2DLhfeno60tPTx1AeERGNFT8ZS0QkOQY9EZHkGPRERJJj0BMRSY5BT0QkOQY9EZHkGPRERJJj0BMRSW5YH5giIiIPq6nx2KF5R09EJDkGPRGR5Bj0RESSY9ATEUmOQU9EJDk+dUNENzcPPu0yUfgIIYS3i7ie0WiE2Wz2dhlERP9ThspOTt0QEUmOQU9EJDkGPRGR5Bj0RESSY9ATEUmOQU9EJDkGPRGR5Bj0RESSY9ATEUluwn0yNiQkBOHh4d4uY0yam5sRGhrq7TImDI6HM45HH46Fs7GMR0NDA1paWgZsm3BBLwP+GQdnHA9nHI8+HAtnnhoPTt0QEUmOQU9EJDnfDRs2bPB2ETJKSEjwdgkTCsfDGcejD8fCmSfGg3P0RESS49QNEZHkGPRERJJj0BMRSY5BP84OHjyIVatWIScnBw888IC3y/G6mpoazJs3D6tWrULNTfDdnUP57LPPsGrVKmRkZGD79u3eLsfrzp49i1/96lfIyMjwdile464xYNCPQHZ2Nm677Tbcc889TtsrKysRHR0Ng8GAoqKiIY8xb948lJSUYNGiRVi+fLkny/U4d4yHj48PAgICcPXqVeh0Ok+W61HuGIuYmBiUlJTgrbfewqFDhzxZrse5Yzz0ej3eeOMNT5bpFSMZG7eNgaBh279/vzh69KiIi4tzbLt27ZrQ6/XizJkzoqurS8yePVucPn1anDhxQqSlpTn9XLp0ybHfo48+Ktrb271xGW7jjvGw2+1CCCG++uorkZWV5a1LGTN3/dsoLy8XDz/8sPjnP//prUtxC3f+t5Kenu6NS/CYkYxNr7GOgWrs/6u4ecyfPx8NDQ1O22pra2EwGKDX6wEAmZmZKC8vxx//+Efs3bt3wOOcP38e06dPR2BgoKdL9ih3jQcAqNVqdHV1ebJcj3LXWCiKAkVRkJaWhqysLE+X7THu/Lchm5GMTWxsrFvOyambMbJarQgLC3Os63Q6WK3WIfd544038OSTT3q6NK8Y6Xj8+9//xsqVK/HLX/4STz311HiUOG5GOhY1NTV4+umnsXLlSqSmpo5HieNqpONx+fJlrFq1CseOHUNhYeF4lOg1g42Nu8aAd/ReUFBQ4O0SJoylS5di6dKl3i5jQkhKSkJSUpK3y5gwgoODUVJS4u0yvMpdY8A7+jHSarVobGx0rDc1NUGr1XqxIu/iePThWDjjeAzO02PDoB8jk8kEi8WC+vp62Gw2lJWVQVEUb5flNRyPPhwLZxyPwXl8bMb0Vu5NJjMzU9xxxx1CpVIJrVYrduzYIYQQ4t133xVRUVFCr9eLTZs2ebnK8cPx6MOxcMbxGJw3xoZ/1IyISHKcuiEikhyDnohIcgx6IiLJMeiJiCTHoCcikhyDnohIcgx6IiLJMeiJiCTHoCciktz/A271rHq0P2n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6" y="553619"/>
            <a:ext cx="36004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 descr="data:image/png;base64,iVBORw0KGgoAAAANSUhEUgAAAYIAAAEMCAYAAADJQLEhAAAABHNCSVQICAgIfAhkiAAAAAlwSFlzAAALEgAACxIB0t1+/AAAADh0RVh0U29mdHdhcmUAbWF0cGxvdGxpYiB2ZXJzaW9uMy4yLjIsIGh0dHA6Ly9tYXRwbG90bGliLm9yZy+WH4yJAAAfMUlEQVR4nO3df1RUZf4H8PfICMJRBAQEB0KHQQrCqIZC95T4gyVZd+wHKaWFkY1udkz3bMlmkXmWxLLcU7Ya6TepVHStgFJJschzPBVnPFKmtosrKBCyIAiVy4wOz/ePyZsICMwFB33er3PuuXOf+zx3PswD8+bemQGNEEKAiIikNcjVBRARkWsxCIiIJMcgICKSHIOAiEhyDAIiIskxCIiIJMcgILrE8uXLMWfOHFeXoVplZSU0Gg0uXLjQp33p+sQgICKSHIOABjwhBNra2lxdBtF1i0FA/Wr06NFYuXIloqKi4Ovri8ceewytra1oamrC9OnTERAQAF9fX0yfPh3V1dXKuISEBCxbtgy/+93v4OXlhRMnTuDdd9/FTTfdhGHDhkGv1+Ptt99W+peUlCAkJASvvPIKAgMDERwcjPz8fOzatQtjx46Fn58fXn755V7X/+CDDyIoKAjDhw/H3XffjSNHjij7du3ahaioKAwbNgw6nQ6rV68GADQ0NGD69Onw8fGBn58f7rrrLiXIjh07hoSEBPj4+CA6OhqFhYXOPrTYuXMnbr31Vnh7eyM0NBTLly/vsm9CQgL++te/4o477oC3tzdmzJiBxsbGdn02b96MG264Af7+/sjKylLaS0tLMX78ePj4+CA4OBhPPfUUbDab03XTACSI+lFYWJiIjo4Wp06dEmfOnBETJkwQy5YtEw0NDWLHjh3il19+ES0tLSIlJUXMmDFDGTdx4kQRGhoqvv/+e3H+/Hlhs9nEp59+Ko4fPy7a2tpESUmJ8PT0FAcPHhRCCPHFF18INzc38dJLLwmbzSZycnKEv7+/eOihh0RLS4v4/vvvxZAhQ8SJEyeuWO+LL74oZs+erWxv3LhRtLS0iNbWVvH000+LW265RdkXFBQk9u/fL4QQorGxUaklIyNDzJ8/X9hsNmGz2cT+/ftFW1ubsNlsIjw8XGRlZQmr1Sr27dsnhg4dKn744QenHtsvvvhCfPfdd8Jut4tvv/1WBAYGio8//lgIIURFRYUAIM6fP688nqNGjRKHDx8WP//8s7j//vuVr/Ni33nz5olz586JsrIy4e7uLo4ePSqEEMJisYivvvpKnD9/XlRUVIgbb7xRrFmzxqmaaWBiEFC/CgsLE+vWrVO2d+7cKfR6fYd+hw4dEj4+Psr2xIkTxQsvvHDFY8+YMUP8/e9/F0I4nhSHDBkiLly4IIQQoqWlRQAQX3/9tdL/tttuU54ou3J5EFyqqalJABBnz54VQggRGhoq1q9fL5qbm9v1e+GFF4TJZBLl5eXt2vfv3y9Gjhwp7Ha70paamipefPHFK9bUU08//bRYvHixEKLzIFi6dKnS98iRI2Lw4MHiwoULSt+qqiplf1xcnNi6dWun97NmzRpx77339knNNDDw0hD1u9DQUOV2WFgYfvzxR5w7dw7z589HWFgYvL29cffdd+Ps2bOw2+2djgOA3bt3Iz4+Hn5+fvDx8cGuXbvQ0NCg7B8xYgTc3NwAAJ6engCAkSNHKvs9PT3x888/97huu92OjIwMhIeHw9vbG6NHjwYA5T4//PBD7Nq1C2FhYZg4cSK++uorAMAzzzwDg8GA3//+99Dr9cjOzgYA/PjjjwgNDcWgQb/92IWFhaGmpqbHNV3qm2++waRJkxAQEIDhw4dj/fr17R6Py10+D+fPn2/XPygoSLnt5eWlPFb//ve/MX36dAQFBcHb2xvPPffcFe+Hrj0MAup3VVVVyu1Tp05h1KhReO211/Cvf/0L33zzDVpaWrB//34AjheGL9JoNMptq9WKBx54AH/5y19QV1eHs2fPIjk5uV3/vrZlyxYUFBSguLgYzc3NqKysbFdjXFwcCgoK8N///hf33nsvZs6cCQAYNmwYXnvtNZw4cQKFhYV4/fXXsW/fPowaNQpVVVXtXvg+deoUdDqdU/U9/PDDMJlMqKqqQnNzMxYsWHDFx+PyeRg8eDD8/f27vZ8//elPuPHGG1FeXo6Wlha8/PLL/fq409XHIKB+99Zbb6G6uhqNjY3IysrCrFmz8NNPP8HT0xM+Pj5obGzESy+9dMVj2Gw2WK1WBAQEQKvVYvfu3dizZ0+/1v3TTz/Bw8MDI0aMwLlz5/Dcc8+1q2fz5s1obm7G4MGD4e3trfym/+mnn+L48eMQQmD48OFwc3PDoEGDcOedd8LLywuvvPIKzp8/j5KSEnzyySdITU11uj4/Pz8MGTIEpaWl2LJlyxX7f/DBBzh69CjOnTuHzMxMpKSkKGdQ3d2Pt7c3hg4dih9++AHr1q1zql4auBgE1O8efvhh5TJJeHg4nn/+eSxevBj/+9//4O/vj/j4eNxzzz1XPMawYcPwxhtvYObMmfD19cWWLVtgMpn6te5HH30UYWFh0Ol0iIqKQnx8fLv977//PkaPHg1vb2+sX78emzdvBgCUl5dj6tSpGDp0KMaPH48nn3wSkyZNgru7Oz755BPs3r0b/v7+ePLJJ/Hee+/hxhtvdKq+f/zjH8jMzMSwYcOwYsUK5YykK4888gjmzp2LoKAgtLa24o033ujR/axevRpbtmzBsGHD8MQTT2DWrFlO1UsDl0bwHI/60ejRo7FhwwZMnTrV1aVILSEhAXPmzMG8efNcXQoNQDwjICKSHIOApDNt2jQMHTq0w+LMB876SnR0dKc1jRkzptP2i5ehiPoCLw0REUmOZwRERJJjEBARSU7r6gKc4e/vr3zKk4iIeqaysrLTT4Vfk0EwevRoWCwWV5dBRHRNMRqNnbbz0hARkeQYBEREkmMQEBFJjkFARCQ5BgERkeQYBEREkmMQEBFJjkFARANXQoJjoX4lVxAMlG8q1jGwagBYx+UGSh0DxXX+eMgVBERE1AGDgIhIcgwCIiLJMQiIiK4F/fg6BYOAiEhyDAIiIskxCIiIJMcgICKSHIOAiEhyDAIiIskxCIiIJMcgICKSHIOAiEhyfRIERUVFiIyMhMFgQHZ2dof9S5YsQWxsLGJjYzF27Fj4+Pgo+9zc3JR9JpOpL8ohIqJe0Ko9gN1ux8KFC7F3716EhIQgLi4OJpMJUVFRSp81a9Yot998800cOnRI2fb09ERZWZnaMoiIyEmqzwhKS0thMBig1+vh7u6O1NRUFBQUdNl/69ateOihh9TeLRER9RHVQVBTU4PQ0FBlOyQkBDU1NZ32PXnyJCoqKjB58mSlrbW1FUajEfHx8cjPz+/yfnJycmA0GmE0GlFfX6+2bCIi+pXqS0O9kZeXh5SUFLi5uSltJ0+ehE6nw4kTJzB58mTExMQgPDy8w1iz2Qyz2QwAMBqNV61mIqLrneozAp1Oh6qqKmW7uroaOp2u0755eXkdLgtd7KvX65GQkNDu9QMiIup/qoMgLi4O5eXlqKiogM1mQ15eXqfv/vnhhx/Q1NSE8ePHK21NTU2wWq0AgIaGBhw4cKDdi8xERNT/VF8a0mq1WLt2LZKSkmC325Geno7o6GhkZmbCaDQqoZCXl4fU1FRoNBpl7LFjxzB//nwMGjQIbW1tyMjIYBAQEV1lffIaQXJyMpKTk9u1rVixot328uXLO4ybMGECDh8+3BclEBGRk/jJYiIiyTEIiIgkxyAgIpIcg4CISHIMAiIiyTEIiIgkxyAgIpIcg4CISHIMAiIiyTEIiIgkxyAgIpIcg4CISHIMAiIiyTEIiIgkxyAgIpIcg4CISHIMAiIiyTEIiIgkxyAgIpIcg4CISHIMAiIiyfVJEBQVFSEyMhIGgwHZ2dkd9m/atAkBAQGIjY1FbGwsNmzYoOzLzc1FREQEIiIikJub2xflEBFRL2jVHsBut2PhwoXYu3cvQkJCEBcXB5PJhKioqHb9Zs2ahbVr17Zra2xsxEsvvQSLxQKNRoPbb78dJpMJvr6+assiIqIeUn1GUFpaCoPBAL1eD3d3d6SmpqKgoKBHYz/77DMkJibCz88Pvr6+SExMRFFRkdqSiIioF1QHQU1NDUJDQ5XtkJAQ1NTUdOj34YcfYty4cUhJSUFVVVWvxgJATk4OjEYjjEYj6uvr1ZZNRES/uiovFv/xj39EZWUlvvvuOyQmJiItLa3XxzCbzbBYLLBYLAgICOiHKomI5KQ6CHQ6nfIbPgBUV1dDp9O16zNixAh4eHgAAObNm4eDBw/2eCwREfUv1UEQFxeH8vJyVFRUwGazIS8vDyaTqV2f2tpa5XZhYSFuuukmAEBSUhL27NmDpqYmNDU1Yc+ePUhKSlJbEhER9YLqdw1ptVqsXbsWSUlJsNvtSE9PR3R0NDIzM2E0GmEymfDGG2+gsLAQWq0Wfn5+2LRpEwDAz88PL7zwAuLi4gAAmZmZ8PPzU1sSERH1guogAIDk5GQkJye3a1uxYoVye+XKlVi5cmWnY9PT05Gent4XZRARkRP4yWIiIskxCIiIJMcgICKSHIOAiEhyDAIiIskxCIiIJMcgICKSHIOAiEhyDAIiIskxCIiIJMcgICKSHIOAiEhyDAIiIskxCIiIJMcgICKSHIOAiEhyDAIiIskxCIiIJMcgICKSHIOAiEhyDAIiIsn1SRAUFRUhMjISBoMB2dnZHfa//vrriIqKwrhx4zBlyhScPHlS2efm5obY2FjExsbCZDL1RTlERNQLWrUHsNvtWLhwIfbu3YuQkBDExcXBZDIhKipK6XPrrbfCYrHAy8sL69atw7PPPott27YBADw9PVFWVqa2DCIicpLqM4LS0lIYDAbo9Xq4u7sjNTUVBQUF7fpMmjQJXl5eAID4+HhUV1ervVsiIuojqoOgpqYGoaGhynZISAhqamq67L9x40ZMmzZN2W5tbYXRaER8fDzy8/O7HJeTkwOj0Qij0Yj6+nq1ZRMR0a9UXxrqjQ8++AAWiwVffvml0nby5EnodDqcOHECkydPRkxMDMLDwzuMNZvNMJvNAACj0XjVaiYiut6pPiPQ6XSoqqpStqurq6HT6Tr0Ky4uRlZWFgoLC+Hh4dFuPADo9XokJCTg0KFDaksiIqJeUB0EcXFxKC8vR0VFBWw2G/Ly8jq8++fQoUOYP38+CgsLERgYqLQ3NTXBarUCABoaGnDgwIF2LzITEVH/U31pSKvVYu3atUhKSoLdbkd6ejqio6ORmZkJo9EIk8mEZ555Bj///DMefPBBAMANN9yAwsJCHDt2DPPnz8egQYPQ1taGjIwMBgER0VXWJ68RJCcnIzk5uV3bihUrlNvFxcWdjpswYQIOHz7cFyUQEZGT+MliIiLJMQiIiCTHICAikhyDgIhIcgwCIiLJMQiIiCTHICAikhyDgIhIcgwCIiLJMQiIiCTHICAikhyDgIhIcgwCIiLJXdX/UOZyjY2A1Qr83/+5to7aWkCjAd59V91xNBp140+fdqxzc3t//K729XZMXZ1jvWXLb/s1mt+Wy7d70seZMU1NjraSEmDQoI7jL1+66+Ps/l//PwdOn3b0cXNzrLtb1H4vkNQ0Qgjh6iJ6y2g0wmKx9H7giBGOMCC63lwMl54sPQmXU6ccx9Truw/F/ly++sqxnjwZGDzYsbi7/3b70qU37b09xj33AG1tQGGhI6wvXVpbO7b1tr0nfc+ccdRw7BgwdqxT3yZdPXfKdUYQGel4ILdvd20dM2c61tu2OX+MvsjvWbMc67y83h2/q33OjJk927F+//3f+l26XN7W2+2ejlm0yLFes8bR1tbW8TiXLt3td/YYr77qWP/5z4Dd7ujT3dIf/RoaHI9HeHj3X2dPl548ZpcvVqtj/e23wPnzvy02W/ttu73r772+5OenbrxGAwwZAnh4tF8ub/P27ti+c6dj/PDhffO1XEKuIHB3d6xvuMG1dQwZ4liHhbm2Dk9Px3rMGNfV4OXlWEdGuq4GAPDxcawnTXJtHR984FgvWODaOhISHOuPP3ZpGUodJSVX7tfWBly40DEgOgsNZ9rfftvxJLxoUfdP4ldq12qdv4x38bEYOdK58VcgVxAQ0fVp0CDHL3oXf9nra0VFjvXixf1zfBfju4aIiCTHICAikhyDgIhIcn0SBEVFRYiMjITBYEB2dnaH/VarFbNmzYLBYMCdd96JyspKZd/KlSthMBgQGRmJzz77rC/KISKiXlAdBHa7HQsXLsTu3btx9OhRbN26FUePHm3XZ+PGjfD19cXx48exZMkSLF26FABw9OhR5OXl4ciRIygqKsKTTz4J+9V6GxgREQHogyAoLS2FwWCAXq+Hu7s7UlNTUVBQ0K5PQUEB0tLSAAApKSnYt28fhBAoKChAamoqPDw8MGbMGBgMBpSWlqotiYiIekF1ENTU1CA0NFTZDgkJQU1NTZd9tFothg8fjjNnzvRo7EU5OTkwGo0wGo2or69XWzYREf3qmnmx2Gw2w2KxwGKxICAgwNXlEBFdN1QHgU6nQ1VVlbJdXV0NnU7XZZ8LFy6gubkZI0aM6NFYIiLqX6qDIC4uDuXl5aioqIDNZkNeXh5MJlO7PiaTCbm//oXLHTt2YPLkydBoNDCZTMjLy4PVakVFRQXKy8txxx13qC2JiIh6QfWfmNBqtVi7di2SkpJgt9uRnp6O6OhoZGZmwmg0wmQy4fHHH8cjjzwCg8EAPz8/5P36R86io6Mxc+ZMREVFQavV4q233oKbm5vqL4qIiHquT/7WUHJyMpKTk9u1rVixQrk9ZMgQ/POf/+x07LJly7Bs2bK+KIOIiJxwzbxYTERE/YNBQEQkOQYBEZHkGARERJJjEBARSY5BQEQkOQYBEZHkGARERJJjEBARSY5BQEQkOQYBEZHkGARERJJjEBARSY5BQEQkOQYBEZHkGARERJJjEBARSY5BQEQkOQYBEZHkGARERJJjEBARSU5VEDQ2NiIxMRERERFITExEU1NThz5lZWUYP348oqOjMW7cOGzbtk3ZN3fuXIwZMwaxsbGIjY1FWVmZmnKIiMgJqoIgOzsbU6ZMQXl5OaZMmYLs7OwOfby8vPDee+/hyJEjKCoqwuLFi3H27Fll/6uvvoqysjKUlZUhNjZWTTlEROQEVUFQUFCAtLQ0AEBaWhry8/M79Bk7diwiIiIAAKNGjUJgYCDq6+vV3C0REfUhVUFQV1eH4OBgAEBQUBDq6uqu2L+0tBQ2mw3h4eFK27JlyzBu3DgsWbIEVqtVTTlEROQEbXcdpk6ditOnT3doz8rKaret0Wig0Wi6PE5tbS0eeeQR5ObmYtAgR/6sXLkSQUFBsNlsMJvNWLVqFTIzMzsdn5OTg5ycHADgGQURUR/qNgiKi4u73Ddy5EjU1tYiODgYtbW1CAwM7LRfS0sL/vCHPyArKwvx8fFK+8WzCQ8PDzz22GNYvXp1l/dlNpthNpsBAEajsbuyiYioh1RdGjKZTMjNzQUA5ObmYsaMGR362Gw23HfffXj00UeRkpLSbl9tbS0AQAiB/Px83HzzzWrKISIiJ6gKgoyMDOzduxcREREoLi5GRkYGAMBisWDevHkAgO3bt2P//v3YtGlTh7eJzp49GzExMYiJiUFDQwOef/55lV8OERH1VreXhq5kxIgR2LdvX4d2o9GIDRs2AADmzJmDOXPmdDr+888/V3P3RETUB/jJYiIiyTEIiIgkxyAgIpIcg4CISHIMAiIiyTEIiIgkxyAgIpIcg4CISHIMAiIiyTEIiIgkxyAgIpIcg4CISHIMAiIiyTEIiIgkxyAgIpIcg4CISHIMAiIiyTEIiIgkxyAgIpIcg4CISHIMAiIiyakKgsbGRiQmJiIiIgKJiYloamrqtJ+bmxtiY2MRGxsLk8mktFdUVODOO++EwWDArFmzYLPZ1JRDREROUBUE2dnZmDJlCsrLyzFlyhRkZ2d32s/T0xNlZWUoKytDYWGh0r506VIsWbIEx48fh6+vLzZu3KimHCIicoKqICgoKEBaWhoAIC0tDfn5+T0eK4TA559/jpSUFKfGExFR31AVBHV1dQgODgYABAUFoa6urtN+ra2tMBqNiI+PV57sz5w5Ax8fH2i1WgBASEgIampq1JRDRERO0HbXYerUqTh9+nSH9qysrHbbGo0GGo2m02OcPHkSOp0OJ06cwOTJkxETE4Phw4f3qtCcnBzk5OQAAOrr63s1loiIutZtEBQXF3e5b+TIkaitrUVwcDBqa2sRGBjYaT+dTgcA0Ov1SEhIwKFDh/DAAw/g7NmzuHDhArRaLaqrq5V+nTGbzTCbzQAAo9HYXdlERNRDqi4NmUwm5ObmAgByc3MxY8aMDn2amppgtVoBAA0NDThw4ACioqKg0WgwadIk7Nix44rjiYiof6kKgoyMDOzduxcREREoLi5GRkYGAMBisWDevHkAgGPHjsFoNOKWW27BpEmTkJGRgaioKADAqlWr8Prrr8NgMODMmTN4/PHHVX45RETUW91eGrqSESNGYN++fR3ajUYjNmzYAACYMGECDh8+3Ol4vV6P0tJSNSUQEZFK/GQxEZHkGARERJJjEBARSY5BQEQkOQYBEZHkGARERJJjEBARSY5BQEQkOQYBEZHkGARERJJjEBARSY5BQEQkOQYBEZHkGARERJJjEBARSY5BQEQkOQYBEZHkGARERJJjEBARSU7V/ywmIqKrpKSk3w7NMwIiIsmpCoLGxkYkJiYiIiICiYmJaGpq6tDniy++QGxsrLIMGTIE+fn5AIC5c+dizJgxyr6ysjI15RARkRM0Qgjh7OBnn30Wfn5+yMjIQHZ2NpqamrBq1aou+zc2NsJgMKC6uhpeXl6YO3cupk+fjpSUlF7dr9FohMVicbZsIupOQoJj3Y+XI3qEdfSprp47VZ0RFBQUIC0tDQCQlpam/KbflR07dmDatGnw8vJSc7dE1N9KSq75Jz3qOVVBUFdXh+DgYABAUFAQ6urqrtg/Ly8PDz30ULu2ZcuWYdy4cViyZAmsVquacojoejNQAmmg1NFPun3X0NSpU3H69OkO7VlZWe22NRoNNBpNl8epra3F4cOHkZSUpLStXLkSQUFBsNlsMJvNWLVqFTIzMzsdn5OTg5ycHABAfX19d2UTEVEPdRsExcXFXe4bOXIkamtrERwcjNraWgQGBnbZd/v27bjvvvswePBgpe3i2YSHhwcee+wxrF69usvxZrMZZrMZgOM6FxER9Q1Vl4ZMJhNyc3MBALm5uZgxY0aXfbdu3drhslBtbS0AQAiB/Px83HzzzWrKISIiJ6gKgoyMDOzduxcREREoLi5GRkYGAMBisWDevHlKv8rKSlRVVWHixIntxs+ePRsxMTGIiYlBQ0MDnn/+eTXlEBGRE1S9fdRV+PZRIqLe65e3jxIR0bWPQUBEJDkGARGR5BgERESSuyZfLPb398fo0aPbtTU3N2P48OHdttXX1yMgIKC/S+xUZ/VcjWP0dEx3/a60v6t9PZmXa31OnD1OT8a4ak4A183LQJ+TnvQbqD8rlZWVaGho6LhDXCeeeOKJHrXdfvvtV6OcTnVWz9U4Rk/HdNfvSvu72teTebnW58TZ4/RkjKvmRAjXzctAn5Oe9LvWflbcli9fvtzpeBlgIiMju23LyclRPqHsCp3VeDWO0dMx3fW70v6u9nU3L9fDnDh7nJ6MccWcAK6dl4E+Jz3pdy39rFyTl4bU4GcQBh7OycDEeRl4+mtOrqszgp66/fbbXV0CXYZzMjBxXgae/pgT6c4IiIioPb59lIhIcgwCIiLJMQiIiCQnfRDk5+fjiSeewKxZs7Bnzx5Xl0MAjh07hgULFiAlJQXr1q1zdTl0iV9++QVGoxGffvqpq0shACUlJbjrrruwYMEClKj4V5rXZRCkp6cjMDCwwz+6KSoqQmRkJAwGA7KzswEA9957L9555x2sX78e27Ztc0W5UujNnNx0001Yv349tm/fjgMHDriiXGn0Zl4AYNWqVZg5c+bVLlMqvZkTjUaDoUOHorW1FSEhIc7fab98TM3FvvzyS3Hw4EERHR2ttF24cEHo9Xrxn//8R1itVjFu3Dhx5MgRZf+f//xncfDgQVeUK4XezklBQYG45557xObNm11VshR6My979uwRW7duFe+++6745JNPXFj19a03c2K324UQQpw+fVo8/PDDTt/ndXlGcPfdd8PPz69dW2lpKQwGA/R6Pdzd3ZGamoqCggIIIbB06VJMmzYNt912m4sqvv71Zk4Ax79B3b17NzZv3uyKcqXRm3kpKSnB119/jS1btuCdd95BW1ubi6q+vvVmTgYNcjyF+/r6wmq1On2f3f7z+utFTU0NQkNDle2QkBB88803ePPNN1FcXIzm5mYcP34cCxYscGGVculqTkpKSvDRRx/BarUiOTnZhRXKqat5Wbt2LQBg06ZN8Pf3V56EqP91NScfffQRPvvsM5w9exZPPfWU08eXJgi6smjRIixatMjVZdAlEhISkJCQ4OoyqAtz5851dQn0q/vvvx/333+/6uNIE+k6nQ5VVVXKdnV1NXQ6nQsrIs7JwMR5GXj6e06kCYK4uDiUl5ejoqICNpsNeXl5MJlMri5LapyTgYnzMvD0+5yofYV7IEpNTRVBQUFCq9UKnU4nNmzYIIQQYufOnSIiIkLo9Xrxt7/9zcVVyoVzMjBxXgYeV8wJ/+gcEZHkpLk0REREnWMQEBFJjkFARCQ5BgERkeQYBEREkmMQEBFJjkFARCQ5BgERkeQYBEREkvt/C715h+rMkQk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86391"/>
            <a:ext cx="3676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" descr="data:image/png;base64,iVBORw0KGgoAAAANSUhEUgAAAfAAAAEHCAYAAABROxRHAAAABHNCSVQICAgIfAhkiAAAAAlwSFlzAAALEgAACxIB0t1+/AAAADh0RVh0U29mdHdhcmUAbWF0cGxvdGxpYiB2ZXJzaW9uMy4yLjIsIGh0dHA6Ly9tYXRwbG90bGliLm9yZy+WH4yJAAAgAElEQVR4nOzdeXxMV+PH8c9MJkIqIQmJSCxZbIlEEFuptUjQVKyppbVVi7a2Wto+8pSfnUdrVxqltlBbtIhaElQRIRESISSWBIlIiCDbzPz+GK6MRAxmSDjv12teNXfuPfd8Z9I5c849916ZWq1WIwiCIAhCiSJ/0xUQBEEQBOHFiQZcEARBEEog0YALgiAIQgkkGnBBEARBKIFEAy4IgiAIJZDiTVdAEPLLOrLuTVdBEIQSonTzvq9cRm5qvM7rGldwfOX96ZPogQuCIAhCCSR64IIgCMK7S6V80zV4aaIBFwRBEN5dyrw3XYOXJhpwQRAE4Z2lVqvedBVemmjABUEQhHeXSjTggiAIglDyiB64IAiCIJRAYhKbIAiCIJRAogcuCIIgCCWPWsxCFwRBEIQSSExiEwRBEIQSSAyhC8KbceTMRWat34NKrcL3g/oM7tyi0PX2hZ9j7JI/WD9pCK4OlQEI2PkP2w5HIJfJmdC3I83rOhdZ5ob9Yazbe5xrKemEzv8WCzNTkekdz/U2ZtLVq2QvVkrwJDZxLXQBgEGDBmFtbU3dunVfeNuTJ0/i5uaGs7Mz33zzDWq1GoAff/wROzs7PDw88PDwYNeuXXqts1KlYvra3SwZ3YdtU4cTfDyaS0m3Cqx3/2E26/Ydx83RTlp2KekWwcej2fp/w1gypg/T1+xGqVIVWaaHcxV++bY/la3K6TXH257pbc31NmbS1atkL3bUKt0fxYxowAUABgwYQHBw8EttO2zYMFasWEFcXBxxcXFa5YwePZrIyEgiIyPp1KmTvqoLwNn4JKpYW2BvbYGxwgivJq6ERp4vsN7ibaEM9H4fE+MnA06hkefxauJKKWMF9hUtqGJtwdn4pCLLrFPNFrsK5fWa4V3I9Lbmehsz6epVshc7KpXuj2JGNOACAC1btsTS0lJr2aVLl/Dy8qJhw4Z88MEHxMbGFtjuxo0bZGRk0LRpU2QyGZ9++inbt29/LXVOuXOPSpZPeiPWFuYkp9/TWufclRvcTL9Ly3o1tZYnp9/DxtJcem5jYU7KnXs6lWlIb2MmeDtzvY2ZdPUq2YsdZZ7uj2JGNODCMw0dOpSFCxdy8uRJ5s6dy/Dhwwusk5SUhL29vfTc3t6epKQk6fmiRYtwd3dn0KBBpKenF7qf5cuX4+npiaenJwFBB/RWf5VKzdzAvxnbu4PeynzT3sZM8Hbmehsz6aokZVerlTo/iptiPK4hvEmZmZn8+++/9OzZU1qWnZ39QmUMGzaMSZMmIZPJmDRpEmPHjmXlypUF1hs6dChDhw4FIOvIOp3Lty5vxs20u9LzlPQMbCzMpOf3s7K5mJTCkFmrAUi9m8nIBYHM/8YPGwszktMypHWT0zOwLq/ZtqgyDe1tzARvZ663MZOuXiV7sZvIVgyPbetKNOBCoVQqFeXLlycyMlJruVKppGHDhgD4+PgwbNgwEhMTpdcTExOxs9NMWLGxsZGWf/7553Tp0kWvdXR1sONqchqJt9KxsTAn+Hg0M77wlV43My3NwQXjpOeDZ61mTK/2uDpUxqSUgu9+2Ub/Dk1JuXOPq8lp1HW0Q62myDIN7W3M9Lbmehsz6epVshc7xfDYtq5EAy4UytzcHAcHB/744w969uyJWq0mKiqKevXqFWjUzc3NOXbsGE2aNOH333/n66+/BjTHx21tbQHYtm3bS81wL4rCSM53/bwZNm8dKpWari08cLazZvG2EFyrV6Z1/VrP3NbZzpoOjVzw/c9SjORyvu/njZFcc0SpsDIB1u09zqrgf7l9N5Oe/sto4V6DHwd+JDK9o7nexky6epXsxU4J7oHL1I/P+RHeaZ988gmhoaGkpqZiY2PD5MmTadu2LcOGDePGjRvk5ubi5+eHv79/gW3Dw8MZMGAADx8+xNvbm4ULFyKTyejfvz+RkZHIZDKqV6/OL7/8IjXoz/IiQ+iCILzbSjfv+8plZIX9ofv+Gvd87jrBwcGMHDkSpVLJkCFDmDhxYqHrbdmyhR49enDixAk8PT0BmDFjBgEBARgZGbFgwQI6duxY5L5EAy4UK6IBFwRBV3ppwI9t1H1/TXsX+bpSqaRmzZrs3bsXe3t7GjVqxIYNG3BxcdFa7969e3Tu3JmcnBwWLVqEp6cnMTExfPLJJ4SFhXH9+nU+/PBDLly4gJGR0TP3J2ahC4IgCO8uPV7IJSwsDGdnZxwdHSlVqhR+fn4EBQUVWG/SpElMmDCB0qVLS8uCgoLw8/PDxMQEBwcHnJ2dCQsLK3J/ogEXBEEQ3l0vcCGX/Ke8enp6snz5cq2ikpKSqFKlivT86dNqAU6dOsW1a9fo3LnzC2/7NDGJTRAEQXh3vcAs9PynvL7crlSMGTOGVatWvXQZ+YkGXBAEQXhn6fMCLXZ2dly7dk16nv+0WtAc+z579iytW7cG4ObNm/j4+LBjx47nblsYMYQuCIIgvLv0eCnVRo0aERcXR0JCAjk5OQQGBuLj4yO9Xq5cOVJTU7l8+TKXL1+madOm7NixA09PT3x8fAgMDCQ7O5uEhATi4uJo3LhxkfsTPXBBEATh3aXHC7koFAoWLVpEx44dUSqVDBo0CFdXV/z9/aVG+llcXV3p1asXLi4uKBQKFi9eXOQMdBCnkQnFjDiNTBAEXenjNLKH+5bpvG6ZD7985f3pk+iBC4IgCO8ucSlVQRAEQSiBSvClVEUDLhQvcjGvUnjDSnCPTHgJJfjzFg24IAiC8O7SYXZ5cSUacEEQBOHdJXrggiAIglACiWPggiAIglACiR64IAiCIJRAogcuCIIgCCVQnpjEJgiCIAglTwm+GKlowAVBEIR3lzgGLgiCIAglkGjABUEQBKEEEpPYBEEQBKEEEj1wQXgzjkTFMWt9MCqVCt+WDRjc5YNC19t3Ioaxizex/r+f4+pgB0DAX4fZdugUcrmcCX29ae7mDIB/wHYORV7A0vw9tk4bUaCs1bv/Zd7GvwldOA4Ls/dKdKZ5gX9zMPI8xgoj7K0tmTL4Y8zfK6P3TG8yo0FznLnIrPV7UKlV+H5Qn8GdWxSeI/wcY5f8wfpJQ3B1qKzJsfMfth2OQC6TM6FvR5rXdS6yzAEzfuNBVg4AaRn3qetox89f9y7xuSYFBBF+/gpmZUwAmDL4Y2pXrWSQXIVSKl/fvvTM4HeOCA4OplatWjg7OzNz5swCr2dnZ9O7d2+cnZ1p0qQJly9fll6bMWMGzs7O1KpViz179jy3zL59+1KrVi3q1q3LoEGDyM3NBSA2NpZmzZphYmLC3LlztfZfvXp13Nzc8PDwwNPTs0D9/ve//yGTyUhNTdVafuLECRQKBZs3bwbgypUrNGjQAA8PD1xdXVm2rOA9Zn18fKhbt67WsoULF1K7dm1cXV0ZP348ADk5OQwcOBA3Nzfq1atHaGiotP7Jkydxc3PD2dmZb775hse3c09LS6N9+/bUqFGD9u3bk56eDkBQUBDu7u5Svn/++Ucqy8vLi/Lly9OlSxetOu3fv1/K0qJFCy5evAjA1atXadOmDfXr18fd3Z1du3YBsHfvXho2bIibmxsNGzbkwIEDWvuoV68erq6ufPnllyj1+D+LUqVi+ppdLBnTl23TRxB8/CyXklIKrHf/YTbr9h7DzdFOWnYpKYXg42fZOm0ES8b2Y/rvO1E++iX+cQsPlo7tV+g+b96+y9HoS9haldNbjjeZqWldR7ZMG87mqcOpVsmKgJ3/FFhH397E52awHGt3s2R0H7ZNHU7w8WguJd0qPMe+40/luEXw8Wi2/t8wlozpw/Q1u1GqVEWWueq7gWya/AWbJn+Bu7M97RrUfityAYzp9aGU7bU23qDpgev60MHz2rxly5ZJbU6LFi2IiYkB4PLly5QpUwYPDw88PDz48svn33vcoA24UqlkxIgR7N69m5iYGDZs2CBV9rGAgAAsLCy4ePEio0ePZsKECQDExMQQGBhIdHQ0wcHBDB8+HKVSWWSZffv2JTY2ljNnzvDw4UN+/fVXACwtLVmwYAHffvttofUMCQkhMjKS8PBwreXXrl3j77//pmrVqgVyTZgwgQ4dOkjLbG1tOXr0KJGRkRw/fpyZM2dy/fp16fWtW7dStmzZAvsNCgri9OnTREdHS/VbsWIFAGfOnGHv3r2MHTsW1aM/nmHDhrFixQri4uKIi4sjODgYgJkzZ9KuXTvi4uJo166d9IfTrl07Tp8+TWRkJCtXrmTIkCHS/seNG8eaNWsKvB/Dhg1j3bp1REZG0qdPH6ZOnQrA1KlT6dWrFxEREQQGBjJ8+HAAKlSowJ9//smZM2dYvXo1/fv3l8ratGkTp0+f5uzZs9y6dYs//vij0M/gZZyNT6KKjSX21pYYKxR4NalLaMT5Aust3nqAgZ1aYGL8ZMApNOI8Xk3qUspYgX1FC6rYWHI2PgmAhrWqP7MXOmdDMKN7tUemtxTaXnem9+s6ozAyAsDdyZ6UtAwDJXviTXxuBsthbYG9tQXGCiO8mrgSGllIjm2hDPR+XztH5Hm8mrg+yWFtwdn4JJ3KzHyYTdi5y7QxUAP+pnK9MWqV7o/n0KXN69OnD2fOnCEyMpLx48czZswY6TUnJyciIyOJjIwstBP4NIM24GFhYTg7O+Po6EipUqXw8/MjKChIa52goCA+++wzAHr06MH+/ftRq9UEBQXh5+eHiYkJDg4OODs7ExYWVmSZnTp1QiaTIZPJaNy4MYmJiQBYW1vTqFEjjI2NX6j+o0ePZvbs2chk2l/XCxcupHv37lhbW0vLSpUqhYmJZggoOztbanABMjMzmTdvHv/5z3+0ylm6dCkTJ06UtntcXkxMDG3btpWWlS9fnvDwcG7cuEFGRgZNmzZFJpPx6aefsn379gLv42effSYtL1u2rFT/+/fva2Vp164dZmZmBXLLZDIyMjRf5Hfv3qVy5cpFLq9fv770b1dXVx4+fEh2djYA5ubmAOTl5ZGTk1PgvXwVKekZVLI0l55bW5iTnK7dAJ27fJ2baRm09KiptTw5PQObfNvaWJiTkl504xVyKhZrC3NqGbCH8Loz5bf9UATN3Z1fsua6e5MZ9Snlzj0qWT4ZidHkuKe1zrkrN7iZfpeW9Z7Oca9gjjv3dCoz5FQsTeo4UPbRkLO+vYlcC7eE0MN/GXM27CEn9/VeWEWtUuv8eB5d2rzH34lQ8Dv5RRm0AU9KSqJKlSrSc3t7e5KSkp65jkKhoFy5cty+ffuZ2+pSZm5uLmvWrMHLy+u5dZTJZHTo0IGGDRuyfPlyaXlQUBB2dnbUq1evQH23bdvGsGHDCpR17do13N3dqVKlChMmTJAatUmTJjF27FhMTU211r9w4QKHDx+mSZMmtGrVihMnTgBQr149duzYQV5eHgkJCZw8eZJr166RlJSEvb19odmTk5OxtbUFoFKlSiQnJ0vrbdu2jdq1a9O5c2dWrlz53Pfk119/pVOnTtjb27NmzRomTpwIwI8//sjatWuxt7enU6dOLFy4sMC2W7ZsoUGDBtKPEoCOHTtibW2NmZkZPXr0KLDN8uXL8fT0xNPTk4Dt+59bP12pVCrmbtjDWL8Oz1/5OR5m5/DrX4cZ7ttGDzV7efrMlN+KHYcwMpLTuZm7Xst9GYbK+LqpVGrmBv7N2N76zbH7+Fm8m9R9/ooGou9c33RvS9D04ayfNIS79x+ycvcRvZSrMz0OoevSPgEsXrwYJycnxo8fz4IFC6TlCQkJ1K9fn1atWnH48OHn7s/gx8DfhOHDh9OyZUs++KDwiTH5/fPPP5w6dYrdu3ezePFiDh06xIMHD5g+fTpTpkwpsP6oUaOYNWsWcnnBt65KlSpERUVx8eJFVq9eTXJyMpGRkVy6dAlfX98C6+fl5ZGWlsaxY8eYM2cOvXr1Qq1WM2jQIOzt7fH09GTUqFG8//77GD0a5tTF41GIx3x9fYmNjWX79u1MmjTpudv/9NNP7Nq1i8TERAYOHCgN8WzYsIEBAwaQmJjIrl276N+/v9ZIQ3R0NBMmTOCXX37RKm/Pnj3cuHGD7OxsrePjjw0dOpTw8HDCw8MZ3LWdzjmtLcy5mW/INyU9AxuLfL9us3K4mJTCkJmr8B77E1GXEhk5fwPRCUnYWJiTnG/b5PQMrPNt+7TElHSSbqXTa9JSvMf+RHJ6Bn7//YXUO/eeuc3LeJ2ZHgs6HMGh0xeY8UU3vY6QPMubyGgI1uXNuJl2V3quyfFkROt+VrYmx6zVeI+br8mxIJDohOvYWJgVzFHe7Lllpt97wNmE63xQr8Zbk6tieTNkMhmljBV83MKDs/FPDj2+Fi8whJ6/s+Hp6anV6XsRI0aM4NKlS8yaNUs6RGlra8vVq1eJiIhg3rx59OnTRxrxfBaDzkK3s7Pj2rVr0vPExETs7OwKXcfe3p68vDzu3r2LlZVVkdsWVebkyZO5detWgUakqDqCZqja19eXsLAwLCwsSEhIkHrfiYmJNGjQgLCwMMLDw/Hz8wMgNTWVXbt2oVAo6Nq1q1Rm5cqVqVu3LocPH+bWrVuEh4dTvXp18vLySElJoXXr1oSGhmJvb0+3bt2kIX+5XE5qaioVK1bkp59+ksp7//33qVmzJhYWFtJhgaez29jYcOPGDWxtbblx44bW8P5jLVu2JD4+ntTUVCpUqFDo+3Hr1i1Onz5NkyZNAOjdu7c0khEQECAdc2/WrBlZWVmkpqZibW1NYmIivr6+/P777zg5ORUot3Tp0nz88ccEBQXRvn17nT6b53F1qMzV5Nsk3krHxsKM4ONnmfFld+l1M9PSHFw0QXo+eMZvjPHrgKuDHSaljPlu2Rb6d2xGyp17XE2+TV1Hu8J2A0CNKjaELhwvPfce+xPrfxyq91norzMTaGaDr9p9hICJAyljUkqvWZ7ldWc0FFcHO64mpz3KYU7w8WhmfPHkh7qZaWkOLhgnPR88azVjerXH1aEyJqUUfPfLNvp3aPooRxp1He1QqymyzL3hMbSsV0PruHNJz3Xrzj0qljdDrVYTcuo8znYVDZatUHm6T6wdOmwoQ4cOfebrurR5+fn5+UmjuSYmJtLIZcOGDXFycuLChQuFTq5+7IX/ClJSUsjKypKePz3BK79GjRoRFxdHQkICdnZ2BAYGsn79eq11fHx8WL16Nc2aNWPz5s20bdsWmUyGj48Pffr0YcyYMVy/fp24uDgaN26MWq1+Zpm//vore/bsYf/+/YX2kJ92//59VCoVZmZm3L9/n7///ht/f3/c3NxISXkyK7Z69eqEh4dToUIFEhISpOUDBgygS5cudO3alcTERKysrChTpgzp6en8888/jB49mh49ekgf0OXLl+nSpYs0q7xr166EhITQpk0bLly4QE5ODhUqVODBgweo1Wree+899u7di0KhwMXFBdAcPzl27BhNmjTh999/5+uvv9Z6HydOnMjq1av5+OOPAbh48SJOTk7IZDJOnTpFdnY2VlZWz3xPLCwsuHv3LhcuXKBmzZrs3buXOnXqSJ/1/v37GTBgAOfOnSMrK4uKFSty584dOnfuzMyZM2nevLlUVmZmJvfu3cPW1pa8vDx27typ06iIrhRGRnzXrxPD5q5BpVLT9YP6ONtZs3jrAVwdKtO6/rMn+TjbWdOhkSu+3y/GyEjO9/07Y/Tob2bC0s2Ex17mTuYD2o/+H8O6tqFbqwZ6q3dxyjRj7S5y8pR8Oed3ANyc7Jk04KO3KqPhcsj5rp83w+at0+Ro4aHJsS0E1+qVaV2/1nNyuOD7n6UYyeV8389bylFYmY/tCYtmUKfmzyq2ROb6bvk20u89QI2aWlUqMenTzgbNV4AezwPXpc2Li4ujRg3NCMrOnTulf9+6dQtLS0uMjIyIj48nLi4OR0fHIvcnU6t1u5L7jh07GDt2LNevX8fa2porV65Qp04doqOji9xu165djBo1CqVSyaBBg/jhhx/w9/fH09MTHx8fsrKy6N+/PxEREVhaWhIYGChVetq0aaxcuRKFQsHPP/+Mt7f3M8sEzTH0atWqSROzunXrhr+/Pzdv3sTT05OMjAzkcjlly5YlJiaG1NRUaWg7Ly+PPn36SGXll78Bz+9xA96jRw9ptrhMJkOtVvPVV18V+KX2uAE/e/YsoDldbNCgQURGRlKqVCnmzp1L27ZtuXz5Mh07dkQul2NnZ0dAQADVqlUDIDw8nAEDBvDw4UO8vb1ZuHAhMpmM27dv06tXL65evUq1atXYtGkTlpaWzJo1i99//x1jY2PKlCnDnDlzaNFCc/7lBx98QGxsLJmZmVhZWREQEEDHjh3Ztm0b/v7+yOVyLCwsWLlyJY6OjsTExPD555+TmZmJTCZj9uzZdOjQgalTpzJjxgzpDxHg77//Rq1W06VLF2lSX5s2bfjpp59QKJ79uzHr6IYi/54EweBK8IU93jWlm/d95TIe/PyFzuuajnr+yO7z2ryRI0eyb98+jI2NsbCwYNGiRbi6urJlyxb8/f0xNjZGLpczefJkPvqo6B/TOjfg9erV48CBA3z44YdEREQQEhLC2rVrCQgI0C25IOhANODCGyca8BJDLw34vM91Xtd0zIpX3p8+6TyJzdjYGCsrK1QqldSbevq8aUEQBEEoUVRq3R/FjM7HwMuXL09mZiYtW7akb9++WFtb8957+r+MpCAIgiC8Nu/CpVSDgoIoU6YMP/30E15eXjg5OfHnn38asm6CIAiCYFBqlUrnR3Gjcw88f2/78RW/BEEQBKFEK4ZD47rSuQe+detWatSoQbly5TA3N8fMzEzrknCCIAiCUOLo8Vror5vOPfDx48fz559/SucEC4IgCEKJV4J74Do34DY2NqLxFgRBEN4uxfDYtq6e24Bv3boVAE9PT3r37k3Xrl21blTRrVs3w9VOEARBEAypBM9Cf24Dnn+muampKX///bf0XCaTiQZcEARBKLne5iH033777XXUQxA0FK/nhhqC8EzFcLKSYDjF8fQwXek8Cz0+Pp6PPvqIihUrYm1tzccff6x1Yw9BEARBKHFK8JXYdG7A+/TpQ69evbhx4wbXr1+nZ8+e0m01BUEQBKFEehca8AcPHtC/f38UCgUKhYJ+/fpp3VZUEARBEEqcd+E8cG9vb2bOnImfnx8ymYyNGzfSqVMn0tLSALC0tDRYJQVBEATBENR5xa9h1pXOtxN1cHB4diEyGfHx8XqrlPDuyjqx5U1XQXjXFcOellC40o17vnIZ977povO6Zgv+euX96ZPOPXAxYU0QBEF465TgWeg6X8jlWcR54IIgCEKJpefJacHBwYwcORKlUsmQIUOYOHGi1uvLli1j8eLFGBkZUbZsWZYvX46LiwsAM2bMICAgACMjIxYsWEDHjh2L3NcLXcjlaeJCLoIgCEKJpscGXKlUMmLECPbu3Yu9vT2NGjXCx8dHaqBBc0bXl19+CcCOHTsYM2YMwcHBxMTEEBgYSHR0NNevX+fDDz/kwoULGBkZPXN/4kIugiAIwjtLrdTfEHpYWBjOzs44OjoC4OfnR1BQkFYDnv8unvfv30cmkwEQFBSEn58fJiYmODg44OzsTFhYGM2aNXvm/nQ+Bg6wc+dOoqOjtU4f8/f3f5EiBEEQBKH4eIEe+PLly1m+fLn0fOjQoQwdOlR6npSURJUqVaTn9vb2HD9+vEA5ixcvZt68eeTk5HDgwAFp26ZNm2ptm5SUVGR9dG7Av/zySx48eEBISAhDhgxh8+bNNG7cWNfNBUEQBKHYUb9AA/50g/2yRowYwYgRI1i/fj1Tp05l9erVL1WOzg34v//+S1RUFO7u7vz3v/9l7NixeHt7v9ROBUFfjpy+wKw1f6FSqfBt3YjBPq0KXW9f2FnGLljP+inDcXW0ByBgRyjbQsORy+VM+LQLzd1rcvn6LcYvCpS2S0xJY3iPD+nn1Zx563dzMOIcxgoF9taWTBnaHfP3yhT7TAAZ9x8y+detXExMRiaTMfnz7tSrUZXzV24w9bftPMjKoXJFC2YM60VZ09J6z/S6cy3dso8toeFYmr0HwNe9OvCBRy39Z4q6wKw1ux5lasjgj56R6UQ0YxdsYP3kYbg62j3KdJBtB09qMvXvTHP3GgB4j56LaWkTjOQyjIzkbJgyHIDYKzeY+lsQObl5GBnJ+f4zH9yc7PWeyVC5AJQqFZ/4L8XawpxFY/sDMOD/VvAgKxuAtIz71HW05+fRfQ2Sq1B6PAZuZ2fHtWvXpOeJiYnY2dk9c30/Pz+GDRv2UtvCC1yJrUwZzReVqakp169fx9jYmBs3bui6uc6Cg4OpVasWzs7OzJw5s8Dr2dnZ9O7dG2dnZ5o0acLly5el12bMmIGzszO1atViz549WtsplUrq169Ply5PzvlTq9X88MMP1KxZkzp16rBgwQKtbU6cOIFCoWDz5s3SMi8vL8qXL69VDsCAAQNwcHDAw8MDDw8PIiMjAbh79y4fffQR9erVw9XVVWtOwfjx43F1daVOnTp88803PD4lf8OGDbi5ueHu7o6XlxepqakATJo0CXd3dzw8POjQoQPXr18HNMdOHi/39PTkn3/+kfZx9epVOnToQJ06dXBxcZHer0WLFuHs7IxMJpPKB1i3bh3u7u64ubnx/vvvc/r0aQDOnz8vZfPw8MDc3Jyff/4ZgN69e0vLq1evjoeHh1RW/m3kcrn0vuiDUqVi+uodLBk/gG2zRxF87DSXkpILrHf/YTbr9vyLm9OToa1LSckEH4ti66xRLBk/gOmrdqBUqaheuSKbpn/Npulfs2HqCEqbGNPWU3P8qqmbM1tmjmTzjG+oZluBgD8P6i2LITMBzF7zF83daxI0Zwx/TP8ah8oVAZj861ZG9u7Ilpkjaevpwqqdh/We6U3kAujv1Vz6LA3ReGsy/cmScZ+ybdY3BB89w6WklCIyPWlsLyWlEHzsDFtnfsOScZ8yffWTTAC/fj+ITdO+khpvgGzV0pIAACAASURBVJ8Cg/nSty2bpn3F8G7t+DkwWO+ZDJ1r3Z6jOOb7jABWTfqcTdO+YtO0r3B3rkK7Ri68VqoXeDxHo0aNiIuLIyEhgZycHAIDA/Hx8dFaJy4uTvr3zp07qVFD8wPHx8eHwMBAsrOzSUhIIC4u7rmj3Do34F26dOHOnTuMGzeOBg0aUL16dfr06aPr5jp5PINv9+7dxMTEsGHDBmJiYrTWCQgIwMLCgosXLzJ69GgmTJgAoDWDLzg4mOHDh6PMd5/X+fPnU6dOHa2yVq1axbVr14iNjeXcuXNa13ZXKpVMmDCBDh06aG0zbtw41qxZU2j958yZQ2RkJJGRkVIjtnjxYlxcXDh9+jShoaGMHTuWnJwc/v33X44cOUJUVBRnz57lxIkTHDx4kLy8PEaOHElISIg04rFo0SJp31FRUURGRtKlSxemTJkCQLt27Th9+jSRkZGsXLmSIUOGSHX69NNPGTduHOfOnSMsLAxra2sAmjdvzr59+6hWrZpWBgcHBw4ePMiZM2eYNGmSNFxUq1YtKdvJkycxNTXF19cXgI0bN0qvde/eXTozoW/fvtLyNWvWSD9w9OXspUSq2Fhhb22JsUKBV1N3Qk+eK7De4s17GdilJSbGTwacQk+ew6upO6WMNb3pKjZWnL2UqLXd8ehLVLG2pHIFCwDed6uB4tGMUHenKqSk3dVbFkNmuvcgi5PnL+Pb2hMAY4VCGjm4cjOVhrU1F2lqVteZ/SfO6j3Tm8j1OhTM5FZ4pi37npHJrci/v6fJZDIyH2p6qpkPs6hoYV7k+i/LULmS0+5yOPI8vq0aFrrfzIdZhMXE06ZhnUJfNxS1Sq3z43kUCgWLFi2iY8eO1KlTh169euHq6oq/vz87duwANJ0nV1dXPDw8mDdvnjR87urqSq9evXBxccHLy0s61awoOjfgkyZNonz58nTv3p0rV64QGxsrNSAAe/fu1bWoZ8o/g69UqVLSDL78goKC+OyzzwDo0aMH+/fvR61WP3MGH2iGInbu3KnVsAEsXboUf39/5HLN2/C4cQNYuHAh3bt311oGmsbSzMxM50wymYx79+6hVqvJzMzE0tIShUKBTCYjKyuLnJwcsrOzyc3NxcbGBrVajVqt5v79+6jVajIyMqhcuTLw7NmLZcuWlf6df3lMTAx5eXm0b99eWs/U1BSA+vXrU7169QL1ff/997Gw0DRYTZs2JTGx4JfK/v37cXJyKtD4q9VqNm3axCeffFJgmw0bNuj95jcp6XepZFlOem5tWY7k9Aytdc4lJHEz7S4t69fWWp6cnoFNvm1tLM1JSddukIOPRuHVrF6h+95+6KQ0jKtPhsiUdCsNC7P38F++hV4/LOTHFVt5kJUDgJO9DSGPvpz/Pn6Wmwb4UfImcgEE7j1Kj+8W4L98Cxn3HxogU8ZTmcwLZrp8nZu379LyqRGA5PQMbKzyZbIwJyXftl/OWoXfpCVsPnBCWja+byd+Cgymw8jZ/G9DMN/0aq/vSIDhcs1eu4vRfh2Ry2WF7jfk5DmauDpRtoxhDuE8U55a94cOOnXqxIULF7h06RI//PADAFOmTJF64vPnzyc6OprIyEhCQkJwdXWVtv3hhx+4dOkS58+f1+kQtc4NeH4mJiaUK1dOa9njnvCrKGwG39Oz8PKvo1AoKFeuHLdv3y5y21GjRjF79mypoX7s0qVLbNy4EU9PT7y9vaWhjaSkJLZt2yYdm9DVDz/8gLu7O6NHjyY7W/NL+auvvuLcuXNUrlwZNzc35s+fj1wup1mzZrRp0wZbW1tsbW2lX2zGxsYsXboUNzc3KleuTExMDIMHD9baR5UqVVi3bp3WD6ht27ZRu3ZtOnfuzMqVKwG4cOEC5cuXp1u3btSvX59x48ZpjUo8T0BAQKF/RIGBgYU20ocPH8bGxkYaEspv48aNhW4Dmpmdnp6eeHp6ErDt1X8IPqZSqZi7bhdj+3R64W1z8/I4eOocHZrULfDaiqAQjORyOjfX32iCrl4mk1KpIvbydXq2a8KmaV9TxsSYlY+G/yd/3o2N+47h959FPMjKxlhR9C9+Q9F3rl4fNuGved+yadpXVCxvxtx1uwxV9Wd6kunF5gqtmjSUjVNHsPjbT9m47zgnYzVXwdy0P4xxfTvx9/zxjOvbiR9/3WaIaj/Xy+Q6GBGLpfl7uDg8+5ju7qNReDdz10cVX4g+e+Cv20s14IXR8ZLqr91ff/2FtbU1DRsWHLbJzs6mdOnShIeH8/nnnzNo0CBA0+DPmjWrQINflBkzZhAbG8uJEydIS0tj1qxZAOzZswcPDw+uX79OZGQkX331FRkZGVy8eJFz586RmJhIUlISBw4c4PDhw+Tm5rJ06VIiIiK4fv067u7uzJgxQ9rPtGnTuHbtGn379pWG1gF8fX2JjY1l+/btTJo0CYC8vDwOHz7M3LlzOXHiBPHx8axatUqnPCEhIQQEBEg5HsvJyWHHjh307FnwGsQbNmwotJE+fvw4pqam1K1bsDEEzczO8PBwwsPDGeyre6/C2qKcVo8xJe0uNvmGFe9n5XAxMZkh01bgPWo2UZeuMXLeGqLjE7GxMCc537bJaRlYWzz5UfrP6QvUrl4Zq3Laoy1Bh05yKCKWGcN7SSMd+mSITDaW5bCxNMfdWfMDt33jusRe1syfcKhszS8TBxE49Su8mtXD3tpK75neRC6rcmYYyeXI5XK6tWnE2fgnk4P0l8n8qUwZhWRKYcj0ALxHzyXqUiIjf1pLdHySJtPtfJnSM7B+tK2NpfmjDGVp61mHs5c0HZE//4mg3aP5GB0a15WWl4RckReuEnoqFu/Rc5mweBMnYuL5bukf0nrp9+5zNj6RD+rpf1TrufR4DPx101sDro8vM11m4eVfJy8vj7t372JlZfXMbY8cOcKOHTuoXr06fn5+HDhwgH79+gGaXvrj47W+vr5ERUUBEB4ejp+fH9WrV2fz5s0MHz6c7du3F1l3W1tbZDIZJiYmDBw4UBq+/+233+jWrRsymQxnZ2ccHByIjY1l27ZtNG3alLJly1K2bFm8vb05evSoNMnLyckJmUxGr169+Pfffwvsr2/fvmzZUvDGHy1btiQ+Pp7U1FTs7e3x8PDA0dERhUJB165dOXXqVNEfAhAVFcWQIUMICgrCykr7C3337t00aNAAGxsbreV5eXls3bqV3r17FyjvWT32V+XqaMfVm6kkpqSRm5dH8LEoWjV4cvzMzLQ0B5f9h90/j2f3z+Nxd6rC/DH9cXW0p1WDOgQfiyInN4/ElDSu3kylbr7JOLuPnsb7qeHzI6cvsOqvQ8wf058yJqX0nsdQmSqUN8PGshyXr98CNMf2He00h4Zu380ENL2qFUEh9GxnmFNDX3euW/mGfA+ER+Nsr/33qr9Mt/NlOkOrBk+G/81MS3Nw6ffs/ulbdv/0Le5O9swf3Q9XRztaNahN8LEz+TLdpq6TPQ+ycrj/6Dj3g6wcjp65iHMVTaaKFuaEP+qNh8XEU7WSYX5sGSLXyN4d2LtgPLt/+pZZI3rRyMWRGcOedAL2hkXT0qMWJqWMDZKpKCW5B/5CF3IxtPwz+Ozs7AgMDGT9+vVa6/j4+LB69WqaNWvG5s2badu2LTKZDB8fH/r06cOYMWO4fv26NIOvWbNmUg82NDSUuXPnsnbtWgC6du1KSEiINHGrZk3Nr7/8N24ZMGAAXbp0oWvXrkXW/caNG9ja2qJWq9m+fbvU26xatSr79+/ngw8+IDk5mfPnz+Po6EhCQgIrVqzgu+++Q61Wc/DgQUaNGoWdnR0xMTHcunWLihUrsnfvXmnyXVxcnDQ8HRQURO3amv+pLl68KDX4p06dIjs7GysrKywsLLhz545U1oEDB/D09Cwyx9WrV+nWrRtr1qyR3o/8ntXL3rdvH7Vr18beXvu0FpVKxaZNmzh8WP+zmxVGRnz3mQ/DZv+GSqWma6uGONvbsHjzXlwd7GldxGQYZ3sbOjRxw3fCzxjJ5Xw/wAejRyMuD7JyOHb2IpMG+WptM2P1DnLylHw5U3MmgZtzFSYNKvrvorhkmvjZR3y3dBO5eUrsrS2YMrQHAMFHTxO47xgA7Txd6dqy8AlGJS3XT4HBnL9yA5lMRuUK5fX+OUmZPu3CsDmrUalUdG35KNOWfbg62NG6wfMy1cV34nyM5EZ8/9lHGMnlpGVkMvpnzXdenkpFp2bu0lwL/0EfM3vtLpRKFaWMFfgP+ljvmQyV63n2HIti0Ect9RlDd8WwZ60rnW8n+jxWVlbcvn37lcvZtWsXo0aNQqlUMmjQIH744Qf8/f3x9PTEx8eHrKws+vfvT0REBJaWlgQGBkqXrZs2bRorV65EoVDw888/Fzh++7gB/+svzS3h7ty5Q9++fbl69Sply5Zl2bJl1Kun3et63ID36KH5Yvjggw+IjY0lMzMTKysrAgIC6NixI23btuXWrVuo1Wo8PDxYtmwZZcuW5fr16wwYMIAbN26gVquZOHEi/fr1Q6lUMnz4cA4dOoRMJsPLy4t58+YBmovdz58/H2NjY6pVq8aqVauwsrKie/funD9/HrlcTrVq1Vi2bBl2dnbMmjWL33//HWNjY8qUKcOcOXNo0aIFoJlcOHbsWNRqNQ0bNmT58uWUKlWKBQsWMHv2bG7evIm1tTWdOnXi119/ZciQIWzZskWaoKZQKAgPDwc0E+SqVq1KfHx8gTkQAwYMoGnTptI1fvO/5xMnTuTYsWM6ff7idqLCGyduJ1pi6ON2orc7F36Oe2Gsdur/1NFXobcGvH79+kREROijKOEdJhpw4Y0TDXiJoY8GPNVb9wa8wu7i1YDrbQjdEBN6BEEQBMGgSvDvtWJ1DFwQBEEQXqeSPOAiGnBBEAThnVWSG3CdTyN7fGGSZy0r7KpegiAIglCcqVW6P4obnRvwwm4qnn/Z1q1b9VMjQRAEQXhN1EqZzo/i5rlD6Ddv3iQpKYmHDx8SEREhXXEtIyODBw8eGLyCgiAIgmAoalXxa5h19dwGfM+ePaxatYrExETGjBkjLTc3N2f69OkGrZwgCIIgGFJxHBrX1XMb8M8++4zPPvuMLVu20L1799dRJ0EQBEF4LdTqktsD1/kYePPmzRk8eLB0dbOYmBgCAgIMVjFBEARBMLSSPIlN59PIBg4cyMCBA5k2bRoANWvWpHfv3lq3uhSEV6VOu/Gmq2AYMr3dN6j4MHpLz0J9C3PJjE3edBWKrZJ8DFznb5XU1FR69eol3WJToVBgZPRm7h0sCIIgCPqgUsp0fugiODiYWrVq4ezszMyZMwu8Pm/ePFxcXHB3d6ddu3ZcuXJFes3IyAgPDw88PDzw8fF57r50/qn53nvvcfv2bemSqceOHStwQwtBEARBKEn02QNXKpWMGDGCvXv3Ym9vT6NGjfDx8cHFxUVap379+oSHh2NqasrSpUsZP348GzduBKBMmTLSLaV1oXMDPm/ePHx8fLh06RLNmzfn1q1bbN68+QWiCYIgCELxop/beWmEhYXh7Ows3SHTz8+PoKAgrQa8TZs20r+bNm0q3d76ZejcgDdo0ICDBw9y/vx51Go1tWrVwtj49d98XRAEQRD05UV64MuXL2f58uXS86FDhzJ06FDpeVJSElWqVJGe29vbc/z48WeWFxAQoHXb66ysLDw9PVEoFEycOJGuXYu+j/0LzdYICwvj8uXL5OXlcerUKQA+/fTTFylCEARBEIqNFzmN7OkG+1WsXbuW8PBwDh58covSK1euYGdnR3x8PG3btsXNzQ0nJ6dnlqFzA96/f38uXbqEh4eHNHlNJpOJBlwQBEEosZR6vESqnZ0d165dk54nJiZiZ2dXYL19+/Yxbdo0Dh48iImJidb2AI6OjrRu3ZqIiAj9NODh4eHExMSI+34LgiAIbw19XsilUaNGxMXFkZCQgJ2dHYGBgaxfv15rnYiICL744guCg4OxtraWlqenp2NqaoqJiQmpqakcOXKE8ePHF7k/nRvwunXrcvPmTWxtbV8wkiAIgiAUT/qcha5QKFi0aBEdO3ZEqVQyaNAgXF1d8ff3x9PTEx8fH8aNG0dmZiY9e/YEoGrVquzYsYNz587xxRdfIJfLUalUTJw4UWvyW2FkarVuc/DatGlDZGQkjRs31ury79ix4xXiCoK2h3sWvekqGIa4kEvJ8Rbmelsv5FK6ed9XLuNcjU46r1snbtcr70+fdP5L/fHHHw1YDUEQBEF4/Uryldh0bsCrVq2Kra0tpUuXBuDhw4ckJycbrGKCIAiCYGiqEnwzE50b8J49e/Lvv/9Kz42MjOjZsycnTpwwSMUEQRdHYq4we+shVCo1vs1cGNTeU+v1P/45w8bDZ5DLZZiaGDOpd1ucbC3JVSqZvOEAsdduoVSp6NKoNoM7aLb1/nEV75mUQi6XoZDLWT+uNwDnk24xbWMoD7JzqWxpxvRPO1K2TCkDZLrM7C0HH2VyZVCHRk9limLjoagnmfza4WRrpcm0fj+x11I0mRrXYXCHRlxOTmf8b0+G/pJuZzCsU1P6talPbOItpm08QHZuHgq5nO96tcGteiW9ZwI4Ep3A7D9CUKnV+L5fl0Edm2jnOnSajYcin+Tq00GTK0/J/63fS8zVZOQyGeN6tqFRTc25tjFXk/H/PZjs3DxauDowvmcbZDIZsddSmLZhH9l5j3L5tcOtuv7n7xw5G8/sTftRqVT4tqjHIK+m2pkORrAx9BRyuVyTqZ8XTpUraDKtDSbmyk3kchnjen1Io1pVARj8v/Wk3r2PibHm63nZyF5Ymr/HyQvXmLNpP3FJKcwc4kP7hrX1nkfKdeYis9bvQaVW4ftBfQZ3blHoevvCzzF2yR+snzQEV4fKAATs/IdthyOQy+RM6NuR5nWdiyzz+LkE5m3cS65SiUs1W34c6IPC6PUdclK9Cz3wvLw8SpV68mVVqlQpcnJyDFIpoWQIDg5m5MiRKJVKhgwZwsSJE7VeP3ToEKNGjSIqKorAwEB69Oih1/0rVSpm/BHKshFdsSlflr5zN9KqriNOtpbSOt4Na9GzhRsAoWfi+d+2wywZ/jF7Iy6Sm6dk83d9eJiTS7fp6/BqWBM7K3MAVnzti0XZMlr7m7zhAGM+boFnDTu2H41h9YFTjOis/YWtv0y+mkxzAmnl5oiTrdVTmdyfytSVvRFxmkzf99NkmrYGr4a1qG5jwaaJfaXyO/wngLb1NKem/Bz0D194NaGFa3UORyfwc9A/BIzU7+ck5dq4n2Xf9MCmvBl9Z62jlbuzdq5GtenZsp4mV9RF/rcllCVfdWfLkSgANv/nM9LuPWDEoi2sm9APuVzGtA378O/bHrfqtny1eCtHYi7TwtWBn7cd4ovOzWjh6sDhs/H8vO0QAaN76z/Thr0sG9UbGwsz+s5YrclUucKTTI1d6NmqvibT6Tj+98cBlozsxZbDpzWZ/juYtIz7jFj4B+u++wy5XNOYTB/UBdenfnBUsjRnyoBO/L43TK85Css1fe1ufhnbDxtLc/pM+ZXWHrVwsquotd79h9ms23ccN8cnp0ldSrpF8PFotv7fMFLu3OOLuWvZMWOEJlMhZTrYVmDSr0EsH9ef6pWsWLwthB1HTtOtZX2DZsyvJPfAdf6ZU7FiRa0Ja0FBQVSoUKGILYS32eNr/u7evZuYmBg2bNhATEyM1jpVq1Zl1apV9OnTxyB1OHslmSoVy2NfoRzGCiM6NqhJ6Jl4rXXy95Af5uTx+CxImUzGw+xc8pQqsnPzMDYyomzponvTV1Pu0NBZ08toWrsK+yMv6jcQjzJVKPckU8PCMj2ZkPQwO5fHXz8yZDzMKTrT8fPXsK9QjsqW5o+2gftZmh/imQ9zqFjuPb1nAjh7+eajz6r8o1y1CD2t/f49K1f8jds0ftQ7tTQzxcy0NNFXb3Lrbib3s7Jxd6iMTCajSxMXQh6VKZNpGhhNrmwqliur/0wJN6hiXR77io8yedYh9HRc0ZlkjzOl0rh2NU0m8/cwK1Oa6CtF34nPrkI5atpbG/xU3rPxSVSxtsDe2gJjhRFeTVwJjTxfYL3F20IZ6P2+NFIAEBp5Hq8mrpQyVmBf0YIq1hacjU96Zpl3Mh9grDCieiXND7lmro7sP3nOoPmeplbLdH4UNzr3wJctW0bfvn356quvUKvVVKlShd9//92QdROKMV2u+Vu9enUA6Q52+pZy5z6Vyj/5YrYpX5YzV24WWC/wUBRrQyLIVapY/pUvAB96OBF6Jp72/wngYW4e3/p+QLn3NPM7ZMgYtiQIGdC9eV16NK8LgGMlS0LOxNPW3Ym9ERe5eSfTAJkyqWRhpp3pcmGZTmsy5SlZ/nU3Tab6zo8y/crDnFy+7dZSyvTYnlMX8G5YS3o+rnsrhi/Zxrzth1Gp1awe00vvmQrNZWHGmcsFG6zAgxGs3X9Sk2uUpi417a0JjbqEl2dtktPvEXM1meT0e8hlMmzKa5eZ8ugzGdejDcMXbWHe1oOo1LD6208MkOkelSzMtTMlFJIp5BRr950gV6lk+Wi/J5lOX8SrkQvJ6RnEXL1Jcvo93Bw02/x39S7kcjkfNqjJ553ef63X30i5c49Klk9uVGVtYc6Z+CStdc5ducHN9Lu0rFeT1cFHpeXJ6fdwd3rSI7exMCflzj2AQsu0MDNFqVIRnXAdV4fK7A0/x820DENFK5Q+r4X+uuncgDs5OXHs2DEyMzX/g5Qtq/9ftELJ8aLX/C1K/usLD2heg8Gdmuuljo/5tXTHr6U7u8LPs+LvE0zt156zVzTHU/+eOoh7D7IZOH8LTWtVwb5COX4b1R2b8mVJu/eALxdvx8HGgobOdkzu245Zmw+xIvgErdwcMH6Dt9P1a1kPv5b12BUey4o9J5jav4Mmk1zG31MHazL9/AdNa1XFvoLmizM3T8nBM/F889H7Ujl//BPFt91a8qFHDfacusDkdfv45dEPgjfBr1V9/FrVZ9eJc6zYfYypn3nTtVldEm7eps+stVS2NKeeY2Xkz2nQ/jh8mm97tObD+jXZc/I8k9fu4ZeRPV9TCm1+bRrg16YBu8JiWLHrKFMHdqZrc3dNpumrqWxlTj0nu3zD5x9hY2HG/axsxi7bzl/HovmoWd03UvfCqFRq5gb+zZTBH79yWTKZjFlfdGNO4B5y8pS87+qIkfz19nRL8hD6cxvwtWvX0q9fP+bNm1fo62PGjNF7pYR3S/7rC7/IeeDW5d/T6gUn38nEuoihUq8GNZm+KRSA3eEXaF6nGsZGRliameLhYEv01RTsK5TD5lGv3tLMlDbuTpy9kkxDZzscbCxZNkJzc4ErKekcjr78gkl1yVSWm+n3tDOVLypTLaZvDHmU6bx2JsfKRF9Nlhrwf2IuU7uKNVbmT4bJ/zx+jvHdWwHQoX4NpmzYr/dMUEiu9HtFf1YNazN9wz4AFEZyxvV4cgenT+esp5qNJeamJiTfearMR+/Vn8eiGd9Ts02HBjWZsu5vveYBsC5vxs30J73F/PsvjJdnHaav2wN01mTq1U567dNZa6hmrZm7YfNopOK90iZ4N3bh7OUbr7UBty5vxs20u9LzlPQMqU4A97OyuZiUwpBZqwFIvZvJyAWBzP/GDxsLM5LT8r8nGVg/GiV5Vpn1nKuw6ruBAPx79hJXbqYZLlwhiuPQuK6eO7Z5//59AO7du1fg8bg3Lrx7dL3mryG5VrXh6q07JN2+S26ekj2nLtDq8RjkI1dS7kj/Phx9maoVywNga2FGWFwioDk2eebyTRxsLHiYnSsdE36YncvR2Ks4P5polXbvAaDpgazYc4Kezd0Mlyn1UaaTF2jl5vhUpvR8mRK0M124ViDTY8EnL+DVsKZWWRXLvUf4Rc3waNiFa1JZes9VrRJXU/LnOk8rd+1rPGvlOhtPVWtN3R/m5PIwOxeAo+cuozCS42RrRcVyZXmvtAlRCddRq9X8dTyG1o/KrFiuLOGPPt+w81cNksu1ui1XU9JJSr2jyRR+jlb1nLUzJT9pjA6fuUTVR420JpPm7+xoTAIKuRynyhXIU6pIz9T8neUqlRw+cxHnyq93rpGrgx1Xk9NIvJVObp6S4OPRtPJ48ndjZlqagwvGsXvOSHbPGYm7kz3zv/HD1aEyrTxqEnw8mpzcPBJvpXM1OY26jnZFlnk7Q9PG5OTm8dvuI/Ro0/C15lWqZTo/ipvn9sC/+OILAD788EOaN9ce2jxy5IhhaiUUe7pc89fQFEZyJvZoxbAlO1CpVHzc1AVnWyuW7DyGS1VrWrs5Eng4iuPnr6EwkmNexoQp/T4EoHdLN/zX7afb9HWgVuPT1IWadhVITL3LmF93ApCnUuPdsCbNXTSTjXafvMDGw2cAaFfPkY+b1jFMpp6tGbZkOyq1Ol+mo7hUtdFkOhTF8fNXNZlMSzOlf4dHmdzxX7uXbtPWAODTxIWaj2YOP8zO5VjsVf7j11Zrf/6ftGP2lkMolSpKGRsx6anX9Zqrd1uGLdqi+aya1cW5cgWW/HkEl2o2tHZ3JjA04kmuMqWZ8qkXoPnhNHzhFuQyGdblyzL1sydXzvrer510GllzVwdauGp+wPn3bc/sP0JQqtSaXH07GCaTX3uGzd+ESqXm4+ZuOFeuyJIdh3GpVonW9WoQGHqK4+cuozAy0nxWAzV1T8t4wPAFm5DLND3eqYO6AJCbl8fw+ZvIU6pQqlQ0qVOdbh9oZuafvXyDMUu3kvEgm0NRF1n65z9s/XGIQXJ918+bYfPWoVKp6drCA2c7axZvC8G1emVa16/1zG2d7azp0MgF3/8sxUgu5/t+3hg9mgNTWJkAq4P/5dDpOFQqNb3aNKRJHYdnlm8IJXkIXedLqTZo0EC6hWhRy4R3x65duxg1apR0zd8ffvhB65q/J06cwNfXl/T0dEqXLk2lSpWIjo4uskxxKdUS5C285CjwVuYSl1J9tiOVdD9tPxMkEAAAIABJREFUsvnNza+8P3167l/q0aNH+ffff7l165bWcfCMjAyUSqVBKycUb506daJTJ+3rCE+ZMkX6d6NGjUhMTHzd1RIEQdCZ6k1X4BU8twHPyckhMzOTvLw87t17MmHE3NyczZuL168RQRAEQXgRakruEPpzG/BWrVrRqlUrBgwYQLVqmmOBKpWKzMxMzM3Nn7O1IAiCIBRfeSX4GLjOB+a+++47MjIyuH//PnXr1sXFxYU5c+YYsm6CIAiCYFBqZDo/ihudG/CYmBjMzc3Zvn073t7eJCQksGbNGkPWTRAEQRAMSvUCD10EBwdTq1YtnJ2dmTlzZoHX582bh4uLC+7u7rRr144rV65Ir61evZoaNWpQo0YNVq9e/dx96dyA5+bmkpuby/bt2/Hx8cHY2Pi1Xt5PEARBEPRNnz1wXe4RUb9+fcLDw4mKiqJHjx6MHz8egLS0NCZPnszx48cJCwtj8uTJpKenF7Ybic4N+BdffEH16tW5f/8+LVu25MqVK+IYuCAIglCi6bMHnv8eEaVKlZLuEZFfmzZtMDU1BaBp06bSmTp79uyhffv2WFpaYmFhQfv27QkODi5yfzo34N988w1JSUns2rULmUxGtWrVCAkJ0XVzQRAEQSh29NmAF3aPiKSkpGeuHxAQgLe390ttCy9wMxOAnTt3Eh0dTVZWlrTM39//RYoQBEEQhGJD+QKHgvPfeAm07+PwotauXUt4eDgHDx58qe3hBRrwL7/8kgcPHhASEsKQIUPYvHkzjRs3fukdC4IgCMKbpnqB2eXPa7B1vUfEvn37mDZtGgcPHsTExETaNjQ0VGvb1q1bF1kfnS+l6u7uTlRUlPTfzMxMvL29OXz4sC6bC4JOclPj33QVDEP19l21UJ2X86arYBhZ9990DfROlZHypqtgEKU9urxyGdsr9dF53a43i77fQ15eHjVr1mT//v3Y2dnRqFEj1q9fj6urq7ROREQEPXr0IDg4mBo1akjL09LSaNiwoXR58gYNGnDy5EksLS2fuT+de+BlypQBwNTUlOvXr2NlZcWNGwVvXi8IgiAIJYU+L6WqUPw/e+cdFsXV9uF7WbqIUkRpgoBYUEQFxV4Qu1hj8mqMNSa2xIoaa2Iv0STWGHvsHbsSC4oNUREFCyAoXSmCSN+d74/VxRWQNQGjX+bOtVecM88pv9llnjnnPGeOJitXrqRDhw7KPSKcnJxU9oiYNGkSGRkZfPaZYn/6qlWrcvjwYYyNjZkxYwZubm6AYnr6Xc4b3qMHPmfOHMaMGcOZM2cYNWoUEomEYcOGMWfOnH8oWUSkALEH/ukg9sA/HcQeePHsM1d/Q5Q+8dv/cX2lidoO/E1ycnLIzs6mQoUKZdEmkf8wogP/dBAd+KeD6MCLZ+97OPDPPjIHXuIQ+oEDB955vlevXqXWGBERERERkQ9J/if8PrISHfiRI0eKPSeRSEQHLiIiIiLyyfI+UegfGyU68E2bNn2IdoiIiIiIiHxw3nsO+SNC7TexJSYmMnToUOVbY0JDQ9mwYUOZNUxERERERKSskUvU/3xsqO3ABw0aRIcOHYiLiwPA0dGRX375pcwaJiIiIiIiUtaU9m5kHxK1HXhSUhJ9+/ZFQ0ORRVNTE6lUWmYNExERERERKWtkEvU/Hxtqv8ilXLlyJCcnK7cQvXr1qriMTERERETkk+Zj7Fmri9oOfNmyZXh5eREREUGzZs149uwZ+/btK8u2iYiIiIiIlCn/CQfeoEED/Pz8ePDgAYIgUKNGDbS0tJTnfX198fT0LJNGiogUh//VQBb+shaZXE7vbh0ZNqBvkXa+5/wZN30eu9b/Sp1ajsr0+ISneH35DSOH9Gdwvz4AtO89kHL6+mhoaCCVStmz8TcAJsxYQNQTxd69LzIyKG9gwP4tq0pf07UbLPx1nUJT1/YM+/KzojWdv8S4GQvY9cdy6tQseKdyfOJTvAaMZOTgfgz+Xy9ycnIZOGYyubl5yGRyPFs3Y/RQxcsrrgYG8fPqTcgFOfp6esz7YSxVrSxKXROAf8BNFq3ciEwmp1eXdgzrV/QSVF+/K4yfvYRdaxfjVMOBO/fC+PHnNQAIgsDIQZ/j0cIdgK17j3Dg2F9IJFDdzoY5k0ejo63NwO+m8TIzC4CU52nUqVmd3+ZOKX1NgcEsWvsnMrmcXh1bM6xvt6I1+V9n/Lzf2PXrjzg52nH55h1+2bSHvPx8tDQ1mTD0Cxq7KN6Xffz8Ff7YfRgJEsxMKrJg0giMKpTnwaPH/LRiM5nZ2ViambLQeyQG5fRKXRPApaD7LNp8CLlcTs+2jRnaw6NIu7+uBTNh2RZ2zB+Lk701z1+8ZMKyLYREROPV2o0fhii+46ycXCYt30p0YhIaGhq0alibsf0UL2HZ43uZ3acuIdXQQE9Xm5nDP8PeqkqZ6CoK4SMcGlcXtefAQTHv7eTkRJ06dVScN8DkyZNLtWH/lOjoaNq0aUPt2rVxcnLi119/LWRz//59mjRpgo6ODkuXLlU5Z2trS926dXFxccHV1bVQ3p9//hmJREJSUpJK+vXr19HU1FSOTjx+/JgGDRrg4uKCk5MTa9euLVSWl5cXderUUUlbsWIFNWvWxMnJCW9vbwByc3MZPHgwdevWpV69eio719y4cYO6devi4ODAd999x+sX7KWkpODp6Un16tXx9PQkNTUVAB8fH5ydnZX6/P39lWV17NiRihUr0rWr6luOzpw5o9TSvHlzwsPDAXjy5Alt2rShfv36ODs7c/z4cUDxUNewYUPq1q1Lw4YNOXv2bCHt/wSZTMbcn1ex5uc5HN7+O8f/Ok9E5ONCdi9fZrJtrw/OtWsUOrd4xTpauBf+fjeuWMj+LauUzhvg5zlT2b9lFfu3rMKzdXPatWpaqnrglaZla1iz9EcO/7ma43/5ERH5pJDdy8xMtu07XIym9bRo3FB5rK2txcZf5nNg80r2bfqNS9ducDvkPgBzfl7NwpkT2b9pBV08W/H7lt2lrum1rnm//sHqhdPx2fwrJ85cJCIqupDdy8wsth04hnOtggcSh2pV2fX7EvatX8baxTP4adla8mUyEp8ls+PAMXb9vpiDm35FJpNz4qzid7zlt3nsW7+MfeuXUa92Ddq1aFwGmuTMW7WF1XMm4fP7Ik6cv0LE48L7N7/MzGKbzymca9gr04wMy7Ny9ngOrlnAvAnD+WHp7wDky2QsWvsnGxf+wIE183GsZs3OI74AzPplA2MH9+XgmgV4NHVl0/5jpa4JQCaXM3/jAVZP/ZqDy7w5eekWETEJhXVlZbP9+EXqOlRVpmlraTLq846MH1D4Qearrq3xWT6FPYvGE/QgCv9b9wDo3KwB+5dOYs/iCQz2asPSrYfLRFdx/CeC2Erib7yRtUzR1NTk559/JjQ0lKtXr7Jq1SpCQ0NVbIyNjfntt9+YOHFikWWcO3eOoKAgAgMDVdKjo6M5ffo0VatWVUmXyWRMnjyZ9u3bK9PMzc25cuUKQUFBXLt2jYULFyoj+UHxpjsDA4NC9fr4+HD79m1CQkKU7fvjjz8AuHPnDr6+vkyYMAG5XPGzGjFiBH/88QdhYWGEhYVx8uRJABYuXIiHhwdhYWF4eHiwcOFCADw8PLh9+zZBQUFs3LiRYcOGKeufNGkSf/75Z6HrMWLECLZv305QUBD9+vVj7ty5AMydO5e+ffty69Ytdu3axciRIwEwNTXlyJEj3Llzhy1btjBgwIAir/Pf5c69h1S1ssDa0hwtLS06ebTi7MWrhexW/LGVIV9+hraOtkr6mQuXsTSvgn01m/eqVxAETp69QGfP1v+k+UVy595DqlqaY21R5ZWmlpz1L0LT+m0M6dcHbW3VB+kzF6680lTw25RIJOjrK3pq+fn55OfLkLx6eYVEIuHly0wAXmS8pJLpuzdP+Nu67odT1eINXW2bc+5SQCG7lRt3MPSLHmhrF3xXero6aL4KmM3JzYM39m/Ol8nIycklXyYjOycHMxPV9me8zOTarTu0bV76DvzOwwiqWlTG2twMLS1NOrVy59zVG4U1bd3P0M+6qnxXtRxsMTMxAsDBxorsnFxyc/MQBAFBgKzsHARBICMzm0rGFQF4HJuAa92aADRpUIe//K+XuiaAu+FPsK5sglVlE7Q0NenYtD7nr4cUslu1+ySDu7dB5w1d+ro6NKhph46W6uCuno42jeo4AKClqUmtalYkpqQBYKCvq7TLyslVxll9KEQHDh/8opeEubk5DRo0AKB8+fLUqlWL2FjVp2MzMzPc3NwKjSaUxLhx41i8eHEhzStWrKB3796YmZkp07S1tZX7vebk5CgdLkBGRgbLli1j+vTpKuWsWbOGKVOmKPO9Li80NJS2bdsq0ypWrEhgYCDx8fGkp6fj7u6ORCLhq6++4tChQ4Cipz1w4EAABg4cqEw3MDBQtv/ly5cqWjw8PChfvnwh3RKJhPT0dADS0tKwsLB4Z3r9+vWV/3ZyciIrK4ucnJwSr6+6PH2WRBWzSsrjymamPH2WrGIT+iCchKdJtGqqund9ZmYWG7ftZeSQwu9BlkgkDB83jb5DxrDX53ih8zdu38XEyAgb68L7/P5Tnj5LVtVUyZSnScVpclNJz8zMYuOOfYwc/L9C5cpkMnoPHkNLry9p4uaCs5Oi5/7j5DGM8J6NR6+BHDl1rtjh+n/K06RkqpiZKI8rVzIhMSlFxSb0YQQJT5Np2aTwiEhw6EN6DPqeXkPGMXPcN2hKpVSuZMKgvt3x/Pwb2vYeikE5fZq6uajkO+t/DfcGdTEop18GmlKpUqnggaGyqTGJyamqmsKjSEhKpmUjl7ezK/H1v04tB1u0tbXQ0tRk+uhB9Boxlbb9xxDxJJZeHVoDYG9jydkrigeEUxcDSHjr+pUWT1PSqGJSUXlsZlKBxNQ0FZt7j2JISH5Oywa137v89JdZ+N0IoXGdglGWXaf86fLdfJZvP8rkQT3+fuP/Bp9yFHqpOfCPmaioKG7dukXjxuo/hUskEtq3b0/Dhg1Zt26dMt3HxwdLS0vq1aunYh8bG8vBgwcZMWJEobKio6NxdnbG2tqayZMnK53ajBkzmDBhAvr6qjeXhw8fcvHiRRo3bkyrVq24fl3xpF2vXj0OHz5Mfn4+kZGR3Lhxg+joaGJjY7GyslLmt7KyUj6sJCYmYm5uDkCVKlVITExU2h08eJCaNWvSpUsXNm7cWOI1Wb9+PZ07d8bKyoo///yTKVMUc4qzZ89m27ZtWFlZ0blzZ1asWFEo7/79+2nQoIHyoeRN1q1bh6urK66urqzfurPEdqiLXC5n8Yp1TBrzdaFzqzZuY8DnPZU90zfZumYpezetZM3Pc9h54CiBQXdUzh/3PU9nz1al1s73QS6Xs3jleiaNGlro3KpNOxjQt0eRmqRSKfs3reDM/s3cufeQsEdRAGzd48OaxbM5c2ALPTq3Y/GK9WUtoUjkcjlLVm9m4shBRZ53ru3Ioc2/smvtYtbvOEBObi5pLzI4dzmAkzvXcGbferKyczji66eS7/hZfzq1bfEBFBRGLpezZN12Jn5d/H7T4Y9jWL5xN7PGDAYgLz+fPcfOsHflXM5uX4FjNWvW71EMKf807mt2Hz1D3zEzyMzKQktT7RCmUkUul7P0z8NMGOD13nnzZTKm/LaNfh1bYFW54IHuiw7NOfbbD4zt15U/DvxVms0tkU+5B15qvwBbW9vSKqpUycjIoHfv3vzyyy8YGhqqnc/f3x9LS0uePn2Kp6cnNWvWxNXVlfnz53P69OlC9mPHjmXRokXKdfJvYm1tTXBwMHFxcfTo0YM+ffoQHx9PREQEy5cvJyoqSsU+Pz+flJQUrl69yvXr1+nbty+PHj1iyJAh3Lt3D1dXV2xsbGjatOl7rcWXSCQqPe2ePXvSs2dPLly4wIwZM/jrr3f/4Sxfvpzjx4/TuHFjlixZwvjx41m/fj07d+5k0KBBTJgwgStXrjBgwADu3r2rvBYhISFMnjy5yOsGMHz4cIYPHw68325kZpVMSXj6THmc+DQJs0oFN4WXmVmEP3rM4NGKGIKklFTGTP6RFYtmcSfkAb7n/Fm2egMvMhQjEDra2vTr40XlSqYAmBhVxKNlU+6EPsDVpS4A+fky/vK7rDI3XpqYVTJR1fQsCTPTtzRFPmHwd1MLNE2Zw4qFM7gT+gDf85dYtmbTG5q06Ne7YD7SsLwBjeo743/tJiZGRjwIj1T2xjt5tOCbCbPKRpepCQlPC0YSEp8lU/mN4frXuoaMnfFK13PGTFvAinlTcarhoLSzs7FCX0+X8MgnxMQ/xbJKZYwrKpaztmvRmNt379Pt1cNValo6d++H8eucsonPMTM1IuFZQS84MSmFyq+GxUExRxz+OIYh3vMVmlLTGPPjclbMGoeTox0Jz1IYO+dX5k/8BmuLygA8iFDEO7w+7tCiMRv2KPajsLO2YN18hZaomHguBNwuG13GFUhIfq48fpqcRmWjgiXDL7NzCI+OZ9hPqxW6nr/g+yUb+XXSEJzsrd9Z9k/r9lK1iilfdmlZ5PmOTV2Yt35/KahQn4/RMauL2g5cJpNx7NgxoqKiyM/PV6aPHz8eKHnXsn+DvLw8evfuTf/+/d970xVLS8XwqJmZGT179iQgIAAjIyMiIyOVve+YmBgaNGhAQEAAgYGBfPHFF4DipTfHjx9HU1OTHj0KhoMsLCyoU6cOFy9e5NmzZwQGBmJra0t+fj5Pnz6ldevWnD9/HisrK3r16oVEIqFRo0ZoaGiQlJREpUqVWL58ubK8pk2b4ujoiJGRETExMcr0mJgYZfsrV65MfHw85ubmxMfHqwzvv6Zly5Y8evSIpKQkTE1Ni7wez5494/bt28pRjM8//5yOHTsCsGHDBuWce5MmTcjOziYpKQkzMzNiYmLo2bMnW7duxd7evsiy/y51ajryJCaOmLgEKlcy4cQZPxbPKrhZlzcoh//xgqCsQaO9mThqGHVqObJ1TUHQ4qoN29DX06VfHy8ys7IR5HLKldMnMyubywE3GTG4oAd1NfAWdjZWKsPcZavpAotnTVLVdHRHgaYxU5g4aih1alZn66rFBZo2bkdfT49+vbuRkpqGpqYUw/IGZOfkcCXwFkP69cGwvAEZLzOJehKLbVVLLl8Pws723Tfgv6/Lgcex8cTEJ1LZ1JgTZ/1ZNH2ciq6LPluUx4PHzmDiiIE41XAgJj6RKmamaEqlxCU8JfJJLBZVzJDJ5ASHPiQrOwddHW2u3bxD7TcCxXz9rtDK3RUdbdXYh1LT5GjH47gEYhKeUtnEmBN+V1k0eWSBpnL6XNy9pkCT9zwmDvsfTo52pGe8ZNSspYwd3Jf6TgWrIsxMjYh4EkvK83SMKxpy5dZd7Koq/paTn6dhUrECcrmcdbt86Nu5bZnocrK35klCEjFPk6lsXIGTl2+x4LsvC3Tp6+G3fo7yeOiPqxn/ZbcSnffKXSfIyMxm9jeqK0Uexz/Dxlzx93Th1j2qmhd9DyorPq7orfdDbQferVs3dHV1qVu3bpG9zI8NQRAYOnQotWrVUj5kqMvLly+Ry+WUL1+ely9fcvr0aWbOnEndunV5+rRgX11bW1sCAwMxNTUlMjJSmT5o0CC6du1Kjx49iImJwcTEBD09PVJTU/H392fcuHH06dNHOdweFRVF165dlVHlPXr04Ny5c7Rp04aHDx+Sm5uLqakpmZmZCIJAuXLl8PX1RVNTk9q1FXNQhoaGXL16lcaNG7N161bGjBkDKCLct2zZwpQpU9iyZQvdu3cHIDw8HHt7eyQSCTdv3iQnJwcTk4Ke3tsYGRmRlpbGw4cPcXR0xNfXl1q1agFQtWpVzpw5w6BBg7h37x7Z2dlUqlSJ58+f06VLFxYuXEizZs3e6ztQB01NKT+MG8E346cjk8no2bU9DnY2rPxjK041HWnzaqnR+5Ccksr3PyhuTrJ8GZ3bt6b5G1HqJ/7yo1O71qUloRAKTd/yzYSZyORyenbxxKGaDSvXb8OpZnXa/I1grGfJKUybvxyZTI4gyOnQpgWtmyliAmZ7j2bcjPlIJBIMyxswZ+rY0pYEgKZUyg/fDeNb758Uujp54FCtKis37sSphj1tmjUqNu+tO/fYsOMgmppSNDQkTBs7HKMKhhhVMMSzVRP6Dp+IplSDmtXt+KxrQQDpibP+DO3Xs0z0KDWN+Ipvpy9BJpPTs31LHGysWLl1P06O1Wjj3qDYvDuP+BIdl8jaHYdYu0MRl/L7PG/MTIwY0b8ng7znoSmVYmFmwtwJitGpE+evsuuoYpTMo6krPdoX3YstDV1Th/RixPx1yOUCPVo3wsG6Cqv2nMTJzorWrnXemb/T6LlkZGaTly/j3PW7rJ02HAM9Xf44+BfVLMz4YoqiE/JFh2b08nBn16lLXL3zEC2plPLl9JgzsnAMR1lS2u84P3nyJN9//z0ymYxhw4Yppxpfc+HCBcaOHUtwcDC7du2iT58+ynNSqZS6dRWjfVWrVuXw4XdH5EsENcPHnZ2dCQ4Ofl8t/xr+/v60aNFC5YFj/vz5PHmiGKL69ttvSUhIwNXVlfT0dDQ0NDAwMCA0NJSkpCR69lT84efn59OvXz+mTZtWqI43HfibvHbgffr0UUaLSyQSBEFg9OjRyuHi17x24Hfv3gUUy8WGDBlCUFAQ2traLF26lLZt2xIVFUWHDh3Q0NDA0tKSDRs2YGOjiKAODAxk0KBBZGVl0alTJ1asWIFEIiE5OZm+ffvy5MkTbGxs2LNnD8bGxixatIitW7eipaWFnp4eS5YsoXnz5gC0aNGC+/fvk5GRgYmJCRs2bKBDhw4cPHiQmTNnoqGhgZGRERs3bsTOzo7Q0FC+/vprMjIykEgkLF68mPbt2zN37lwWLFhA9eoFwSqnT58uchTgNe8zhP5JIZf92y0odYT83H+7CWVD9st/uwWljjz9aclGnyC6Ll1LNiqBBTZflmz0iqmPt73zvEwmU3ZwrKyscHNzY+fOncqOFiju9+np6SxduhQvLy8VB25gYEBGRoba7VHbgU+ePBkPDw+VJVIiIqWN6MA/HUQH/ukgOvDimWdTeCVKcUx7vP2d569cucLs2bM5deoUAAsWLABg6tSphWzf7Oi95n0duNpj4e7u7vTs2RM9PT0MDQ0pX778ewWFiYiIiIiIfGy8TxT6mytmXF1dVVYogWI1krV1QSzAmyuC1CE7OxtXV1fc3d2VS37fhdpz4OPHj+fKlSvUrVv3o1vzLSIiIiIi8nd4nyC2N1fMlAWPHz/G0tKSR48e0bZtW+rWrfvO4F+1e+DW1tbUqVNHdN4iIiIiIv9vKM114JaWlkRHF7wi+M0VQerw2tbOzo7WrVtz69atd9qr3QN/XWCnTp1UXsbxvhHeIiIiIiIiHwulGYXu5uZGWFgYkZGRWFpasmvXLnbs2FFyRiA1NRV9fX10dHRISkri0qVLyn0wikNtB16tWjWqVatGbm4uubn/T4NXRERERET+U8hKcSW4pqYmK1eupEOHDshkMoYMGYKTkxMzZ87E1dUVLy8vrl+/Ts+ePUlNTeXIkSPMmjWLkJAQ7t27xzfffIOGhgZyuZwpU6aoRK8XhdpR6CIiHwIxCv3TQYxC/3QQo9CLZ6pt8a+6fZsFUer1pj8UavfAnz17xuLFiwkJCSE7O1uZXtpbRIqIiIiIiHwo5J/wu9jUDmLr378/NWvWJDIyklmzZmFra4ubm1vJGUVERERERD5ShPf4fGyo7cCTk5MZOnQoWlpatGrVio0bN4q9bxERERGRT5r/xG5kr/fMNjc359ixY1hYWJCSUjb70Yr8dxnnWviNRf8fMBP+na0fyxLr/P+fS0prC5n/dhNKnRptnpds9Amiu/2fz4F/ykPoat9Vpk+fTlpaGj///DNjxowhPT1dZWcsERERERGRT41PObxULQcuk8kICwuja9euVKhQgXPnzpV1u0RERERERMoc4RPugas1By6VStm5c2dZt0VEREREROSD8p+YA2/WrBmjR4/m888/p1y5csr0Bg2K3/NWRERERETkY+Y/MQceFBQEwMyZM5VpEolEjEQXEREREflk+XTd93s4cHHeW0RERETk/xv5n7ALf6+1LceOHSv0JrY3e+QiIiIiIiKfEp9yEJvaDvzbb78lMzOTc+fOMWzYMPbt20ejRo3Ksm0iIiIiIiJlyscYnKYuar+J7fLly2zduhUjIyNmzZrFlStXePjwYVm2TUREREREpEwR3uO/jw21Hbienh4A+vr6xMXFoaWlRXx8fJk1TEREREREpKz5Tywj69q1K8+fP8fb25uGDRsCMGzYsDJrmIiIiIiISFkj/4R31FbbgU+cOJE1a9Zw8eJFmjRpQosWLRgxYkRZtk1E5J3UalWPPjMHoSHV4PLus/iu8VE5b9+oFn1mDsSiZlU2jfmVoBPXALCsbcMXc4eha6CHXCbn1KqD3Dx6RZmv28TPqd/ZHblc4OK20/htPkl199oMXzeJ5BjFvspBJwM4+dv+Mtdo38qZDrMGoCHV4Nau81xac0TlfNVGNekw60sq16zK/jEruXc8QOW8toEeI/9azP3TgZycuQUAJ68mNB/VHQSBF4mpHBy7mqzUjDLXYtnamcY/DUCiocHDnee5s0pVS+XGNWj84wCMallzfuRKHh+7DkCVprVoNPtLpV0Fe3P8Rq7iyakbdDowAy0DXQD0TAx5FhTB2aG/oF1Bn+Y/D6e8jRmynDz8J/zB8wcxpa6pQuv62MwZgkRDg6c7/yJ+5UGV81WGd8OsXzuEfBl5yek8Gr+K3Nhn6DvZYrvgG6Tl9UAmJ/a3/aQcvgSA/cqxlKtnj5AnIyMojCjvtQj5Mkx6tsRiVA+QSJC9zCJqyjoyQ6NKXdPbaDq7oTdgNGhokHv+ODlHVF/qpdOpD9ptOoNMhjw9jcw/liAkJQLRs89JAAAgAElEQVSg+8XXaLm4A5B96E/yrp4HQO/riWhWqwESkCXEkLl2EeRk828g+wiHxtVF7SH0gQMHEhISwnfffceYMWMIDQ3lq6++Ksu2lQoymYz69evTtavipfeCIDBt2jQcHR2pVasWv/32W7F509PTsbKyYvTo0cq0adOmYW1tjYGBgYrt5s2bqVSpEi4uLri4uLB+/XrlOW9vb5ycnKhVqxbfffcdwqsnvp07d1K3bl2cnZ3p2LEjSUlJgGLNvbu7Oy4uLri6uhIQoLgp+/j44OzsrEz39/cH4PHjxzRo0AAXFxecnJxYu3atsu7c3FyGDx+Oo6MjNWvWZP9+hdO5cOECDRo0QFNTk3379intg4KCaNKkCU5OTjg7O7N7927luRYtWij1WVhY0KNHDwCWLFmiTK9Tpw5SqZSUlBSys7Np1KgR9erVw8nJiVmzZqn7tZWIRENC35+GsHrQAuZ6jqehVzOqOFiq2KTGJfHnxNUE+lxSSc/LymXr+FXMaz+R1QMX0HvmQPQM9QFw/6w1Fc1NmeMxnrntxnPjyGVlvojr91jYeTILO0/+IM5boiGh05xB7Bi4mNXtvHHyaoJpdVWNaXFJ+Ez4nTs+l4sso82EPjwOuF9QplSDjrMGsPWLufzecSpP70fTaGD7spShqFdDgvu8gZz+cjEH23hj18OdCtUtVGxexiZzcdzvPDqkqiXh8j0Ot5/G4fbTONl3PrKsXGL97gBwotcc5bmnN8J4fCIQAOcx3UkJeYyP5w9c/H4tjX8aUPqiNDSwnf81D/rPJbj195h0b4FedSsVk8y7kdztNIk77caTcuwKVWco7pnyrBwivv+NO23Gcr//HGx+HIL01W8w6cAFgluM4U7bsWjoalOpXzsAcqITCe09gzse44hdvpdqi78tfU1vI9FAb9D3vFw8hRfeg9Fu0hYNSxsVE9njcF5MH8GLqV+TF3ABvf8NB0DTpTFS2+q8+OFrXswahU7nvqCn0Ji1bbUiferXyJOeotO+Z9lrKYbSngM/efIkNWrUwMHBgYULFxY6X9y9F2DLli1Ur16d6tWrs2XLlhLrUrsHfvfuXUJDQ5XHbdq0oXbt2upm/9f49ddfqVWrFunp6YDC0UZHR3P//n00NDR4+vRpsXlnzJhBy5YtVdK6devG6NGjqV69eiH7zz//nJUrV6qkXb58mUuXLhEcHAxA8+bN8fPzo3nz5nz//feEhoZiamqKt7c3K1euZPbs2Xh7ezNr1iw6derE8ePH8fb25vz583h4eODl5YVEIiE4OJi+ffty//59zM3NuXLlCjo6OmRkZFCnTh28vLywsLBg3rx5mJmZ8fDhQ+RyuXIHuapVq7J582aWLl2q0l59fX22bt1K9erViYuLo2HDhnTo0IGKFSty8eJFpV3v3r3p3r07AJMmTWLSpEkAHDlyhOXLl2NsbIwgCJw9exYDAwPy8vJo3rw5nTp1wt3dXa3v7l3YujiQ9DiR5GjF93fzyGWc27uREB6rtEmJeQaAIKjOXj2NLIjdSHuayovkdAyMDclKz6R5f082f/+b8iErIzn9H7f172LpYk9qVCLPoxU6Qo5cpYZnQ5LCCjSmxSge+gR54ZuLeR1byplWIMIvGHPnaoDi5UtIJGjr65KVmoG2gR4pUQllrsW0vj0vohLJeKLQ8sjnKlU7NOROWJzSJuMdWl5j26URMeduI8vOVUnXMtDDvJkT/uP/AKCioyV3Vip6+GkR8RhYmaJrakh2Uul9nwb1HciOiifniaK3meLjj1GHRmSFFfT00y/fVf474+ZDTHu3AiD7UcFvMC8xlbykNDRNKiBLzyTt7E3luZe3wtA2N1HkD3ygUtbr9LJEal8TeWIs8meK9uZePYtWw6bkxD5W2uSHBin/LQsPRbu54oFDamlL/v1gkMshJxtZ9CO0nN3Iu+YHWQU7vkm0dZR/b/8GpTm3LZPJGDVqFL6+vlhZWeHm5oaXl5eKryzu3puSksKPP/5IYGAgEomEhg0b4uXlhZGRUbH1qd0Db9CgAVevXlUeX7t2DVdX1/fR9sGJiYnh2LFjKnP1a9asYebMmWhoKKSbmZkVmffGjRskJibSvr1q78Td3R1zc3O12yCRSMjOziY3N5ecnBzy8vKoXLkygiAgCAIvX75EEATS09OxsLBQ5nn9wJGWlqZMNzAwUNyAgZcvXyr/ra2tjY6ODgA5OTnI5QU/yY0bNzJ1qmKLTg0NDUxNTQGwtbXF2dlZeR1e4+joqHw4sbCwwMzMjGfPnqnYpKenc/bsWWUP/E127tzJ//73P6WO1yMVeXl55OXlKdv8T6lQ2ZjUuGTlcWp8MhUqF/9DLw6bevZoammS9FhxE65kU5mGXZvifXg+IzZPoZJtFaVttQaOTDmxmBGbp1DlrZ5WWVC+ijFp8QUa0+NTKF9FTY0SCZ7T++M7b4dKsjxfxvHpm/j21ELGXV9JpeqW3Np9vhRbXTT6VYx4GVew/XBmfArl1NXyBnbd3Xnkc6VQetWODYm/FEJeRhYAKaFPsOmsuD+ZuthhYGVKOXPjv9n6otGuYkLuG7/B3PhktN5RR6X/efD8Def8mnIuDmhoa5Lz1oOURFOKaZ/WpJ27VURZ7XheRHppo2Fsijy5oJMjT0lCw6hSsfbarTuTd1sxYih7EoFWvUagrYPEwBDN2i5omBTcb/WGe2O4eh8aFtbknD5YXJFljhxB7U9JBAQE4ODggJ2dHdra2nzxxRf4+KhO7RV37z116hSenp4YGxtjZGSEp6cnJ0+efGd9ajvwGzdu0LRpU2xtbbG1taVJkyZcv35dOQT8MTJ27FgWL16scqEiIiLYvXs3rq6udOrUibCwsEL55HI5EyZMKPSEVBL79+/H2dmZPn36EB0dDUCTJk1o06YN5ubmmJub06FDB2rVqoWWlhZr1qyhbt26WFhYEBoaytChQwH45ZdfmDRpEtbW1kycOJEFCxYo6zh48CA1a9akS5cubNy4UZkeHR2Ns7Mz1tbWTJ48GQsLC54/V+wBPGPGDBo0aMBnn31GYmKi2noCAgLIzc3F3t5eJf3QoUN4eHhgaGiokp6ZmcnJkyfp3bu3Mk0mk+Hi4oKZmRmenp40bty4UD3r1q3D1dUVV1dXQl5EqN2+f4phpYp8tWw02yatUfYANLW1yMvJY7HXD1zeeZb+r4Ypo+9GMqPZKBZ28sZv80mGr5v4wdr5d3D7qh3h527zIiFFJV1DU4rrlx6s6/wDy91Gk3j/iWI+/BNAz6wiRjWtiT1/p9A5u+5NeHSowLHfWXkEbcNyeJ2eR60h7Um++xhB/u/FEZv0aomBswPxaw6ppGuZGWG/4nsejVsJb/VCbRcMJ/1qKC8C7qmkGzatg9n/PIiet7XM2/0+aDVrh9TOkZyjimm3/DuB5AVdo/zsFeiPno4sLFTRG39F1rrFpI/qizz2Cdrubf6tZr/XEPqb9ypXV1fWrVunUlZsbCzW1tbKYysrK2JjY9+uskj+Tl61HfjJkyeJjIzEz88PPz8/IiMjOXnyJEePHuXIkSMlF/CBOXr0KGZmZsqI+dfk5OSgq6tLYGAgX3/9NUOGDCmUd/Xq1XTu3BkrK/V7Wd26dSMqKorg4GA8PT0ZOHAgAOHh4dy7d4+YmBhiY2M5e/YsFy9eJC8vjzVr1nDr1i3i4uJwdnZWOuo1a9awfPlyoqOjWb58udKxA/Ts2ZP79+9z6NAhZsyYoUy3trYmODiY8PBwtmzZQmJiIvn5+cTExNC0aVNu3rxJkyZNmDhRPccTHx/PgAED2LRpU6EnxTd72W9y5MgRmjVrhrFxQS9EKpUSFBRETEwMAQEB3L17t1C+4cOHExgYSGBgIE7l7QudL4q0xBSMLAqGEI3MTUhLTFUrL4CugR4jNk3hyNJdRN0qeIhLTUjm9klFsNvtUwFY1lTM92VnZJGbmQNA6PkgpFpSyhmVV7u+v8OLhBQqvDFMamhuzIsE9TRaNaiO20BPvvP/Bc9p/ajXqwUekz+nSm2FntQnil5V6NFrWDUsPB1U2mQmpFLOouB3oW9uzEs1tbymWrfGPD4RiJCvuoOzjpEBpvXtiDlTMJSbl5GF//h1HG4/jYvfrUXXpDwvHj97u8h/RG5CMtpv/Aa1zU3Ii08pZGfYwhnL7/vwYNAChNx8ZbrUQI8af04jZuEOMm6qvlPDcnxfNE0MeTJ7k0q6Xi0bqi0dycPBC8j/AIGH8pQklV6zhrEp8tTC11HTqQG63fvz8ufpkJ+nTM/x2c6LH4bzcqG3Ivgu/q1AQkFO7tVzaDVqUWYaSuJ9lpG9ea8KDAxk+PDh/1KrFajtwG1sbN75+di4dOkShw8fxtbWli+++IKzZ8/y5ZdfYmVlRa9evQCFM3w9N/0mV65cYeXKldja2jJx4kS2bt3KlClT3lmfiYmJchh72LBh3LhxA1D0mN3d3TEwMMDAwIBOnTpx5coV5eYw9vb2SCQS+vbty+XLiuCdLVu2KNv42WefKYPY3qRly5Y8evRIGfj2GgsLC+rUqcPFixcxMTFBX19fpaybNwsP4b1Neno6Xbp0Yd68eYXmq5OSkggICKBLly6F8u3atatIxw5QsWJF2rRpU+KQkLo8vh1BJdsqmFhVQqolpUG3pgT7BqqVV6ol5evfJ3DtwAVlZPprgk9fp3oTJwCqu9dWzpeXr1RBaWNTzx6JRIOXqS9KRUtxxN5+hHG1KlS0roSGlhSnbu489L2hVt6D36/m16bf81vzsfjO28HtAxc5s2g36QkpmFa3RN9Y8fBh16IOSeFxJZT2z0kKeoRhtSoYvNJi192d6NMl/xbfpFqPJkUOn9t2bUTMX0HIcgoch7ahPhpaUgAc+7Um8dp95fB6aZERFI5uNXN0rM2QaGli3L05qaevq9jo16lGtUXf8mDQAvKT05TpEi1Nqm+YTNLe86QcU9VUqV87KrR2IXzkcpVeubalKY7rvYn47leVOfSyRPboPhpVLNGoVAWkmmi7tyXvhmp7pTYO6A0dz8ufpyOkPy84IdFAYqAYpdOwtkNqbUf+HcX10ahcEMCo1aApsrjoshdTDDJBrvanJCwtLZWjr6CYxrW0tHxHjn+W973ehf4psWDBAmWP9vz58yxdupRt27YxZcoUzp07R7Vq1fDz88PR0bFQ3u3btyv/vXnzZgIDA4uMJnyT+Ph45dz44cOHqVWrFqAIWPjjjz+YOnUqgiDg5+fH2LFjsbS0JDQ0lGfPnlGpUiV8fX2VeSwsLPDz86N169acPXtWOScdHh6udPg3b94kJycHExMTYmJiMDExQU9Pj9TUVPz9/Rk3bhwSiYRu3bpx/vx52rZty5kzZ0oMPMzNzaVnz5589dVX9OnTp9D5ffv20bVrV3R1dVXS09LS8PPzY9u2bcq0Z8+eoaWlRcWKFcnKysLX15fJkye/s351kcvk7Jm5kVFbf0Ai1eDqnvMkhMXQZdxnPLnziDt/3aCqsz1f/z4B/QrlqOvRkC7jPmNe+4k06NIEh0a1KGdUHvc+iqCiPyeuJjb0Mb5rfBj4yxjaDu1CTmY2O6b8DkD9Tu60+NITmUxOXnYum8b8Wio63oUgk3Ni5mb6b52MRKpB0B4/noXF0np8b+KCI3n4100snO3ou24cuhX0cWxXn1bjerPWs/hrnPH0ORd+OcjAvTOQ58lIi1VEsX8ILVenb6H9Dm8kGhqE7fbj+cNY6k/sTdLtSKJ9b2Jaz462G8aiXUEfa8/61J/Qm0NtFQ/Or+ewE67cL1R2Na8mhZakVahuQYtfvgEBnj+IwX/iH6UvSiYnatp6auyYiUSqwbNdZ8h6GI3lpC94eTuC56evU3XGV0jL6VL91ZRLbmwSDwctwLhbU8q710bTuDymnyuGjx+NXUFmSBTVFn5DTswznI4o7l+px68Su3wvluP6omlUHtsFil6fkC8jpJN36et6E7mcrM0rKDd5EWhIyfU7gTw2Ct3eg8iPfEj+zcvo9vsGia4u5b5XrDKRJz3l5bLpoCnFYOYvirZmZZK5Zr5iCF0iQf/bKUj09AEJsicRZG76pWx1vEtiKZbl5uZGWFgYkZGRWFpasmvXLnbs2FFyRqBDhw788MMPpKYqRqZOnz6tMn1aFBLh3wz/+0C8duBHjx7l+fPn9O/fnydPnmBgYMDatWupV68egYGBrF27VmX5FxQ48NfR5d7e3uzYsYO4uDgsLCwYNmwYs2fPZurUqRw+fBhNTU2MjY1Zs2YNNWvWRCaTMXLkSC5cuIBEIqFjx44sW7YMgLVr1/Lrr7+ipaWFjY0NmzdvxsTEBH9/f77//nvy8/PR1dVl9erVNGzYkEWLFrF161a0tLTQ09NjyZIlNG/eHF9fXyZMmIBEIkEQBEaPHq0c2nn8+DEDBgzg+fPnVKpUiU2bNlG1alWuX79Oz549SU1NRVdXlypVqhASEsK2bdsYPHgwTk5OKtfAxcUFgNatWzNlyhQ6duxY6DqdPHmSXbt2KdOCg4MZOHAgMpkMuVxO3759S9z8ZrTt53/zW/64MRP+/z0rW+eXTkDix0ZtIbNko0+MGm2el2z0CVJx+z/fzrpr1cKjicVx9MmxEm2OHz/O2LFjkclkDBkyhGnTpjFz5kxcXV3x8vIq9t4LiqDj+fPnA4oly4MHD35nXf8JBy7y6SA68E8H0YF/OogOvHg6V+2stu3xJ8f/cX2lyf+/u4qIiIiIiIiafMp9WNGBi4iIiIj8Z/mUX6UqOnARERERkf8s6ryg5WNFdOAiIiIiIv9ZxCF0ERERERGRTxCxBy4iIiIiIvIJou4uYx8jogMXEREREfnPIheH0EVERERERD49xCh0ERERERGRTxBxDlxEpJRYG+f/bzdBRE00Smlv948NDYnaezx9Muj4aP3bTSgT0ko2KRExCl1EREREROQTROyBi4iIiIiIfIKIUegiIiIiIiKfIOIQuoiIiIiIyCeITCjNHcE/LKIDFxERERH5z/Ipz4H//wu3FBERERERURPhPf5Th5MnT1KjRg0cHBxYuHBhofM5OTl8/vnnODg40LhxY6KiogCIiopCT08PFxcXXFxc+Pbbb0usS+yBi4iIiIj8ZynNN7HJZDJGjRqFr68vVlZWuLm54eXlRe3atZU2GzZswMjIiPDwcHbt2sXkyZPZvXs3APb29gQFBaldn9gDFxERERH5z1KaPfCAgAAcHByws7NDW1ubL774Ah8fHxUbHx8fBg4cCECfPn04c+bM3w6kEx24iIiIiMh/FpkgV/tTErGxsVhbWyuPraysiI2NLdZGU1OTChUqkJycDEBkZCT169enVatWXLx4scT6xCF0EREREZH/LO8zhL5u3TrWrVunPB4+fDjDhw8vlXaYm5vz5MkTTExMuHHjBj169CAkJARDQ8Ni84gOXERERETkP8v7vMilJIdtaWlJdHS08jgmJgZLS8sibaysrMjPzyctLQ0TExMkEgk6OjoANGzYEHt7ex4+fIirq2ux9YlD6CIfPR3atybk7gXuh/rjPWlUofPa2trs2L6G+6H+XPY/go2NlfLcZO/R3A/1J+TuBdp7tlLJp6GhwfWAU/gc3KJM27B+OWEPrhB4/TSB109Tr54TABUrVmDf3vXcvOHLlUtHcXKqoczz/XdfczvoLEG3zrDtz1XKP8J/Q1eFCobs3rWOu3f8uBN8HvfGDQHo3bsrt4POkpsdTcMGzkp7N1cXpdYbgb50797xH+lq3741d+/4ERrqz6SJRWvavm01oaH++F9U1eQ9aRShof7cveOH5xuavvtuGEG3znDr5l/8uXWlsh3r/1jGgweXuR5wiusBp6jnXBAotGzZT4SG+nMj0BcXlzrK9KzMx0r7A/s3lqinKDw9WxEcfI6QkAtMnDiySI1//rmKkJALXLjgo9RobFyRU6d2kZR0j+XLf1La6+npcvDgJm7fPsvNm38xZ84UlfJ69+7KrVtnuHnzL7Zs+U2ZfvjwVhIS7nDgwKa/peNtPNq1JPCmL7dun2Xc+G+K1LVpy2/cun2WM+f2U7WqwjG1adMMv4s+XL52HL+LPrRs1USZZ8asCYTc9yc2IbjIOr26dyAtI4L69esC8FlfLy5ePqL8pKaHUbdurVLRVxxyQVD7UxJubm6EhYURGRlJbm4uu3btwsvLS8XGy8uLLVsU95x9+/bRtm1bJBIJz549QyaTAfDo0SPCwsKws7N7d4WCyH+KwYMHC5UqVRKcnJyUacnJyUK7du0EBwcHoV27dkJKSoogCIIgl8uFMWPGCPb29kLdunWFGzduKPNs3rxZcHBwEBwcHITNmzcXWVdx5b4LqZaFykdLx0oID48UHBzdBV19GyHodohQx7mVis2o0VOFtb9vFaRaFsL/+n8r7N7jI0i1LIQ6zq2EoNshgl45W8G+emMhPDxS0NKxUuabMHG2sGPnAeHoUV9l2uYtu4XPPv+6UDuWLl0tzP5xiSDVshBq12khnDlzUZBqWQjWNg2ER48eC+XK2wlSLQthz97DwuAhYwvl/1C6tmzdI3w9fIIg1bIQdPVtBGPTmoJUy0JwqttSqOXUQjh//pLQqHFHZR0GhnaCtq61INWyECytXYTExGeCtq61Wrq0tC1VPjq61kJ4RKTgWKOJoF/OVrh9O0Rwdm6tYjN6zFTh93VbBS1tS6F//xHCnj0+gpa2peDs3Fq4fTtEKGdQTaju6C6ER0QKOrrWgo1tQ+FR5GOhvKG9oKVtKezde1gYMnSsoKVtKWzZslv4/PPhhdrRzWuAcOLkWUFL21Jo1rybcO3aTeW5Fy8yCtkX0qFjXexHT89GiIiIEmrWbCYYGNgJt2+HCPXqtVWxGTPmB2Hduj8FHR1r4csvRwp79hwWdHSsBSMjR6FNm17CqFFThdWrNyntK1asLrRv31fQ0bEWDAzsBH//a0K3bgMEHR1roXbtFsKtW3eEypXrCDo61oKVlYsyX8eOXwg9ew4Wjh37651t1tGxFgzL2b3zU7G8g/AoIkpwdmolmFSsIQQHhwpuDdur2IwfO0PYsH67YFjOThg88Dth/76jgmE5O6F5k66Co727YFjOTmjs1lGIjY1X5mnbupdQ3a6x8OJFRqE6LSrXFfz9rwkB124KrZp3L3TevVFH4VFE1DvbXRpUM3FR+6MOx44dE6pXry7Y2dkJc+fOFQRBEGbMmCH4+PgIgiAIWVlZQp8+fQR7e3vBzc1NiIiIEARBEPbt2yfUrl1bqFevnlC/fn3h8OHDJdYl9sD/YwwaNIiTJ0+qpC1cuBAPDw/CwsLw8PBQrl08ceIEYWFhhIWFsW7dOkaMGAFASkoKP/74I9euXSMgIIAff/yR1NTUQnUVV+770MitPhERUURGPiEvL489e3zw6tZBxcarW3v+/HMvAPv3H6Ntm+av0juwZ48Pubm5REVFExERRSO3+gBYWprTuZMHGzfuVKsdtWo5cu7cJQAePIjAxsYKMzNTQBGIoqeni1QqRV9Pj/j4hH9Fl6FheVo0b8zGTQpNeXl5pKWlA3D/fjgPH0YUakdWVrbyqV9XV0clGvZ9dbm5uRTS1K1bexWbbm9qOnCMNq80devWvpAmNzcXRTukBe3Q09cjPj7xne3o1q0927ftAyAg4CYVKxpSpYrZO/Ooy9sa9+49UqTGba/qP3DgOG3aNAMgMzOLy5evk5OTrWKflZWNn98VQPGd3bp1FysrcwCGDOnH779v5flzxb5bz54lK/OdO3eJjIyMUtHV0LUejx49Jioqmry8PA7sO0qXLu1UbDp3aceO7QcAOHTwBK1aK3rawcGhJCQ8BeBe6EP0dHXR1tYGIPB6EImJz4qsc9qMcfyy7Heyc3KKPN+nTzf27z9WKvrehSDI1f6oQ+fOnXn48CERERFMmzYNgJ9++knZE9fV1WXv3r2Eh4cTEBCg7GX37t2bkJAQgoKCuHnzJt26dSuxLtGB/8do2bIlxsbGKmlvLmsYOHAghw4dUqZ/9dVXSCQS3N3def78OfHx8Zw6dQpPT0+MjY0xMjLC09Oz0EPBu8p9HywsqxAdE6c8jomNx8KiSrE2MpmMtLR0TEyMsLAoIq+lIu+yn39kytS5yOWF/yjn/DSZmzd8+XnJbOWNKPhOKD17dAYUw842NlZYWZoTF5fAsuVriYwIIObJLdLS0/H968K/oqtataokJSWzYf1yrgec4ve1S9DX1yuxLY3c6iuGym+eYeToKchksr+ly9LCnJjoeOVxbGwCFpbmb9lUISYmvkBT+itNlubKdIDYmAQsLRTXd/kvvxMRfo0nj2+SnvaCv95ox08/eXMj0JclS2Ypv6sir8+ra6urq8OVy8e4eOEwXl6qD0zqYGFRhZg3yo6NjcfConKxNjKZjPT0F5iYGKlVfoUKhnTp0k75sFi9ejUcHOw4d+4Afn6HVKYWShMLi8rExqh+d+Zv6TK3qKK0kclkpKe9wPgtXd17dOT27RByc3PfWV+9ek5YWZlz+tT5Ym169e7Cvr1H3lPJ+1OaUegfGtGBi5CYmIi5ueJGW6VKFRITFT2c4pZEqLNU4l3lvs26detwdXXF1dUVufxlqekqji6d2/H0aRI3b90pdG7a9AU41WmJe5MuGBlXxHuSYo5z0eKVVKhoSOD104waNYRbQXeRyeVUrFgBr24dcHB0x9qmAeXK6dOvX68y11AUmlIp9evX5ffft+LWqAMvX2Yy2Xt0ifkCrt+inktb3Jt2Zor3aHR0dD4aXRUrVqBb1/Y41miCjW1DypXTo9//FO2YPmMhdeq2oknTLhgbVWRSEfPRb+NQ3Z0mTbvw1cDRLF0yGzs7m7KWoDZSqZStW1ewatUmIiOfAIpREAcHWzw9+zJw4BjWrFlEhQrFRyX/m9SsVZ0ff/Jm7HfT32knkUiYt/AHpk2dX6xNQ9d6ZGZlcy/0YSRBwK4AABKjSURBVGk3sxByBLU/HxuiAxdRQSKRIJFIPmi5w4cPJzAwkMDAQDQ0yqmci4tNwNrKQnn8utdbnI1UKqVCBUOSk1OJiysib2wCTZu60q1re8IfXmX7ttW0adOMLZsVwUGvhwJzc3PZsmU3bq6KIfcXLzIY9vV4XN3aM2jwd1QyNeHRo8d4eLQgMuoJSUkp5Ofnc/DQCZq4Fx81Wpa6YmLjiYmJJ+D6LQAOHDhGfZe6JbblNffvh5ORkUkdpxp/S1dsXDxW1gU9bkvLKsTFxr9lk6AcHpZKpVQwfKUpNl6ZDmBpVYXYuHg82jYnKipa2Y5Dh07g3kQRmKfyXW3dg+urIfcir8+ra/v6/5GRT7hw4Qou9QoC3NQhLi4BqzfKtrQ0Jy4usVgbqVSKoWF5kpMLTzG9zerVCwkPj2Llyg3KtNjYeI4d8yU/P5+oqGjCwiJxcLB9rzarQ1xcIpZWqt9d/Fu64uMSlDZSqRTDCuVJeaXLwqIK23es4Zvhk5QPH8VRvnw5atd25OiJHQSH+OHmVp+de35XBrIB9O7Tlf0foPcNit3I1P18bIgOXITKlSsTH6+40cbHx2NmppgvLG5JhDpLJd5V7vtwPTAIB4dq2Npao6WlRd++3Tly9LSKzZGjpxkw4DMAevfuwrnzl5Tpfft2R1tbG1tbaxwcqhFw/RbTpi/E1s4VB0d3+n85knPnLjFw0HcAKnOlXl4dCQm9DyiGNrW0tAAYOqQfF/2v8eJFBtFPYmncuAF6eroAtG3TnPv3w/4VXYmJz4iJicPR0V7RlrbNuXfv3T0YW1trpFIpAFWrWlKjhj1Rj6P/lq7AwNuFNB096qtic/Sob4GmXl04/0rT0aO+hTRdvx7Ek+g4Gjeur2xHmzbNuX8/HHj7u+pAaMiDV2Wdpv+XfQBo1KgBaWkvSEh4SsWKFZTD7CYmRjRp6lbi9SlJ42efdStS45ev6u/VqzPnz18usdzZsydiaFieiRNnq6QfPnyKli2bKNtcvXq1Eh3k3+HmjWDs7W2xsbFCS0uLXn26cvz4GRWb48fP0K+/YvSjR89OXHg1b1+hQnn27F/P7FmLuXb1Rol1padnYGfjhrNTK5ydWnH9+i3+1/cbbr0aEZNIJPTs1Zn9+46WssqiKc0o9A/OewTrifw/ITIyUiUKfeLEicKCBQsEQRCEBQsWCJMmTRIEQRCOHj0qdOzYUZDL5cKVK1cENzc3QRAU0eW2trZCSkqKkJKSItja2grJycmF6imu3HdRVMR2125fCg8eRgjh4ZHC9BkLBamWhTBn7jKhe8+BglTLQtA3qCbs3XdECAt7JAQE3BQcHN2VeafPWCiEh0cK9x+EC1269i9UdluP3ipR6GfP+gvBd0KFO3fvCdu27xMMKzoIUi0LoVnzbsKDhxHC/QfhwoGDxwSTSrWUeX6a87Nw736YcOfuPeHPbfsEvXK2JUahl5WuBq6ewvXAIOF2cIhwyOeEsp29+gwRoqPjhOzsbCEh4alw6tQ5QaplIXw1aIxwN+S+cCvornDjZrDQs/dgtXUVFcHdzWuA8PBhhBAeESnMmLFQ0NK2FObOXS707DVI0NK2FAzK2wn79h0RwsIjhYCAW4JjjSbKvDNmLBTCIyKFBw/Cha7dvlSmz5mzTLh/P0y4e/eesG3b/7V39zFR3OsewL+AgErlUPXWUJYgCxV5W3YFBUHKQm2wV6HohYoFRU6qwWJN5eZAG4LdGumttee00nguV9uCNSoqhYJXS9LkSMTWHootBpDrIrK8aX3DUBCRt+f84WXCytsuwi6zPp+EZHdnhv0+DOPjzP74TT7ZPOdMllYO9I9/XKCqqlqqrq6lo0e/JbvnXxK2+ft/59C1+gaqqqol/4DXyNLKgYJfjqSqqlq6fLmGqqpqacvW/9R7FLq1tSNFRm4itbqe6us1tGvXXrK2dqTMzM9o3bo/Px7xbetK+fn/S9f+v8bFi4OEbTWaJrp37z51dHRSc/MN8vEJI6n08XFVW6umyspqqqyspqSkvwjbfP75QbpyRU1VVbUUH/+28PqFC/+k27fvUlfXQ2puvkGrV8dNeBS6rY2U/mPtn6lOfZ2u12tot+pTsrWR0sf/lUXrY7aQrY2U/m3uYiosOEP11zRU8UslyTxDyNZGSrs//Ct1dj6gy5drhC/pwqVkayOlz//2P9TScoP6+/uppeUGfZT5+bD3PX/+otYo9H9ftYHK//mrTpknw4I/Ldb5a7oxI5qO/61gU2XDhg0oLS3F3bt3sWDBAnz44YeIiorCG2+8gaamJjg5OeHkyZOYO3cuiAjbt29HSUkJZs+ejZycHGFSga+//hofffT4M6z09HQkJiYCAN566y0kJSXBz88P9+7dG/H7jmWG1fAzeTY9mU/BRy3TgbmZ6V2YtJ5haewIU6K9c/hfVuhrwZ8W67zurfb/e+r3m0zcwNm0wg1cPLiBiwc38NHNt12k87p3/5j6QXX64KlUGWOMPbOm5WfbOuIGzhhj7Jkl5ovQ3MAZY4w9s6bj33frihs4Y4yxZxafgTPGGGMiNB2nSNUVN3DGGGPPLB7ExhhjjIkQX0JnjDHGRIh4EBtjjDEmPnwGzhhjjImQmBs4T6XKnlkHDx7E1q1bjR1j0pliXaZYE8B1sadjepP+MqajgwcPGjvClDDFukyxJoDrYk+HGzhjjDEmQtzAGWOMMRGyUKlUKmOHYMxYfH19jR1hSphiXaZYE8B1sYnjQWyMMcaYCPEldMYYY0yEuIEzxhhjIsQNnJmkkpISuLm5wdXVFR9//PGw5efPn8eSJUswY8YM5Ofnay2zsLCAXC6HXC5HZGSkoSLrbbwas7Oz4e3tDblcjhUrVuDKlStGSDm+8eoY9O2338LMzAwVFRUAAI1Gg1mzZgn7KikpyVCR9aZLjSdPnoSHhwc8PT3x5ptvGjihbsarY+fOncL+WLRoEezs7IRlYjmuRIUYMzF9fX0klUqpvr6eHj16RDKZjGpqarTWaWhooMuXL9PGjRvp1KlTWstsbGwMGXdCdKmxvb1deFxUVETh4eGGjjkuXeogIvrjjz8oODiY/P396ZdffiGix/vQ09PT0JH1pkuNarWa5HI5tbW1ERHRrVu3jBF1TLruq0FZWVmUmJgoPBfDcSU2fAbOTE55eTlcXV0hlUphZWWF2NhYFBUVaa2zcOFCyGQymJuL8xDQpUZbW1vh8YMHD2BmZmbomOPSpQ4AyMjIQFpaGmbOnGmElE9HlxoPHTqE5ORkPP/88wCAF154wRhRx6Trvhp0/PhxbNiwwYAJnz3i/NeLsTG0trbC0dFReC6RSNDa2qrz9t3d3fDz80NAQAC+++67qYj41HSt8cCBA3BxcUFqaiqysrIMGVEnutTx66+/orm5GatXrx62fUNDAxQKBUJCQlBWVjbleSdClxrVajXUajWCgoIQEBCAkpISQ8cclz7HVWNjIxoaGhAWFia8JobjSmz4ZiaMPaGxsREODg64fv06wsLC4O3tDRcXF2PHmpDk5GQkJyfj2LFj2LNnDw4fPmzsSHoZGBhASkoKcnNzhy2zt7dHU1MT5s2bh0uXLiEqKgo1NTVaVx7Eoq+vD3V1dSgtLUVLSwtefvllVFVVaX2GLCZ5eXmIjo6GhYWF8JopHVfTBZ+BM5Pj4OCA5uZm4XlLSwscHBz02h4ApFIplEolfvvtt0nP+LT0rTE2NnZanvWMV0dHRweqq6uhVCqxcOFC/Pzzz4iMjERFRQWsra0xb948AI8nDXFxcYFarTZ4DePRZV9JJBJERkbC0tISzs7OWLRoEerq6gwddUz6/M7l5eUNu3wuhuNKdIz9ITxjk623t5ecnZ3p+vXrwmCb6urqEddNSEjQGsTW1tZG3d3dRER0584dcnV1HXOgjrHoUqNarRYeFxcXk6+vr6FjjkuffUVEFBISIgxiu337NvX19RERUX19Pb344ot07949g+TWhy41fv/997Rp0yYievx7J5FI6O7du8aIOypd91VtbS05OTnRwMCA8JpYjiux4QbOTNKZM2fopZdeIqlUSnv27CEiooyMDCoqKiIiovLycnJwcKDZs2fT3LlzycPDg4iIfvzxR/Ly8iKZTEZeXl705ZdfGq2G8YxX444dO8jDw4N8fHxIqVSO2RiNabw6hhrawPPz84X6FAoFFRcXGzS3PsarcWBggHbu3Enu7u7k5eVFx48fN2bcUemyrz744ANKS0vT2k5Mx5WY8FSqjDHGmAjxZ+CMMcaYCHEDZ4wxxkSIGzhjjDEmQtzAGWOMMRHiBs4YY4yJEDdwxhhjTIS4gTPGJs3mzZuH3Z5VF6Wlpfjpp5+E59nZ2fjmm28mMxpyc3Nx48YNvbdTKpXCLUzT09Ph6OiI5557btJyVVZW4uzZs8Lz4uLiMW+rytggbuCMmbC+vj5jR9DJkw08KSkJmzZtmtT3mGgDHyoiIgLl5eV6bzfWfniygUdGRuK9996bUD72bOEGztg0p9FosHjxYsTFxcHd3R3R0dHo6urC7t27sXTpUnh5eWHr1q0YnJNJqVTi3XffhZ+fH/bv34/Tp0/D398fCoUCK1euxK1btwAAKpUKCQkJCA4OhpOTEwoKCpCamgpvb2+sWrUKvb29o2a6dOkSQkJC4Ovri/DwcNy8eXPYOqPly8rKgoeHB2QyGWJjY6HRaJCdnY3PPvsMcrkcZWVlUKlU+PTTTwEA165dw8qVK+Hj44MlS5agvr4epaWlUCqViI6OFn42g99/pGz5+fmoqKhAXFwc5HI5Hj58OKF9ERAQAHt7e53W3bx5M5KSkuDv74/U1FSUl5dj+fLlUCgUCAwMxNWrV9HT04Ndu3bhxIkTkMvlOHHiBHJzc7F9+3YAj/d9WFgYZDIZXnnlFTQ1NU0oNzNRRp0HjjE2roaGBgJAFy5cICKixMRE2rdvn9a83/Hx8cJUoiEhIbRt2zZhWVtbmzAv9aFDhyglJYWIHk95GRQURD09PVRZWUmzZs2is2fPEhFRVFQUFRYWjpinp6eHli9fTrdv3yYiory8PEpMTCQi7bnlR8tnb28vzIt9//59Icu+ffuE9Yc+X7ZsGRUUFBAR0cOHD+nBgwd07tw5srW1pebmZurv76eAgAAqKysbM9vQaVj1MdJ2NjY2426XkJBAq1evFuZrb29vp97eXiIi+uGHH2jdunVERJSTk0PJycnCdkOfr1mzhnJzc4mI6KuvvqLXX39d7/zMdPHtRBkTAUdHRwQFBQEA4uPjkZWVBWdnZ3zyySfo6upCW1sbPD09ERERAQBYv369sG1LSwvWr1+PmzdvoqenB87OzsKy1157DZaWlvD29kZ/fz9WrVoFAPD29oZGoxkxy9WrV1FdXY1XX30VANDf3z/iWem5c+dGzCeTyRAXF4eoqChERUWNWXdHRwdaW1uxdu1aAMDMmTOFZcuWLYNEIgEAyOVyaDQa2NnZ6ZTNUGJiYoRbara3tyMhIQF1dXUwMzMb8wrHoIsXL6KgoAAAsHHjRqSmpk5pXiYu3MAZEwEzM7Nhz99++21UVFTA0dERKpUK3d3dwnIbGxvh8TvvvIOUlBRERkaitLQUKpVKWGZtbQ0AMDc3h6WlpfA+5ubmo35uS0Tw9PTExYsXR83b3d09ar4zZ87g/PnzOH36NDIzM1FVVaXfD+OJ7ABgYWGBvr4+nbIZ0tD9kJGRgdDQUBQWFkKj0UCpVBovGDMJ/Bk4YyLQ1NQkNKVjx45hxYoVAID58+ejs7NzzJHf7e3twr2YDx8+/NRZ3NzccOfOHSFPb28vampqtNYZbNZP5hsYGEBzczNCQ0Oxd+9etLe3o7OzE3PmzEFHR8ew95ozZw4kEolwL/NHjx6hq6trQtlGew9DGbofcnNzhdfHyhUYGIi8vDwAwNGjRxEcHDzlOZl4cANnTATc3Nxw4MABuLu74/79+9i2bRu2bNkCLy8vhIeHY+nSpaNuq1KpEBMTA19fX8yfP/+ps1hZWSE/Px9paWnw8fGBXC7XGkEOAHZ2diPm6+/vR3x8PLy9vaFQKLBjxw7Y2dkhIiIChYWFwiC2oY4cOYKsrCzIZDIEBgbi999/n1C2wUFlTzOILTU1FRKJBF1dXZBIJFpXM3TZ9v3334dCodC6uhEaGoorV64Ig9iG+uKLL5CTkwOZTIYjR45g//79E8rNTBPfTpSxaU6j0WDNmjWorq42dhTG2DTCZ+CMMcaYCPEZOGNsVGvXrkVDQ4PWa3v37kV4eLiREk2OkepqbGyEk5OT1mu61JqZmYlTp05pvRYTE4P09PTJCcvYKLiBM8YYYyLEl9AZY4wxEeIGzhhjjIkQN3DGGGNMhLiBM8YYYyL0L9LzSaV2qt2B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10203"/>
            <a:ext cx="47244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1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06319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130131"/>
            <a:ext cx="46672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3" y="5733256"/>
            <a:ext cx="36195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94" y="5733256"/>
            <a:ext cx="35433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8" y="5757068"/>
            <a:ext cx="46863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632145391508258816/733603950758068275/img_results_EnergyUse.png?width=1025&amp;height=1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3712" y="476672"/>
            <a:ext cx="97631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media.discordapp.net/attachments/632145391508258816/732993313308672050/img_results_EnergyUse.png?width=1025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916832"/>
            <a:ext cx="9763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0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124744"/>
            <a:ext cx="13073038" cy="527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548680"/>
            <a:ext cx="784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GroupKfolds mais group non renseigné pour le Randomized search CV -&gt; poubelle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6227" y="260648"/>
            <a:ext cx="13183994" cy="2249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Dummy </a:t>
            </a:r>
            <a:r>
              <a:rPr lang="fr-FR" sz="1600"/>
              <a:t>'Dummy</a:t>
            </a:r>
            <a:r>
              <a:rPr lang="fr-FR" sz="1600" smtClean="0"/>
              <a:t>'</a:t>
            </a:r>
            <a:endParaRPr lang="en-US" sz="1600" smtClean="0"/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['bin</a:t>
            </a:r>
            <a:r>
              <a:rPr lang="fr-FR" sz="1600" smtClean="0"/>
              <a:t>'], </a:t>
            </a:r>
          </a:p>
          <a:p>
            <a:r>
              <a:rPr lang="fr-FR" sz="1600"/>
              <a:t>  'preproc__strat_high_card': ['bin'], </a:t>
            </a:r>
            <a:endParaRPr lang="fr-FR" sz="1600" smtClean="0"/>
          </a:p>
          <a:p>
            <a:r>
              <a:rPr lang="fr-FR" sz="1600"/>
              <a:t> 'preproc__strat_quant': ['stand'], </a:t>
            </a:r>
          </a:p>
          <a:p>
            <a:r>
              <a:rPr lang="fr-FR" sz="1600"/>
              <a:t>            name_reg+'__strategy': ['mean']} </a:t>
            </a:r>
            <a:endParaRPr lang="en-US" sz="1600" smtClean="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Grid Fitting 5 folds for each of 1 candidates, totalling 5 fits </a:t>
            </a:r>
          </a:p>
          <a:p>
            <a:r>
              <a:rPr lang="en-US" sz="1600"/>
              <a:t>[Parallel(n_jobs=1)]: Using backend SequentialBackend with 1 concurrent workers. [Parallel(n_jobs=1)]: Done 5 out of 5 | elapsed: 10.5s finished </a:t>
            </a:r>
          </a:p>
          <a:p>
            <a:r>
              <a:rPr lang="en-US" sz="1600"/>
              <a:t>---&gt; Optimization took 12.250s.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 smtClean="0"/>
          </a:p>
          <a:p>
            <a:r>
              <a:rPr lang="fr-FR" sz="1600" smtClean="0"/>
              <a:t>KNN Regressor </a:t>
            </a:r>
            <a:r>
              <a:rPr lang="fr-FR" sz="1600"/>
              <a:t>'KNN_rand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['bin', 'ord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['bin', 'ord',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name_reg+'__n_neighbors': [1,2,3,5,7,9,11,15,17</a:t>
            </a:r>
            <a:r>
              <a:rPr lang="fr-FR" sz="1600" smtClean="0"/>
              <a:t>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name_reg+'__p': [1,2</a:t>
            </a:r>
            <a:r>
              <a:rPr lang="fr-FR" sz="1600" smtClean="0"/>
              <a:t>]}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108 candidates, totalling 540 fits </a:t>
            </a:r>
          </a:p>
          <a:p>
            <a:r>
              <a:rPr lang="en-US" sz="1600"/>
              <a:t>[Parallel(n_jobs=1)]: Using backend SequentialBackend with 1 concurrent workers. [Parallel(n_jobs=1)]: Done 540 out of 540 | elapsed: 20.6min finished </a:t>
            </a:r>
          </a:p>
          <a:p>
            <a:r>
              <a:rPr lang="en-US" sz="1600"/>
              <a:t>---&gt; Optimization took 1235.305.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/>
          </a:p>
          <a:p>
            <a:r>
              <a:rPr lang="fr-FR" sz="1600" smtClean="0"/>
              <a:t>Ridge Regression  </a:t>
            </a:r>
            <a:r>
              <a:rPr lang="fr-FR" sz="1600"/>
              <a:t>'Ridge_rand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['ohe', 'bin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'preproc__strat_quant': ['stand</a:t>
            </a:r>
            <a:r>
              <a:rPr lang="fr-FR" sz="1600" smtClean="0"/>
              <a:t>'],</a:t>
            </a:r>
            <a:endParaRPr lang="fr-FR" sz="1600"/>
          </a:p>
          <a:p>
            <a:r>
              <a:rPr lang="fr-FR" sz="1600"/>
              <a:t>            name_reg+'__alpha': st.loguniform(1e-7, 1e7</a:t>
            </a:r>
            <a:r>
              <a:rPr lang="fr-FR" sz="1600" smtClean="0"/>
              <a:t>)}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36.8min finished </a:t>
            </a:r>
          </a:p>
          <a:p>
            <a:r>
              <a:rPr lang="en-US" sz="1600"/>
              <a:t>---&gt; Optimization took 2208.016s.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 smtClean="0"/>
          </a:p>
          <a:p>
            <a:r>
              <a:rPr lang="fr-FR" sz="1600" smtClean="0"/>
              <a:t>LASSO </a:t>
            </a:r>
            <a:r>
              <a:rPr lang="fr-FR" sz="1600"/>
              <a:t>'Lasso_rand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</a:t>
            </a:r>
            <a:r>
              <a:rPr lang="fr-FR" sz="1600" smtClean="0"/>
              <a:t>'],</a:t>
            </a:r>
          </a:p>
          <a:p>
            <a:r>
              <a:rPr lang="fr-FR" sz="1600"/>
              <a:t>            'preproc__strat_high_card': ['bin', 'ord', 'hash</a:t>
            </a:r>
            <a:r>
              <a:rPr lang="fr-FR" sz="1600" smtClean="0"/>
              <a:t>'],</a:t>
            </a:r>
          </a:p>
          <a:p>
            <a:r>
              <a:rPr lang="fr-FR" sz="1600"/>
              <a:t>            'preproc__strat_quant': ['stand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name_reg+'__alpha': st.loguniform(1e-7, 1e7</a:t>
            </a:r>
            <a:r>
              <a:rPr lang="fr-FR" sz="1600" smtClean="0"/>
              <a:t>)}</a:t>
            </a:r>
          </a:p>
          <a:p>
            <a:r>
              <a:rPr lang="en-US" sz="1600"/>
              <a:t>-----Model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37.2min finished </a:t>
            </a:r>
          </a:p>
          <a:p>
            <a:r>
              <a:rPr lang="en-US" sz="1600"/>
              <a:t>---&gt; Optimization took 2235.110s. -----...model </a:t>
            </a:r>
            <a:r>
              <a:rPr lang="en-US" sz="1600" smtClean="0"/>
              <a:t>dumped</a:t>
            </a:r>
            <a:endParaRPr lang="fr-FR" sz="1600"/>
          </a:p>
          <a:p>
            <a:endParaRPr lang="fr-FR" sz="1600" smtClean="0"/>
          </a:p>
          <a:p>
            <a:r>
              <a:rPr lang="fr-FR" sz="1600" smtClean="0"/>
              <a:t>ElasticNet </a:t>
            </a:r>
            <a:r>
              <a:rPr lang="fr-FR" sz="1600"/>
              <a:t>'ElasticNet_rand'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'loo'], </a:t>
            </a:r>
            <a:endParaRPr lang="fr-FR" sz="1600" smtClean="0"/>
          </a:p>
          <a:p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name_reg+'__alpha': st.loguniform(1e-7, 1e7), </a:t>
            </a:r>
            <a:endParaRPr lang="fr-FR" sz="1600" smtClean="0"/>
          </a:p>
          <a:p>
            <a:r>
              <a:rPr lang="fr-FR" sz="1600"/>
              <a:t>            name_reg+'__l1_ratio': st.uniform(0,1), </a:t>
            </a:r>
            <a:endParaRPr lang="fr-FR" sz="1600" smtClean="0"/>
          </a:p>
          <a:p>
            <a:r>
              <a:rPr lang="fr-FR" sz="1600"/>
              <a:t>            name_reg+'__tol' : st.loguniform(1e-3, 1e0</a:t>
            </a:r>
            <a:r>
              <a:rPr lang="fr-FR" sz="1600" smtClean="0"/>
              <a:t>)}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37.2min finished </a:t>
            </a:r>
          </a:p>
          <a:p>
            <a:r>
              <a:rPr lang="en-US" sz="1600"/>
              <a:t>---&gt; Optimization took 2232.924s. -----...model dumped</a:t>
            </a:r>
          </a:p>
          <a:p>
            <a:endParaRPr lang="fr-FR" sz="1600" smtClean="0"/>
          </a:p>
          <a:p>
            <a:r>
              <a:rPr lang="fr-FR" sz="1600"/>
              <a:t>Random Forest </a:t>
            </a:r>
            <a:r>
              <a:rPr lang="fr-FR" sz="1600" smtClean="0"/>
              <a:t>Regressor </a:t>
            </a:r>
            <a:r>
              <a:rPr lang="fr-FR" sz="1600"/>
              <a:t>'RandomForest_grid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'loo'], </a:t>
            </a:r>
            <a:endParaRPr lang="fr-FR" sz="1600" smtClean="0"/>
          </a:p>
          <a:p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name_reg+'__n_estimators': [100,200,500,1000</a:t>
            </a:r>
            <a:r>
              <a:rPr lang="fr-FR" sz="1600" smtClean="0"/>
              <a:t>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name_reg+'__min_samples_leaf': [1,2,3,5,7,9,13</a:t>
            </a:r>
            <a:r>
              <a:rPr lang="fr-FR" sz="1600" smtClean="0"/>
              <a:t>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name_reg+'__max_features': ['auto', 'sqrt']} </a:t>
            </a:r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Grid Fitting 5 folds for each of 504 candidates, totalling 2520 fits </a:t>
            </a:r>
          </a:p>
          <a:p>
            <a:r>
              <a:rPr lang="en-US" sz="1600"/>
              <a:t>[Parallel(n_jobs=1)]: Using backend SequentialBackend with 1 concurrent workers. [Parallel(n_jobs=1)]: Done 2520 out of 2520 | elapsed: 213.0min finished </a:t>
            </a:r>
          </a:p>
          <a:p>
            <a:r>
              <a:rPr lang="en-US" sz="1600"/>
              <a:t>---&gt; Optimization took 12783.680s. -----...model </a:t>
            </a:r>
            <a:r>
              <a:rPr lang="en-US" sz="1600" smtClean="0"/>
              <a:t>dumped</a:t>
            </a:r>
            <a:endParaRPr lang="fr-FR" sz="1600" smtClean="0"/>
          </a:p>
          <a:p>
            <a:endParaRPr lang="fr-FR" sz="1600"/>
          </a:p>
          <a:p>
            <a:r>
              <a:rPr lang="fr-FR" sz="1600" smtClean="0"/>
              <a:t>Support </a:t>
            </a:r>
            <a:r>
              <a:rPr lang="fr-FR" sz="1600"/>
              <a:t>Vector Machine </a:t>
            </a:r>
            <a:r>
              <a:rPr lang="fr-FR" sz="1600" smtClean="0"/>
              <a:t>Regression 'SVR_grid‘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'loo'], </a:t>
            </a:r>
            <a:endParaRPr lang="fr-FR" sz="1600" smtClean="0"/>
          </a:p>
          <a:p>
            <a:r>
              <a:rPr lang="fr-FR" sz="1600"/>
              <a:t>            'preproc__strat_quant': ['stand'], </a:t>
            </a:r>
            <a:endParaRPr lang="fr-FR" sz="1600" smtClean="0"/>
          </a:p>
          <a:p>
            <a:r>
              <a:rPr lang="fr-FR" sz="1600"/>
              <a:t>            name_reg+'__kernel': ['rbf', 'linear', 'poly'], </a:t>
            </a:r>
            <a:endParaRPr lang="fr-FR" sz="1600" smtClean="0"/>
          </a:p>
          <a:p>
            <a:r>
              <a:rPr lang="fr-FR" sz="1600"/>
              <a:t>            name_reg+'__gamma': ['auto'],#np.logspace(-8,0,9</a:t>
            </a:r>
            <a:r>
              <a:rPr lang="fr-FR" sz="1600" smtClean="0"/>
              <a:t>),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name_reg+'__epsilon': np.logspace(-3,0,5</a:t>
            </a:r>
            <a:r>
              <a:rPr lang="fr-FR" sz="1600" smtClean="0"/>
              <a:t>),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name_reg+'__C': np.logspace(-2,2,5</a:t>
            </a:r>
            <a:r>
              <a:rPr lang="fr-FR" sz="1600" smtClean="0"/>
              <a:t>)}</a:t>
            </a:r>
          </a:p>
          <a:p>
            <a:r>
              <a:rPr lang="fr-FR" sz="1600" smtClean="0"/>
              <a:t> </a:t>
            </a:r>
            <a:r>
              <a:rPr lang="en-US" sz="1600" smtClean="0"/>
              <a:t>-----</a:t>
            </a:r>
            <a:r>
              <a:rPr lang="en-US" sz="1600"/>
              <a:t>Model does not exist in the pickle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42.8min finished </a:t>
            </a:r>
          </a:p>
          <a:p>
            <a:r>
              <a:rPr lang="en-US" sz="1600"/>
              <a:t>---&gt; Optimization took 2572.068s. -----...model dumped</a:t>
            </a:r>
          </a:p>
          <a:p>
            <a:endParaRPr lang="en-US" sz="1600" smtClean="0"/>
          </a:p>
          <a:p>
            <a:r>
              <a:rPr lang="fr-FR" sz="1600"/>
              <a:t>XGBoost </a:t>
            </a:r>
            <a:r>
              <a:rPr lang="fr-FR" sz="1600" smtClean="0"/>
              <a:t>Regressor </a:t>
            </a:r>
            <a:r>
              <a:rPr lang="fr-FR" sz="1600"/>
              <a:t>'XGBR_grid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['ord'],</a:t>
            </a:r>
          </a:p>
          <a:p>
            <a:r>
              <a:rPr lang="fr-FR" sz="1600"/>
              <a:t>            'preproc__strat_low_card': ['ohe', 'bin', 'hash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'preproc__strat_high_card': ['ord', 'hash', 'loo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'preproc__strat_quant': ['stand</a:t>
            </a:r>
            <a:r>
              <a:rPr lang="fr-FR" sz="1600" smtClean="0"/>
              <a:t>'],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# name_reg+'__n_estimators': np.logspace(-8,-1,8</a:t>
            </a:r>
            <a:r>
              <a:rPr lang="fr-FR" sz="1600" smtClean="0"/>
              <a:t>),</a:t>
            </a:r>
          </a:p>
          <a:p>
            <a:r>
              <a:rPr lang="fr-FR" sz="1600" smtClean="0"/>
              <a:t> </a:t>
            </a:r>
            <a:r>
              <a:rPr lang="fr-FR" sz="1600"/>
              <a:t>            name_reg+'__n_estimators': [100,500,1000,2000</a:t>
            </a:r>
            <a:r>
              <a:rPr lang="fr-FR" sz="1600" smtClean="0"/>
              <a:t>]}</a:t>
            </a:r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does not exist in the pickle - computing... Grid Fitting 5 folds for each of 36 candidates, totalling 180 fits </a:t>
            </a:r>
          </a:p>
          <a:p>
            <a:r>
              <a:rPr lang="en-US" sz="1600"/>
              <a:t>[Parallel(n_jobs=1)]: Using backend SequentialBackend with 1 concurrent workers.</a:t>
            </a:r>
          </a:p>
          <a:p>
            <a:r>
              <a:rPr lang="en-US" sz="1600" smtClean="0"/>
              <a:t>[</a:t>
            </a:r>
            <a:r>
              <a:rPr lang="en-US" sz="1600"/>
              <a:t>Parallel(n_jobs=1)]: Done 180 out of 180 | elapsed: 11.8min finished</a:t>
            </a:r>
            <a:endParaRPr lang="en-US" sz="1600" smtClean="0"/>
          </a:p>
          <a:p>
            <a:r>
              <a:rPr lang="en-US" sz="1600" smtClean="0"/>
              <a:t>reg:linear </a:t>
            </a:r>
            <a:r>
              <a:rPr lang="en-US" sz="1600"/>
              <a:t>is now deprecated in favor of reg:squarederror</a:t>
            </a:r>
            <a:endParaRPr lang="en-US" sz="1600" smtClean="0"/>
          </a:p>
          <a:p>
            <a:r>
              <a:rPr lang="en-US" sz="1600" smtClean="0"/>
              <a:t>---&gt; </a:t>
            </a:r>
            <a:r>
              <a:rPr lang="en-US" sz="1600"/>
              <a:t>Optimization took 708.228s. -----...model dumped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0412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9080" y="548680"/>
            <a:ext cx="17497425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1520" y="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SEU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4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6227" y="260648"/>
            <a:ext cx="13183994" cy="2289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Dummy </a:t>
            </a:r>
            <a:r>
              <a:rPr lang="fr-FR" sz="1600"/>
              <a:t>'Dummy</a:t>
            </a:r>
            <a:r>
              <a:rPr lang="fr-FR" sz="1600" smtClean="0"/>
              <a:t>'</a:t>
            </a:r>
            <a:endParaRPr lang="en-US" sz="1600" smtClean="0"/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'bin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'bin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 #'stand', 'minmax', 'maxabs', 'robust', 'norm', 'quant_uni', 'quant_norm', 'pow'</a:t>
            </a:r>
          </a:p>
          <a:p>
            <a:r>
              <a:rPr lang="fr-FR" sz="1600"/>
              <a:t>            name_reg+'__strategy': [</a:t>
            </a:r>
            <a:r>
              <a:rPr lang="fr-FR" sz="1600" b="1"/>
              <a:t>'mean</a:t>
            </a:r>
            <a:r>
              <a:rPr lang="fr-FR" sz="1600"/>
              <a:t>']} # 'mean', 'median'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1 candidates, totalling 5 fits </a:t>
            </a:r>
          </a:p>
          <a:p>
            <a:r>
              <a:rPr lang="en-US" sz="1600"/>
              <a:t>[Parallel(n_jobs=1)]: Using backend SequentialBackend with 1 concurrent workers. [Parallel(n_jobs=1)]: Done 5 out of 5 | elapsed: 11.3s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 smtClean="0"/>
              <a:t>KNN Regressor </a:t>
            </a:r>
            <a:r>
              <a:rPr lang="fr-FR" sz="1600"/>
              <a:t>'KNN_rand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'bin', 'ord', 'hash', 'loo'],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'ohe</a:t>
            </a:r>
            <a:r>
              <a:rPr lang="fr-FR" sz="1600"/>
              <a:t>', 'bin', 'ord',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name_reg+'__n_neighbors': [1,2,3,</a:t>
            </a:r>
            <a:r>
              <a:rPr lang="fr-FR" sz="1600" b="1"/>
              <a:t>5</a:t>
            </a:r>
            <a:r>
              <a:rPr lang="fr-FR" sz="1600"/>
              <a:t>,7,9,11,15,17], # 1,2,3,5,7,9,11,15,17</a:t>
            </a:r>
          </a:p>
          <a:p>
            <a:r>
              <a:rPr lang="fr-FR" sz="1600"/>
              <a:t>            name_reg+'__p': [1,2]} # 0,1,</a:t>
            </a:r>
            <a:r>
              <a:rPr lang="fr-FR" sz="1600" b="1"/>
              <a:t>2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450 candidates, totalling 2250 fits </a:t>
            </a:r>
          </a:p>
          <a:p>
            <a:r>
              <a:rPr lang="en-US" sz="1600"/>
              <a:t>[Parallel(n_jobs=1)]: Using backend SequentialBackend with 1 concurrent workers. [Parallel(n_jobs=1)]: Done 2250 out of 2250 | elapsed: 87.6min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/>
          </a:p>
          <a:p>
            <a:r>
              <a:rPr lang="fr-FR" sz="1600" smtClean="0"/>
              <a:t>Ridge Regression  </a:t>
            </a:r>
            <a:r>
              <a:rPr lang="fr-FR" sz="1600"/>
              <a:t>'Ridge_rand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'bin'], # 'ohe', 'bin', 'ord', 'hash', 'loo'</a:t>
            </a:r>
          </a:p>
          <a:p>
            <a:r>
              <a:rPr lang="fr-FR" sz="1600"/>
              <a:t>            'preproc__strat_high_card': ['bin', </a:t>
            </a:r>
            <a:r>
              <a:rPr lang="fr-FR" sz="1600" b="1"/>
              <a:t>'ord</a:t>
            </a:r>
            <a:r>
              <a:rPr lang="fr-FR" sz="1600"/>
              <a:t>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name_reg+'__alpha': st.loguniform(1e-7, 1e7)} # np.logspace(-7,7,20</a:t>
            </a:r>
            <a:r>
              <a:rPr lang="fr-FR" sz="1600" smtClean="0"/>
              <a:t>) </a:t>
            </a:r>
            <a:r>
              <a:rPr lang="fr-FR" sz="1600" b="1" smtClean="0"/>
              <a:t>1,2448</a:t>
            </a:r>
            <a:r>
              <a:rPr lang="fr-FR" sz="1600" b="1" baseline="30000" smtClean="0"/>
              <a:t>e</a:t>
            </a:r>
            <a:r>
              <a:rPr lang="fr-FR" sz="1600" b="1" smtClean="0"/>
              <a:t>-7</a:t>
            </a:r>
            <a:endParaRPr lang="fr-FR" sz="1600" b="1"/>
          </a:p>
          <a:p>
            <a:r>
              <a:rPr lang="en-US" sz="1600" smtClean="0"/>
              <a:t>-----</a:t>
            </a:r>
            <a:r>
              <a:rPr lang="en-US" sz="1600"/>
              <a:t>Model not existing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38.5min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 smtClean="0"/>
              <a:t>LASSO </a:t>
            </a:r>
            <a:r>
              <a:rPr lang="fr-FR" sz="1600"/>
              <a:t>'Lasso_rand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'bin</a:t>
            </a:r>
            <a:r>
              <a:rPr lang="fr-FR" sz="1600"/>
              <a:t>', 'ord',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name_reg+'__alpha': st.loguniform(1e-7, 1e7</a:t>
            </a:r>
            <a:r>
              <a:rPr lang="fr-FR" sz="1600" smtClean="0"/>
              <a:t>)} </a:t>
            </a:r>
            <a:r>
              <a:rPr lang="fr-FR" sz="1600" b="1" smtClean="0"/>
              <a:t>929,42</a:t>
            </a:r>
            <a:endParaRPr lang="fr-FR" sz="1600" b="1"/>
          </a:p>
          <a:p>
            <a:r>
              <a:rPr lang="en-US" sz="1600" smtClean="0"/>
              <a:t>-----</a:t>
            </a:r>
            <a:r>
              <a:rPr lang="en-US" sz="1600"/>
              <a:t>Model not existing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38.5min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 smtClean="0"/>
              <a:t>ElasticNet </a:t>
            </a:r>
            <a:r>
              <a:rPr lang="fr-FR" sz="1600"/>
              <a:t>'ElasticNet_rand'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['ohe', </a:t>
            </a:r>
            <a:r>
              <a:rPr lang="fr-FR" sz="1600" b="1"/>
              <a:t>'bin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'preproc__strat_high_card': ['ord', 'hash', </a:t>
            </a:r>
            <a:r>
              <a:rPr lang="fr-FR" sz="1600" b="1"/>
              <a:t>'loo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name_reg+'__alpha': st.loguniform(1e-7, 1e7), # np.logspace(-7,7,20</a:t>
            </a:r>
            <a:r>
              <a:rPr lang="fr-FR" sz="1600" smtClean="0"/>
              <a:t>) </a:t>
            </a:r>
            <a:r>
              <a:rPr lang="fr-FR" sz="1600" b="1" smtClean="0"/>
              <a:t>1,42223</a:t>
            </a:r>
            <a:r>
              <a:rPr lang="fr-FR" sz="1600" b="1" baseline="30000" smtClean="0"/>
              <a:t>e</a:t>
            </a:r>
            <a:r>
              <a:rPr lang="fr-FR" sz="1600" b="1" smtClean="0"/>
              <a:t>-4</a:t>
            </a:r>
          </a:p>
          <a:p>
            <a:r>
              <a:rPr lang="fr-FR" sz="1600" smtClean="0"/>
              <a:t>            name_reg+'__l1_ratio': st.uniform(0,1), # [0,0.15,0.3,0.45,0.6,0.75,1] </a:t>
            </a:r>
            <a:r>
              <a:rPr lang="fr-FR" sz="1600" b="1" smtClean="0"/>
              <a:t>0,421</a:t>
            </a:r>
          </a:p>
          <a:p>
            <a:r>
              <a:rPr lang="fr-FR" sz="1600"/>
              <a:t>            name_reg+'__tol' : st.loguniform(1e-3, 1e0)} #np.logspace(-4,0,5</a:t>
            </a:r>
            <a:r>
              <a:rPr lang="fr-FR" sz="1600" smtClean="0"/>
              <a:t>)}</a:t>
            </a:r>
            <a:r>
              <a:rPr lang="fr-FR" sz="1600"/>
              <a:t> </a:t>
            </a:r>
            <a:r>
              <a:rPr lang="fr-FR" sz="1600" b="1" smtClean="0"/>
              <a:t>1,228</a:t>
            </a:r>
            <a:r>
              <a:rPr lang="fr-FR" sz="1600" b="1" baseline="30000" smtClean="0"/>
              <a:t>e</a:t>
            </a:r>
            <a:r>
              <a:rPr lang="fr-FR" sz="1600" b="1" smtClean="0"/>
              <a:t>-3</a:t>
            </a:r>
            <a:endParaRPr lang="fr-FR" sz="1600" b="1"/>
          </a:p>
          <a:p>
            <a:endParaRPr lang="fr-FR" sz="1600"/>
          </a:p>
          <a:p>
            <a:r>
              <a:rPr lang="en-US" sz="1600" smtClean="0"/>
              <a:t>-----</a:t>
            </a:r>
            <a:r>
              <a:rPr lang="en-US" sz="1600"/>
              <a:t>Model not existing - computing... Randomized Fitting 5 folds for each of 200 candidates, totalling 1000 fits </a:t>
            </a:r>
          </a:p>
          <a:p>
            <a:r>
              <a:rPr lang="en-US" sz="1600"/>
              <a:t>[Parallel(n_jobs=1)]: Using backend SequentialBackend with 1 concurrent workers. [Parallel(n_jobs=1)]: Done 1000 out of 1000 | elapsed: 38.7min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 smtClean="0"/>
          </a:p>
          <a:p>
            <a:r>
              <a:rPr lang="fr-FR" sz="1600"/>
              <a:t>Random Forest </a:t>
            </a:r>
            <a:r>
              <a:rPr lang="fr-FR" sz="1600" smtClean="0"/>
              <a:t>Regressor </a:t>
            </a:r>
            <a:r>
              <a:rPr lang="fr-FR" sz="1600"/>
              <a:t>'RandomForest_grid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['ohe', 'bin', </a:t>
            </a:r>
            <a:r>
              <a:rPr lang="fr-FR" sz="1600" b="1"/>
              <a:t>'hash</a:t>
            </a:r>
            <a:r>
              <a:rPr lang="fr-FR" sz="1600"/>
              <a:t>'], # 'ohe', 'bin', 'ord', 'hash', 'loo'</a:t>
            </a:r>
          </a:p>
          <a:p>
            <a:r>
              <a:rPr lang="fr-FR" sz="1600"/>
              <a:t>            'preproc__strat_high_card': ['ord', </a:t>
            </a:r>
            <a:r>
              <a:rPr lang="fr-FR" sz="1600" b="1"/>
              <a:t>'hash</a:t>
            </a:r>
            <a:r>
              <a:rPr lang="fr-FR" sz="1600"/>
              <a:t>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name_reg+'__n_estimators': [</a:t>
            </a:r>
            <a:r>
              <a:rPr lang="fr-FR" sz="1600" b="1"/>
              <a:t>100</a:t>
            </a:r>
            <a:r>
              <a:rPr lang="fr-FR" sz="1600"/>
              <a:t>,200,500],#,200,500,1000], # nb leaves</a:t>
            </a:r>
          </a:p>
          <a:p>
            <a:r>
              <a:rPr lang="fr-FR" sz="1600"/>
              <a:t>            name_reg+'__min_samples_leaf': [</a:t>
            </a:r>
            <a:r>
              <a:rPr lang="fr-FR" sz="1600" b="1"/>
              <a:t>1</a:t>
            </a:r>
            <a:r>
              <a:rPr lang="fr-FR" sz="1600"/>
              <a:t>,2,5,10], # mean nb leaves in a node</a:t>
            </a:r>
          </a:p>
          <a:p>
            <a:r>
              <a:rPr lang="fr-FR" sz="1600"/>
              <a:t>            name_reg+'__max_features': ['auto', </a:t>
            </a:r>
            <a:r>
              <a:rPr lang="fr-FR" sz="1600" b="1"/>
              <a:t>'sqrt</a:t>
            </a:r>
            <a:r>
              <a:rPr lang="fr-FR" sz="1600"/>
              <a:t>']}#, 'sqrt']} # 'auto', 'sqrt' (nb features in a tree)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216 candidates, totalling 1080 fits </a:t>
            </a:r>
          </a:p>
          <a:p>
            <a:r>
              <a:rPr lang="en-US" sz="1600"/>
              <a:t>[Parallel(n_jobs=1)]: Using backend SequentialBackend with 1 concurrent workers. [Parallel(n_jobs=1)]: Done 1080 out of 1080 | elapsed: 69.3min finished </a:t>
            </a:r>
          </a:p>
          <a:p>
            <a:r>
              <a:rPr lang="en-US" sz="1600"/>
              <a:t>-----...model dumped</a:t>
            </a:r>
          </a:p>
          <a:p>
            <a:endParaRPr lang="fr-FR" sz="1600"/>
          </a:p>
          <a:p>
            <a:r>
              <a:rPr lang="fr-FR" sz="1600" smtClean="0"/>
              <a:t>Support </a:t>
            </a:r>
            <a:r>
              <a:rPr lang="fr-FR" sz="1600"/>
              <a:t>Vector Machine </a:t>
            </a:r>
            <a:r>
              <a:rPr lang="fr-FR" sz="1600" smtClean="0"/>
              <a:t>Regression 'SVR_grid‘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'bin', 'hash'],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'ord</a:t>
            </a:r>
            <a:r>
              <a:rPr lang="fr-FR" sz="1600"/>
              <a:t>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name_reg+'__kernel': ['rbf', </a:t>
            </a:r>
            <a:r>
              <a:rPr lang="fr-FR" sz="1600" b="1"/>
              <a:t>'linear</a:t>
            </a:r>
            <a:r>
              <a:rPr lang="fr-FR" sz="1600"/>
              <a:t>', 'poly'], # kernel coef (radial basis function 'rbf')</a:t>
            </a:r>
          </a:p>
          <a:p>
            <a:r>
              <a:rPr lang="fr-FR" sz="1600"/>
              <a:t>            name_reg+'__gamma': [</a:t>
            </a:r>
            <a:r>
              <a:rPr lang="fr-FR" sz="1600" b="1"/>
              <a:t>'auto</a:t>
            </a:r>
            <a:r>
              <a:rPr lang="fr-FR" sz="1600"/>
              <a:t>'], # np.logspace(-8,0,9), # kernel coef (radial basis function 'rbf')</a:t>
            </a:r>
          </a:p>
          <a:p>
            <a:r>
              <a:rPr lang="fr-FR" sz="1600"/>
              <a:t>            name_reg+'__epsilon': np.logspace(-3,0,5), </a:t>
            </a:r>
            <a:r>
              <a:rPr lang="fr-FR" sz="1600" b="1" smtClean="0"/>
              <a:t>1</a:t>
            </a:r>
            <a:r>
              <a:rPr lang="fr-FR" sz="1600" b="1" baseline="30000" smtClean="0"/>
              <a:t>e</a:t>
            </a:r>
            <a:r>
              <a:rPr lang="fr-FR" sz="1600" b="1" smtClean="0"/>
              <a:t>-3</a:t>
            </a:r>
            <a:r>
              <a:rPr lang="fr-FR" sz="1600" smtClean="0"/>
              <a:t>#</a:t>
            </a:r>
            <a:r>
              <a:rPr lang="fr-FR" sz="1600"/>
              <a:t> accepted error</a:t>
            </a:r>
          </a:p>
          <a:p>
            <a:r>
              <a:rPr lang="fr-FR" sz="1600"/>
              <a:t>            name_reg+'__C': np.logspace(-2,2,5</a:t>
            </a:r>
            <a:r>
              <a:rPr lang="fr-FR" sz="1600" smtClean="0"/>
              <a:t>)} </a:t>
            </a:r>
            <a:r>
              <a:rPr lang="fr-FR" sz="1600" b="1" smtClean="0"/>
              <a:t>100</a:t>
            </a:r>
            <a:r>
              <a:rPr lang="fr-FR" sz="1600"/>
              <a:t> # regularization coef</a:t>
            </a:r>
          </a:p>
          <a:p>
            <a:r>
              <a:rPr lang="en-US" sz="1600" smtClean="0"/>
              <a:t>-----</a:t>
            </a:r>
            <a:r>
              <a:rPr lang="en-US" sz="1600"/>
              <a:t>Model not existing - computing... Grid Fitting 5 folds for each of 675 candidates, totalling 3375 fits </a:t>
            </a:r>
          </a:p>
          <a:p>
            <a:r>
              <a:rPr lang="en-US" sz="1600"/>
              <a:t>[Parallel(n_jobs=1)]: Using backend SequentialBackend with 1 concurrent workers. [Parallel(n_jobs=1)]: Done 3375 out of 3375 | elapsed: 138.3min finished </a:t>
            </a:r>
          </a:p>
          <a:p>
            <a:r>
              <a:rPr lang="en-US" sz="1600"/>
              <a:t>-----...model dumped</a:t>
            </a:r>
          </a:p>
          <a:p>
            <a:endParaRPr lang="en-US" sz="1600" smtClean="0"/>
          </a:p>
          <a:p>
            <a:r>
              <a:rPr lang="fr-FR" sz="1600"/>
              <a:t>XGBoost </a:t>
            </a:r>
            <a:r>
              <a:rPr lang="fr-FR" sz="1600" smtClean="0"/>
              <a:t>Regressor </a:t>
            </a:r>
            <a:r>
              <a:rPr lang="fr-FR" sz="1600"/>
              <a:t>'XGBR_grid</a:t>
            </a:r>
            <a:r>
              <a:rPr lang="fr-FR" sz="1600" smtClean="0"/>
              <a:t>'</a:t>
            </a:r>
          </a:p>
          <a:p>
            <a:r>
              <a:rPr lang="fr-FR" sz="1600"/>
              <a:t>param_grid={'preproc__strat_binary': [</a:t>
            </a:r>
            <a:r>
              <a:rPr lang="fr-FR" sz="1600" b="1"/>
              <a:t>'ord</a:t>
            </a:r>
            <a:r>
              <a:rPr lang="fr-FR" sz="1600"/>
              <a:t>'],</a:t>
            </a:r>
          </a:p>
          <a:p>
            <a:r>
              <a:rPr lang="fr-FR" sz="1600"/>
              <a:t>            'preproc__strat_low_card': [</a:t>
            </a:r>
            <a:r>
              <a:rPr lang="fr-FR" sz="1600" b="1"/>
              <a:t>'ohe</a:t>
            </a:r>
            <a:r>
              <a:rPr lang="fr-FR" sz="1600"/>
              <a:t>', 'bin', 'hash'], # 'ohe', 'bin', 'ord', 'hash', 'loo'</a:t>
            </a:r>
          </a:p>
          <a:p>
            <a:r>
              <a:rPr lang="fr-FR" sz="1600"/>
              <a:t>            'preproc__strat_high_card': [</a:t>
            </a:r>
            <a:r>
              <a:rPr lang="fr-FR" sz="1600" b="1"/>
              <a:t>'ord</a:t>
            </a:r>
            <a:r>
              <a:rPr lang="fr-FR" sz="1600"/>
              <a:t>', 'hash', 'loo'], # 'ohe', 'bin', 'ord', 'hash', 'loo'</a:t>
            </a:r>
          </a:p>
          <a:p>
            <a:r>
              <a:rPr lang="fr-FR" sz="1600"/>
              <a:t>            'preproc__strat_quant': [</a:t>
            </a:r>
            <a:r>
              <a:rPr lang="fr-FR" sz="1600" b="1"/>
              <a:t>'stand</a:t>
            </a:r>
            <a:r>
              <a:rPr lang="fr-FR" sz="1600"/>
              <a:t>'], # 'stand', 'minmax', 'maxabs', 'robust', 'norm', 'quant_uni', 'quant_norm', 'pow'</a:t>
            </a:r>
          </a:p>
          <a:p>
            <a:r>
              <a:rPr lang="fr-FR" sz="1600"/>
              <a:t>            name_reg+'__learning_rate': np.logspace(-3,-1,3</a:t>
            </a:r>
            <a:r>
              <a:rPr lang="fr-FR" sz="1600" smtClean="0"/>
              <a:t>), </a:t>
            </a:r>
            <a:r>
              <a:rPr lang="fr-FR" sz="1600" b="1" smtClean="0"/>
              <a:t>0,01</a:t>
            </a:r>
            <a:endParaRPr lang="fr-FR" sz="1600" b="1"/>
          </a:p>
          <a:p>
            <a:r>
              <a:rPr lang="fr-FR" sz="1600"/>
              <a:t>            name_reg+'__n_estimators': [1000,</a:t>
            </a:r>
            <a:r>
              <a:rPr lang="fr-FR" sz="1600" b="1"/>
              <a:t>2000</a:t>
            </a:r>
            <a:r>
              <a:rPr lang="fr-FR" sz="1600"/>
              <a:t>], # [100,200,500,1000,2000]</a:t>
            </a:r>
          </a:p>
          <a:p>
            <a:r>
              <a:rPr lang="fr-FR" sz="1600"/>
              <a:t>            name_reg+'__max_depth': [</a:t>
            </a:r>
            <a:r>
              <a:rPr lang="fr-FR" sz="1600" b="1"/>
              <a:t>3</a:t>
            </a:r>
            <a:r>
              <a:rPr lang="fr-FR" sz="1600"/>
              <a:t>,4],</a:t>
            </a:r>
          </a:p>
          <a:p>
            <a:r>
              <a:rPr lang="fr-FR" sz="1600"/>
              <a:t>            name_reg+'__subsample': [</a:t>
            </a:r>
            <a:r>
              <a:rPr lang="fr-FR" sz="1600" b="1"/>
              <a:t>0.8</a:t>
            </a:r>
            <a:r>
              <a:rPr lang="fr-FR" sz="1600"/>
              <a:t>,1],</a:t>
            </a:r>
          </a:p>
          <a:p>
            <a:r>
              <a:rPr lang="fr-FR" sz="1600"/>
              <a:t>            name_reg+'__colsample_bytree': [</a:t>
            </a:r>
            <a:r>
              <a:rPr lang="fr-FR" sz="1600" b="1"/>
              <a:t>0.3</a:t>
            </a:r>
            <a:r>
              <a:rPr lang="fr-FR" sz="1600"/>
              <a:t>,0.8,1], </a:t>
            </a:r>
            <a:r>
              <a:rPr lang="fr-FR" sz="1600" smtClean="0"/>
              <a:t> #</a:t>
            </a:r>
            <a:r>
              <a:rPr lang="fr-FR" sz="1600"/>
              <a:t> [0.3,0.5,0.8,0.9,1]</a:t>
            </a:r>
          </a:p>
          <a:p>
            <a:r>
              <a:rPr lang="fr-FR" sz="1600"/>
              <a:t>            name_reg+'__gamma': [</a:t>
            </a:r>
            <a:r>
              <a:rPr lang="fr-FR" sz="1600" b="1"/>
              <a:t>1</a:t>
            </a:r>
            <a:r>
              <a:rPr lang="fr-FR" sz="1600" smtClean="0"/>
              <a:t>] }</a:t>
            </a:r>
            <a:endParaRPr lang="fr-FR" sz="1600"/>
          </a:p>
          <a:p>
            <a:r>
              <a:rPr lang="en-US" sz="1600"/>
              <a:t>-----Model not existing - computing... Grid Fitting 5 folds for each of 648 candidates, totalling 3240 fits </a:t>
            </a:r>
          </a:p>
          <a:p>
            <a:r>
              <a:rPr lang="en-US" sz="1600"/>
              <a:t>[Parallel(n_jobs=1)]: Using backend SequentialBackend with 1 concurrent workers. [Parallel(n_jobs=1)]: Done 3240 out of 3240 | elapsed: 241.0min finished </a:t>
            </a:r>
          </a:p>
          <a:p>
            <a:r>
              <a:rPr lang="en-US" sz="1600"/>
              <a:t>-----...model dumped</a:t>
            </a:r>
          </a:p>
        </p:txBody>
      </p:sp>
    </p:spTree>
    <p:extLst>
      <p:ext uri="{BB962C8B-B14F-4D97-AF65-F5344CB8AC3E}">
        <p14:creationId xmlns:p14="http://schemas.microsoft.com/office/powerpoint/2010/main" val="173251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tkAAADhCAYAAAAd+6l3AAAABHNCSVQICAgIfAhkiAAAAAlwSFlzAAALEgAACxIB0t1+/AAAADh0RVh0U29mdHdhcmUAbWF0cGxvdGxpYiB2ZXJzaW9uMy4yLjIsIGh0dHA6Ly9tYXRwbG90bGliLm9yZy+WH4yJAAAgAElEQVR4nOydeXxVxdn4v3fLXbIvZCEJCRBAENnzolgWLYog0qqoqChULWrB4q9WbUWFomhV9LWW11pcoKIIoiKIiiAlCiq7IJgAYQvZIQlZ73aW+f1xk2suuSH7Apzv5xO458ycmefMWeY5zzzzjE4IIdDQ0NDQ0NDQ0NDQaDX0HS2AhoaGhoaGhoaGxoWGpmRraGhoaGhoaGhotDKakq2hoaGhoaGhoaHRymhKtoaGhoaGhoaGhkYroynZGhoaGhoaGhoaGq2MpmRraGhoaGhoaGhotDKakq3RIFu2bKFPnz4dLYaGRqdl6dKl/OpXv2pU3nnz5jF16tR60y+99FLS0tLq5D158iRBQUEoitJieRuisLCQUaNGERwczCOPPNKoY5KTk/n666/bWLKWM2bMGN56661G5dXpdBw5cqSNJdJoTZpz717IOBwObrjhBkJDQ7nlllsadUxTnpGOZPr06Tz55JONyttR7ydNye7kdIaOa+TIkRw6dKhDZdDQaC22bt3KiBEjCA0NJSIigiuvvJKdO3d2tFhefv75Z8aMGVNnf7du3aisrMRgMABt2xEuXryYqKgoysvLefnll+ukN6Vz09BoiOTkZKxWK0FBQcTExDB9+nQqKyubVVZD9+7FxkcffURhYSHFxcWsWrWqTnpDH/0aLUNTsjXaxTLW1lwI56DR9pSXlzNx4kQeeughSkpKyM3NZe7cuZjN5o4WrVORlZVFv3790Ol0HS2KxkXCZ599RmVlJXv27GHXrl08++yzTTpeCIGqqi26d2VZbvIxnZ2srCx69+6N0WjsaFEuSjQl+zxFVVX+/ve/07NnTyIjI7n11lspKSnxpt9yyy3ExsYSGhrKqFGj+Pnnn71p06dP58EHH2TChAkEBgayefNmkpOTWbhwIQMGDCA0NJTbbrsNp9MJQFpaGgkJCd7jz5UX4MUXXyQuLo6uXbvy1ltvnXPItaSkhN/97nd07dqV8PBwfvvb3wL+h99rl3P2OSxcuJDY2FgfZXv16tUMGDCgwfZyOp1MnTqVyMhIwsLCSE1NpbCwsOkXRaPTc/jwYQBuv/12DAYDVquVa6+91nufALz55pv07duX4OBg+vXrx549ewC890/N/tWrV9dbz+zZs0lMTCQkJIShQ4eyZcsWn3Sn08ltt91GcHAwQ4YMYd++fd60+kavTpw4gU6nQ5Zl5syZw5YtW5g1axZBQUHMmjWLmTNn1hkenzRpEv/7v//rV8bvv/+e1NRUQkNDSU1N5fvvvwc8z9Z//vMfXnzxRYKCgurIsnjxYt5//31v+g033OBN27t3b73vhXXr1jFo0CDCwsIYMWIEP/30U73tp9PpeP311+nVqxfBwcE89dRTHD16lBEjRhASEsKtt96K2+325n/zzTdJSUkhIiKCSZMmkZeX503buHEjl1xyCaGhocyaNYuzFzl+55136Nu3L+Hh4YwbN46srKx65dJoe+Lj4xk/fjwHDhwAYNu2bYwYMYKwsDAGDhzodaUCz2jOnDlzuPLKK7HZbNx999117l2Xy8XDDz9M165d6dq1Kw8//DAulwv4pW974YUXiI2N5Xe/+x3z5s3jlltuYerUqQQHB3PZZZdx+PBhnn/+eaKjo0lMTGTDhg1eGZYsWeJ9X/To0YN///vf3rSa8l9++WWio6OJi4tjyZIl3nSHw8EjjzxCUlISoaGh/OpXv8LhcDR43meTkZHBmDFjCAsL49JLL2Xt2rUAzJ07l/nz57Ny5UqCgoJ4++23fY5bv349zz33nDd94MCB3rSsrCyuvPJKgoODufbaaykqKvKmNUW25ORkXnrpJQYMGEBgYCD33nsvhYWFjB8/nuDgYMaOHcuZM2e8+deuXcull15KWFgYY8aMISMjw5v2448/MmTIEIKDg+u8X6Bp75h2Q2h0apKSksTGjRvr7H/11VfF8OHDRXZ2tnA6nWLGjBliypQp3vS3335blJeXC6fTKWbPni0GDhzoTZs2bZoICQkRW7duFYqiCIfDIZKSkkRqaqrIzc0VxcXF4pJLLhH/+te/hBBCbN68WcTHx/vIVF/eL7/8UsTExIgDBw6IqqoqceeddwpAZGZm+j2/CRMmiFtvvVWUlJQIt9st0tLShBBCLFmyRFx55ZU+eWuX4+8cevToITZs2ODNP3nyZPH888832F5vvPGGmDhxoqiqqhKyLItdu3aJsrKyRl4hjfOJsrIyERERIe6++27xxRdfiJKSEp/0Dz/8UHTt2lXs2LFDqKoqMjMzxYkTJ7xpubm5QlEUsWLFCmGz2UReXp4Qou79umzZMlFUVCQkSRILFy4UMTExwuFwCCGEmDt3rjAajWLVqlXC7XaLl156SSQnJwu32y2E8H3m586dK+68804hhBDHjx8XgJAkSQghxOjRo8Wbb77prXP79u0iLi5OKIoihBDi9OnTwmq1ioKCgjrtUFxcLMLCwsS7774rJEkSy5cvF2FhYaKoqEgI4Xm+5syZU287+ks/13thz549okuXLmLbtm1ClmWxdOlSkZSUJJxOp9/yATFp0iRRVlYmDhw4IAICAsTVV18tjh49KkpLS0Xfvn3F0qVLhRBCbNq0SURGRordu3cLp9MpZs2aJUaOHOltg6CgIG9bv/LKK8JgMHjb7dNPPxU9e/YU6enpQpIk8cwzz4grrrjCR4763l0arUfte/7kyZOiX79+4sknnxQ5OTkiIiJCfP7550JRFLFhwwYREREhTp06JYTwPAOJiYniwIEDQpIk4Xa769ybTz31lBg+fLgoLCwUp06dEldccYV48sknhRCevs1gMIjHHntMOJ1OYbfbxdy5c4XZbBbr168XkiSJu+66SyQnJ4tnn31WuN1usXjxYpGcnOwtf926deLIkSNCVVWRlpYmrFar2L17t0/5Tz31lHC73eLzzz8XVqvV+975wx/+IEaPHi1ycnKELMviu+++E06ns8Hzro3b7RY9e/YUCxYsEC6XS2zatEkEBQWJgwcPCiF83yH+8Jc+evRo0aNHD3Ho0CFht9vF6NGjxeOPPy6EEE2SrebaDh8+XBQUFIicnBzRpUsXMXjwYLFnzx7hcDjEVVddJebNmyeEEOLQoUPCZrOJDRs2CLfbLV544QXRs2dP4XK5hMvlEt26dROvvPKKcLvdYtWqVcJoNHqvdUPvmPp0qbZGJ8RZn/UanYrk5GTeeustxo4d67O/b9++LFq0iF//+tcA5Ofn061bNxwOR51hodLSUsLDwyktLSU0NJTp06ejqirvvvuuTz3PPvus1zfrscceo7y8nDfeeIO0tDSmTp1KTk5Og3nvueceYmJieP755wE4cuQIvXr1IjMzk5SUFB+58vPziY+Pp7i4mPDwcJ+0pUuX8tZbb7F161bvPp1O5y3H3zk8+eST5OXl8c4771BRUUFsbCzp6ekkJSWds73effdd3nrrLd544w0fi6bGhUlGRgYvvPACX3/9NQUFBUyYMIE333yTmJgYxo0bx4QJE5g9e3aD5QwaNIi//e1v/OY3v/F7v9YmPDyctLQ0Bg4cyLx581i/fj3btm0DPKMs8fHxfPjhh4wcOdLnmZ83bx5Hjhzhvffe48SJE3Tv3h1JkjAajYwZM4apU6dy3333eevp27cvr732Gtdccw2LFi3iiy++4Isvvqgjz7Jly/jnP//Jjh07vPuuuOIK7r//fqZPn8706dNJSEiod8jeX/q53gsPPvggUVFRPPPMM978ffr0YfHixYwePbpO+Tqdjq1bt3LllVcCMHToUG699VYef/xxAB555BEUReHVV1/l3nvvJTIykhdffBGAyspKwsPDyczM5Ntvv+X111/3trUQgsTERObNm8d9993H+PHjmTx5Mvfee6/3WgQFBZGRkUFSUpLPO0ej7UhOTqaoqAij0UhoaCjXX389L7/8Mq+99hoHDhxg2bJl3rzjxo3jjjvuYNq0aYwZM4ZRo0Yxf/58b/rZ9+bgwYN54403CAkJATzW4+LiYhISEnA6nRQWFtKtWzeve0lpaSkul4uYmBgA7HY7RUVFJCYmotPpUFWV7OxsEhMT0evrOgOcOnUKi8VCSEgITqeTU6dOeY8FyM7OJjo6moCAALKzs4mNjSUgIMCnjLKyMiRJIioqyruvsLCQwMBAgoKCfPI6nU5Onz5NQkKCt47Tp09jMpkICwujtLQUWZZ9yqqNv/SCggKsViuhoaEAVFRUYLfbiYmJaZJsADk5OYSHhxMYGOiVTa/XExkZCXhc+JxOJ9HR0ZSWliJJEl26dAE8z2tubi5RUVEoisJdd91Fenq69zxHjBjB1VdfzbPPPtvgO6Y+Xaqt0Zx0zlOysrK48cYbfR5yg8FAYWEhsbGxzJkzh1WrVnlvaICioiLvQ5OYmFinzNjYWO9vm83mM+Ta2Lx5eXkMGzbMm+avnhqys7OJiIioo2A3lrPLvuOOOxgxYgT/+te/+OSTTxgyZAhJSUnAudvrrrvuIjs7mylTplBaWsrUqVNZsGABJpOpWXJpdG769u3L0qVLATh48CBTp07l4Ycf5oMPPiA7O5uePXv6Pe7dd9/llVde4cSJE4BHmas9hFqbhQsX8vbbb5OXl4dOp6O8vNwnb+17V6/Xk5CQcM7nrbFMmzaN9957j2uuuYb33nuv3o+FvLw877NRQ1JSErm5uS2qv773QlZWFv/5z3/45z//6U13u93nPOcaJQfAarXW2S4oKPCey5AhQ7xpQUFBREZGkpubS15enk9b63Q6n+2srCxmz57t42ZT07Gf3T4abcunn35aRwHKyspi1apVfPbZZ959kiRx1VVXebfP1ccA3HvvvSQmJhIXF4dOp8PhcJCenk7fvn2pqKhAr9fTr18/b/68vDycTic9evQAPEqgyWTy5hFC4HA46NWrFwEBAZSVlXmPAc/9FxsbS3x8vN/yJUnyTvS02+3079/fO5m59nkXFRX5uEOEhIQQFxdHXFycT96SkhLMZrNPHcHBwciyTHJycp3zORt/6Xq9noiICK+yW1RURFFREZdcckmTZKt9vjUfOWazGYvFQteuXQGP0l1SUkKfPn3IyspCr9fXeWa7dOlCZWUlf/3rX3187Ws/o815x7QHmpJ9npKYmMg777zjtfTUZtmyZaxZs4avv/6a5ORkysrKCA8P9/FFbKsJTXFxcV6LN3gU6fpITEykpKSE0tJSwsLCfNICAwOx2+3e7ZoOtTZnn0O/fv1ISkriyy+/ZPny5dxxxx0+ddXXXuDxXZs7dy4nTpxgwoQJ9OnTx2vd0rhwueSSS5g+fbrXjzIxMZGjR4/WyZeVlcXvf/97Nm3axBVXXIHBYGDQoEF1/HvBE/LyxRdfZNOmTVx66aXo9fo6z1/t50JVVXJycrydTmPx9wxPnTqV/v37s2/fPjIyMrxzHM6ma9eudXyPT548yXXXXdfsus9FYmIic+bMYc6cOU06rjGcfS5VVVUUFxcTHx9PXFycT1sLIXy2a+S68847W10ujZaTmJjIXXfdxZtvvllvnobuxd69e2Oz2bz53G53qxlQVFXl6NGjJCcnExYWhl6vb3TIR6PRiE6nw+VyYbPZfNICAgKIjIwkOTm5wXJMJhOSJCGE8DlHi8XS5PNpDE2RramYTCavTzp4nle3243ZbCYgIICYmBif8zx58qTXKNKW75iWoE18PA+QJAmn0+n9k2WZBx54gDlz5ng7l9OnT7NmzRrAM7RjNpuJjIzEbrfzxBNPtJust956K0uWLCEjIwO73e4zdHM2cXFxjB8/nj/84Q+cOXMGSZL49ttvARg4cCA///wze/fuxel0Mm/evEbVf8cdd/CPf/yDb7/91icm6Lnaa/Pmzezfvx9FUQgJCcFkMvkdBtQ4/zl48CAvv/yy90MwOzubDz74gMsvvxyA++67j4ULF7J7926EEBw5coSsrCyqqqq8FhXwTHaqmZh1NhUVFRiNRrp06YIsy8yfP5/y8nKfPLt37+aTTz5BlmVeffVVzGazV4bGEhMTw7Fjx3z2JSQkkJqayl133cXNN9+M1Wr1e+yECRM4fPgwy5cvR5ZlVq5cSXp6OhMnTmx23efi97//PW+88Qbbt29HCEFVVRWff/45FRUVjS6jPm6//XaWLFnC3r17cblcPPHEEwwfPpzk5GSuv/56fv75Z29bv/baaz4f7A888ADPP/+8d2J4WVmZ3zBnGh3D1KlT+eyzz/jqq69QFAWn00laWpqPIachgoODyc/PR5IkJEkiPz/f66rQUkR1RBOTyYROp6OsrKzOs14fOp2OqKgosrOzcbvdCCGorKxEVVUiIyMpKyujrKzMW0dFRYXPZN8aAgMD0ev1FBQUePPVuIg2BqPR6K2/MTRFtqYSERHhbUNVVSksLESv13tdUfR6Pa+99hqSJPHJJ5/4uLu15TumJWiaxHnAhAkTsFqt3r958+Yxe/ZsJk2axLXXXktwcDCXX34527dvB+Duu+8mKSmJ+Ph4+vXr1+TOuyWMHz+eP/7xj1x11VWkpKR4664vRNqyZcswmUxccsklREdH8+qrrwIe68PTTz/N2LFj6dWrV6MX+rj99tv55ptvuPrqq318xs7VXgUFBUyePJmQkBD69u3L6NGjueuuu1rSDBqdlODgYLZv387w4cMJDAzk8ssvp3///t54urfccgtz5szhjjvuIDg4mN/+9reUlJTQr18/HnnkEa644gpiYmLYv39/vaMi48aN47rrrqN3794kJSVhsVjqDGn/5je/YeXKlYSHh7Ns2TI++eSTJlvXZs+ezUcffUR4eDh//OMfvfunTZvG/v37z3kPR0ZGsm7dOl5++WWvP/O6devq9ds8m3vvvZf09HTCwsLqtZbXZtiwYbz55pvMmjWL8PBwUlJSvC47LWXs2LE888wz3HzzzcTFxXH06FFWrFgBQFRUFKtWreIvf/kLkZGRZGZm+ly3G2+8kccff5wpU6YQEhJC//79+fLLL1tFLo2Wk5iYyJo1a3juuefo0qULiYmJvPTSS6iq2ugyQkNDCQwMJD09nfT0dGw2m1+3huZgMBjo1q0bR48eZe/evRQXF3tdMhtDYmIiVquVjIwM9u7d6/14CAgIoGfPnuTn57N3715++uknCgoK/CrCer2elJQUysrK2LdvH1lZWXTv3r3eD+yziYiIADyRgdLT0xvM3xTZmorFYqF79+6cPHmSffv2UVpaSkpKCnq9Hr1eT5cuXVi6dCkRERGsXLmSm266yXtsW75jWoI28VGjTcnIyKB///64XC4tTqeGRjvw7bffMnXqVLKysrQ41xoXPRkZGfTt27fx+Ve8z5an51CRc5LghG6MnL+AvlNa5k5kMBi47LLLvNtTpkzhL3/5C2PGjGHhwoU+85gaw6effkrv3r29fthPP/00o0aNqndSX1paGldddRVr1671htycOHEif/7zn/0ufFXD0qVLufbaa5vsytYSpk+fzsSJE5k8eXKdtKZey86ApvVotDqrV69mwoQJ2O12Hn/8cW644QZNwdbQaAckSeIf//gH9913n6Zga2g0kYwV77Nh5gzk6vlAFdlZbJg5A6BFirbVamXv3r2tIiN4lOyJEyd6leza0VXqIyEhgQULFvjEtW+IpUuX0r9//0Yr2Yqi1JnEebGjaT4arc6///1vpk+fjsFgYPTo0bz++usdLZKGxgVPRkYGw4YNY+DAgT4LXmhoaHjY/OeHOfVT/cpu/o5tKNUL1dQg2+189cC9/PSO/8mX0QMGcdXCV1ss24MPPsjOnTtxOBxMnjyZv/3tbwD85S9/Ye3atRiNRq699lpuuukm1q5dyzfffMOzzz7Lxx9/zDPPPOO1/u7cuZPZs2dTVVWF2Wxm06ZNgGeekyRJbNy4kWuuucan7t27d/OnP/2JyspKoqKiWLp0Kd999x27du3izjvvxGq18sMPP/h1QUlOTua2225j48aNPPbYY1RUVLB48WLcbjcpKSksW7YMm83G9OnTCQkJYdeuXRQUFPDiiy8yefJkhBA89NBDbNy4kcTExDrhDM93NCVbo9VZv359R4ugoXHR0bdvX6qqqjpaDA2N85azFeyG9jcWh8PBoEGDvNt//etfue2223zyLFiwgIiICBRF4de//jU//fQT8fHxrF69moMHD6LT6byRuCZNmuTXpcLtdnPbbbexcuVKUlNTKS8v91GM58yZw1NPPeWjZEuSxEMPPcSaNWvo0qULK1euZM6cObzzzjssWrSoUe4skZGR3pVxi4uL+f3vfw941q54++23eeihhwDP+hRbt27l4MGDTJo0icmTJ7N69WoOHTpEeno6hYWF9OvXj3vuuacZrdw50ZRsDQ0NDQ0NjQuehizOi3snU5GdVWd/cGISt21Ia3a9jXEX+fDDD1m8eDGyLJOfn096ejr9+vXDYrFw7733MnHixAaj/xw6dIi4uDhSU1MBvLGpaxg1ahSAz6JZhw4d4sCBA17FW1GUJk8Mrf3BcODAAZ588klKS0uprKxk3Lhx3rTf/va33rjhhYWFgGcOye23347BYKBr165cffXVTaq7s6NFF9HQ0NDQ0NC46Bk5fwHGs2JWG202Rs5f0Kb1Hj9+nIULF7Jp0yZ++uknrr/+epxOJ0ajkR07djB58mTWrVvX6Dj252LOnDk+K7UKIbj00kvZu3cve/fuZf/+/WzYsKFJZdas5gieiYuLFi1i//79zJ0712fRmtpRxi6WmBsXnCU7KiqqTYKk+6Oqqsrn5uosaHI1ns4oE7SuXCdOnKh3ZcLOwMX+zHZGmUCTqym0tkyd+Zltz+f1XDS2zV988cXGK3QDBtPvibkcXvQqzsICLDGx9J71MGLA4EaFt6sPVVW9x6uq6l2HwW63c+zYMU6ePInBYCA3N5f9+/ezbt06evXqxc6dO3E6nSQnJ3P//fczbtw40tPTkSTJ62IBnqXRs7OzSUlJ4eTJk6xcuZLLLrvM65d94sQJKisrSU9P964ue/r0aU6cOEFYWBi5ubksX76cQYMGIUkSWVlZpKSkALB//35sNpuP3LWpkeXUqVNeWcrLy9m3bx+LFy8mOjqa9PR0r4y12yE9PZ3u3bvz9ttvk5qaSklJCZs2bWLkyJF+27ugoKDJ4XXb431xzudVXGAMHTq03eravHlzu9XVFDS5Gk9nlEmI1pWrPZ+J5nCxP7OdUSYhNLmaQmvL1Jmf2c4iW2PbPD09vW0FaQR6vV4MHDhQDBw4UFx22WXi8ccfF0IIMXr0aLFz504hhBDTpk0TvXr1EldffbW48cYbxZIlS0ReXp5ITU0Vl112mejfv79YunSpEEKIrVu3ir59+4pBgwaJI0eOiGnTpolVq1YJIYTYsWOHGD58uBgwYIAYPny4qKioEJs3bxbXX3+9V541a9YIwNuGP/74oxg5cqQYMGCA6Nevn1i8eLEQQoiPPvpI9O7dWwwcOFAUFhb6PbekpCRx+vRp7/brr78ukpOTRWpqqpg1a5aYNm2a9/xqZBRCiMDAQCGEEKqqipkzZ4revXuLsWPHivHjx/vkq01zrmV7vC/O9UxccJZsDQ0NDQ0NDY3OgqIo3t8VFRUEBwcDnvjVNdS3cErtVQ1ruPLKK30svbWPTU1NZdu2bT75x4wZ4xMPe9KkST7W/UGDBnlXW67NzTffzM033+yV2x8nTpzw2X7wwQd58MEH6+Q7+/wqKysBz8qXixYt8lv2hYDmk62hoaGhoaGhoaHRymiWbA0NDQ0NDQ0NjXq54447yM7O9tn3wgsv+EQP0aiLpmRraGhoaGhoXLAIIbQVUFvI8uXLvW4uHYE4T6ORdKi7yPr16+nTpw8pKSn8/e9/r5P+yiuv0K9fPwYMGMCvf/1rsrLqxq/U0NDQ0NDQqIvWx4LFYqG4uPi8VdI0PAp2cXExFoulo0VpMh1myVYUhZkzZ7Jx40YSEhJITU1l0qRJ9OvXz5tn8ODB7Nq1C5vNxr/+9S8ee+wxVq5c2VEia7QQxe2m5PAhInr36WhRNDQ0NFoNAZQ5JGwBBkyGzjHVSetjPSQkJJCTk8Pp06c7WhQAnE5nhyqLQggEoG+iZb+j5bZYLCQkJHRY/c2lw5TsHTt2kJKSQo8ePQCYMmUKa9as8XkBXHXVVd7fl19+Oe+99167y6nROlQVFOAuL+PEpo3oDAbCe6Z0tEgaGhoaLcYpKSiqwCkpOCWFAIMem9mA2WjoULm0PtaDyWSie/fuHS2Gl7S0NAYPHtzu9QohqHDJONwKOiAiMABjEz4IO0ru850OU7Jzc3NJTEz0bickJLB9+/Z687/99tuMHz/eb9rixYtZvHgxADk5OT5hcdqSysrKdqurKXQ2uYSi4Cw9g2Q0cTounsI9PxJw9BiGgICOFq3TtVUNnVUuDQ2NX6hyyVS6ZJ99bkXFbVcx6GUCA4xYTPoO8Qe+EPrYc3G+viM7Qm4hQDnLXUYHGPSNvy+19m4e58XEx/fee49du3bxzTff+E2fMWMGM2bMAGDYsGE+8SD9oUgSOr0evaFlloa0tLQG6+oIOpNcksPBkTWrUWWZnOBQUowGZEXGceIYKRMnEdS1a4fK15naqjadVS4NDQ0P5U4Jh1upN11RBeVOiQoX2AKMZH2yku/mzqEi5yTBCd0YOX8Bfafc2Y4S109r97Htwfn6jmxPuVVVUOGUccr+79NQqwmLqXF6kNbezaPDnMfi4+N9wsHk5OQQHx9fJ9/XX3/NggULWLt2rc+69y2hIiebop8PaBMh2hhFksj6egOyw4ElPNy732ixYAkP5+iX67BXL8WqoaGhcT4ghKDU7j6ngu2bHw4sf4+NM2dQkZ0FQlCRncWGmTPIWPF+m8nZkX2sRsfjcCsUVbnqVbABKpyypge1MR2mZKemppKZmcnx48dxu92sWLGCSZMm+eT58ccfuZtUBFMAACAASURBVP/++1m7di3R0dGtVrdQVc5kHqY8+2Srlanhi1BVcr/bQmVBPjY/185ksxEQGMTRz9fiKCnpAAk7HqGqqIqCIkkobjey04nkcCBVVSFUFVd5OY6SEuynTlGRm0t5Vhalx45SfOggp37aS96ObWRv/faibT8NjfZGVQUlVW5csurdd/zjFaRPn8J7sTZWD+3N8Y9X1DnuxwVPoTjsPvtku50tT89pM1k7so/V6DhkReVMlZtyp0RD+rMqBFWN/Fi8EBFCIIRAVT1/SvWfrKi4ZIUKp4SqtuwjpMPcRYxGI4sWLWLcuHEoisI999zDpZdeytNPP82wYcOYNGkSjz76KJWVldxyyy0AdOvWjbVr17ZK/eaQEIrTf8YcHOJjZW0LynNyKPp5P6HdkrB2icYSHt5iV5XOTsGe3RQfzCA4IbHePAHBwQhV5ejna+k16UbMoaHtKGHHIFSVnK3fUnwwA3SgQ4fA4x8HnigFAM7wSA6u/OCXA3XVcUKr473qDAZ0egPuinKC4xOwRkS085loaFxcyIrKGbuEWktzOf7xCrY9MtOrQFflZPPD/3uA/C2bCQgOofzIYcoyD2LPzfFbZkVO2xl6OrqPbQsqXTKSrGIw6FAFuGQFo17fJN/iC5kql0yVS6YpaqHdJWMx6ps0CfJ8xikpjfoAqcEW0DI1uUN9sidMmMCECRN89s2fP9/7++uvv26zunV6A+bAIAp/3EP8iCsxtlFoGld5OSc2rkdvMFJxMssTFN9oJDg+kbDkZI/SHRaGTn/h3ODFhw6Sv3M7wfEJDU74MYeG4jxTwtHPPyNl0m8JCApqJynbH6Gq5Hy3laKMnwmOTzxn2xTKaqP81VVZak0RNTQ0/OCWVUod7jod897nnq5joVZdLo598C4Gq43QXn3oknoF7rIypPKyOuUGJ3RrS7E7tI9tbSqcEvYaq6viscKW2j3vv5pJfEa9HoNBh1Gvq97WXRSL0EiKSrlDQm6G1VXg+XgJs3V8IIK2pCH/9LbivJj42FYYLRZkl5OiA/uJGTK01RVdVZbJ2rQRvcGINTLyl/2KgrP4NNnV/nk6k4mQxG6Edu9BWHL381rhrsjN5eTmTQTFxjXaWm8Jj8BeXMSxLz+n58RJmKzWNpay/RFCkLdjG0Xp+wnu2vDHh4aGRufAKSmUOyS/1sGqeizU6HRMOXba+y4/2+INYLTZGDl/QRtIfOHR0CRTAciqQFYV8A32gl5XrXQbdAQY9I2e6Hc+IISg0iX/8vHRTFyyilNSLqi2qY1LVih3yD6jUO3F+avNtRKW0DAcxUWcOXqk1cvO27ENx+lTPgo2gN5gwBwaRlBcV4K6xmMNj6AqP5/jX31B9pZvUJXz00fKUVLC8fWfY42ManJ4PltkFFJlJce/+hLZ5Wowv1DVBvN0FoQQ5O/cwakf93gU7PP4I0pD42JCVlTP0PJZ+4UQZL63pN7jAuN9n/Oek29n7KJ/E5yYBDodwYlJXPt/iztNdJHOTEMKdkOoQuBWVBxuhTKHVCfk4vmKS1YornK3WMGu4UKcBCmE8I54dISCDRe5JbsGa2QUpUcyMYeGEdhKkz/OHD3CqX17CTmHT3INeqMRS3g45rAwSg4dRHG76TbmagwmU6vI0lyEqlJy+BDFGemYAoMICAnGHBKKKTAQo9mCwWLBaLFgMJuR7XaOf/k5RqsNk83WrPps0dFUFhRwZO1qTIFBqLKMKkkIRfH8Vjzbno8QQUi3ZGKHpmKLimrdE29lCvfuoXDPLo/7jKZga2icFwghKHPU9d10lZ5h+59ncvKz1YT06UtV1gkUp8ObbrDaGPTELy4ZZqOeEIuJLndMpf8dU9tL/AuClirY/qhyeSyaIZaO7V/9oaqCKreMW1YxVLu8GLyuLx7fc1X1LCrjlFq3XVThmdQLnpEBzxQg4Z0zpFZPENSfJ/7vkqJS5pBo4bzFFqMp2YBOr8cSHsGpvT+ScOWvMAUGtqg855kznNy8icCY2CYpVTqdjqCu8ZSfOM7x9V+QfM24NvMVbwh3ZSU5W7+l7PgxLJGRyEWnqczPRZUkz9On01XP0hOg13sn49miurSo3qDYWNyVlbjLy0GvQ6fXozMYMJpMnt86HVS3qb2wkEMffUh4r17EDB7aKSf/ndq/j/xtPxAUn4DuAp/sqqFxIVHukOv4uJ7a8T3fPTgde0E+g598hn4z/8SJ1R+yY+7jSEWnCYxPYNAT8+l+8xQAgsxGAs1aN9scyhxSqyuSNTjcCkJ44kR3BkR1lA97rUmL/vyrz54g39rU59MtAFVAUaULa4CBwABjp1a2mzMBtK3Qnv5qDAEBGM1mTu3bS9z/DEdvbF7TKG43J77+CqPFirEZMUdrFO2qwgKOfv4ZPa6b0GKlvykIISg9dpTsb9PQ6fSEdEtq+BhVRSgK+layvDd28qM1MhJLRAQVOdmUHskkoncfogcPxRIW1ipytJSijHRyt24hqGv8BR9NRkPjQsLu9kyQOv7xCvY+9zRVuTmYgkOQyssISurOuM/+S9SQVAC63zyFyqQkLht2hfd4nc6jwHX00urnK22pYNfglBQQEGI1dtgcGSEEdrdClVtuVLSLjlYaBWB3KzjcCpZqZbszRXZRVM/ok6R0HnfSi3LsWqqqRK41vFdDQHAw7spKig8dbJZvkhCC3B++w1VW1uKwgIExsbgrKjjy2Rpc5eUtKquxSA4HJzdv4sTG9ZhDQrF1aZxVWqfXt5qC3VR0Oh22qC4EdY2nLCuLgyuXk73lm3Zrs/ooyTxMdtp/CYzr2uwPNg0NjfbHLatUOmXvZMWqnGwQAqm8DJ3BwKWzH/Uq2P4IMOiJCjRf9Ap2c/1720PBrsEpK9UuQe2vvjrcCkWVbipdjVOwOxMCj/zFlS7KHBJKR/tk1JKnMynYcJEq2aXHj3Ey7b/YT9ddbdAaGUn5ySwq83KbXG7JoYMUZ6QTGBvXGmJi69IFVZbIXPMJjuLiVimzPsqzszm0agVlJ44TnNCtw9xUmotOr8fWxaNsn8nMJGPF++R8txVHcTGu8nLclZVIdjuy04nscqF4fbsbT2NfxKXHjpK1aSOBsXEd7levoaHReNRqS5jAf3g+oSgceOX5eo+3BRgIDwzo1EPp7UVzwsmV2dtPwa7BJXvin7eXoi2q3S7KnR03Ga+1EHhGBIoqXZTZJdyyiqSoyIqKov6yyEtbtq2qelZg9TdBuTNw0ZrYFLeb7G/T6HLZQMJTenl9p3U6HbbIKIp+3k9AUHCjF0ixnz5N9rffePywW3HoyRIegausjMy1q+k54QYCY2JarWzwtEP+ju2cPvAT1sioZk9abAghBEKWqSgoJCA4BKPN1iYKqE6vJzAmBqEolBzKoCj9ALpqTzZx9iMoBI6IKPa9vZjA6BhCkpMJ7BKDOSICoSjIdjvuygqcJSU4S0owWCxE9O6DNSrK7zUWqkrZySyOb1hPYHRMkyOsaGhodCyeiVKe90R94fnq2x9qNV2wIdCag6wImtIcZXap3WMY1yApKiVVbsJtbfeB5JQUqlwyihCdwvLb2jhlpcHrpwNMBj1Ggw6TQY/J0PyFhIQQuGS1SQvLdAQXrZJtMFuwRnXh9P59OEqKiRk8BKPZY73VG42YbEHkbfue0OTuBCd2O6fyKTudnNj4FQHBwW2iWJlDQ9FVGTiydjXdr7uekMSGI5Y0hBCCyrw8sr/ZjGSvatPIF6osUZ6TgxIRhfNMiXcEwWi1YgmPwBQUhNFqRa9vvQ5KZzAQGBPbYL5CWcUcEkplfj6nD/yEVFmJ7HISEBJKYHQMlogIbFHRBAQHo0oSBbt3YrIFEtQ1HoM5AHdFBfbTp3CcPo2z9AyqLGPrEo2hGf74nZ177rmHdevWER0dzYEDB/zmSUtL4+GHH0aSJKKiovjmm2/aWUoNjeZR4ZRwVw81K243+oAAVD/hRAPjE7y/dYDNbMSo12kKdi0UVTTJStuRCnYNsioosXsU7dbyM65RBO1updO5MXQEAnArKp6AMZ7rrdd54pf/onj7LiAkhEBSqpc7Vz0Wcklp2v3VkVy0SjZ44lUHxsRSdaqQk5s30XX4CK8vtclmw2A2U56TTVnWcYK6JhDSLQlzSIhPGTXLZMsOe6u5ifgjIDAInV7PsS8+I3bY/xCa3B1LRESTreay00l51gkKf9yDs6wUS3W87rZCsldReuwoqqKg6xKLyfbLJE5FclNZkA+KCjod5tBQzGFhGC1WQHhC9ymqJ3yf7EaVZFRZ8oTxk2R0RgNGWyAmqxWDKQBDQAB6kxG9sa6FXAiBKkkobjeKy4XbXuVRqOO7UXL0EFC9CmhYOFajEcXlojI/j8pqq5UlPByj1YqrtAxnaSmyy4HRaiMoNg5LRARGq7XJ0WTON6ZPn86sWbO4++67/aaXlpbyhz/8gfXr19OtWzdOnarrjqWh0RlxSoo33rAQgu1/nonqcqE3BaBKbm++2uH5LEYDQZbONfGrs9AUhbIzKNg1KKonjF2g2YDFaGiWVbtGsXZJKi5Z6ZQuDJ0JVQjP9a8Vvtyo16HX6ZCb+LHWGbmolewabBGRSFVVZKV9TczgYYQmJaPT6dAbDFjDIxBC4Dh9iorcHGxRXQjt3gNzaChCUSjYvYszRzIJbkQ87JZistrQx5go3LuHgl07CAgNJerS/oQkdGtwoqW9qKjaZ/xnUFXM4RGNiuHdXIQQ2ItOU5GdjdFiwWytOxJgMAVgMAV488sOB86yUuq+1qpD+dX605uMCFXFXVqKs7iI2uNFOr0eo9WKwWpDbzAgVVUh26tqLWCjQ280YjCZ0Bn0mEPqugTpbb/E+xZCeHy5naUYzAEEde2KTqdDdjpxlZchVIWguHh01voVbCEEQpGrY3/LCFVBqAKBQChq9bZS/VtFiexCWU4BGAzo9Xr0RiM6g8Hzp9N7wxnKDke7LV40atQoTpw4UW/68uXLuemmm+jWzbNUdHQrxZzX0GhL5OolqWv4+R8vcWzlewx49EmCu/f0RhepCc/X65bbCbaYCDBeuB/ULUVWhZ/3+C94rJGeBWLcnczCqwrP8tuVyJhNBqwmQ4PXukaxdkoKblnVFOsW4vHnvzBaUVOyqzEFBqIPCKBw1w5cJcVEXTbQ6zOs0+kICA6BinKKM37m2FdfIldV4hgwhMKjhwmK69puIYAMJhNB1RZz2eEgf/s28r7/DktEJJH9LiUksZs3ryJJVORkc2rvj9hPFaI3m7FFxzQqnJwQAlWWEbJnFSij1YJO17hORZEkKrKzcJaWERAU1Kj6dDodxurFbRqNAa+SXld2CXdpKUIIDCYTRlsger9W5oavm06n87vUe428stNJceYhzMEhBMXGIgSokoTscqK4nMgOJ4rbxdmOYwLQCTzxwHU6PB8Tnv9FuOfDz/NhIDwKuVB/iU1ejb3oNPGlZxo8h/bg8OHDSJLEmDFjqKioYPbs2fVavRcvXszixYsByMnJIS0trV1krKysbLe6GktnlAkuHrlqT9Ar3ZJG1t/nEzZmLIy+ikqdjpR//8eb7tDp2L/rhzaX6XxHVlRMhl/et5LimRAnyZ7VF88H62TNpD6npGDQ67AF+Fq3VbXaYi1rirVG/VxUSnbGivfZ8vQcKnJOYgoKImXCJGKGDPWmG0wmbDGxlGVl4SgpIXrgIKSqKioL8rGfKkSonriaRqsVc0goFaqKs/QMlvCIDgnTZrRaCapW/iS7ndzvt5IrBK7oOPK2/0DxwQwUlwtzSIhfS7uqKqhut8eNQpaRHY76lUK9HnNICObQMEy2QAxms98PC3dlJaXHj4IqsDRy0mhro9PpfKzkbU1tZbskMxNPs3gW59EbDB6reVBwkz7EdDp9oz44HCVtG3WmKciyzO7du9m0aRMOh4MrrriCyy+/nN69e9fJO2PGDGbMmAHAsGHDGDNmTLvImJaW1m51NZbOKBNc+HLVrOjokj2W1NO7trP/f1+gy/ARjH33I++8Ch1gDTAQZK4/nnJnbauOQqfzKKUlVW5k5fxXQBW1lnXbaPAu1a6h0RAXjZKdseJ9NsycgWz3hGSSKio49MmHAD6Ktk6nw9alC66KcnK2fAs6MFptmEPD6lhka4buzxw5TETvPtW+xB2DqZZ7Q4Fboij9ZyzhEfVG8HBXVlJ24phnBcdqdAZjvUqhEALZ7sBVWgrULAUf4Y0UojcasJ/yuNSYrLaLMrJGky3xFxgJCQlERkYSGBhIYGAgo0aNYt++fX6VbA2NjsRdHZWgJspDZdYJ0u6+BVtcPKOXrPRRsENt2qIyTSXUaqLC2bkWBWkNBHQa/3GN84OLRsne8vQcr4JdgypJHPvqCx8luwZzcAgEh9TZfzZGsxlZCEoyDxPR+5JmrfLY2uj0BgKj/Yf6U1WFqsJCqvJyMdkCMfnxlfZb5lnuHKqieCOFCDxKtypJBASH1OOWoXGh85vf/IZZs2YhyzJut5vt27fz//7f/+tosTQ0vAghqHTJ3kmOAO6yUjbfdRNClrjq/dVYIqO8aSHaqo0aGhot4KJRsityTvrd72oFf1ajxYLscFB65DBhvXpjDOh4RdsfstNJWdZxpCo75tCwFvmR6w0G9LUihaiK7LOt0bYU7tnNsa++wFV6hsOffMSYvy+k75Q727TO22+/nbS0NIqKikhISOBvf/sbUvVIyAMPPEDfvn257rrrGDBgAHq9nvvuu4/+/fu3qUwaGo1FVlTKHBKyKnyWS9cHmFHdLsZ+9CWhKb+MuoRYtLjXGhoaLeOiUbKDE7pRkZ1VZ7/RZkMI0eKJi0ar1ROuLjOT8N59OtVKf0IInCXFlJ88icFkahNfab3hormVmk1txdgcFk6PcRP8jqIU7tlN5tfPkVFc5Ddf4Z7dHPrkQ6+rj72wgA0zPf7Nbalof/DBBw3mefTRR3n00UfbTAYNjeZQ5ZKpcskI8C6XXrOao+pyojcF4CjM9+YPthixBmgKtoaGRsu4aMb1R85fgPHsBWV0OmS7nf1L38JVXtbiOky2QFRVofRoJqosNXxAO6BIEmXHj1GWdQJTYCBGP1Ey2oPDqz8i43e3k/b4n0j7y585vPqjZpVTuGc3Pzz/DGmP/4kfnn+Gwj27W1nStqFGMa4ZOXGVnuHQJx/WkT9/104OffwhcnGRN9/BVR+Qtfm/AJQeP8bBVR/4+NIDyHY7W56e0w5noqFx/lAT97iyWsEG/8ulq5Kbvc89DUCQ2YgtQDMaaFx4HP94BauH9ua9WBurh/bm+McrOlqkC56L5k1SY+GrHV2k5/iJyE4HJzdvQrTSBI0AW6AnwsbRo4SlpHSohdddUU7p8eMgBJbQsA6T4/Dqj8jb9v0vO4Tq3e5942Tv7oYsvWdbcGsUVaCORbgxVuOGLMZNKashjn31RR3FWJUkDn38ITnfbyFx5GiiBw7m+Pp1dT7QhKqS/e1/Sbrqakw2W614377U5xKloXEx4nArVDilOpEtzrVcui3AQKD5oukWNS4izh7BqcrJZtsjMwHofvOUjhTtgqZDLdnr16+nT58+pKSk8Pe//71O+rfffsuQIUMwGo189FHzLJ+16TvlTmYcPsENH3zEZdN/T+zQVBKuHMXwx5/EEh6OEILjX31J9pZvW2QtDQgKQnI6KDt+vN0WCqlBCAFCpSI3h5LMwxgCTAQEBbWrDGeTt31bPft/wF1RgSK5Kdizy6+lN3f79ziKi6nIzeHY+s/9KqrH1q/znHc1jbEa1+SpbTH2Z1lurAXan4VdqCqV+Xlkb/mmXt9/VZYwWqzoqkNAuisq/OarmbQbGBOLOcz/wkPBCd387tfQuNiocEqU+1GwczZ8QX2x8YPiEwm2dB43v9agvftYjc6LvxEcxWH3juBcDDTGku/NE2Pl/a5BvBqoZ3HvZDJWvN+sOjvsk11RFGbOnMnGjRtJSEggNTWVSZMm0a9fP2+ebt26sXTpUhYuXNimstT4TzuKTnPym/8iainG57KWngtzUDCu8nLKs44Tktwdvb7t/PsUSUK223GWl+E6cwY5uSf2otOYQ0Jb5GveGhZcRZJA1DNKIATfPzu33mNVSSLzk4Zf/K6yMrbOfYIhM2cTGBPLkc/X+lfGv/qcmCFDqSos4Mi6T+vJ8wU6g57SY0eRnU6KDuyvY1lWJYnDaz5BVWQCgoIpz80he/Mmbz5X6RkyPlzOodUfobpdnoMMBvDzwWWw2hh43/0+22e/CGv21xB5SV/fkYFqeoyf0EBLaWhc+FSdFT0EQJVl9j4/l/RFr2BL6Iar6BSK0+lNN1htjHrmufYWtU3pTH2sRsdS/NOPVOVk+02rb2TnQqMxlvyz89ToghXZWc2e99RhSvaOHTtISUmhR48eAEyZMoU1a9b4vACSk5MB2i0knK1LNKbAINxn+WefK9TfuTCHhOAqK6P85ElCk5IavWJiQ6iqguxwIFVU4DhzBtnpQCdAbzJitFjQGQyYg4JbVEdTXDP8yijL5O3YxrEvPz9nvl6/vRnZ6eT4+vrzXXLr7RitVjI//RhXWV3feaPVSszgoQRUL48uVfq3BtfE+C7YvROpqqqePGcoP3mS0/t/wmAx1+tbrzgdHPpoZf0nJgQIwSW33k5YzxR2/ePlOiEkAVAVTu370bPuj1D9KuIAqtvFT0veQrbb63ULOfblF/CP+kXS0LjQsbtlKl2y776CPLbefzentn1Hr7vvY9gzL3Hy809rLZeeyOhnnmvz6DztTWfsYzXal4rjR9n7/Dyy1nwEej34cTW0xXbtAMnan/os+bue/DM6gwGhquya82e/Ri74Zd7TeaNk5+bmkpj4yyqECQkJbN++vaPE8XK2gl1Dc0P9lR45wtEv1+EuL8McFkaP8RPpevkI9CYTBlOAZ0Ebgx69wYhOr0eoKkJVEIqCqqiosowqu1HcEqrk+ZMdDo8SZ9BjNJuxhDQtWkh9FmohBJK9ioDAoHp9iGuswQ2VdWDZUkoOpgMQEBqGu6zUryyV+Xmk3PAb8rZ977eNzWHhxA5NBUBxunwUfwC9yUSvSTf5yGQOC6+nLI9fevyIkRTu2eXXNcMcFk7KDb8h5YbfAPDD88/4Lys0jEEPzEKqqmDPIv+arSq5vbL7VbABxeUiffkyv2m1EYqCu6Ico9Wq+WRraPjBKSlUOGWf8HyWyCgkhxNUhRH/9w49Jt8OeCxX3W+eQoBBT5jN1OLoUp2RztrHNpfa1zUwPoGIKXfBsCs6WqxOib0wn/0vP8+R95egNwXQ/+HHCUzsxq4nH62jRBpsNhSXy7sA04VKfRZ7V0kxW++/u1FlNKePvSBmeCxevJjFixcDkJOTQ1pa2jnzu9DjHjgYh59lt42RUV4/XZ/9EZHseOdNQq8cReiVoyjf8QOnXnqejKIijJGRRE+eQuiIkT7HlH2/hfzVqxBut6fe0lIOfvwhpcEhhF7xK2ocBsu2buV0tX+wMTKKLjfd6knX68FsBLMFAnWgA53nH+rzKyz7fss55aor0xkyVn3AkW/+i1JRDopC738t8Vp967RdaSmFsfEAFH2+lqJPfcs6+MkqSkPDcFfHzA779Thip06nYNk7lKZt8nxJ6/WEjroKY2AQ+Z+voSQ/j9Drruf0Jx96ywLQBQQQedud3vqYEE9sWDinPlqBXFzsPT9GjKSwloyRt91J/pLFfsqa6ikrNp6oO6bVk6dWfecqa8pUyvtd5rk3It/3f89ERnnLqve+Cguj22NPgU4Heh0nn5+P7EepN0ZGkfjcywBU/mmm37ICukQ3eO9raFyIOCWFModUZ7jXWXQadDoGPfmMV8GuwWI0EGKtf6l0jV9oah8LoAqB2krrqZds/pqcf76McHnc76pysrG/9jLfABFXjW10GQX/eQup6DSmqC7ETruv0ce2Jo6qSvbv+qFNylYqKzn18UqK1nyMKktEXjeRmClTMURE4gS6znzYpw2Ch4+gZN2nrJ82mcRH/nrOZ6Et5W5LauQ2hoUjnympk26MiKTngoWg13H0r48glxTXW1Zz+tgOU7Lj4+PJzv7FRygnJ4f4+PhzHFE/M2bMYMYMj7/MsGHDGDNmzDnzH17zCbn7fiQkIaFu4thxfq2lSSN+ReGPu8l/59+c+uBdVLfb668jFxdR8M6/CS0942NRPbbyfR/lDEC43ZR8uJw+PVMAjyW4sFZ9cnERhUvfJKy8rMnuKYV7dlNwVlkF7/ybwMJ8rJFRVOTmULBpA+IsCzWqinz6FLHD/ofAmFii87I5Hhbm14JrtNmIKchFqCoZq5Z7LOq1z09yU7j0TVS3m8TRV9HjmmvRncondtx4CqfdR0xBrk/+4uguZKxcTvEnqwjtlkTp0aMetwmdnrghw+jdowfUOiamRw96P/aEr1BnlRnTowehN95S18Jeq6yaPJlff4VcO7qIn/oaKqu+e6bX2HHe860aOIiT//3aR069yUSvcdcTY6h5sQnM4yY0WJa/+ow2G2NfeJm+Ddz7GhoXGi5ZodzheRb8DQkjBJlL/k3/WY94dwWZjRd8FJGO7GPBM/n0bN/45rL6/mleBbsG4XZx+t23GXLLVMyRkZiCgutVEo9/vIID//eq996QTp8i7/9epVuPXu0eWWP/rh+4rJUt8LLDweElb5Dx2kLcZ0pIvvFWBj7+NMHde/pmHHYFPPqUrzz/+wL7/j6Pyt07kSrKCYxPYNAT8+u0S1vI3R7s3/UDoQUFKH7cSA1WG8OfXUj3mzznGqUIn4/02jS3j+2wt0xqaiqZmZkcP36c+Ph4VqxYwfLlyztKHC81iq0/F4iEX42i5NBBDrz7js/kSPDvt12fi4mrtJQfnn8GS3g4FTk59U7Aa4xbRm2OfeU/+kbmpx83eN5CUehz0y3e7R7jJpCx6gNfHy69nl433FjrIP9mCtXtJmnstSSPHdeglSjykn4Mm/0IKacXwgAAIABJREFUexf/i9IjmbXKVinYvZPQpO5N/tgAz3Vs6LiYIUNhwqQ6in9TyzrXPQPgKCkhf/sPmIKD0esNuMpK672GNdtnK//Rg4eguN0obhdhKSl0n3ADOWn/xVVWSmBcHKOfe+mC8ynV0GgIt6xSZv8lisi5wvOBZ/wvxHpxrOTYWfvY5lDfdXWeKmTNcI+Puc5oxBweiTkiAnO45y+gejtz2dv1RtboTOHrznaJ8afs1kaVZY6tfI+fFj6LPS+Xrldfy6An/kbEZYMaXWdgYjd0BgNStavshRTaT6gqBe8vZd/yd4ka+j8kT76djP97pd72rfm997mnqcrJ9vhqKwrBiUmMnL+gWX1shynZRqORRYsWMW7cOBRF4Z577uHSSy/l6aefZtiwYUyaNImdO3dy4403cubMGT777DPmzp3Lzz//3Oay1adU6XQ6Ii/pW0fBrqG2Ul1y+JDHBcCPImowWwjr3gPnmRJUyV0nvaasmpUo65uEKLtdCEWhqiCfqoL8el08AAbOeJCguHh2/ePlen2f/Z2vOGvb+1uvr9f32WCx0v2a6+qV5WwsYeEIRa6zv7kTTjuC+u4Zxe3iwLtvoyoKQx98CFuX6AbLih48BCbcQOSJYyhuNwKBu6ICU6CNwJhYTIGBRPUfwGV3TacyP4+kX19DWPcebXFaGhqdFllRKXW4ve+o8qOZnnktft7PgfEJ6HU6wmwmTIaLY5JfZ+5jG0tldhZ7/vbXeg065sgohjy1ANeZYlwlJbjOlHh+nymh4vgxXHt24jpTgur23892psgaDUW/qK2A2+ITSBw/ify0rynPPETUkFRGLHqH2CtHNbnefc/PrfPMdMYPkKYiVVXy/ax7KfxiLT2m3MXwF17DYLFwyT0PnPO4mvkaNUQFmTHom+9S1qHjZRMmTGDCBN+wY/Pnz/f+Tk1NJSen8zwENdSnXOoDAnBXVZD3ww+c+PorTMHBKHY7qvyLAqk3mej925u9CtnWvz1Z76S4HS+/gC06mtIjmX4t1FmbNuIuL8NotRIYG4chwIzidtUpxxwWTnjPXoDHQu3PHaHHON/rcOyrL+o8eEJROPL5WmwxMegNRkKTunPKTzvEDBrs93zORf0+4M2bcNoZEEJw8MMVVBUUMOB3v/dRsFVVRSgyQlZQFNk7YiAAnQAR2xWjzYotJgaTzYbBbEFvuPCtbxoajUFWVM7YJa/uVbR7B5vvuhm9xYqQJdRargUGq42hTz5DZGAA+hZ0lucj52sfK1dV8fOil0l//X9BpyNx4o3kbVqP4nB48+jMZoY981KDiqAQgtVDemPP83+e3//x9yT/f/buPD6K+nzg+Gdm781FDkKAhPu+DJcClUMRsKh4YC14AEVJ8aa1VRSlimLRX2utSqVUWqmCQalItVURahQVRW7CjZyBEJIAufaemd8fm6wJ2c1Bstnd5Pt+vdKSndndZ2My88x3nu/zvfk2UkZexfG1q+s1ktyYAnW/2Pr0XMpO5bD7jwt9bSdtOSc58LfFmNukMOofmaT9dNIlzy2o7e5PJCo9foys6T+j6MBe2s26j+HP/iFkcy+ad1FakPhLVCVZRnW52LRwAZqikDxwMD1vuZWC7Owayzy0AFfoksGAMTqGwj3ZAeNwFRcx/In5GMv7Yedt2+q3xKNyAl1baUOFQMmtu7SEra+8FPiHAxTu31fjdn8CdgSJq1/nlHByfMNn5O/eSdfrJpHQsxeq4m29qCoKsk6H3mJGH2PFYrGgN5mQDQZkvQHZoKdEgVYX19MJggDAeZsbtfzYmbPuv2zMuBNLcgoTPvqcwu1bqiRKQ596jkF33SUmOEYATdM4tuZdtj87D9vpU3S6+TYGPvUcUe3T/HYXqUsCLEkSA598tlqtrWw0kTRoKCc//pAjq95GFxWN6nD47qoG6qMcrCS8ppKYHQuf8rtN1hvoMPHGBr1vVPtUvz20o9r7mbMWAc589QUbZ92Bpihc9c5aCqOjQvq3L5LsS+CvbrbtkCs4/d3XvrZwzqILSAEWoKlIsjRNq3JlXpnmdjNw9v0UHT/G9r+8CtXWLvPa/94qjLGxmGJicBQXIV20p79frppqjDVV5fR3gWcQG6Ki6Tn5NlSPh70r/+l3n0sZffZ34QKgqhrOkmJMMbH1fs1QKtiTzbHPPqHNoCGkXD4MR1ERkk7GmtQaS2IierOlllcIsICPILRgHkXFo2q+BPvQW39n86MPEt8/navefh9Lchtiu3TzJT4tYYJjc1G4cxtbnvwN+Zs3kTBgIFcuWU7yFT/xbb/4Nn59Ol1UqbW9KEFWHA5O/28dX903o1rZomK38e2v76Ngy3c4zhVw8r//9pWeNFbtctGhA2S//EKNJTFOP92kgICj8/WR/sQCv5P9uk/PaPBrNyVN0zj45lK2zHuE2K7dGb38PWK7dKMwxB1RxNGnEShOB8c2fIqpVSsG3vcQZWdysZ09S/6undVqqfe9u5KD/17DlfMXIMkyhqho3GWl1V6zokY6rmMnAiXYAB6HHdvZPFwlxX77J2uKUue65rK8Mxx4/z2Kjx3FmpyC41xBtVKXbtffSFLffgD88N8P61zfXRt/I+zJAwdx6quN7FiymPSMezHFtar364ZC6Zlc9mWuIKpdezqOHY/OoCemfSrGmBhR8iEIl8jhVtjx9lvs/d1j7CzIxxATg7u4mHZXj2fkGyswREX79m1JExwjUZX64pR2RHfqwtlvv8Kc2JphL71Olyl3Nfqx8uIkvYLObCZt4qQqK4BWpjjsHHlvJe6S4urb7Da2P/fUJSXZ5/fsJvvlFzj+4fvozBbajZ1A3tdfojh+HHjTWawMefb/fBPxLtYYo80XX4BYU9rhLC7ixH/W0Oe+Ocj68E8TFZeL75/4NYffWkb7a37KT5a8iTFMBubC/6cXhi6eiOix20GS6DBmLHEdO5Unxt6FTC4emUXTQFVQ3C70JjPdrr+x1hrpwIurxDP4gTnel1VVvnj8N37jdV44T96ObbTuNwBZr6/WqaTTuAk4zp/jxOcb0JlM9LptKm0GDeHs9m01lpXUtb67riqPsGuahqaqJHTrQfY//87211+j34y7McXGli+mqCIhIet05Qv66JBkuV63hfK2beXQ+ufZV7mFn5+Lkbp0dqm8D5KMbDSQPvsB4rt0qcOotSAINSlzeti98u0qI27u4mIknY6ON99WJcE26GTiLIYGTVYSgufiCX623FPYck/RbuwErlyy3Ldyb1MLWDaRmsbNWw/ydorV72iz7XQO/7v9JjpcdxOpE67DnNTat81feYnN5STr1ZfI+eQjDNEx9H3wN/T+5YOYk1rXWI5y8WizzmIl/YkF1eK5FBdfgBz/97/YOOtO9v7lT/R76LcNfv36lNnUZd+LL9J0VislPxyi70O/5bK5vwurwSyRZPvhL6lKHjgIe0E+RceOcujfa/wmzyc+30D7YSN8DwUqm1CcTvQmM1C3Gum6JLM1dftAltn3ztscjoompkMHLhw65Fsu3HnhPAfeywQgOX0Q3W64EWP5kuwNbV1XG03TUD1uVLcHVfH8eADTAJ2MLOuISetA/5mz2P2PN9j95hsMuv9holJSkHR6NMWD4nShuFyoLheK2+XnICihMxiQDQZvIl6ehNd12fi67Hd687ccXrvmxyXYNRVUFUdBPvo+fev0sxAEoTpN0yh2eLyj2H4mhmmKwq4XnqHrbd7WWlEmPdGiPCRk9mWuYOP8eZTknCC6fRqXPfGMtyTD6eR89k4Ktn3P9oV+epkDRQf2hizBBv9lE5UT2UBJuD46hqKD+/l2w71Iskzy8JF0uP4mNE1j+7NPVukW8s0Dd6OpKsa4Vgz47ZP0vPteTPEJvtcKNNpeU7lLMHScNJnj//4Xu/7vOVInXE+rnr0v+bVq65pS3339XaQBdP9FBgPnNc5FR2MSR6OL+Euq9r27kgNrVqP66dxR2cUJbk0j0JXVP5ltRadx15LUrz8ehwNNVVBVlbTRV3HkPx/+mOxR3s3k5lsxRsdw6ttvKNzrfyKlISqaPlPvrPHzBYqtLkm1qqpoqoqzvBenhrdeXG+xYGzVCoPF6p38ZzQiG/TIlerZk/r0pVXnrny9YD7f/+n/0BtNOC6cx5KYRJ/b7yJt1Bjva2qa92fhUdAUD6rbg+J24y4rxV1WhlJWRkXR+g+ffOS3Y8v+1Zmc/OoLKH8t29mz1cpwVLeb/e+9w/Gs9UhI2Ary/fZN37vyLV9sgiDUj6pqXLC7cSvev7+yAF0wyk7lIEsScRYDRn3LaM8XjvZlrmDd/Rm+blmlOSf45sFZ7Fj0DPbcU9UHpi4S6m4WtSWygZLwK158hU63/Jzz2Ts58dEHnPzvWr5//Fd+30NTVeSoaG7aeqDe5QyBEvBgufz3L3Pqf+v479hhqB43hqTWRD/zQr1jCNQ1ZdOcX7J/6WtoqoqmKGiqStGh/Wie6nXx3zw0iz2v/hFJp6PowF6/v0unP/sYFv25/h80yESSfZEjn/7Xf4mHptHjlp8R16kLu/7+V78t5y5OnutbTqEqnvIEUUFTFTRVo6Ieu1W3bgzq9jBoGrJBj6T3js5WfOmMRuI6dMKa3IZ9a97DXVCIOT6etKuuplX3HkiyTN/b7+LLJx/z+96V68I1TUN1u1FcTlRF9a3irjMYkY0GZF3tvzYVr+FxOkDTvKUcOpnYjp3QGU3ojEbv6HIdyztadelKt0k3sW/lW3jKygCwF+SzY8liANJGjUGSJCSdvjw+049PTkry/nxVxTvi7XLjKiryH7eioDdbkHQykixTduaM//1UleiUdiDLlOX538ceYLKKIAg18/bAdqOoGq6iC2yZ/yiB5qZEt09rke35ws3G+fOqtaPVFA/2vFx6ZTxA0qChJA4ayrobrg7bbhY1JbK1JeEJ/dNJ6J9O+uNPU3RwPx+O9N/KVrWVhU29cE1yv/wfmtvtW8vDnX/2kiZ6Brp4Ul0uTAmJSHJFyafMhX3+BwE1j4eYTp1RFZXz2Tvr9T6h1jKTbElG9bhwlhRXLS+QpIAlHqrbRbsrvEuKdplwXZ2S5/qUUzhLS5BkGWNUtC9plo1GZJ0eSScj6/TI+vJfRinwaE2XCT9FHTuBbuUjOpqm4bHbcZUUYy8owBgbh6u4eoJpiovDWVzkHWFGwhBlLe/RHI2kk1GcTlwlJbhLS3GXlo8IV5RiGI3IOh2qx4PH4UBVFCTAEB1NTGoaBmsUeouZYgUs1kuvTz627pNqjykuZ51HjGVZh2y2oDdb0Fuj8NjKqu1jTkxk2NwnURUPitPJV7+b5/d3wpLUmhFPPQPAp7Pvxl6QX32fxKQ6fCpBECpzehTfKo6n1n/Cd7+5H/vZPFInXE/ulxuqdGTSW6yMevZ5kWCHgZKcE34fV10uBs1/3vd9bWUZ4ayuo8lxPXoRlZrm92LCUKlmO5zteH5+tUV8LmWRGmtKO19JR2VRqWlc/c7aKo+tGdwjYF386DffrXmfMLhI86dFJtlRrZOJ79YdS2Lr8iRb840amxMScZwrrPacyqPUgZa+9pc811ZOoaoqrpJizK3iie3QAVlvaPDnq0ySJAxWKward7XAPnfcxa5lS6v88cgGA12vv4m4Tl3Qm83ozKbqiXxUNJaERG/MijeZVhxOXKXF3uTb5UY2GbEkJWGKjUVvtfoZ8W5YW7pAI8P1GTHWNI19mSvw2Mq8q8NVKgXRGU30vWM65vgf/1v3m/YLdixZXGWRH53RRJ/b7/J93+f2u2rdRxCE2tlcHkocHt/o9ZHMt4jr2YfRb75LYvpgjv4rk82/ewx3QT4xqWmMXPD8JS11LDS+mNQOlJw8Xu3xi5Ofpq4vDpVAFxMp0+8JYVR11xiL1LjLSpEM1XOaQBdVdbkAi7SLtBaZZMsGAwZrFMbo6Grb+t45nW2vvVwl+ZINBtJGX4WrtBRDlLexeZtBg2HiJNqcqX6FVleKy4XbbiMmNQ1r6+QmaZjeaex4dAYje1e+hb2wAEtiIn1un1av2mFZp8cYFe1NvBN/TLzrUkbSEJbEJL8jxrJej7O4GFNszbfgNE0je/nf+eGjtXQcO57E3n3YnbkCd2FBtfruChXf//jzqr5fXfYRBCGwve+sYOP8Jyg9dRJTYhKqy4WnrJR+Dz9K/0eeQGfyln91mTwFW6dOXDVmtFhcJsyMXLCwSk02BE5+mrq+OBQCXUyUduwY4sjqJtBET0mno3DXdhIH1Lyys+p2s3HWndhyTtDrlw9x8j9rar2oqssFWKRdpLXIJLsmqSNHs3PZX9E8HhSXy5cwtb18GGV5Z7AXFiLr9Ris1ga9j6t8El5Cj15+k/1gShs1ptETwGAn2OB/xFjS61E9HrJ+O4ehv36UhJ69/D5XU1V2/u11jn32KV2uu4H+M+5BkiRcV47xldYEUpefVzB+poLQEmSvfJv1D/zSNzLlLMgHSWLAo08x4NePA97qNKtJj9WgQ5b8L7IlhFbFHYX1D92Lq6SE6NQOvu4iLZW/i4n6LKITSv5GjGWTCZ3ZwqcTR5P+5LP0zngQSa5+/tQ0je9+8wCnN3zKFX9YTPe7ZjJkwQt1et+6XIBF0kWamIp9EVveGTxlZfS96xfc9N5aJixZRtqoMejNZuI6diKpTx+MsbE4i4u9kxMDrNIUiKZpOIuKMFitJPbs3eQJdiRLGzWG9Nn3Y0lqDZKEJak1g+57iDGLvLOON85/nMMfra3230RVFLa+9jLHPvuUHrf8zJdgC4IQWg63wle/e6J6SzdN44cV/0CSvG35kqJNRJv0ovY6zPWecgcD73sISafj9t2HIyYREqrrPHkKw/64mKjUNJAkDK2TGf6nJdz0bTbtxk5g2+/m8r/bb8J+Nq/ac3e+sIAfMv9J/9/Mo/tdM0MQffgQI9kXKdjjnd1asarhxfRmC606dcbTJoUiDZzFxd7OG3q9t9OHPnDHDNXtxmUrI6ptO6JTUmqcwCj4F2jEeMyLf2Lb4j+T/eYyzu3fR/JlAznwr3exFxQgGw2oLhe9p95Jz8m3NX3QgiBUoWkaJU4PdpdSY2u+pCiTSKwjjN5iQVOU8sYA4hwXySqPGO/esonOQ7zNH0a/+S6H/vkGW+c/yn+uupwuP7+T42vfo+xUDsa4VrgunKfbHb9gwG/mhTL8sCCS7IsU7M3GGBtLTGpajfvpLRZ0HpWk3n1w2214bDacJSW4SkqoaDUlyTKywduqTnE4UFWF+K7dMcWFruF+c2WMjuaKR5/g8L8/YM9b/+D0t9/4tqkuF5JOh7V1cggjFAQBQFE1LthcuBWVva/9kUCt+WJSO4gEOwJVrHDrsdnAIu7UNkeSJNFj+iySr/gJG6beyN7FL/m2uS6cR5JlWg+7UtwxRlxmVlO4bw+JvfvW+ZdDb7FgSUgkJjWNpN59aH3ZZST27kOrLt2IapOCzmjEY7OhMxpJ7NVHJNhBJEkS3W+8GVNcq2rbNEVh78q3QhCVIAgVHG6FwjInTpudbx64m+3PPUXioKHoLFVbe+qtVkYuWBiiKIWGqJiv5HHYa9lTiHStevXBX6qkqSq7Xni6yeMJRyLJrsSWn4/t7FmS+vgvFakLWdahN1swxcURldKW+G7daT3gMuJ79ERvMtX+AkKDOf30AQexOExDzZw5k+TkZPr1q/nv4/vvv0ev17N69eomikyIBCUON0V2N2Vncll30ziOrn6Hyx77Hdf+9wtGvryEmLSOIEnEpHVk/OKlojVfhNKXXzB5/CydLjQ/ttP+O6yF6+IwTU2Ui1RSsLfmeuxLJW6ZNK1Arf7E4jANM2PGDB544AGmTZsWcB9FUXjssccYP358E0YmhCtN09i14m02PfMkZadOYm6djOJwoHk8jPpHJh0m3kiUSc/gadMYXMPvlRA59JbykWy7XSQYLUCgVn/hujhMUxMj2ZUU7s3GEB1NbIfI6GMp+Nfn9rvQGaveNRCLwzTcqFGjSEhIqHGfV199lcmTJ5OcLOrfWzJV1Sh1evhu+XI+f2g2ZTknQNNwnM3DXVJMvzmP0WHijcSaDUSbRCrWnFSMZCsOR4gjEZpC+hML0FmqtjQO58Vhmpo4ulVSsCebxF59/PZ9FCJHuC8Oo6kqitsNlK9OD/gK23x3PWQUlwvV4/F+ud2oHjeaoqBRfndEA1VVkGVdE38C/06dOsWaNWv4/PPP+f7770MdjhACbkXF5lJwur2/pzsWzvfbnu/QP//GlY8/gUkfHr+7QuPxlYvYRLlISxBpi8OA9zQrUb3CQKs0CVsvy1iNOnQNnHwtkuxy9nOFlJ3JpdP4a0MdSrPkTRIVSs7kozOZsCQkIumCd4IN18VhNE2j5NRJzK0SqjxW/g/QNDRNRbNG47Hb0FutmOJaYYiyYoiOxmCNQm80oTOZkI1G9CYT+noujPT111+Tnp5OVFQUb7/9Ntu2bePhhx+mYwNXIpszZw4vvPACch0uUpcuXcrSpUsByMnJISsrq0HvXVelpaVN9l51FY4xQf3i0jRQNa1KnxDV6fR7Gxm89ZqbvtoY9LiaSjjGFCoGi5j4GK4MOm/iqJclih0e3Ipa+5PqIJIWhzHqZFpZA7dabmwhTbI/+eQTHn74YRRF4Z577mHu3LlVtjudTqZNm8bWrVtJTExk1apVdOrUKSixFFbUYzdg0mM4UFwuNCRcJaUYY2peZrypuMpKcZw7h6FTF3qMuYpz+/ZSsH8vkiRhSUj0LZncEpTl5ZHYqw9po6+q8Y88PyuLPmMmByWGe++9l507d7Jz507++Mc/cs899zBt2jS++OKLBr3uli1bmDLFe6AtKCjgv//9L3q9nptuuqnavhkZGWRkZAAwZMgQxowZ06D3rqusrKwme6+6CseYoHpciqqhqBqq5v1/RdNQVQ234n2sgsdu5/Bby8h+9Y8BXzsmtcMlf+Zw/HmFY0wQmnNsc574qJMl9LKE09M4yWlTkACTXofFqMNYaXXjhCgjZU4PZU5PgCaazY9ZryPWom/SeXIhS7IVReH+++/ns88+IzU1laFDhzJp0iT69Onj22fZsmXEx8dz+PBhMjMzeeyxx1i1alVQ4inYswe9xUJc5y5Bef3GpHo8eBwOFKcDxeldYlwD0DSMUdFIMbFogOP8OczxNdfQBltZ/llknY4eN03m+/37sSYlYR05ijaDBnP+h0Oc3bEdT0E+ptg4jDExIY012FylpejNJtoNGxHSybB6vfcgs3btWh544AHuvvtuli1b1uDXPXr0qO/fM2bM4Prrr/ebYAuRQQPOlbl8ifXFjv4rs8ot4gG/fQp3aQl7Xvk/7HlnaDNiFN1un86+v75apWREtOdrGqE6x/pqsu2RO5ItS95kWq+T0Mty+f9LvuO2w61QbHeHdXIqSxIWow6rQRew33yUSY9RL1Nsd+NRw/nTNJzZoCPOYmjy9w1Zkr1582a6detGly7epHbKlCmsXbu2ygFg7dq1PP300wDceuutPPDAA2iaFpQEpWCvtx5bDmIJw6Xy2O24SktQXC4Ab7lFYhKxaR0wJyZijI7BEBWFISoKncHA2awsuo4ew4H338Nts/n6ljYlVVEozT1NTGoaHcdcjSEqCvbv9203REWRPCCdpD79KD55grPbt1GccxKDxYI5PqHZ1cWrioLj/Dl63DQZvdkc0lhiYmL4/e9/z1tvvcXGjRtRVRV3eY14TaZOnUpWVhYFBQWkpqbyzDPP+J43e/bsYIctNDHvKLX/Ebuj/8rk20fu9yXPZTkn2fSw985E8vAr+cnry0n5ySgA4nr0Yufzv6P01EliUjswcsFC0Z6vCYTqHOvrLhJBEx91soRRL2PUeb9qWwTJbPDmCeGYaFeUhFTEWJf9E6KMlLkUypyeIEcXGhajjlhz0yfYEMIk+9SpU6Sl/biqYmpqKt99913AffR6PXFxcRQWFpKU1Lit2BwXzlN6KocOY8Y26uteCk3T8DjsuEpK0DweNE3DFNeKhN59iGnbHktiojdhrYUpLo7O43/K4Q8/QGdoi2xoul8wt92GPT+ftpcPIzl9YI0XLrJeT6vOXYjr1Bnb2bPkZ+/m3IF9xKamBbVmu6mVncml7dAriEpJCXUorFq1ipUrV/L3v/+dlJQUTpw4wW9/+9tan/fOO+/U+T3efPPNBkQohJrTo9SYPOx43s+ERsCclMy4Net8SZpBJzN42jSG/WJGcAIVAgrVOTYSykXqm1T7YzbokCQosoU+0ZYAk0GH1ajDoKv/AJUkSb4uP80t0ZYlKWQJNjSTiY/1nUTlttnwxMQhl9dVFWV767EdvfpwuB61Vk6odX9NVdAUlUBLB3tV/IGXL8euM6Jr0w6dwYCk0yHJMnl2Jxw54v2qReVJOJ5OXThTUoosNU3Cqnk8aJIOY9ceFJWUsn/jj5Ob6jQ5SKfH3bELeQ47shb8koq6/DdsKE3xICW35UJJKfvrODkqmBOpUlJSmDx5MocOHQIgKSmJm2++OSjvJUSmUkfgE61Sw4RGR2E+kiQhSxIxZn2dR9OE8Fafc6xaPoJ9bP8+yrZsapT3l8r/R6rUE8JeVsberd/W/7Ua+bSi4Z2vUFf2slJ2N9LPBbxJZAMbYFQRqGykseNuCrIkYSsL7aTkkCXZ7du35+TJHw/UOTk5tG/f3u8+qampeDweioqKSExMrPZa9Z1Elbvlewqyd2Ft7e3lu/PAXnRmM/26d0fW1/0q8LBHpVul/RW3G3dpKW67zXsgkGWi2rQltmsa5rj4Km3aJEnyfV8x6iPJMqZWrRpcTlB5Eo6maZz8Movzhw4S3bZdg163JpqqUpp7GmvrZDqOHY8ptvqky7pODnKVlLAvcwXWNilBL9+5+L9hY1OcTuznCul5688xt6q+3HsgwZxI9be//Y2lS5dy7tw5fvjhB06dOsXs2bPZsGFDUN5PiCxQ8jClAAAgAElEQVQOt+L3RKs4nfzwznKy//xiwOdGtU8l2qTHatSJRbhCLFTnWE1V2Q6kJCfTZ8jwesVcMbFQr5O9/1/+b3/CabKpy6Nyweaq04j27i2b6F/Pn8vFjDoZSz1KQuqjoNTp96KhMeJuSrFmAxajLuS/JyFLsocOHcqhQ4c4evQo7du3JzMzk5UrV1bZZ9KkSSxfvpzhw4ezevVqrr766qAcuAv3ZJPQoxeyvu4/Dk3T0FQVW34hituFBOjMZmJS04hJTcMcn4A5Pj7kNd6SJNF+xJU4zp3Dfq4QS0L1A2hNNEXBVVqKpiqoHqV8ZF7xtp2ruFjQvCP2Sf360/byYegaWJpijIkhqf8ACvdkE5XStkGvFUqaplGWd4aOY8fVK8EOtsWLF7N582auuOIKALp3787Zs2dDHJUQLkqdHo7+K5O9v3uMnQX5WNulknLlGM5s/B+206doPXQYnSZP5cAbi6tMbtNbrIxc8HuixOIyYSFU51hJltGZTDVOfJQkMJRPKDToZF9yHakXZka9TCurkQt2F37mCNeLhLfMSpYkJPnHkWpZkpAk0EmBLzwag0kvY3MpQXv9YJOAWIshbO6i1floaLfbOXHiBD179mycN9bree2115gwYQKKojBz5kz69u3L/PnzGTJkCJMmTeLuu+/mrrvuolu3biQkJJCZmdko712Zq6SY4hPH6f2TkTXup7rduMpK8dhsvqtVKakNCb17E5PSDlN8PMaYmLA8SOgMBjpdM54Da1bjKivFGBVdp+fZzxXisdmI7dQZg9WKzmRCbzajM5nRGQzIOj2SXu/9t8GAOT6+0WJu3W8A+bt3oSpKyC9ULpXtbB7xPXoS371HqEOpwmQyYTQafd97PJ6w/L0Vmp7dpXD4vXeqTGq0nTrJkVVvEdO5K2Pf/Q8po7ztJ+N79/V1F4lJTWPkgufFhMZL1NjnVwjtOdZgtfomPl6cUNc0Oh3JjHqZeKuR87ZLS7RlScJq1GGpoRtIUzAbdBGbZEtAnNUQVotc1SnJ/vDDD/nNb36Dy+Xi6NGj7Nixg/nz5/Pvf/+7QW8+ceJEJk6cWOWxBQt+XIrTbDbz3nvvNeg9alOwby9QvT+2pmnYC/JR3G4kQDYaiWmfSkz7VCyJSZhateLCN9/Q/orIuH1ijImhy/ifcmjt++iMphpHm902G/bCAmJS02g/8QYsfm4fBpsxOprky9Ip2L0rIkez3WVlyAYD7UdcGXYJ7OjRo3n++eex2+189tln/OUvf+GGG24IdVhCiGmadyn0QJMaFbeLtqOv9n3fefIU+k69g5gQTipqDvydXw8fPtworx2qc6zObAGnncQoY7NMqAMx6GQSrEbO1SPR1ssSVqMes0EOi3NFxSi6v7ad4UySoJXFWKUXeDioU5L99NNPs3nzZl9dS3p6epWeuJGscE82stFIq27dqzzuLi3FGB1D28uHYY6PxxAdHRZ/AA0RlZJC6qgxnPzif8S0T6vWJk/1eCg7m4fBYqHztROJ69gppJ+5dd/+5O/aierx1KuUJ9Q0RcF+rpBuN9yEoXymfThZtGgRy5Yto3///vz1r39l4sSJ3HPPPaEOSwgxu1tB1TTKTuX43W676PEYsx6rMXL+LsOVv/Ors3z9g0glm8w4bbYWlWBX0Jcn2udt7hoTVaNOxmrShdWoawWzIbJKRiQJ4q3GS+qsEmx1OkIaDAbi4uKqPBbpCWeFgr3ZJHTvWW1kV3G5iE5NJbZDhxBFFhyJvXrjKCykcG820e1TgYpR+wJUt4uUwUNp3a8/ukrlBKFiiIoi+bJ0zu7aSXQIR7M9DgfO4iI0RUFvtqC3WNCZTAH/BsrO5NJm0GBiLppkFC5kWWbWrFnMmjUr1KEIYULTNMqc3pOqKSERZ2FBtX2iyo8X4VbzGOma4/lVZ7HisUXuYjQNpdfJxFsN1RJtCW9CGO4j/CZ96EpGKtorypKER1GrrSh7MVmSiLcawvbnWacku2/fvqxcuRJFUTh06BCvvPIKI0aMCHZsQecqK6Xo2FF63vrzattUtwvTRQe+5kCSJNoNG479/Dls+fnozWYcF84T37UbbS8fFnafOalPP87ubNrRbNXjwVVS7K2/lyTvRMy+/TBGx1CWd4ayvDPYzxX6WklJej0GixW9xYKrpARzYhJtBg5uklgvxUcffcRTTz3F8ePH8ZT3YpckieLi4lCHJoSIzeUdxbbl5XpraSWJyve7dRYr6U8sCNtbspHM3/k1qg5rIYQzvcWC4mi5STaUj2hHGTlX5kJDw2rUYzXogj5xsTFUJLlNUTKiL0+qDTX0LFdVDY+q4VG9SbdHUVFUDVmWiLca0YWwhr02dcpaXn31VRYuXIjJZOL2229nwoQJPPnkk8GOLejO7dsHmkZS337VtqmqijG6eS7zLev1dLr6Gg5+8D5IEt1uuClsR10NUVEkpw/k7M7tQRvN1lQVd1kZrtIS0DQkg4G4jp2I69QZa1LrKsu9J/XpC3jbNbqKi3GVFGMrKMCWdwZb/lk0oMtV1ze4w0owzZkzh/fff5/+/ftH/IiZ0HCaplHm8qCpKpse/iUoHgY++RzZS/6MuyCfqPappD+xgK63Tg3rEaNI5e/8WnkRmUiks1jwRPCy6o1FJ0skRhnxduyNrGOtySBjb+TR7IrOKQa9jEEnYdTVrQ5dliWMsoSRqseeYK0A3phqTbIVReG6667j888/Z+HChU0RU5Mp2JuNrNeT0L36jG4J0JvDr562sRiiouhx82R0RmPY1zsn9enL2R3bUN3uoKxcWXzyBLGpaST1H0BUmxQsCbUv664zGLAkJmJJTCSuU2fA+wevejxhnWADpKWl0a9fv7A/OAlNo8yloGlwYNnr5H7+GZe/8Gd6zMhAHTbc1xdXXz5iFMquB81RoPPrJ598EsKoGk5vtuA6V73kqCWK1L8Zs17X6El2fFTj1k1Hwjms1uxKp9MhyzJFRUXV6sYiXcHebOK79UBnMvnd3tBFYcKdwWoNdQh1YrBaaTNoCHnbtjT6gjqqx0NCz950GntNg19LkqSwT7ABXnzxRSZOnMjo0aMxVfrd//Wvfx3CqIRQUFUNm9PD+b3ZbHt2Hu3HTaT79Kq1+kadTCurISJOaJGmuZ5fdWaLr4WfEJkau2TEqJPDcmJisNVpCDM6Opr+/fszbty4KrVir7zyStACCzaPw0HRkR/ofvOtAffRh2FniJYqsXcf8rZvbdTRbE1VQVNJGRS+9dPBMG/ePKKjo3E4HLhcrlCHI4RQmcuDx+Hg6/t+gTEmjuF/er1KMm026IizhP+FYyTzd349ceJEiKNqGL3VgsdWvQ2kEFkas2TEYmyZE6XrlGTfcsst3HLLLcGOpUldOHIYTVV9NbaVaaqKpJMDjnALTc9gsZAyaAhntn7faKPZtoJ89K1TGnURnUhw+vRpsrOzQx2GEGKqqmF3KWxf+BQX9mVz1coPMLdO9m2XJUkk2E3A3/n1ww8/DFE0jUNvFhMfmwOTvnGSbJ0stdhuRHVKsqdPn47L5eLgwYMA9OzZE0ME3BavyfmDB5F0OhJ69q62TXG7MVgjvy92c5PYuw9ntm9FcbsbXJahKQqq24M+QkpmGtPEiRNZt24d48ePD3UoQgiVujycylrP/qWv0XPmbNqPneDbFmPWE6GlpBHH3/n11VdfDXFUDaMzi4mPzYFJr0OS3A1eKt7aQkexoY5JdlZWFtOnT6dTp05omsbJkydZvnw5o0aNCnZ8QXP+0AFade3mt+5adTkxxrUKQVRCTfRmMymDh3Dm+80NHs22FeTTun9/LjjdjRRd5Hj99df5wx/+gMlkwmAwiBZ+LZCialzIzeObB2cR17M3A+c/D4ge2KHg7/xqDIN1ChpCb7Xi8bNqqBB5THodDvelj2ZLElha8PGkTkn2I488wrp16+jZ09uF4+DBg0ydOpWtW7cGNbhg8TgcFB0/RrcbbvK7XXG5Mcc2n0kozUliz97kbWvYaLaqKKiKQuv+l3Foy5ZGjjD8lZSUhDoEIUT2Za5g4/wnKMk5ic5kRnG7GJu5Fr3FInpgh4i/8+vAgQNDHFXD6M0WVLc74lbrFaozG+QGJdkWg65FVwXU6bff7Xb7DgAAPXr0wO2O3BHAguxdaIpCop96bADF5cTYjGZ6NycVo9m5m7+75NFsW34+yZelY4yObuTowtv+/fvp1asX27Zt87t90KBBTRyR0JT2vrOCz+7P8I0wKg47ksHAhf17Sex3Ga2shhY5+z/U/J1ftSZYBCSYKpoGeOz2KusMCJGnomTkUlmNLfsiq06ffsiQIdxzzz3ceeedAKxYsYIhQ4YENbBgOrtjO0gSib36+N2uqWqLS8AiSULP3pzZugXF5ar38u+q2w2aRut+A4IUXfh66aWXWLp0KY888ki1bZIk8b///S8EUQlNwe5S+HL+E9Vu4WtuNzue/x1Dp08P61XTmjN/51drhM8V0Ykku1m51PIxs17X4o8rdUqyX3/9dRYvXuxr2Tdy5Ejuu+++oAYWDN5bpfMoOXkcSafjzJbNpI0aU20/SZbRmZp3j+xIpjeZaD/8Jxz/fAMx7drX63akrSCfNoOGREyP8Ma0dOlSAD7++GPMF81FcIiets2Sy6NS4nDjUTXKTp30u0/ZqZMt/kQYSv7Or5Faigne8+z2RQsAeGv4IEYtfIHeU+4IcVRCQ8SY9FzKEcJqarm12BXqlJ14PB4efvhh32IViqLgdDqDGlhj25e5gnX3Z/h6d2qKwo4liwGqJ9qa6JEd7hJ79UZxOcn5aiMx7VPrlGgrbjfIst+2jS3JiBEjqpWM+HtMiFyKqlHq8ODwKHjsdvYufolALQJiUjs0cXRCZf7Or2+99VaIo7o0F59nS0+fYt39GQAi0Y5gkiR52/DpdTg8davPNrTQxWcuVqefwNixY7FXasdjt9u55pqGr5DXlDbOn1etOb7icrJ3ZfWDmaapIsmOAMkD0km9ciSlp3NQPZ5a97cX5NN2yNBmv5JnIGfOnGHr1q3Y7Xa2b9/Otm3b2LZtG1lZWdjEwhHNgqZplDjcFJY6cXgUcj77mI9GD2bX/z1H4qDL0V30u6+3Whm5YGGAVxOagr/za0U7v0jj7zzrsdnYOH9eiCISGlOcte6dh1py277K6jSS7XA4iK5UoxwdHR1xJ+WSHP8raNkLC6p8rykKsl5X71pfITSSB6SjaRqnN31NdLtUZJ3/P2zF6UTW6/32RW8pPv30U958801ycnJ45JFHfJOrYmNjef7550McndBQ+zJX8OVTT1B66iSWNm0xJSVzIXsHcT16cc3qj0kZOYbj769ix/PzKck5SUxqB0YuWChGGEPM3/lVVdUQRnTpAp1nAz0uRJ44iwFJosZFamSp5S4+c7E6JdlRUVFs27bN131gy5YtWCJspDcmtQMlJ49Xe9ySmFTle8Xtxhgd26JbzkSaNpcNBE3j1KaviWmf5jfRthfk027Elehb8Cqe06dPZ/r06fzrX/9i8uTJAfdbvnw506dPb8LIhIbal7mCdff92DnEfuY09jOn6XjLzxjx5zfQG41YTXqGTp/G5TPEf9tw4u/8KsuReZs90HlWlCQ1L7FmAxJgC5Boi1HsH9UpyX755Zf52c9+Rrt23pZpubm5rFq1KqiBNbaRCxZWqRUD0BlN9Ln9rir7KS5Xi1tmuzlIvmwgmqqRu3lTtRFtj8OBzmIhoWevEEYYPmpKsAH+/Oc/iyQ7wvjrHAJQsPlbzBYzsWY9elEfGZb8nV/T0tJCHNWl8XeeFSVJzVOM2YAkSZQ5q5ZqSogku7Iaj7rff/89Z86cYejQoezfv5+f//znGAwGrr32Wjp37txUMTaK3lPuYPzipcSkdQRJwpyQQPrs+6tNelTdLkxiIZqII0kSbQYOou3QYd4abeXHK2x7YQHtLh/W4KXYW4pI79Hb0thdCqU5gTqH5JAQZRQJdhiq6fxqitA7bhXn2ejUDiBJxKR1ZPzipaIkqZmKNumJNlUdqzUbW/biMxer8cj7y1/+0re866ZNm3j++ee5//77iY+PJyMj45Lf9Ny5c4wbN47u3bszbtw4zp8/73e/a6+9llatWnH99ddf8ntV1nvKHWQcPMbtX37HqIUv+m3fp7hcmFqJJdUjkSRJtBk02Jton8pBUxTcdhuGqChade0W6vAihjhARg6HW6Gw4BxygAtIcZs+fNV0fj1+vHrJRX2E6hwL3vPs1N2HmX3eRcbBYyLBbuaiTHpizD8m2lEtfPGZi9WYZCuKQkJCAgCrVq0iIyODyZMn8+yzz3L48OFLftNFixYxduxYDh06xNixY1m0aJHf/X772982fSsjVW2RPZSbi4pEO2XI5ZScysFeUEC7K4aLpX3rQYxkRwaXR6Ww4AKf33kLqtuNfNFkbXGbPrzVdH5taIvcsD7HCs2O1agn1mwQi8/4UWuS7SlvjbZhwwauvvpq3zZPHVqmBbJ27Vpfzef06dP54IMP/O43duxYYpp6tShZRm+OrEmdQlWSJJEyZChtBg/FmtSauM5dQh1SWDl69GiNj/3kJz/x+7yZM2eSnJxMv379/G5fsWIFAwYMoH///owYMYKdO3c2TsBCNR5FpaDwAlnTbiX/u2+4cslyRvx5KTFp4jZ9pKjp/NrQC92wPscKzZLFqCPWIgazLlbjT2Tq1KmMHj2apKQkLBYLI0eOBODw4cPExV163XJeXh5t27YFICUlhby8vEt+LfCuZFexml1OTg5ZWVk17u+22fDExCF7qrdJUlslcm7PHqT9+2t939LS0lrfKxREXJUktiZ348aAm1viz2ry5MnVFp659dZbfavMvfbaa36fN2PGDB544AGmTZvmd3vnzp354osviI+P5+OPPyYjI4PvvvuucYMXUFSNgnMlZM34OWe+/oIRry2j6y23EW81coXoHBIxajq/6gK0Iq2rUJ9jVU0DJII5qBmux+7aiLibVqjjrjHJnjdvHmPHjiU3N5fx48f7ajVVVeXVV1+t8YWvueYazpw5U+3xhQur3r6UJKnBNaAZGRm+GvEhQ4YwZsyYGvfP3fI9Bdm7sLZOrratJC+f/pMm1alPdlZWVq3vFQoirroLx5ggOHHt37+fPXv2UFRUxPvvv+97vLi4uE7Lqo8aNYpjx44F3D5ixAjfv4cNG0ZOTk6D4hWqU1WNwvMlfD5zCrlZ6xn+8l/pftvtJFiNyOI2bUSp6fzaoUPttfThfI4tcbiRJYkoU/BGNsP12F0bEXfTCnXctf4FDBs2rNpjPXr0qPWF169fH3BbmzZtyM3NpW3btuTm5pKcXD3ZDQXvQjR6sRCN0CwdOHCAjz76iAsXLvDhhx/6Ho+JieFvf/tbo77XsmXL+OlPf9qor9mS7ctcwcb5T1CScxKdyYzisHPF/71Grztn0MpiEAl2hAp0frXWYV5QOJ9jxeRpQfAKSQHNpEmTWL58OXPnzmX58uXceOONoQijGsXlwija9wnN1I033siNN97Ipk2bGD58eNDe5/PPP2fZsmV89dVXAfep7+3nxhLqW4f+1BZT4f/Wc/yVP6CVT4ZTHHYkvZ7cvNN4vv8mZHGFSjjGFW4xhes5VhBampAk2XPnzuW2225j2bJldOzYkXfffRfwrnS1ZMkS3njjDQBGjhzJ/v37KS0tJTU1lWXLljFhwoSgxaW4XJgTE4P2+oIQSi+++CKPPvooK1eu5J133qm2/ZVXXmnwe+zatYt77rmHjz/+mMQa/pbqe/u5sYT61qE/tcW0NGO6L8GuoHk8nF/1Nj97NnjdQ8LxZwXhGVe4xRTqc6wYxxYEr5Ak2YmJiWzYsKHa40OGDPH98QNsrGHCWjAobhemBkzoFIRw9sILL/Doo4/StWtX4oOwqumJEye45ZZbeOutt+pUUibUTUmAhWYCPS4I4XqOFYSWRvRbqUR1uTDHiYVohOapTZs2nD59mn/84x9kZWXVu03Y1KlTycrKoqCggNTUVJ555hncbjcAs2fPZsGCBRQWFnLfffcBoNfr2bJlS6N/jpbkfLEdndmC4mfJdLHQjCAIQngTSXYlGhp6sRCN0Ezde++9jB07liNHjjB48GDf45qmIUkSR44cqfH5/kpMKnvjjTeqjJIJDXO+2M6GjGkodhuSwYBWfkEDYqEZIbxJEog1rQShlsVoWhoJsRCN0Hw9+OCD7Nu3j5kzZ3LkyBHf19GjR2tNsIWmdb7YzoZZd3F87WoG/e55rvrLMmLSOoqFZgRBECKIGMmuQkNvEUm20Ly9/vrroQ5BqMH5IhvrM+7ixL/fZ9DTv2fonN8QbdIz8M67Qh2aINSJhISGGMoWBJFkX0RvNoc6BEEQWqjzxTbWz7qTEx+uYdAzi7j84UeCuqCHIAiCEDzi6F1OVRRkg0EsRCMIQkicL7ax/u47OPHRBwx+5gWGPvxrkWALEUmSQAxkC4JIsn0UlxNDdEyowxAEoQXZl7mC3Y89wtb8s+jMZhS7ncHPvMDlc36N1SgOz4IgCJFMHMXLqS43lqTWoQ5DEIQWYl/mCtbdl4GnvD2fYrcjGQy0atdWJNiCIAjNgOguUk5xuTC1EgvRCILQNL6c/4Qvwa6gud1sXvBUiCISBEEQGpMYLimnuF2YYkWSLQhCcGmaRpHNRenJE363l+T4f1wQBEGILGIkuxKDRSxEIwhC8LgVlaO79/Hh9WMD7iNWchQinSSFOgJBCA8iyfaRRI9sQRCCpszh4puX/8S/xwzh/N5sut11N7qLLuzFSo6CIAjNhygX8dHQiR7ZgiA0kn2ZK9g4fx4lOSewtmmLLjqaksMHaTd2AiNeWkxKl04cufoq1j/2CK78s8SkdmDkgoViJUch4kmIHn6CACLJrkKMZAuC0Bj2Za5g3f0ZeGzeiY22M6cB6HbHL7j6tb8SbdIjSRK9p9xBXkp7xowZE8JoBUEQhGAQSTagejzojEZ0BkOoQxEEoRnYOH+eL8GuLO/LDcSYxXFGaN5ETbYgeImabLydRYxiIRpBEBqBqmoBO4SU5Jxs4mgEQRCEUBFJNqC6XJjiRPs+QRAaxuX2kPX8c6D5r0cVnUOElkAMZAuClygXoXwhmrhWoQ5DEIQIdv5MPp/Oms6p9R+TOOhyivbtxmO3+7aLziGCIAgtixjJBhS3G2NsbKjDEAQhAmmaxuGvN7Fq1BByv1jPFYte5o4vvmH8X/5GTFpHkCRi0joyfvFS0TlEEAShBQlJkn3u3DnGjRtH9+7dGTduHOfPn6+2z44dOxg+fDh9+/ZlwIABrFq1KmjxSIiFaARBqJt9mStY2qMTf7TKLO3RkbW/mM6HE8eApnH9f7L4yUMPYdDr6D3lDjIOHuMRm0rGwWMiwRaaTKjPsZKY+SgIQIiS7EWLFjF27FgOHTrE2LFjWbRoUbV9rFYr//znP9mzZw+ffPIJc+bM4cKFC0GKSCxEIwhC7Spa85WcPA6aRsnJE/yw6i1iu/fi5xu30H3kCJFgCCEXfudYQWiZQpJkr127lunTpwMwffp0Pvjgg2r79OjRg+7duwPQrl07kpOTyc/PD1JEGnqxEI0gCLUI1JpPKb5AfEpyCCIShOpCfY4Vl5mC4BWSJDsvL4+2bdsCkJKSQl5eXo37b968GZfLRdeuXYMWkxjJFgShNqI1nxAJwvEcKwgtUdC6i1xzzTWcOXOm2uMLF1adXS9JUo23V3Nzc7nrrrtYvnw5suz/mmDp0qUsXboUgJycHLKysmqMzW2z4YmJQ/aogIaW0JrzX31V8wfyo7S0tNb3CgURV92FY0wQvnG1dNGpaZSerJ5oi9Z8QlML53MsgKqBHMQh7Ug9Roq4m1ao4w5akr1+/fqA29q0aUNubi5t27YlNzeX5GT/t1mLi4u57rrrWLhwIcOGDQv4ehkZGWRkZAAwZMiQaksUu91ucnJycDgcAChOJ4rbjaSTvUcCScJgrf/Ex7i4OMxhWGYS7LjMZjOpqakY6rlCZlZWVtgtHx2OMUH4xtWSOdwKba8az6F/vlHlcdGaTwiFcDrHXkzTNGwuhShT8LoER+oxUsTdtEIdd0j6ZE+aNInly5czd+5cli9fzo033lhtH5fLxc0338y0adO49dZbG/R+OTk5xMTE0KlTJyRJwlVWhsduQ9Yb0BQPssGI6RJa+JWUlBATE34rRQYzLk3TKCwsJCcnh86dOwflPQQh3DjcCse3bufIeyuI7d4LzWGjJOckMakdGLlgoegcIoSVpj7HCoLgX0hqsufOnctnn31G9+7dWb9+PXPnzgVgy5Yt3HPPPQC8++67fPnll7z55pukp6eTnp7Ojh07Lun9HA4HiYmJfm+ZaZqGpNNd+odpYSRJIjEx0XdXQBCaO4dboeBsIV/cPRVjbBw3fvQZGQePi9Z8Qthq6nPsxUSHHUHwCslIdmJiIhs2bKj2+JAhQ3jjDe+t2DvvvJM777yz0d4z4B+9piGLJLtexAFUaCmcHoUim4tNc35J6fGjTFjzKa3T2oc6LEGoUSjOsYIgVCdWfASkAJM9BEFoubwJtpt9S1/jxEcfMPDJZ+l21RhxkSkIdSD+TARBJNmAFPSjQWFhoe92XEpKCu3bt/d973K5anzuli1beOihh+r1fpqmcfXVV1NcXAzAmTNnmDJlCl27dmXw4MFMnDiRgwcP0qVLFw4cOFDluXPmzOGFF15g9+7dzJgxo17vKzRvM2fOJDk5mX79+vndrmkaDz30EN26dWPAgAFs27atiSNsPBUJdt7mb9i24AnSfnoDAx96BJNe3PUSBEEQ6kYk2WhBH8lOTExkx44d7Nixg9mzZ/OrX/3K973RaMTj8QR87pAhQ3jllVfq9X6ffvopl112GbGxsWiaxs0338yYMWP44Ycf2Lp1K7///e/Jy8tjypQpZGZm+p6nqiqrV69mypQp9CgFjNoAAB7xSURBVO/fn5ycHE6c8N8XWGh5ZsyYwSeffBJw+8cff8yhQ4c4dOgQS5cu5d57723C6BqPW1Epsrmx55/lq4y7iErtwIhXlhJrrl83HUEQBKFla3FJtiRJmKKjiWqdjCU+nqjkNuj0el8v0fp8xcbG1tqDNJAZM2Ywe/ZsrrjiCh599FE2b97M8OHDGThwICNGjPCNMGdlZXH99dcD8PTTTzNz5kzGjBlDly5dAibf7777rm82+eeff47BYGD27Nm+7ZdddhkjR45k6tSprFq1yvf4l19+SceOHenYsSMAN9xwQ5UkXGjZRo0aRUJCQsDta9euZdq0aUiSxLBhw7hw4QK5ublNGGHD7XlnBct6deatFCvvD+6BPf8so5atJDG5NXIwm/4KQjMjiXUfBaHlJdnhJCcnh2+++YaXXnqJXr16sXHjRrZv386CBQt44okn/D5n//79fPrpp2zevJlnnnkGt9tdbZ/vvvuOwYMHA5Cdne3798X69++PLMvs3LkTgMzMTKZOnerbPmTIEDZu3NjQjym0EKdOnSItLc33fWpqKqdOnQphRPWzL3MFn92fQVnOCdA0VKcTSZIpO7Qfi1GUiQiCIAj1E5LuIqGkaZqvT7Yk65AkCXN8/CW9VkP7Uf/sZz9DV97ZpKioiOnTp3Po0CEkSfKbPANcd911mEwmTCYTycnJ5OXlkZqaWmWf8+fP1zmuqVOnkpmZSd++ffnggw945plnfNuSk5M5ffr0JX46QQjsUlaQaww1rf6167FHUOy2Ko+pbheb5j9GafndnaaOKZREXHUXjjGFmpj4KAgtMMmuQlOR9MaQvX1UVJTv30899RRXXXUVa9as4dixYwFXKDKZTL5/63Q6v/Xcer0eVVWRZZm+ffuyevXqgDFMmTKF8ePHM3r0aAYMGECbNm182xwOBxaL5RI+mdAStW/fnpMnT/q+z8nJoX17/+3u6ruCXGMJtPqXy6OyNf+s3+e48s8GNb5Qr0gWiIir7sIxJkEQQq9Fl4uE00I0RUVFvoTkzTffbNBrdevWjSNHjgBw9dVX43Q6faOGALt27fKVgXTt2pWkpCTmzp1bpVQE4ODBgwE7SQjCxSZNmsQ///lPNE3j22+/JS4ujrZt24Y6rFqpqkaR3Y25dRu/22NSOzRxRIIgCEJz0KKT7HBaiObRRx/l8ccfZ+DAgTV2G6mLCRMm+G5dSpLEmjVrWL9+PV27dqVv3748/vjjpKSk+PafOnUq+/fv55ZbbqnyOp9//jnXXXddg2IRmo+pU6cyfPhwDhw4QGpqKsuWLWPJkiUsWbIEgIkTJ9KlSxe6devGrFmz+Mtf/hLiiOumyO7m3N5s3GUl1e5x661WRi5YGKLIBEEQhEjWsstFaPqFaJ5++mm/jw8fPpyDBw/6vn/uuecAGDNmjO825MXPzc7O9vta06dP57777vMtn9uuXTvefffdgDHNmTOHOXPmVHnM6XSyZcsWXn755Zo+jtCCvPPOOzVulySJxYsXN1E0jaPM6SH/wH7W3zoRY0wsvR+dz4G/vUbZqRxiUjswcsFCsWy6IFwCUZMtCC0+yQ7+QjShkJKSwqxZsyguLiY2NvaSXuPEiRMsWrQIvb6F/4oIzZbLo5J74BAbbv0pANes/pi47j3pf9/DJFiNomWfIAiC0CAtPIMK/kI0oXLbbbc16Pndu3ene/fujRSNIIQXVdU4degH1t96LR6Hg3Hvf0pc956YDTpizXqxdLogCILQYC08yW76chFBEEIv98hxPpv8U1xFRVyz+r8k9OlHrMWA2RAeczQEIdKJxWgEoSUn2Zp3FFuMWAlCy7AvcwW7H3uErflnvV2FJJnxaz4leeBgWlkM6HXiglsQBEFoPC32rBJO7fsEQQiufZkrWHd/Bq6zeaBpaB4PkizhPHWCxCijSLAFoZGJ8StBaMFJNiLJFoQWY+P8eXhsF63m6HSy9bn54m6WIAiCEBQtNsnW1KbrkV1YWEh6ejrp6emkpKTQvn173/cul6vW52dlZfHNN98E3P7BBx+wYMEC3/crV66kX79+9O/fn4EDB/KHP/yB5cuXV1tspqCggNatW+N0OpkyZQqHDh269A8pCGFKVTVKck743RbocUEQGkZcugpCC06yvZ1FmibJTkxMZMeOHezYsYPZs2fzq1/9yve90Vj7su61Jdkvvvgi9913HwAff/wxr7/+OuvWrWP37t2+lfduvvlmPvvsM2yVRvNWr17NDTfcgMlk4t577+XFF19s+IcVhDDiVlT2fLaeQKd8sZqjIAiCECwtMsk2RUcT0649BosFSZKqfFVefnzp0qXVtlf+aoitW7cyevRoBg8ezIQJE8jNzQXglVdeoU+fPgwYMIApU6Zw7NgxlixZwp/+9CfS09N9y6FXOHjwICaTiaSkJAB+//vf89xzz9GuXTvvZzWZmDVrFrGxsYwePZoPP/zQ99zMzEzf6PbIkSNZv359g1ebFIRwYXN52LJsGet/dh3m5GR0ZnOV7WI1R0EQBCGYWmSSHWqapvHggw+yevVqtm7dysyZM5k3bx4AixYtYvv27ezatYslS5bQqVOnKqPfI0eOrPJaX3/9NYMGDfJ9n52dTXp6ut/3nTp1KpmZmQCcPn2agwcPcvXVVwMgyzLdunVj586dwfjIgtBkNE3jQqmTjfPn8c3DGSQPu5Kff7eLCa+/gTG5DUgSMWkdGb94qVjNURCCRMx1EIQQJdnnzp1j3LhxdO/enXHjxnH+/Plq+xw/fpxBgwaRnp5O3759WbJkSaO9v7O0lNK8MygeD5qmVfnKyMjw7ZeRkVFte+WvS35/p5Ps7GzGjRtHeno6zz33HDk5OQAMGDCAO+64g7fffrtOqy3m5ubSunXrOr3vddddx9dff01xcTHvvvsukydPRlepLj05OZnTp09f2ocShCDYl7mCpT068kerzNIendiXuaLG/d2KSl5BEevvvoPsP79Itzt+wQ3v/4ekNq3pPeUO+i/P5BGbSsbBYyLBFpqtUJ9jBUHwCkmSvWjRIsaOHcuhQ4cYO3YsixYtqrZP27Zt2bRpEzt27OC7775j0aJFjZoASpIUsoVoNE2jb9++vrrs3bt3s27dOgD+85//cP/997Nt2zaGDh1aa/mGxWLB4XD4vq943UD7XnvttaxZs6ZKqUgFh8OBxWJp4KcThMZR0Xav5OQJ0DRKTh7n0/sy+H75copsbkocbmwuD7tWvOVLxN/o3oG1Iwdx/MP3GTh/Idcs/iux0eJ3WmhZwuIc22ivJAiRKyRZ5tq1a5k+fToA06dP54MPPqi2j9FoxGQyAd6RX1VVGzUGSdaF7HaWyWQiPz+fTZs2AeB2u9mzZw+qqnLy5EmuuuoqXnjhBYqKiigtLSUmJoaSkhK/r9W7d28OHz7s+/7xxx/nqaee4syZMwC4XC7eeOMN3/apU6fy0ksvkZeXx/Dhw6u81sGDB+nXr19jf1xBuCT+2u4pdhubn3qUwuPHKLU52bXibf734P+3d69hUZ3nGoCfQRAMIKbIKYABEQRmOIwDkugWgQTQYNDiJMrWFjUIJnSjJkRtTaO7XtnG2AZjFI2RROwVbRsaNVFjUCuKoEY8lO4mrVYZA8KFZBg5ijDw7h9sV5lwHDLMGuC9fzHr+PDNvKxvFmt9a4XQEW+qvIuGO6WYvDwN0zLWwtrSQqT0jInHFI6xjDGROtlVVVVwcXEBADg7O6Oqqqrb5crKyhAYGAh3d3esXbtWuJnPEMQcI9vMzAy5ublYu3YtgoKCEBwcjKKiIrS1tWHx4sXC0Hvp6ekYN24cnn/+eRw6dKjbGx/Dw8Nx7do14fKV5557DikpKXj22WchlUoxZcoU1NXVCctHR0ejoqICCxYs0PmSUVVVhTFjxsDZ2dk4jcBYH3oaXq+5+h4OTfHBwQnjUPRfyWh70NRlmbtffs6PSGcjlkkcY/lUNmOD91j1Z599Vjib2tlbb+nezd/bSB3u7u4oKSlBRUUF5s2bB6VSCScnpy7L7dmzRxgVpLy8HPn5+Trz7ezsdM4EU3s7CEBrD2eH+6utra3HM8w9ee2114Sfjx07pjOvubkZX375pc60+vp6uLi4oLCwUGdaZ+Hh4fjiiy8QGRkJoONs9eLFi7ts55Hbt293mfbRRx8hKSmp379Pc3Nzl3buS0NDg97rDDZTzASYbi5jsnWbgPqyO12mW453QPDaDWi8W4b/3bal23UbyssGOx5jojKlY6wYhurfSM5tXGLnHrRO9qlTp3qc5+TkhMrKSri4uKCyshKOjo69buuJJ56ATCZDQUEBlEpll/kpKSnCDYshISGIiIjQmf/tt9/C1tZWeN3S2AiJRAKLxx7T4zfqqr6+Xme7Ytm4cSMuXbokZBlILmdnZ/zsZz/r182WAGBlZQW5XK7XPvLz87u8N2IzxUyA6eYyphm/eQt5aSk6l4yMGvMYpm7aCo/5C0AElOYeQGM3HWoe/5oNd6Z0jO0OEQ3qJZlD9W8k5zYusXOLcrlIfHw8cnJyAAA5OTmYO3dul2XKy8vx4MEDAIBGo8H58+cxefJkg+xfIgEko4bP6IVOTk6Ij4//UdtYunRpvzvYjBmD38JFiNm5B7buTwrD7sVm7cHUJUlwtLWCo60l/uO//wfmY3S/LPP412ykE/sYC/AQfowBg3gmuzfr1q3Diy++iOzsbDz55JP405/+BAAoLi7G7t27sXfvXnz77bd47bXXIJFIQETIyMhAQEDAgPfZ+Vv1qNGWgEgjiwwHP2b4Qsb04bdwUY9D7UkkEsj+czFGmUlQ8OZ61Jd/B1u3CZjxm7d4eD42oolxjGWMdSVKJ9ve3h6nT5/uMj0kJEQYCSM6OholJSUG2Z+VlRXUajXs7e0hkUhgxmdsB4yIoFarYfWDp+cxJpbeOuKMjUTGPsYyxro3Inqbbm5uKC8vR3V1tUG329zcbJKdzcHOZWVlBTc3t0HbPmOMMcbYUDciOtkWFhbw9PQ0+Hbz8/P1vvnPGEw1F2OMMcbYSMEXJjPGGGOMMWZg3MlmjDHGGGPMwLiTzRhjjDHGmIFJaJiNxzZ+/Hh4eHgYZV/V1dVwcHAwyr70wbn6zxQzAYbNpVKp8P333xtkW4NhpNesKWYCOJc+DJ3JlGvWmPXaG1P8HPQH5zYuY+TurV6HXSfbmEJCQlBcXCx2jC44V/+ZYibAdHMNdabYrqaYCeBc+jDFTMPdUG1zzm1cYufmy0UYY4wxxhgzMO5kM8YYY4wxZmCjNm7cuFHsEEOZQqEQO0K3OFf/mWImwHRzDXWm2K6mmAngXPowxUzD3VBtc85tXGLm5muyGWOMMcYYMzC+XIQxxhhjjDED4052L8rKyhAZGQl/f39IpVK89957AICamhpER0fD29sb0dHR0Gg0AAAiQnp6OiZNmoTAwEBcvXp10LK1tbVBLpdjzpw5AIDS0lKEhYVh0qRJWLBgAVpaWgAADx8+xIIFCzBp0iSEhYVBpVINWqb79+9DqVTC19cXfn5+uHDhguhtlZmZCalUCplMhsTERDQ3N4vSVsuWLYOjoyNkMpkwbSBtk5OTA29vb3h7eyMnJ8dg+YYDrlf9mGK9Alyz7N+6ew86M+bnUh995f7kk08QGBiIgIAATJs2DX/961+NnLB7feV+5PLlyzA3N0dubq6RkvWuP7nz8/MRHBwMqVSKmTNnGi8csR5VVFTQlStXiIiorq6OvL296e9//zu9/vrrtHnzZiIi2rx5M61Zs4aIiI4dO0azZs2i9vZ2unDhAk2dOnXQsv3ud7+jxMREiouLIyKiF154gQ4ePEhERKmpqZSVlUVERDt37qTU1FQiIjp48CC9+OKLg5bp5z//OX344YdERPTw4UPSaDSitlV5eTl5eHhQU1MTEXW00ccffyxKW509e5auXLlCUqlUmKZv26jVavL09CS1Wk01NTXk6elJNTU1Bss41HG96sfU6pWIa5bp6u496MyYNayPvnIXFhYKn4Pjx48PmdxERFqtliIjI2n27Nn06aefGjFdz/rKrdFoyM/Pj+7cuUNERFVVVUbLxp1sPcTHx1NeXh75+PhQRUUFEXUc2H18fIiIKCUlhQ4cOCAs33k5QyorK6OoqCg6ffo0xcXFUXt7O9nb21NraysRERUVFVFMTAwREcXExFBRUREREbW2tpK9vT21t7cbPNP9+/fJw8Ojy7bFbKvy8nJyc3MjtVpNra2tFBcXRydOnBCtrUpLS3X+COjbNgcOHKCUlBRh+g+XY7q4XntmivVKxDXLuvrhe9CZsT6XA9Fb7s5qamroiSeeMEKi/ukrd2ZmJu3YsYOSkpJMppNN1HvunTt30vr1642cqANfLtJPKpUK165dQ1hYGKqqquDi4gIAcHZ2RlVVFQDg7t27cHd3F9Zxc3PD3bt3DZ5l1apVeOedd2Bm1vH2qdVqjBs3Dubm5l322zmTubk57OzsoFarDZ6ptLQUDg4OWLp0KeRyOZKTk9HY2ChqW7m6uiIjIwMTJkyAi4sL7OzsoFAoRG+rR/RtG2N9voYDrtfemWK9AlyzTD/DoX2zs7Mxe/ZssWP0y927d3Ho0CG8/PLLYkfRy40bN6DRaBAREQGFQoH9+/cbbd/cye6HhoYGzJ8/H9u2bcPYsWN15kkkEkgkEqNlOXr0KBwdHU1uKB2tVourV6/i5ZdfxrVr12BtbY23335bZxljt5VGo8GRI0dQWlqKiooKNDY24sSJE0bbvz6M3TbDGddr30yxXgGuWTaynDlzBtnZ2diyZYvYUfpl1apV2LJli3DCYKjQarW4cuUKjh07hq+++gqbNm3CjRs3jLLvodVSImhtbcX8+fOxaNEiJCQkAACcnJxQWVkJAKisrISjoyOAjrMwZWVlwrrl5eVwdXU1aJ7CwkJ8/vnn8PDwwMKFC/GXv/wFK1euxP3796HVarvst3MmrVaL2tpa2NvbGzQT0HEGwc3NDWFhYQAApVKJq1evitpWp06dgqenJxwcHGBhYYGEhAQUFhaK3laP6Ns2xmizoY7rtX9MsV4Brlmmn6HcviUlJUhOTsaRI0cG9TNrSMXFxVi4cCE8PDyQm5uLV155BYcPHxY7Vp/c3NwQGxsLa2trjB8/HuHh4Ua72ZQ72b0gIrz00kvw8/PDq6++KkyPj48X7hLPycnB3Llzhen79+8HEeHixYuws7MT/rVoKJs3b0Z5eTlUKhX+8Ic/ICoqCp988gkiIyOFO31/mOlR1tzcXERFRQ3K2RdnZ2e4u7vjn//8JwDg9OnT8Pf3F7WtJkyYgIsXL6KpqQlEJGQSu60e0bdtYmNjkZeXB41GA41Gg7y8PMTGxg5avqGG67X/TLFeAa5Zph9jfS4N7bvvvkNCQgJ+//vfw8fHR+w4/VZaWgqVSgWVSgWlUomsrCzMmzdP7Fh9mjt3Ls6fPw+tVoumpiZcunQJfn5+xtm5KFeCDxEFBQUEgAICAigoKIiCgoLo2LFj9P3331NUVBRNmjSJnnnmGVKr1URE1N7eTq+88gpNnDiRZDIZXb58eVDznTlzRhit4NatWxQaGkpeXl6kVCqpubmZiIgePHhASqWSvLy8KDQ0lG7dujVoea5du0YKhYICAgJo7ty5VFNTI3pbvfnmmzR58mSSSqW0ePFiam5uFqWtFi5cSM7OzmRubk6urq60d+/eAbVNdnY2eXl5kZeXF3300UcGyzcccL3qxxTrlYhrlv1bd+/Brl27aNeuXURk/Brur75yv/TSSzRu3Djh75RCoRA5cYe+cndmSjc+9if3O++8Q35+fiSVSikzM9No2fiJj4wxxhhjjBkYXy7CGGOMMcaYgXEnmzHGGGOMMQPjTjZjjDHGGGMGxp1sxhhjjDHGDIw72YwxxhhjjBkYd7KHALVajeDgYAQHB8PZ2Rmurq7C65aWll7XLS4uRnp6ep/7mDZtmqHimoR9+/bhF7/4hdgx2AjFNas/rlnG2HDDnewhwN7eHtevX8f169exYsUKrF69Wng9evRo4Ulo3QkJCcH27dv73EdRUZEhIzM2onHNMsY62759O/z8/PD444/j7bffBgAcPnwY33zzTa/r7du3DxUVFcLr5OTkPtdhpoM72UPUkiVLsGLFCoSFhWHNmjX4+uuv8fTTT0Mul2PatGnCk9zy8/MxZ84cAMDGjRuxbNkyREREYOLEiToHchsbG2H5iIgIKJVK+Pr6YtGiRXg0lPrx48fh6+sLhUKB9PR0YbudtbW14fXXX0doaCgCAwPxwQcfAAAyMzOxbNkyAMDf/vY3yGQyNDU19Zh73759mDdvHqKjo+Hh4YEdO3bg3XffhVwux1NPPYWamhoAQEREBFauXIng4GDIZDJ8/fXXXTJVV1dj/vz5CA0NRWhoKAoLCwEAZ8+eFc4uyuVy1NfX//g3hrEecM1yzbKRKysrCydPnoRGo8G6desADKyTvXfvXvj7+w9qVmZARnvsDTOIDRs20NatWykpKYni4uJIq9USEVFtbS21trYSEdHJkycpISGBiHSfMrdhwwZ6+umnqbm5maqrq+knP/kJtbS0EBGRtbW1sPzYsWOprKyM2tra6KmnnqKCggJ68OABubm50e3bt4mo4wlLj7bb2QcffECbNm0iIqLm5mZSKBR0+/ZtamtroxkzZtBnn31GCoWCzp8/32vujz/+mLy8vKiuro7u3btHY8eOFZ7etGrVKuGJTTNnzqTk5GQiIjp79ixJpVJh/bS0NCIiSkxMpIKCAiIiunPnDvn6+hIR0Zw5c4Qc9fX1Qg7GDIlrlmuWjWypqalkYWFBMpmM3n33XUpLS6PCwkJ6/PHHycPDg4KCguhf//pXl/U+/fRTsra2Jh8fHwoKCqKmpiaaOXOm8GRLa2trysjIIH9/f3rmmWfo0qVLNHPmTPL09KQjR44QEZFWq6WMjAwKCQmhgIAA2r17NxERVVRU0IwZMygoKIikUimdO3fOeA0ygpiL3clnA/fCCy9g1KhRAIDa2lokJSXh5s2bkEgkaG1t7XaduLg4WFpawtLSEo6OjqiqqoKbm5vOMlOnThWmBQcHQ6VSwcbGBhMnToSnpycAIDExEXv27Omy/by8PJSUlCA3N1fIdfPmTXh6emLfvn0IDAxEamoqpk+f3mfuyMhI2NrawtbWFnZ2dnj++ecBAAEBASgpKRGWS0xMBACEh4ejrq4O9+/f18l06tQpnbMFdXV1aGhowPTp0/Hqq69i0aJFSEhI6NIOjBka1yyELADXLBsZdu/ejRMnTuDMmTM4evQogI57KuLj4zFnzhwolcpu11MqldixYwd++9vfIiQkpMv8xsZGREVFYevWrfjpT3+KN954AydPnsQ333yDpKQkxMfHIzs7G3Z2drh8+TIePnyI6dOnIyYmBp999hliY2Oxfv16tLW1oampaVDbYKTiTvYQZm1tLfz861//GpGRkTh06BBUKhUiIiK6XcfS0lL4edSoUd1eG9qfZXpCRHj//fcRGxvbZd7NmzdhY2Oj86+v3nJ3zmFmZia8NjMz08kkkUh09vPD1+3t7bh48SKsrKx0pq9btw5xcXE4fvw4pk+fjq+++gq+vr79/l0Z0xfXbAeuWcZ+vNGjR2PWrFkAOr7IWlpawsLCAgEBAVCpVAB6/hIdGhqKZcuWobW1FfPmzUNwcLBYv8awxtdkDxO1tbVwdXUF0HENl6FNnjwZt2/fFgr3j3/8Y7fLxcbGYteuXcLZrRs3bqCxsRG1tbVIT0/HuXPnoFardQr+x+Z+lOX8+fOws7ODnZ2dzvyYmBi8//77wuvr168DAG7duoWAgACsXbsWoaGh+Mc//jGg/TM2EFyzXLOM/RgWFhbCF9SevtQ++hL96Mbr0tJSxMTEIDw8HOfOnYOrqyuWLFmC/fv3i/Z7DGfcyR4m1qxZg1/+8peQy+V6ncXqrzFjxiArKwuzZs2CQqEQ/h38Q8nJyfD398eUKVMgk8mQmpoKrVaL1atXIy0tDT4+PsjOzsa6detw7949g+S2srKCXC7HihUrkJ2d3WX+9u3bUVxcjMDAQPj7+2P37t0AgG3btkEmkyEwMBAWFhaYPXv2gPbP2EBwzXLNspHN1ta2z5t3+7NMb3r6En3nzh04OTlh+fLlSE5OxtWrVwe8D9YzCdH/34bOWB8aGhpgY2MDIkJaWhq8vb2xevVqUTNFRET0eL0aYyMd1yxjpsHDwwPFxcU4evQoiouLsWPHDhQWFmL58uWwtLREbm4uvLy8uqz35z//Gb/61a8wZswYXLhwAbNnzxbqx8bGBg0NDQA6RiKysbFBRkYGAAjz2tvb8cYbb+CLL74AEcHBwQGHDx/G4cOHsXXrVlhYWMDGxgb79+8X7t9ghsOdbNZvmZmZyMnJQUtLC+RyOT788EM89thjombiAzZjPeOaZYwx8XAnmzHGGGOMMQPj0UUYY4wxxkSUlpYmPHTpkZUrV2Lp0qUiJWKGwGeyGWOMMcYYMzAeXYQxxhhjjDED4042Y4wxxhhjBsadbMYYY4wxxgyMO9mMMcYYY4wZGHeyGWOMMcYYM7D/A69inwKl/gY5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tEAAADhCAYAAAAOLOmDAAAABHNCSVQICAgIfAhkiAAAAAlwSFlzAAALEgAACxIB0t1+/AAAADh0RVh0U29mdHdhcmUAbWF0cGxvdGxpYiB2ZXJzaW9uMy4yLjIsIGh0dHA6Ly9tYXRwbG90bGliLm9yZy+WH4yJAAAgAElEQVR4nOydd3gU1f7G39mSzaZ3UkmECCRBmkSaVLkgoUhReomI/FBQuKKiRgRRBBGU4r0iiCAiREC6gpSbANIhUkIQECGQSgppW6ec3x/LDtnsbrIJu0kI5/M8gZ05Z2a+M7sz886Zb2EIIQQUCoVCoVAoFArFZiR1bQCFQqFQKBQKhfKoQUU0hUKhUCgUCoVSTaiIplAoFAqFQqFQqgkV0RQKhUKhUCgUSjWhIppCoVAoFAqFQqkmVERTKBQKhUKhUCjVhIrox5yjR4+iefPmdW0GhVKvWbduHZ599lmb+s6dOxdjx4612h4TE4Pk5GSzvrdv34abmxt4nn9oe6siNzcX3bp1g7u7O2bOnGnTMhERETh48KCDLXt4evToge+++86mvgzD4O+//3awRRR7UpPfbkNGo9Fg4MCB8PT0xEsvvWTTMtU5R+qS+Ph4fPjhhzb1ravrExXRdUh9uCl17doVV69erVMbKBR78scff6Bz587w9PSEj48PunTpgjNnztS1WSKXL19Gjx49zOY3btwYZWVlkEqlABx7o1u1ahX8/PxQUlKCJUuWmLVX5+ZFoVRFREQElEol3Nzc0KhRI8THx6OsrKxG66rqt/u4sXXrVuTm5qKgoABbtmwxa6/qoZ7ycFAR3cCpjVEtR9MQ9oFSO5SUlGDAgAF44403UFhYiMzMTMyZMwcKhaKuTatXpKenIzo6GgzD1LUplMeE3bt3o6ysDCkpKTh79iw+/fTTai1PCIEgCA/12+U4rtrL1HfS09PRrFkzyGSyujblsYSK6HqIIAhYuHAhmjZtCl9fXwwfPhyFhYVi+0svvYTAwEB4enqiW7duuHz5stgWHx+P1157DXFxcXB1dUVSUhIiIiKwePFitGrVCp6enhgxYgS0Wi0AIDk5GaGhoeLylfUFgEWLFiEoKAjBwcH47rvvKn0dWlhYiJdffhnBwcHw9vbG4MGDAVh+NV5+PRX3YfHixQgMDDQR09u3b0erVq2qPF5arRZjx46Fr68vvLy8EBsbi9zc3Op/KZRHgmvXrgEARo0aBalUCqVSiT59+oi/FQBYvXo1oqKi4O7ujujoaKSkpACA+Bsyzt++fbvV7UyfPh1hYWHw8PDA008/jaNHj5q0a7VajBgxAu7u7mjXrh0uXLggtll7A3Xr1i0wDAOO45CQkICjR49i2rRpcHNzw7Rp0zB16lSz19eDBg3CV199ZdHG48ePIzY2Fp6enoiNjcXx48cBGM6vH374AYsWLYKbm5uZLatWrcJPP/0ktg8cOFBsO3/+vNVrw549e9CmTRt4eXmhc+fOuHjxotXjxzAM/vvf/+LJJ5+Eu7s7Zs+ejRs3bqBz587w8PDA8OHDodfrxf6rV69GZGQkfHx8MGjQIGRlZYltBw4cQIsWLeDp6Ylp06ahYhHe77//HlFRUfD29kbfvn2Rnp5u1S6K4wkJCUG/fv2QmpoKADh58iQ6d+4MLy8vtG7dWnR1AgxvYxISEtClSxe4uLhg/PjxZr9dnU6HGTNmIDg4GMHBwZgxYwZ0Oh2AB/e3zz//HIGBgXj55Zcxd+5cvPTSSxg7dizc3d3x1FNP4dq1a1iwYAECAgIQFhaG/fv3izasXbtWvF40adIE3377rdhmXP+SJUsQEBCAoKAgrF27VmzXaDSYOXMmwsPD4enpiWeffRYajabK/a7IlStX0KNHD3h5eSEmJga7du0CAMyZMwfz5s3Dzz//DDc3N6xZs8ZkuX379uGzzz4T21u3bi22paeno0uXLnB3d0efPn2Qn58vtlXHtoiICHzxxRdo1aoVXF1d8corryA3Nxf9+vWDu7s7evfujXv37on9d+3ahZiYGHh5eaFHjx64cuWK2Pbnn3+iXbt2cHd3N7u+ANW7xtQahFJnhIeHkwMHDpjNX7p0KenQoQO5c+cO0Wq1ZPLkyWTkyJFi+5o1a0hJSQnRarVk+vTppHXr1mLbhAkTiIeHB/njjz8Iz/NEo9GQ8PBwEhsbSzIzM0lBQQFp0aIF+eabbwghhCQlJZGQkBATm6z13bt3L2nUqBFJTU0lKpWKjBkzhgAg169ft7h/cXFxZPjw4aSwsJDo9XqSnJxMCCFk7dq1pEuXLiZ9y6/H0j40adKE7N+/X+z/4osvkgULFlR5vFauXEkGDBhAVCoV4TiOnD17lhQXF9v4DVEeNYqLi4mPjw8ZP348+e2330hhYaFJ++bNm0lwcDA5ffo0EQSBXL9+ndy6dUtsy8zMJDzPk8TEROLi4kKysrIIIea/2R9//JHk5+cTlmXJ4sWLSaNGjYhGoyGEEDJnzhwik8nIli1biF6vJ1988QWJiIgger2eEGJ63s+ZM4eMGTOGEELIzZs3CQDCsiwhhJDu3buT1atXi9s8deoUCQoKIjzPE0IIycvLI0qlkuTk5Jgdh4KCAuLl5UXWr19PWJYlGzduJF5eXiQ/P58QYjjHEhISrB5HS+2VXRtSUlKIv78/OXnyJOE4jqxbt46Eh4cTrVZrcf0AyKBBg0hxcTFJTU0lTk5OpFevXuTGjRukqKiIREVFkXXr1hFCCDl06BDx9fUl586dI1qtlkybNo107dpVPAZubm7isf7yyy+JVCoVj9uOHTtI06ZNSVpaGmFZlnzyySekU6dOJnZYu35R7Ef53/zt27dJdHQ0+fDDD0lGRgbx8fEhv/76K+F5nuzfv5/4+PiQu3fvEkIM50BYWBhJTU0lLMsSvV5v9tucPXs26dChA8nNzSV3794lnTp1Ih9++CEhxHB/k0ql5N133yVarZao1WoyZ84colAoyL59+wjLsmTcuHEkIiKCfPrpp0Sv15NVq1aRiIgIcf179uwhf//9NxEEgSQnJxOlUknOnTtnsv7Zs2cTvV5Pfv31V6JUKsXrzuuvv066d+9OMjIyCMdx5NixY0Sr1Va53+XR6/WkadOmZP78+USn05FDhw4RNzc38tdffxFCTK8hlrDU3r17d9KkSRNy9epVolarSffu3cmsWbMIIaRathm/2w4dOpCcnBySkZFB/P39Sdu2bUlKSgrRaDSkZ8+eZO7cuYQQQq5evUpcXFzI/v37iV6vJ59//jlp2rQp0el0RKfTkcaNG5Mvv/yS6PV6smXLFiKTycTvuqprjDU95WioiK5DrH3pLVq0IAcPHhSns7KyiEwmE2+u5bl37x4BQIqKigghhpvfuHHjzLbz448/itPvvPMO+b//+z9CiGURba3vyy+/TN577z2x7fr161ZvQllZWYRhGDMRQ4htIrriPiQkJJCXX36ZEEJISUkJcXFxEcVPZcdrzZo1pFOnTuTChQtmdlAaJmlpaWTChAkkJCSESKVSMnDgQFFo9unThyxdutSm9bRu3Zrs2LGDEGL5N1seLy8vcv78eUKI4abVoUMHsY3neRIYGEiOHDlCCKm5iCbE8Fs3PkyuWLGC9OvXz6I969evJ7GxsSbzOnbsSNauXUsIqbmItnZtmDJliihcjDRr1kx8cK4IAPLHH3+I0+3atSMLFy4Up9966y0yffp0QgghEydOJO+8847YVlpaSmQyGbl58yb54YcfTI61IAgkJCREPG7PP/88+e6778R2nueJUqkUrx1URNcO4eHhxNXVlXh6epLGjRuT1157jajVarJw4UIyduxYk759+vQRH6C6d+9OZs+ebdJe8bfZpk0bcvLkSZKWlkbS0tLIuXPnyP79+0laWhpJSUkhe/fuJZcvXxbbjx8/TpKSksTps2fPkn379ol9UlNTyd69e0lqaqrYp/xfcnKyuL2UlBSTZdPS0sjvv/9O/vzzT3L58mWyb98+cv78ebN1nDhxghw5csRkXlJSEjl9+rRZ35SUFPL777+bbOPw4cPk+PHj4v5UXFf5P0vt//vf/8iJEydMpocOHUoIIVV+J5a+2w0bNojTQ4cOJVOmTBGnly9fTl544QVCCCHz5s0jL730ktjG8zwJDg4mSUlJ5PDhwyQoKIgIgiC2d+rUSfyuq7rG1JWIpk409ZD09HQMGTIEEskDbxupVIrc3FwEBgYiISEBW7ZsQV5entgnPz8fnp6eAICwsDCzdQYGBoqfXVxcTF6H2to3KysL7du3F9ssbcfInTt34OPjA29v76p21yIV1z169Gh07twZ33zzDbZt24Z27dohPDwcQOXHa9y4cbhz5w5GjhyJoqIijB07FvPnz4dcLq+RXZT6T1RUFNatWwcA+OuvvzB27FjMmDEDmzZtwp07d9C0aVOLy61fvx5ffvklbt26BQAoKyszecVZnsWLF2PNmjXIysoCwzAoKSkx6Vv+9yuRSBAaGlrpOWcrEyZMwIYNG/Cvf/0LGzZswPTp0y32y8rKEs8PI+Hh4cjMzHyo7Vu7NqSnp+OHH37AihUrxHa9Xl/pPjdq1Ej8rFQqzaZzcnLEfWnXrp3Y5ubmBl9fX2RmZiIrK8vkWDMMYzKdnp6O6dOnm7jBEEKQmZlpdnwojmXHjh3o3bu3ybz09HRs2bIFu3fvFuexLIuePXuK05XdZwDglVdeQVhYGIKCgsAwDDQaDdLS0hAVFYXS0lJIJBJER0eL/bOysqDVatGkSRMAhjgKuVwu9iGEQKPR4Mknn4STkxOKi4vFZQDD7y8wMBAhISEW18+yrBhIqVar0bJlSzFYuPx+5+fnm7greHh4ICgoCEFBQSZ9CwsLoVAoTLbh7u4OjuMQERFhtj8VsdQukUjg4+MDf39/EEKgUCgwZMgQ0baqvpOKVHUuG4NIK16XJBIJwsLCkJmZCalUipCQEBNf9/J9a3KNqQ2oiK6HhIWF4fvvv0eXLl3M2n788Ufs3LkTBw8eREREBIqLi+Ht7W3iB+ioYKGgoCBkZGSI03fu3LHaNywsDIWFhSgqKoKXl5dJm6urK9RqtThtvFmWp+I+REdHIzw8HHv37sXGjRsxevRok21ZO16AwW9szpw5uHXrFuLi4tC8eXO88sorle8spUHQokULxMfHi36MYWFhuHHjhlm/9PR0vPrqqzh06BA6deoEqVSKNm3amPnXAoa0kIsWLcKhQ4cQExMDiURidg6WPzcEQUBGRgaCg4OrZbul83js2LFo2bIlLly4gCtXrohxBhUJDg428/29ffs2nn/++RpvuzLCwsKQkJCAhISEai1nCxX3RaVSoaCgACEhIQgKCjI51oQQk2mjXWPGjLG7XZSHJywsDOPGjcPq1aut9qnqt9isWTO4uLiI/fR6vd0GSQRBwI0bNxAREQEvLy9IJBKbUyLKZDIwDAOdTgcXFxeTNicnJ/j6+iIiIqLK9cjlcrAsC0KIyT46OztXe38swTAM3N3dxeuTLd9JTQkODsalS5fEaeP5ahTPmZmZJvt5+/ZtcdDDkdeYh4EGFtYxLMtCq9WKfxzHYcqUKUhISBBvHHl5edi5cycAoLS0FAqFAr6+vlCr1fjggw9qzdbhw4dj7dq1uHLlCtRqNT755BOrfYOCgtCvXz+8/vrruHfvHliWxZEjRwAArVu3xuXLl3H+/HlotVrMnTvXpu2PHj0ay5Ytw5EjR0zyYVZ2vJKSknDp0iXwPA8PDw/I5XKTEWtKw+Kvv/7CkiVLxIe9O3fuYNOmTejYsSMAYNKkSVi8eDHOnTsHQgj+/vtvpKenQ6VSgWEY+Pv7AzAEExkDnypSWloKmUwGf39/cByHefPmoaSkxKTPuXPnsG3bNnAch6VLl0KhUIg22EqjRo3wzz//mMwLDQ1FbGwsxo0bh2HDhkGpVFpcNi4uDteuXcPGjRvBcRx+/vlnpKWlYcCAATXedmW8+uqrWLlyJU6dOgVCCFQqFX799VeUlpbavA5rjBo1CmvXrsX58+eh0+nwwQcfoEOHDoiIiED//v1x+fJl8VgvX77c5KF8ypQpWLBggRh8XVxcbDENGKVuGDt2LHbv3o3ff/8dPM9Dq9UiOTnZZLCmKtzd3ZGdnQ2WZcGyLLKzs+Hr62sX+8j9jCByuRwMw6C4uNjsXLcGwzDw8/PDnTt3oNfrQQhBWVkZBEGAr68viouLUVxcLG6jtLTUJJjWiKurKyQSCXJycsR+RUVFNr/llclk4vYrs9UoXO3xnVhj+PDh+PXXX3Ho0CGwLIslS5ZAoVCgc+fO6NSpE2QyGZYvXw6WZbFt2zacPn1aXNaR15iHgaqJOiYuLg5KpVL8mzt3LqZPn45BgwahT58+cHd3R8eOHXHq1CkAwPjx4xEeHo6QkBBER0dX+8b8MPTr1w9vvvkmevbsicjISHHb1tKH/fjjj5DL5WjRogUCAgKwdOlSAIaRg48++gi9e/fGk08+aXMRi1GjRuHw4cPo1asX/Pz8xPmVHa+cnBy8+OKL8PDwQFRUFLp3745x48Y9zGGg1GPc3d1x6tQpdOjQAa6urujYsSNatmwp5pN96aWXkJCQgNGjR8Pd3R2DBw9GYWEhoqOjMXPmTHTq1AmNGjXCpUuXrL7Z6Nu3L55//nk0a9YM4eHhcHZ2Nnvl/MILL+Dnn3+Gt7c3fvzxR2zbtq3ao2PTp0/H1q1b4e3tjTfffFOcP2HCBFy6dKnS37Gvry/27NmDJUuWwNfXF4sWLcKePXtMzpvKeOWVV5CWlgYvLy+ro93lad++PVavXo1p06bB29sbkZGRokvNw9K7d2988sknGDZsGIKCgnDjxg0kJiYCAPz8/LBlyxa899578PX1xfXr102+tyFDhmDWrFkYOXIkPDw80LJlS+zdu9cudlEenrCwMOzcuROfffYZ/P39ERYWhi+++AKCINi8Dk9PT7i6uiItLQ1paWlwcXExc4moKVKpFI0bN8aNGzdw/vx5FBQUiG6TthAWFgalUokrV67g/PnzohB1cnJC06ZNkZ2djfPnz+PixYvIycmxKHQlEgkiIyNRXFyMCxcuID09HU888YTVB+iK+Pj4ADBk1klLS7PJ5of9TqzRvHlzbNiwAW+88Qb8/Pywe/du7N69G05OTnBycsK2bduwbt06+Pj44Oeff8bQoUPFZR15jXkYGFLZ4wmFUglXrlxBy5YtodPpaI5KCqWWOHLkCMaOHYv09HSa55ny2HPlyhVERUXZ3P+n7ReR8Pkh3M4qRuNgT8yf9RzGDGlV9YKV4ObmJvr9/vbbb5gxYwYOHDiAtWvXYtGiRbh16xYCAgLM+jIMg7feekt8yF+8eDHKyspsfjtbGZ07dxbTWpYnPj4eAwYMwIsvvmgyv7rHkWKAjkRTqsX27duh0+lw7949zJo1CwMHDqQCmkKpJViWxbJlyzBp0iQqoCmUavLT9ouYPGs30jOLQQiQnlmMybN246ft9sk3fOjQIbz55pvYu3evGBTn5+dntbKiQqHAtm3brAYw1wRjQRlLAppif6j6oVSLb7/9FvHx8ZBKpejevTv++9//1rVJFMpjwZUrV9C+fXu0bt3apKADhUIxMGPuXpy/bB6obuRkSgZ0etMKuGoNi1fe3onVG89ZXKZNTCCWzu1X5baPHDmCV199Fb/99ptJBqCJEydi3bp1mDVrluhaYUQmk2Hy5Mn46quvMH/+/Cq3cePGDYwZMwYqlQovvPACli5dirKyMiQnJ2P27Nnw9vbGX3/9hWvXrokj3oQQvPHGGzhw4ADCwsLg5ORU5XYotkNHoinVYt++fSguLkZhYSG2b99uN98zCoVSOVFRUVCpVDh+/Dg8PDzq2hwK5ZGjooCuar7N69XpMHjwYOzYsQMtWrQwaXNzc8PEiROxbNkyi8tOnToVP/30E4qLi6vczvTp0zF9+nRcunTJpNIwAKSkpGDZsmVi1VYj27dvx9WrV5GWlob169fTEWo7Q0eiKRQKhUKhPPJUNWIc0fErpGeai9XwEE8kb3m5xtuVy+Xo3Lkz1qxZY1Esv/nmm2jTpg3efvttszYPDw+MHz8ey5cvrzJY8MSJE9ixYwcAQ7aq8ut75pln8MQTT5gtc+TIEYwaNQpSqRTBwcHo1atXdXePUgl0JJpCoVAoFEqDZ/6s5+CiNM2S46KUY/6s5x5qvRKJBJs3b8bp06fx2WefmbV7eXlh9OjR+M9//mNx+RkzZmDNmjVQqVQ1tsHV1bXGy1JqziM3Eu3n52dTgnJ7oFKp6uUPsz7aVR9tAh4Pu27dumXXwBR7Qs9Xald1qI82AY/P+QrU7jlrDxYtWiTmWq6qBkDb5jLMebMdlq69hJw8NQL9XTDj5afQtrnMpvRv1hAEAbdu3cKSJUswfvx48DyPYcOGIS8vDyqVCmlpaejfvz9GjBgBlmXFbQmCIH7u1asXVq5ciaFDh1q1pWXLlli2bBn69euHzZs3i8vfunULZWVlJssZ25544gmsWbMGsbGxKCwsxKFDh9C1a1ezbeTk5NQ4/Wt9PW9tpSr7Kz1na7PGuD14+umna21bSUlJtbat6lAf7aqPNhHyeNhVm+dEdaHnK7WrOtRHmwh5fM5XQuq/fRVJS0sjhBBSUlJSZza4urqKn2/fvk0iIiLIzp07yZw5c8gXX3whtv373/8m5WVX+eX+/vtvolQqyZw5c6xu59q1a+SZZ54hTz31FHnnnXdIcHAwIcTw++zfv79FmwRBIFOnTiXNmjUjvXv3Jv369SNbtmwxW7fxONaE+nre2kpV9ld2TjxyI9EUCoVCoVAo9QVj3mfAUKzk5s2bAIBBgwaZ9Pvyyy/x5ZdfWlwuICAAarW60u2EhITg5MmTYBgGiYmJuHr1KgCgR48e6NGjh0WbGIbB119/Xf2dotgEFdEUCoVCoVAo9Zxz585h2rRpIITAy8sL33//fV2b9NhDAwspFAqFQnnE2LdvH5o3b47IyEgsXLjQrH3dunXw9/dHmzZt0KZNG3z33Xd1YCWlJsyfP1/83ox/8+fPR9euXXHhwgVcvHgRR44cQWRkZF2b+tjTIEaiWZZFRkYGtFqtXdfr6emJK1eu2HWd9sDRdjk7OyM0NBRyubzqzhQKhUKpVXiex9SpU3HgwAGEhoYiNjYWgwYNQnR0tEm/ESNGPBav8gkhdW2CXUlISEBCQkKtba+hHb/apEGI6IyMDLi7uyMiIsKupXBLS0vh7u5ut/XZC0faRQhBQUEBMjIyLOacpDRcJk6ciD179iAgIACpqakW+yQnJ2PGjBlgWRZ+fn44fPhwLVtJoVBOnz6NyMhINGnSBAAwcuRI7Ny500xEPw44OzujoKCAVuKrIcZ7vrOzc12b8kjSIES0Vqu1u4B+XGEYBr6+vsjLy6trUx5reF7AvWINCu5p0KyJb638tuPj4zFt2jSMHz/eYntRURFef/117Nu3D40bN8bdu3cdbhOF8qig4wxV7xQyqcO3lZmZibCwMHE6NDQUp06dMuv3yy+/4MiRI2jWrBm++uork2XKs2rVKqxatQqAYVAqOTnZIXY7AoZh4OrqCoZhqkxxV58hhNSZhuF5HiqVCunp6TVa3lh6vC4wjqE/zJF7GPsbhIgGQAW0HaHHsu5QqfXIvluKW3eKwLI8CIDICB9IpY7/Trp164Zbt25Zbd+4cSOGDh2Kxo0bAzBEk1MojzscL2Dt1vOYtyQZmTklaBzsifmznsOYIa3q1K6BAwdi1KhRUCgU+PbbbzFhwgT873//s9h38uTJmDx5MgCgffv2ZpkeHgWSk5MfSbuNPMr215XtWpZHiYaFTCqBj2vN30Q8jP0NRkRTKI8qHMejsEiDW3eKUHBPA6mUgae7M2QyCfIKa17Byt5cu3YNLMuiR48eKC0txfTp0y2OWtfVqFZdjoZUBrXLduqjTYB1uwRCcOBYLr5aew06vQAASM8sxitv78CVtCvo3aWRQ+wJCQnBnTt3xOmMjAyEhISY9PH19RU/T5o0Ce+++65DbKFQ6gK1nkOplgMAsLwAHcfXylugilARbQcKCgrw3HOGsqE5OTmQSqXw9/cHYPBdq8xX6+zZs1i/fj2WL19u8/YIIejVqxd27NgBDw8P5OTkYMaMGThz5gy8vLzQqFEjLF26FM8//zz27t2L5s2bi8vOmDEDQUFBiIuLw5IlS7Bu3bqa7TTloSkt0yErtwS3M0vAcQJcXeQI8Ku/VZ84jsO5c+dw6NAhaDQadOrUCR07dkSzZs1M+tXVqFZ9HcmhdtlOfbQJMLWLEAINy6NMx4EQYMKs/4oC2ohOL2DD7ix8mjDCIfbExsbi+vXruHnzJkJCQpCYmIiNGzea9MnOzkZQUBAAYNeuXYiKinKILRRKbVOqZaHW8ybzVDoqoh9ZfH19cf78eQDA3Llz4ebmhrffflts5zgOMpnlQ92+fXu0b9++Wtv7/fff0bp1a3h4eIAQgiFDhmDChAlITEwEAFy4cAG5ubkYOXIkEhMTMWfOHACGMqBbt27FsWPHEB4ejoyMDNy+fVt8PU+pHXhegFbL4Y/T6ZDJpPBwV0Amrf++fKGhofD19YWrqytcXV3RrVs3XLhwwUxEUygNFe198cwLBk/M9IwiZGSXWOx7O6vYYXbIZDJ8/fXX6Nu3L3iex8SJExETE4OPPvoI7du3x6BBg7B8+XLs2rULMpkMPj4+dMCE8shDCEGJhoOW483aWF6AnhPgJKvde2mDE9GO8uetbgqY+Ph4ODs7488//0SXLl0wcuRITJ8+HVqtFkqlEmvXrkXz5s2RnJyMxYsXY8+ePZg7dy5u376Nf/75B7dv38aMGTPw5ptvmq178+bNmDp1KgAgKSkJcrkcU6ZMEdtbt24NAPDy8sKIESNEEX3kyBGEh4cjPDwcgMFnLjExkb7mq0U4jseFK7nQszyCg1wfKf/zF154AdOmTQPHcdDr9Th16hT+/e9/17VZFIrDIQDuqfTQ84YR55JSLZatOoHVP54FwwCWbg+Ngz0dalNcXBzi4uJM5s2bN0/8vGDBAixYsMChNlAotYUgEBRrWPEctIRKx8FJVrtZWhqciK5PZGRk4Pjx46k9n9cAACAASURBVJBKpSgpKcHRo0chk8lw8OBBfPDBB/jll1/Mlvnrr7+QlJSE0tJSNG/eHK+99ppZvuZTp06JlYpSU1Px9NNPW9z+U089BYlEggsXLqB169ZITEzEqFGjxPb27dtj4cKFVETXEno9hz9Ts1FcqoNMJql3AnrUqFFITk5Gfn4+QkND8fHHH4NlWQDAlClTEBUVheeffx6tWrWCRCLBpEmT0LJlyzq2mkJxDIQQaFkB63+5gI8+P4G8wmQEB3rg2Y7hOHj4BgoK1Rj+Qku0jgnCp18mQXPfPxMAXJRyzJ/1XB1aT6E0HHiBoEitBydUPpipr4PR6AYnou2ZNPxh8zG/9NJLkEoNPjrFxcWYMGECrl+/DoZhRHFSkf79+0OhUEChUCAgIAC5ubkIDQ016XPv3j2b7Ro1ahQSExMRExODHTt24OOPPxbbAgICkJWVVcO9o1QHjYZFyqVsaHQsfL1dkKuua4vM2bRpU5V93nnnHbzzzju1YA2FUjfwAoFaz0HD8ti6+zLenrNXFMiZ2SX4efslNH3CBxtXDkfrmEAAgLeXMxYsPYKM7OJ6k52DQmkIcLyAe2oWgo3arrZHoxuciK5PuLo+CBKbPXs2evbsie3bt+PWrVtWg2cUCoX4WSqVguM4sz4ymQyCIEAikSAmJgZbt261asPIkSPRp08fdO/eHa1atUKjRg+ixY2uJRTHUqbS4cyFLBBC4O1JjzeFUh/RcTw0eh467sHr4gVLD5uMMIt9tRxaxwSCAaB0kmLKyHZ4bZTlN4IUCqVm6DgexRrWoruUNWp7NNqhW9m3bx+aN2+OyMhILFy40Kz99u3b6NmzJ9q2bYtWrVrht99+c6Q5dUpxcbGYguhhAzwiIyPxzz//AAB69eoFnU4nphQDgIsXL+Lo0aMAgKZNm8LPzw/vvfeeiSsHYEhZRl/HO5biEi1OnMuARGJIW2cre5OuY0D8RsSN+wlNuizDT9svOtBKCuXxRaPnkV+mQ5GaNRHQgkCsBg1m5pTAWSaFr5sC7s7yeueaRaE8qggCgUbPo0itR7G6egLaiFpv/uDrKBwmonmex9SpU7F3716kpaVh06ZNSEtLM+nz6aefYvjw4fjzzz+RmJiI119/3VHm1Dnvvvsu3n//fbRt29bi6HJ16Nu3r5izlGEYbN++HQcPHkTTpk0RExOD999/H4GBgWL/UaNG4a+//sLQoUNN1pOUlIT+/fs/lC0U6xTeU+Nkyh0onWVwc7H99dLepOuYv+IocvLKQADczizG5Fm7qZCmUOxMiZZFiZYVs20YuZl+D0Nf3mhlKSAs2BOeLnJIJVQ8UygPC8cLUOk4FKr0yCvToURreKCtqXOujhPAVhKAaE8c5s5x+vRpREZGokmTJgAMbgU7d+5EdHS02IdhGJSUGJ70i4uLERwc7Chzao25c+danN+pUydcu3ZNnP70008BAD169BBdOyoum5qaanFdEyZMwOuvv45JkyYBAIKDg7F582arNs2YMQMzZswwmafT6XD27FksXbq0st2h1JDcvDKkXMqCp4czFE4PTrO9Sdfxnx/OIDevDI38L2DqhFj06/mkybIr1p6CVmf6oKXWsEj4/BD1s6RQ7IC1VFk8L2DVj2ewaMVRyOVSjHmxFbbtSTMLGvyMBg1SKFVCCIFADHEGAiHgBQKeEBAB4O9P2+rrXF1UOg5e1Ri8qikOE9GZmZkICwsTp0NDQ3Hq1CmTPnPnzkWfPn2wYsUKqFQqHDx40FHmNCgCAwPx6quvoqSkBB4eHjVax+3bt7Fw4UKr+asp1UcQBGh1HPIKVLh8LQ8+nkrI5Q+SvxtHmI0COSevDPNXHAXHCRj4r+bIzCnBtNm/4W6B5ahDR+adpVAeFwghKFKz2LTzEhYsPYzMnBKEBHpgwqi22HvwOlIuZqFPj0gsmtMXgQHu6Bwbjo8X7UdeoY4GDVIoNqDRG/KpO0og24JxNFru4BoMdaqgNm3ahPj4eMycORMnTpzAuHHjkJqaConEdKerKiPs6emJ0tJSu9vH87xD1vuw8DyPfv36AUCN7QsMDERgYKDV5bVabbXK7z5q5XrtgSAQCAIBxwvgeQJeEAwJZRlAKpWg8K5p/+XfnzUbYdbqOCxa+QeeieYATkDjQDnuFUlRpjZPJh/go6iXx5hCeVQQBIJ7aj1+3pVqknUjI7sE8788DFelHN8sGoTBcVGin/OEYa0RHVxaLyspUij1CY4XUKrlKs3lXJvUxmi0w0R0SEgI7ty5I05nZGSIgXVG1qxZg3379gEwuDtotVrk5+cjICDApF9VZYSvXLnyUKnorPGwKe4cRW3Y5ezsjLZt29rc/1Eo12srgiCA4wSwnACW5cHxAlhWgEbLQqXRo7BIY7j5SgBIALmzFO5OMigU0koDjPLvHbM4X6Pl0SgkBgCw7JOnzEasAcMr5CVz+qNHDzoCRqHUBI4XUKQx+D9by7rh4eGMIf0NLocMAA+lHM7y2i8lTKE8apTpOKh1XI39mB2BjhPA8YJDKwI7TETHxsbi+vXruHnzJkJCQpCYmIiNG00DNRo3boxDhw4hPj4eV65cgVarhb+/v6NMojQgBEFAcYkOepYHwzyoVGnUsAzDgIHBx7HwnhoCMYwa8zwBx/NgWcPJxbGGVz48b3DF0Oo46PW84Q56f1QZ9/+TSCSQyyRwVsjg5qKwYFXlNPJzQ05emdn8QH83k2mjj7TRdzosxBOf0VfIFEqNYXkB99R6MdI/M8dy1o2cu4Y3cwwATxc5FDIqoCmUytBzAjiBQKWrvYwY1UGl4+Hp8giKaJlMhq+//hp9+/YFz/OYOHEiYmJi8NFHH6F9+/YYNGgQlixZgldffRVfffUVGIbBunXraKogilWMwjknrwyZOSVgOcEgoMGAlH/+JRBL8erVLE6fzzQRwwADieT+H/Pgs1TKwNXFCZ7ujjnhpk6IxfwVR6DVPXDVcFbIMHVCrFnffj2fRL+eTyKvUIV/dW0KqYP9uiiUhoqO4w2pssrN8/RwRlGx1qxvSKAHJAwDLxe5w30pKZRHGUEgKNNz0OjNXQ/rE1qOh4KVOOyNkkN9ouPi4hAXF2cyb968eeLn6OhoHDtm+RU3hQIYhHNJqQ65+WXIyC6FnuXhJJPC3U1h0yuaXK0E/r6uVfZzJIQQ/LD1Agb3aYGEN7qVy87hZjE7B4VCsQ9alkeJ5oGA5nkBH3/xPxQVayGRMBDKpbZTOsuQ8O8e8HF1oqnrKLWGljUU+BEIQYnWUMm44q+PYRjIJAzkUkm9+G1qWR6l2roNHKwOJRoWMgnjELcOmprBDhQUFOC55wwpj3JyciCVSkW3lNOnT8PJqXLH9uTkZDg5OaFz584W23fs2IGLFy/io48+AgBs3LgRK1asMJxYMhnGjBkDf39/7Nu3z6R0c35+PqKiopCRkYEJEybgk08+wZNP1o1gI4SAZXnoWR48/+DEs/biQRAI8grVuJNVDJ2eh1wmsVk41ycIIfjqu5PYuOMS5DIJxgxphX49n0Ru5mXRD5pCodgPjhfEqmXli6eUqXSY8s4uHDx8A6+ObY9W0YH4fMURMTvH7Ld6YNLwtpDUA5FCeTxQ6TiU3XeDEAhsGtVlGMBJKoFcKoFMysBJKrH5DT4vELC8wf2CASBhGDCM4X+phLnvtmh9XbxAUKo1LUr0KEAAFGlY+Lo62d3bgYroh4QQAhdXD5w6fRZOcik+/vhjuLm54e2337Z5HcnJyXBzc7MqohctWoRdu3YBAPbu3YtvvvkG+/fvR3BwMHQ6HdavX48hQ4Zg5syZUKvVcHFxAQBs3boVAwcOhEKhwGuvvYZFixZh9erVD7/TVtBqWWi0HFiOh1bHQaXSQ6UxBONptZUHHDAMA1LuqZYQQCaVwMNN4TD3itpg5Yaz2LjjEkYMjMHowU/VtTkUSoODEAId90A4VyycAgAZWcUYN3Urrt3Ix8LZfRA/sh0A4KUXDBVbnWVSeChl1J2QUisQQlCi5aBlq+8KQYghYK68kJXeH6V2ui+s5VKJYeCKN4hmw59tOZmZ+/9ImPvujswDYa3V8/UqcLA68AJBsYa1e7aOBimiK7sQfvvtt2Kmj1WrVuH//u//rPY1FoKxhiAIUGs4Q2ozADodB54XQAjBuXPn8NZbb6GsrAx+fn5Yt24dgoKCsHz5cqxcuRIymQzR0dFYuHAhVq5cCalUig0bNmDFihXo2rWruI1r165BoVDAz88PALBgwQJ8+umnYmEahUKBV199FQDQvXt37N69GyNGjAAAJCYmIiEhAQDQtWtXxMfHg+M4h+SG5ngBR06liycpAwZyuQRymRQKuQyuSvs/AdZ31m7+E2sS/8Tgvi0wc3Lnx27/KRRHwQsEWpaH/n4u2Io39l/2XBZzQPv7ukKjYcFIGGxcORzdOz9h0lfpJIWHs7z2jKc81ggCQZGGtWtFPV4g4AVeFOXGO01NBC+5/w9PCB5dyWwZHSegTMfBTWE/DdQgRXRtwPMCVBqD/5LRxYAQgOUMWR6mTZuGnTt3IiAgAD///DMSEhLw/fffY+HChbh58yYUCgWKiorg5eWFKVOmWB29PnbsGNq1aydOp6amok2bNhZtGjVqFH766SeMGDECWVlZuHbtGnr16gXAkFkiMjISFy5cwNNPP23XY5GRXQy1moVfkJNJdb7HDbEaYX4ZAnxdwXI8+vWIxPtTn6WviCkUO6HnBBRpHmTaqMgvey6b5IC+m68CwwAf/ruHiYCmKewotQ3LCyhSsw73JW5Y0tc65R+WQwI98P6M7hg2oHI3SZWOg0zC2O28b5CKh9j4Ay2ff9oS1gqRsBwPtYYVMzsYYe6/9mD1ely+fBm9e/8LDMNAEHgEBQUBAFq1aoUxY8Zg8ODBGDx4cJU2Zmdn25z2r3///nj99ddRUlKCzZs3Y9iwYZBKH/xQAgICkJWVZTcRTQjBjfRCXL2RD6lU0qAFdHmB3MjPPCCwYm7n3HwVFE5SdGgXSjNrUCh2Qs8JKFLrKxUJlnJAEwKs3ZSCqa90BGB4/e2ppBk4KLVHxSBXysNR8WE5I7sEb8/ZCwBVCml7BhrSK0g10ek5qNQspBLG6ugiAUFUVDSOnziNI0dP4viJs/j1170ghODXX3/F1KlTkZKSgtjYWHBc5bkVlUoltNoHqZhiYmJw/vx5q32ff/55bN++HZs2bcKgF4ZBe9/FBDBUIVQqlTXcc1N4XsDlq3dx7UYBAnzdrAYI1nf2Jl3HgPiNiB2wCgPiN2Jv0nWLfeavOIqcvDIQ8qBc996k69DpOaRnFuHL1SfMqhHq9DxW/ni2xrbZ+jBIoTwO6Di+SgF9r0iDjGzLbnjG3NAKmQQ+Lk5UQFMchrGSLXvfT79Mx6GYCmi7YulhWaPlsGDp4SqXNQYa2uMe23CHDu0MIQRaHQednodMJjFLQVMehZMT8vPzcPr0KXTo0BF6vR7nLl9GixZRyM6+gy5duqFTp85ITExEWVkZ3N3drfpfR0VFYcOGDeL0+++/j4SEBLRv3x6BgYHQ6/VYv349Jk2aBAAYOXIk3nvvPRQXl6Bjx47Q6znodIBMJsHVq9cQE/PwGSFYlseFtBzk31MjwM+13vr67k26juXfn0X+vWM2jR4bxTHwoOBJaZkOS9ectFiu+z8/nEFKaja27/vLqg25+ebFVQDDSVxaphNLhhOQB8Vd7v/PMAx8PJWP7AMKhWIvqhrFKyzS4NsfTmPNT+esriMk0AOuCpld/SEplIoIAkG+SmfV3YhiH6wVTLI2vyK8YAju9FQ+XDwEvZrYgCAQaLQsOE6AXFb16IVEIsGGDYl4+523UFJcDI7nMHXqG2jeojkmvhyPkpISEEIw+f9eg0zugj59+2H0qJHYuXOnWWBht27dMHPmTBBCwDAM4uLikJ6ejt69e4vzJk6cCMAg9J/t2hNZWdmYMCEeEskDW3NycqBQKODq5gOdjoNcLjFptxWNhkXKpWyotSz8feom/3JVrhXGPhUF8ifLjiA9sxhtYwIR0ywA//nhjEVxPG/pYcS2DoGfjws277mMgnsai3bk5pehf69maBMTiGVrTqGwyLxfIz83s3kcbygr7uvtAqVSBqVCLgZhymSGqogymQQyWi2NQoGW5VF8P/4EMPWDDAxwR6voRvjj1G2o1HoM7NsCraIa4cuVx0xGqZTOMnz6bi8qoCkOp1jDUgFdC4QEelh86+Tn42LzOgQLmXyqC72iVAEvCNBoWAgCgcwGAZ2QMFv8vH//IbP2g4eSTaYJIQgPb4I/jp0W08ro9RzkcikYhoGLiwt69+6NQ4cOoXfv3gCAsWPH4rXXXjNZjzFTCAGD9NuZZtvduuVnvDLpVUgkDLR6DlodIJdL4CSXQiKR2BT4Vlqmw5kLhnX7eNnHLaS6WBLH85YeRvKJW/DxUiK/UI2Cexpk5paYCWQ9y+O7TSkAgO8Xv2B1lJjlBOj0hmV7dX4Cm3amoqjEvLpZIz83tIkJRJuYQEgYxsQuwHI1QkII8gtVUDrL8FRUoxofBwrlcUCj58UCFIC5H2R2bimyc0vRrlUQlsyLQ9SThviR4CCPBwFHQR74bFZvjBvaqk72gfL4UKbjoLdj1g2KdUYNa40vvj5qMo9hgLwCNeZ8fgjvTe8GZS1k3aEi2gqCYKggpFLpAYZxWHAYwxjKTRshhECj5aDV83B2kkIul+KDDz7AqVOnrK6D4wWo1XoA1h3lPT29MGr0GDDMg2wiPE+gYlmD6wBwv/y1oSISzwu4V6SBQiGFwkmG4hItzlzIgtJZBtca5lm0dQTZUh9DEOM9LFp5zEwcs5yAQ8duwtNdAV8fF/h5uVgdPQaA1Z8PRJNwbzTyc0NOnrmQDvR3Q0igBwDgicbemDm5U5UC2bgfVe3f3QIVmob7ICcj28ajRqE8nqj1HEor+Dxa8oMEgLt5KlFAA4bAomEDYuAsl8LDmeZ/pjgeHcdDpas8xoliHzRaFjt+S4OXhwIuLk7Izi1FSKAH3nqtCy6m5eLb9Wdw6OgNDImLxqZtF6uVvaO6UBFdDkIMwQB6PQ+OE0AEAqlcUqs+qYYqhAwIATQ6g5j29vbFwIEDLfZn2fuZQqSGxOjWGDd+gtk8SYXgSEIIeF4AxxHoWR6nzmfA6Kor8AK8PJVwtvA6tCrfY2OfqvyPLfX5dPkRbPn1MjKzS1FgwV3iwXEDDiU+2McB8RutCuS2LQ2ZUqZOiLVp9NhWgdyv55OVlvAuKFIjKMANzZr4IifDajcK5bGnTMdZFCRVBQ0aYQC4O8uhdKIuURTHYyzkQakdPl9xFNf/KUDiqhHo0cU07/voYUBc72aY/NYOfPGfP8T51cneUR0ajIg2+gcDD/xcGKbywitGeF4Ay/HQ63kQYhCXMpkEHMvUWVCXccSYEEPEqVbHwVkhg/x+bkNCCHR6Q2VAmdQ+Qp+5XwLUcAwkNvk8WxPHhABxvQyC8o/Tt7HoG/MRZGNwXtr1PGTmlOLUnxnQVSh7qtPzSLuej3892wTPtAnBf388g7wCtZkdFX2PbRHItopjY9/KBHJVFJdq4ap0QsvmjWrki06hPC6UalmoLZQ//m6D9Uw3xjdHACCXSuDhLLNL+ioKxRaoH3TtcercHXz7w2mMH9HWTEAb6dYpAi4ucjM3TGP2DiqiK+Ds7IyCggL4+vqCYRio1Hoxmbkxl7NEYhipZSSGMpYMw4AXCPR6DjxPDDmepZVn3agLGMaQWUMcmdZx910+WLCsbYGO1YEQguKieyCwbQTHWnDex0uTRRG9adcllKr0FpfPzS9DwT0NcvLKzAS0EZ4X8Mk7hqIxMpmkWqPHy78/jvx7uhqPHtsD9f0RinYtg8SHIAqFYg4hMBPQhBB88Z8/8OU3x9AquhGu/1NgFjT4/ozuAECzb1BqnVKtfasPUqyjUunxZsKvCAvxxJyZPSvtm51ruc5HRnYJOE7Azn1XsGDZYWRmlyDAR4Elc3wwZkj14yYaxNUmNDQUGRkZyMvLA2DwlzF1UzD+b/6oyDDW3SB4Xg+p1L511h8WAgKeZ8EwMkgdMKJJABBIIcA8q4QlrAXn8fyDY/3xWz0x4d/bkZuvMuvXyM8Nn816DoB1F4zyo8zVHT1u10yPRiH29YGqDnqWh1qjR6enw6B8yFQ6FEpDhuMF8BWu0YJA8MH8A1iXmIKRQ57C4rn9DDe/ClXKXhrYEp5KOZzsPKhQ39m3bx+mT58OnucxadIkvPfeexb7/fLLL3jxxRdx5swZtG/fvpatbLjoON7iWxOKY/jky2TczijCtnWj4epauTazlr0DANr0/BrFpTqw98uk5xboMHnWbgCotpBuECJaLpfjiSceDOvvP/w3fLyUD1w5KhleJgCsPUPm5l6uUwFmDaNdtRHCYCnQr0ljb2zamYqxQ1tVGpxnxM/HBdPin6lyBLk6PsqOHj22BxwvoLBIg2fahMDD3bmuzaFQ6i2EEBRV8CnV63m8+cEe7Nh7Ba+/3AGzZ/YAwzBi0KARZ5kUHsrHL3iQ53lMnToVBw4cQGhoKGJjYzFo0CBER0eb9CstLcWyZcvQoUOHOrK0YUL9oGuXIyduYV1iCv5vfCw6tW9cZf/3Z3Q3yeQDGN5ajRveBms3poDlTJWfWsMi4fNDj6eIplSfmuZa/mhJEggxiNuO7ULtGpxXnVHm+o4xlV3L5o3g71s3+bQplEeFEi2HzbtS8fGik8grPIygRu7wdFfgyvV8fPhWD0y7X667PAwAD6Uczo+pi9Tp06cRGRmJJk2aADAU2tq5c6eZiJ49ezZmzZqFL774oi7MbLBQP+jao6RUi39/+Bsin/DBe9O72bSM8UG74lurYQNisNpKJeHbWcXVto2K6FrAFsFa2/aYZcFYcQTFpVo80yYUZSo9ylR6i6WsCQHcXZ2wc80oeLgrxPlV+R4Dto0gPyqjzFVxt0CFJo29ER7qVdemUCj1Gi3L46ftF01GjbJySpGVU4oxw1pZFNByqQSeSjmkNuS3b6hkZmYiLCxMnA4NDTVLhZqSkoI7d+6gf//+VETbEeoHXbt89PkhZN8txZ6fxlUr93PFt1ZGrLl6NA72rLZtVEQ7GFtSu9U2loIBdToei789YdPyZWq9iYCuD77HdYkhNSABLwgQBIIylR5BAW5o3tSvrk2jUOo1HC+gRMNazf98+Pgts3mPq/tGdREEAW+99RbWrVtXZd9Vq1Zh1apVAICMjAwkJyc71jgHUFZWVit2EwIz3317oFGV4dJZ2+7B9Q1H2n7yfAESt6di1MDGkOvTcels+kOvc+ygYHy1tgw6/YMHIYWTBGMHBlf7N0RFtIOxlr3iPz+cqTMRbS0YEAA+m/Uc3Fyc4Ooix6wFB5FfWHU6uYaIIBCwHA+WE8CxhhSIBA/SKIJA9LWXMAzkcimcZBIonGTw8VTiySa+NJUdhVIJhBh8SgnM8zwbqThf6SSFRy1UIXsUCAkJwZ07d8TpjIwMhISEiNOlpaVITU1Fjx49AAA5OTkYNGgQdu3aZRZcOHnyZEyePBkA0L59e3GZR4nk5GSH280LBAUqnUPcOC6dPYGn2ney/4prAXvb/suey6IbBsMwCA50x8J5w6Fwso9kfao9ENbkcoXsHP0f3+wc9ZlcC0F3xvkcL9RJLtPKggH7dGsqTk+f2MEmf+f6CiEEhBCUlOog3P9MyIM84oBhmmEYEBhTuAC4n6PbxVkODzcnuLo4wVXpBIVCCrlMCqmUgVQigUwmgVTKNBixPHHiROzZswcBAQFITU212u/MmTPo1KkTEhMT8eKLL9aihZSGRKmOA3f/XGzk74acu+bXpPL5n90UMrjS9HUisbGxuH79Om7evImQkBAkJiZi48aNYrunpyfy8/PF6R49emDx4sU0O8dDQP2g7Ut5sWz0WQZg4tpFCEFBoRp79l+1a37nYQNiMOqFp+Dt6nT/Aaz6AhqgItqh3M4sBiNhQATzs04ml2BA/EYM7N0ML/RpgUt/5drkN21LdcCq6Px0GLbtu2Iy72Eq9dUHyhefYbn7RXPujxoH+rtCKpMYiuhIDf9LJRIxfzjDQGxzcpLCSS6FTPb4BSvFx8dj2rRpGD9+vNU+PM9j1qxZ6NOnTy1aRmloaFkemvupwdIziqDTm7tyGPM/P+4BhNaQyWT4+uuv0bdvX/A8j4kTJyImJgYfffQR2rdvj0GDBtW1iQ0K6gdtG5aEsSXx+8ueyyZi2VhRUC6Xmrl26fS83Yuk2Asqoh3I7oNX4ayQimW0jTgrZBjarwXuZJXgh60XsHbzeUgYRiwQYyx3XVqmR49OERAIgSAQnDmfiS++Pf5Q/tW5+WXYf/QGwkM8oNMLDq/U5wiMglmn50yOq7uLE0IC3eHtqYSrixxKZzmOHs1AVLOAOrT20aFbt264detWpX1WrFiBYcOG4cyZM7VjFKXBYfSDBoBbt+9h2MRNIAIw642uWLvxNPIKdeLN98WBMfBUyqF4DB9qbSEuLg5xcXEm8+bNm2ex76Po51xf0LI0H7QtWBPGHCegW6cIFBSqkV+oRsE9NT6Yf8BMLGu0nMXYCMC6y1ddQ0W0AzC6abw2LhYv9o9GyqVsq6O5d/NVGP76FpRVqOin0/NYtPIYFq08Js7z9FA8tH/19ZuFUMilWPZxHEKDPKpeoI4RBAK9cYSZN1zEGDBwc5EjyN8N3l5KuLo4wUUph5SW+XUomZmZ2L59O5KSkioV0XUVpFRbgUXVhdplCi8YnKcyczV4Z+EFaHU8Fs1qhchwCbpEtYTS1RhzUYLL507Wiyqy9fU7pDgeXiAo0dJ80LZgKUBYo+UwPeHXh153edeu+gQV0Xbm+Nk7WLL6OL7+JA5BAe5o5OdW6WhugJ8rVGrLJbEBIOGNroaqihIGnyw9bLFPZYGCFXk2tjF2fj8KzrXkW8jxDwLzJDHUMgAAIABJREFUWE4ALwhAJT5lxsA9Y3VJiYSBh7sCYX4e8PJwhovSMMJMBXPtM2PGDHz++edV+oDXVZBSbQQW1QRq1wNKtCw0eh43bhXivXc2gicS7Fg/GjEtGgF4EKAklTDwdnGqNyns6ut3SHEsYvAr9YO2icpGixfN6Qtfbxf4+rjAz8cFw19JRJaF0tzens7Q6jizIilGf2l7wTCATPrw1xcqou3IgaM3MHtxEpo09q5WFGllgX5Dno8Sp1f9dK7KstjWyL5birMXsjCgd7NqCWieF6DRcmYj4BXheAH5hWqzAD0nuRQuSjk8PJRwd1XcF8CMmViuCMMwUDrL4KyQNZjAvUeds2fPYuTIkQCA/Px8/Pbbb5DJZBg8eHAdW0Z5FDD6QV//pwAvTtwEjhfwy9rRiHrS36SfXCqBl1IOST0R0JTHlzIdR/2gbUSl0sNZIbPojhEa5IHxw9uazEt4q4fFioKffvAvAJaLpDwMDAM4SSVwkkkglxr+7AEV0Q9B+SIq7m4KlJTq0CYmEF991BfuboqqV3AfW6v+WeoHAJER3iCEWM2bKggE85YexuVreej0dBj8fFys2sLxAtRqFjqWAyGGJ7UAPzd4ezqj/OorbutKajqimvvDSW4IzFM4yeDkJKUjxg2Imzdvip/j4+MxYMAAKqApNvHD1gv4cNEhMWWVq1KOPRvHo3nkg1zqDAzBwN4ucpoDmlLnUD9o28nJ02L6/B+h0XKQyyQmJbWtjSJXVlGwfPvDonSSwkUudVgmNCqirVBVFoyKRVRKSnWQMAwG9W5eLQEN2J4Fwzhdvjpg42APlKlZ6Fne6uj3tr1XcOZCFt6f9qyZgOZ4ASq1HnrWkNFC4SSFv68L/H1c4e6mgIvSthva31elCA2qfrUfSv1h1KhRSE5ORn5+PkJDQ/Hxxx+DZQ2+gFOmTKlj6yiPKj/+cgGvvb/bJGWVnhOQ+leuKKLlUgk8nGWQMOYP6BRKbUMI9YO2leNnbmPaxykAI8Gmb4ejsEhj8yiytYqC9kDCMPBQyhwelExFtAUsVRmct/Qw/nfsH/h6u6KoRIsjp9JNMkMAgEAIVm08h0F9mld7m7ZmwahYHdCYqULhJINWy8HJSWryGjQjuwTLvj+JDm1DMLSca4iRwntqhAV7IsDPFW6uTlA601Ggx5VNmzbZ3NeWKmgUiiAQfPD5IfOUVToOC5YexosDY+CmkMHFTkUUKBR7oNbz9cYP2taUcXXBusQUfLjgIIL8nfHzmrFoEu4DwH6jyDXFWS6Fu0JWKy5hDn3Xvm/fPjRv3hyRkZFYuHChxT6bN29GdHQ0YmJiMHr0aEeaYzOWqgyynICkE+k48McNXL9VYCagjVQnyM8eMAwDZ4UMepbHGx/9hgX/OSoWEyGEYN6yw5BIGMye3t1MHPO8AKlUguhm/gjwc4OL0okKaAqFYhcIIbin1ldajdDXVUEFNKVeQQiBykLe8rrAmDIuI7sEhDxIGffLnst1apdez+Pdj/fhvU/2o0eXJ7Dio7aigK5LGAbwVMrhWYsxFQ67evE8j6lTp+LAgQMIDQ1FbGwsBg0ahOjoaLHP9evXsWDBAhw7dgze3t64e/euo8yxGa2Osxi8Bxi+oEObJgAABsRvrHGQnyOQyyRoExOItZvP41ZGEbJzy5CbXwYvD2fE9XoSgf7mdqnULIIaudHAPQqFYneKNSyKSrWQSU19JI00DvasN9k3KBQjqlochS4/yuzvo8Ccdz0wqG8LXP07Hxcu5+Cjzw9aTBn3WQ0Lj9hjVDuvQIVX/70dJ89l4I1JHfHem92Q9uepattib5xlUrg7187oc3kcJqJPnz6NyMhINGnSBAAwcuRI7Ny500REr169GlOnToW3tzf+n70zj4+iPv/4e/beTbK574T7kkuQRPFCkFYkalTQ/vBuqUUtWq3+BFtbq1a8aq0HloriUQGxLfoDUahgDVpFkUMQRAhy5gByJ5u9Z+b3x5KFkN2Qa7O7yff9einZmdmZJ5vdnc888zyfByAtLbxDMQ6V1jH3ibVB158skNvaDNhdSJLEL2/O50BJLZ98ccC/vKbOyftr9zB6WHqLchGX20tGalw3RyoQCHo69U4PNoeHX/z6//DKCgaDFvdJTVoWs555cyeHMUKBoCWKomLvpiz0qYNJjlW5uPOB9/nVb1chy62r+NLyen7121VMmTSYief1JybG0Gy/gYRysEEocPryi5P3qZF8U34XPF3I1ZcNb/V53UV8GCeahkxEl5aWkpub63+ck5PDV181v1rZs2cPAOeffz6yLPPwww9z6aWXdviYS97bzoNPfcyh0jrSU9s3olpRVOY8vpaKqkZumjaaf37wXasCORJHYkuSxK7iyhbLAw1kUVWfGV18XPuaIAUCgaA1Gl1e7C4v9z60mk8+38+zf5yK0aDjyec/paS8jj5Z8cybO5kbrh4d7lAFXYyiqNQ6PFgM2qgc0273dF8WOtBgElUFs0nPMw9fypkjMrnm529TWt6yHMps1vHvT4r5x4odGPRazj+7D5dMGowsK8z7S1FAoXzy8iYcTi8PPr4Wl9uLXqdFr9Og02nQ67To9L5/v9h4kAVvbMR1/CJYVlWMBq1/wnK4Meo0YX2vhbUYzev1UlxcTFFRESUlJUyYMIFvv/2WhISEZtu1ZQLaus+P8sxru3G5fbcNfaOz11NXU8Kkc4JnuJtuM+p1Gn51Uy5xFj1pyUbSE/vz5rsHqaxxk5Jk5Jar+3DWEDdHS0/UIp01BBbNO/OkvTVffzKKoiIrKlqN1OnbDR63g/KSHWgC1C8fDVKKcrTC1iw2RVWRkPjii9JOxdJEpE70EnEJBN2H0yNjc3l54vlP+efKHcy580Kun3YmcSYdv7x+XLjDE4QYj6LgkRXqHAo2lxeLQYtZr42KXhtFUbGfZh5CV6GqKiUBxDFAo93NVQW+DO9v77kooJfyMw9PpXDKMDZuLeGjor189MlefvPYRwH353B6ues3q/y9UqdSW+fk3t+vblf8LrfMEx0sKelqYrppcFwwQnb07OxsDh8+7H9cUlJCdnZ2s21ycnI455xz0Ov19O/fnyFDhlBcXEx+fvOSiLZMQPvpA3/xC+gmXG6Fl5cdZOTwEQwblIJOp2nm7ZySZMFo0HLh2X25b9Z5pJ8U3oxpI5h0zk6/C0ZnOVZpY8wZ6ZSW11NV4yA+zoTJ1L6Xv77BhdPlQc9BJGM/0lJiWmyTnrotcK12amyz36Wy2s7wISnkZiW02LYjROpELxGXQNA9uL0K9Q4Pi5Zs5oVXNnDTtWP49e3nESPcN3oN8klCTVZUGpxebC4vZr0Wi0EX0TXwjW5va8N0uwyny8t9DwUXrSePtz6dl/L5Z/fl/LP78vD9F7N3fzUXXvFKwH0qioo1zjfL4lQy02NZufgm/2Rhr1fB41XwHp8yfPXNSwK+Lq1NJ+wuDF04NKWjhOybLT8/n+LiYvbv3092djbLli1j6dKlzba56qqrePvtt/nZz35GZWUle/bs8ddQt5dDZXUBlzc0uvnpff/HbTeMIyfTymMvfOq/LVFRZQcIeoXWVTidXuJijGRnWMnOsFJVY+e74gqOVtpIijejP82tiAabC4fLS3pKDOP6ZbJlcxmyTovXq6DTNX8DtbVWW1FVEuPNXfdLCgSCXotXVqh1uFm1dje/e2ItUyYN4onfXYLFqCM2zJkiQffhDXAuVVWfZZzdLWPSaTEbtBh0XSt8VFVFUX3n8o7c6VUUFUc3DFapqGzkp79azuZtZVwxZSjr1v9w2vHWbfFSliSJwQOSycm0Bsxw52T6xHegrPbv7p1EblbwGQ/ZQfZ5stgPF+HOQkMIRbROp2P+/PlMmTIFWZaZOXMmI0aM4KGHHiIvL4/CwkKmTJnCRx99xPDhw9FqtfzpT38iOTm5Q8frkxXPwdKWQjotOYZ7Z53LoL5J3Pn7D/0C+mTWf3mQ+28/v0PHbQsNdhdnnpHhv6WVkhTDBflmyo428P3eSmRZJTHe1GK6n63RTaPDTVpKDGNHZhJvNfnX9c2JZ/+hGpISmg9PaUuttscjYzLqiLEYEAgEgo6y+N3t/PapjykpryMlyUJ1rYOzRmex4E9XEmvSYzXpwx2ioBs5XUOc0yvj9MrotRpijbouEdOK4rNSVFSVqkZ3hwZshCoL3cx9IzkGt1vG5ZF59S9XcfklwwK4c1zSqRKJYEL55Ox1e905WttnONEfH+EdbkIq4wsKCigoKGi27NFHH/X/LEkSzz77LM8++2ynjzVv7mRmzX0fu+PElCGTUcddPzubH13gy24H83AOpbezV1bQSBKpyc3FrkajIScznvSUWA6W1rL3QDU6rYYEq4lGh4dGu5uURAtnDk8nIUDGOD0lluL91QGPebrBLTa7m9wsa1TUqQkEgsjD5ZV5a/l2fvW7D/wn14oqO5IEP7lyFAmxRqzm8GeJBN1LoEx0IDzH71wkxxg7VeIhHxfQTWUkiqpSa/dgMSjEGnVtOseFKgvdwn2jshGAub+6kMsvGQY0zzJ/u2kDo/I6Vz7allHa7RXpHRXfoSbGGBmNqz3mW66p07s1d470lNhu93aub3DSNyceXZArY71ey6B+yWSnW/nhYDWHyupISjAzelguiQnByy3iYo3EWgw4XV5M7byl4fEqpCa1rKcW9Aw+//xzxowZQ0xMDIsXL2bLli3cfffd9O3bN9yhCaIYRVFxen235WVF5ZE/fxLQXeDFVzdw/63jxUV6L8NXUtH2fK6qQo3dTZLF0KESDFlRqW50Bzym3S3j9ipYzfrT1syGKgsdyH0DYMk/t/Hr20J35zsUo7RDOZ67I+i1mpCP824r4c+FdyE3XD2aA1/+mjWLb+T9169rkY2dfUt+C8EZSm9nVVXxyio5mcHrjZowm/WMHJbOxef155yxOa0K6Cb65cZja3S3KybluEPIyaUhgp7FHXfcgcViYdu2bfz5z39m4MCB3HzzzeEOSxCluL0KdQ4PlTYXDU6vP+sXdBJheb0Q0L0Qz2lKOQIhKyp1J909biteWQkqoP3bKCo1jW4aW3Hc6Oos9PJVO8n70V/JHPlkUPeNSGjIi3YshsgQ0NDDRPTpmDppMA/edSEZqbFIEmSkxvLgXReGzNu50e4hNcnSrtpjk0nf5hNQSmJMu70a7Q4PKUmWFvXXgp6DTue7jblixQruvPNOZs+eTUNDQ7jDEkQhdreXGrsbp0dulq3bsr0s6HdIn1aalAQ9F7mDDfpuWaHe2XYh7ZEVqu2tC+gmVMDm8lLT6A4Yn60Ls9CnjugORiQ05EUzOo0UUR7kPaaco62crl64K7E7PYwcFropjGaznqR4M412d5uFusPlYdiglJDFJAg/cXFxPPHEE7z11lt89tlnKIqCx9P+bI+gd+OVFWyn3I5usLl4/Ln1vLFsC9Y4Iw6HF7dHTCIUgFdpOdq9rTjcMjqNdForRLdXodbubrfwdcsKVY0urKYTk+1kRcXZhVnoYOUbJxMJDXnRTiQ4cpyMSEeGCPdxB4zE+NCWTfTNiaexHbfDVFVMKezpvPPOOxiNRl577TUyMjIoKSnh/vvvD3dYgihCVVUW/eMbxh2/NZ33o7/yuyfWceEVr/DGsi3MvH4cm9b+kr88VkBOphVJgr7Z8Sx86goxibCX0tFMdBMNTi8ub3BR6/TIHRLQTagq1Dk81Nk9qKra5bXQrZVpSJLPZu6ZR6ZGVG1xtKGNsCw09MJMdHdR3+Bk+JBUNJrQXqckJZiRpLb5YzpdXqwxBkzCdqpHk5GRwfTp0ykuLgYgJSWFq6++OsxRCaKJ1/75Db9+6MNm44NfXbyJ7Iw4Plh6M2eNzgLgJ4UjmfU/Y9GJ8rBeT1udOVqjzu4hKUZq8X5yemTqHZ4uEb1Or4zbpqB28djqrAxrwBHdOZlWNq37ZZceq7cSiZ7z4psvBPiGt0ghdf1owmDQkZEa26YGw0a7m+xMUY/V03nllVe45ppruO222wAoLS3lqquuCnNUgmjB5ZV5+JmWzhsASJJfQOu1GpIsBiGgBaiq2ulMNPhqmGvsnmYD0BxumbouEtBNKKrapftrtLuJjWlZUinKN7qOSMxCgxDRIaG+wUVOZhyGbhp1m5sVj9Pdei0W+L44ktrg+iGIbl566SU+//xzrFbfBdPgwYM5duxYmKMSRAOKolLv8Aa9NV12fLlJryXRou+QNZmg59EVAroJRVWpdRwvuXB529V0GA5sjS5uuP0fFO+r4qZrx/jLm0T5RtcS0016qr20OSqHw8GhQ4cYOnRoKOPpEbi9cqtjNLuaBKsJnVaDV1aCZoW8soJepyUuVtRD93SMRiMGw4msiNfrFZZjgjbR4PSiqCrxcSZq650t1mdnWIk16iKuuSfaifbza1eUcpyMR1aoCuKoEUnU1Tu5/vZ/8M2Ocv76dCFXTT0j3CH1SDSShEkfmTnfNkX1/vvvM2bMGC699FIAvvnmGwoLC0MaWLRid3iIjzNijes+H2atVkNOppUGmyvoNrZGN5mpsUJM9QIuuugiHn/8cRwOB2vXruXaa6/liiuuCHdYggjH6fGNZH7rH99QW+9skWU2m3T8cc7FQkB3MT3h/NrVIhq6NrsdCqprHVz787fZvvMIrzx7lRDQISTGqI1Y7dImEf3www+zceNGEhISABgzZgz79+8PaWCRQnubD2yNbgb2TQpRNMHJSo/D4w1uMeT2yKSliimFvYEnn3yS1NRURo0axcsvv0xBQQGPPfZYuMMSRDCyolLv8LDsve3MeXQNkycM5C9/nNrs1vTfnryCn14zJtyh9jg6c35ds2YNQ4cOZdCgQTz55JMt1v/tb39j1KhRjBkzhgsuuIDvvvuuS2NvQu7AoJVopqKykek/W8ruvZW8/uJ0Cn4UnXcQogGNJGGOwFroJtqUUtDr9cTHNy9PiNSrgq5EVlSOVjRiMupIaINVnderoNdrSEmydEN0zbHGGTEZdXg8MvpT3nCqqiJJEN+N2XFB+NBoNPziF7/gF7/4RbhDEUQJdQ4Py1ft5Ne//5AJ5/Zj0XNXYzLq+J+rRqPTSCRYDGhF/XNI6Oj5VZZlZs+ezdq1a8nJySE/P5/CwkKGDx/u3+b666/n9ttvB2DlypXce++9rFmzpmt/ATrnER1tlB9t4Ce3LqOkvJ7FC67lwvH9wh1Sj8ZiiNwsNLQxEz1ixAiWLl2KLMsUFxdz1113cd5554U6trBis/vcLs7PzyXeauRYpQ1vK5legNoGJwP6JIZlGqAkSfTNjqc+QEmH3eEhOcHcQlwLeiarVq1i7NixJCUlYbVaiYuL8zcZCgSn0ujysvzD77jrt6s4L78Pr78wHdPxkg2TXktSjBDQoaSj59eNGzcyaNAgBgwYgMFgYMaMGaxYsaLZNid/7hsbG0MmRiK99KKrOFxWx9W3LKH8aANvv/wTIaBDjCRF1ojvQLRJ7b344ovs3LkTo9HI9ddfT3x8PM8991yoYwsbTqcXl8tLjFlPQryZcaOzGDksjZp6R9C6Y1VVURSFzLS4bo72BOmpschyS6Fvd3jIShciqjuoqGpk49YSGu2ntxwMFffccw9vvvkmVVVV1NfX09DQQH198EEAgt6LR1b41+rv+OWcleSdmc3f51+DxaxHq5FIsOiJN+sjOgvUE+jo+bW0tJTc3Fz/45ycHEpLS1ts99JLLzFw4EDmzJnDCy+80KWxg09A9wYJfeBQDVfdvISaOgf/eHUG48flnv5Jgk4RY9BF/PfPacs5ZFnmsssu45NPPmHevHndEVNY8Xhk6htdjB+bw7ZvSgBfljc3K4HEeDPffn+Mo5U2UhItzTLODTY3GalxmM3hG2QSYzFgjTPhdHoxmU78aVUgMUGUcoSSqho7m7eXsXd/NUhQvL+ay380hHhr97/uubm5jBw5MuK/fAThYcl723nwqY85VFpHctJGqmvsjB2dxZK/XUtsjAGLUUdMhN9C7Sl0x/l19uzZzJ49m6VLl/LYY4/x5ptvtthm4cKFLFy4EICSkhKKioravH9VBbmLB5d0BEejjW83bQjJvg+V2Znz1DY8XoWn5oxG7z7It5sOdukxQhl/qAkW+6nfICe+UqTm64N81XTXN5DNZmvXe/5kTiuitVotGo2Gurq6FnVbPQ1ZVqiqdTBuVCaJAfyUY2OMnD0mmwOHa9j9QxWxMQZiLD4rMafLQ7+cjO4OuQV9c+LZufuYX0S7PTIWsw6LuaURvKDz1NQ62PxtGbv3VWEx6cnJsiJJEjV1Dpav/o4rfjSU1OTubeh8+umnKSgo4KKLLsJoPGFpeO+993ZrHILIY8l725k1933sDp/3bmW1HUmC664eTaLVjNWkE8NTupHOnF+zs7M5fPiw/3FJSQnZ2dlBt58xYwZ33HFHwHWzZs1i1qxZAOTl5TFx4sQ2x9Ho8mJznX5OQaj5dtMGRuWd2+X73bXnGHPvXYZGq2fFGzM4Y3Bqlx8DQhd/d3Bq7EadhgRL9GiOoqKidr3nT6ZNjYWxsbGMGjWKH//4x8TEnBAEobg1FC5UVaWi2s6IIalktFKSodVqGNgvmZSkGLbtOkJldSMxFgMxMYY2NR+GmpREi28ak6oiSRK2Rjf9+ySEO6weR22dg607y9lVXInJqCMnw9rMEiwx3ky9zcV7a3Zx2cVDunVS5IMPPkhsbCxOpxO3O3xlJYLI48GnPvYL6CZUFZ5fuIH7fj4+TFH1bjp6fs3Pz6e4uJj9+/eTnZ3NsmXLWLp0abNtiouLGTx4MAAffPCB/+euJBT2duFk+aqdPPHcekqP1JOaHIOt0UW81cw/F81gUP/kcIcX8USbgO4sbRLR06ZNY9q0aaGOJaxUVDcyoE8CfXPaJjjjrSbOG5dL8f4qivdXkzc6KyJuf5pMetKSY7HZ3cRaDHhlhZTE7ncL6anUNzj5ZucRdu6pwGDQkH2KeD4Za6wRnVbDio++55KLBjKoX/d8AZeVlbFjx45uOZYgevDICofK6gKuKykPvFwQejp6ftXpdMyfP58pU6YgyzIzZ85kxIgRPPTQQ+Tl5VFYWMj8+fNZt24der2exMTEgKUcnaUnNRUuX7WT//3Dav/I+2OVjUgSzL3rbCGg20BvE9DQRhF9yy234Ha72bNnDwBDhw5Frw9f7e/pMBi0VNc6sMYa2+RIUVVjJyM1lqEDU9olhHU6LWcMTiMr3UpsTOS8cXKzrGz5thyzUYdWI4kphW1ElhWcLq/vP6fvX5vdRX2Di3qbiwabm5o6B3qdlqz0uDaNPPY1acWwpmgvF433MGpY6Et+CgoK+Oijj7jkkktCfixB5KMoKg0uLzv2HEOr1QR0GerTjRNWBc3pzPm1oKCAgoKCZsseffRR/8/PP/981wUahJ5kb/fEc+v9AroJVYVX3vqa227JD1NU0YFRpyE+jD1h4aJNIrqoqIhbbrmFfv36oaoqhw8f5s0332TChAmhjq9D5J+ZzZFjDRwsrcNV78Sg12KNNQYUPbX1TuJijYwalo5G07FawHA0j7VGYrwZSQMNjW4y0mLDYrkXSRw51oDbI+PxKLjcXuwODw6nB7vDi8Ppweny/etyy8AJj1ZVVdFoJAx6LXq9FoNeS1Z68MxzMIxGHVnpcRRtOIjD4SV/TPC6xa5gwYIFPPPMMxiNRvR6vb+0Rzh09D4cbpkGl4d/rtzBnEf+jdGgRaORcB9/r4PvQm/e3MlhjLJ3E23n15NRFJUI6CnsMkqPBP6ODLZc4EOCXuvk0yYRfd999/HRRx8xdKhvKs+ePXu47rrr2Lx5c0iD6ygxFgMD+yXTv08idfUuSo/UU3q0HkVRiTEbsBz/Y9sa3Wi1EmNHZKDTRbYXYXvQ67Vkp1v5/odKRg1LC3c4YcHW6GLPviqqauy8t2YXEhJIPoGs1UrotBp0Wg1ane/fBKsZnS50Fxt6nZbcLCtfbyvFGeImnIaGhg49b+bMmaxatYq0tLSA5SBLlizhqaeeQlVV4uLiWLBgAWeeeWZnwxWEAI+s0OD0Umdz8eDja3n73e2MH5fDy89cxbZtpfz+T//hUGkdfbLjmTd3MjdcPTrcIfdaou38ejKeHpSFBkhLieVoha3F8uwMYREbDKNOg1Yj9UoBDW0U0R6Px/8BBxgyZAgej6eVZ0QGGo2GxAQziQlmhg5MoabOwcGSWiqq7QDoNBrOzcvBZOp5tyCy0uMoP9bQq6YUqqrK0QobO3Yfo/hANVqNRFqchpzMyLhVrdX4Ytmx+xg5yS7cbi8GQ5s+gm3i+++/Z9iwYWzZsiXg+rPOOqvV5//0pz/lzjvv5Oabbw64vn///qxfv57ExERWr17NrFmz+Oqrrzodt6DrWPLedn7z5MeUlNeRlhKLJMHRChv3zDqPB+66kBSridGDUrhp+pmd6kgXdB3Ren6FnlUPfbCkFoez5etuNun4zT0XhSGiyKe3lnCcTJvO4Hl5edx6663ceOONgC8jlZeXF9LAuhq9XktaSixpKbE4HB4qaxqJjzMRG9Mz64UT4k2MGpaO0dh5kVZb56C61tFsWdNVZ9PFp9sjc6i0FrNJT6zFgMnUfSbpbreXAyW1bPm2nOo6BxaTnqw0X82y4qzqlhjaikYjkZNpxW2rZPF728k/M4sh/VO65O/07LPPsnDhQu67774W6yRJ4j//+U+rz58wYQIHDhwIuv7kKWrjx4+npKSkw7EKup7F725n1tyV/prOpozanT8fz0P3TiTB0jtvt0Y60Xx+7SnOHEeO+UZ5azUSD/76It5ctpXSI/VkZ1j5zT0XMf3yEeEOMeJoEtC9/TulTWfuBQsW8NJLL/ktdy688EJ++ctfhjSwUGI268k192zbN41G06pV3+lwODwcKqtlx/fHOFZ1YlysBAGnUyXHuPjw42IkjYSqqui0GpISzaQkWkgii2UzAAAgAElEQVRJsmCNMxJjNhAbY0Cr9dVkOl1eXG4Zl/t4E1+jm7oGFza7G4fdg06vwWzSY9RrMZl1mAw6zCY9ep0GvV6LTquh9Eg9278/itejEB9vIjeMWeeiDQd4691tVFbZSUm2cNO0M5l4br8W20mShF6vxWow8vnXh/lqayl5o7MYNjClU3dFmoYlrF69GpOp+R0Ip9PZ4f0GYtGiRUydOjVoHB0d3NAZOmOYH0q6Iy4VuO/RDS2aogD+8X9bmT6x5R2pSHy9IjEmCG1c0Xx+leXoF9FVNXZ+cus7VFbZ+ddr1zF2VCZ33RoZfs0aScJi0GLWa/EqKg63jMsrh31CpBDQJ2iTiPZ6vdx9993+YQ2yLONyBR5/LYhevF6ZsqMNfFdcwYHDtQDEx5naVA6hOKubeSE3OV3sO1TDrr0Vvg/9KZ/8kwW5Cui0Gl8Tn06DTqfB7ZZxOLzIioJXVpBltdlYc0mSkCRISbKgD3NNe9GGA7z05kZ/c2JFlZ2X3twIEFBIg6/hMDvDitsj8+WWEr7eVspZIzM5Y3Bqp4bjnHfeeS1KOgIt6yiffPIJixYt4r///W/A9Z0Z3NAZIrU8IdRx2VxebE4Px6qKAq6vqHYFPH4kvl6RGBOENq5oPr9Geya6webiutv+waGSWpb87VrGjsoMd0gAGLQazAYtppPcxQwaCYNOg6LocHplHG45LK+/ENDNaZOInjx5MuvWrSM2NhYAh8PBJZdcwhdffBHS4AShR1VVKqoa2Xugml17K3G7ZWIsejLT2mbhFgytVuMbQhPAM7LJLaIn8da72/wCugmXW+atd7cFFdFNGPRasjOseLwym7aXsXl7OaPPSGfksLR2lRsdOXKE0tJSHA4HW7duRT3eNl9fX4/dbm/37xSI7du3c+utt7J69WqSk4VvajhRFJU6h4eDZXU88Md/B91O2NdFNtF6flVVFSUKrTlOHqai12vxeGT+/tI1nH9233CHhsWgxWLwWdMGQ6ORsBh0WAw6PLKCwyPj9Mjd4pIiBHRL2iSinU6n/wMOvglLXXVSFoSG6ho7qz/Zi9PlRVF92duTs8HK8StYFd+XoUGvJSnB3C0Z3Z74AaysCvx5qKiyU1VjJ/n4wJvmJR/bmpV8+PynrXi9Ctu/P8o33x1h9BnpnDsut02v2b///W/eeOMNSkpKuO+++/wi2mq18vjjj3f6dzx06BDTpk3jrbfeYsiQIZ3en6A5jS4vWo2ETiOddvS226tQa3fz1j+/4ZFnPsHjkZl22Rms/ri4WUmHsK+LfKL1/OqJwlKOU4epuN0yBr2W+obwZf41kkSsUYdOIxHXznI+vVaDXqshzqjD5VVwuGXccvsdU6Tj/5Pw3d2VOH6nF44/ltBoINbYfb1O0UKbRHRMTAxbtmzxd/dv2rQJs9kc0sAEHafR7uaD/xSjqirJSb6/k+/j4KPpMyA+DF2DqqpYzHoaHYE76n923woG9U0iNdnCpm/L8Hh8X3LBSj50Og2ZaXHIisK2746Sf2Z2m4YG3XLLLdxyyy0sX76c6dOnB93uzTff5JZbbmmx/LrrrqOoqIjKykpycnJ45JFH/C4Bt99+O48++ihVVVX+ek2dTsemTZtOG5fg9NjdXmwnWR9K+MqbtBoJvVZCp9Hwz5U7ePDpjzlUVkd6aixxsQaK91VzXn4f/vzIVAb0TeT9Nbt49NkiDpfV0SdL2NdFA9F6fo1GZ45Aw1TcHpknnlsfluZBvVZDglnfqbu+4DuXm/S+8g9ZUXF4ZGRFRSP5RLrmeOmj7+dTBLLQAZ2iTSL6ueee49prryUrKwuA8vJy3nnnndM+b82aNdx9993Issytt97KAw88EHC75cuXc8011/D1119HTVdypOJ2e/n3+r14PDKpyTHhDqfH4/HIvPT3r2l0eHxuICedWIwGLTMKR6KoKl9/U8aGLS3dLFxumb8vb1ny0ZSxrqiy8+RL/+XxB9ouhloT0OCbYhZIRL/99tutPu/VV1/l1VdfbVMMgrYjKyq2U6ek4fN69sjg9LTMoB05ZuPIMbhu2mj+/MhULAYdsSYdP//JWH7+k7Fh+C0EHaWj59dwE42TCkvLI2eYikmnxWru+syuVuPLbAu6h1Zf6a+//prc3Fzy8/P5/vvvefnll3n33Xe59NJL6d+/f6s7lmWZ2bNns3btWnJycsjPz6ewsJDhw4c3266hoYHnn3+ec845p/O/TS9HURTWf3mAiio7Wekdd+YQtI16m4vH53/Gd3squP6qUWSkxPDWe9sDunNce9kICmcGFqmV1XZ+/cgaBvRJZGDfJGobnLy7epd/qtyhsjpmzX0foEuyimoU1jH2ZOodntN22//xz58EdN747MsDpMQZ0ffyqaTRSGfOr5FANGWiZVlh/qIvg37OunuYSoxRJ4RuD6HVb97bbrsNg8HXGLZhwwYef/xxZs+eTWJior/7PhgbN25k0KBBDBgwAIPBwIwZM1ixYkWL7X7/+98zd+7cFpZcgvazcWspe/ZXk5kWe/qNBZ2ipLye+x/7iOJ9Vfzvbecxo3AkE8/rz6I/XcmK165j0Z+ubJFdTk22BNyX2aQjNsbAl1tL+NviTSxbsaPZWGYAu8PDg0993CWxi9t3kYPDLfP2im/J+9FfyRz5JHk/+ivLV+1EVVV2FVfw7ILPueTa1zlyrOUUNfBl1oSAjk46c36NBKLFmeNohY0Zs97hiec/5azRWZhMzcVrdw5TaRqPLQR0z6HVv6QsyyQlJQHwzjvvMGvWLKZPn8706dMZM2ZMqzsuLS0lNzfX/zgnJ6fFdLMtW7Zw+PBhLrvsMv70pz919HcQALuKK/h6exm5WVYhkkLAyQ2BVqsRh8OD2aRn3pzJDBuU0qZ93DTtzGY2eOAr+bjjpnwmntsPVVWprLbz8/tXBnz+obK6rvhVRCY6QpAVlTeWf9OsTKOkvJ67f/sBf3hqHZXVvgFHeWOyiY8zUheg+Uk4b0QvnTm/hhtVVaMiE/2fz/Zx129XYbe7efbRqVw3bTTvfvCd352jO4epSBIkWgzioreHcVoR7fV60el0fPzxx/4BCuDztuwMiqJw77338sYbb5x2WzG8oTmnxuXxyNTWu8hN1iC5awlLpZriQnEeCMeRg7J+YwWLVxyksmYDKUkGbizsw0Vnp7bcZuUhKqvdrW7z16X7cLl9r2xdvQsJuPHKDIbk2FCcgbOEpzJhLKie/i2ON2Es/tcuOQZSkwxUVLtbPD8tydim9+P+/ftb3A4+edn555/fpngFoaXB6eHxv7RsdPLKCg2NHv70h0u5ZNIg0lNjW9REg3DeiHZCeX4NNZEuoN1umSdeWM+C1zcybHAqL79+PUOPJzumXz6i25sIdRqJBIuhVes6QXTSqoi+7rrruOiii0hJScFsNnPhhRcCsHfvXuLjW8+AZGdnc/jwYf/jkpISsrOz/Y8bGhrYsWOH38D+yJEjFBYWsnLlyhbNhWJ4Q3NOjquqxs7yD74j3mpCG8YZ9orzABpTv7Ad/1SKNhzgr0v3nxh+Uu3mr0v3I+lT/WUWgbZ5ael+7J54xozIwOH0Ynd4WLT8sF9AN6EC739SwVUF59EeJk3ox6QJ+a2+XjdNp0XG2mLW8+c/XMbEiaeviZ4+fXqLwSrXXHMNmzdvBmD+/PntilnQ9Tg9Mi6vErShye32ctNPTmQjb5w2mniT3u/OIZw3op/OnF/DTSSVcvh9n8vryc7cyi9uyue9D7/jmx3l3Pw/Y3lkzsWYOzEJtrM0ZaA768AhiExaFdEPPvggkydPpry8nEsuucRfJqAoCi+++GKrO87Pz6e4uJj9+/eTnZ3NsmXLWLp0qX99fHw8lZWV/scTJ07kmWeeEe4c7cDW6OKDj/dgMeuxhFFARyLBhp/89e8b2bDlMA6nlx27j+H1NhfHbrfMy0s2t+kYwbyhO0uTyG9y5+iTFd8md47vv/+enTt3UldXx7vvvutfXl9f3+VjvwUdR1FU6p0+68DM9DjKjjS02Kap0UkC4kx6zAYtN0wbzQ3ThGjuKXTm/BpuIkVEn3qHpqS8nj88/TFmk5ZX/3IVl18yLMwRQoxBJwR0D+a01e3jx49vsawtgxZ0Oh3z589nypQpyLLMzJkzGTFiBA899BB5eXkUFhZ2LGIB0GRl9wNeWSE1SVjZnUpFEIHrdMmUlNdjMetbCOiT+fUvxmMx6TGb9Px54RfU1LUUoSlBGgU7iywrjD8rh3GjMqlrcHHrdWe1ySd69+7drFq1itraWt5//33/8ri4OF555ZWQxCpoPw1OL6rqE9MpSZYWIrqp0UkjScSb9Rh0ooayp9LR82u4kSNk0Eog32eAeKs5IgS0RpKwGEI/wEwQPkLaIlpQUEBBQUGzZY8++mjAbSOx9jiSKdpwgKoaO5lp4beyK9pwgLeWb6ayekMLa7fuZv/hGt745zdB16cmW3jpscsA+Pn9KwKK7dRkC5POPVFT/LOfjA3YEHjTtDM7FKOsKMhehcqjDc1GoDc1/Om0GmJjDMTFGenfJwGttm1ZjCuvvJIrr7ySDRs2cO6553YoNkFocXpknF7f++ilRV+y/bujXHPFcL7cVNKs0WnGlaOIN+tFDaUgIokUj+hg5VBHK9rWpxJq4kxiwl9PR/isRBmKomBrdHOwsprczNB7WzYfU91SIBdtONBMYAabwtdVxwu2zcihaSx5bzv/+WI/MRYDF43vy5dbSloVvsHcMk4VxyeXV7QWV2u4PTK1dU48XhmNRiIjXsMF+bmYTXpMRh1Gow6jQYvJqEPXwdHrTz/9NHPmzGHp0qUBB6e88MILHdqvoGtQFJWG41mzz748wBMvfMqVU8/gxSeuaHaiNem1WMXJVxDBhLux0OtVWPbediRJCug21N2+z4HQaXxTBAU9GyGiowivV6ZowwEcTi85GaG3sgskkOe/sZHyYw30y0mgutYRtPb4zX990ybx215BHmib51/7ElSQNBJXTRnGtZeNIDbGcFKG3B3weO0RxxPP7dfuiwK7w0NdgxNFUTEZdZwxOIW+2QmkpcTw+eefMWJoerv2dzqeeuop5syZw8CBA0lMTOzSfQs6T4PLi6KqlB2p5/b7VzKofzLPPjK12ec4zqTDYhBfy4LIRVbU0w4HChWKorJq7W6eeuFTfjhQTb/cBMqPNjQ7B3Wn73NrxJrE57g30Gv/ynaHG5dLJiHeFBUZH7fby7r/7uNgSR1ZCZpuaVT4+7++aSGQ3R6Zt1fsOO1zq2oczLxvBYMHJDGkfzKNDg8rP9qN29NcILvdMmNHZmCzu3ntna0BBfkrb29Gp/P9zq8u29JiG1lWMRq0zH+sgPSUE4NmJp7bjwljadU1pCPiuDUUReVIhQ1VVUlKMHPO2GyyM6wkJZjRaEJb25qenk5ZWRmvv/46RUVFwg86gnB5ZZweGbdb5hf3/h9Op5dFz11NTIxv2IYExFv0GDt4F0Ig6C7CUcqhqirrvzjA48+vZ/vOIwwdlMIbL05jyqTBJ3yfy+vJzuw+3+fWMGg14rPcS+i1InrD5sPsKq4kNsZAv9wE+mYnkJJkIS7WGO7QWuB0evj3pz9w5JiNnEwrirO60/sMlhX2ehU2f1vGf77YT2WNI+jz//KHKSQlmPnfP35ERXXLuuIYi57hQ1LZs7+KDZtLAu7D5ZaZfzzT3BoNNjdPL/i81W3cbrmZgA4XZUcbGDYohfwzs4iN6d730h133MHkyZPZt28f48aN8y9vqrvet29ft8YjOEG9w1fG8YenP2bztjJe/ctVDB6QDAgBLYgugl2b+63mumCIycn7Sk2OId5qpHhfNTlZVl54/DKmXz4C7fGhJU2+z99u2sCovPD3glgMWjGRsBfRK//SDoeHvfuryc2KR5YVDhyuZVdxJZIEcTEG+vdJJDcrvkszedU1dmrqnPTJjm+T00ITdoebDz8upqbeSVZ61zQRBiqJePGNr/jki/38cLCGepuLeKsRs0kXsPM5NdnCwL6+SVs3TQ9cV3zbDXn+DG+9zcWNv3q3xX6auPOnZxNrMbBg8dfU1becypaUYObR+yYhywoP/6WoW50y2sOxqkayMuK48Ow+Ha5r7gx33XUXd911F3fccQcLFizo9uMLWuL0yHgVFUVV+df7O3j97S3c8bOz/c4BQkALegKBrOb+9w+rAdotpE/d17HKRo5VNnJN4Qj+/MhUjBFa7qTXarCadOjERMJeRWS+G0PMwdJaFFVFo5HQaLQkJ54QYC6Xl+/3VrJ911GSYxys+Pf3jD8rh/TUjmU5PR6Z7buOsPGbMhRVxWzSkTc6iyH9kzGdxgC+weZi1bo92J1uMtpx/NPVHgeqY/Z4FLbuPML5eblcfH5/xo7I5L9fHzpt452/rriV2mNrrJHUZEtQJ4xLJgwEfKUigY7302vH0CfbN3ygq50yuoraeicmo44fXzggLAL6ZISADj8eWcHm9PL2im955OkvqaheDyoM6p/Eg/dM9G9nNQsBLYh+AlnNOZxennhufbtEtNer8NCT6wImb778+nBECmhJAqtJL5oIeymR944MMaqqsu27oyTGmwOuNxp1pB6/FaM4qqi3ufjXBzsZOjCFs8dkY40ztflYR4418MkXB6itd5KRGotOp8Hl9rJh02G+2lrCmOGZnDE4JeBt/9o6ByvX7kZVVdKS2yegAzXnHa2yER9r4oeD1UE9lCVg7i8v8D9ua+NdW2qP2+KE0ZbjdYVTRldjd3hwOD1cUzAci9kQtjgE4UdRVGxuLw63HHBUd0lZPSvW7GL65SOIN4sTr6BnEMxqrqS8nnWf/sC543L99f+Byj7OzctlyfJtLF2+naogZYTBjhFOzAYtsWKYSq+m14noqho71XUOctpigSNJJFhNWGONHCytZe+BavJGZzFqWDrGVmqenE4Pm7aXse27oyTEm8g5yYrOaNCRlWHF45XZurOcTd+WMWpoGiOHppFwXNhXVjfy/trdaLUakhLaV6YQzC1jybvfAr5aZb1OgyfAoJFAJRFd1XjXHkF+uuN1dTNgZ/B4ZCpr7Fx5yVCSEsNfUiIIH3a3F5vL668ZDZSdc7p82bmfXTNGCGhBp1izZg133303sixz66238sADDzRb/+yzz/Lqq6+i0+lITU3ltddeo2/fviGJJTvDSkl5YJF74x3/RK/TMG5MNimJFtau3+s/R5WU13PXb1ahKCqSBBPPH4Db7Q0opCPBtq4JvVZDnEmHXpRu9Hp6nYjeu7+63W98jUYiLTnW13S3vYxvvz/G+fm5DOqX1MJx4WBJLZ98sR+X20tOpjXoFapepyUzLQ5ZUfj+B1/5yKB+SQzsm8R/vtiPxazH2oEmx9ZGUb/85OVkpMay/suDYSmJiCTx2xUoikrp0QYmn9+fnMz4cIcjCBNur0KD09NiFHJpEFFReqQes5hiJugEsiwze/Zs1q5dS05ODvn5+RQWFjJ8+HD/NmPHjmXTpk1YLBYWLFjAnDlzeOedd0ISz2/uuYi7HliFclIfkdmk4/HfXUJOppX1Xxzg0y8PsGrT7hbPVRSVuFgD6/41k765CQHv4ESKbZ0kQZxRLz6/Aj+9SkR7PDI7iytISgxcynE6dDoNWRlWnC4vaz/bxzc7j3BBfh+yMqw02t18sekQu3+oIjU5plmddWtoNRrSU2J9guxIA3sPVJOYYCbW0v6yALdHxmDQtshEg6/2uGm6YSSWREQjpUfqGTcqkzMGp4Y7FEGYqHd6cLS48+PlyRc+Deql2ydLXHAJOsfGjRsZNGgQAwYMAGDGjBmsWLGimYieNGmS/+fx48ezePHikMUzfEgqiqoSbzVS3+Bq4c5x4fh+AGSOfDKgu4et0U3f3ATgRCNiVzl9dBWidEMQiF4losuONuB2e9F3spHHZNTRJyue+gYX763ZRd/sBI5U2JAkiT7Z8R3yndZoJFKSOl4OUFPn4PH5n+Fyy2i1ErJ84psq2BQ+IZo7zpGKBvrlJnDO2Jyo8BkXdD0Ot9xCQO/ac4zZc9/nuz0VXHBOHzZvK2uWUbOY9cybO7m7QxX0MEpLS8nNzfU/zsnJ4auvvgq6/aJFi5g6dWrI4nn97S2YjDo2rL6dpITgSapgZR+nlmo02dZFAjqNhNWsF6UbgoD0KhG9Y/cxYjqQ4Q2GNc5IXKyB6joHCVZTq3XSoeRgSS1/fP5TahucPDD7AtxuWWSZQ0hVjR1rrImLz+vv9yoV9C68sq+EowlFUVn49695/Ln1WK1G3vrrNfz4okEsX7WTR57+iIpqF32y4pk3dzI3XD06jJELehuLFy9m06ZNrF+/Pug2CxcuZOHChQCUlJRQVFQUdFtVBfmkdHKj3cs/VmxnQn4qpXu/obSVWG4szOIvr9twuU/05BgNGm4szOLbTRva/DsFwtFo6/Q+TkUrSXRXjsRms7X6ukcy0Rw7dC7+XiOiG2wuDpfVdZnXchOSJAV1+ugONn9bxtMLPsds1PPE3MkM7u8b4CBEc2iw2d0oqsrUSYNOa1Eo6Jmoqsqr//iGeX8povRIPempscTFGijeV82lFw/mmUem+u8qTb98BMMyG7h40sTwBi3oUWRnZ3P48GH/45KSErKzs1tst27dOubNm8f69esxGoP32MyaNYtZs2YBkJeXx8SJE4Nu6/TI1DlOXEC+umQTTpfCvXddyqiRma3GPSoPcgd03VCWk+nMsBWNJKHTSGi1x//VSOg13TMZuImioqJWX/dIJppjh87F32tE9P7DNSAR9bfeizYcOO7JvIEYiwGb3U3/Pgn8/lcXdaocpCcjywqKoqIoKrKioqqq/7Ginvg3UBHrqfV7bo/M1ZcOa5fVoaBnsegf33DvQx/6yzSOHLNx5BjccM1onnl4qv87RsLnAy1KKAVdTX5+PsXFxezfv5/s7GyWLVvG0qVLm22zdetWbrvtNtasWUNaWlpI4lBVlTeXbWXsqEzGnEZANxEJpRpN3s5ajU80R7suEISPXiGiFUVh+66jJIUxY9wVnOoBbbO70UgSl108RAjoAMiygsctU9PQiMmgQ6fToNdp0Ouaftb6Hut9P7cl65CVEUdGWtfezRBED06PzCN//iTgMIj1nx/wn4y1GokEs15MLxOEBJ1Ox/z585kyZQqyLDNz5kxGjBjBQw89RF5eHoWFhdx///3YbDauvfZaAPr06cPKlSu7NI7PvzpI8b4qnp93WZfuN9TEGHTCYlLQJfQKEX2sspEGm7uZX3M0EsgDWlFV3nl/h3/qn8BHXb2TOpuL/ml6rr5ybNinCAqiH6+sUO/wBB360LTcoNUQb9aLLn5BSCkoKKCgoKDZskcffdT/87p160Iew+tvbyEpwcyVU88I+bG6CgkwCwEt6CJ6RZpk975KjFHu61hZbQ86abA1b+jehiwrlJTXodVq+MnlI7CY9UJACzqNqqrUOTzIiorFHLgWPjvDisWgJTHGIAS0oMdTdqSeNZ8Uc9200ZjC1FTfEcyGtt11FAjaQvS88zuIy+Vl9w9VpCXHhDuUDlFVY2f5h7tYs35v0G0CTRrsjdTbXNTWO8kfncXYkZnoRbZB0EU0uLy4vQr3P7yGRrsHnVaDVz7hMGA26fjjnIuJE82mgl7CW//4BkVRufl/xoY7lDYjARZDj5c9gm6kx7+bDpfVochqxFuRFW040MyWbtqlZ1B2tIF/r/8Br6ww+fz+9MmKZ/F727t90mBryIpCo92DUZWprK1HI0nExRmJMeu7rVlDVhSOHLNhjTNyTcFw0lNju+W4gt6B0yNjc3i453cf8s+VO/j1becxqH8STzz/qd9hYN7cydw8PXyfQ4GgO3G7ZRb/axuTJwykb05CuMNpM0adFq3IQgu6kB4vord/f5S4uPaPz+5OTm0YrKiy8/KSzQBMvqA//3P5SDLSfMIw3mo67s7h7nYPaFVVcTi9NNrduNwykgRarYaMtFh0Xj1nnzOY6loHPxyopvRoAxJg0Guxxhkxhujqv8HmoqbOyVmjMsgbnS2yz4IuRVZUqm0uZs99n/9bvYs5d17IvXecD8D0K0aK+mdBr+TDdbupqGrkZ9edFe5Q2kWMUZwfBF1LjxbRNbUOjlbYyMmM7DG7gRoGAZISzNw9c3yzZRPP7ceEsaAx9euW2Nwemepau38CYkqShTMGp5KZFkuC1YQ1zohGo6GoqJw+2Qn0yU5gzIhMnE4PFdV2DpXV8cOBaiqrfXXbFrMes0nvt5VTT7GaU1Wa2c+pgWbESr7bcoqiYo01Mr3gDOGYIQgJFXVOZt23gg/W7uZ3907kzp/7Po+SBHFGPeYo77UQCDrC629voW9uApPOHxDuUNqMQasRbjmCLqdHi+h9h6ojvoyjoroxaMNgTa2jm6PxoSgqNXUO7E4PJqOOM8/IoH+fRBKspjZnek0mPblZ8eRmxXPeuFzqG1wcq2pk38Ea6uqd6LQadDoNOp2ETuuzmtPpjy/TaNDrtb6fj2+nkSQ0x83wNRrJ/zgpwYxB1Lh1CTNnzmTVqlWkpaWxY8eOFutVVeXuu+/mww8/xGKx8MYbb3DWWdGViWoLS97bzoNPfcyhsjqMBh1Ol5dH505m1s35gK8xKdagE9lnQa9jyXvb+d8/fsSRChvxViPvffhd2D2f20pMFDU/CqKHHvuukmWfN3RyYmQ23R05ZuNfH37Hfz7fH3Sb7m4YtDW6qa13IkkwsG8SZwxOITMtrtMXIpIkEW81EW81+ScqCiKPn/70p9x5553cfPPNAdevXr2a4uJiiouL+eqrr7jjjjv46quvujnK0LLkve3Mmvs+9uMT2ZwuL3q9huQkC3qthjiTDn2EX5gLBKHg1M9GXb2L//3DaoCIF9J6rQaDTnxuBV1PjxXR5ccacLpkUpLCf7v15KbBxAQz6akx7P6hCo1G4scTBpCdbm1R0tFdDYNuj2uKBIYAACAASURBVExVjR2vVyE1OYaLz+9Hn6wEzEFsvAQ9lwkTJnDgwIGg61esWMHNN9+MJEmMHz+e2tpaysvLycxs26SyaODBpz72i4QmPB6FJ5//lF9ePy5MUQkE4SfQZ8Ph9PLEc+sjXkRbRNmVIET0WBH93Z4KzKbw/3qnNg1W1zqornVw1sgM7vrZOf5MuTXO2MydI5QNg6qqUlvvxGZ3YzLqGDsik4F9E0mK0Ky9IDIoLS0lNzfX/zgnJ4fS0tIWInrhwoUsXLgQgJKSEoqKirolPpvN1uljHSqtC7i8pKyuw/vuirhCQSTGFYkxQeTG1Z0cKgv82Qg2fChS0GokMZ1QEDLCrzJDgN3hZt+hGjLD3GxWW+9k4ZJNAZsGD5fXNys1mXhuv5C7bLhcXqpq7agq9MmKZ9J5/clK73y5hkBwMrNmzWLWrFkA5OXlMXHixG45blFRUaeOVV3vxGD4LODntU92fIf33dm4QkUkxhWJMUHkxtWd9MmK52CAi8zsjMieBCyy0IJQ0iNF9MGSWoCAjT+n+jF3JuMbaF/nnpXDl1tLKNpwgK07j6AoAdwl6L4pg/4mQYeHGIuBc8bmMLBvEnGxkW37J4g8srOzOXz4sP9xSUkJ2dnZYYyo66iud3L1rctwuWX0ei0ezwkhbTHrmTd3chijEwjCz7y5k5vVRINvyNBv7rkojFG1jiSJEd+C0NIjRfT2XcdIsJpaLA/kx/zSmxsB2i2kA+3ruUVf8uJr4JFVUpIsXH3pMP7z+X5q6pwtnh/qpkG3R6aiqhEVGNQ3ieGDU8lMj0WjEVlnQccoLCxk/vz5zJgxg6+++or4+PgeUQ9d0+AT0J99eYD5T1yO1WLg90/73Dn6ZMUzb+5kbrh6dLjDFAjCStNn4DdPfkxJeR3ZGVZ+c89FEV0PbTHoum3ol6B3ElIRvWbNGu6++25kWebWW2/lgQceaLb+2Wef5dVXX0Wn05Gamsprr71G3759O33cOpuT9OSWU+sC+TG73DJvvbuthYgu2nDg+FCTDS0y1ja7m9fe2dJiX4qiYjDqePi+CYwYkoZGI9E3O6GZ2IbQNg16vQrHqhrRaiTOHZfDoH7JxFgMITmWoGdx3XXXUVRURGVlJTk5OTzyyCN4PL6s0+23305BQQEffvghgwYNwmKx8Prrr4c54s5T0+Dkqp/7BPSLj1/O7dePQ6uRuGmaEM0CwanccPVopl8+grpTGgwjEQmwiCy0IMSETETLsszs2bNZu3YtOTk55OfnU1hYyPDhw/3bjB07lk2bNmGxWFiwYAFz5szhnXfeCVVIQUsoKqrs/PqRNeRkWsnJtFLX4OTf63/A41H8659/7UveX7ebBpubIxW2oMdwubyMGpbuf9wkvEPdNCgrCscqG0GFcaMyGTk0DZNJOGwI2s7bb7/d6npJknjppZe6KZrQE0xACwSC6Mdk0Aovd0HICZmI3rhxI4MGDWLAAN9EoxkzZrBixYpmInrSpEn+n8ePH8/ixYtDFQ4AyUkW/+S8kzGbdFjjjHxXXMH6Lw8GfK4sq/xwsIbxZ+Xw4wkDWPnRbuoaXC22C1SmEcqmQUVRqaxpxONRGDUsnTEjMkTmWSAIwsmDVAx6LS63zPwnhIAWCHoaMWIIl6AbCNm7LJAdVmuDGRYtWsTUqVNDFQ5OlxdTgC5do0HLHTfl+0Wu0+XlJ3f8M+A+VEXlgV9eAEBqUky3lmm0iEVVqapx4HB6OGNwCmeNzCI+QB24QCDwceqwiKYmwniLQQhogaAHYdJpxWda0C1ExKXa4sWL2bRpE+vXrw+4vr2+s0kmO7gqUY43FLjcMn986XvKjjZw6YQ0Nu+opbLaTUqSgRsL+zBhLCjOAwAYgNQkAxXV7hb7TUky+LebMBZUT38WrzwUdF+dRlVRff+gqiqqCqCikbx4G/aRbNESk6JHctvZuuVQ1xyzg0Sqj6qIS9DEbwMOUpH53dMfc6OogRYIegwWo6iFFnQPIRPRbbXDWrduHfPmzWP9+vUYjYFt19rrO7tw6SbSk2PRaCRcLi+P/W093+1t4J5bz21TWcVN0wmcZZ4+Do3pxPMnTejHpAn5p91fW5EVhbKjDWiOi3+NVsJs1GMx6TGZtFjMBmLMeqqOfs9Z48aTntqyeTJcRKqPqohLoCgqDS4vh4MMUgk2REIgEEQfBq0GvZh9IOgmQiai8/PzKS4uZv/+/WRnZ7Ns2TKWLl3abJutW7dy2223sWbNGtLS0ro8BpfLyx9f+JQdu49xz63j21yX7G8GXL7Zl2UO8QTBJsqPNjB2RAZnDs/AoNei0wW+mi4q2htRAlogiFQaXV6qGpw8/tx6Aju2+4ZICASCnoHIQgu6k5CJaJ1Ox/z585kyZQqyLDNz5kxGjBjBQw89RF5eHoWFhdx///3YbDauvfZaAPr06cPKlSu75Pgut5fH53/Gt98f5e6Z45l0bv92PX/iuf2YMJZmmedQUlvvJDHeTN7obPTClkcg6BQur0yD08u3u44y+4H32bWnggvH92XTN6U4nF7/dmKQikDQc9BpJIxBkk8CQSgIaU10QUEBBQUFzZY9+uij/p/XrVvXpcdr6rw/WFqHXqfB41W4++fncPH57RPQ3Y3HK9Ngc/GTK0YIAS0QdAJZUWlwenC4Zf725kaefP5T4q0mFi+4lsIfDWHl6l1+dw4xSEUg6FnEGCOizUvQi+gx77hTO+89XgWdVoM2Cib0lR+zcX5eLilJMeEORSCISpa8t517H9lARXUR6amxxMUaKN5XzdTJg3nm4akMyI7HpNdyw9WjhWgWCHooJpGEEnQzka8w28iDATrvvbLCW+9uC1NEbaOy2k5ORhyjz0g//cYCgaAFTRfQx6pcqCocOWajeF81N1wzmjdemM7g3ARxchUIehgSTeUbGswGYWknCA89JhMdrMM+2JTCSMDl9uLxyEw8tz+aKMiYCwSRyG+ebHkBDbD+iwOkxBrF1DKBIAqRwHc3WZLQaECrkdBIElqNdHyZ1GJ7gaC76TEiuk9WPAcDWFgFmiAYCaiqypEKG5dMGCiGpAgEHaTR5aWkPPAFdGl5vRDQAkGUEm/RiyZBQcTTY9Kf8+ZOxmLWN1vWnRME20tFlZ0h/ZMZ3D853KEIBFFJg9PD7gPVaIN4wgrrOoEgOtFrNUJAC6KCHiOib7h6NAufuoK+2b4TZ2qShdm3nB1yb+eOYHd40GjggrP7IEkiUyYQtJd6p4eN28q47Pq/o9VKGAzNT7jCuk7Q01mzZg1Dhw5l0KBBPPnkky3Wf/rpp5x11lnodDr+9a9/hSHCjhMjvJ4FUUKPKecA/J33J08sjDQURaWiupErfjQUi9kQ7nAEgqijzu7hg0/2MOveFSRYTaxZdgu7iyv5w1P/5li1S1jXCXo8siwze/Zs1q5dS05ODvn5+RQWFjJ8+HD/Nn369OGNN97gmWeeCWOk7UdkoQXRRI8S0dHAkQobZ56RTt+chHCHIhBEFaqqUufw8MrSzfzmsY8YPiSNt/56Df2yErhoXC5DM+vFKHVBr2Djxo0MGjSIAQMGADBjxgxWrFjRTET369cPIOqa1kUWWhBNCBHdjTTYXMRY9Jw9JifcoQgEUcOS97bz26c+5nBZHTEWA7ZGN5MnDGThM1eSkWzBYhBfY4LeRWlpKbm5uf7HOTk5fPXVVx3e38KFC1m4cCEAJSUlFBUVtbq9V1E7fKzWkKDDVnU2m+20cUcy0Rx/NMcOnYtfnH1CjCwreL0KHq9CTb2TawqGYxRTlQSCNrHkve38Yu77OI5b2Nka3Wi1EldNPYPs1Bhx21cg6AJmzZrFrFmzAMjLyzvtHR2XV6bW3tJWsrMkdMKRo6ioKKrvREVz/NEcO3QufqHmuoCqGjtOlxcASQJUaLpO1+u0mM06Yi0GRp+RTnpqbNjiFAiiCadH5oEn1/kFdBOyrPKn+Z9x5415YYpMIAgv2dnZHD582P+4pKSE7Ozsbju+UafFbFBwuOUu26eohRZEI0JEd5IjFQ0kJVj4//buPKqpO+0D+BdIQEo0WgqCCQ67QNjSgLi8yuIRFKxapCrHmdFaClbmuHSsdWprPe28x21aOkrdGdE5LnNk3KqOa11xxWWclrejFVAW6wJIBGRJ8rx/MGRAQBIMJIHnc05PSXLvzZdf8pgnl3t/d8TgX8HGxgrWwob/bKwFsLa2anP6LcZY6+pUGlTWqlBRWYuiEmWryxS2cXElxnqC0NBQ3LlzB/n5+ZBIJNi1axd27NjRpRl62whQp9JAbaBDO/hYaGaOuMN7BQ8ePYPjGyLERXnBw/V1SJ3FcHxDhL5iW9jaCrmBZkwPKrUGT6vrUF5dh8Pf30b4hM1tLstzQLOeTCAQID09HTExMfD19cXkyZMhk8mwZMkSHDhwAABw9epVSKVS7N69GykpKZDJZAbNYGFhAfEL12boKN4LzcxVt9wTLbSyRGVVHfr0tumU7RMRSh4+g4uzGKNHusOaT2xirMM0GkJlnQrP69Qo+UWJz5adwKETt+Hlbo95yUOxYdtVPK9RaZfnOaAZA2JjYxEbG9vsvi+++EL7c2hoKIqKijo1g9DKEnY2AlTVqtpf+CV4LzQzV92y+4uN8sapC/koLKmAk4MIQqHhCpSIUPyLEh6/eh2Rw9wMum3GepLte29h8YqTuF9SgQFOfRCmkOLo9z9Drdbgk3nhmDV9MMQia4TInLF4ZcNyPAc0Y6ZFZCNAbb26wzN28F5oZs66ZRPd30GEhDg//N/Pj3ExpwiWVhZwtLd75asDajSEol+U8PGwR/gQVwi48BnrkO17byH54+9Q/Z+TBosfKLHnYC78Bjliy+p4uLn0Qx9bAWwEVpgWH4hp8dw0M2aqxLZClFXVoSNtNO+FZuasWzbRACAQWCHAxwmu0n64dL0Qt/PK8Ho/W4he69hVAjUaQtEDJQJ8HPE/gwea3QT2jJmSxStOahvoppTKGgxytUfvXgKTvOIoY6wlgZUlRL0EeFaj32EdvBeambtu3wn2Ftlg9EhPTIgZBLVag6IHSqhUGr22odZoUPigAnJ/J26gGTOA+23MrlH8ixLi14TcQDNmZl6zFsBaz5PpeS80M3c9phuUOosx5S1/hMkl+OVJJR6XVYGo/T8+qVQaFJUoMThIgqEKF26gGTOAtmbX4Fk3GDNffWyF6CW0go3AEkIrS1haWKCtr8O8F5p1B932cI7WCIVWeDNgANwH9sOFnMIWe8OaHjJNBNjbqfHLEyWGh7hA7u/8ysdUM8Ya/O/Ho5odEw3wrBuMmTsry9anvSMiqDUEDQEaImiIIOQpYFk30KOa6EZ9xbaIHeUNIoJK1XBZbpW6+f/rVWr89KMSQ4b4wIX3jjFmUI2zazTOzsGzbjDWfVlYWEBgxTuhWPfTI5voRhYWFhAKrdqcpi7vjhU30Ix1kmlvB3LTzBhjzGzx31MYYwCAI0eOYNCgQfD09MTy5ctbPH7//n1ERkZCLpcjMDAQhw8fNkJKxhhjzDRwE80Yg1qtRmpqKv7xj38gNzcXO3fuRG5ubrNl/vjHP2Ly5Mm4ceMGdu3ahdmzZxspLWOMMWZ83EQzxnDlyhV4enrC3d0d1tbWmDp1Kvbv399sGQsLCyiVSgBARUUFBgwYYIyojDHGmEno0cdEM8YaFBcXw8XFRXtbKpXi8uXLzZZZunQpoqOjsWbNGlRVVeHEiROtbmvjxo3YuHEjAKCoqAinT5/utNxNVVZWdtlz6YNz6c4UMwGmm4sxZlzcRDPGdLJz507MmDEDv//973Hx4kX85je/wQ8//NBi7vTk5GQkJycDAEJCQhAREdEl+U6fPt1lz6UPzqU7U8wEmG4uxphxmV0TXVBQgJCQkC55rsePH8PBwaFLnksfppjLFDMBPSNXQUHBK29DIpGgsLBQe7uoqAgSiaTZMhkZGThy5AgAYOjQoaipqcGTJ0/g6Oj40mxcr5xLV6aYCTC9eu1MXVmzhmSq7x1dmXN+c84OtJ//pTVLrE0KhcLYEVplirlMMRMR59JVfX09ubm5UV5eHtXW1lJgYCD98MMPzZYZM2YMbdmyhYiIcnNzydnZmTQajRHSts7UxrQR59KdKWYiMt1c7L/M/TUy5/zmnJ3o1fLziYWMMQgEAqSnpyMmJga+vr6YPHkyZDIZlixZggMHDgAAvvrqK2zatAlBQUFITExEZmYmX8WTMcZYj2V2h3MwxjpHbGwsYmNjm933xRdfaH/28/NDdnZ2V8dijDHGTJLV0qVLlxo7hClTKBTGjtAqU8xlipkAztWTmOqYci7dmWImwHRzsf8y99fInPObc3ag4/ktiIgMnIUxxhhjjLFujY+JZowxxhhjTE89tokuLCxEZGQk/Pz8IJPJ8Oc//xkAUFZWhtGjR8PLywujR49GeXk5AICIMGfOHHh6eiIwMBDXr1/v1HxqtRpyuRzjxo0DAOTn5yMsLAyenp6YMmUK6urqAAC1tbWYMmUKPD09ERYW1qnTJz19+hQJCQnw8fGBr68vLl68aPTxSktLg0wmg7+/PxITE1FTU2OUsZo5cyYcHR3h7++vva8jY7N161Z4eXnBy8sLW7duNVi+7sCUa5brVTdcr+xVtPa6NdXVn9P6ai//9u3bERgYiICAAAwbNgz//Oc/uzjhy7WXv9HVq1chEAiQlZXVRcnap0v206dPIzg4GDKZDOHh4bpt+NUnBzFPJSUldO3aNSIiUiqV5OXlRT/++CN99NFHtGzZMiIiWrZsGS1cuJCIiA4dOkRjxowhjUZDFy9epMGDB3dqvq+++ooSExMpLi6OiIjeeecd2rlzJxERpaSk0Nq1a4mI6Ntvv6WUlBQiItq5cydNnjy50zL99re/pU2bNhERUW1tLZWXlxt1vIqKisjV1ZWqq6uJqGGMtmzZYpSxOnPmDF27do1kMpn2Pn3HprS0lNzc3Ki0tJTKysrIzc2NysrKDJbR3JlyzXK9to/rlb2q1l63prr6c1pf7eXPzs7WvocOHz5sdvmJiFQqFUVGRtLYsWNp9+7dXZju5drLXl5eTr6+vnTv3j0iInr48KFO2+2xTfSLxo8fT8eOHSNvb28qKSkhooYPbW9vbyIiSk5Oph07dmiXb7qcoRUWFlJUVBSdPHmS4uLiSKPRkL29PdXX1xMR0YULFyg6OpqIiKKjo+nChQtE1DDXr729fafM3fv06VNydXVtsW1jjldRURFJpVIqLS2l+vp6iouLoyNHjhhtrPLz85sVqL5js2PHDkpOTtbe/+JyrDlTqVmuV91wvTJDePF1a6orP6c76mX5myorK6MBAwZ0QSL9tJc/LS2N0tPTafr06SbVRBO9PPu3335Lixcv1nubPfZwjqYKCgpw48YNhIWF4eHDh3B2dgYAODk54eHDhwCA4uJiuLi4aNeRSqUoLi7ulDzz5s3DypUrtZdTLi0tRd++fSEQCFo8d9NcAoEAYrEYpaWlBs+Un58PBwcHvPvuu5DL5UhKSkJVVZVRx0sikWDBggUYOHAgnJ2dIRaLoVAojD5WjfQdm658j5k7U6pZrlfdcL2yztadXpOMjAyMHTvW2DH0UlxcjL179+KDDz4wdhS93b59G+Xl5YiIiIBCocC2bdt0Wq/HN9GVlZWYNGkSvvnmG/Tp06fZYxYWFl1+MYmDBw/C0dHR5KaLUalUuH79Oj744APcuHEDdnZ2WL58ebNlunq8ysvLsX//fuTn56OkpARVVVXay1KbGmO8l7orU6pZrlfdcb0ypptTp04hIyMDK1asMHYUvcybNw8rVqzQ7lAwJyqVCteuXcOhQ4dw9OhRfPnll7h9+3a765nfb2pA9fX1mDRpEqZNm4b4+HgAQP/+/fHgwQMAwIMHD+Do6AigYS9KYWGhdt2ioiJIJBKDZ8rOzsaBAwfg6uqKqVOn4vvvv8fcuXPx9OlTqFSqFs/dNJdKpUJFRQXs7e0NnksqlUIqlSIsLAwAkJCQgOvXrxt1vE6cOAE3Nzc4ODhAKBQiPj4e2dnZRh+rRvqOTVe9x8yZqdUs16vuuF5ZZ+sOr8mtW7eQlJSE/fv3d+r7vTPk5ORg6tSpcHV1RVZWFmbPno19+/YZO5ZOpFIpYmJiYGdnhzfeeAMjR47U6cTOHttEExHee+89+Pr64sMPP9TeP378eO1Z1lu3bsWECRO092/btg1EhEuXLkEsFmv/9GdIy5YtQ1FREQoKCrBr1y5ERUVh+/btiIyM1J7p+mKuxrxZWVmIiorqlD0oTk5OcHFxwb///W8AwMmTJ+Hn52fU8Ro4cCAuXbqE6upqEJE2k7HHqpG+YxMTE4Njx46hvLwc5eXlOHbsGGJiYjotn7kxxZrletUd1yvrbF31Od1Z7t+/j/j4ePz1r3+Ft7e3sePoLT8/HwUFBSgoKEBCQgLWrl2LiRMnGjuWTiZMmIDz589DpVKhuroaly9fhq+vb/srdujo7G7g3LlzBIACAgIoKCiIgoKC6NChQ/TkyROKiooiT09PGjVqFJWWlhIRkUajodmzZ5O7uzv5+/vT1atXOz3jqVOntGf73717l0JDQ8nDw4MSEhKopqaGiIieP39OCQkJ5OHhQaGhoXT37t1Oy3Pjxg1SKBQUEBBAEyZMoLKyMqOP15IlS2jQoEEkk8no17/+NdXU1BhlrKZOnUpOTk4kEAhIIpHQ5s2bOzQ2GRkZ5OHhQR4eHvSXv/zFYPm6A1OvWa7X9nG9slfR2uu2bt06WrduHREZ53NaH+3lf++996hv377af98UCoWREzfXXv6mTO3EQl2yr1y5knx9fUkmk1FaWppO2+UrFjLGGGOMMaanHns4B2OMMcYYYx3FTTRjjDHGGGN64iaaMcYYY4wxPXETzRhjjDHGmJ64iWaMMcYYY0xP3ESbgNLSUgQHByM4OBhOTk6QSCTa23V1dS9dNycnB3PmzGn3OYYNG2aouCYhMzMTv/vd74wdg/VAXK/643pljHVH3ESbAHt7e9y8eRM3b97ErFmzMH/+fO1ta2tr7dW8WhMSEoLVq1e3+xwXLlwwZGTGeiyuV8bYi1avXg1fX1/069cPy5cvBwDs27cPubm5L10vMzMTJSUl2ttJSUntrsNMBzfRJmrGjBmYNWsWwsLCsHDhQly5cgVDhw6FXC7HsGHDtFciO336NMaNGwcAWLp0KWbOnImIiAi4u7s3+7AWiUTa5SMiIpCQkAAfHx9MmzYNjVOFHz58GD4+PlAoFJgzZ452u02p1Wp89NFHCA0NRWBgIDZs2AAASEtLw8yZMwEA//rXv+Dv74/q6uo2c2dmZmLixIkYPXo0XF1dkZ6ejq+//hpyuRxDhgxBWVkZACAiIgJz585FcHAw/P39ceXKlRaZHj9+jEmTJiE0NBShoaHIzs4GAJw5c0a7h1Aul+PZs2ev/sIw1gquV65X1rOtXbsWx48fR3l5ORYtWgSgY0305s2b4efn16lZmQF1xpVhWMd9/vnntGrVKpo+fTrFxcWRSqUiIqKKigqqr68nIqLjx49TfHw8ETW/Strnn39OQ4cOpZqaGnr8+DG9/vrrVFdXR0REdnZ22uX79OlDhYWFpFaraciQIXTu3Dl6/vw5SaVSysvLI6KGq/s0brepDRs20JdffklERDU1NaRQKCgvL4/UajWNGDGC9uzZQwqFgs6fP//S3Fu2bCEPDw9SKpX06NEj6tOnj/bKQfPmzdNeLSg8PJySkpKIiOjMmTMkk8m066emphIRUWJiIp07d46IiO7du0c+Pj5ERDRu3DhtjmfPnmlzMGYoXK9cr4ylpKSQUCgkf39/+vrrryk1NZWys7OpX79+5OrqSkFBQfTzzz+3WG/37t1kZ2dH3t7eFBQURNXV1RQeHq690qKdnR0tWLCA/Pz8aNSoUXT58mUKDw8nNzc32r9/PxERqVQqWrBgAYWEhFBAQACtX7+eiIhKSkpoxIgRFBQURDKZjM6ePdt1A9KDCIzdxLO2vfPOO7CysgIAVFRUYPr06bhz5w4sLCxQX1/f6jpxcXGwsbGBjY0NHB0d8fDhQ0il0mbLDB48WHtfcHAwCgoKIBKJ4O7uDjc3NwBAYmIiNm7c2GL7x44dw61bt5CVlaXNdefOHbi5uSEzMxOBgYFISUnB8OHD280dGRmJ3r17o3fv3hCLxXjrrbcAAAEBAbh165Z2ucTERADAyJEjoVQq8fTp02aZTpw40ezbvlKpRGVlJYYPH44PP/wQ06ZNQ3x8fItxYMyQuF6hzQJwvbKeY/369Thy5AhOnTqFgwcPAmg4r2H8+PEYN24cEhISWl0vISEB6enp+NOf/oSQkJAWj1dVVSEqKgqrVq3C22+/jU8//RTHjx9Hbm4upk+fjvHjxyMjIwNisRhXr15FbW0thg8fjujoaOzZswcxMTFYvHgx1Go1qqurO3UMeipuok2YnZ2d9ufPPvsMkZGR2Lt3LwoKChAREdHqOjY2NtqfraysWj0+U5dl2kJEWLNmDWJiYlo8dufOHYhEomZ/mnpZ7qY5LC0ttbctLS2bZbKwsGj2PC/e1mg0uHTpEnr16tXs/kWLFiEuLg6HDx/G8OHDcfToUfj4+Oj8uzKmD67XBlyvjBmGtbU1xowZA6Dhy6qNjQ2EQiECAgJQUFAAoO0vyqGhoZg5cybq6+sxceJEBAcHG+vX6Nb4mGgzUVFRAYlEAqDhGCpDGzRoEPLy8rSF+be//a3V5WJiYrBu3TrtHqrbt2+jqqoKFRUVmDNnDs6ePYvS0tJmBf2quRuznD9/HmKxGGKxuNnj0dHRWLNmjfb2zZs3AQB3795FQEAAPv74Y4SGhuKnn37q0PMzpi+uV65Xxl6VUCjUfglt64tr4xflxpOb8/PzER0djZEjR+Ls2bOQSCSYMWMGtm3bZrTfozvjJtpMLFy4EH/4wx8gl8v12hOlK1tbuFtq0AAAAdRJREFUW6xduxZjxoyBQqHQ/sn2RUlJSfDz88Obb74Jf39/pKSkQKVSYf78+UhNTYW3tzcyMjKwaNEiPHr0yCC5e/XqBblcjlmzZiEjI6PF46tXr0ZOTg4CAwPh5+eH9evXAwC++eYb+Pv7IzAwEEKhEGPHju3Q8zOmL65XrlfGevfu3e4Jsros8zJtfVG+d+8e+vfvj/fffx9JSUm4fv16h5+Dtc2C6D+nerMer7KyEiKRCESE1NRUeHl5Yf78+UbNFBER0ebxYoz1ZFyvjJkOV1dX5OTk4ODBg8jJyUF6ejqys7Px/vvvw8bGBllZWfDw8Gix3t///nd88sknsLW1xcWLFzF27FhtDYlEIlRWVgJomM1HJBJhwYIFAKB9TKPR4NNPP8V3330HIoKDgwP27duHffv2YdWqVRAKhRCJRNi2bZv2HApmONxEM620tDRs3boVdXV1kMvl2LRpE1577TWjZuIPZcZax/XKGGPGxU00Y4wxxhhjeuLZORhjjDHGOlFqaqr2wkKN5s6di3fffddIiZgh8J5oxhhjjDHG9MSzczDGGGOMMaYnbqIZY4wxxhjTEzfRjDHGGGOM6YmbaMYYY4wxxvTETTRjjDHGGGN6+n9DQVFy+5xEI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7" descr="data:image/png;base64,iVBORw0KGgoAAAANSUhEUgAAAt8AAADhCAYAAAAQ5dkwAAAABHNCSVQICAgIfAhkiAAAAAlwSFlzAAALEgAACxIB0t1+/AAAADh0RVh0U29mdHdhcmUAbWF0cGxvdGxpYiB2ZXJzaW9uMy4yLjIsIGh0dHA6Ly9tYXRwbG90bGliLm9yZy+WH4yJAAAgAElEQVR4nOydd3gU5fbHv9uy2fTeA6ETQglNCCgJXJo0QQVB6SqiIOD1qjyiUrxeARGx/JRLEQQLCBcQULqELhAggRQILSGbkJ5sybYp7++PkDFLssmm7iZ5P8+zT3bmbWfe7MycOXPec0SEEAIKhUKhUCgUCoXS4IhtLQCFQqFQKBQKhdJSoMo3hUKhUCgUCoXSSFDlm0KhUCgUCoVCaSSo8k2hUCgUCoVCoTQSVPmmUCgUCoVCoVAaCap8UygUCoVCoVAojQRVvim15syZM+jUqZOtxaBQ7JatW7fiySeftKrusmXLMHXqVIvlERERiI2NrVD3wYMHcHFxAcdxdZa3OnJycjBo0CC4urri7bfftqpNWFgYjh8/3sCS1Z2YmBhs2rTJqroikQh37txpYIko9U1tfr/NGb1ej7Fjx8Ld3R0TJ060qk1NzhNbMnPmTHzwwQdW1bXFNYoq300Ue7ihPfXUU7h165ZNZaBQ6ouzZ89iwIABcHd3h5eXFwYOHIjLly/bWiyBpKQkxMTEVNjfqlUraLVaSCQSAA17c9ywYQN8fHygVqvx+eefVyivyQ2PQrGGsLAwKBQKuLi4wN/fHzNnzoRWq61VX9X9flsau3fvRk5ODgoKCrBr164K5dUZBCi1hyrfFIs0hiWtoWkOx0BpeNRqNcaMGYM333wThYWFyMzMxNKlSyGXy20tml2Rnp6OLl26QCQS2VoUSgviwIED0Gq1uHr1KuLi4vDvf/+7Ru0JIeB5vk6/X5Zla9zG3klPT0fHjh0hlUptLUqLgyrfzQye57Fy5Uq0a9cO3t7emDRpEgoLC4XyiRMnIiAgAO7u7hg0aBCSkpKEspkzZ+L111/HqFGj4OzsjJMnTyIsLAxr1qxB9+7d4e7ujhdeeAEGgwEAEBsbi5CQEKF9VXUBYPXq1QgMDERQUBA2bdpU5avbwsJCzJo1C0FBQfD09MT48eMBVP4av3w/jx/DmjVrEBAQYKaE7927F927d692vgwGA6ZOnQpvb294eHigb9++yMnJqfk/hWL3pKamAgCmTJkCiUQChUKB4cOHC78TANi4cSPCw8Ph6uqKLl264OrVqwAg/H7K9u/du9fiOAsXLkRoaCjc3NzQu3dvnDlzxqzcYDDghRdegKurK3r16oWEhAShzNLbrrS0NIhEIrAsiyVLluDMmTOYP38+XFxcMH/+fMybN6/CK/Zx48bhiy++qFTG8+fPo2/fvnB3d0ffvn1x/vx5AKXn1g8//IDVq1fDxcWlgiwbNmzATz/9JJSPHTtWKIuPj7d4XTh48CAiIyPh4eGBAQMG4Pr16xbnTyQS4dtvv0WHDh3g6uqKDz/8EHfv3sWAAQPg5uaGSZMmwWQyCfU3btyI9u3bw8vLC+PGjUNWVpZQduzYMXTu3Bnu7u6YP38+Hk/2/P333yM8PByenp4YMWIE0tPTLcpFaRyCg4Px9NNPIzExEQDw119/YcCAAfDw8ECPHj0Etyyg9A3QkiVLMHDgQDg5OWH69OkVfr9GoxGLFi1CUFAQgoKCsGjRIhiNRgB/399WrVqFgIAAzJo1C8uWLcPEiRMxdepUuLq6olu3bkhNTcWnn34KPz8/hIaG4ujRo4IMW7ZsEa4Zbdu2xX//+1+hrKz/zz//HH5+fggMDMSWLVuEcr1ej7fffhutW7eGu7s7nnzySej1+mqP+3FSUlIQExMDDw8PREREYP/+/QCApUuXYsWKFdi5cydcXFywefNms3aHDx/Gf/7zH6G8R48eQll6ejoGDhwIV1dXDB8+HPn5+UJZTWQLCwvDZ599hu7du8PZ2Rkvv/wycnJy8PTTT8PV1RVDhw5FUVGRUH///v2IiIiAh4cHYmJikJKSIpRdu3YNvXr1gqura4VrDFCz60yjQChNktatW5Njx45V2L9u3TrSr18/kpGRQQwGA5kzZw6ZPHmyUL5582aiVquJwWAgCxcuJD169BDKZsyYQdzc3MjZs2cJx3FEr9eT1q1bk759+5LMzExSUFBAOnfuTL777jtCCCEnT54kwcHBZjJZqnvo0CHi7+9PEhMTSUlJCXnppZcIAHL79u1Kj2/UqFFk0qRJpLCwkJhMJhIbG0sIIWTLli1k4MCBZnXL91PZMbRt25YcPXpUqP/888+TTz/9tNr5Wr9+PRkzZgwpKSkhLMuSuLg4olKprPwPUZoSKpWKeHl5kenTp5M//viDFBYWmpX/+uuvJCgoiFy6dInwPE9u375N0tLShLLMzEzCcRzZsWMHcXJyIllZWYSQir/X7du3k/z8fMIwDFmzZg3x9/cner2eEELI0qVLiVQqJbt27SImk4l89tlnJCwsjJhMJkKI+Tm/dOlS8tJLLxFCCLl//z4BQBiGIYQQEh0dTTZu3CiMefHiRRIYGEg4jiOEEJKXl0cUCgXJzs6uMA8FBQXEw8ODbNu2jTAMQ37++Wfi4eFB8vPzCSGl59eSJUsszmNl5VVdF65evUp8fX3JX3/9RViWJVu3biWtW7cmBoOh0v4BkHHjxhGVSkUSExOJg4MDGTJkCLl79y4pLi4m4eHhZOvWrYQQQk6cOEG8vb3JlStXiMFgIPPnzydPPfWUMAcuLi7CXK9du5ZIJBJh3vbt20fatWtHkpOTCcMw5OOPPyZRUVFmcli6dlHql/K/+wcPHpAuXbqQDz74gCiVSuLl5UV+//13wnEcOXr0KPHy8iK5ubmEkNLzIDQ0lCQmJhKGYYjJZKrw+/zwww9Jv379SE5ODsnNzSVRUVHkgw8+IISU3t8kEgl59913icFgIDqdjixdupTI5XJy+PBhwjAMmTZtGgkLCyP//ve/iclkIhs2bCBhYWFC/wcPHiR37twhPM+T2NhYolAoyJUrV8z6//DDD4nJZCK///47USgUwrXnjTfeINHR0USpVBKWZcm5c+eIwWCo9rjLYzKZSLt27cgnn3xCjEYjOXHiBHFxcSE3b94khJhfRyqjsvLo6GjStm1bcuvWLaLT6Uh0dDR57733CCGkRrKV/W/79etHsrOziVKpJL6+vqRnz57k6tWrRK/Xk8GDB5Nly5YRQgi5desWcXJyIkePHiUmk4msWrWKtGvXjhiNRmI0GkmrVq3I2rVriclkIrt27SJSqVT4X1d3nbGkTzUkVPluolj6sXTu3JkcP35c2M7KyiJSqVS4MZenqKiIACDFxcWEkNIb57Rp0yqMs337dmH7nXfeIa+99hohpHLl21LdWbNmkcWLFwtlt2/ftngDy8rKIiKRqIICRIh1yvfjx7BkyRIya9YsQggharWaODk5CYpTVfO1efNmEhUVRRISEirIQWl+JCcnkxkzZpDg4GAikUjI2LFjBQV1+PDhZN26dVb106NHD7Jv3z5CSOW/1/J4eHiQ+Ph4Qkjpja5fv35CGcdxJCAggJw+fZoQUnvlm5DS33nZA+jXX39Nnn766Url2bZtG+nbt6/Zvv79+5MtW7YQQmqvfFu6LsydO1dQdsro2LGj8LD9OADI2bNnhe1evXqRlStXCtv//Oc/ycKFCwkhhMyePZu88847QplGoyFSqZTcv3+f/PDDD2ZzzfM8CQ4OFuZt5MiRZNOmTUI5x3FEoVAI1w2qfDcerVu3Js7OzsTd3Z20atWKvP7660Sn05GVK1eSqVOnmtUdPny48PAVHR1NPvzwQ7Pyx3+fkZGR5K+//iLJyckkOTmZXLlyhRw9epQkJyeTq1evkkOHDpGkpCSh/Pz58+TkyZPCdlxcHDl8+LBQJzExkRw6dIgkJiYKdcp/YmNjhfGuXr1q1jY5OZkcOXKEXLt2jSQlJZHDhw+T+Pj4Cn1cuHCBnD592mzfyZMnyaVLlyrUvXr1Kjly5IjZGKdOnSLnz58Xjufxvsp/Kiv/888/yYULF4TtixcvCnNSlWz37t0TDAnl/7c//vijsP3ss8+SuXPnCttfffUVeeaZZwghhKxYsYJMnDhRKOM4jgQFBZGTJ0+SU6dOkcDAQMLzvFAeFRUl/K+ru87YQvmmjj7NjPT0dEyYMAFi8d8eRRKJBDk5OQgICMCSJUuwa9cu5OXlCXXy8/Ph7u4OAAgNDa3QZ0BAgPDdycnJ7NWttXWzsrLQp08foayyccrIyMiAl5cXPD09qzvcSnm87xdffBEDBgzAd999hz179qBXr15o3bo1gKrna9q0acjIyMDkyZNRXFyMqVOn4pNPPoFMJquVXBT7Jjw8HFu3bgUA3Lx5E1OnTsWiRYvwyy+/ICMjA+3atau03bZt27B27VqkpaUBALRardlr2PKsWbMGmzdvRlZWFkQiEdRqtVnd8r9dsViMkJCQKs83a5kxYwZ+/PFHDBs2DD/++CMWLlxYab2srCzh3CijdevWyMzMrNP4lq4L6enp+OGHH/D1118L5SaTqcpj9vf3F74rFIoK29nZ2cKx9OrVSyhzcXGBt7c3MjMzkZWVZTbXIpHIbDs9PR0LFy40c9chhCAzM7PC/FAann379mHo0KFm+9LT07Fr1y4cOHBA2McwDAYPHixsV3WfAYCXX34ZoaGhCAwMhEgkgl6vR3JyMsLDw6HRaCAWi9GlSxehflZWFgwGA9q2bQugdK2ITCYT6hBCoNfr0aFDBzg4OEClUgltgNLfYEBAAIKDgyvtn2EYYYGpTqdD165dhYXU5Y87Pz/fzK3Czc0NgYGBCAwMNKtbWFgIuVxuNoarqytYlkVYWFiF43mcysrFYjG8vLzg6+sLoFR/yM/PR+fOnS3KFhAQAAcHByiVSrRp08ZsjOrO57LFtY9fm8RiMUJDQ5GZmQmJRILg4GAzX/7ydWtznWloqPLdzAgNDcX333+PgQMHVijbvn07fvvtNxw/fhxhYWFQqVTw9PQ083VsqIVUgYGBUCqVwnZGRobFuqGhoSgsLERxcTE8PDzMypydnaHT6YTtshtteR4/hi5duqB169Y4dOgQfv75Z7z44otmY1maL6DUL27p0qVIS0vDqFGj0KlTJ7z88stVHyylydO5c2fMnDlT8NEMDQ3F3bt3K9RLT0/Hq6++ihMnTiAqKgoSiQSRkZEV/IeB0tCcq1evxokTJxAREQGxWFzh/Ct/XvA8D6VSiaCgoBrJXtk5PHXqVHTt2hUJCQlISUkR1lA8TlBQUAXf5gcPHmDkyJG1HrsqQkNDsWTJEixZsqRG7azh8WMpKSlBQUEBgoODERgYaDbXhBCz7TK5XnrppXqXi1I/hIaGYtq0adi4caPFOtX9Hjt27AgnJyehnslkqjfjCs/zuHv3LsLCwuDh4QGxWGx1eEqpVAqRSASj0QgnJyezMgcHB3h7eyMsLKzafmQyGRiGASHE7BgdHR1rfDzWUJVshBDk5eXVuu+goCDcuHHDrL+MjAxB6c7MzDQ7zgcPHggGk4a8ztQWuuCyCcMwDAwGg/BhWRZz587FkiVLhJtOXl4efvvtNwCARqOBXC6Ht7c3dDod3n///UaTddKkSdiyZQtSUlKg0+nw8ccfW6wbGBiIp59+Gm+88QaKiorAMAxOnz4NAOjRoweSkpIQHx8Pg8GAZcuWWTX+iy++iC+//BKnT582i2da1XydPHkSN27cAMdxcHNzg0wmM7OQU5oPN2/exOeffy48IGZkZOCXX35B//79AQCvvPIK1qxZgytXroAQgjt37iA9PR0lJSUQiUSCFWjLli3CYrDH0Wg0kEql8PX1BcuyWLFiBdRqtVmdK1euYM+ePWBZFuvWrYNcLhdksBZ/f3/cu3fPbF9ISAj69u2LadOm4bnnnoNCoai07ahRo5Camoqff/4ZLMti586dSE5OxpgxY2o9dlW8+uqrWL9+PS5evAhCCEpKSvD7779Do9FY3YclpkyZgi1btiA+Ph5GoxHvv/8++vXrh7CwMIwePRpJSUnCXH/11VdmD/Jz587Fp59+KixIV6lUlYZio9iOqVOn4sCBAzhy5Ag4joPBYEBsbKyZkac6XF1d8fDhQzAMA4Zh8PDhQ3h7e9eLfORRhBWZTAaRSASVSlXhfLeESCSCj48PMjIyYDKZQAiBVqsFz/Pw9vaGSqWCSqUSxtBoNGYLjctwdnaGWCxGdna2UK+4uNjqt8pSqVQY3xqqkq2uhr1Jkybh999/x4kTJ8AwDD7//HPI5XIMGDAAUVFRkEql+Oqrr8AwDPbs2YNLly4JbRvyOlNbqCbRhBk1ahQUCoXwWbZsGRYuXIhx48Zh+PDhcHV1Rf/+/XHx4kUAwPTp09G6dWsEBwejS5cuNb6p14Wnn34aCxYswODBg9G+fXthbEuh3LZv3w6ZTIbOnTvDz88P69atA1Bqqfjoo48wdOhQdOjQweoEJlOmTMGpU6cwZMgQ+Pj4CPurmq/s7Gw8//zzcHNzQ3h4OKKjozFt2rS6TAPFTnF1dcXFixfRr18/ODs7o3///ujatasQC3jixIlYsmQJXnzxRbi6umL8+PEoLCxEly5d8PbbbyMqKgr+/v64ceOGxbcoI0aMwMiRI9GxY0e0bt0ajo6OFV6LP/PMM9i5cyc8PT2xfft27Nmzp8aWuIULF2L37t3w9PTEggULhP0zZszAjRs3qvwNe3t74+DBg/j888/h7e2N1atX4+DBg2bnTFW8/PLLSE5OhoeHh0Xrenn69OmDjRs3Yv78+fD09ET79u0F15+6MnToUHz88cd47rnnEBgYiLt372LHjh0AAB8fH+zatQuLFy+Gt7c3bt++bfZ/mzBhAt577z1MnjwZbm5u6Nq1Kw4dOlQvclHqh9DQUPz222/4z3/+A19fX4SGhuKzzz4Dz/NW9+Hu7g5nZ2ckJycjOTkZTk5OFVw3aotEIkGrVq1w9+5dxMfHo6CgQHDvtIbQ0FAoFAqkpKQgPj5eeKhwcHBAu3bt8PDhQ8THx+P69evIzs6uVEEWi8Vo3749VCoVEhISkJ6ejjZt2lh8+H4cLy8vAKXRipKTk6utXxPZakqnTp3w448/4s0334SPjw8OHDiAAwcOwMHBAQ4ODtizZw+2bt0KLy8v7Ny5E88++6zQtiGvM7VFROpjViiUGpKSkoKuXbvCaDTSGKMUSiNw+vRpTJ06Fenp6TRON4WC0vtQeHi41fWVx39Fyqbl0OcqofALQfgrSxEydFKdZJBIJOjWrRtYlkWbNm2wfft2eHh4ICsrCwsWLMDu3bsrtImJicGaNWvM1lHZE7GxsVizZg0OHjxotr+m892coZZvSqOxd+9eGI1GFBUV4b333sPYsWOp4k2hNAIMw+DLL7/EK6+8QhVvCqUWKI//ioQ1b0KfkwEQAn1OBhLWvAnl8V/r1K9CoUB8fDwSExPh5eWF//u//wNQ6uNcmeLd0DTHZEL2CNV8KI3Gf//7X8ycORMSiQTR0dH49ttvbS0ShdLsSUlJQZ8+fdCjRw+zJB4UCuVvEr95D6o7NyyWFyVfBs8YzfZxRj3iV89D+sGtlbZxb98NXeevslqGqKgoIflLWloaxowZg8TEROj1esyaNQsJCQno3LmzkGwHADZv3oxVq1YJSW3kcjm++eYb5OXlYe7cuXjw4AEAYN26dRZd4pYtW4a7d+/i3r17aNWqFT799FNMmzYNJSUlAIBvvvkGAwYMQGxsLJYtWwYfHx8kJiaid+/e+PHHHyESiXD48GEsWrQITk5OVruDtmSo8k1pNA4fPmxrESiUFkd4eLhwE6VQKLXjccW7uv01heM4nDhxotJoWt999x2cnJyQkpKC69evCyE0s7Ky8PHHH+Pq1atwdXXFkCFDhEyUCxcuxFtvvYUnn3wSDx48wIgRI8wyQj5OcnIyzp49K4Q5PHbsGBwdHXH79m1MmTIFcXFxAEozSSYlJSEoKAgDBw7EuXPn0KdPH7z66qv4888/0b59e7zwwgv1MifNGap8UygUCoVCadFUZ6E+Njmi1OXkMRT+oRi47o9aj6vX6xEZGYnMzEyEh4dj2LBhFeqcPn1aWDzdvXt3dO/eHQBw6dIlREdHCwsjJ06ciNTUVADA8ePHzRZJqtVqaLVauLi4VCrHuHHjhIWYDMNg/vz5iI+Ph0QiEfoEgCeeeAIhISEAgMjISKSlpcHFxQVt2rRBhw4dAJRGotmwYUOt56QlQH2+KRQKhUKhUKog/JWlkMjNo4RI5AqEv7K0Tv2W+Xynp6eDECL4fNcVnufx119/IT4+HvHx8cjMzLSoeAOlYQnL+OKLL+Dv74+EhATExcWZhTEsH6FMIpFQH/Fa0qIs3z4+PlYFpq8PSkpKzH7M9oA9ygTYp1z2KBNQ/3KlpaVZzMZoa1r6+QrYp1z2KBNgn3LR89W2VDf/q1evtj4MXlBXeE9+D4X714MtyoHU0x9e4+ZCHdTVqjB8luB5Xmi/aNEivPnmm4iJiUFOTg6MRiOSk5PRsWNHfPvttwgICMDt27dx/fp13Lt3D76+vjh+/DguXLgAZ2dnbN++HR06dEBycjL69euHDz74ALNnzwZQdaSRvLw8lJSUCHLcu3cPAQEBuHnzJvbu3QuO45CcnIy0tDRotVqhXmFhITIzM9GjRw/cvn0bhw8fRqtWrbB+/XrodDokJiaa5cbIzs5uMuF66+PcrfJ8bbxM9rand+/ejTbWyZMnG20sa7FHmQixT7nsUSZC6l+uxjwnakpLP18JsU+57FEmQuxTLnq+2pbq5j85OblxBKkCZ2dns+0xY8aQbdu2kfv375Pw8HBCCCE6nY688MILpHPnzmTChAnkiSeeIJcvXyaEEPLf//6XtG/fnjzxxBNk+vTp5P333yeEEJKXl0cmTZpEunXrRsLDw8lrr71mUYalS5eSzz77TNhOTU0l3bp1I927dyfvvvuuIOPJkyfJ6NGjhXrz5s0jW7ZsIYQQcujQIdKpUyfSs2dPsmDBAjJ69GiiVqvNxrGH+baW+jh3qzonWpTlm0KhUCgUCsVe0Gq1ZtsHDhwQvpclfFMoFEKCqMd58cUXMWfOHLAsiwkTJgjJrXx8fLBz506rZHg8U3SHDh2EqCsAsGpVqT98TEwMYmJihP3ffPON8H3kyJG4efOmWT+2zCBp71CfbwqFQqFQKJQmyLJlyxAZGYmuXbuiTZs2VmWWpdgeavmmUCgUCoVCaYKsWbPG6rpbtmzBl19+abZv4MCB9bbIk2I9LV75ZhgGSqUSBoOhXvt1d3evMqamLWhomRwdHRESEgKZTNZgY1AoFAqFUl8QQlpM1tdZs2Zh1qxZNhmbWLuwtYXQ4pVvpVIJV1dXhIWF1esJqNFo4OrqWm/91QcNKRMhBAUFBVAqlWjTpk2DjEGhUCgUSn3h6OiIgoICeHt7txgF3BaU6QeOjo62FsVuaPHKt8FgqHfFuyUiEong7e2NvLw8W4vSZCCEgDPowOo0YEo0MBblgi1RAyKR8BEBpd9ROsesTo+8K7GQOrtB5uoOqaMzJI5OkDg6QSxp8aczhdIkMTAcHGUSW4vR4ggJCYFSqbTb+5bBYGjSCmt5+cvejDc2PE/A8gQcT8DwPDiO4HEbfGXaH0cISowsJGIRZBIxJOL61RHp3Rqginc9QefRMjzLgNEUg9VpYCzOh6EwFyZ1PgjLASg9+cUOjhDLHAAAwuXhsVd1hHWAPv8hSHY6eI591JJARACJoxNkrh6QuXrAwc0bci9fOLh6Nt5BUiiUGnPn0C+4s+VjmPIzofALQfgrSxEydJKtxWoRyGQyu35TGxsbi549e9pajFrTmPLzZcr1I2Wb5QhYnn/8Fmo1hABa498JhEQAJGIRpGIxJBIRFDJJnRRyqnxTKA0MZzIi++xBmLTFAACx1AESuSPkbj4QSWpm7RKZGDi4elRaxjMmsDotjMX5YHVX4d6+O3win6qz/BQKpWFI/eMXpH61CLxRDwDQ52QgYc2bAEAVcArFSliOR2GJqYJFuz4hQKlSz3MAC0jFIkjEtX9bRUMN2piCggJERkYiMjISAQEBCA4OFrbLp3StjLi4OCxYsKBG4xFCMGTIEKjVagClGacmT56Mdu3aoXfv3hg1ahRSU1PRtm1b3Lp1y6ztokWLsGrVKty4cQMzZ86s0bgtFUIICq+fA1OigsInCAqfIMg9fCBVuNRY8a4OscwBUicXyD18IHP1ogtcKBQ7hRCCohIT7m39WFC8y+CMeqRsWm4jySiUpgUhBCo906CKd0NALd82xtvbG/Hx8QBK43W6uLjgX//6l1DOsiyk0sr/TX369EGfPn1qNN4ff/yBHj16wM3NDYQQTJgwATNmzBAC+CckJCAnJweTJ0/Gjh07sHTpUgClKXB3796Nc+fOoXXr1lAqlXjw4AFatWpVm8NuMajvJ0GTcRsKv1Bbi0KhUOwAjico1pnAMCxMecpK6+hzK99PoVDMURtYsHxTU72p5dsMkUhUbx83Nzfhe02ZOXMm5s6di379+uHdd9/FpUuXEBUVhZ49e2LAgAGCRTo2NhZjxowBUKq4z549GzExMWjbti2++uqrSvv+6aef8MwzzwAATp48CZlMhrlz5wrlPXr0wFNPPYUpU6aYZcc6ffo0WrdujdatWwMAxo4dazHjli1h9VoYVQW2FgMAYCjIRuH183D0DqL+8BQKBcyj1+Pah2lI+cByMhSFX+MvTKNQagIhxOZvV/UmDgaGs6kMtYUq33aKUqnE+fPnsXbtWnTu3BlnzpzBtWvXsGLFCrz//vuVtrl58yaOHDmCS5cuYfny5WAYpkKdc+fOoXfv3gCAxMRE4fvjdOvWDWKxGAkJCQCAHTt2YMqUKUJ5nz59cObMmboeZr3CMybkXDyGnAuHwZnqN257TWH1Jci9dBwyVy+ILby5aC7Mnj0bfn5+6Nq1q8U6sbGxiIyMREREBKKjoxtROgrFPjAwHAq1RuQc/wU3Fg6GLi0ZviNnQCxXmNWTyBUIf2WpjaSkUKqHEIIiHQOdyXaKL8Px0Bgq6jhNBZfBkakAACAASURBVJsq34cPH0anTp3Qvn17rFy5skL52rVr0aVLF3Tv3h3/+Mc/kJ6eLpT98MMP6NChAzp06IAffvihXuQpe5Krj49ara7Tk+HEiRMheeQTrFKpMHHiRHTt2hVvvfUWkpKSKm0zevRoyOVy+Pj4wM/PDzk5ORXqFBYWWh3re8qUKdixYwdYlsW+ffswceJEoczPzw9ZWVm1OLKGgRCCghvnwWiKwDMmqFLjbScLxyHvSiwI4SFVONtMjsZi5syZOHz4sMXy4uJivPHGG9i/fz+SkpKwa9euRpSOQrENyuO/QrPuZewf4o6jL3TBrT0bkbpyFu59tQDObbuh25exaPv6Z2gzby0c/UIAkQgK/1D0+NfX9bbY0t7usZSmDyEExToGDMejxMiCt4HLR1P18y6PzUxyHMdh3rx5OHbsGEJCQtC3b1+MGzcOXbp0Eer07NkTcXFxcHJywnfffYd3330XO3fuRGFhIZYvX464uDiIRCL07t0b48aNg6dn8wmr5uz8t9L24YcfYvDgwdi7dy/S0tIQExNTaRu5XC58l0gkYFm2Qh2pVAqe5yEWixEREYHdu3dblGHy5MkYPnw4oqOj0b17d/j7+wtlBoMBCoXCYtvGRn0/CZr0W6W+1YRAdfs6nILawtHLr9FlKbp5BYaCh1D4Bjf62LZg0KBBSEtLs1j+888/49lnnxXWB/j5Nf7/hEJpTJTHf0XCmjdBHi2mNOQqkb7+XUAkRuiMjxD4zOsQSyRwkkvhN+ZFRIx9qd5loPdYSn1TpvSaOL50G4DWxMLNsXGzWqv0DLgm6OddHptZvi9duoT27dujbdu2cHBwwOTJk/Hbb7+Z1Rk8eDCcnJwAAP3794dSWboI5ciRIxg2bBi8vLzg6emJYcOGVWl5a+qoVCoEB5cqclu3bq1TX506dcK9e/cAAEOGDIHRaMSGDRuE8uvXrwvuJO3atYOPjw8WL15s5nICAKmpqVW6GTQm+rwsFCSch6NPqW+1SCyG1MUdBfFnHsXCbjxKHqah+FY8HL0DG3VceyY1NRVFRUWIiYlB7969sW3bNluLRKE0KCmbloN7LIoJAMg8fBD87Hw4KRzg4yKHi1zaYOtB6D2WUt+o9SyMLG+2z2DiwHK8hRb1T4mxogxNEZtZvjMzMxEa+ncEiJCQEFy8eNFi/c2bN+Ppp5+22DYzM7PSdhs2bBCUS6VSidjYWLNyd3d3aDSa2h6GRTiOq3G/RqMRMpkMDMNAr9cL7efNm4e5c+dixYoVGD58OAgh0Gg00Ol0YFkWGo1GaFvWhud5aLVaMxk4jsPQoUNx+PBhzJgxAwCwfft2LF68GJ9++ikcHR3RqlUrrFy5Umg3YcIELFu2DMOGDTPr68iRIxg6dGiFYzQYDBXmuDq0Wm2N25RBeB6MpggiqR9EagKgzAdMAZ414ebxY5DIa26hr41MhOfAaIohcvCDSMUBqH9/OD1LkFhUvZ8bz8khzlZDWst5rU9YlsWVK1dw4sQJ6PV6REVFoX///ujYsWOFutWdrw1FXX6DDYk9ymWPMgH2JZc+p/JoJUxRHpKv/tUoMjTWPZbSMlDpGBjYivc0AqDEyMHdqeFtuSa21NWlOdAkVoL9+OOPiIuLw6lTp2rcds6cOZgzZw6A0kWCj7tspKSkWO0DXRM0Gk2N+/30008r3T906FDcuXNH2P7ss88AAKNGjcKoUaMqbZucnFypTPPmzcP06dMxf/58AICrqyv27NljUabFixdj8eLFZvuMRiOuX7+Ob7/9tkIYREdHxxpntIqNjbXoSlMVPGPCw3O/g3MwwMHdq2I5J4KxMBPBA56rcabHmspUlkiHV5ggc6k8CU59kFjEoKtn9a/4TJoSKPx84NtzUIPJYi0hISHw9vaGs7MznJ2dMWjQICQkJFSqfFd3vjYUtf0NNjT2KJc9ygTYj1wlRhanXD3BagorlCn8Q+xCxsep7T3WVg/L1mJPD2S1wV7k5wipNlOkRCyqkKa9vuVvzJCC+hItbsRdsFguEYlQl5dWNlO+g4ODkZGRIWwrlUrBtaI8x48fxyeffIJTp04JPs3BwcFm/1ClUmmXFzR7JDAwEK+++irUajXc3Nxq1ceDBw+wcuVKi/HHGwNCCAoSL8CkLoTCJ6jSOmKJFBIHBQqvn4d/1NMQiRvmyZwQgsLEC2BK1HD0DmiQMZoyzzzzDObPnw+WZWEymXDx4kW89dZbthaLQqlXCCEoVmlxa8OSUsVbJAbI36/HGzuKSWPcY231sGwt9vJAVlvsQX61gYHeiqgmMokYXs4OZvvqU/6iEpPga94Y3Ii7gG59oiyWuytkcJQ1wQyXffv2xe3bt3H//n2YTCbs2LED48aNM6tz7do1vPbaa9i/f7/ZIq0RI0bg6NGjKCoqQlFREY4ePYoRI0Y09iE0WSZNmlRrxRsAOnToYPsLwv0kaNNuVetb7eDuBV1uJrTKuw0miyYtBdr0VMi9/Kuv3AyZMmUKoqKicOvWLYSEhGDz5s1Yv3491q9fDwAIDw/HyJEj0b17dzzxxBN45ZVX7Ga9AIVSH7Acj8y7qbjyr6eRe2grAifMQ8e3vobI3bdBophYA73HUuqKxkrFGygN/ddQMbe1RrZRFe/GwGamS6lUim+++QYjRowAx3GYPXs2IiIi8NFHH6FPnz4YN24c3nnnHWi1WiHEXatWrbB//354eXnhww8/RN++fQEAH330Eby8KrodUJonhvyHpQssvQOtWqwk9/RDwY3zUPgG1Sj0nz4vC8biPPCMCTxjBG8yPvr+aJs1gWcZ8CYjHH2CW2winV9++aXaOu+88w7eeeedRpCGQmlcDAyHtD/34e7XCwGI0PH9bWgVPQZODlJku4bazFBB77GUuqA1sjWO4601sjWyBvM8AQHAP3JrIXj0lzza96jM2geApoRNfb7L+yyXsWLFCuH78ePHLbadPXs2Zs+e3WCyUewTpkSNnItHIXf3tjp5jcRBDrYEKEq+BN/eg6utz+q1YHUaPDx7EGKZA0RiSelHIoFIJIZILIZI6gCpg6L0ewO5s1AoFPtEefxXpGxaDn2uEmJHZ/B6LZw79ESn9zbBP6wdZBL7uCbQeyylNpQY2VotbOR4Ap2JhZND9fdmnYmF1sA26VjddaFJLLikUACAZxnkXj4BkVgKiaNTjdo6ePhCk3EbziHt4eQfWmkdwvPQPkhFQeJf4DlXKPxCmqQ1m/Ac2BI1WG39LySmUFo6ZTG8y0IJ8notIJEgZMzLCG7bvkleMyiUMnQmFto6RBTRGlkoZBKL5wEhBGo9W2nklJaEfTyeUyjVQDgOBdfPwaQurDSySXWIRCLI3bxRkHAWnMlYodyoKsDDsweQf+0MHFw9IZbKmtxNlDPqYMjLgvpuIkoy78GoKbK1SBRKsyNlYyUxvDkOD35e1eSuGRRKefQmDhpD3UL5EQKUWHATYTgeBSWmFq94A1T5tjkFBQWIjIxEZGQkAgICEBwcLGybTKZq28fGxuL8+fMWy/ft22f2mnHbtm3o2rUrunXrhp49e2LNmjX44YcfKiTRyc/Ph6+vL4xGIyZPnozbt2/X/iDrCM+YkBv3J7QPbtcpeY3E0QmcUQ/V7QRhH2cyojD5MrJO7gFn0EHhHwKxzKGKXuwLwnMwaYqgeXALmvRbMBbnQeKogETuaGvRKJRmB8cT6HMzKi3T51Ye25tCaQoYWQ5qQ/U5JKxBZ2QrZKDUmzgUlZiafGbK+oK6ndgYb29vxMfHAwCWLVsGFxcX/Otf/7K6fWxsLFxcXDBgwIBKy1evXo39+/cDAI4ePYp169bh6NGjCAoKgtFoxLZt2zBhwgS8/fbb0Ol0Qraz3bt3Y+zYsZDL5Xj99dexevVqbNy4sY5HW3M4ox45l0/AVJQLhV9InfuTe/qj+HY8nALDwJkMKIg/A85kKF28Kal92KDGhjXowKgLYVIVgPA8JHJHyJxrH8GGQqFUDcPxuLVns8Xy+rg+USi2gOV4qPT1o3gDj9LOP3JdIYRAbWAbLBJKU4Vavh9DJBJZ/JRPw75hw4Yq69aFK1euIDo6Gr1798aIESPw8OFDAMBXX32FLl26oHv37pg8eTLS0tKwfv16fPHFF4iMjBTSwpeRmpoKuVwOHx8fAMDatWuxZs0aBAWVxsWWy+V49dVX4ebmhujoaBw4cEBou2PHDsEa/tRTT+H48eNg2cbNLMXqNMg+9wcYVUG9pWsXicWQObsj+9xB5F44DImDIxQ+QXateBNCwJmMYLQq8KwJmvvJ0KbfgkldCImjE2Qubk3KWk+hNDWMDIfrG5bj3rdvQxHWBeLHsuY2dgxvCqW+IISgWM9Um0SnphgYDoQAhSUmqnhXArV82xmEELz55pv47bff4Ovri507d2LJkiX4/vvvsXLlSty/fx9yuRzFxcXw8PDA3LlzLVrLz507h169egnbycnJ6N27d6XjTpkyBT/99BNeeOEFZGVlITU1FUOGDAEAiMVitG/fHgkJCRbb1zcmTRFyLhwG4TnIPf2qb1ADZM5uEEmkkMgVdumjSXgOnMkAzqAHq9OA1WlA+NKLF3FtB4jFkLlQKzeF0hjodHrEr3kT+Sd/hd+wqej21hcoOvebEO1E4ReC8FeWNmoMbwqlvlDpmQZzBeEIadSslE0Jqnw/BrHy8a98Zq/K0Gg0tRrfaDQiMTERw4YNAwBwHIfAwFKrb/fu3fHSSy9h/PjxGD9+fLV9PXz4EL6+vlaNO3r0aLzxxhtQq9X49ddf8dxzz0FSzhrs5+eHrKysRlG+jUV5yD7/B8QyORzcvBtkDGkNo6U0BmyJGvr8LPBGPcijRL1iqUPpQ0JZOEOxGGJp9enlKRRK3VEXFeLq8ulQJ5xGyEuL0WXGu3CUSeE8dBJVtilNHo2BgZFtXslrmgpU+bYzCCGIiIjAhQsXKpT9/vvvOH36NA4cOIBPPvkEN27cqLIvhUIBlUolbIeHh+PKlSuCRfvxuiNHjsTevXuxY8cOrF271qzcYDBAoVBUaFff6HKVyPnrCGTObpAqXBp8PHuA8DyMxbnQ52ZC6ugEKfXdplBshhDDO0cJkUQCwnNot/BrdBo7DVI7id9NodQVvYmrcRIdSv1BryR2hlwuR15enqB8MwyDpKQk8DyPjIwMDB48GKtWrYJKpYJWq4Wrq6tFK3t4eDju3LkjbP/zn//EO++8g+zsbACAyWTCpk2bhPIpU6Zg7dq1yMnJQVRUlFlfqampDZ4SXKu8h5zzf8DB1avFKN48y0D38D70eQ8hc3avF9/t4tRrSPttE65/Ng/HJkdAefzXepCUQmn+lMXw1udkACAgHAuRVAZXJ0eqeFOaDSaWh6aeIptQage9mtgZYrEYu3fvxnvvvYcePXogMjIS58+fB8dxmDp1qhAicMGCBfDw8MDYsWOxd+/eShdcDho0CNeuXRNcaUaMGIH58+dj6NChiIiIQK9evaBWq4X6w4YNQ1ZWFl544QUzX+icnBwoFAoEBAQ02HGr7iUh9/IxyD39W0yYPNaghSb9Fli9Dg4ubhCJ6+5/Xpx6DVmx+8DqSh/I9DkZSFjzJlXAKRQrSN64rEIMb8KYcOv7FRZaUChNC44nKNabWmxmSXuBup3YEcuWLRO+nz59ukL52bNnK+zr2LEjrl+/Xml/Tk5OGDp0KE6cOIGhQ4cCAGbNmoVZs2ZVWl8qlSIvL6/C/p9//hmvvfaaNYdQKzijHgUJ5+DoHWR1yvimDCEEpuJ86HOVkMgd6zVSSc5fR0FYc4sGZ9QjZdNy6qNKoViAEAKVnoHBQqxuGsOb0hwghKBYZ6r3yCaUmkMt382c999/Hzqdrk59eHh4YMaMGfUkkTmqOzfA6Uvg6BPYMhRvjoUuOx263AxInZzrTfE2qQuRfe4PsFpVpeVUeaBQKsfIcsjJK0TiJ5UbJQAaw5vS9OF5gsISE40+Yic0f22nhePv749x48bVqQ9LlvK6orqXhIIbFyCS+UMsaf4/Rc6ogy4rDTzLwMHFvcbti1OvwXjxTyRpCiBz8YBf/2GQe/gh78pJaNJSAJEIIqmsguUboMoDhfI4hBBojCyKHtxF6n9mQJ9xC15PPYviS4fAl3M9oTG8KU0djico0tHskvZE89d4rIAQYpfxnpsa1oZpBAD1/WQUxJ+Do08gRJrmfUEgPAdGq4LuYTrEMjmkTjVfTFrmy41HijWjLUZW7D54dO4NXdZ9+PQcBK+u/VGSdQ9ZsfvMFHCqPFAo5phYHmoDg8KrJ3H7s9KQsZ0/+gWtBw5HXuz/aAxvSrOB5XgU6Rjw1NfErmjxyrejoyMKCgrg7e1NFfA6QAhBQUEBHB2rXyypSb+F/Piz5VxNmueqa8KxMGmKYSjIBmEZSBTOENcyk2bOX8cqWLQJy0CTloKO098T3Fc8OvYsrX/+MFidBgr/UKo8UCh4FEJw43Lo85Rw8AmGS+cnUHhuHxShndDp/a0IaNsJDlIxQmgMb0ozwcTypYsrqd5td7R45TskJARKpbLShYZ1wWAwWKWINiYNLZOjoyNCQqp2b9CkpyLvaiwcvZuvjzfPMjCpC2EsyAbheUgcnSB2rDpGenHqNeT+dQyMtlhwKSlTpPOungKrLa60HatVVfAb9+jYEwrfEDiFtEfYqGn1c1AUShOmLIRgWSQTU54ShXlKOHfoiS7//h98vL0go6EEKc0IA8NBrWdoVBM7xabaz+HDh7Fw4UJwHIdXXnkFixcvNis/ffo0Fi1ahOvXr2PHjh14/vnnhTKJRIJu3boBAFq1aoX9+/fXSgaZTIY2bdrU/iAsEBsbi549e9Z7v3XB1jJpM+4g71qZ4t38sjRyJiMYVQGMRbmASASJowIicfWW7jKXElLepeTPPQBKFWl9dnppsg+uYkIEmYtH/R4EhdIMSd64vEIIQQBgivPg6+1FY3hTmhUGhoNK3zzfKDcXbHbF4TgO8+bNw6FDh5CcnIxffvkFycnJZnVatWqFrVu34sUXX6zQXqFQID4+HvHx8bVWvCmNh1Z5D3lxf8LR07/ZKd6cUQdddjo095NhVOVBonCG1MnFKsUbAHIrcynhOeRcOAIACB35EoIGPwvRY/Mmksrg139Y/RwEhdJM0Zs4GPIqj/Zjys9s1or34cOH0alTJ7Rv3x4rV66sUH769Gn06tULUqkUu3fvNiuTSCSIjIxEZGRknRftUxoPnYmlincTwGaW70uXLqF9+/Zo27YtAGDy5Mn47bff0KVLF6FOWFgYgNLEM5SmS0nmPeRePg5HL/96jWltawghMBXlQZ+XCZFEAqmzG2qzbICx5FJSUpoASSSWCC4omRf/BMpFOynbT6FQzCmLZqIzspA4uYErqRiGszlHASozcB07dgwhISHo27cvxo0bZ3aPLTNwrVmzpkL7MgMXpemgNbIoMbK2FoNiBTZTvjMzMxEaGipsh4SE4OLFi1a3NxgM6NOnD6RSKRYvXozx48dXWm/Dhg3YsGEDAECpVCI2NrZOcluLVqtttLGsxRYy8YwJbIkaIpk/RFoRKltcqWcJEovs60m9OpkIISAsA56TQ+TRHkAdFuu6eALaoor7Xb1xR+r/93aXkUDEGMhJ6cU1/9HncdhbF8Cd2wNoC3FjwzLI/zENDt1iai8fhdLE4HmCYj0Dg1aNe18vKlW8xRKA/9t1q7lHAaIGrpaF2sBAb6romkixT5rsirf09HQEBwfj3r17GDJkCLp164Z27dpVqDdnzhzMmVMaSqpPnz6IiYlpFPliY2MbbSxraWyZtMp7yI07DrmHHyQOli3eiUUMunralytKVTIRjoUuRwlGU1xq7eZrN0ZZaEZV/6HIOrkXhPvbYiGSyhDUbwg82ByzNnek/mj/2L7yPB6SkKjywPz+HbqEd6ERHCgtAhPLQ6VnoMt8FL878zZCZ3wEmVcAMn/6D4x5mS0ihGBjGLhsZdyyFns0gtUEa+XneGKXCyv1JVrciLtgazFqhSXZmRunwJ7cDqLKh8jdp9bGLZsp38HBwcjIyBC2lUolgoODa9QeANq2bYuYmBhcu3atUuWbYhtKo5qchKNXQLNyNeFZE0oy74E3GSFzcat1P4QQ5F48Cp4xIuDJsQBgMdpJTajMf5yml6e0FPQmDhoDg8JLR3D3izcgksjQedmv8OgxCC6OUnQdN9XWIjYZrDFw2cq4ZS32aASrCdXJz/Gl6eLtNWvljbgL6NYnytZi1IrKZM8/9T/cP/QdyKPF23UxbtnsXVPfvn1x+/Zt3L9/HyaTCTt27LB6UUdRURGMRiMAID8/H+fOnTN7lUaxLer7yX+HE2xGijdn1EGTngqeYWqVKKc8eZePI//qqUcRTOrnwkmIZf9xml6e0pzJOLYTmnUv49hIL1ye0g6pn0yDPLANuq49Bs/IaHg4OcDJocm+6K0VDWHgotgPDMfTdPGNTMb2T8yy3wJ/G7dqis2Ub6lUim+++QYjRoxAeHg4Jk2ahIiICHz00UdC9JLLly8jJCQEu3btwmuvvYaIiAgAQEpKCvr06YMePXpg8ODBWLx4MVW+7QTVnRvIv3am2YUTZEvU0KanQiQWQ6pwqlNfuZdPIC/uJDzC+yAw+hmobicgK3afoDiXZa8sTrXuZkcIwOpLUJJ5DxBVfko354VllJbNg6M7kfD5AhBVHkAIOJ0GEEvgP+pluAa2hrezAxykLc+nmRq4mi8GhkNRiYlmrawh+af+h2uv9MLF8f649kov5J/6X43am/IzK91fG+OWTU0Bo0aNwqhRo8z2rVixQvjet29fKJUVD2rAgAG4ceNGg8tHsR5CCFSp8ShKvgRH3yCIJc3HymRSFUCX/QASR0WdHyjyrsQi7/IJeHTuhaCY8RCJxJWHGmQZ5P51rErXE8ITcMYS8BwPRlsM5dGfIZLJAZ6l6eUpLQIDwyF50/IK1ijwHLJ2foZuz86yjWB2QHkDF8dxmD17tmDg6tOnD8aNG4fLly9jwoQJKCoqwoEDB7B06VIkJSUhJSUFr732GsRiMXiepwYuO4JGNKkd+af+h/v/90/hWmHKU+L+//0TAOAT/ZxVfTh4B1WqgNfGuNV8NCSKzSCEoOjmFRTfvAqFTzBEtUyhbm8QQmAsyIY+/yGkzi4QWxm3uzyPZ650bRcBj/A+CIouVbwBy64ilvYTngdrKAEIgdzDF5r0W0g/sBlyrwB0mrEYmvRbyDjyMxh1ERT+zX9hGaVlojWyUKvVMFmI4W3Mq9xK1ZKgBq7mAyEEKj0DI1vLFf4tnMpcRnijHhnbP7FK+eaMOogVFd1Na2vcoso3pU4QnkdRymWoUhOg8A2GqJmErCKEhy7rfqnS7OwGkbjmoQQry1xZlHSp1OJdbp5kLh6VKtpimQNYfQmkCmcAAM9zAM+BM+jg6OkPmbsXHp7ej6w/d8OtbVe0f/GfkCqcIff0g1u7blD4BcO356BazgCFYp/wfKkSkn/9PO59tcBiPepqRWku2PvCyqaAJZcRS/vLwxv1SP1kOgzKVPiNnIHiKydgyq9b1CSqfFNqDeF5FNy4APW9pGajeBNCwKgLwRulYA0lkLm417ova91JvHvHIPvUPvPGIjF4xoTbP30On17RcG/fHZoHqTBeO4tbmgI4uHtD5u6Dkge34NMrGmHPzIFYSk9nSvPGxPIoLFbhwbZPkH1wI+R+oQh6fhGyD/zXzKpFXa0ozQUTy6NYbwJ1764bDj7Blb4lk3n4VtmON+px6z/Tob5+Bm0XfAXfIS8AANwVMjjKav+Wn96tKbWC8DwKEs5Bk55iN4p3fvwZKI/tgKm4AA4e3ggZNhk+kU9Z3Z4zGaHPU4LRqgCPDpA61n5hJasvsd6d5FF8b6mTK1idRgg1KPfwRfaFw8j96wgKEs6DN+mFuiZVAUyqAnhE9EObZ1+HqDapNeuJ2bNn4+DBg/Dz80NiYqLFepcvX0ZUVBR27NiB559/vhElpDRVlMd/Rcqm5dDnKuHoGwyv6EkoOLMHxuw0+I9+GaHTlkDh4gafDhG48e37IOr8FhHDm9IyIAQo1pnsMoZ3UyNk6vu4t24eHn+KYYpykb7pAwS/+B6kTq5mZbzJgNRPZ0KdcBpt3/xSULzrA6p8U2qFOi0Z6rQUKPxCbKr4lZEffwZp+zaAZ0wAAFNxPtL2lSZ/qE4BJzwPk7oQ+twMiMRSOLi4oy4ZKwnP4d6u/7NYLnPxMNsuvnkFjr5BaDdxPgCAMxrBM0ZI5Ap0nPYedFn3cfvHz0D4itnLdJl3bT7/M2fOxPz58zF9+nSLdTiOw3vvvYfhw4c3omSUpozy+K9IWPMmuEcWbUOuElm71kLi5oXwf++FZ48n4SKXwlEmgefwF5Dm4N+kYzpTKOVRGxhwxD6T5+Sf+h8ytn8CU34mHHyCETptidWLFm2FIqgtQAgkLh7gSlRw8AlG0MRF0N1PRPbBjSg4uw+tZq8A4Xkof/wPTHmZiHOQg5gMaPPmOvj+Y3K9ykOVb0qNMRblofD6BTh6B9pc8StDeXSHoHiXwTMmKI/tqFL55kx66HIywOlKIHFyrtGiyvKLKaUu7nAJ7fDIn1uCgCdHw1icj7y4P81cT0RSGfz6DxO29XlZMOQ/ROCgceAZBpxRD4mTC1z8QyBxcoVIJIJDp56VKt4AYCousFrehmLQoEFIS0urss7XX3+N5557DpcvX24coShNnpRNywXFuzwSB0cE941ucXG7KS2HEiNrt6ni6yNqiC3IObQFYkdnRG68UsHC7fuPKUj77l3c/XxuabheUrqolZgMEEllEMvk9S6P7X0FKE0KzmRA7uUTkLq4242PMWfUw6TKr7TMknJKeB7Gwlxo7t8EYUyQubjVWPEuH5ub1apQnBKHnIvHAABubSPg2ysaQTHjBUu3zMUDQTHjzfy9i2/GQSSRwq1dV3BGHZxD2sE1RRhpXwAAIABJREFUtENp2vpyDzYOHj6VyuHg4W21zLYiMzMTe/fuxeuvv25rUShNBJ4nFmPnmgoeUsWb0mxhOd6uQwlWFTXEXmHUhSg4+xt8Bk+soHgDgEuHnoj47DAkLh6C4l0GYZkGOTZ6BaNYDSEEhdfPgzPq4egdYGtxAAAlWfdxZ8eXFssd3CsqpzxjRMnDNHB6HaROzhA9pnQXp16D8eKfSNIUWEz1XtliSgBQpyYgoP8IYdujY0+Lsbp5loEqNQGubbqA5zg4+YVC5lx5yvqQYZPN3GqA0mgoIcPq91VYQ7Bo0SKsWrUKYivWBWzYsAEbNpS6CymVSsTGxjawdKVotdpGG6sm2KNcDS0TIQCTnwmIJcIah/KI3HwqHb8lzhWl+aE2sHbpalKGyUIIT2uihtiK/D93gJgM8B8502IdkUQCrkRVaVlDHBtVvilWo32QCq3yDhx9bR/CixCC3ItH8eCPbZA6uSIw5lnknDtYwfVEonAGz5iENPesQYuSzPsARJC5VFR0yyzaKBceMCu2NBJJeSW6prG5K0NzPwWcUQ+3thFwcPe2aN0G/vZbv3/kFxB1Ya0WlNqKuLg4TJ5c+pCQn5+PP/74A1KpFOPHj69Qd86cOZgzZw4AoE+fPo3mwxsbG2uX/sL2KFdDycTzBGo9g4xDPyB984cQSWWASAzC/n1OS+QK9Jj/KUIqGb8lzRWleaIzsWA4+4zjTTgW2Qc3WSx38Am2uq/G9BknPI+cQ1vh2qU/nMKqThRlKSJKTY7NWqjyTbEKk6oA+fFnIPf0t7mfN6svwf2961GUdAnuHSPR9vl5kDm7QeEbZBbtxLVtBAquncbNLZ+g47R3H1m80yGVOwrK+ONUFx5Ql/0Ajj6BFmNzP76YsiqKbl6B1NkdLq07wsmKhas+kU8hu3V/dPWsW5bNxub+/fvC95kzZ2LMmDGVKt6UlouB4VCQ8xD3vvknii4ehlv3p9DhrW/ApF7C7e9XQJ+rpFFMKM0ajifQGuzT3URzKw5p370D3f0kKMIiYMi6C2IymNXxGz7Nqr4a22dcFR8LY3YaQl5aXG3d0GlLzGQDALFcgdBpS+pdLqp8U6qFZ0zIjfsTUoWLRaW1ISkfQlDq4gbC8+ANOoSOnIqAgaOFMIc+kU9VsAR7dOyJe7u+RvL6DxA4eAIcvQIgtpCBU/cwvUqLdlbsPhQlX4Zfv2Hw6z/MLIEOUHExZVWYNMUoybgD78gn4RzUroLrS1NiypQpiI2NRX5+PkJCQrB8+XIwTOm8zJ0718bSUewV5fFfkbJxOfR5SkjdvMEzRhCTEa1mL0fYs2/A3ckBorA2CBtef+G9KBR7RWNg7M7dhNUWI2Pbv5F7dDtkXgHosPh7ePYfjYLTewTLtcwzADxjQPaBDfCKGg1FaMcq+6xrpsmaknNoK6TuPvCKGl1t3bLxM7Z/AlNeJhx8G84qT5VvSpUQQlCYeBFMiRoKn6BGH//xEIKsttQnK+gfzyPwqbHVtvfq0hfs6Jl48Mc2KI/88v/snXdgleXd/j/POjt7QRJ22ENQUNA6qsWBFWdbtYoWKa11tLVDW9/iaKu2P+1bV60ordSqoNQWta8IDpwIMlWGrDASQnZOcnLWs35/HBISck44JzmZPJ9/IOdZ9zkZz/Xc9/d7XWROmE7N5580x73nTp+JLTWLis/eofHgLhCENj6gTdRuW4erYDgZE05DtjsBWkXHR6sNj0Xdjg2AyYDTZyHZkt9J3Z289NJLce/73HPPdd1ALPoMx9oIat4qEAQKv/srRn/ndpy2vvswamGRKEFV79HY+GPLQAqv+zUCJvv/dg9aQw0DLplP4TV3Irki8erZZ1/ZSpAGD+1l268uYfs932L8g69jzxsc81qdSZpMlFBlCXXrV5J/xe1xO5Y0vbcv1q9h4tQZSR9TE5bbiUW7NJbupWHfNhyZPdNgWbKqrYUgQNWG1cc9Vg+HIjXqmXkMvXQeWmMD5Z/8X/Pstuqro/SdZRS/+leClaXkzbiQtDGnRD+ZJGPPzMNfupd9/16I78DODr8n0zSo3b4ez+BRuAuGd/g8FhZ9le3PRLERNE2qVj5vCW+LEwrDMKkPtm3e7y6aykDClSVgmoQrS9j751vZ87+3YM8bwoRHVjHkpt82C+9oOPKHM+a+lzGCfrYvuIpwTXnU/Xy7NiFI0ed8BdmGf9/WpLynJireeh6A3AviK4npTqyZb4uYqL46qjZ9gC0jr0cSLA1NJVyXmIVgE1rQR2PJXhBEZJcH2eVBsjvQ/Mf8kTNNRJuDkdf/Akmxs/Mff4x6PtnpZsR3bqdh71bK16xg/xvPtZolj9WYGY2GvdvQfF5yL+p9fxAsLLqa9mwEg1GanSws+jMNIa1Ho+OjlYFgGkiedMb/4b9x3/tdQ8cz+p6X2LHgKr78+QUIRGxBN+UUkP+tOwjs+zLite1MAYRWjdSCrIAo8cVPzyP3/OspvPZOlLTYBgTxYKhhKlY+T/rU87HnDurUuboCa+bbIiqGplKx/j1Exd4jZREN+7bz5RN3xtzenr91uL6Ghv27EGUF2eFsfl3zN0Td3wgHkY4sScWq+dZ8XgRBIHXEBEZc8xNEu6NNeUpTY2Z76KEA3j1fIjlcZI4/rd19u5uPP/6YxsZGAP75z39yxx13sH///h4elUV/wjBMyksPIsTou3Dm9ryTkoVFdxHSdIJqz4bpxCr30Bu9CU+6pYyeSt7F81CrDxGuPgREZtL3/eUOyv/vb+TNuokpz25k+O2PYsspBEHAllPI8Nsf4+RFm8ibdRMVK//JlpunU/ba01S8u5RN805m7WV5bJp3MlXv/yvusdSu+S+at4q8i25M6D10Fz0qvlesWMHo0aMpKirioYcearP9gw8+4OSTT0aWZZYtW9Zq2+LFixk5ciQjR45k8eLF3TXkE4a6HRtQvdXYUjO69bqa30fxv59m+zP3YqhhBnztkjZNnrH8rU3DIFh1iMayfcgud5vjYjmRKJ50DDXcHJATa5/m60syRigYdb/2rAYNTUXzN9KwbztZk87okebV9rj55ptxuVxs2bKFRx55hBEjRrQbGW9hkQiGYXL44AG++NVlmAgIx9RgSnYnY+fd00Ojs7DoXkzTpD7Q8+4mSnpO1Nc7aq9X/cGrMa6Ty9D5DyC7U8k++0qmPLuR0/5TzpRnN5J99pXIKRkM/f7vmfjoajwjT+bAot9Q/Njtrcphip+8I24BXr7iOewDhpI2+ZwOvY+upsfKTnRd55ZbbmHVqlUUFhYybdo0Zs+ezbhxR30YBw8ezHPPPcfDDz/c6tiamhruu+8+1q9fjyAInHLKKcyePZuMjO4Viv2VxsMHqNv5Oc7c5HtbHkvV5g8JvPUS6+prkF0edE3F1MIMOPMSCs69CsnmwDVwSCsLwWj+1qau4S8/SLihFsWViiC2te2L5VCSNvYUdr/0Z1RfHc68wQSrDmG2CPeI5mKSqNWgaRhogUaCteWYmkrO1HMT+py6A1mWEQSB5cuXc+utt3LTTTexaNGinh6WRT/AMEwOH9jHl3dfTrimnHG/+xeyt5xdf7dsBC1OTHwhDaMn602Amk9eR62vBQRo4bXSGXu9WDPpqrcyruNdg0cz+t6lbLxhHJq3dXlpvK4o/v3badi6hsE33tMjJbPx0GOjWrduHUVFRQwfPhybzcbVV1/N8uXLW+0zdOhQJk2a1CYZ76233mLmzJlkZmaSkZHBzJkzWbFiRXcOv9+iBf1UbVyNPSO7y39om5xMzPpqwETzN2CqIQrP+xaDL7wOyeYAIhaCk3/xJKf+fgmTf/FkG+Gth4P4Du5Ea6zH5kmLKrwhUoudNnpKpFYbQBBIGz2FrPGnoqSmM/Sy7zP8yh+S//XLISVS1hItEh4iQl6Q2/ptuwpHtHnN0LSIW0xuAbVffIpzwGBc+cMS/bi6nJSUFB588EGef/55Lr74YgzDaLYMtLDoKIZhcnjfXr741WzCtRWMvW8pQ6adxdALvsPMJVuZ/a6XmUu2WsK7C7BWl3snqm7gD/dcuYlpmpQufYRdf7gJT9Ekhsx/sFUZyLBb/tRhe71YM+aJzKQLgoBWXxN1WzyuKOVvPoeg2Mk+75q4r9nd9NjMd2lpKYMGHS2CLywsZO3atR0+trS090ab9hVM06TmizVgGEh25/EP6CQlK6M4mZgmFZ+9Q/45V8R1Ds3fQGPpXgRJQm6nGxsi6ZXerzYdrdU2TbxfbcI9cAjDLpvfvF/6qClUjbuQIi16x3bTPnDUalD2pCHZnHh3bMRTMJz00VMwDRM94ANRxJ0/DLWxgcbSPQy++IYeDyqKxtKlS3nxxRf529/+xoABAzhw4AC/+MUvenpYFn0YwzApK97Nl7++HK2xjnG/XcagydNRpN45G9WfsFaXey/1ge6f1GhpJyjaHBihAFnnXMXwW/6EaHMw4OK5SblOsoJqOpo2qft9VL33MllnXoaSmpnQNbuTfu92snDhQhYuXAhASUkJq1ev7pbr+ny+brtWvBxvTIYaQmtsQFAyEWq79o+DUVdO2BvLyaSKL49zfRMwdRVDNRBShh+dzW6H0Np3m2Pjm8+jqZSufZeqcRe23leQ2S3ntX/CcRcijruQpspVU1MRXn+U0neXUa5kIhadgpgxEEFSEHSB8JrlIEpUDplOVQc/34BmHvezATB0O+LheuQEfgYHDBjAlVdeya5duwDIzs7m8ssv79A4LU5smgN0KkpAFBEUGxMefJ1Bk6YiW8K7W2i5ugw0ry63FN9Dhw4FaHd1GWheXb7mmt47k9hXCKo6mtG95SbHpkoaoQCCpJA25VzEIyvMySJZQTXRRDxAyoT2vber3n8FI9hI3kXfS2zg3UyPie+CggIOHjzY/HVJSQkFBfEtSxQUFLQSkSUlJZxzzjlR950/fz7z50dmNadOnRpzv2SzevXqbrtWvLQ3Js3fQMm7/0JJT0eydV18uWkYlK99i5K3XuLYOrMmbOnZ7Uaom4ZOoPIQ4dpKZLcnrnRIQ1PZ3hDDnrChus0s9245r92Z71ho513O/v/7B8GVzzAiw0XWhOlHrq+xefvHZIybysiCjj+Nf1mrxhUvH25oxJmbTc6Us+I+9zPPPMPChQupqalhz549lJaW8sMf/pB33nmnw+O1OPE4uGopWx65/ehN09DBMBAri5GlU3t2cCcQ1upy78QX6v4my2h2gqauUvLPB8g556qkXy8ZQTWtRHxVKbbsfOTULKrfe4W0iWeSc14U0wXTpPzN53CNmIR7ZHyBdz1Fj4nvadOmsWvXLoqLiykoKGDJkiW8+OKLcR17wQUX8Otf/5ra2loAVq5cyYMPPtiVw+3XmIZB1ZaPEESxS20FgzXlFL/6VxqKt5E2cjJpoydT8taLrUpPYjmZNGFoKv6yfWh+H7InLZ4J7wimCYIIZtsUsVhNkolgGDq6vxHJZmf09b9k95JH2fvy48gOF2lFk6j7agOav4Gck7/e6Wt1FU8++STr1q3jtNMiFogjR46koqKih0dl0VcwTZOAqrP1mfva3ujVEDv/dj9DrKj4fkVPrSzHS29bgTZMEmqyDDT6+GL9ms5ds2x31PINgHBlaafP3x6dHr87H/mHTzYLVVNTEZf+jr2P/4SS0hLkcWe02l0/sI3Q/u3YvnkrX274tOPX5fhjlwQhfv0RhbjFdyAQ4MCBA4wePbrjV2t5YVnmiSee4IILLkDXdebOncv48eNZsGABU6dOZfbs2Xz22Wdcfvnl1NbW8vrrr3PPPfewdetWMjMz+c1vfsO0adMAWLBgQfPymEXi+A7sxH/4IK685BnRV23+8KhDSVoWKcPHU7v1UxBEhl3+A7JP+TqCICA7PRS/9RJmfU1MJ5Mm9JCfxtJiTMNA8aQedwymrlPz5adkjJuGqNjIP+cyyj58vY3bybFOJolgGiZ6MOKN7cwrxJaaiSBKjL7x12xfdB9fLX4I2eVB83lBEFFjeI33Bux2OzbbUftDTdN6ZW26Re/CNE38YZ3GsEaopjzmjT5WsI5F8u+v0D2ryz21shwvvWkF2jRNKn2hhAJ1OjNzrPnqOPjPB6hYsTjmxJMtp6BLI9S7IqJdn/xvdtzzbRqX/y/Dxk8h/ZTzmrftfn8xmjuVSXN+jmR3deo6xxt7mlPBoXQ8jTcu8f3666/z85//nHA4THFxMZs3b2bBggW89tprHb4wwKxZs5g1a1ar1+6///7m/0+bNo2Skuh/sOfOncvcuclpEDiRUX11VH/+CY7M49Q3J0CTi0nTjHbYW0X1pvdx5A5i9A13YU8/mlyVPflMDg+ZftxSinBDLf6y/YiKDdkZ/Zeqbuemow2QrhSQJLSGOiSHi/TRU8gYOxVBkpr3UTzp5E6fedxEymiYho4eDGCaBrb0HByZeYgt3E9kl4fcU2ey/7W/RYR35CD2L38GQRBiPmD0JGeffTYPPPAAgUCAVatW8Ze//IVLLrmkp4dl0UsxDBO/quMPaxiaTvmK5yj55wMx97cCdKLTVfdXa3W5d9EY1rslydI0DKree5kDi+9Ha6gh7+J5OAeP5cCiuzvdBNkbkBxuRv/mRbb/5gp2PvQ9xtyzhNQJp6PWVVDzyevkXTS308K7O4hLfN97772sW7eu+Qly8uTJFBcXd+W4LLoBU9ep3PQhomJPauBLyaooLiZEmjxaCu94MA2dYPVhgjXlyE4PYoxkvLqdm1p5eDelWWZMnEH66KPiOn3UlA6J7SYMTUMP+REEEXtWHrbUTEQ5+mdX9sFyjq1pN9QwJauW9Erx/dBDD7Fo0SImTpzI008/zaxZs5g3b15PD8uiF+ILafjDkVjsxt1bKH7qFzTu3kzqSWeRNuVcSl/6Q6sbvRWgE5uuur9aq8u9B8Mw8XdBrXdLBxNbdgG5F8yhbsPb+LavwzN6KkPvXYp7+EQAJIez1b4daYLsLcieNMbcu5Rtv76U7fd+B8WdhloXKZFUMgf08OjiIy7xrSgKaWlprV6zlqP7PvXF2whWl+HKTV65CUTcSqK+7o3R8BgDQwvjL9uP5vfFDM5pouLTVa3KSZrwFW+HMzs/e2uoKnoogCArOHMHYUtJR5Da//UJ10V/v7Fe72lEUeT73/8+3//+93t6KBa9lIOrltLw5K959/4qbFkDcRSOov7zD1BSsyj62dNknXkZqU4bOQWFbH/2PitAJw668v5qrS73DnxhLYq1QOc41sEkXFlCyT8fQHC4GX7bo2Sf+51WWR1NTZD9BSUtm7yLvsf+Z+5uFt4ApUv+iC1rQK9/r3GJ7/Hjx/Piiy+i6zq7du3iscce4/TTT+/qsVl0ISFvNTVb1+LIHJi0c5qmSfWWj4jtYpIV97m0gI/GQ5HZn+PVd5umETPWvb2493jQQyEMNYRkt+PKH4riTo3LXQUi7zfag0gin0N38sYbb/Cb3/yG/fv3o2kapmkiCAL19fU9PTSLXkCTi4nZdLOvOkS46hCpJ53NyF8+iz01nXSngiyJFH7j25bYjhPr/tq/0XSDYBcE6kRzMAFQ3GnkfOPEsIQs+89faLO6HGcKZk8Tl+Hq448/ztatW7Hb7Vx77bWkpaXx5z//uavHZtFFGLpG1cbVkTIOOTmGN6qvjt0vPMLeV57AnpnXJv3xeC4mTZimSai2Et+BnYiSguxov3YrXF/D/tf+FjVtEjrhZGIaqL56BEXGUzgCz5Cx2FIy4hbeAIUzr25TzhPv59AT/OQnP2Hx4sVUV1dTX19PQ0ODJbwtgMjv5bYoLiYAwUN78GRkkuW2WR7eHcC6v/ZvGkN60me9IeJUEvX1mrIuuFrvJFbaZTwpmD3NcZWXrutcfPHFvPfee/z+97/vjjFZdDHenVsIe2s63ADVyskkPYv0sVOp2fIxeijAoAuvY8AZF1P9+cet9mnPxaQJU9fwV5QSrq9CcaW0K3RN06Dmy7VUrHkLBIHUkSdRv2tLp51MDDWMHgpCei6ewSORne2nZrZH0/tN9HPoKQYNGsSECROskjKLVpimSZ1fJRTrZl9VSpqz67IB+jPW/bV/o+oGQS25s95qXQUHn3+AaKvLkFiMe1+noymYvYHjim9JkhBFEa/X26YuzaLvEaypoParDTiz8jt0fBsnk7oqKtasQEnPYfy8e5rtCrMnn5mQyNTDQfyHijHUMIo7vZV/ZksXE8WTTtZJX6O+eCv+Q8V4Bo1k4DmXY0tJp65gWIedTAxNRQ8GkGx23IUjEMMO5CQIikQ/h57kj3/8I7NmzeLss8/Gbj/q937HHXf04KgsepIm4e2rKkOQZEy9bV+F5WLScaz7a//GF0xek6Whhin/v0WULnkYIxQg7ZRvUP/Fx5jhvu9g0lGSFWXfE8RVc+DxeJg4cSIzZ87E7XY3v/7YY4912cAsugKTqo2rUTzpCDFcQ45HLCcTwTQ77BNuGDq+fTsQZAXZ1Xqm+VgXE9VXR/mnKxAVO/lfv4L0Mac0z9R2xMnE0HX0QCOCrByp6U5DEEWEcMfi3/syd999Nx6Ph2AwSDjc9ntscWLRJLzrD+5mx73fxhRAUGyYLX7/LReTzmPdX/snIU0nrLf11u4IdRvfZf+z/0OwdDdpp5zHkLm/xVlY1MbtpC87mHSEtimYfecziEt8X3HFFVxxxRVdPRaLLkYPBtDCDTiyOzbrDe04eCToZAKRm3u4thIjbEe0O6PWn0dzMTF1DcHpJmPs1ISv2XwOQ0cP+EEUceYNwpaaWD13f+TQoUN8+eWXPT0Mi15Ak/Cu2bGRr357LZgm4x98nWBZMXsXLcCsr7JcTJKEdX/tn3R01ruloMadwec5+QSKv8SRP5xRv3mBjKlHSyn7m4NJR+irn0Fc4vuGG24gHA6zc+dOAEaPHo2iWDV+fYlgTQV60I89u+MemKZhINodUZuuEnXwMA2dQGUpoboqhPSRMRs/Y7mVNAfXJEhzIqVpYs8eiD0t67iWgScKs2bNYuXKlZx//vk9PRSLHqRJeFdueJedD34POTWTMfe+jKtwBIMmT6cypaDXpAb2B6z7a/8jENbRjMTbLI+1D8RXQ8BXQ+aZlzHix48jKvb2T2DRZ4hLdaxevZobbriBoUOHYpomBw8eZPHixZx11lldPT6LJGBoKlWb3keQ5Fa+n4mgh0PsXfZE5I+CKIJxdDktUQcPQ1Pxl+1DC/hQ3GlErAnbEqwqA1ECo23DSqIuJqYJetCPqWvYM3KwH5NIaQFPPfUUDz/8MHa7HUVRLKvBE4ySt19m+zP3EagsQfZkoPnqcA0Zw+gFS3DlDCTdZUNqx2vfomNY99f+haYbNAQ7VrYYyz7Qt2O9Jbz7GXGJ75/97GesXLmS0aNHA7Bz506uueYaNmzY0KWDs0gOdbu2oPm8CHJuh45XfV52/vOPNJbsYfCsOcju1A47eOghP77SYjAMFHds/27TNChZtbS5Nt1sIcATdTHRQ0EMNYSSmoEjayCSzRH3sX0VPeRP+AGloaGhi0Zj0dspeftltjx8G/qRG7/WUAOCSO6sm0jNKyDVKVsuOF2EdX/tP5imiTegdthaMKZ9YB+wzrNIjLjEt6qqzX8YAEaNGoWqnngNaX2RUG0l3q824sjKh/rEmz8ClYfYufhBVF8dRdfcQeb4UwE65OAR9nnxH9qLqNiRnBH/7rqdmwitfZetDdUonnTSxp5CzuQzI7Pp51+N7E7Fd+CrDrmYRFIp/UhOD578IciOjtsG9iUMNYwoyaQMGRXX/jt27GDMmDFs3Lgx6vaTTz45mcOz6IVsf+a+ZuHdjGlQtux/mfQtK/G0K7Hur/0HX0jrULkJQKj8wJFV5bYrvX3BOs8iMeIS31OnTmXevHlcd911ALzwwgtMndrxZjeL7sHQNao2fYDsTjsyg3x88d3Sw1v2pKKHAkg2B2NuWoBn0MgOjaOpsdJfWYLscDfXdzc5mdDCyaTqs3cIVZUx+KLrcGRF6tMTdTExNA096D9iG1iE7Eo5oWbtQnWVZE06Pe4Z/j/96U8sXLiQn/3sZ222CYLAu+++m+whWvQiTNMkEMUrF4jp7W2RPKz7a/8grBn4O5hkGSo/wLb/uRxBtoFpYKqh5m19xTrvRKOzJXhxie+nnnqKJ598stn66Mwzz+RHP/pRpy5s0fXU7/6CcH38YTrHenhHmhoFBs78TseFd4vGykhwztGa82hOJgCBDt7wDeOIbaAk4xowGCUlo8M17n0VPRRAdrgS+n4tXLgQgDfffBOHo7VgDwaDSR2fRe/CNE1qGwKINidGyN9mu+Xh3fVY99e+j2FEyk06QpPw1v0NjH/wNQKlu5vdToTUbIbddH+fdPPoz9gkEaWTab5xiW9N0/jxj3/cHLah6zqhUOg4R1n0JCFvNbU7NmDPit/dJLqHt0n5J28y8Ixvxn0e0zTRQ340Xz0hbzWmrkb8s495UEyWk0mz6BZFnDmFEdvAE9TBJOytJmfquR1qJj399NPblJ5Ee82if2CaJjVeH9v+OB8j5D8SonPUHs3y8O4erPtr36chqGGYiZebBMv3s/3uy9EDPsbevwz3iEm4i05qFttfrF9D9tQZyR6uRSdx2TtvSxyXQjnvvPN4++238XgiNbOBQIDzzz+fTz75pNMDsEg+zeUmTg9iAiI0pod3jNdb0iy4G7yE6mswNRVBFBEdTkTRGfUYxZMeVYDH2yhoie7WaH4fSkoG7vxhCR13+PBhSktLCQQCbNq0CfPITaS+vh6/v+1sqEXfxzRNqmu8bH3gRrwb32XIvN/hSM/mwD9+T6CyxPLw7kas+2vfJhDW446Qb+nhrWTkYaghMM1m4W3R+5FFAbvcTeI7GAw2/2GASCJXMm7KK1as4Mc//jG6rjNv3jzuuuuuVttDoRBz5sxhw4YNZGVlsXTpUoYOHcq+ffsYO3Zsc5PK9OnT+etf/9rp8fTzSugzAAAgAElEQVQX6vduJeytxpkTf5OGaZoJe3i3K7gd0QU3gP/wAby7PyfntJmUvf+fVqUn8TiZGIaOEfCDIODMLsCWlnlCi+4m1IZaBpwxK+FSm7feeovnnnuOkpISfvaznzWL79TUVB544IGuGKpFD2KaJlVVNXx5/3dp2LqGYbf+L0MunkOqQ2H0xdf29PBOOLrq/mrR9SRiK3ish7dacxiAwu/+yhLefQi3PTlaI667tNvtbrX0vH79epzO2OIqHnRd55ZbbuHNN99k27ZtvPTSS2zbtq3VPosWLSIjI4Pdu3fz05/+lDvvvLN524gRI9i8eTObN2+2hHcLwt5qard9hj0zL+5jTNOkZNXSox7eLYjl4a011lNfvA3f/p2E6ioRbTYUTyqyy4MYIynSNE2qv1jDvv88Q0PxdlIGFZF/zmWQEhH3iied/HMui9lcaRo6WmMDRjCAIzuf1OHjsWfm9hvhrTbW4y/bh2kk7kqj+upw5OTjSOCBq4kbbriB9957j+eee453332X9957j/fee4/ly5e3St5bvHhx1OPnzp1Lbm4uEyZMiLr9hRdeYNKkSUycOJHTTz+dLVu2JDxGi+RgmiaV5RV8fveVNGxby4g7nmLYN28g1WF53vcUXXF/tege6oNa3LaCsTy8K1Y+n9xBWXQZoiBgl5PTRxaXavnzn//Mt771LfLzI7HkZWVlLF26tFMXXrduHUVFRQwfPhyAq6++muXLlzNu3LjmfZYvX869994LwFVXXcWtt97aPCtn0RZT16nc/BGy0x13uYlpmpS+/TJl7/+bnGnn4RkyhtK3l8b08DYNnWD1YYLVhyPOJZ7YXt0tMdQwh1b/G++uLXiGjKbwvG8jOZykj5pC1bgLKdLKY4+xKQpeEPp1KqXub8A1cAj+8siyf7wOLaZpojY2kDP13E65ulx5ZftNPY8++ig33HBDm9dvvPFGbr31VubMmRP1uGHDhvH++++TkZHBm2++yfz581m7dm2Hx2mRGCVvv8z2Z+8jUFGCLXMApiCg1VUx8q6/MfTs2ThtnV9Cteg4XXF/teh6fCENVY9/oiSWV7fl4d13cNmkpDmntatgPvvsMwYNGsS0adPYsWMHTz/9NK+++ioXXnghw4YlVld6LKWlpQwaNKj568LCwjY35Jb7yLJMWloa1dWR+uPi4mKmTJlCamoqv/vd7zjzzMR9p/sb9cXbCNdWJORQUPruMg6tfpWcqecydPY8BFEkZ0r0ZDU95MdfdgA9HIg0ULZjtVO3c1OzN7fsSUeQZdS6anJPnUn2KWcjCMd/ejQNAz0YWX61Zw/AnpqF0J9TKQWR9DGnIDk9+PZ/Fff3Ua2vwVMwDEcCqx0dIdaD71lnncW+fftiHnf66ac3/3/69OmUlES3tbNIPseG54SrywAYeMVtDDtnNg7FEt49RVfeX5uwSju7hrBm0BjSjr9jC2zZBYSjWHpaHt7diwAdCkEShIj4Thbtiu8f/OAHvP322wCsWbOGBx54gMcff5zNmzczf/58li1blrSBJMLAgQM5cOAAWVlZbNiwgcsuu4ytW7eSmtp2FnbhwoXNVmolJSWsXr26W8bo8/m67VoQmfVWfbUIci5CbfQatIBm8mWLbeonr6J+8irShLPxnX0jW7060LZxxARMXcVQVQRHPjjbF87aV2vQVy8HrcmysA4kGfGUC/FOv4pjvUxCgsxuuaVwNMEwMEUQ0xUE6Ui6XgNA94RPHPtZdQeGmcq+LdtAENCUPIxKfxvXkmPHZZompuZA8Yls6+Kft2Q88S9atIiLLroo5vYT5fc1Xjo7roYnfoUZZan78DtLaJwYf0psMsfUVfTGcbU3pvnz5/Pwww+TmprKli1b+O1vf8ttt93Gnj17uPzyy7nvvvs6de2m0s5Vq1ZRWFjItGnTmD17dqvV5ZalnUuWLOHOO+9snnVvKu20aE1HbQVTJ59F1aoXW71meXh3PzZZRBKFhD3ZnUryZr3hOOJb13UyMzMBWLp0KfPnz+fKK6/kyiuvZPLkyZ26cEFBAQcPHmz+uqSkhIKCgqj7FBYWomkaXq+XrKwsBEHAbrcDcMoppzBixAh27twZNZhg/vz5zJ8/H4iEGZxzzjmdGne8rF69utuupQV8lH34OrhEFLc75n5f1qpMyIiIudJ3/0XpJ6+SffLZDLv8hzGb9AwtTKD8IGGfF8XlQRClVrPaxyZO6uEgu95/qVl4N6NrSF+toei0tisUu+U8irRyTBP0YCOmrmPPzMWekYMo2zr4qXSOL2tVxqUKCILYLV7hejiEoeoM+vrXm78+/MmbaAEv9rTsVuNq+h4CBGvL8QwtInvy17p8jJ0t+XrvvfdYtGgRH330Ucx9ToTf10TozLhCms5b91dF3WbWV3X4vP3xs+oq2huT0+lk9uzZALzyyivceuut3HNPxNpx8uTJnX4vVmln19ARW0Hfrk1Uv7cM55Cx6P4GwlWl2LILGHT93ZaHdzejSCJuu4xumIS0+MqGBMBlS26p63HFt6ZpyLLMO++80zwjBRFv0s4wbdo0du3aRXFxMQUFBSxZsoQXX2z9VDh79mwWL17MjBkzWLZsGeeeG6lpraysJDMzE0mS2Lt3L7t27Wr+A3OiYahhKj57B0PXWom0Y6na/CGBt15iXX0NksOJHvSTPaV94R32eQkc3g8I2DxpwNFUSrNFKuWh1f8BwLvrc3wHdoEZ/Qc6lq83gBaIiG5behb2jDwkmz2et590TNNEa6zH0GTCXh+mGsKRU9jlAlwP+nHmHn34lGx28k6bSdmHr6H6vChHPv+WGLqGqeukjzopKWMoLi5us9zd8rUzzjijw+f+/PPPmTdvHm+++SZZWdHdcyySg2GYNAQ1GmoqEBU7RrhtUJIVntPzdOX9FazSzq4gEVvBJlRvFbsemouSmcfY3/0bJTWzi0ZnEQ+yFJm9TnMq1DSG0YzjP0jZFanTiZZtxtHexmuuuYazzz6b7OxsnE5n8y/f7t27SUtrKwYSurAs88QTT3DBBReg6zpz585l/PjxLFiwgKlTpzJ79mxuuukmrr/+eoqKisjMzGTJkiUAfPDBByxYsABFURBFkb/+9a/NM/QnEqZhULX5Q8LeahxZA2Pu15RcaR4J0NGDfhBEUkZMiCoqI6mUhwjVVSI7XK1KH6KlUpqaSsWnq0gbPRlH9kBqt32GHmhsc95o/t2GrmOKOrI7FUfWgLgj0ZuvbZrooQC634eha0cKukwEQUCQZGR3alzn1MMh1PoaTNPAmVOALEoMPudSaraupaF4e5eLFSMUwHFMIJLsdJM340LKPngNLdCI7Gy9qhGurSRt5EnIrpSkjOHKK69sE6hz1VVXsWHDBgCeeOKJDp33wIEDXHHFFTz//POMGjWq0+O0iI0/rOELadRtWs2eP9+GoYYRJAVTP/o7a4Xn9A668v7aWeIt7eypMrF4SWYpkgnocQi1VscYOqEX78WorcDxvT+wY+dXCR0faPTxxfo1CR3Tm+iN45ePEdGxxHfLsR97TFLG0d7Gu+++m/POO4+ysjLOP//85noXwzB4/PHHO33xWbNmMWvWrFav3X///c3/dzgcvPLKK22Oayp9OdGp3b6extI9OHLaF4ZRkytNg9K3l7ZprlQb6/EfPgCG3iaV0jTNmLPXqq+OvNPOB8CekdNqdhyi+3drwQAYOqLLhjt76HHe7ZEx6DpasBE90IiJiYCALT0bz8hJ2DNzmyPlw95qAlWH8B8qJlhZg4mJZHMgu1IQFduRj8BAbaiLRLI7XWSMm4Zr4BAUdyo7Vq9GlBUyJ0xHa6wnVFOekH1jwgigpGS0edmWkkHejIso++h1BEkCIg0fhhoGUSRt+PhOX3rHjh1s3boVr9fLq6++2vx6fX19XPHy11xzDatXr6aqqorCwkLuu+8+VDXyvf/hD3/I/fffT3V1dXNktizLrF+/vtPjtjhKWIv4DYdDQQ4+/3sOL/8rjsJRjF7wIvqh3ez7x+8IVFjhOb2Jrr6/dkdpZ0+VicVLskqRNN2gxh8m0YqcA//4HWXFnzP8tkfJ+cY1CV/3i/VrmNiHEy7bG79ApI+oI8mgHUUSBbI9rVfVw5pBnT/cpgmzaex2WSTdlfzy1+MWsUyfPr3Na9bsVc/TsP8r6nZuxplTcNwmgHiSKw01RKDqEGFvbWS2O0pIjm9/7Kf2lrPaTfXfserCTcNA8/uQXG5ceUMQG9sv6dDDIVRfLaauIyoKjqx8nCNPwp6WhZKSHjVK3ZlTgDOngMyx09ACPsLeavzlJfjL9qF7g5HZcVHElT+M1CFjsGfmRV0FECWZnKnncvjDNwjX12JLbSuQk4FpmigxbBsdmbnkTvsGFZ++halEHgBCdZVkTpyOZO+8H/BXX33FG2+8QV1dHa+//nrz6ykpKTzzzDPHPf6ll15qd/uzzz7Ls88+2+lxWrTl4KqlbHv2PkKVpSjpuSDJqFWl5F70PYZ87x4y0tNwTJ7GyFmJ3/gtup6uvL9apZ3JQTdMav1q3MK7OcXyiLNJysQzOiS8ezsddg0BHDYJt01GAKobw90mwBWp7T3eJoukOBTqY4QlJbvWu4n+Z5Z8AuCvKKVy4/s4sgbEVYssOV1Ry0Bs6VmYhkHYW02wshQkCX/Z3laiOeukr2HPyMYzeBSewaNIH3cq3p2bjjurnT5qStSwHEMNo4UCOHPysafnRsbf2PaH3lDDhH21mJqO7HCRPnIyzgGDsR2Z2U4E2elBdnpwDRiCOel0tEYvamMD9vTsuMSrZHOQO/18Dr3/H7SAD9npOe4xiWCoYWSnp93yGPfAIWRPOYtdm79EC2pIdgcpg5Jzk7700ku59NJLWbNmDTNm9N1ZlhON/SuX8sWfbj+amFcb8cofcNnNDJt7P+kuJerNxuLEwCrt7DyGYVLrj18cHptiCdD41Uaq3v9Xn26sFABZEpElAUWM/CuLAqYJYd0gpBqEdL3dB5SIVZ+MS5EQW5RxpLsUahvbzjx3BYoUfaLSaZNQDYPAMQ4oiiRiS1KozrFY4ruPEa6voWLtSuzp2VFnfI+lYt2qiPAWxFaNkKJiY+A5l+E7sBMtFEB2uanf/XmbZsrDH7+BoNgZO/d/ECSJgnMuw50/JOasdixME/SADySZlMGjogpYQ1NRG2oxNBXJ5iB1+HjcA4dhS81MWsOjIAgonvSo9eftobhTyZt+4ZHyDyWpDaFa0I8zO3bNfhMpQ8cg7dhLsHI3eTMuai6f6Sx//OMf+eUvf8mLL74YdRb7scceS8p1LJJHUNXZ/ux9URPzaj9+nam3PdTqBmdxYmKVdnYc04wI70TqvKOlWBrhAAef/32fEd+CQLPAViQRWRSQYzzECwI4RAmHImGackSIaxEx3vTAIgjgtskxA2oUSSTVqXTIvjFR2puMSHUo6LpJuEVwUjJ9vY/FEt99CC3QSPmnbyE5XHHN2Fauf499y58lbfTJZI4/jX1vv4xZX4MtLZPc6RdgS83CNA1sR8odojVTQsR5I1JvHCHWrHYsDF1H9/tQ0rJw5eS3CsoxNBVDUwlWRpwZUoaMwZU/DHt6drdY/CWCIzOX3FO+Tvm6t3FkD4w7RfR4GEE/jjjEN4DkcDFw4jdxDRiSlGsD/OEPf+CXv/wlI0aMICOja8pqLJKDaZrUBzUCITVqYAdAqKrUEt4WFp0gIrzVuJwwWhKu7Jsplk2z0s5OuHoIgoBdlrDLEjgidfKSIJDjsR+3NNahSGiGmXBwUULjo33xDUccUFo8cHVlCJklvvsIhqZGLAW1MPb03OPuX7X5Q4r/8zSpRZMYec1PERUbh4efwWjZR6D8IJgmktPTqqEyVjOl1lif8HhNw8A8IqwxTVwFw1A86ZEGCzWM2lCHoatIih3JnsmAad/Enp7TSuT3RtwFw8mcMJ3aLz/FkVOQtAcEJSX+mXh3QXJrL/Py8jh06BB///vfWb16teXz20tRdQNvQMV3YCfFT94Rcz/LRtDConN4A2pC0fEAwbJiEEUw2loR9tYUS1EQcNulpAfIQKRMRRDiD2fz2GV03UzYyjGR8RwPURRIPyLAxSR/Hm3G06Vnt0gKpmFQvflDwnWVOLLzj7t/9eefsHfZk6QOG8+o636BqNjQw0GMsEZjRTGyw40oR771WtBPzRdrMDUNxZMeVYAfr0TDMHRMVcXUmppSTARJRHJ4sKdlongyAJNQbTmmriPZnaSMGIcrbwj29Gz2fvBBG5u93kxa0UQ0n5eG/TuSInRMTBR39GbL7uDmm2/mvPPOY+/evZxyyilHx3XEsnHv3r09NjaLCP6wRr0vwKFXn6B06SOIDhc5F1xP9eplrZa5LRtBC4vO4Q2ocYevNOE/8BU7FlyFoDjA0DDVUPO23phiqUgiLpvUpTO7HSHVKaM1GgmvOMRDrHrvY5ElkTSnQlcvHlriuw9Q+9VGfAf34Mg9/tNzzda17HnlcVKGjGbk9b9AkCSCNeVUrF1FaMvH7GqoiTRSTv4aakMdtVvXYWhhUoePJ+e0mZS9f3yLQNMEPRRo3k9QbMgOF7Ir0jQoKjYE2Yapqaj1NYS9VchOT6RpMm9QUmu4ewJBEMicNAMt0NBpC0JDDSM73ElxLekot912G7fddhs333wzTz31VI+Nw+IoJW+/zPZn7yNQXsJbfykg+xvfpXbN6/j3bSPzjEsZOv/32NJzyTnpaxQ/9zsClZaNoIVFZ2kIqgTVxGZeG/d8zo57vo0gy0x4+E38xVsjbie9LMVSFARssohTkbqsibCzCIJAustGTRc4oCTSfG6Xu/6hxBLfvRzfwd3Ubd/QrqVg1eYPKVm1hHBdJEranjmAUXPuwtQ1fKV7qd2xkfJPV0DLRsqP3gAgbeRksk8+q3nmWRBiWwQamoYR8mMCSkom9rRMJJujVQ13JCHSi1ZbiWRzkDZqcsQ7OyUj6ctaPUmTBWHZh693yoIw0mzZO2b9LeHdOyh5+2W2PHwb+pEZ7VBlCaUv/QHRncqoX/+DjNMuxKFIpNhlci+6hqKL+p+NmYVFd9MY0vCHExPeDdvX8tX91yJ50hl7/ys4Bg7HNXhMrxDbcNStwy6Lfcb5SBKFLnFA6W3v3xLfvZhgTTmVG96LWArGqIVuSq9sGaITrq+hfO1buPIGI9kcVG/+MGojpexKpXBm61myY5spTTMShmNqKoJiw5FbiOJp661tqGHC3mpM08CVW0jWSV9LalNib0SyOcg7bSYlb7+CmZLeoYcLIxTA3k46qcWJx/Zn72sW3i2RnR7yTp9FikOOq37RwsIiPgJhHV+CzX7ezavZ+cCN2LIGMub+Zdhzer6uWxDALknYFRGbJPbZxutkO6AIAkmPh+8s/VcZ9XFUn5fyNStQUjLatZQrWdk2vdLUwhz+6L+MmnMXmHrsRkp/7EZKQ9cxQgFMw0BJSY94YjvcrcpFTMNA9XnRg34kh5P0sVNx5w/t0frl7kbxpGPPGoAebOyQ/7dpmtgSaLa06N8YhkmgIrqLSbi6jAx38pPWLCxOZAJhPWbASixqPv0/dv+/+TgHjWTMvUsjAVc9hCQK2GURu9x7y0k6QjIdUGy9cLLCEt+9ED0cpGLtKgRJQXa6Y+8XChD2VkXdpjXW4y8rpuyD16Nuh7aNlIahY4SCmLqOICs4sgaipKQhKq09rfVQgHBDbcTFZMBgUoePx5EZe3a+v+MpLKLmizUdDN8xUTxpSR+TRd8jrEXcTGRPOlpDbZvtlouJhUXyMAyT+mB8zZXNqZVVpcieDLSGWtyjTmbMPS8hJ5gZkQyaBLdDkXpdOUUySZYDSm9cKbTEdy/D1HUqN6xG8zdgb8cBxH/4ALtf+lPM7ZLDxb7/PIPiSSdz4gxqt6+P2khpGDpGMDLDLUgy9rRsZE8qkt3Vapbb0DXU+loMNYziSSVrwgxcAwcnPe2xL+LIysM0E+uOh0ipjmR39mizpUXvwBfS8AVVSpc+EhHex4RiWS4mFhbJI6Tp1Ae0uJr6jk2t1BpqQBDJnXldtwpvURBwKP1fcB9LikMm6Ouc+I7X6aQ7scR3L8I0TWq2rSNQfrDdWa7KjavZ/9oiJLuLlKJJNOz+vM0+nmHjsKdkkHXSGYiKDWdeIaVr34WGamRPGtlTzsadPwIjHMaekRsR3DZn67IS00TzN6D5GxAkGc+gkXgGjcSekdOvmic7i5KSgexwYajhhFIn9ZC/T1ksWiQfwzDxBlSCoRD7nvollW+/QPa53yFt0pkcevEPBCpKcOZZLiYWFsnANE0aQlqbGPH2iJZaiWlQ+vIj5J7/3SSPsC0um9TvSkoSQRQjUfadsR9UeqG7miW+exEN+7bj3fV5TOGth0Psf/1vVG1cTcrw8RR+4zvseuHhqPv6D+6mcM4vm79OHzWFqrHnM9i7B1GxYU/LQnanItmdbYS0oamEvVWYhoEjawAZ46bhyi1MWpx5f0MQBNyFRTTs2449I/7aPy3kJy0O33aL/knT7Jvqb2DX//s+3g3vUPDtOxh83V1kuu2Mv3QOq1ev5pxzzunpoVpY9HmaQqoSiYuH7k+tFAC7Egm+kUWBFIdy3GP6O3ZFQutg7bckCr2y8dQS370Ef0UJVZs/wpGd3zz7fNRCsDqSgCgIqPU1DDz7MjLGTkX1+2KmT7ZssjQ0DT3YCGm5pAwqOpJs2faH0dR1QnWVIAikj5qCu2C4VY8cJ668QXijrEC0i0GHLQot+i4lb7/MtmfuJVhZipI5ACQZteoQw255hAEXzCHTbet1nfkWFn2ZxpBGY0hLyLrONE0qVz4fc3uyUytFQcBpk3ApUq8Uiz2JTRJp7OCxvbVExxLfvYBwfQ0Va1dhT89uTp481kJQPdKAlXv6LNJHnYQe8mMEY/84Kp50TMNADzSCJOEaMARRtyO72s5em6ZJuL4aQw2TNmIiqSMmIDtcXfBO+y+29GwEUYrUzse7xCWAfAI5w1hEhPfmh29rXsZWq8sAGHDZjyzhbWHRBdQ2hgknGBWveqvY+8Qd1K1bgWPQaELl+zHDwebtyUytlEUBt13GLotWOWcMbHIkqr4juTu9sd4boEcfCVasWMHo0aMpKirioYcearM9FArxne98h6KiIk477TT27dvXvO3BBx+kqKiI0aNH89Zbb3XjqJOLFvRT/ulKJIerVeNdyaq2FoIANVs+QvX7kJ0e7Jl5uAeNRDjGS1uQFbJOPhvN78OemUfq0LHY0rKi/mKrPm+krjSngMJzryRz/KmW8O4AoqzgzCts176xJYamItns1md9grH1mXvb1o8CNR+/ZglvC4skElR1NMNMWHjXrX+bL24/G++m9xh802+Z9Nj7DL/1f7HlFIIgYMspZNgtf+p0kI5dFslw2cjy2HEokiW8j0NHUyetme9j0HWdW265hVWrVlFYWMi0adOYPXs248aNa95n0aJFZGRksHv3bpYsWcKdd97J0qVL2bZtG0uWLGHr1q0cOnSIb3zjG+zcuROpD1nd6eEgYW8NtV9txNTC2NJzWm1vSqs8Fq2xnuJ/PUXRtXcgO1wMveR71O3c1JxKKXvSyJ58FlmTZuDIykey2aOeRw/6CdfXYM/MJWfq13F0IiLdIoI7fzj+sv1tLByjoQf97brZWPQ/vAGVUDv1o5bwtrDoPIZh0hDU4rKna2khaMvKx54/gobPP8A5ZCxj7nsF19CIHsk++8qkpVYqkkiqFZSVMHZZJKgm5noiEFlZ6I30mPhet24dRUVFDB8+HICrr76a5cuXtxLfy5cv59577wXgqquu4tZbb8U0TZYvX87VV1+N3W5n2LBhFBUVsW7dOmbMmNETbyUumsR2sPow/rJ9hOtrABAVO/ZjhLe//CDtrbFkjD+tVXJk+qgppA6bgB4KINmdOPMKY1oAGmqYUF0lstND7mkzceUNjr9MwqJdHFnxP8BooUbSsiZ24WgsegumGXE0CWkGkjsV3edts4/l4W1h0XmavPI7YiEYriolXFVK6snnMfpXf0e0OZI+PrddxmO3qn07QkeCcmSp95by9NhPQWlpKYMGDWr+urCwkLVr18bcR5Zl0tLSqK6uprS0lOnTp7c6trS0azqPO45JoPIQoZpyGg8VR8S2ICCKMrLLE2msjPJDUbvtM/a88kRM4S0odvJOmxm5gqGjH/HoluxOXPlDUdxpUcW0oWsYmorq85E16Qw8g4raRMRbdA7Z6cGWmokW9B+/nMQEW2pm9wzMoscwDJO6gEpY1Tjw93siwlsUwbA8vC0skoVpmvhCGv7OWggCwYNfJV14S6JAqkM5Ye0Ck4EoCiiSiJpAGVFvrfeGE6DhcuHChSxcuBCAkpISVq9e3eXXNDUVX2MjH37yCSAgiBLIuTT/GASAQGvbHNM00T79D+rH/0LIGwblxdHPrYbYLeVgmiaCCEK6giBKEcGtAV4d0Fud19Qj1woJCsWuwRTvL4f95cl+2x3G5/N1y/clETo6Jj3sRA/6EQPtxxUbZhr7v9gOwlfdMi6L7scwTGr9YcLBAHv+fCs1H79G3sXzcI+cQskLDxKuKsWZa3l4W3QdK1as4Mc//jG6rjNv3jzuuuuuVttDoRBz5sxhw4YNZGVlsXTpUoYOHQpE+qoWLVqEJEk89thjXHDBBT3wDo6PdsRCMBEfaM3fQLiyJOq2ZFsIOhSJVIfca2dg+xJ2OVHx3XsfdnpMfBcUFHDw4MHmr0tKSigoKIi6T2FhIZqm4fV6ycrKiuvYJubPn8/8+fMBmDp1apd65moBHzVb1+E7WMweOZeJWbGj4VvaCNrSMpFT0lFL9pA25hSyJp/Jvn89haGG2hwnu1MpMqqwpWUjO90RYR8F0zAiDiZamJRh40gfOYmP1q7vlZ7BvdHLuKNjCnmrObT63zgzYttQGZqG5g8y+Ovndtu4LLoX/YjwDnlr2PnAHHFBn2AAACAASURBVBq2rWXw9+5lwKU3o0giYy+5zqrxtuhS+mtflXGkiTKsG6iakZjobqjl8BvPcPiNZ2PukywLQUGAVIeCQ+n5z6y/YJdFfG1lUUx6s/jusZFNmzaNXbt2UVxcTDgcZsmSJcyePbvVPrNnz2bx4sUALFu2jHPPPRdBEJg9ezZLliwhFApRXFzMrl27OPXUU3vibQARf+z64u2UvP1Kczple3XUTTaCkaZKk7C3Gn/JHlKGjSN7ypmUf/zfiPA+5hyCrDDogmtx5w9HcafGFN7h+hqCVaU4cwdReN5VZE863YqB7yZsKRlINgeGFnvmWw/5sWdYDa79FU03qGkM4y/bz9a7volv5yaKfr6QgZf9CIciWa4mFt1Cy74qm83W3FfVkuXLl3PDDTcAkb6qd955p92+qp5A0w0CYR1vQKXKF6LSF8IbUAmE9biFt1pXwYHFv2XTvJMpXfIwqeNnUHDNnYgtHMYgeRaCDlki2223hHeSkSURMc4VBEGgV/+d7bGZb1mWeeKJJ7jgggvQdZ25c+cyfvx4FixYwNSpU5k9ezY33XQT119/PUVFRWRmZrJkyRIAxo8fz7e//W3GjRuHLMs8+eSTPfZEHqqromrzh4S9VdjTc+NKgYxlI+gvP8iB//4Dzecl/5zLQZKp+PQttMZ6bGnZFJ5/NdmTz4x5XrWxHtXnxTVgEBnTL8Cent2p92aROIIo4sofRmPp3pifvx5sxDliQjePzKI7OLhqKdueuS/iaiIKCLKdMfe/Qur4GbhskpVWZ9FtdEdfVVeVdZomGKaZUChONPyH97Ph98+gbVwJuoY07ms4zriSUN5QQoB0kYr53vOY3iqEtGykr19PmTufsvVrOnQ9geQKvr5eZtgV4zdMk3ieuTr7vejqz75Ha75nzZrFrFmzWr12//33N//f4XDwyiuvRD327rvv5u67k2Ny3xH0cBDvzs3U7f4cxZWKMyc+twJDDce0EdT9DQiuFIZe9n2cuYNQ/fWMm38f9qyBMevF9HAIraEWw9CxpeeQf+ZZ2LMGWPVlPYh74BAa9m2PvYNpoqRYyZb9jZK3X2bLI7cfbeIyTDANwlWHSHUoOG3WLJhF/yLZZZ2qbuALagl7cx9L8PA+Dv3rcfxvv4QuQM4532LglbfjLBjResepM+B7d0U/SQI4FAm3TUq6fWBfLzPsivEH1cgqyPHorLNMV3/2/b7hMtlogUaCNeXUfP4JhqbizC5oVWJytJa7is3p2RTOjMxWh+qqqFi7ksr178Y8tyjbGP6tW5CdKah+L86sgVGFt6GpqPW1GLqG7HCRNuZkXHmDUFIyLNHdC7Cl54Agxk67NEHxWMmW/Y1tUQJ0TDVE6T8fYPwl3+2hUVmcqHRXX1UyMAyThpCWkI9zK4/u7AIGXX837uETObTsUao+eBVBkpFPnsmEH/wOe+6g45+wA3SV6LaIjV0WEeC4qyK92ekELPHdLqauo/rqCDfUEqgoJVh5CD3ox8TElpqJ7Zh6sWMj4cN1VRS/+jSHP/4v/rJ9AKQMHYuuhvCX7GlzvdTRk5FdqaiNXhzHCG9D11Ab6jDVEKJiJ2X4ONwDh0aSKy2f7l6FZLPjzMlH9XlRjomPNzQNQbEhOWI341r0PTTdIFgR3SUhGMNVwcKiK2nZV1VQUMCSJUt48cUXW+3T1Fc1Y8aMNn1V1157LXfccQeHDh3qsr4q0zTxh3UaQ1pCJSZtPLorS9jz51vB0BHtLgbMns/AS3/EV3v3Jl14C4BdkfDY5V5dU9xfEQQBmywS0tpfHVF6uS6yxHcLTF0nWFNOqK6KQPlBQrUVmGbkGyzZHMhOD0pK7PTCaLXcpq7iL9tHzinn4hk8Clt6Nntffjzq8b79OyPCOzMPxxHhrfl9qI1eRFHGPXgknoLh2DNyEXpB17lFbNyFRVRver+N+NZDfhxZedYKRT/CNE3q/GFEuyOqb7AVoGPRE/T2vqqgqtMQ1OIKxDmWqB7dho7kSuGkp9ehpGZFXtu7NwkjjSAITTPdlujuaY4nviVRQOzl3yNLfLcgVFtB2YevISp2ZKcnInITeHoK11VH32CaZI4/FcnpBgFUX13U3TRfHY6MXOyZA1Dra9FCfuwZOeROOw9nbqEVitOHcGTmYka5qehBP47h46IcYdFXaQhplK18ASMUQJAUTP1oPaIVoGPRk/TGvqqwZuALaQn5NbdErauI6dGtB3xHhXcSEASwyxIORcTWi9MSTzTsskQDWsztvX3WG3rQarA3YpomgqzgyBqA7PIkJLz1cAjRHj0VS/akIbtTEESRik9XxTyHkpKOICuEag7jyB5A/lmzyT/rUtz5wyzh3cdQ3KkonlT0ULD1BtPod8mWc+fOJTc3lwkToju4mKbJ7bffTlFREZMmTWLjxo3dPMKuI6jq1OzZzv5n7iZ10pmM+PGjOHMHgSDgzBvEST9/3ArQsbA4gi+kUesPtyu8q97/F5vmnczay/LYNO9kqt7/F6Zh4N28ml1/uIlNcyfHPDYZHt2iIOC0SaS7FHJTHKQ5FeyyZAnvXoQkCu2uPihy7/9eWTPfSaB+z5cU/2dhZBlMEME8+odFkBXypp+PoWuIkkzmxOloIT/enZsxW3hBC5JM3tcuIXX4eFIGj0LxpPXEW7FIIp7CkdTt2oxkH9D8mmnS7763N954I7feeitz5syJuv3NN99k165d7Nq1i7Vr13LzzTe3sTzri+iGSV19A7sf+QGi3UnRT54kb/Bgxl1yXU8PzcKiV6Lr7ZeYRKvl3vvobex79m70+hrklEzyLvk+SloupUv+2Kr0pDMe3aIg4FBE7LJkRcD3EeyyiD8cvUG3N4frNGGJ706gBRo5uOKfVK5/F1t6DoMuvA7v3q3U79ocUVmCQOrIk2gsLaZux0aGXPI9FE8aBedcjjt/KOVrVqI1epHdaYy85qcM/9aPkGzRZ88t+h6OnALMHUdneQ1dQ1SUftdsedZZZ7Fv376Y25cvX86cOXMQBIHp06dTV1dHWVkZAwcO7L5BJhnTNPEGVPY/91v8xVsZ9ZsXyMgv7BN/9C0s/n97dx4Vdb3/D/z5mZVlEGVXBgMRZF9EJPWmuCB6MfQKueS9mYZpea9LX/Nyr2b6tU623OyWW1dJsZ/VNSvtqj9DyjRxxSVL62oJJmAgiyD7LK/vH8gEMgjoMPMZeD3O8Rxn5jMzT97Mm3nNZ96LxbRxQtLYWG7SaaGvqYLv/2yC05AESORKAIDC2aPFaicuI5LaHUMulUAha/jH/db6KGVSo8W3AEAm8vHeABffHdJ0S3iZnQp6nRb6+lr0Co6BS+RwVBXk4PbV7xsKbwAgQvkP2QAAl4GxdwpygPQ62Lh4wmvcDLgNjoPrwBGQyPhX0dUoHZ0hkckM33roaqth49T9Jlsa2+wjPz/fqovvyjotio7/fxTu3QyPR5+Ge0w87B9gTVnGGFB/0/iKQaSth8vwyc2ucxmR1KFiW9ZYbEslkEuFbvd3uKtRyCQQhN/KrUYyKxmbz+8W7XT3MoLa6tsAAOeBsXCPGQtBAHJ3b242lKSR1FYF94fHAgA0leXQ1lTB1tUTHkN/D3tPH/P9EMysBKkUdr29UVOYB4WjE3S11VD6BFo6lqh11o55benIbmYEQFNejNp3F0Jw90F5yFh8e/qYxXOZixgzAeLMJcZMYqSvr8WN3Rtbvf1+xnLLJAIkAtDTTs6TJbsopVSKWm3zs98yka/v3YiL73bKyzC+JXzF5fPweHgs9Jr6Vlcx0dVUQldfB01lOWT2PeDcPwzOEb+Dgnc57PLs+/ig8voVAADp9VA6mm4mvrXoyIYdpt4xr73au5uZTk8orqjGDyseQ71eh5AV/w8efkGwkXfO0p9i3OFOjJkAceYSYyaxKTudgWtblqHu12uw6x+Bml9+BNX/NlG9vWO5pRLBcGZbIZVAIhEgEQQoZbwsb1elkElaFN8KKxlCxMV3G0ivQ1VBDurLjW8Jr6m8hesHduD2L5dh9DsQADI7B+g19XB4KAD2nj5w9AuHzMaus6MzEVA6uQGAYdnBu9f97g4SExOxbt06TJs2DSdPnoSjo6NVDjkhIlTUaJD/yTuo+O4ofP7yFpz6BXRa4c1YV1ZbcBXXtizHrTOZsFH7IWDVTjhGxBrdubK14SUSQYBKKYNCJuG1t7shpZHJsdYw3hvg4rtVpNehrrwURScOoOhU68sDAkD1jWvoGTAQUoUtSi5ktVjFpM+oJDj6hcHOvS8cfAIhkXKzdxdShQ1snD2grSqHRCaD1FZl6UgmN336dHz99dcoLi6GWq3GqlWroNE09IF58+bh97//Pfbv34/+/fvDzs4OW7dutXDijsvL3ImL/1qJupv5AAj2/lHwiHscDjzOm7E25WXuxA9bVqGmKA8K596w9QlFxblDEOQK9J21Eu4JKZDIFQDaN5ZbEAB7hQx2Cl4CsDuTSATIpRLD0pWC0DDm2xrwO8fd9HrU3SrG7dwf8euxfajOv9owbrf4BkhT1+JwQa6E/8xUw5rgSidXFJ7IgLayHHJVT/RNeBIuEcNg39cf9r29+Q9FN2Sv7o+iEwegeiigS/7+P/zww3veLggC1q9fb6Y0ppeXuRPn3/hLs1UYanIvour4HriOnWrBZIyJX17mTnz7xl+ga1w+sLgA9cUFUAXGwG/pFiic3Dv0eLYKKVQKmeh3MGTmoZD9Vnxby5ATgItvg7zMnbi46QXUldyARGEDvU4DQZDA43cT4BT6MC5tXG70fqSpa7YZj13vfvCZOAd5HuGIUDtDX18LR79w2PRyNdePwkTGxtkdkEhh49LH0lHYfbi0eWWL5c/09bW48t7/wpuLb8bu6YctqwyFd1P1xfkdKryVMglUSpnVnNlk5qGUSVB157yoNb02uPhGy0/m+vpaQBDgNiQezmFD7+x8qQBpW064lKt6NtxHq0F9eSmUTm5w8PJDfmk9BBCcQ2Igs3Mw68/DxEWu6glbN08oHbvWzpbdQU29DrVFxpc/qykyvsU1Y+w3rfWT+mLj/epuMokAlY2MJ04yo+RSCSSCAD0R5Fay0gnA28sDaOWTORFKLzQsH1Z85lBD4S00by5BJodrzBjUFP+KmpsFsPP0gYNPMGzcvSC1sYNTMBferGHYhXPYMCh7uVk6CuuAWo0O+eeyGgYSGmHrpjZzIsasT2v9pK3lAwUB6GEjh7NKyYU3u6fGXUnlEuspaS2StLS0FHFxcfDz80NcXBzKysqMHpeeng4/Pz/4+fkhPT3dcH1sbCwGDBiAiIgIREREoKio6IHytPbJXFN5C+VXvkXRqUw4+keiz6gkw5lumX0PuMbEQdnDBbbuavSbPA9eY6bCbdBIOPYLhiCVGSaQMGbj5M6vBytSr9UjJ/NT/PBCEqQOThDu2nlWqrRFYMqLFkrHmPUITHkRUqVts+vaWj7QTiGFq0oJWwUX3axtyjur3VjTPACLDDtZs2YNRo8ejdTUVKxZswZr1qzBq6++2uyY0tJSrFq1CtnZ2RAEAVFRUUhMTESvXg1rY+/YsQODBg0ySR5bNzVqCq+3uF6u6glbj77oFTwYHr+bAIlUBsd+ISC9DhIbOwiCBK6Rw+HgHdBs3DdjzHrVa3W49ME/8cu2VVD5R8F/2XZUXTiCX7a/jJqbebB1UyMw5UWox0yxdFTGRE89ZgpKvj+Ba5+/B5AekEjgMmqa0RVN5FIJHGxkvN076xClTII6rXW9ZiySds+ePZg5cyYAYObMmdi9e3eLY7744gvExcXByckJvXr1QlxcHA4cONApeYx9MhekMrjGjIHCoRf6jJhkWB5QW1sFQSaDnUdf9I2fhh79grjwZqyL0Gq0OLf2f/DL1pVwGjIBQS99AheP3hiQ8Dji/n0RiV+VI+6ji1x4M9ZOeZk7kXdgR0PhDQB6PYq/+gjFhz8xHNM4xMTJXsGFN+swQRBgb2XfkljkzHdhYaFhkw0PDw8UFha2OCY/Px9eXl6Gy2q1Gvn5v03QmDVrFqRSKZKSkrB8+fJWl3Br13bVMjfIE56BPnM7qKIYsO8J0tbj15ulKAluMhub9KAeTpDZO0Kmtcfl7POt/oxi3FZYjJkAceYSYyZAvLmsWV7mTtxe9zd8/r/FkMiV0NfXovekZ+H31Cr0sFNY1VeZjImNsTlV+roaXH//ZbiMSIKNXAoHJS8dyB6MNa10AnRi8T1mzBj8+uuvLa5/+eWXm10WBKHDax/v2LEDnp6euH37NpKSkvD+++/jiSeeMHpse7erztMW4eJhGeoAoKYCgACfgGDYaBs+GBABVQVX4TZoFDyGjm/zbLcYtxUWYyZAnLnEmAkQby5r1bjSETVZ6UiQyeESEIGeKqWF0zF2f0pLSzF16lTk5ubC29sbO3fuNAzZbCo9PR0vvfQSAGD58uWGb6RjY2Nx48YN2No2fCOckZEBN7f7mzB+r9VOetkpDJPlGOtOOu1Vn5mZie+//77Fv4kTJ8Ld3R03btwAANy4ccNop/b09MT167+Nw87Ly4Onp6fhNgBwcHDA448/jlOnTj1Q1sY34LqSOx8W9HoIAlBb+tuHh5qiPDg8FAD3IeN4mAljXYSxs3Kk1eCnrastlIixB9c4r+rKlSsYPXo01qxZ0+KYxnlVJ0+exKlTp7Bq1apmix/s2LED58+fx/nz5++78AZaX+3E1lXNhTfrtizyyk9MTDSsXpKeno6JEye2OCY+Ph4ZGRkoKytDWVkZMjIyEB8fD61Wi+LiYgCARqPB3r17ERIS8kB5jL4B63QoOtGwrXxdeQlktvZQj5nCW8Mz1oXUFBo/K8dreDNrJqZ5VcbmVEmVtgicw6sFse7LIsV3amoqDh48CD8/P2RmZiI1NRUAkJ2djZSUFACAk5MTXnjhBURHRyM6OhorVqyAk5MT6urqEB8fj7CwMERERMDT0xNz5sx5oDz3WmpQU1UB0ungOSoZCoeeD/Q8jDFx0OkJP321p9XbeQ1vZs1MNa8qIiICq1evBhHddxb1mCkIX/IObN29AEGArbsXwpe8w5OWWbdmkdO4zs7O+PLLL1tcP2jQIGzZssVwefbs2Zg9e3azY+zt7XHmzBmT5mltqUGZfQ+QVgun0CFQefU36XMyxiyjVqPDlT3vIWfj81C494W2rLBhV9s7eA1vZg3EMK+qXQsaAA2LGsxbD/mdiz8B+MkME8etfYI657eczs7OYyjQ8LVY0+3lAUCQyuEc/js49AtGzwGRkMjk93gExpjYEREqajX4afsa5H/0BnpGjUb0ynSUnDiAc+v+Bqoo5jW8mdXIzMxs9bbGeVW9e/e+57yqpsVFXl6eYTK3sXlVxorv9i5o0EivJ7OuamLtE9Q5v+V0dnae7YDfvhZTOnsAAGQqR7gOHo2+42bA1rUPbHhbcMZESaPTQ69v+ytxrU6P4opqXHprMfI/egOuo6dj8EsfwVbVA+oxU+CwKI3X8GZdhtjmVTXq4Al4xrosPvN9h3rMFPTwDcHV3Zsht3WAU9gQCBIpHB4awKubMCYyeZk78cPmVai5mQeFiye8/rQMrrFJkAoCJELDNsNFh3YhJ301am/mQ+HcB1IHJ9TkfAfPxxYjKOUF2Cj4zx/rmlJTUzFlyhSkpaXhoYcews6dOwE0zKvatGkTtmzZ0mxeFQDDvKqqqirEx8dDo9FAp9NhzJgxDzyvijHWHL/73I2AXoEDIbOxg1zlCEUPJ0snYow10bg0aOMwsfqbechZ/xwA3NmymlD81SfIWf8c9I3HFOcDxflwGT0VwXNWwEZuXbuhMdYRYptXxRhrjovvJmS2KvQcMBC2bl6oLy/hSZaMiVBrO+blbFiCiu+PQRAEFB/+xFB4N1X5XRYX3owxxiyKi+8mZHYq2Lr2gabyFux6PwSZrcrSkRhjd2ltaVB9bRVunc4ASA99bZXRY2pv5hu9njHGGDMXHsx8F9JpAQB2vb0tG4QxZlRra3ArXNUYuO07DEy/CIVrK7vq8frdjFlMR5c8ZKyr4uL7Lvr6Oqi8/CBVKC0dhTFmhLEd8yRKW3j9aZnhsteflkFibFc9Xr+bMcaYhfGwk7sonVxh49rH0jEYY61oXArwhy2rUFOUBxtXT/jNXgH1mCkNK50IgPujM+BoKzccw+t3M8YYEwsuvpuQ2TnA0TcEEik3C2Niph4zpc1Cuj3HMMYYY+bGVWYTEpmcd7JkjDHGGGOdhsd8M8YYY4wxZiZcfDPGGGOMMWYmXHwzxhhjjDFmJlx8M8YYY4wxZiZcfDPGGGOMMWYmAhGRpUOYi4uLC7y9vc3yXDdv3oSrq6tZnqu9xJgJEGcuMWYCTJ8rNzcXxcXFJns8U+ru/RUQZy4xZgLEmYv7q2WJ8TXREZzfckyR/V79tVsV3+Y0aNAgZGdnWzpGM2LMBIgzlxgzAeLNZe3E2q5izCXGTIA4c4kxU3di7e3P+S2ns7PzsBPGGGOMMcbMhItvxhhjjDHGzES6cuXKlZYO0VVFRUVZOkILYswEiDOXGDMB4s1l7cTarmLMJcZMgDhziTFTd2Lt7c/5Laczs/OYb8YYY4wxxsyEh50wxhhjjDFmJlx834fr169j5MiRCAoKQnBwMP75z38CAEpLSxEXFwc/Pz/ExcWhrKwMAEBEWLBgAfr374+wsDCcPXu207LpdDpERkZiwoQJAICcnBzExMSgf//+mDp1Kurr6wEAdXV1mDp1Kvr374+YmBjk5uZ2WqZbt24hOTkZAQEBCAwMxPHjx0XRVmvXrkVwcDBCQkIwffp01NbWWqS9Zs+eDTc3N4SEhBiuu5/2SU9Ph5+fH/z8/JCenm6yfNZOzP0VEF+f5f56b9xfxcfY76Qpc/fpjmgr+44dOxAWFobQ0FAMHToU3377rZkT3ltb+RudPn0aMpkMu3btMlOytrUn+9dff42IiAgEBwdjxIgRpntyYh1WUFBAZ86cISKiiooK8vPzo4sXL9Lzzz9Pr7zyChERvfLKK7R06VIiItq3bx+NGzeO9Ho9HT9+nAYPHtxp2f7xj3/Q9OnTKSEhgYiIHnvsMfrwww+JiGju3Lm0YcMGIiJav349zZ07l4iIPvzwQ5oyZUqnZXriiSdo8+bNRERUV1dHZWVlFm+rvLw88vb2purqaiJqaKetW7dapL0OHz5MZ86coeDgYMN1HW2fkpIS8vHxoZKSEiotLSUfHx8qLS01WUZrJub+SiS+Psv99d64v4qPsd9JU+bu0x3RVvasrCzDa2P//v2iyk7Udn4iIq1WSyNHjqTx48fTxx9/bMZ099ZW9rKyMgoMDKRr164REVFhYaHJnpuLbxNITEykjIwM8vf3p4KCAiJqeMP39/cnIqKnn36aPvjgA8PxTY8zpevXr9OoUaPoyy+/pISEBNLr9eTs7EwajYaIiI4dO0Zjx44lIqKxY8fSsWPHiIhIo9GQs7Mz6fV6k2e6desWeXt7t3hsS7dVXl4eqdVqKikpIY1GQwkJCXTgwAGLtVdOTk6zPwAdbZ8PPviAnn76acP1dx/HfiOW/kokvj7L/bV9uL+Kz92/k6bM2afvx72yN1VaWkp9+vQxQ6KOaSv/2rVrad26dTRz5kxRFd9E986+fv16WrZsWac8Lw87eUC5ubk4d+4cYmJiUFhYiN69ewMAPDw8UFhYCADIz8+Hl5eX4T5qtRr5+fkmz7Jo0SK89tprkEgafq0lJSXo2bMnZDJZi+dtmkkmk8HR0RElJSUmz5STkwNXV1fMmjULkZGRSElJQVVVlcXbytPTE0uWLEHfvn3Ru3dvODo6IioqyuLt1aij7WOudrN2YuqvgPj6LPfX+8P9Vdy6SnunpaVh/Pjxlo7RIfn5+fjss8/wzDPPWDpKh12+fBllZWWIjY1FVFQUtm/fbrLH5uL7AVRWViIpKQlvvfUWevTo0ew2QRAgCILZsuzduxdubm6iW9ZHq9Xi7NmzeOaZZ3Du3DnY29tjzZo1zY4xd1sBQFlZGfbs2YOcnBwUFBSgqqoKBw4cMGuG9rJE+3RFYuqvgDj7LPfXB8f9lXWGQ4cOIS0tDa+++qqlo3TIokWL8OqrrxpOMFgTrVaLM2fOYN++ffjiiy+wevVqXL582SSPbX2tIRIajQZJSUmYMWMGJk+eDABwd3fHjRs3AAA3btyAm5sbgIazNtevXzfcNy8vD56enibNk5WVhc8//xze3t6YNm0avvrqKyxcuBC3bt2CVqtt8bxNM2m1WpSXl8PZ2dmkmYCGMwxqtRoxMTEAgOTkZJw9e9aibQUAmZmZ8PHxgaurK+RyOSZPnoysrCyLt1ejjraPudrNWomtvwLi7LPcX+8P91dxs/b2vnDhAlJSUrBnz55OfR13huzsbEybNg3e3t7YtWsXnn32WezevdvSsdpFrVYjPj4e9vb2cHFxwfDhw0024ZWL7/tARHjqqacQGBiI5557znB9YmKiYdZ6eno6Jk6caLh++/btICKcOHECjo6Ohq8oTeWVV15BXl4ecnNz8dFHH2HUqFHYsWMHRo4caZhdfHemxqy7du3CqFGjOuVsjYeHB7y8vPDf//4XAPDll18iKCjIom0FAH379sWJEydQXV0NIjLksnR7Nepo+8THxyMjIwNlZWUoKytDRkYG4uPjOy2fNRFjfwXE2We5v94f7q/iZq7XaWf45ZdfMHnyZLz//vvw9/e3dJwOy8nJQW5uLnJzc5GcnIwNGzZg0qRJlo7VLhMnTsTRo0eh1WpRXV2NkydPIjAw0DQP3ikjybu4b775hgBQaGgohYeHU3h4OO3bt4+Ki4tp1KhR1L9/fxo9ejSVlJQQEZFer6dnn32W+vXrRyEhIXT69OlOzXfo0CHDygk///wzRUdHk6+vLyUnJ1NtbS0REdXU1FBycjL5+vpSdHQ0/fzzz52W59y5cxQVFUWhoaE0ceJEaCGKBwAACK5JREFUKi0tFUVbrVixggYMGEDBwcH0xz/+kWpray3SXtOmTSMPDw+SyWTk6elJW7Zsua/2SUtLI19fX/L19aX33nvPZPmsndj7K5G4+iz313vj/io+xn4nGzdupI0bNxKRZfp0e7WV/amnnqKePXsa/nZFRUVZOHFzbeVvSmwTLtuT/bXXXqPAwEAKDg6mtWvXmuy5eYdLxhhjjDHGzISHnTDGGGOMMWYmXHwzxhhjjDFmJlx8M8YYY4wxZiZcfDPGGGOMMWYmXHwzxhhjjDFmJlx8W7mSkhJEREQgIiICHh4e8PT0NFyur6+/532zs7OxYMGCNp9j6NChpoorCtu2bcOf//xnS8dg3RD3147j/soY62q4+LZyzs7OOH/+PM6fP4958+Zh8eLFhssKhcKw+5sxgwYNwttvv93mcxw7dsyUkRnrtri/Msbu9vbbbyMwMBC9evXCmjVrAAC7d+/GpUuX7nm/bdu2oaCgwHA5JSWlzfswceDiuwt68sknMW/ePMTExGDp0qU4deoUhgwZgsjISAwdOtSwe93XX3+NCRMmAABWrlyJ2bNnIzY2Fv369Wv2Jq9SqQzHx8bGIjk5GQEBAZgxYwYal4nfv38/AgICEBUVhQULFhgetymdTofnn38e0dHRCAsLw7vvvgsAWLt2LWbPng0A+O677xASEoLq6upWc2/btg2TJk1CXFwcvL29sW7dOrz55puIjIzEww8/jNLSUgBAbGwsFi5ciIiICISEhODUqVMtMt28eRNJSUmIjo5GdHQ0srKyAACHDx82nJGMjIzE7du3H/wXw5gR3F+5v7LubcOGDTh48CDKysqQmpoK4P6K7y1btiAoKKhTszITMdl2PcziXnzxRXr99ddp5syZlJCQQFqtloiIysvLSaPREBHRwYMHafLkyUTUfFe9F198kYYMGUK1tbV08+ZNcnJyovr6eiIisre3Nxzfo0cPun79Oul0Onr44Yfpm2++oZqaGlKr1XT16lUiatg1qvFxm3r33Xdp9erVRERUW1tLUVFRdPXqVdLpdPTII4/Qp59+SlFRUXT06NF75t66dSv5+vpSRUUFFRUVUY8ePQw7Ui1atMiwC9WIESMoJSWFiIgOHz5MwcHBhvvPnz+fiIimT59O33zzDRERXbt2jQICAoiIaMKECYYct2/fNuRgzFS4v3J/ZWzu3Lkkl8spJCSE3nzzTZo/fz5lZWVRr169yNvbm8LDw+mnn35qcb+PP/6Y7O3tyd/fn8LDw6m6uppGjBhh2L3T3t6elixZQkFBQTR69Gg6efIkjRgxgnx8fGjPnj1ERKTVamnJkiU0aNAgCg0NpU2bNhERUUFBAT3yyCMUHh5OwcHBdOTIEfM1SDchs3TxzzrHY489BqlUCgAoLy/HzJkzceXKFQiCAI1GY/Q+CQkJUCqVUCqVcHNzQ2FhIdRqdbNjBg8ebLguIiICubm5UKlU6NevH3x8fAAA06dPx7/+9a8Wj5+RkYELFy5g165dhlxXrlyBj48Ptm3bhrCwMMydOxfDhg1rM/fIkSPh4OAABwcHODo64tFHHwUAhIaG4sKFC4bjpk+fDgAYPnw4KioqcOvWrWaZMjMzm51dqKioQGVlJYYNG4bnnnsOM2bMwOTJk1u0A2OmxP0VhiwA91fWfWzatAkHDhzAoUOHsHfvXgAN8zYSExMxYcIEJCcnG71fcnIy1q1bhzfeeAODBg1qcXtVVRVGjRqF119/HX/4wx+wfPlyHDx4EJcuXcLMmTORmJiItLQ0ODo64vTp06irq8OwYcMwduxYfPrpp4iPj8eyZcug0+lQXV3dqW3QHXHx3UXZ29sb/v/CCy9g5MiR+Oyzz5Cbm4vY2Fij91EqlYb/S6VSo+NP23NMa4gI77zzDuLj41vcduXKFahUqmZfod0rd9McEonEcFkikTTLJAhCs+e5+7Jer8eJEydgY2PT7PrU1FQkJCRg//79GDZsGL744gsEBAS0+2dlrCO4vzbg/sqYaSgUCowbNw5Aw4dcpVIJuVyO0NBQ5ObmAmj9A3Z0dDRmz54NjUaDSZMmISIiwlI/RpfFY767gfLycnh6egJoGCNmagMGDMDVq1cNHfrf//630ePi4+OxceNGwxmxy5cvo6qqCuXl5ViwYAGOHDmCkpKSZn8IHjR3Y5ajR4/C0dERjo6OzW4fO3Ys3nnnHcPl8+fPAwB+/vlnhIaG4q9//Suio6Px448/3tfzM9ZR3F+5vzL2oORyueHDa2sfeBs/YDdO+s7JycHYsWMxfPhwHDlyBJ6ennjyySexfft2i/0cXRUX393A0qVL8be//Q2RkZEdOvPVXra2ttiwYQPGjRuHqKgow1fLd0tJSUFQUBAGDhyIkJAQzJ07F1qtFosXL8b8+fPh7++PtLQ0pKamoqioyCS5bWxsEBkZiXnz5iEtLa3F7W+//Tays7MRFhaGoKAgbNq0CQDw1ltvISQkBGFhYZDL5Rg/fvx9PT9jHcX9lfsrYw4ODm1OHG7PMffS2gfsa9euwd3dHXPmzEFKSgrOnj1738/BjBOI7kx/Z+wBVFZWQqVSgYgwf/58+Pn5YfHixRbNFBsb2+p4OMa6M+6vjImHt7c3srOzsXfvXmRnZ2PdunXIysrCnDlzoFQqsWvXLvj6+ra43yeffIK///3vsLW1xfHjxzF+/HhDH1KpVKisrATQsDqSSqXCkiVLAMBwm16vx/Lly/Gf//wHRARXV1fs3r0bu3fvxuuvvw65XA6VSoXt27cb5ogw0+Dim5nE2rVrkZ6ejvr6ekRGRmLz5s2ws7OzaCZ+M2fMOO6vjDFmOVx8M8YYY4wxZia82gljjDHGmEjNnz/fsKFUo4ULF2LWrFkWSsQeFJ/5ZowxxhhjzEx4tRPGGGOMMcbMhItvxhhjjDHGzISLb8YYY4wxxsyEi2/GGGOMMcbMhItvxhhjjDHGzOT/AESyZhk0iqP6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11" descr="data:image/png;base64,iVBORw0KGgoAAAANSUhEUgAAAtkAAADhCAYAAAAd+6l3AAAABHNCSVQICAgIfAhkiAAAAAlwSFlzAAALEgAACxIB0t1+/AAAADh0RVh0U29mdHdhcmUAbWF0cGxvdGxpYiB2ZXJzaW9uMy4yLjIsIGh0dHA6Ly9tYXRwbG90bGliLm9yZy+WH4yJAAAgAElEQVR4nOydeXxVxdn4v3fLXbIvZCEJCRBAENnzolgWLYog0qqoqChULWrB4q9WbUWFomhV9LWW11pcoKIIoiKIiiAlCiq7IJgAYQvZIQlZ73aW+f1xk2suuSH7Apzv5xO458ycmefMWeY5zzzzjE4IIdDQ0NDQ0NDQ0NDQaDX0HS2AhoaGhoaGhoaGxoWGpmRraGhoaGhoaGhotDKakq2hoaGhoaGhoaHRymhKtoaGhoaGhoaGhkYroynZGhoaGhoaGhoaGq2MpmRraGhoaGhoaGhotDKakq3RIFu2bKFPnz4dLYaGRqdl6dKl/OpXv2pU3nnz5jF16tR60y+99FLS0tLq5D158iRBQUEoitJieRuisLCQUaNGERwczCOPPNKoY5KTk/n666/bWLKWM2bMGN56661G5dXpdBw5cqSNJdJoTZpz717IOBwObrjhBkJDQ7nlllsadUxTnpGOZPr06Tz55JONyttR7ydNye7kdIaOa+TIkRw6dKhDZdDQaC22bt3KiBEjCA0NJSIigiuvvJKdO3d2tFhefv75Z8aMGVNnf7du3aisrMRgMABt2xEuXryYqKgoysvLefnll+ukN6Vz09BoiOTkZKxWK0FBQcTExDB9+nQqKyubVVZD9+7FxkcffURhYSHFxcWsWrWqTnpDH/0aLUNTsjXaxTLW1lwI56DR9pSXlzNx4kQeeughSkpKyM3NZe7cuZjN5o4WrVORlZVFv3790Ol0HS2KxkXCZ599RmVlJXv27GHXrl08++yzTTpeCIGqqi26d2VZbvIxnZ2srCx69+6N0WjsaFEuSjQl+zxFVVX+/ve/07NnTyIjI7n11lspKSnxpt9yyy3ExsYSGhrKqFGj+Pnnn71p06dP58EHH2TChAkEBgayefNmkpOTWbhwIQMGDCA0NJTbbrsNp9MJQFpaGgkJCd7jz5UX4MUXXyQuLo6uXbvy1ltvnXPItaSkhN/97nd07dqV8PBwfvvb3wL+h99rl3P2OSxcuJDY2FgfZXv16tUMGDCgwfZyOp1MnTqVyMhIwsLCSE1NpbCwsOkXRaPTc/jwYQBuv/12DAYDVquVa6+91nufALz55pv07duX4OBg+vXrx549ewC890/N/tWrV9dbz+zZs0lMTCQkJIShQ4eyZcsWn3Sn08ltt91GcHAwQ4YMYd++fd60+kavTpw4gU6nQ5Zl5syZw5YtW5g1axZBQUHMmjWLmTNn1hkenzRpEv/7v//rV8bvv/+e1NRUQkNDSU1N5fvvvwc8z9Z//vMfXnzxRYKCgurIsnjxYt5//31v+g033OBN27t3b73vhXXr1jFo0CDCwsIYMWIEP/30U73tp9PpeP311+nVqxfBwcE89dRTHD16lBEjRhASEsKtt96K2+325n/zzTdJSUkhIiKCSZMmkZeX503buHEjl1xyCaGhocyaNYuzFzl+55136Nu3L+Hh4YwbN46srKx65dJoe+Lj4xk/fjwHDhwAYNu2bYwYMYKwsDAGDhzodaUCz2jOnDlzuPLKK7HZbNx999117l2Xy8XDDz9M165d6dq1Kw8//DAulwv4pW974YUXiI2N5Xe/+x3z5s3jlltuYerUqQQHB3PZZZdx+PBhnn/+eaKjo0lMTGTDhg1eGZYsWeJ9X/To0YN///vf3rSa8l9++WWio6OJi4tjyZIl3nSHw8EjjzxCUlISoaGh/OpXv8LhcDR43meTkZHBmDFjCAsL49JLL2Xt2rUAzJ07l/nz57Ny5UqCgoJ4++23fY5bv349zz33nDd94MCB3rSsrCyuvPJKgoODufbaaykqKvKmNUW25ORkXnrpJQYMGEBgYCD33nsvhYWFjB8/nuDgYMaOHcuZM2e8+deuXcull15KWFgYY8aMISMjw5v2448/MmTIEIKDg+u8X6Bp75h2Q2h0apKSksTGjRvr7H/11VfF8OHDRXZ2tnA6nWLGjBliypQp3vS3335blJeXC6fTKWbPni0GDhzoTZs2bZoICQkRW7duFYqiCIfDIZKSkkRqaqrIzc0VxcXF4pJLLhH/+te/hBBCbN68WcTHx/vIVF/eL7/8UsTExIgDBw6IqqoqceeddwpAZGZm+j2/CRMmiFtvvVWUlJQIt9st0tLShBBCLFmyRFx55ZU+eWuX4+8cevToITZs2ODNP3nyZPH888832F5vvPGGmDhxoqiqqhKyLItdu3aJsrKyRl4hjfOJsrIyERERIe6++27xxRdfiJKSEp/0Dz/8UHTt2lXs2LFDqKoqMjMzxYkTJ7xpubm5QlEUsWLFCmGz2UReXp4Qou79umzZMlFUVCQkSRILFy4UMTExwuFwCCGEmDt3rjAajWLVqlXC7XaLl156SSQnJwu32y2E8H3m586dK+68804hhBDHjx8XgJAkSQghxOjRo8Wbb77prXP79u0iLi5OKIoihBDi9OnTwmq1ioKCgjrtUFxcLMLCwsS7774rJEkSy5cvF2FhYaKoqEgI4Xm+5syZU287+ks/13thz549okuXLmLbtm1ClmWxdOlSkZSUJJxOp9/yATFp0iRRVlYmDhw4IAICAsTVV18tjh49KkpLS0Xfvn3F0qVLhRBCbNq0SURGRordu3cLp9MpZs2aJUaOHOltg6CgIG9bv/LKK8JgMHjb7dNPPxU9e/YU6enpQpIk8cwzz4grrrjCR4763l0arUfte/7kyZOiX79+4sknnxQ5OTkiIiJCfP7550JRFLFhwwYREREhTp06JYTwPAOJiYniwIEDQpIk4Xa769ybTz31lBg+fLgoLCwUp06dEldccYV48sknhRCevs1gMIjHHntMOJ1OYbfbxdy5c4XZbBbr168XkiSJu+66SyQnJ4tnn31WuN1usXjxYpGcnOwtf926deLIkSNCVVWRlpYmrFar2L17t0/5Tz31lHC73eLzzz8XVqvV+975wx/+IEaPHi1ycnKELMviu+++E06ns8Hzro3b7RY9e/YUCxYsEC6XS2zatEkEBQWJgwcPCiF83yH+8Jc+evRo0aNHD3Ho0CFht9vF6NGjxeOPPy6EEE2SrebaDh8+XBQUFIicnBzRpUsXMXjwYLFnzx7hcDjEVVddJebNmyeEEOLQoUPCZrOJDRs2CLfbLV544QXRs2dP4XK5hMvlEt26dROvvPKKcLvdYtWqVcJoNHqvdUPvmPp0qbZGJ8RZn/UanYrk5GTeeustxo4d67O/b9++LFq0iF//+tcA5Ofn061bNxwOR51hodLSUsLDwyktLSU0NJTp06ejqirvvvuuTz3PPvus1zfrscceo7y8nDfeeIO0tDSmTp1KTk5Og3nvueceYmJieP755wE4cuQIvXr1IjMzk5SUFB+58vPziY+Pp7i4mPDwcJ+0pUuX8tZbb7F161bvPp1O5y3H3zk8+eST5OXl8c4771BRUUFsbCzp6ekkJSWds73effdd3nrrLd544w0fi6bGhUlGRgYvvPACX3/9NQUFBUyYMIE333yTmJgYxo0bx4QJE5g9e3aD5QwaNIi//e1v/OY3v/F7v9YmPDyctLQ0Bg4cyLx581i/fj3btm0DPKMs8fHxfPjhh4wcOdLnmZ83bx5Hjhzhvffe48SJE3Tv3h1JkjAajYwZM4apU6dy3333eevp27cvr732Gtdccw2LFi3iiy++4Isvvqgjz7Jly/jnP//Jjh07vPuuuOIK7r//fqZPn8706dNJSEiod8jeX/q53gsPPvggUVFRPPPMM978ffr0YfHixYwePbpO+Tqdjq1bt3LllVcCMHToUG699VYef/xxAB555BEUReHVV1/l3nvvJTIykhdffBGAyspKwsPDyczM5Ntvv+X111/3trUQgsTERObNm8d9993H+PHjmTx5Mvfee6/3WgQFBZGRkUFSUpLPO0ej7UhOTqaoqAij0UhoaCjXX389L7/8Mq+99hoHDhxg2bJl3rzjxo3jjjvuYNq0aYwZM4ZRo0Yxf/58b/rZ9+bgwYN54403CAkJATzW4+LiYhISEnA6nRQWFtKtWzeve0lpaSkul4uYmBgA7HY7RUVFJCYmotPpUFWV7OxsEhMT0evrOgOcOnUKi8VCSEgITqeTU6dOeY8FyM7OJjo6moCAALKzs4mNjSUgIMCnjLKyMiRJIioqyruvsLCQwMBAgoKCfPI6nU5Onz5NQkKCt47Tp09jMpkICwujtLQUWZZ9yqqNv/SCggKsViuhoaEAVFRUYLfbiYmJaZJsADk5OYSHhxMYGOiVTa/XExkZCXhc+JxOJ9HR0ZSWliJJEl26dAE8z2tubi5RUVEoisJdd91Fenq69zxHjBjB1VdfzbPPPtvgO6Y+Xaqt0Zx0zlOysrK48cYbfR5yg8FAYWEhsbGxzJkzh1WrVnlvaICioiLvQ5OYmFinzNjYWO9vm83mM+Ta2Lx5eXkMGzbMm+avnhqys7OJiIioo2A3lrPLvuOOOxgxYgT/+te/+OSTTxgyZAhJSUnAudvrrrvuIjs7mylTplBaWsrUqVNZsGABJpOpWXJpdG769u3L0qVLATh48CBTp07l4Ycf5oMPPiA7O5uePXv6Pe7dd9/llVde4cSJE4BHmas9hFqbhQsX8vbbb5OXl4dOp6O8vNwnb+17V6/Xk5CQcM7nrbFMmzaN9957j2uuuYb33nuv3o+FvLw877NRQ1JSErm5uS2qv773QlZWFv/5z3/45z//6U13u93nPOcaJQfAarXW2S4oKPCey5AhQ7xpQUFBREZGkpubS15enk9b63Q6n+2srCxmz57t42ZT07Gf3T4abcunn35aRwHKyspi1apVfPbZZ959kiRx1VVXebfP1ccA3HvvvSQmJhIXF4dOp8PhcJCenk7fvn2pqKhAr9fTr18/b/68vDycTic9evQAPEqgyWTy5hFC4HA46NWrFwEBAZSVlXmPAc/9FxsbS3x8vN/yJUnyTvS02+3079/fO5m59nkXFRX5uEOEhIQQFxdHXFycT96SkhLMZrNPHcHBwciyTHJycp3zORt/6Xq9noiICK+yW1RURFFREZdcckmTZKt9vjUfOWazGYvFQteuXQGP0l1SUkKfPn3IyspCr9fXeWa7dOlCZWUlf/3rX3187Ws/o815x7QHmpJ9npKYmMg777zjtfTUZtmyZaxZs4avv/6a5ORkysrKCA8P9/FFbKsJTXFxcV6LN3gU6fpITEykpKSE0tJSwsLCfNICAwOx2+3e7ZoOtTZnn0O/fv1ISkriyy+/ZPny5dxxxx0+ddXXXuDxXZs7dy4nTpxgwoQJ9OnTx2vd0rhwueSSS5g+fbrXjzIxMZGjR4/WyZeVlcXvf/97Nm3axBVXXIHBYGDQoEF1/HvBE/LyxRdfZNOmTVx66aXo9fo6z1/t50JVVXJycrydTmPx9wxPnTqV/v37s2/fPjIyMrxzHM6ma9eudXyPT548yXXXXdfsus9FYmIic+bMYc6cOU06rjGcfS5VVVUUFxcTHx9PXFycT1sLIXy2a+S68847W10ujZaTmJjIXXfdxZtvvllvnobuxd69e2Oz2bz53G53qxlQVFXl6NGjJCcnExYWhl6vb3TIR6PRiE6nw+VyYbPZfNICAgKIjIwkOTm5wXJMJhOSJCGE8DlHi8XS5PNpDE2RramYTCavTzp4nle3243ZbCYgIICYmBif8zx58qTXKNKW75iWoE18PA+QJAmn0+n9k2WZBx54gDlz5ng7l9OnT7NmzRrAM7RjNpuJjIzEbrfzxBNPtJust956K0uWLCEjIwO73e4zdHM2cXFxjB8/nj/84Q+cOXMGSZL49ttvARg4cCA///wze/fuxel0Mm/evEbVf8cdd/CPf/yDb7/91icm6Lnaa/Pmzezfvx9FUQgJCcFkMvkdBtQ4/zl48CAvv/yy90MwOzubDz74gMsvvxyA++67j4ULF7J7926EEBw5coSsrCyqqqq8FhXwTHaqmZh1NhUVFRiNRrp06YIsy8yfP5/y8nKfPLt37+aTTz5BlmVeffVVzGazV4bGEhMTw7Fjx3z2JSQkkJqayl133cXNN9+M1Wr1e+yECRM4fPgwy5cvR5ZlVq5cSXp6OhMnTmx23efi97//PW+88Qbbt29HCEFVVRWff/45FRUVjS6jPm6//XaWLFnC3r17cblcPPHEEwwfPpzk5GSuv/56fv75Z29bv/baaz4f7A888ADPP/+8d2J4WVmZ3zBnGh3D1KlT+eyzz/jqq69QFAWn00laWpqPIachgoODyc/PR5IkJEkiPz/f66rQUkR1RBOTyYROp6OsrKzOs14fOp2OqKgosrOzcbvdCCGorKxEVVUiIyMpKyujrKzMW0dFRYXPZN8aAgMD0ev1FBQUePPVuIg2BqPR6K2/MTRFtqYSERHhbUNVVSksLESv13tdUfR6Pa+99hqSJPHJJ5/4uLu15TumJWiaxHnAhAkTsFqt3r958+Yxe/ZsJk2axLXXXktwcDCXX34527dvB+Duu+8mKSmJ+Ph4+vXr1+TOuyWMHz+eP/7xj1x11VWkpKR4664vRNqyZcswmUxccsklREdH8+qrrwIe68PTTz/N2LFj6dWrV6MX+rj99tv55ptvuPrqq318xs7VXgUFBUyePJmQkBD69u3L6NGjueuuu1rSDBqdlODgYLZv387w4cMJDAzk8ssvp3///t54urfccgtz5szhjjvuIDg4mN/+9reUlJTQr18/HnnkEa644gpiYmLYv39/vaMi48aN47rrrqN3794kJSVhsVjqDGn/5je/YeXKlYSHh7Ns2TI++eSTJlvXZs+ezUcffUR4eDh//OMfvfunTZvG/v37z3kPR0ZGsm7dOl5++WWvP/O6devq9ds8m3vvvZf09HTCwsLqtZbXZtiwYbz55pvMmjWL8PBwUlJSvC47LWXs2LE888wz3HzzzcTFxXH06FFWrFgBQFRUFKtWreIvf/kLkZGRZGZm+ly3G2+8kccff5wpU6YQEhJC//79+fLLL1tFLo2Wk5iYyJo1a3juuefo0qULiYmJvPTSS6iq2ugyQkNDCQwMJD09nfT0dGw2m1+3huZgMBjo1q0bR48eZe/evRQXF3tdMhtDYmIiVquVjIwM9u7d6/14CAgIoGfPnuTn57N3715++uknCgoK/CrCer2elJQUysrK2LdvH1lZWXTv3r3eD+yziYiIADyRgdLT0xvM3xTZmorFYqF79+6cPHmSffv2UVpaSkpKCnq9Hr1eT5cuXVi6dCkRERGsXLmSm266yXtsW75jWoI28VGjTcnIyKB///64XC4tTqeGRjvw7bffMnXqVLKysrQ41xoXPRkZGfTt27fx+Ve8z5an51CRc5LghG6MnL+AvlNa5k5kMBi47LLLvNtTpkzhL3/5C2PGjGHhwoU+85gaw6effkrv3r29fthPP/00o0aNqndSX1paGldddRVr1671htycOHEif/7zn/0ufFXD0qVLufbaa5vsytYSpk+fzsSJE5k8eXKdtKZey86ApvVotDqrV69mwoQJ2O12Hn/8cW644QZNwdbQaAckSeIf//gH9913n6Zga2g0kYwV77Nh5gzk6vlAFdlZbJg5A6BFirbVamXv3r2tIiN4lOyJEyd6leza0VXqIyEhgQULFvjEtW+IpUuX0r9//0Yr2Yqi1JnEebGjaT4arc6///1vpk+fjsFgYPTo0bz++usdLZKGxgVPRkYGw4YNY+DAgT4LXmhoaHjY/OeHOfVT/cpu/o5tKNUL1dQg2+189cC9/PSO/8mX0QMGcdXCV1ss24MPPsjOnTtxOBxMnjyZv/3tbwD85S9/Ye3atRiNRq699lpuuukm1q5dyzfffMOzzz7Lxx9/zDPPPOO1/u7cuZPZs2dTVVWF2Wxm06ZNgGeekyRJbNy4kWuuucan7t27d/OnP/2JyspKoqKiWLp0Kd999x27du3izjvvxGq18sMPP/h1QUlOTua2225j48aNPPbYY1RUVLB48WLcbjcpKSksW7YMm83G9OnTCQkJYdeuXRQUFPDiiy8yefJkhBA89NBDbNy4kcTExDrhDM93NCVbo9VZv359R4ugoXHR0bdvX6qqqjpaDA2N85azFeyG9jcWh8PBoEGDvNt//etfue2223zyLFiwgIiICBRF4de//jU//fQT8fHxrF69moMHD6LT6byRuCZNmuTXpcLtdnPbbbexcuVKUlNTKS8v91GM58yZw1NPPeWjZEuSxEMPPcSaNWvo0qULK1euZM6cObzzzjssWrSoUe4skZGR3pVxi4uL+f3vfw941q54++23eeihhwDP+hRbt27l4MGDTJo0icmTJ7N69WoOHTpEeno6hYWF9OvXj3vuuacZrdw50ZRsDQ0NDQ0NjQuehizOi3snU5GdVWd/cGISt21Ia3a9jXEX+fDDD1m8eDGyLJOfn096ejr9+vXDYrFw7733MnHixAaj/xw6dIi4uDhSU1MBvLGpaxg1ahSAz6JZhw4d4sCBA17FW1GUJk8Mrf3BcODAAZ588klKS0uprKxk3Lhx3rTf/va33rjhhYWFgGcOye23347BYKBr165cffXVTaq7s6NFF9HQ0NDQ0NC46Bk5fwHGs2JWG202Rs5f0Kb1Hj9+nIULF7Jp0yZ++uknrr/+epxOJ0ajkR07djB58mTWrVvX6Dj252LOnDk+K7UKIbj00kvZu3cve/fuZf/+/WzYsKFJZdas5gieiYuLFi1i//79zJ0712fRmtpRxi6WmBsXnCU7KiqqTYKk+6Oqqsrn5uosaHI1ns4oE7SuXCdOnKh3ZcLOwMX+zHZGmUCTqym0tkyd+Zltz+f1XDS2zV988cXGK3QDBtPvibkcXvQqzsICLDGx9J71MGLA4EaFt6sPVVW9x6uq6l2HwW63c+zYMU6ePInBYCA3N5f9+/ezbt06evXqxc6dO3E6nSQnJ3P//fczbtw40tPTkSTJ62IBnqXRs7OzSUlJ4eTJk6xcuZLLLrvM65d94sQJKisrSU9P964ue/r0aU6cOEFYWBi5ubksX76cQYMGIUkSWVlZpKSkALB//35sNpuP3LWpkeXUqVNeWcrLy9m3bx+LFy8mOjqa9PR0r4y12yE9PZ3u3bvz9ttvk5qaSklJCZs2bWLkyJF+27ugoKDJ4XXb431xzudVXGAMHTq03eravHlzu9XVFDS5Gk9nlEmI1pWrPZ+J5nCxP7OdUSYhNLmaQmvL1Jmf2c4iW2PbPD09vW0FaQR6vV4MHDhQDBw4UFx22WXi8ccfF0IIMXr0aLFz504hhBDTpk0TvXr1EldffbW48cYbxZIlS0ReXp5ITU0Vl112mejfv79YunSpEEKIrVu3ir59+4pBgwaJI0eOiGnTpolVq1YJIYTYsWOHGD58uBgwYIAYPny4qKioEJs3bxbXX3+9V541a9YIwNuGP/74oxg5cqQYMGCA6Nevn1i8eLEQQoiPPvpI9O7dWwwcOFAUFhb6PbekpCRx+vRp7/brr78ukpOTRWpqqpg1a5aYNm2a9/xqZBRCiMDAQCGEEKqqipkzZ4revXuLsWPHivHjx/vkq01zrmV7vC/O9UxccJZsDQ0NDQ0NDY3OgqIo3t8VFRUEBwcDnvjVNdS3cErtVQ1ruPLKK30svbWPTU1NZdu2bT75x4wZ4xMPe9KkST7W/UGDBnlXW67NzTffzM033+yV2x8nTpzw2X7wwQd58MEH6+Q7+/wqKysBz8qXixYt8lv2hYDmk62hoaGhoaGhoaHRymiWbA0NDQ0NDQ0NjXq54447yM7O9tn3wgsv+EQP0aiLpmRraGhoaGhoXLAIIbQVUFvI8uXLvW4uHYE4T6ORdKi7yPr16+nTpw8pKSn8/e9/r5P+yiuv0K9fPwYMGMCvf/1rsrLqxq/U0NDQ0NDQqIvWx4LFYqG4uPi8VdI0PAp2cXExFoulo0VpMh1myVYUhZkzZ7Jx40YSEhJITU1l0qRJ9OvXz5tn8ODB7Nq1C5vNxr/+9S8ee+wxVq5c2VEia7QQxe2m5PAhInr36WhRNDQ0NFoNAZQ5JGwBBkyGzjHVSetjPSQkJJCTk8Pp06c7WhQAnE5nhyqLQggEoG+iZb+j5bZYLCQkJHRY/c2lw5TsHTt2kJKSQo8ePQCYMmUKa9as8XkBXHXVVd7fl19+Oe+99167y6nROlQVFOAuL+PEpo3oDAbCe6Z0tEgaGhoaLcYpKSiqwCkpOCWFAIMem9mA2WjoULm0PtaDyWSie/fuHS2Gl7S0NAYPHtzu9QohqHDJONwKOiAiMABjEz4IO0ru850OU7Jzc3NJTEz0bickJLB9+/Z687/99tuMHz/eb9rixYtZvHgxADk5OT5hcdqSysrKdqurKXQ2uYSi4Cw9g2Q0cTounsI9PxJw9BiGgICOFq3TtVUNnVUuDQ2NX6hyyVS6ZJ99bkXFbVcx6GUCA4xYTPoO8Qe+EPrYc3G+viM7Qm4hQDnLXUYHGPSNvy+19m4e58XEx/fee49du3bxzTff+E2fMWMGM2bMAGDYsGE+8SD9oUgSOr0evaFlloa0tLQG6+oIOpNcksPBkTWrUWWZnOBQUowGZEXGceIYKRMnEdS1a4fK15naqjadVS4NDQ0P5U4Jh1upN11RBeVOiQoX2AKMZH2yku/mzqEi5yTBCd0YOX8Bfafc2Y4S109r97Htwfn6jmxPuVVVUOGUccr+79NQqwmLqXF6kNbezaPDnMfi4+N9wsHk5OQQHx9fJ9/XX3/NggULWLt2rc+69y2hIiebop8PaBMh2hhFksj6egOyw4ElPNy732ixYAkP5+iX67BXL8WqoaGhcT4ghKDU7j6ngu2bHw4sf4+NM2dQkZ0FQlCRncWGmTPIWPF+m8nZkX2sRsfjcCsUVbnqVbABKpyypge1MR2mZKemppKZmcnx48dxu92sWLGCSZMm+eT58ccfuZtUBFMAACAASURBVP/++1m7di3R0dGtVrdQVc5kHqY8+2Srlanhi1BVcr/bQmVBPjY/185ksxEQGMTRz9fiKCnpAAk7HqGqqIqCIkkobjey04nkcCBVVSFUFVd5OY6SEuynTlGRm0t5Vhalx45SfOggp37aS96ObWRv/faibT8NjfZGVQUlVW5csurdd/zjFaRPn8J7sTZWD+3N8Y9X1DnuxwVPoTjsPvtku50tT89pM1k7so/V6DhkReVMlZtyp0RD+rMqBFWN/Fi8EBFCIIRAVT1/SvWfrKi4ZIUKp4SqtuwjpMPcRYxGI4sWLWLcuHEoisI999zDpZdeytNPP82wYcOYNGkSjz76KJWVldxyyy0AdOvWjbVr17ZK/eaQEIrTf8YcHOJjZW0LynNyKPp5P6HdkrB2icYSHt5iV5XOTsGe3RQfzCA4IbHePAHBwQhV5ejna+k16UbMoaHtKGHHIFSVnK3fUnwwA3SgQ4fA4x8HnigFAM7wSA6u/OCXA3XVcUKr473qDAZ0egPuinKC4xOwRkS085loaFxcyIrKGbuEWktzOf7xCrY9MtOrQFflZPPD/3uA/C2bCQgOofzIYcoyD2LPzfFbZkVO2xl6OrqPbQsqXTKSrGIw6FAFuGQFo17fJN/iC5kql0yVS6YpaqHdJWMx6ps0CfJ8xikpjfoAqcEW0DI1uUN9sidMmMCECRN89s2fP9/7++uvv26zunV6A+bAIAp/3EP8iCsxtlFoGld5OSc2rkdvMFJxMssTFN9oJDg+kbDkZI/SHRaGTn/h3ODFhw6Sv3M7wfEJDU74MYeG4jxTwtHPPyNl0m8JCApqJynbH6Gq5Hy3laKMnwmOTzxn2xTKaqP81VVZak0RNTQ0/OCWVUod7jod897nnq5joVZdLo598C4Gq43QXn3oknoF7rIypPKyOuUGJ3RrS7E7tI9tbSqcEvYaq6viscKW2j3vv5pJfEa9HoNBh1Gvq97WXRSL0EiKSrlDQm6G1VXg+XgJs3V8IIK2pCH/9LbivJj42FYYLRZkl5OiA/uJGTK01RVdVZbJ2rQRvcGINTLyl/2KgrP4NNnV/nk6k4mQxG6Edu9BWHL381rhrsjN5eTmTQTFxjXaWm8Jj8BeXMSxLz+n58RJmKzWNpay/RFCkLdjG0Xp+wnu2vDHh4aGRufAKSmUOyS/1sGqeizU6HRMOXba+y4/2+INYLTZGDl/QRtIfOHR0CRTAciqQFYV8A32gl5XrXQbdAQY9I2e6Hc+IISg0iX/8vHRTFyyilNSLqi2qY1LVih3yD6jUO3F+avNtRKW0DAcxUWcOXqk1cvO27ENx+lTPgo2gN5gwBwaRlBcV4K6xmMNj6AqP5/jX31B9pZvUJXz00fKUVLC8fWfY42ManJ4PltkFFJlJce/+hLZ5Wowv1DVBvN0FoQQ5O/cwakf93gU7PP4I0pD42JCVlTP0PJZ+4UQZL63pN7jAuN9n/Oek29n7KJ/E5yYBDodwYlJXPt/iztNdJHOTEMKdkOoQuBWVBxuhTKHVCfk4vmKS1YornK3WMGu4UKcBCmE8I54dISCDRe5JbsGa2QUpUcyMYeGEdhKkz/OHD3CqX17CTmHT3INeqMRS3g45rAwSg4dRHG76TbmagwmU6vI0lyEqlJy+BDFGemYAoMICAnGHBKKKTAQo9mCwWLBaLFgMJuR7XaOf/k5RqsNk83WrPps0dFUFhRwZO1qTIFBqLKMKkkIRfH8Vjzbno8QQUi3ZGKHpmKLimrdE29lCvfuoXDPLo/7jKZga2icFwghKHPU9d10lZ5h+59ncvKz1YT06UtV1gkUp8ObbrDaGPTELy4ZZqOeEIuJLndMpf8dU9tL/AuClirY/qhyeSyaIZaO7V/9oaqCKreMW1YxVLu8GLyuLx7fc1X1LCrjlFq3XVThmdQLnpEBzxQg4Z0zpFZPENSfJ/7vkqJS5pBo4bzFFqMp2YBOr8cSHsGpvT+ScOWvMAUGtqg855kznNy8icCY2CYpVTqdjqCu8ZSfOM7x9V+QfM24NvMVbwh3ZSU5W7+l7PgxLJGRyEWnqczPRZUkz9On01XP0hOg13sn49miurSo3qDYWNyVlbjLy0GvQ6fXozMYMJpMnt86HVS3qb2wkEMffUh4r17EDB7aKSf/ndq/j/xtPxAUn4DuAp/sqqFxIVHukOv4uJ7a8T3fPTgde0E+g598hn4z/8SJ1R+yY+7jSEWnCYxPYNAT8+l+8xQAgsxGAs1aN9scyhxSqyuSNTjcCkJ44kR3BkR1lA97rUmL/vyrz54g39rU59MtAFVAUaULa4CBwABjp1a2mzMBtK3Qnv5qDAEBGM1mTu3bS9z/DEdvbF7TKG43J77+CqPFirEZMUdrFO2qwgKOfv4ZPa6b0GKlvykIISg9dpTsb9PQ6fSEdEtq+BhVRSgK+layvDd28qM1MhJLRAQVOdmUHskkoncfogcPxRIW1ipytJSijHRyt24hqGv8BR9NRkPjQsLu9kyQOv7xCvY+9zRVuTmYgkOQyssISurOuM/+S9SQVAC63zyFyqQkLht2hfd4nc6jwHX00urnK22pYNfglBQQEGI1dtgcGSEEdrdClVtuVLSLjlYaBWB3KzjcCpZqZbszRXZRVM/ok6R0HnfSi3LsWqqqRK41vFdDQHAw7spKig8dbJZvkhCC3B++w1VW1uKwgIExsbgrKjjy2Rpc5eUtKquxSA4HJzdv4sTG9ZhDQrF1aZxVWqfXt5qC3VR0Oh22qC4EdY2nLCuLgyuXk73lm3Zrs/ooyTxMdtp/CYzr2uwPNg0NjfbHLatUOmXvZMWqnGwQAqm8DJ3BwKWzH/Uq2P4IMOiJCjRf9Ap2c/1720PBrsEpK9UuQe2vvjrcCkWVbipdjVOwOxMCj/zFlS7KHBJKR/tk1JKnMynYcJEq2aXHj3Ey7b/YT9ddbdAaGUn5ySwq83KbXG7JoYMUZ6QTGBvXGmJi69IFVZbIXPMJjuLiVimzPsqzszm0agVlJ44TnNCtw9xUmotOr8fWxaNsn8nMJGPF++R8txVHcTGu8nLclZVIdjuy04nscqF4fbsbT2NfxKXHjpK1aSOBsXEd7levoaHReNRqS5jAf3g+oSgceOX5eo+3BRgIDwzo1EPp7UVzwsmV2dtPwa7BJXvin7eXoi2q3S7KnR03Ga+1EHhGBIoqXZTZJdyyiqSoyIqKov6yyEtbtq2qelZg9TdBuTNw0ZrYFLeb7G/T6HLZQMJTenl9p3U6HbbIKIp+3k9AUHCjF0ixnz5N9rffePywW3HoyRIegausjMy1q+k54QYCY2JarWzwtEP+ju2cPvAT1sioZk9abAghBEKWqSgoJCA4BKPN1iYKqE6vJzAmBqEolBzKoCj9ALpqTzZx9iMoBI6IKPa9vZjA6BhCkpMJ7BKDOSICoSjIdjvuygqcJSU4S0owWCxE9O6DNSrK7zUWqkrZySyOb1hPYHRMkyOsaGhodCyeiVKe90R94fnq2x9qNV2wIdCag6wImtIcZXap3WMY1yApKiVVbsJtbfeB5JQUqlwyihCdwvLb2jhlpcHrpwNMBj1Ggw6TQY/J0PyFhIQQuGS1SQvLdAQXrZJtMFuwRnXh9P59OEqKiRk8BKPZY73VG42YbEHkbfue0OTuBCd2O6fyKTudnNj4FQHBwW2iWJlDQ9FVGTiydjXdr7uekMSGI5Y0hBCCyrw8sr/ZjGSvatPIF6osUZ6TgxIRhfNMiXcEwWi1YgmPwBQUhNFqRa9vvQ5KZzAQGBPbYL5CWcUcEkplfj6nD/yEVFmJ7HISEBJKYHQMlogIbFHRBAQHo0oSBbt3YrIFEtQ1HoM5AHdFBfbTp3CcPo2z9AyqLGPrEo2hGf74nZ177rmHdevWER0dzYEDB/zmSUtL4+GHH0aSJKKiovjmm2/aWUoNjeZR4ZRwVw81K243+oAAVD/hRAPjE7y/dYDNbMSo12kKdi0UVTTJStuRCnYNsioosXsU7dbyM65RBO1updO5MXQEAnArKp6AMZ7rrdd54pf/onj7LiAkhEBSqpc7Vz0Wcklp2v3VkVy0SjZ44lUHxsRSdaqQk5s30XX4CK8vtclmw2A2U56TTVnWcYK6JhDSLQlzSIhPGTXLZMsOe6u5ifgjIDAInV7PsS8+I3bY/xCa3B1LRESTreay00l51gkKf9yDs6wUS3W87rZCsldReuwoqqKg6xKLyfbLJE5FclNZkA+KCjod5tBQzGFhGC1WQHhC9ymqJ3yf7EaVZFRZ8oTxk2R0RgNGWyAmqxWDKQBDQAB6kxG9sa6FXAiBKkkobjeKy4XbXuVRqOO7UXL0EFC9CmhYOFajEcXlojI/j8pqq5UlPByj1YqrtAxnaSmyy4HRaiMoNg5LRARGq7XJ0WTON6ZPn86sWbO4++67/aaXlpbyhz/8gfXr19OtWzdOnarrjqWh0RlxSoo33rAQgu1/nonqcqE3BaBKbm++2uH5LEYDQZbONfGrs9AUhbIzKNg1KKonjF2g2YDFaGiWVbtGsXZJKi5Z6ZQuDJ0JVQjP9a8Vvtyo16HX6ZCb+LHWGbmolewabBGRSFVVZKV9TczgYYQmJaPT6dAbDFjDIxBC4Dh9iorcHGxRXQjt3gNzaChCUSjYvYszRzIJbkQ87JZistrQx5go3LuHgl07CAgNJerS/oQkdGtwoqW9qKjaZ/xnUFXM4RGNiuHdXIQQ2ItOU5GdjdFiwWytOxJgMAVgMAV488sOB86yUuq+1qpD+dX605uMCFXFXVqKs7iI2uNFOr0eo9WKwWpDbzAgVVUh26tqLWCjQ280YjCZ0Bn0mEPqugTpbb/E+xZCeHy5naUYzAEEde2KTqdDdjpxlZchVIWguHh01voVbCEEQpGrY3/LCFVBqAKBQChq9bZS/VtFiexCWU4BGAzo9Xr0RiM6g8Hzp9N7wxnKDke7LV40atQoTpw4UW/68uXLuemmm+jWzbNUdHQrxZzX0GhL5OolqWv4+R8vcWzlewx49EmCu/f0RhepCc/X65bbCbaYCDBeuB/ULUVWhZ/3+C94rJGeBWLcnczCqwrP8tuVyJhNBqwmQ4PXukaxdkoKblnVFOsW4vHnvzBaUVOyqzEFBqIPCKBw1w5cJcVEXTbQ6zOs0+kICA6BinKKM37m2FdfIldV4hgwhMKjhwmK69puIYAMJhNB1RZz2eEgf/s28r7/DktEJJH9LiUksZs3ryJJVORkc2rvj9hPFaI3m7FFxzQqnJwQAlWWEbJnFSij1YJO17hORZEkKrKzcJaWERAU1Kj6dDodxurFbRqNAa+SXld2CXdpKUIIDCYTRlsger9W5oavm06n87vUe428stNJceYhzMEhBMXGIgSokoTscqK4nMgOJ4rbxdmOYwLQCTzxwHU6PB8Tnv9FuOfDz/NhIDwKuVB/iU1ejb3oNPGlZxo8h/bg8OHDSJLEmDFjqKioYPbs2fVavRcvXszixYsByMnJIS0trV1krKysbLe6GktnlAkuHrlqT9Ar3ZJG1t/nEzZmLIy+ikqdjpR//8eb7tDp2L/rhzaX6XxHVlRMhl/et5LimRAnyZ7VF88H62TNpD6npGDQ67AF+Fq3VbXaYi1rirVG/VxUSnbGivfZ8vQcKnJOYgoKImXCJGKGDPWmG0wmbDGxlGVl4SgpIXrgIKSqKioL8rGfKkSonriaRqsVc0goFaqKs/QMlvCIDgnTZrRaCapW/iS7ndzvt5IrBK7oOPK2/0DxwQwUlwtzSIhfS7uqKqhut8eNQpaRHY76lUK9HnNICObQMEy2QAxms98PC3dlJaXHj4IqsDRy0mhro9PpfKzkbU1tZbskMxNPs3gW59EbDB6reVBwkz7EdDp9oz44HCVtG3WmKciyzO7du9m0aRMOh4MrrriCyy+/nN69e9fJO2PGDGbMmAHAsGHDGDNmTLvImJaW1m51NZbOKBNc+HLVrOjokj2W1NO7trP/f1+gy/ARjH33I++8Ch1gDTAQZK4/nnJnbauOQqfzKKUlVW5k5fxXQBW1lnXbaPAu1a6h0RAXjZKdseJ9NsycgWz3hGSSKio49MmHAD6Ktk6nw9alC66KcnK2fAs6MFptmEPD6lhka4buzxw5TETvPtW+xB2DqZZ7Q4Fboij9ZyzhEfVG8HBXVlJ24phnBcdqdAZjvUqhEALZ7sBVWgrULAUf4Y0UojcasJ/yuNSYrLaLMrJGky3xFxgJCQlERkYSGBhIYGAgo0aNYt++fX6VbA2NjsRdHZWgJspDZdYJ0u6+BVtcPKOXrPRRsENt2qIyTSXUaqLC2bkWBWkNBHQa/3GN84OLRsne8vQcr4JdgypJHPvqCx8luwZzcAgEh9TZfzZGsxlZCEoyDxPR+5JmrfLY2uj0BgKj/Yf6U1WFqsJCqvJyMdkCMfnxlfZb5lnuHKqieCOFCDxKtypJBASH1OOWoXGh85vf/IZZs2YhyzJut5vt27fz//7f/+tosTQ0vAghqHTJ3kmOAO6yUjbfdRNClrjq/dVYIqO8aSHaqo0aGhot4KJRsityTvrd72oFf1ajxYLscFB65DBhvXpjDOh4RdsfstNJWdZxpCo75tCwFvmR6w0G9LUihaiK7LOt0bYU7tnNsa++wFV6hsOffMSYvy+k75Q727TO22+/nbS0NIqKikhISOBvf/sbUvVIyAMPPEDfvn257rrrGDBgAHq9nvvuu4/+/fu3qUwaGo1FVlTKHBKyKnyWS9cHmFHdLsZ+9CWhKb+MuoRYtLjXGhoaLeOiUbKDE7pRkZ1VZ7/RZkMI0eKJi0ar1ROuLjOT8N59OtVKf0IInCXFlJ88icFkahNfab3hormVmk1txdgcFk6PcRP8jqIU7tlN5tfPkVFc5Ddf4Z7dHPrkQ6+rj72wgA0zPf7Nbalof/DBBw3mefTRR3n00UfbTAYNjeZQ5ZKpcskI8C6XXrOao+pyojcF4CjM9+YPthixBmgKtoaGRsu4aMb1R85fgPHsBWV0OmS7nf1L38JVXtbiOky2QFRVofRoJqosNXxAO6BIEmXHj1GWdQJTYCBGP1Ey2oPDqz8i43e3k/b4n0j7y585vPqjZpVTuGc3Pzz/DGmP/4kfnn+Gwj27W1nStqFGMa4ZOXGVnuHQJx/WkT9/104OffwhcnGRN9/BVR+Qtfm/AJQeP8bBVR/4+NIDyHY7W56e0w5noqFx/lAT97iyWsEG/8ulq5Kbvc89DUCQ2YgtQDMaaFx4HP94BauH9ua9WBurh/bm+McrOlqkC56L5k1SY+GrHV2k5/iJyE4HJzdvQrTSBI0AW6AnwsbRo4SlpHSohdddUU7p8eMgBJbQsA6T4/Dqj8jb9v0vO4Tq3e5942Tv7oYsvWdbcGsUVaCORbgxVuOGLMZNKashjn31RR3FWJUkDn38ITnfbyFx5GiiBw7m+Pp1dT7QhKqS/e1/Sbrqakw2W614377U5xKloXEx4nArVDilOpEtzrVcui3AQKD5oukWNS4izh7BqcrJZtsjMwHofvOUjhTtgqZDLdnr16+nT58+pKSk8Pe//71O+rfffsuQIUMwGo189FHzLJ+16TvlTmYcPsENH3zEZdN/T+zQVBKuHMXwx5/EEh6OEILjX31J9pZvW2QtDQgKQnI6KDt+vN0WCqlBCAFCpSI3h5LMwxgCTAQEBbWrDGeTt31bPft/wF1RgSK5Kdizy6+lN3f79ziKi6nIzeHY+s/9KqrH1q/znHc1jbEa1+SpbTH2Z1lurAXan4VdqCqV+Xlkb/mmXt9/VZYwWqzoqkNAuisq/OarmbQbGBOLOcz/wkPBCd387tfQuNiocEqU+1GwczZ8QX2x8YPiEwm2dB43v9agvftYjc6LvxEcxWH3juBcDDTGku/NE2Pl/a5BvBqoZ3HvZDJWvN+sOjvsk11RFGbOnMnGjRtJSEggNTWVSZMm0a9fP2+ebt26sXTpUhYuXNimstT4TzuKTnPym/8iainG57KWngtzUDCu8nLKs44Tktwdvb7t/PsUSUK223GWl+E6cwY5uSf2otOYQ0Jb5GveGhZcRZJA1DNKIATfPzu33mNVSSLzk4Zf/K6yMrbOfYIhM2cTGBPLkc/X+lfGv/qcmCFDqSos4Mi6T+vJ8wU6g57SY0eRnU6KDuyvY1lWJYnDaz5BVWQCgoIpz80he/Mmbz5X6RkyPlzOodUfobpdnoMMBvDzwWWw2hh43/0+22e/CGv21xB5SV/fkYFqeoyf0EBLaWhc+FSdFT0EQJVl9j4/l/RFr2BL6Iar6BSK0+lNN1htjHrmufYWtU3pTH2sRsdS/NOPVOVk+02rb2TnQqMxlvyz89ToghXZWc2e99RhSvaOHTtISUmhR48eAEyZMoU1a9b4vACSk5MB2i0knK1LNKbAINxn+WefK9TfuTCHhOAqK6P85ElCk5IavWJiQ6iqguxwIFVU4DhzBtnpQCdAbzJitFjQGQyYg4JbVEdTXDP8yijL5O3YxrEvPz9nvl6/vRnZ6eT4+vrzXXLr7RitVjI//RhXWV3feaPVSszgoQRUL48uVfq3BtfE+C7YvROpqqqePGcoP3mS0/t/wmAx1+tbrzgdHPpoZf0nJgQIwSW33k5YzxR2/ePlOiEkAVAVTu370bPuj1D9KuIAqtvFT0veQrbb63ULOfblF/CP+kXS0LjQsbtlKl2y776CPLbefzentn1Hr7vvY9gzL3Hy809rLZeeyOhnnmvz6DztTWfsYzXal4rjR9n7/Dyy1nwEej34cTW0xXbtAMnan/os+bue/DM6gwGhquya82e/Ri74Zd7TeaNk5+bmkpj4yyqECQkJbN++vaPE8XK2gl1Dc0P9lR45wtEv1+EuL8McFkaP8RPpevkI9CYTBlOAZ0Ebgx69wYhOr0eoKkJVEIqCqqiosowqu1HcEqrk+ZMdDo8SZ9BjNJuxhDQtWkh9FmohBJK9ioDAoHp9iGuswQ2VdWDZUkoOpgMQEBqGu6zUryyV+Xmk3PAb8rZ977eNzWHhxA5NBUBxunwUfwC9yUSvSTf5yGQOC6+nLI9fevyIkRTu2eXXNcMcFk7KDb8h5YbfAPDD88/4Lys0jEEPzEKqqmDPIv+arSq5vbL7VbABxeUiffkyv2m1EYqCu6Ico9Wq+WRraPjBKSlUOGWf8HyWyCgkhxNUhRH/9w49Jt8OeCxX3W+eQoBBT5jN1OLoUp2RztrHNpfa1zUwPoGIKXfBsCs6WqxOib0wn/0vP8+R95egNwXQ/+HHCUzsxq4nH62jRBpsNhSXy7sA04VKfRZ7V0kxW++/u1FlNKePvSBmeCxevJjFixcDkJOTQ1pa2jnzu9DjHjgYh59lt42RUV4/XZ/9EZHseOdNQq8cReiVoyjf8QOnXnqejKIijJGRRE+eQuiIkT7HlH2/hfzVqxBut6fe0lIOfvwhpcEhhF7xK2ocBsu2buV0tX+wMTKKLjfd6knX68FsBLMFAnWgA53nH+rzKyz7fss55aor0xkyVn3AkW/+i1JRDopC738t8Vp967RdaSmFsfEAFH2+lqJPfcs6+MkqSkPDcFfHzA779Thip06nYNk7lKZt8nxJ6/WEjroKY2AQ+Z+voSQ/j9Drruf0Jx96ywLQBQQQedud3vqYEE9sWDinPlqBXFzsPT9GjKSwloyRt91J/pLFfsqa6ikrNp6oO6bVk6dWfecqa8pUyvtd5rk3It/3f89ERnnLqve+Cguj22NPgU4Heh0nn5+P7EepN0ZGkfjcywBU/mmm37ICukQ3eO9raFyIOCWFModUZ7jXWXQadDoGPfmMV8GuwWI0EGKtf6l0jV9oah8LoAqB2krrqZds/pqcf76McHnc76pysrG/9jLfABFXjW10GQX/eQup6DSmqC7ETruv0ce2Jo6qSvbv+qFNylYqKzn18UqK1nyMKktEXjeRmClTMURE4gS6znzYpw2Ch4+gZN2nrJ82mcRH/nrOZ6Et5W5LauQ2hoUjnympk26MiKTngoWg13H0r48glxTXW1Zz+tgOU7Lj4+PJzv7FRygnJ4f4+PhzHFE/M2bMYMYMj7/MsGHDGDNmzDnzH17zCbn7fiQkIaFu4thxfq2lSSN+ReGPu8l/59+c+uBdVLfb668jFxdR8M6/CS0942NRPbbyfR/lDEC43ZR8uJw+PVMAjyW4sFZ9cnERhUvfJKy8rMnuKYV7dlNwVlkF7/ybwMJ8rJFRVOTmULBpA+IsCzWqinz6FLHD/ofAmFii87I5Hhbm14JrtNmIKchFqCoZq5Z7LOq1z09yU7j0TVS3m8TRV9HjmmvRncondtx4CqfdR0xBrk/+4uguZKxcTvEnqwjtlkTp0aMetwmdnrghw+jdowfUOiamRw96P/aEr1BnlRnTowehN95S18Jeq6yaPJlff4VcO7qIn/oaKqu+e6bX2HHe860aOIiT//3aR069yUSvcdcTY6h5sQnM4yY0WJa/+ow2G2NfeJm+Ddz7GhoXGi5ZodzheRb8DQkjBJlL/k3/WY94dwWZjRd8FJGO7GPBM/n0bN/45rL6/mleBbsG4XZx+t23GXLLVMyRkZiCgutVEo9/vIID//eq996QTp8i7/9epVuPXu0eWWP/rh+4rJUt8LLDweElb5Dx2kLcZ0pIvvFWBj7+NMHde/pmHHYFPPqUrzz/+wL7/j6Pyt07kSrKCYxPYNAT8+u0S1vI3R7s3/UDoQUFKH7cSA1WG8OfXUj3mzznGqUIn4/02jS3j+2wt0xqaiqZmZkcP36c+Ph4VqxYwfLlyztKHC81iq0/F4iEX42i5NBBDrz7js/kSPDvt12fi4mrtJQfnn8GS3g4FTk59U7Aa4xbRm2OfeU/+kbmpx83eN5CUehz0y3e7R7jJpCx6gNfHy69nl433FjrIP9mCtXtJmnstSSPHdeglSjykn4Mm/0IKacXwgAAIABJREFUexf/i9IjmbXKVinYvZPQpO5N/tgAz3Vs6LiYIUNhwqQ6in9TyzrXPQPgKCkhf/sPmIKD0esNuMpK672GNdtnK//Rg4eguN0obhdhKSl0n3ADOWn/xVVWSmBcHKOfe+mC8ynV0GgIt6xSZv8lisi5wvOBZ/wvxHpxrOTYWfvY5lDfdXWeKmTNcI+Puc5oxBweiTkiAnO45y+gejtz2dv1RtboTOHrznaJ8afs1kaVZY6tfI+fFj6LPS+Xrldfy6An/kbEZYMaXWdgYjd0BgNStavshRTaT6gqBe8vZd/yd4ka+j8kT76djP97pd72rfm997mnqcrJ9vhqKwrBiUmMnL+gWX1shynZRqORRYsWMW7cOBRF4Z577uHSSy/l6aefZtiwYUyaNImdO3dy4403cubMGT777DPmzp3Lzz//3Oay1adU6XQ6Ii/pW0fBrqG2Ul1y+JDHBcCPImowWwjr3gPnmRJUyV0nvaasmpUo65uEKLtdCEWhqiCfqoL8el08AAbOeJCguHh2/ePlen2f/Z2vOGvb+1uvr9f32WCx0v2a6+qV5WwsYeEIRa6zv7kTTjuC+u4Zxe3iwLtvoyoKQx98CFuX6AbLih48BCbcQOSJYyhuNwKBu6ICU6CNwJhYTIGBRPUfwGV3TacyP4+kX19DWPcebXFaGhqdFllRKXW4ve+o8qOZnnktft7PgfEJ6HU6wmwmTIaLY5JfZ+5jG0tldhZ7/vbXeg065sgohjy1ANeZYlwlJbjOlHh+nymh4vgxXHt24jpTgur23892psgaDUW/qK2A2+ITSBw/ify0rynPPETUkFRGLHqH2CtHNbnefc/PrfPMdMYPkKYiVVXy/ax7KfxiLT2m3MXwF17DYLFwyT0PnPO4mvkaNUQFmTHom+9S1qHjZRMmTGDCBN+wY/Pnz/f+Tk1NJSen8zwENdSnXOoDAnBXVZD3ww+c+PorTMHBKHY7qvyLAqk3mej925u9CtnWvz1Z76S4HS+/gC06mtIjmX4t1FmbNuIuL8NotRIYG4chwIzidtUpxxwWTnjPXoDHQu3PHaHHON/rcOyrL+o8eEJROPL5WmwxMegNRkKTunPKTzvEDBrs93zORf0+4M2bcNoZEEJw8MMVVBUUMOB3v/dRsFVVRSgyQlZQFNk7YiAAnQAR2xWjzYotJgaTzYbBbEFvuPCtbxoajUFWVM7YJa/uVbR7B5vvuhm9xYqQJdRargUGq42hTz5DZGAA+hZ0lucj52sfK1dV8fOil0l//X9BpyNx4o3kbVqP4nB48+jMZoY981KDiqAQgtVDemPP83+e3//x9yT/f/buPD6K+nzg+Gdm781FDkKAhPu+DJcClUMRsKh4YC14AEVJ8aa1VRSlimLRX2utSqVUWqmCQalItVURahQVRW7CjZyBEJIAufaemd8fm6wJ2c1Bstnd5Pt+vdKSndndZ2My88x3nu/zvfk2UkZexfG1q+s1ktyYAnW/2Pr0XMpO5bD7jwt9bSdtOSc58LfFmNukMOofmaT9dNIlzy2o7e5PJCo9foys6T+j6MBe2s26j+HP/iFkcy+ad1FakPhLVCVZRnW52LRwAZqikDxwMD1vuZWC7Owayzy0AFfoksGAMTqGwj3ZAeNwFRcx/In5GMv7Yedt2+q3xKNyAl1baUOFQMmtu7SEra+8FPiHAxTu31fjdn8CdgSJq1/nlHByfMNn5O/eSdfrJpHQsxeq4m29qCoKsk6H3mJGH2PFYrGgN5mQDQZkvQHZoKdEgVYX19MJggDAeZsbtfzYmbPuv2zMuBNLcgoTPvqcwu1bqiRKQ596jkF33SUmOEYATdM4tuZdtj87D9vpU3S6+TYGPvUcUe3T/HYXqUsCLEkSA598tlqtrWw0kTRoKCc//pAjq95GFxWN6nD47qoG6qMcrCS8ppKYHQuf8rtN1hvoMPHGBr1vVPtUvz20o9r7mbMWAc589QUbZ92Bpihc9c5aCqOjQvq3L5LsS+CvbrbtkCs4/d3XvrZwzqILSAEWoKlIsjRNq3JlXpnmdjNw9v0UHT/G9r+8CtXWLvPa/94qjLGxmGJicBQXIV20p79frppqjDVV5fR3gWcQG6Ki6Tn5NlSPh70r/+l3n0sZffZ34QKgqhrOkmJMMbH1fs1QKtiTzbHPPqHNoCGkXD4MR1ERkk7GmtQaS2IierOlllcIsICPILRgHkXFo2q+BPvQW39n86MPEt8/navefh9Lchtiu3TzJT4tYYJjc1G4cxtbnvwN+Zs3kTBgIFcuWU7yFT/xbb/4Nn59Ol1UqbW9KEFWHA5O/28dX903o1rZomK38e2v76Ngy3c4zhVw8r//9pWeNFbtctGhA2S//EKNJTFOP92kgICj8/WR/sQCv5P9uk/PaPBrNyVN0zj45lK2zHuE2K7dGb38PWK7dKMwxB1RxNGnEShOB8c2fIqpVSsG3vcQZWdysZ09S/6undVqqfe9u5KD/17DlfMXIMkyhqho3GWl1V6zokY6rmMnAiXYAB6HHdvZPFwlxX77J2uKUue65rK8Mxx4/z2Kjx3FmpyC41xBtVKXbtffSFLffgD88N8P61zfXRt/I+zJAwdx6quN7FiymPSMezHFtar364ZC6Zlc9mWuIKpdezqOHY/OoCemfSrGmBhR8iEIl8jhVtjx9lvs/d1j7CzIxxATg7u4mHZXj2fkGyswREX79m1JExwjUZX64pR2RHfqwtlvv8Kc2JphL71Olyl3Nfqx8uIkvYLObCZt4qQqK4BWpjjsHHlvJe6S4urb7Da2P/fUJSXZ5/fsJvvlFzj+4fvozBbajZ1A3tdfojh+HHjTWawMefb/fBPxLtYYo80XX4BYU9rhLC7ixH/W0Oe+Ocj68E8TFZeL75/4NYffWkb7a37KT5a8iTFMBubC/6cXhi6eiOix20GS6DBmLHEdO5Unxt6FTC4emUXTQFVQ3C70JjPdrr+x1hrpwIurxDP4gTnel1VVvnj8N37jdV44T96ObbTuNwBZr6/WqaTTuAk4zp/jxOcb0JlM9LptKm0GDeHs9m01lpXUtb67riqPsGuahqaqJHTrQfY//87211+j34y7McXGli+mqCIhIet05Qv66JBkuV63hfK2beXQ+ufZV7mFn5+Lkbp0dqm8D5KMbDSQPvsB4rt0qcOotSAINSlzeti98u0qI27u4mIknY6ON99WJcE26GTiLIYGTVYSgufiCX623FPYck/RbuwErlyy3Ldyb1MLWDaRmsbNWw/ydorV72iz7XQO/7v9JjpcdxOpE67DnNTat81feYnN5STr1ZfI+eQjDNEx9H3wN/T+5YOYk1rXWI5y8WizzmIl/YkF1eK5FBdfgBz/97/YOOtO9v7lT/R76LcNfv36lNnUZd+LL9J0VislPxyi70O/5bK5vwurwSyRZPvhL6lKHjgIe0E+RceOcujfa/wmzyc+30D7YSN8DwUqm1CcTvQmM1C3Gum6JLM1dftAltn3ztscjoompkMHLhw65Fsu3HnhPAfeywQgOX0Q3W64EWP5kuwNbV1XG03TUD1uVLcHVfH8eADTAJ2MLOuISetA/5mz2P2PN9j95hsMuv9holJSkHR6NMWD4nShuFyoLheK2+XnICihMxiQDQZvIl6ehNd12fi67Hd687ccXrvmxyXYNRVUFUdBPvo+fev0sxAEoTpN0yh2eLyj2H4mhmmKwq4XnqHrbd7WWlEmPdGiPCRk9mWuYOP8eZTknCC6fRqXPfGMtyTD6eR89k4Ktn3P9oV+epkDRQf2hizBBv9lE5UT2UBJuD46hqKD+/l2w71Iskzy8JF0uP4mNE1j+7NPVukW8s0Dd6OpKsa4Vgz47ZP0vPteTPEJvtcKNNpeU7lLMHScNJnj//4Xu/7vOVInXE+rnr0v+bVq65pS3339XaQBdP9FBgPnNc5FR2MSR6OL+Euq9r27kgNrVqP66dxR2cUJbk0j0JXVP5ltRadx15LUrz8ehwNNVVBVlbTRV3HkPx/+mOxR3s3k5lsxRsdw6ttvKNzrfyKlISqaPlPvrPHzBYqtLkm1qqpoqoqzvBenhrdeXG+xYGzVCoPF6p38ZzQiG/TIlerZk/r0pVXnrny9YD7f/+n/0BtNOC6cx5KYRJ/b7yJt1Bjva2qa92fhUdAUD6rbg+J24y4rxV1WhlJWRkXR+g+ffOS3Y8v+1Zmc/OoLKH8t29mz1cpwVLeb/e+9w/Gs9UhI2Ary/fZN37vyLV9sgiDUj6pqXLC7cSvev7+yAF0wyk7lIEsScRYDRn3LaM8XjvZlrmDd/Rm+blmlOSf45sFZ7Fj0DPbcU9UHpi4S6m4WtSWygZLwK158hU63/Jzz2Ts58dEHnPzvWr5//Fd+30NTVeSoaG7aeqDe5QyBEvBgufz3L3Pqf+v479hhqB43hqTWRD/zQr1jCNQ1ZdOcX7J/6WtoqoqmKGiqStGh/Wie6nXx3zw0iz2v/hFJp6PowF6/v0unP/sYFv25/h80yESSfZEjn/7Xf4mHptHjlp8R16kLu/7+V78t5y5OnutbTqEqnvIEUUFTFTRVo6Ieu1W3bgzq9jBoGrJBj6T3js5WfOmMRuI6dMKa3IZ9a97DXVCIOT6etKuuplX3HkiyTN/b7+LLJx/z+96V68I1TUN1u1FcTlRF9a3irjMYkY0GZF3tvzYVr+FxOkDTvKUcOpnYjp3QGU3ojEbv6HIdyztadelKt0k3sW/lW3jKygCwF+SzY8liANJGjUGSJCSdvjw+049PTkry/nxVxTvi7XLjKiryH7eioDdbkHQykixTduaM//1UleiUdiDLlOX538ceYLKKIAg18/bAdqOoGq6iC2yZ/yiB5qZEt09rke35ws3G+fOqtaPVFA/2vFx6ZTxA0qChJA4ayrobrg7bbhY1JbK1JeEJ/dNJ6J9O+uNPU3RwPx+O9N/KVrWVhU29cE1yv/wfmtvtW8vDnX/2kiZ6Brp4Ul0uTAmJSHJFyafMhX3+BwE1j4eYTp1RFZXz2Tvr9T6h1jKTbElG9bhwlhRXLS+QpIAlHqrbRbsrvEuKdplwXZ2S5/qUUzhLS5BkGWNUtC9plo1GZJ0eSScj6/TI+vJfRinwaE2XCT9FHTuBbuUjOpqm4bHbcZUUYy8owBgbh6u4eoJpiovDWVzkHWFGwhBlLe/RHI2kk1GcTlwlJbhLS3GXlo8IV5RiGI3IOh2qx4PH4UBVFCTAEB1NTGoaBmsUeouZYgUs1kuvTz627pNqjykuZ51HjGVZh2y2oDdb0Fuj8NjKqu1jTkxk2NwnURUPitPJV7+b5/d3wpLUmhFPPQPAp7Pvxl6QX32fxKQ6fCpBECpzehTfKo6n1n/Cd7+5H/vZPFInXE/ulxuqdGTSW6yMevZ5kWCHgZKcE34fV10uBs1/3vd9bWUZ4ayuo8lxPXoRlZrm92LCUKlmO5zteH5+tUV8LmWRGmtKO19JR2VRqWlc/c7aKo+tGdwjYF386DffrXmfMLhI86dFJtlRrZOJ79YdS2Lr8iRb840amxMScZwrrPacyqPUgZa+9pc811ZOoaoqrpJizK3iie3QAVlvaPDnq0ySJAxWKward7XAPnfcxa5lS6v88cgGA12vv4m4Tl3Qm83ozKbqiXxUNJaERG/MijeZVhxOXKXF3uTb5UY2GbEkJWGKjUVvtfoZ8W5YW7pAI8P1GTHWNI19mSvw2Mq8q8NVKgXRGU30vWM65vgf/1v3m/YLdixZXGWRH53RRJ/b7/J93+f2u2rdRxCE2tlcHkocHt/o9ZHMt4jr2YfRb75LYvpgjv4rk82/ewx3QT4xqWmMXPD8JS11LDS+mNQOlJw8Xu3xi5Ofpq4vDpVAFxMp0+8JYVR11xiL1LjLSpEM1XOaQBdVdbkAi7SLtBaZZMsGAwZrFMbo6Grb+t45nW2vvVwl+ZINBtJGX4WrtBRDlLexeZtBg2HiJNqcqX6FVleKy4XbbiMmNQ1r6+QmaZjeaex4dAYje1e+hb2wAEtiIn1un1av2mFZp8cYFe1NvBN/TLzrUkbSEJbEJL8jxrJej7O4GFNszbfgNE0je/nf+eGjtXQcO57E3n3YnbkCd2FBtfruChXf//jzqr5fXfYRBCGwve+sYOP8Jyg9dRJTYhKqy4WnrJR+Dz9K/0eeQGfyln91mTwFW6dOXDVmtFhcJsyMXLCwSk02BE5+mrq+OBQCXUyUduwY4sjqJtBET0mno3DXdhIH1Lyys+p2s3HWndhyTtDrlw9x8j9rar2oqssFWKRdpLXIJLsmqSNHs3PZX9E8HhSXy5cwtb18GGV5Z7AXFiLr9Ris1ga9j6t8El5Cj15+k/1gShs1ptETwGAn2OB/xFjS61E9HrJ+O4ehv36UhJ69/D5XU1V2/u11jn32KV2uu4H+M+5BkiRcV47xldYEUpefVzB+poLQEmSvfJv1D/zSNzLlLMgHSWLAo08x4NePA97qNKtJj9WgQ5b8L7IlhFbFHYX1D92Lq6SE6NQOvu4iLZW/i4n6LKITSv5GjGWTCZ3ZwqcTR5P+5LP0zngQSa5+/tQ0je9+8wCnN3zKFX9YTPe7ZjJkwQt1et+6XIBF0kWamIp9EVveGTxlZfS96xfc9N5aJixZRtqoMejNZuI6diKpTx+MsbE4i4u9kxMDrNIUiKZpOIuKMFitJPbs3eQJdiRLGzWG9Nn3Y0lqDZKEJak1g+57iDGLvLOON85/nMMfra3230RVFLa+9jLHPvuUHrf8zJdgC4IQWg63wle/e6J6SzdN44cV/0CSvG35kqJNRJv0ovY6zPWecgcD73sISafj9t2HIyYREqrrPHkKw/64mKjUNJAkDK2TGf6nJdz0bTbtxk5g2+/m8r/bb8J+Nq/ac3e+sIAfMv9J/9/Mo/tdM0MQffgQI9kXKdjjnd1asarhxfRmC606dcbTJoUiDZzFxd7OG3q9t9OHPnDHDNXtxmUrI6ptO6JTUmqcwCj4F2jEeMyLf2Lb4j+T/eYyzu3fR/JlAznwr3exFxQgGw2oLhe9p95Jz8m3NX3QgiBUoWkaJU4PdpdSY2u+pCiTSKwjjN5iQVOU8sYA4hwXySqPGO/esonOQ7zNH0a/+S6H/vkGW+c/yn+uupwuP7+T42vfo+xUDsa4VrgunKfbHb9gwG/mhTL8sCCS7IsU7M3GGBtLTGpajfvpLRZ0HpWk3n1w2214bDacJSW4SkqoaDUlyTKywduqTnE4UFWF+K7dMcWFruF+c2WMjuaKR5/g8L8/YM9b/+D0t9/4tqkuF5JOh7V1cggjFAQBQFE1LthcuBWVva/9kUCt+WJSO4gEOwJVrHDrsdnAIu7UNkeSJNFj+iySr/gJG6beyN7FL/m2uS6cR5JlWg+7UtwxRlxmVlO4bw+JvfvW+ZdDb7FgSUgkJjWNpN59aH3ZZST27kOrLt2IapOCzmjEY7OhMxpJ7NVHJNhBJEkS3W+8GVNcq2rbNEVh78q3QhCVIAgVHG6FwjInTpudbx64m+3PPUXioKHoLFVbe+qtVkYuWBiiKIWGqJiv5HHYa9lTiHStevXBX6qkqSq7Xni6yeMJRyLJrsSWn4/t7FmS+vgvFakLWdahN1swxcURldKW+G7daT3gMuJ79ERvMtX+AkKDOf30AQexOExDzZw5k+TkZPr1q/nv4/vvv0ev17N69eomikyIBCUON0V2N2Vncll30ziOrn6Hyx77Hdf+9wtGvryEmLSOIEnEpHVk/OKlojVfhNKXXzB5/CydLjQ/ttP+O6yF6+IwTU2Ui1RSsLfmeuxLJW6ZNK1Arf7E4jANM2PGDB544AGmTZsWcB9FUXjssccYP358E0YmhCtN09i14m02PfMkZadOYm6djOJwoHk8jPpHJh0m3kiUSc/gadMYXMPvlRA59JbykWy7XSQYLUCgVn/hujhMUxMj2ZUU7s3GEB1NbIfI6GMp+Nfn9rvQGaveNRCLwzTcqFGjSEhIqHGfV199lcmTJ5OcLOrfWzJV1Sh1evhu+XI+f2g2ZTknQNNwnM3DXVJMvzmP0WHijcSaDUSbRCrWnFSMZCsOR4gjEZpC+hML0FmqtjQO58Vhmpo4ulVSsCebxF59/PZ9FCJHuC8Oo6kqitsNlK9OD/gK23x3PWQUlwvV4/F+ud2oHjeaoqBRfndEA1VVkGVdE38C/06dOsWaNWv4/PPP+f7770MdjhACbkXF5lJwur2/pzsWzvfbnu/QP//GlY8/gUkfHr+7QuPxlYvYRLlISxBpi8OA9zQrUb3CQKs0CVsvy1iNOnQNnHwtkuxy9nOFlJ3JpdP4a0MdSrPkTRIVSs7kozOZsCQkIumCd4IN18VhNE2j5NRJzK0SqjxW/g/QNDRNRbNG47Hb0FutmOJaYYiyYoiOxmCNQm80oTOZkI1G9CYT+noujPT111+Tnp5OVFQUb7/9Ntu2bePhhx+mYwNXIpszZw4vvPACch0uUpcuXcrSpUsByMnJISsrq0HvXVelpaVN9l51FY4xQf3i0jRQNa1KnxDV6fR7Gxm89ZqbvtoY9LiaSjjGFCoGi5j4GK4MOm/iqJclih0e3Ipa+5PqIJIWhzHqZFpZA7dabmwhTbI/+eQTHn74YRRF4Z577mHu3LlVtjudTqZNm8bWrVtJTExk1apVdOrUKSixFFbUYzdg0mM4UFwuNCRcJaUYY2peZrypuMpKcZw7h6FTF3qMuYpz+/ZSsH8vkiRhSUj0LZncEpTl5ZHYqw9po6+q8Y88PyuLPmMmByWGe++9l507d7Jz507++Mc/cs899zBt2jS++OKLBr3uli1bmDLFe6AtKCjgv//9L3q9nptuuqnavhkZGWRkZAAwZMgQxowZ06D3rqusrKwme6+6CseYoHpciqqhqBqq5v1/RdNQVQ234n2sgsdu5/Bby8h+9Y8BXzsmtcMlf+Zw/HmFY0wQmnNsc574qJMl9LKE09M4yWlTkACTXofFqMNYaXXjhCgjZU4PZU5PgCaazY9ZryPWom/SeXIhS7IVReH+++/ns88+IzU1laFDhzJp0iT69Onj22fZsmXEx8dz+PBhMjMzeeyxx1i1alVQ4inYswe9xUJc5y5Bef3GpHo8eBwOFKcDxeldYlwD0DSMUdFIMbFogOP8OczxNdfQBltZ/llknY4eN03m+/37sSYlYR05ijaDBnP+h0Oc3bEdT0E+ptg4jDExIY012FylpejNJtoNGxHSybB6vfcgs3btWh544AHuvvtuli1b1uDXPXr0qO/fM2bM4Prrr/ebYAuRQQPOlbl8ifXFjv4rs8ot4gG/fQp3aQl7Xvk/7HlnaDNiFN1un86+v75apWREtOdrGqE6x/pqsu2RO5ItS95kWq+T0Mty+f9LvuO2w61QbHeHdXIqSxIWow6rQRew33yUSY9RL1Nsd+NRw/nTNJzZoCPOYmjy9w1Zkr1582a6detGly7epHbKlCmsXbu2ygFg7dq1PP300wDceuutPPDAA2iaFpQEpWCvtx5bDmIJw6Xy2O24SktQXC4Ab7lFYhKxaR0wJyZijI7BEBWFISoKncHA2awsuo4ew4H338Nts/n6ljYlVVEozT1NTGoaHcdcjSEqCvbv9203REWRPCCdpD79KD55grPbt1GccxKDxYI5PqHZ1cWrioLj/Dl63DQZvdkc0lhiYmL4/e9/z1tvvcXGjRtRVRV3eY14TaZOnUpWVhYFBQWkpqbyzDPP+J43e/bsYIctNDHvKLX/Ebuj/8rk20fu9yXPZTkn2fSw985E8vAr+cnry0n5ySgA4nr0Yufzv6P01EliUjswcsFC0Z6vCYTqHOvrLhJBEx91soRRL2PUeb9qWwTJbPDmCeGYaFeUhFTEWJf9E6KMlLkUypyeIEcXGhajjlhz0yfYEMIk+9SpU6Sl/biqYmpqKt99913AffR6PXFxcRQWFpKU1Lit2BwXzlN6KocOY8Y26uteCk3T8DjsuEpK0DweNE3DFNeKhN59iGnbHktiojdhrYUpLo7O43/K4Q8/QGdoi2xoul8wt92GPT+ftpcPIzl9YI0XLrJeT6vOXYjr1Bnb2bPkZ+/m3IF9xKamBbVmu6mVncml7dAriEpJCXUorFq1ipUrV/L3v/+dlJQUTpw4wW9/+9tan/fOO+/U+T3efPPNBkQohJrTo9SYPOx43s+ERsCclMy4Net8SZpBJzN42jSG/WJGcAIVAgrVOTYSykXqm1T7YzbokCQosoU+0ZYAk0GH1ajDoKv/AJUkSb4uP80t0ZYlKWQJNjSTiY/1nUTlttnwxMQhl9dVFWV767EdvfpwuB61Vk6odX9NVdAUlUBLB3tV/IGXL8euM6Jr0w6dwYCk0yHJMnl2Jxw54v2qReVJOJ5OXThTUoosNU3Cqnk8aJIOY9ceFJWUsn/jj5Ob6jQ5SKfH3bELeQ47shb8koq6/DdsKE3xICW35UJJKfvrODkqmBOpUlJSmDx5MocOHQIgKSmJm2++OSjvJUSmUkfgE61Sw4RGR2E+kiQhSxIxZn2dR9OE8Fafc6xaPoJ9bP8+yrZsapT3l8r/R6rUE8JeVsberd/W/7Ua+bSi4Z2vUFf2slJ2N9LPBbxJZAMbYFQRqGykseNuCrIkYSsL7aTkkCXZ7du35+TJHw/UOTk5tG/f3u8+qampeDweioqKSExMrPZa9Z1Elbvlewqyd2Ft7e3lu/PAXnRmM/26d0fW1/0q8LBHpVul/RW3G3dpKW67zXsgkGWi2rQltmsa5rj4Km3aJEnyfV8x6iPJMqZWrRpcTlB5Eo6maZz8Movzhw4S3bZdg163JpqqUpp7GmvrZDqOHY8ptvqky7pODnKVlLAvcwXWNilBL9+5+L9hY1OcTuznCul5688xt6q+3HsgwZxI9be//Y2lS5dy7tw5fvjhB06dOsXs2bPZsGFDUN5PiCxQ8jClAAAgAElEQVQOt+L3RKs4nfzwznKy//xiwOdGtU8l2qTHatSJRbhCLFTnWE1V2Q6kJCfTZ8jwesVcMbFQr5O9/1/+b3/CabKpy6Nyweaq04j27i2b6F/Pn8vFjDoZSz1KQuqjoNTp96KhMeJuSrFmAxajLuS/JyFLsocOHcqhQ4c4evQo7du3JzMzk5UrV1bZZ9KkSSxfvpzhw4ezevVqrr766qAcuAv3ZJPQoxeyvu4/Dk3T0FQVW34hituFBOjMZmJS04hJTcMcn4A5Pj7kNd6SJNF+xJU4zp3Dfq4QS0L1A2hNNEXBVVqKpiqoHqV8ZF7xtp2ruFjQvCP2Sf360/byYegaWJpijIkhqf8ACvdkE5XStkGvFUqaplGWd4aOY8fVK8EOtsWLF7N582auuOIKALp3787Zs2dDHJUQLkqdHo7+K5O9v3uMnQX5WNulknLlGM5s/B+206doPXQYnSZP5cAbi6tMbtNbrIxc8HuixOIyYSFU51hJltGZTDVOfJQkMJRPKDToZF9yHakXZka9TCurkQt2F37mCNeLhLfMSpYkJPnHkWpZkpAk0EmBLzwag0kvY3MpQXv9YJOAWIshbO6i1floaLfbOXHiBD179mycN9bree2115gwYQKKojBz5kz69u3L/PnzGTJkCJMmTeLuu+/mrrvuolu3biQkJJCZmdko712Zq6SY4hPH6f2TkTXup7rduMpK8dhsvqtVKakNCb17E5PSDlN8PMaYmLA8SOgMBjpdM54Da1bjKivFGBVdp+fZzxXisdmI7dQZg9WKzmRCbzajM5nRGQzIOj2SXu/9t8GAOT6+0WJu3W8A+bt3oSpKyC9ULpXtbB7xPXoS371HqEOpwmQyYTQafd97PJ6w/L0Vmp7dpXD4vXeqTGq0nTrJkVVvEdO5K2Pf/Q8po7ztJ+N79/V1F4lJTWPkgufFhMZL1NjnVwjtOdZgtfomPl6cUNc0Oh3JjHqZeKuR87ZLS7RlScJq1GGpoRtIUzAbdBGbZEtAnNUQVotc1SnJ/vDDD/nNb36Dy+Xi6NGj7Nixg/nz5/Pvf/+7QW8+ceJEJk6cWOWxBQt+XIrTbDbz3nvvNeg9alOwby9QvT+2pmnYC/JR3G4kQDYaiWmfSkz7VCyJSZhateLCN9/Q/orIuH1ijImhy/ifcmjt++iMphpHm902G/bCAmJS02g/8QYsfm4fBpsxOprky9Ip2L0rIkez3WVlyAYD7UdcGXYJ7OjRo3n++eex2+189tln/OUvf+GGG24IdVhCiGmadyn0QJMaFbeLtqOv9n3fefIU+k69g5gQTipqDvydXw8fPtworx2qc6zObAGnncQoY7NMqAMx6GQSrEbO1SPR1ssSVqMes0EOi3NFxSi6v7ad4UySoJXFWKUXeDioU5L99NNPs3nzZl9dS3p6epWeuJGscE82stFIq27dqzzuLi3FGB1D28uHYY6PxxAdHRZ/AA0RlZJC6qgxnPzif8S0T6vWJk/1eCg7m4fBYqHztROJ69gppJ+5dd/+5O/aierx1KuUJ9Q0RcF+rpBuN9yEoXymfThZtGgRy5Yto3///vz1r39l4sSJ3HPPPaEOSwgxu1tB1TTKTuX43W676PEYsx6rMXL+LsOVv/Ors3z9g0glm8w4bbYWlWBX0Jcn2udt7hoTVaNOxmrShdWoawWzIbJKRiQJ4q3GS+qsEmx1OkIaDAbi4uKqPBbpCWeFgr3ZJHTvWW1kV3G5iE5NJbZDhxBFFhyJvXrjKCykcG820e1TgYpR+wJUt4uUwUNp3a8/ukrlBKFiiIoi+bJ0zu7aSXQIR7M9DgfO4iI0RUFvtqC3WNCZTAH/BsrO5NJm0GBiLppkFC5kWWbWrFnMmjUr1KEIYULTNMqc3pOqKSERZ2FBtX2iyo8X4VbzGOma4/lVZ7HisUXuYjQNpdfJxFsN1RJtCW9CGO4j/CZ96EpGKtorypKER1GrrSh7MVmSiLcawvbnWacku2/fvqxcuRJFUTh06BCvvPIKI0aMCHZsQecqK6Xo2FF63vrzattUtwvTRQe+5kCSJNoNG479/Dls+fnozWYcF84T37UbbS8fFnafOalPP87ubNrRbNXjwVVS7K2/lyTvRMy+/TBGx1CWd4ayvDPYzxX6WklJej0GixW9xYKrpARzYhJtBg5uklgvxUcffcRTTz3F8ePH8ZT3YpckieLi4lCHJoSIzeUdxbbl5XpraSWJyve7dRYr6U8sCNtbspHM3/k1qg5rIYQzvcWC4mi5STaUj2hHGTlX5kJDw2rUYzXogj5xsTFUJLlNUTKiL0+qDTX0LFdVDY+q4VG9SbdHUVFUDVmWiLca0YWwhr02dcpaXn31VRYuXIjJZOL2229nwoQJPPnkk8GOLejO7dsHmkZS337VtqmqijG6eS7zLev1dLr6Gg5+8D5IEt1uuClsR10NUVEkpw/k7M7tQRvN1lQVd1kZrtIS0DQkg4G4jp2I69QZa1LrKsu9J/XpC3jbNbqKi3GVFGMrKMCWdwZb/lk0oMtV1ze4w0owzZkzh/fff5/+/ftH/IiZ0HCaplHm8qCpKpse/iUoHgY++RzZS/6MuyCfqPappD+xgK63Tg3rEaNI5e/8WnkRmUiks1jwRPCy6o1FJ0skRhnxduyNrGOtySBjb+TR7IrOKQa9jEEnYdTVrQ5dliWMsoSRqseeYK0A3phqTbIVReG6667j888/Z+HChU0RU5Mp2JuNrNeT0L36jG4J0JvDr562sRiiouhx82R0RmPY1zsn9enL2R3bUN3uoKxcWXzyBLGpaST1H0BUmxQsCbUv664zGLAkJmJJTCSuU2fA+wevejxhnWADpKWl0a9fv7A/OAlNo8yloGlwYNnr5H7+GZe/8Gd6zMhAHTbc1xdXXz5iFMquB81RoPPrJ598EsKoGk5vtuA6V73kqCWK1L8Zs17X6El2fFTj1k1Hwjms1uxKp9MhyzJFRUXV6sYiXcHebOK79UBnMvnd3tBFYcKdwWoNdQh1YrBaaTNoCHnbtjT6gjqqx0NCz950GntNg19LkqSwT7ABXnzxRSZOnMjo0aMxVfrd//Wvfx3CqIRQUFUNm9PD+b3ZbHt2Hu3HTaT79Kq1+kadTCurISJOaJGmuZ5fdWaLr4WfEJkau2TEqJPDcmJisNVpCDM6Opr+/fszbty4KrVir7zyStACCzaPw0HRkR/ofvOtAffRh2FniJYqsXcf8rZvbdTRbE1VQVNJGRS+9dPBMG/ePKKjo3E4HLhcrlCHI4RQmcuDx+Hg6/t+gTEmjuF/er1KMm026IizhP+FYyTzd349ceJEiKNqGL3VgsdWvQ2kEFkas2TEYmyZE6XrlGTfcsst3HLLLcGOpUldOHIYTVV9NbaVaaqKpJMDjnALTc9gsZAyaAhntn7faKPZtoJ89K1TGnURnUhw+vRpsrOzQx2GEGKqqmF3KWxf+BQX9mVz1coPMLdO9m2XJUkk2E3A3/n1ww8/DFE0jUNvFhMfmwOTvnGSbJ0stdhuRHVKsqdPn47L5eLgwYMA9OzZE0ME3BavyfmDB5F0OhJ69q62TXG7MVgjvy92c5PYuw9ntm9FcbsbXJahKQqq24M+QkpmGtPEiRNZt24d48ePD3UoQgiVujycylrP/qWv0XPmbNqPneDbFmPWE6GlpBHH3/n11VdfDXFUDaMzi4mPzYFJr0OS3A1eKt7aQkexoY5JdlZWFtOnT6dTp05omsbJkydZvnw5o0aNCnZ8QXP+0AFade3mt+5adTkxxrUKQVRCTfRmMymDh3Dm+80NHs22FeTTun9/LjjdjRRd5Hj99df5wx/+gMlkwmAwiBZ+LZCialzIzeObB2cR17M3A+c/D4ge2KHg7/xqDIN1ChpCb7Xi8bNqqBB5THodDvelj2ZLElha8PGkTkn2I488wrp16+jZ09uF4+DBg0ydOpWtW7cGNbhg8TgcFB0/RrcbbvK7XXG5Mcc2n0kozUliz97kbWvYaLaqKKiKQuv+l3Foy5ZGjjD8lZSUhDoEIUT2Za5g4/wnKMk5ic5kRnG7GJu5Fr3FInpgh4i/8+vAgQNDHFXD6M0WVLc74lbrFaozG+QGJdkWg65FVwXU6bff7Xb7DgAAPXr0wO2O3BHAguxdaIpCop96bADF5cTYjGZ6NycVo9m5m7+75NFsW34+yZelY4yObuTowtv+/fvp1asX27Zt87t90KBBTRyR0JT2vrOCz+7P8I0wKg47ksHAhf17Sex3Ga2shhY5+z/U/J1ftSZYBCSYKpoGeOz2KusMCJGnomTkUlmNLfsiq06ffsiQIdxzzz3ceeedAKxYsYIhQ4YENbBgOrtjO0gSib36+N2uqWqLS8AiSULP3pzZugXF5ar38u+q2w2aRut+A4IUXfh66aWXWLp0KY888ki1bZIk8b///S8EUQlNwe5S+HL+E9Vu4WtuNzue/x1Dp08P61XTmjN/51drhM8V0Ykku1m51PIxs17X4o8rdUqyX3/9dRYvXuxr2Tdy5Ejuu+++oAYWDN5bpfMoOXkcSafjzJbNpI0aU20/SZbRmZp3j+xIpjeZaD/8Jxz/fAMx7drX63akrSCfNoOGREyP8Ma0dOlSAD7++GPMF81FcIiets2Sy6NS4nDjUTXKTp30u0/ZqZMt/kQYSv7Or5Faigne8+z2RQsAeGv4IEYtfIHeU+4IcVRCQ8SY9FzKEcJqarm12BXqlJ14PB4efvhh32IViqLgdDqDGlhj25e5gnX3Z/h6d2qKwo4liwGqJ9qa6JEd7hJ79UZxOcn5aiMx7VPrlGgrbjfIst+2jS3JiBEjqpWM+HtMiFyKqlHq8ODwKHjsdvYufolALQJiUjs0cXRCZf7Or2+99VaIo7o0F59nS0+fYt39GQAi0Y5gkiR52/DpdTg8davPNrTQxWcuVqefwNixY7FXasdjt9u55pqGr5DXlDbOn1etOb7icrJ3ZfWDmaapIsmOAMkD0km9ciSlp3NQPZ5a97cX5NN2yNBmv5JnIGfOnGHr1q3Y7Xa2b9/Otm3b2LZtG1lZWdjEwhHNgqZplDjcFJY6cXgUcj77mI9GD2bX/z1H4qDL0V30u6+3Whm5YGGAVxOagr/za0U7v0jj7zzrsdnYOH9eiCISGlOcte6dh1py277K6jSS7XA4iK5UoxwdHR1xJ+WSHP8raNkLC6p8rykKsl5X71pfITSSB6SjaRqnN31NdLtUZJ3/P2zF6UTW6/32RW8pPv30U958801ycnJ45JFHfJOrYmNjef7550McndBQ+zJX8OVTT1B66iSWNm0xJSVzIXsHcT16cc3qj0kZOYbj769ix/PzKck5SUxqB0YuWChGGEPM3/lVVdUQRnTpAp1nAz0uRJ44iwFJosZFamSp5S4+c7E6JdlRUVFs27bN131gy5YtWCJspDcmtQMlJ49Xe9ySmFTle8Xtxhgd26JbzkSaNpcNBE3j1KaviWmf5jfRthfk027Elehb8Cqe06dPZ/r06fzrX/9i8uTJAfdbvnw506dPb8LIhIbal7mCdff92DnEfuY09jOn6XjLzxjx5zfQG41YTXqGTp/G5TPEf9tw4u/8KsuReZs90HlWlCQ1L7FmAxJgC5Boi1HsH9UpyX755Zf52c9+Rrt23pZpubm5rFq1KqiBNbaRCxZWqRUD0BlN9Ln9rir7KS5Xi1tmuzlIvmwgmqqRu3lTtRFtj8OBzmIhoWevEEYYPmpKsAH+/Oc/iyQ7wvjrHAJQsPlbzBYzsWY9elEfGZb8nV/T0tJCHNWl8XeeFSVJzVOM2YAkSZQ5q5ZqSogku7Iaj7rff/89Z86cYejQoezfv5+f//znGAwGrr32Wjp37txUMTaK3lPuYPzipcSkdQRJwpyQQPrs+6tNelTdLkxiIZqII0kSbQYOou3QYd4abeXHK2x7YQHtLh/W4KXYW4pI79Hb0thdCqU5gTqH5JAQZRQJdhiq6fxqitA7bhXn2ejUDiBJxKR1ZPzipaIkqZmKNumJNlUdqzUbW/biMxer8cj7y1/+0re866ZNm3j++ee5//77iY+PJyMj45Lf9Ny5c4wbN47u3bszbtw4zp8/73e/a6+9llatWnH99ddf8ntV1nvKHWQcPMbtX37HqIUv+m3fp7hcmFqJJdUjkSRJtBk02Jton8pBUxTcdhuGqChade0W6vAihjhARg6HW6Gw4BxygAtIcZs+fNV0fj1+vHrJRX2E6hwL3vPs1N2HmX3eRcbBYyLBbuaiTHpizD8m2lEtfPGZi9WYZCuKQkJCAgCrVq0iIyODyZMn8+yzz3L48OFLftNFixYxduxYDh06xNixY1m0aJHf/X772982fSsjVW2RPZSbi4pEO2XI5ZScysFeUEC7K4aLpX3rQYxkRwaXR6Ww4AKf33kLqtuNfNFkbXGbPrzVdH5taIvcsD7HCs2O1agn1mwQi8/4UWuS7SlvjbZhwwauvvpq3zZPHVqmBbJ27Vpfzef06dP54IMP/O43duxYYpp6tShZRm+OrEmdQlWSJJEyZChtBg/FmtSauM5dQh1SWDl69GiNj/3kJz/x+7yZM2eSnJxMv379/G5fsWIFAwYMoH///owYMYKdO3c2TsBCNR5FpaDwAlnTbiX/u2+4cslyRvx5KTFp4jZ9pKjp/NrQC92wPscKzZLFqCPWIgazLlbjT2Tq1KmMHj2apKQkLBYLI0eOBODw4cPExV163XJeXh5t27YFICUlhby8vEt+LfCuZFexml1OTg5ZWVk17u+22fDExCF7qrdJUlslcm7PHqT9+2t939LS0lrfKxREXJUktiZ348aAm1viz2ry5MnVFp659dZbfavMvfbaa36fN2PGDB544AGmTZvmd3vnzp354osviI+P5+OPPyYjI4PvvvuucYMXUFSNgnMlZM34OWe+/oIRry2j6y23EW81coXoHBIxajq/6gK0Iq2rUJ9jVU0DJII5qBmux+7aiLibVqjjrjHJnjdvHmPHjiU3N5fx48f7ajVVVeXVV1+t8YWvueYazpw5U+3xhQur3r6UJKnBNaAZGRm+GvEhQ4YwZsyYGvfP3fI9Bdm7sLZOrratJC+f/pMm1alPdlZWVq3vFQoirroLx5ggOHHt37+fPXv2UFRUxPvvv+97vLi4uE7Lqo8aNYpjx44F3D5ixAjfv4cNG0ZOTk6D4hWqU1WNwvMlfD5zCrlZ6xn+8l/pftvtJFiNyOI2bUSp6fzaoUPttfThfI4tcbiRJYkoU/BGNsP12F0bEXfTCnXctf4FDBs2rNpjPXr0qPWF169fH3BbmzZtyM3NpW3btuTm5pKcXD3ZDQXvQjR6sRCN0CwdOHCAjz76iAsXLvDhhx/6Ho+JieFvf/tbo77XsmXL+OlPf9qor9mS7ctcwcb5T1CScxKdyYzisHPF/71Grztn0MpiEAl2hAp0frXWYV5QOJ9jxeRpQfAKSQHNpEmTWL58OXPnzmX58uXceOONoQijGsXlwija9wnN1I033siNN97Ipk2bGD58eNDe5/PPP2fZsmV89dVXAfep7+3nxhLqW4f+1BZT4f/Wc/yVP6CVT4ZTHHYkvZ7cvNN4vv8mZHGFSjjGFW4xhes5VhBampAk2XPnzuW2225j2bJldOzYkXfffRfwrnS1ZMkS3njjDQBGjhzJ/v37KS0tJTU1lWXLljFhwoSgxaW4XJgTE4P2+oIQSi+++CKPPvooK1eu5J133qm2/ZVXXmnwe+zatYt77rmHjz/+mMQa/pbqe/u5sYT61qE/tcW0NGO6L8GuoHk8nF/1Nj97NnjdQ8LxZwXhGVe4xRTqc6wYxxYEr5Ak2YmJiWzYsKHa40OGDPH98QNsrGHCWjAobhemBkzoFIRw9sILL/Doo4/StWtX4oOwqumJEye45ZZbeOutt+pUUibUTUmAhWYCPS4I4XqOFYSWRvRbqUR1uTDHiYVohOapTZs2nD59mn/84x9kZWXVu03Y1KlTycrKoqCggNTUVJ555hncbjcAs2fPZsGCBRQWFnLfffcBoNfr2bJlS6N/jpbkfLEdndmC4mfJdLHQjCAIQngTSXYlGhp6sRCN0Ezde++9jB07liNHjjB48GDf45qmIUkSR44cqfH5/kpMKnvjjTeqjJIJDXO+2M6GjGkodhuSwYBWfkEDYqEZIbxJEog1rQShlsVoWhoJsRCN0Hw9+OCD7Nu3j5kzZ3LkyBHf19GjR2tNsIWmdb7YzoZZd3F87WoG/e55rvrLMmLSOoqFZgRBECKIGMmuQkNvEUm20Ly9/vrroQ5BqMH5IhvrM+7ixL/fZ9DTv2fonN8QbdIz8M67Qh2aINSJhISGGMoWBJFkX0RvNoc6BEEQWqjzxTbWz7qTEx+uYdAzi7j84UeCuqCHIAiCEDzi6F1OVRRkg0EsRCMIQkicL7ax/u47OPHRBwx+5gWGPvxrkWALEUmSQAxkC4JIsn0UlxNDdEyowxAEoQXZl7mC3Y89wtb8s+jMZhS7ncHPvMDlc36N1SgOz4IgCJFMHMXLqS43lqTWoQ5DEIQWYl/mCtbdl4GnvD2fYrcjGQy0atdWJNiCIAjNgOguUk5xuTC1EgvRCILQNL6c/4Qvwa6gud1sXvBUiCISBEEQGpMYLimnuF2YYkWSLQhCcGmaRpHNRenJE363l+T4f1wQBEGILGIkuxKDRSxEIwhC8LgVlaO79/Hh9WMD7iNWchQinSSFOgJBCA8iyfaRRI9sQRCCpszh4puX/8S/xwzh/N5sut11N7qLLuzFSo6CIAjNhygX8dHQiR7ZgiA0kn2ZK9g4fx4lOSewtmmLLjqaksMHaTd2AiNeWkxKl04cufoq1j/2CK78s8SkdmDkgoViJUch4kmIHn6CACLJrkKMZAuC0Bj2Za5g3f0ZeGzeiY22M6cB6HbHL7j6tb8SbdIjSRK9p9xBXkp7xowZE8JoBUEQhGAQSTagejzojEZ0BkOoQxEEoRnYOH+eL8GuLO/LDcSYxXFGaN5ETbYgeImabLydRYxiIRpBEBqBqmoBO4SU5Jxs4mgEQRCEUBFJNqC6XJjiRPs+QRAaxuX2kPX8c6D5r0cVnUOElkAMZAuClygXoXwhmrhWoQ5DEIQIdv5MPp/Oms6p9R+TOOhyivbtxmO3+7aLziGCIAgtixjJBhS3G2NsbKjDEAQhAmmaxuGvN7Fq1BByv1jPFYte5o4vvmH8X/5GTFpHkCRi0joyfvFS0TlEEAShBQlJkn3u3DnGjRtH9+7dGTduHOfPn6+2z44dOxg+fDh9+/ZlwIABrFq1KmjxSIiFaARBqJt9mStY2qMTf7TKLO3RkbW/mM6HE8eApnH9f7L4yUMPYdDr6D3lDjIOHuMRm0rGwWMiwRaaTKjPsZKY+SgIQIiS7EWLFjF27FgOHTrE2LFjWbRoUbV9rFYr//znP9mzZw+ffPIJc+bM4cKFC0GKSCxEIwhC7Spa85WcPA6aRsnJE/yw6i1iu/fi5xu30H3kCJFgCCEXfudYQWiZQpJkr127lunTpwMwffp0Pvjgg2r79OjRg+7duwPQrl07kpOTyc/PD1JEGnqxEI0gCLUI1JpPKb5AfEpyCCIShOpCfY4Vl5mC4BWSJDsvL4+2bdsCkJKSQl5eXo37b968GZfLRdeuXYMWkxjJFgShNqI1nxAJwvEcKwgtUdC6i1xzzTWcOXOm2uMLF1adXS9JUo23V3Nzc7nrrrtYvnw5suz/mmDp0qUsXboUgJycHLKysmqMzW2z4YmJQ/aogIaW0JrzX31V8wfyo7S0tNb3CgURV92FY0wQvnG1dNGpaZSerJ5oi9Z8QlML53MsgKqBHMQh7Ug9Roq4m1ao4w5akr1+/fqA29q0aUNubi5t27YlNzeX5GT/t1mLi4u57rrrWLhwIcOGDQv4ehkZGWRkZAAwZMiQaksUu91ucnJycDgcAChOJ4rbjaSTvUcCScJgrf/Ex7i4OMxhWGYS7LjMZjOpqakY6rlCZlZWVtgtHx2OMUH4xtWSOdwKba8az6F/vlHlcdGaTwiFcDrHXkzTNGwuhShT8LoER+oxUsTdtEIdd0j6ZE+aNInly5czd+5cli9fzo033lhtH5fLxc0338y0adO49dZbG/R+OTk5xMTE0KlTJyRJwlVWhsduQ9Yb0BQPssGI6RJa+JWUlBATE34rRQYzLk3TKCwsJCcnh86dOwflPQQh3DjcCse3bufIeyuI7d4LzWGjJOckMakdGLlgoegcIoSVpj7HCoLgX0hqsufOnctnn31G9+7dWb9+PXPnzgVgy5Yt3HPPPQC8++67fPnll7z55pukp6eTnp7Ojh07Lun9HA4HiYmJfm+ZaZqGpNNd+odpYSRJIjEx0XdXQBCaO4dboeBsIV/cPRVjbBw3fvQZGQePi9Z8Qthq6nPsxUSHHUHwCslIdmJiIhs2bKj2+JAhQ3jjDe+t2DvvvJM777yz0d4z4B+9piGLJLtexAFUaCmcHoUim4tNc35J6fGjTFjzKa3T2oc6LEGoUSjOsYIgVCdWfASkAJM9BEFoubwJtpt9S1/jxEcfMPDJZ+l21RhxkSkIdSD+TARBJNmAFPSjQWFhoe92XEpKCu3bt/d973K5anzuli1beOihh+r1fpqmcfXVV1NcXAzAmTNnmDJlCl27dmXw4MFMnDiRgwcP0qVLFw4cOFDluXPmzOGFF15g9+7dzJgxo17vKzRvM2fOJDk5mX79+vndrmkaDz30EN26dWPAgAFs27atiSNsPBUJdt7mb9i24AnSfnoDAx96BJNe3PUSBEEQ6kYk2WhBH8lOTExkx44d7Nixg9mzZ/OrX/3K973RaMTj8QR87pAhQ3jllVfq9X6ffvopl112GbGxsWiaxs0338yYMWP44Ycf2Lp1K7///e/Jy8tjypQpZGZm+p6nqiqrV69mypQp9CgFjNoAAB7xSURBVO/fn5ycHE6c8N8XWGh5ZsyYwSeffBJw+8cff8yhQ4c4dOgQS5cu5d57723C6BqPW1Epsrmx55/lq4y7iErtwIhXlhJrrl83HUEQBKFla3FJtiRJmKKjiWqdjCU+nqjkNuj0el8v0fp8xcbG1tqDNJAZM2Ywe/ZsrrjiCh599FE2b97M8OHDGThwICNGjPCNMGdlZXH99dcD8PTTTzNz5kzGjBlDly5dAibf7777rm82+eeff47BYGD27Nm+7ZdddhkjR45k6tSprFq1yvf4l19+SceOHenYsSMAN9xwQ5UkXGjZRo0aRUJCQsDta9euZdq0aUiSxLBhw7hw4QK5ublNGGHD7XlnBct6deatFCvvD+6BPf8so5atJDG5NXIwm/4KQjMjiXUfBaHlJdnhJCcnh2+++YaXXnqJXr16sXHjRrZv386CBQt44okn/D5n//79fPrpp2zevJlnnnkGt9tdbZ/vvvuOwYMHA5Cdne3798X69++PLMvs3LkTgMzMTKZOnerbPmTIEDZu3NjQjym0EKdOnSItLc33fWpqKqdOnQphRPWzL3MFn92fQVnOCdA0VKcTSZIpO7Qfi1GUiQiCIAj1E5LuIqGkaZqvT7Yk65AkCXN8/CW9VkP7Uf/sZz9DV97ZpKioiOnTp3Po0CEkSfKbPANcd911mEwmTCYTycnJ5OXlkZqaWmWf8+fP1zmuqVOnkpmZSd++ffnggw945plnfNuSk5M5ffr0JX46QQjsUlaQaww1rf6167FHUOy2Ko+pbheb5j9GafndnaaOKZREXHUXjjGFmpj4KAgtMMmuQlOR9MaQvX1UVJTv30899RRXXXUVa9as4dixYwFXKDKZTL5/63Q6v/Xcer0eVVWRZZm+ffuyevXqgDFMmTKF8ePHM3r0aAYMGECbNm182xwOBxaL5RI+mdAStW/fnpMnT/q+z8nJoX17/+3u6ruCXGMJtPqXy6OyNf+s3+e48s8GNb5Qr0gWiIir7sIxJkEQQq9Fl4uE00I0RUVFvoTkzTffbNBrdevWjSNHjgBw9dVX43Q6faOGALt27fKVgXTt2pWkpCTmzp1bpVQE4ODBgwE7SQjCxSZNmsQ///lPNE3j22+/JS4ujrZt24Y6rFqpqkaR3Y25dRu/22NSOzRxRIIgCEJz0KKT7HBaiObRRx/l8ccfZ+DAgTV2G6mLCRMm+G5dSpLEmjVrWL9+PV27dqVv3748/vjjpKSk+PafOnUq+/fv55ZbbqnyOp9//jnXXXddg2IRmo+pU6cyfPhwDhw4QGpqKsuWLWPJkiUsWbIEgIkTJ9KlSxe6devGrFmz+Mtf/hLiiOumyO7m3N5s3GUl1e5x661WRi5YGKLIBEEQhEjWsstFaPqFaJ5++mm/jw8fPpyDBw/6vn/uuecAGDNmjO825MXPzc7O9vta06dP57777vMtn9uuXTvefffdgDHNmTOHOXPmVHnM6XSyZcsWXn755Zo+jtCCvPPOOzVulySJxYsXN1E0jaPM6SH/wH7W3zoRY0wsvR+dz4G/vUbZqRxiUjswcsFCsWy6IFwCUZMtCC0+yQ7+QjShkJKSwqxZsyguLiY2NvaSXuPEiRMsWrQIvb6F/4oIzZbLo5J74BAbbv0pANes/pi47j3pf9/DJFiNomWfIAiC0CAtPIMK/kI0oXLbbbc16Pndu3ene/fujRSNIIQXVdU4degH1t96LR6Hg3Hvf0pc956YDTpizXqxdLogCILQYC08yW76chFBEEIv98hxPpv8U1xFRVyz+r8k9OlHrMWA2RAeczQEIdKJxWgEoSUn2Zp3FFuMWAlCy7AvcwW7H3uErflnvV2FJJnxaz4leeBgWlkM6HXiglsQBEFoPC32rBJO7fsEQQiufZkrWHd/Bq6zeaBpaB4PkizhPHWCxCijSLAFoZGJ8StBaMFJNiLJFoQWY+P8eXhsF63m6HSy9bn54m6WIAiCEBQtNsnW1KbrkV1YWEh6ejrp6emkpKTQvn173/cul6vW52dlZfHNN98E3P7BBx+wYMEC3/crV66kX79+9O/fn4EDB/KHP/yB5cuXV1tspqCggNatW+N0OpkyZQqHDh269A8pCGFKVTVKck743RbocUEQGkZcugpCC06yvZ1FmibJTkxMZMeOHezYsYPZs2fzq1/9yve90Vj7su61Jdkvvvgi9913HwAff/wxr7/+OuvWrWP37t2+lfduvvlmPvvsM2yVRvNWr17NDTfcgMlk4t577+XFF19s+IcVhDDiVlT2fLaeQKd8sZqjIAiCECwtMsk2RUcT0649BosFSZKqfFVefnzp0qXVtlf+aoitW7cyevRoBg8ezIQJE8jNzQXglVdeoU+fPgwYMIApU6Zw7NgxlixZwp/+9CfS09N9y6FXOHjwICaTiaSkJAB+//vf89xzz9GuXTvvZzWZmDVrFrGxsYwePZoPP/zQ99zMzEzf6PbIkSNZv359g1ebFIRwYXN52LJsGet/dh3m5GR0ZnOV7WI1R0EQBCGYWmSSHWqapvHggw+yevVqtm7dysyZM5k3bx4AixYtYvv27ezatYslS5bQqVOnKqPfI0eOrPJaX3/9NYMGDfJ9n52dTXp6ut/3nTp1KpmZmQCcPn2agwcPcvXVVwMgyzLdunVj586dwfjIgtBkNE3jQqmTjfPn8c3DGSQPu5Kff7eLCa+/gTG5DUgSMWkdGb94qVjNURCCRMx1EIQQJdnnzp1j3LhxdO/enXHjxnH+/Plq+xw/fpxBgwaRnp5O3759WbJkSaO9v7O0lNK8MygeD5qmVfnKyMjw7ZeRkVFte+WvS35/p5Ps7GzGjRtHeno6zz33HDk5OQAMGDCAO+64g7fffrtOqy3m5ubSunXrOr3vddddx9dff01xcTHvvvsukydPRlepLj05OZnTp09f2ocShCDYl7mCpT068kerzNIendiXuaLG/d2KSl5BEevvvoPsP79Itzt+wQ3v/4ekNq3pPeUO+i/P5BGbSsbBYyLBFpqtUJ9jBUHwCkmSvWjRIsaOHcuhQ4cYO3YsixYtqrZP27Zt2bRpEzt27OC7775j0aJFjZoASpIUsoVoNE2jb9++vrrs3bt3s27dOgD+85//cP/997Nt2zaGDh1aa/mGxWLB4XD4vq943UD7XnvttaxZs6ZKqUgFh8OBxWJp4KcThMZR0Xav5OQJ0DRKTh7n0/sy+H75copsbkocbmwuD7tWvOVLxN/o3oG1Iwdx/MP3GTh/Idcs/iux0eJ3WmhZwuIc22ivJAiRKyRZ5tq1a5k+fToA06dP54MPPqi2j9FoxGQyAd6RX1VVGzUGSdaF7HaWyWQiPz+fTZs2AeB2u9mzZw+qqnLy5EmuuuoqXnjhBYqKiigtLSUmJoaSkhK/r9W7d28OHz7s+/7xxx/nqaee4syZMwC4XC7eeOMN3/apU6fy0ksvkZeXx/Dhw6u81sGDB+nXr19jf1xBuCT+2u4pdhubn3qUwuPHKLU52bXibf734P+3d69hUZ3nGoCfQRAMIKbIKYABEQRmOIwDkugWgQTQYNDiJMrWFjUIJnSjJkRtTaO7XtnG2AZjFI2RROwVbRsaNVFjUCuKoEY8lO4mrVYZA8KFZBg5ijDw7h9sV5lwHDLMGuC9fzHr+PDNvKxvFmt9a4XQEW+qvIuGO6WYvDwN0zLWwtrSQqT0jInHFI6xjDGROtlVVVVwcXEBADg7O6Oqqqrb5crKyhAYGAh3d3esXbtWuJnPEMQcI9vMzAy5ublYu3YtgoKCEBwcjKKiIrS1tWHx4sXC0Hvp6ekYN24cnn/+eRw6dKjbGx/Dw8Nx7do14fKV5557DikpKXj22WchlUoxZcoU1NXVCctHR0ejoqICCxYs0PmSUVVVhTFjxsDZ2dk4jcBYH3oaXq+5+h4OTfHBwQnjUPRfyWh70NRlmbtffs6PSGcjlkkcY/lUNmOD91j1Z599Vjib2tlbb+nezd/bSB3u7u4oKSlBRUUF5s2bB6VSCScnpy7L7dmzRxgVpLy8HPn5+Trz7ezsdM4EU3s7CEBrD2eH+6utra3HM8w9ee2114Sfjx07pjOvubkZX375pc60+vp6uLi4oLCwUGdaZ+Hh4fjiiy8QGRkJoONs9eLFi7ts55Hbt293mfbRRx8hKSmp379Pc3Nzl3buS0NDg97rDDZTzASYbi5jsnWbgPqyO12mW453QPDaDWi8W4b/3bal23UbyssGOx5jojKlY6wYhurfSM5tXGLnHrRO9qlTp3qc5+TkhMrKSri4uKCyshKOjo69buuJJ56ATCZDQUEBlEpll/kpKSnCDYshISGIiIjQmf/tt9/C1tZWeN3S2AiJRAKLxx7T4zfqqr6+Xme7Ytm4cSMuXbokZBlILmdnZ/zsZz/r182WAGBlZQW5XK7XPvLz87u8N2IzxUyA6eYyphm/eQt5aSk6l4yMGvMYpm7aCo/5C0AElOYeQGM3HWoe/5oNd6Z0jO0OEQ3qJZlD9W8k5zYusXOLcrlIfHw8cnJyAAA5OTmYO3dul2XKy8vx4MEDAIBGo8H58+cxefJkg+xfIgEko4bP6IVOTk6Ij4//UdtYunRpvzvYjBmD38JFiNm5B7buTwrD7sVm7cHUJUlwtLWCo60l/uO//wfmY3S/LPP412ykE/sYC/AQfowBg3gmuzfr1q3Diy++iOzsbDz55JP405/+BAAoLi7G7t27sXfvXnz77bd47bXXIJFIQETIyMhAQEDAgPfZ+Vv1qNGWgEgjiwwHP2b4Qsb04bdwUY9D7UkkEsj+czFGmUlQ8OZ61Jd/B1u3CZjxm7d4eD42oolxjGWMdSVKJ9ve3h6nT5/uMj0kJEQYCSM6OholJSUG2Z+VlRXUajXs7e0hkUhgxmdsB4yIoFarYfWDp+cxJpbeOuKMjUTGPsYyxro3Inqbbm5uKC8vR3V1tUG329zcbJKdzcHOZWVlBTc3t0HbPmOMMcbYUDciOtkWFhbw9PQ0+Hbz8/P1vvnPGEw1F2OMMcbYSMEXJjPGGGOMMWZg3MlmjDHGGGPMwLiTzRhjjDHGmIFJaJiNxzZ+/Hh4eHgYZV/V1dVwcHAwyr70wbn6zxQzAYbNpVKp8P333xtkW4NhpNesKWYCOJc+DJ3JlGvWmPXaG1P8HPQH5zYuY+TurV6HXSfbmEJCQlBcXCx2jC44V/+ZYibAdHMNdabYrqaYCeBc+jDFTMPdUG1zzm1cYufmy0UYY4wxxhgzMO5kM8YYY4wxZmCjNm7cuFHsEEOZQqEQO0K3OFf/mWImwHRzDXWm2K6mmAngXPowxUzD3VBtc85tXGLm5muyGWOMMcYYMzC+XIQxxhhjjDED4052L8rKyhAZGQl/f39IpVK89957AICamhpER0fD29sb0dHR0Gg0AAAiQnp6OiZNmoTAwEBcvXp10LK1tbVBLpdjzpw5AIDS0lKEhYVh0qRJWLBgAVpaWgAADx8+xIIFCzBp0iSEhYVBpVINWqb79+9DqVTC19cXfn5+uHDhguhtlZmZCalUCplMhsTERDQ3N4vSVsuWLYOjoyNkMpkwbSBtk5OTA29vb3h7eyMnJ8dg+YYDrlf9mGK9Alyz7N+6ew86M+bnUh995f7kk08QGBiIgIAATJs2DX/961+NnLB7feV+5PLlyzA3N0dubq6RkvWuP7nz8/MRHBwMqVSKmTNnGi8csR5VVFTQlStXiIiorq6OvL296e9//zu9/vrrtHnzZiIi2rx5M61Zs4aIiI4dO0azZs2i9vZ2unDhAk2dOnXQsv3ud7+jxMREiouLIyKiF154gQ4ePEhERKmpqZSVlUVERDt37qTU1FQiIjp48CC9+OKLg5bp5z//OX344YdERPTw4UPSaDSitlV5eTl5eHhQU1MTEXW00ccffyxKW509e5auXLlCUqlUmKZv26jVavL09CS1Wk01NTXk6elJNTU1Bss41HG96sfU6pWIa5bp6u496MyYNayPvnIXFhYKn4Pjx48PmdxERFqtliIjI2n27Nn06aefGjFdz/rKrdFoyM/Pj+7cuUNERFVVVUbLxp1sPcTHx1NeXh75+PhQRUUFEXUc2H18fIiIKCUlhQ4cOCAs33k5QyorK6OoqCg6ffo0xcXFUXt7O9nb21NraysRERUVFVFMTAwREcXExFBRUREREbW2tpK9vT21t7cbPNP9+/fJw8Ojy7bFbKvy8nJyc3MjtVpNra2tFBcXRydOnBCtrUpLS3X+COjbNgcOHKCUlBRh+g+XY7q4XntmivVKxDXLuvrhe9CZsT6XA9Fb7s5qamroiSeeMEKi/ukrd2ZmJu3YsYOSkpJMppNN1HvunTt30vr1642cqANfLtJPKpUK165dQ1hYGKqqquDi4gIAcHZ2RlVVFQDg7t27cHd3F9Zxc3PD3bt3DZ5l1apVeOedd2Bm1vH2qdVqjBs3Dubm5l322zmTubk57OzsoFarDZ6ptLQUDg4OWLp0KeRyOZKTk9HY2ChqW7m6uiIjIwMTJkyAi4sL7OzsoFAoRG+rR/RtG2N9voYDrtfemWK9AlyzTD/DoX2zs7Mxe/ZssWP0y927d3Ho0CG8/PLLYkfRy40bN6DRaBAREQGFQoH9+/cbbd/cye6HhoYGzJ8/H9u2bcPYsWN15kkkEkgkEqNlOXr0KBwdHU1uKB2tVourV6/i5ZdfxrVr12BtbY23335bZxljt5VGo8GRI0dQWlqKiooKNDY24sSJE0bbvz6M3TbDGddr30yxXgGuWTaynDlzBtnZ2diyZYvYUfpl1apV2LJli3DCYKjQarW4cuUKjh07hq+++gqbNm3CjRs3jLLvodVSImhtbcX8+fOxaNEiJCQkAACcnJxQWVkJAKisrISjoyOAjrMwZWVlwrrl5eVwdXU1aJ7CwkJ8/vnn8PDwwMKFC/GXv/wFK1euxP3796HVarvst3MmrVaL2tpa2NvbGzQT0HEGwc3NDWFhYQAApVKJq1evitpWp06dgqenJxwcHGBhYYGEhAQUFhaK3laP6Ns2xmizoY7rtX9MsV4Brlmmn6HcviUlJUhOTsaRI0cG9TNrSMXFxVi4cCE8PDyQm5uLV155BYcPHxY7Vp/c3NwQGxsLa2trjB8/HuHh4Ua72ZQ72b0gIrz00kvw8/PDq6++KkyPj48X7hLPycnB3Llzhen79+8HEeHixYuws7MT/rVoKJs3b0Z5eTlUKhX+8Ic/ICoqCp988gkiIyOFO31/mOlR1tzcXERFRQ3K2RdnZ2e4u7vjn//8JwDg9OnT8Pf3F7WtJkyYgIsXL6KpqQlEJGQSu60e0bdtYmNjkZeXB41GA41Gg7y8PMTGxg5avqGG67X/TLFeAa5Zph9jfS4N7bvvvkNCQgJ+//vfw8fHR+w4/VZaWgqVSgWVSgWlUomsrCzMmzdP7Fh9mjt3Ls6fPw+tVoumpiZcunQJfn5+xtm5KFeCDxEFBQUEgAICAigoKIiCgoLo2LFj9P3331NUVBRNmjSJnnnmGVKr1URE1N7eTq+88gpNnDiRZDIZXb58eVDznTlzRhit4NatWxQaGkpeXl6kVCqpubmZiIgePHhASqWSvLy8KDQ0lG7dujVoea5du0YKhYICAgJo7ty5VFNTI3pbvfnmmzR58mSSSqW0ePFiam5uFqWtFi5cSM7OzmRubk6urq60d+/eAbVNdnY2eXl5kZeXF3300UcGyzcccL3qxxTrlYhrlv1bd+/Brl27aNeuXURk/Brur75yv/TSSzRu3Djh75RCoRA5cYe+cndmSjc+9if3O++8Q35+fiSVSikzM9No2fiJj4wxxhhjjBkYXy7CGGOMMcaYgXEnmzHGGGOMMQPjTjZjjDHGGGMGxp1sxhhjjDHGDIw72YwxxhhjjBkYd7KHALVajeDgYAQHB8PZ2Rmurq7C65aWll7XLS4uRnp6ep/7mDZtmqHimoR9+/bhF7/4hdgx2AjFNas/rlnG2HDDnewhwN7eHtevX8f169exYsUKrF69Wng9evRo4Ulo3QkJCcH27dv73EdRUZEhIzM2onHNMsY62759O/z8/PD444/j7bffBgAcPnwY33zzTa/r7du3DxUVFcLr5OTkPtdhpoM72UPUkiVLsGLFCoSFhWHNmjX4+uuv8fTTT0Mul2PatGnCk9zy8/MxZ84cAMDGjRuxbNkyREREYOLEiToHchsbG2H5iIgIKJVK+Pr6YtGiRXg0lPrx48fh6+sLhUKB9PR0YbudtbW14fXXX0doaCgCAwPxwQcfAAAyMzOxbNkyAMDf/vY3yGQyNDU19Zh73759mDdvHqKjo+Hh4YEdO3bg3XffhVwux1NPPYWamhoAQEREBFauXIng4GDIZDJ8/fXXXTJVV1dj/vz5CA0NRWhoKAoLCwEAZ8+eFc4uyuVy1NfX//g3hrEecM1yzbKRKysrCydPnoRGo8G6desADKyTvXfvXvj7+w9qVmZARnvsDTOIDRs20NatWykpKYni4uJIq9USEVFtbS21trYSEdHJkycpISGBiHSfMrdhwwZ6+umnqbm5maqrq+knP/kJtbS0EBGRtbW1sPzYsWOprKyM2tra6KmnnqKCggJ68OABubm50e3bt4mo4wlLj7bb2QcffECbNm0iIqLm5mZSKBR0+/ZtamtroxkzZtBnn31GCoWCzp8/32vujz/+mLy8vKiuro7u3btHY8eOFZ7etGrVKuGJTTNnzqTk5GQiIjp79ixJpVJh/bS0NCIiSkxMpIKCAiIiunPnDvn6+hIR0Zw5c4Qc9fX1Qg7GDIlrlmuWjWypqalkYWFBMpmM3n33XUpLS6PCwkJ6/PHHycPDg4KCguhf//pXl/U+/fRTsra2Jh8fHwoKCqKmpiaaOXOm8GRLa2trysjIIH9/f3rmmWfo0qVLNHPmTPL09KQjR44QEZFWq6WMjAwKCQmhgIAA2r17NxERVVRU0IwZMygoKIikUimdO3fOeA0ygpiL3clnA/fCCy9g1KhRAIDa2lokJSXh5s2bkEgkaG1t7XaduLg4WFpawtLSEo6OjqiqqoKbm5vOMlOnThWmBQcHQ6VSwcbGBhMnToSnpycAIDExEXv27Omy/by8PJSUlCA3N1fIdfPmTXh6emLfvn0IDAxEamoqpk+f3mfuyMhI2NrawtbWFnZ2dnj++ecBAAEBASgpKRGWS0xMBACEh4ejrq4O9+/f18l06tQpnbMFdXV1aGhowPTp0/Hqq69i0aJFSEhI6NIOjBka1yyELADXLBsZdu/ejRMnTuDMmTM4evQogI57KuLj4zFnzhwolcpu11MqldixYwd++9vfIiQkpMv8xsZGREVFYevWrfjpT3+KN954AydPnsQ333yDpKQkxMfHIzs7G3Z2drh8+TIePnyI6dOnIyYmBp999hliY2Oxfv16tLW1oampaVDbYKTiTvYQZm1tLfz861//GpGRkTh06BBUKhUiIiK6XcfS0lL4edSoUd1eG9qfZXpCRHj//fcRGxvbZd7NmzdhY2Oj86+v3nJ3zmFmZia8NjMz08kkkUh09vPD1+3t7bh48SKsrKx0pq9btw5xcXE4fvw4pk+fjq+++gq+vr79/l0Z0xfXbAeuWcZ+vNGjR2PWrFkAOr7IWlpawsLCAgEBAVCpVAB6/hIdGhqKZcuWobW1FfPmzUNwcLBYv8awxtdkDxO1tbVwdXUF0HENl6FNnjwZt2/fFgr3j3/8Y7fLxcbGYteuXcLZrRs3bqCxsRG1tbVIT0/HuXPnoFardQr+x+Z+lOX8+fOws7ODnZ2dzvyYmBi8//77wuvr168DAG7duoWAgACsXbsWoaGh+Mc//jGg/TM2EFyzXLOM/RgWFhbCF9SevtQ++hL96Mbr0tJSxMTEIDw8HOfOnYOrqyuWLFmC/fv3i/Z7DGfcyR4m1qxZg1/+8peQy+V6ncXqrzFjxiArKwuzZs2CQqEQ/h38Q8nJyfD398eUKVMgk8mQmpoKrVaL1atXIy0tDT4+PsjOzsa6detw7949g+S2srKCXC7HihUrkJ2d3WX+9u3bUVxcjMDAQPj7+2P37t0AgG3btkEmkyEwMBAWFhaYPXv2gPbP2EBwzXLNspHN1ta2z5t3+7NMb3r6En3nzh04OTlh+fLlSE5OxtWrVwe8D9YzCdH/34bOWB8aGhpgY2MDIkJaWhq8vb2xevVqUTNFRET0eL0aYyMd1yxjpsHDwwPFxcU4evQoiouLsWPHDhQWFmL58uWwtLREbm4uvLy8uqz35z//Gb/61a8wZswYXLhwAbNnzxbqx8bGBg0NDQA6RiKysbFBRkYGAAjz2tvb8cYbb+CLL74AEcHBwQGHDx/G4cOHsXXrVlhYWMDGxgb79+8X7t9ghsOdbNZvmZmZyMnJQUtLC+RyOT788EM89thjombiAzZjPeOaZYwx8XAnmzHGGGOMMQPj0UUYY4wxxkSUlpYmPHTpkZUrV2Lp0qUiJWKGwGeyGWOMMcYYMzAeXYQxxhhjjDED4042Y4wxxhhjBsadbMYYY4wxxgyMO9mMMcYYY4wZGHeyGWOMMcYYM7D/A69inwKl/gY5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6" descr="data:image/png;base64,iVBORw0KGgoAAAANSUhEUgAAAtAAAADhCAYAAADh7oK9AAAABHNCSVQICAgIfAhkiAAAAAlwSFlzAAALEgAACxIB0t1+/AAAADh0RVh0U29mdHdhcmUAbWF0cGxvdGxpYiB2ZXJzaW9uMy4yLjIsIGh0dHA6Ly9tYXRwbG90bGliLm9yZy+WH4yJAAAgAElEQVR4nOydeXgUVfb3v9V7d/aEQFYSIQSSsENkU8BdGMioo4AIAi6MiiM6PjP6DiqoM8Ig4sZPR5ABlVEQRUGQCCJhXwQMEBIgbCErhCydpNdazvtHkzKd7k46+8L9PE+gq+6tuqequ6q+de6553JERGAwGAwGg8FgMBheoWhrAxgMBoPBYDAYjI4EE9AMBoPBYDAYDEYDYAKawWAwGAwGg8FoAExAMxgMBoPBYDAYDYAJaAaDwWAwGAwGowEwAc1gMBgMBoPBYDQAJqBvcPbs2YPevXu3tRkMRrtm9erVuOWWW7yqu2DBAkybNs1jeVJSEtLS0lzqXr58Gb6+vhBFscn21seVK1cwevRo+Pn54cUXX/Rqm9jYWPz8888tbFnTGTt2LD799FOv6nIch3PnzrWwRYzmpDG/3c6MxWLBxIkTERAQgIceesirbRpyjbQlM2fOxCuvvOJV3ba4PzEB3Ya0hwfSrbfeijNnzrSpDQxGc7J3716MHDkSAQEBCA4OxqhRo/Drr7+2tVkyp06dwtixY13Wd+/eHVVVVVAqlQBa9iG3fPlydOnSBRUVFXjnnXdcyhvy4GIw6iM2NhZ6vR6+vr7o1q0bZs6ciaqqqkbtq77f7o3GN998gytXrqCkpATr1693Ka/vhZ7ReJiA7uS0hjerpekMx8BoHSoqKjBhwgT85S9/QWlpKfLz8zF//nxotdq2Nq1dkZOTg8TERHAc19amMG4QfvjhB1RVVeHYsWM4cuQI/vnPfzZoeyKCJElN+u0KgtDgbdo7OTk5iI+Ph0qlamtTbjiYgG6HSJKERYsWoWfPnggJCcGkSZNQWloqlz/00EMICwtDQEAARo8ejVOnTsllM2fOxNNPP43x48fDx8cHO3fuRGxsLJYsWYL+/fsjICAAkydPhtVqBQCkpaUhKipK3r6uugCwePFihIeHIyIiAp9++mmdXaClpaWYNWsWIiIiEBQUhPvuuw+A++7wmvupfQxLlixBWFiYk5D+7rvv0L9//3rPl9VqxbRp0xASEoLAwEAkJyfjypUrDf9SGB2Cs2fPAgAefvhhKJVK6PV63H333fJvBQBWrFiBhIQE+Pn5ITExEceOHQMA+TdUvf67777z2M7cuXMRHR0Nf39/DBkyBHv27HEqt1qtmDx5Mvz8/DB48GAcP35cLvPU83Tp0iVwHAdBEDBv3jzs2bMHzz77LHx9ffHss89izpw5Ll3WKSkpePfdd93auH//fiQnJyMgIADJycnYv38/AMf19dlnn2Hx4sXw9fV1sWX58uX43//+J5dPnDhRLktPT/d4b9i8eTMGDhyIwMBAjBw5EidOnPB4/jiOw0cffYRevXrBz88Pr776Ks6fP4+RI0fC398fkyZNgt1ul+uvWLECcXFxCA4ORkpKCgoKCuSy7du3o0+fPggICMCzzz6L2pPr/ve//0VCQgKCgoJwzz33ICcnx6NdjJYnMjIS48aNQ0ZGBgDg4MGDGDlyJAIDAzFgwAA5vAlw9MLMmzcPo0aNgsFgwKOPPury27XZbHj++ecRERGBiIgIPP/887DZbAB+f779+9//RlhYGGbNmoUFCxbgoYcewrRp0+Dn54d+/frh7NmzWLhwIbp27Yro6Ghs27ZNtmHVqlXy/aJHjx745JNP5LLq/b/zzjvo2rUrwsPDsWrVKrncYrHgxRdfRExMDAICAnDLLbfAYrHUe9y1ycrKwtixYxEYGIikpCRs2rQJADB//ny88cYbWLduHXx9fbFy5Uqn7VJTU/HWW2/J5QMGDJDLcnJyMGrUKPj5+eHuu+/GtWvX5LKG2BYbG4u3334b/fv3h4+PDx5//HFcuXIF48aNg5+fH+68806UlZXJ9Tdt2oSkpCQEBgZi7NixyMrKkst+++03DB48GH5+fi73F6Bh95hWgRhtRkxMDG3fvt1l/XvvvUfDhg2j3NxcslqtNHv2bJoyZYpcvnLlSqqoqCCr1Upz586lAQMGyGUzZswgf39/2rt3L4miSBaLhWJiYig5OZny8/OppKSE+vTpQx9//DEREe3cuZMiIyOdbPJUd+vWrdStWzfKyMggk8lEjzzyCAGg7Oxst8c3fvx4mjRpEpWWlpLdbqe0tDQiIlq1ahWNGjXKqW7N/bg7hh49etC2bdvk+g8++CAtXLiw3vP1n//8hyZMmEAmk4kEQaAjR46Q0Wj08htidDSMRiMFBwfTo48+Sj/++COVlpY6lX/99dcUERFBhw8fJkmSKDs7my5duiSX5efnkyiKtHbtWjIYDFRQUEBErr/ZL774gq5du0Y8z9OSJUuoW7duZLFYiIho/vz5pFKpaP369WS32+ntt9+m2NhYstvtROR83c+fP58eeeQRIiK6ePEiASCe54mIaMyYMbRixQq5zUOHDlF4eDiJokhERMXFxaTX66moqMjlPJSUlFBgYCB9/vnnxPM8ffnllxQYGEjXrl0jIsc1Nm/ePI/n0V15XfeGY8eOUWhoKB08eJAEQaDVq1dTTEwMWa1Wt/sHQCkpKWQ0GikjI4M0Gg3dfvvtdP78eSovL6eEhARavXo1ERHt2LGDQkJC6OjRo2S1WunZZ5+lW2+9VT4Hvr6+8rleunQpKZVK+bx9//331LNnT8rMzCSe5+nNN9+kESNGONnh6f7FaD5q/uYvX75MiYmJ9Morr1BeXh4FBwfTli1bSBRF2rZtGwUHB9PVq1eJyHENREdHU0ZGBvE8T3a73eW3+eqrr9KwYcPoypUrdPXqVRoxYgS98sorROR4vimVSvr73/9OVquVzGYzzZ8/n7RaLaWmphLP8zR9+nSKjY2lf/7zn2S322n58uUUGxsr73/z5s107tw5kiSJ0tLSSK/X09GjR532/+qrr5LdbqctW7aQXq+X7zvPPPMMjRkzhvLy8kgQBNq3bx9ZrdZ6j7smdrudevbsSf/617/IZrPRjh07yNfXl06fPk1EzvcQd7grHzNmDPXo0YPOnDlDZrOZxowZQy+99BIRUYNsq/5uhw0bRkVFRZSXl0ehoaE0aNAgOnbsGFksFrrttttowYIFRER05swZMhgMtG3bNrLb7fTvf/+bevbsSTabjWw2G3Xv3p2WLl1Kdrud1q9fTyqVSv6u67vHeNJTLQkT0G2Ipy+8T58+9PPPP8vLBQUFpFKp5AdrTcrKyggAlZeXE5HjwTd9+nSXdr744gt5+W9/+xv9+c9/JiL3AtpT3VmzZtHLL78sl2VnZ3t8ABUUFBDHcS4Chsg7AV37GObNm0ezZs0iIqKKigoyGAyy8KnrfK1cuZJGjBhBx48fd7GD0TnJzMykGTNmUGRkJCmVSpo4caIsMu+++2567733vNrPgAED6Pvvvyci97/ZmgQGBlJ6ejoROR5Yw4YNk8tEUaSwsDDavXs3ETVeQBM5fuvVL5IffvghjRs3zq09n3/+OSUnJzutGz58OK1atYqIGi+gPd0bnnrqKVm0VBMfHy+/NNcGAO3du1deHjx4MC1atEhe/utf/0pz584lIqLHHnuM/va3v8lllZWVpFKp6OLFi/TZZ585nWtJkigyMlI+b/feey99+umncrkoiqTX6+V7BxPQrUNMTAz5+PhQQEAAde/enZ5++mkym820aNEimjZtmlPdu+++W355GjNmDL366qtO5bV/mwMHDqSDBw9SZmYmZWZm0tGjR2nbtm2UmZlJx44do61bt9KpU6fk8v3799POnTvl5SNHjlBqaqpcJyMjg7Zu3UoZGRlynZp/aWlpcnvHjh1z2jYzM5N++ukn+u233+jUqVOUmppK6enpLvs4cOAA7d6922ndzp076fDhwy51jx07Rj/99JNTG7t27aL9+/fLx1N7XzX/3JX/8ssvdODAAXn50KFD8jmpbduFCxfo/vvvl78Td9/tmjVr5OUHHniAnnrqKXn5gw8+oD/+8Y9ERPTGG2/QQw89JJeJokgRERG0c+dO2rVrF4WHh5MkSXL5iBEj5O+6vntMWwhoFjTTDsnJycH9998PheL3CBulUokrV64gLCwM8+bNw/r161FcXCzXuXbtGgICAgAA0dHRLvsMCwuTPxsMBqcuUG/rFhQUYOjQoXKZu3aqyc3NRXBwMIKCguo7XLfU3vfUqVMxcuRIfPzxx9iwYQMGDx6MmJgYAHWfr+nTpyM3NxdTpkxBeXk5pk2bhn/9619Qq9WNsovR/klISMDq1asBAKdPn8a0adPw/PPP46uvvkJubi569uzpdrvPP/8cS5cuxaVLlwAAVVVVTt2aNVmyZAlWrlyJgoICcByHiooKp7o1f78KhQJRUVF1XnPeMmPGDKxZswZ33XUX1qxZg7lz57qtV1BQIF8f1cTExCA/P79J7Xu6N+Tk5OCzzz7Dhx9+KJfb7fY6j7lbt27yZ71e77JcVFQkH8vgwYPlMl9fX4SEhCA/Px8FBQVO55rjOKflnJwczJ071yn0hYiQn5/vcn4YLcv333+PO++802ldTk4O1q9fjx9++EFex/M8brvtNnm5rucMADz++OOIjo5GeHg4OI6DxWJBZmYmEhISUFlZCYVCgcTERLl+QUEBrFYrevToAcAxbkKtVst1iAgWiwW9evWCRqOB0WiUtwEcv7+wsDBERka63T/P8/KgSbPZjL59+8oDg2se97Vr15xCFPz9/REeHo7w8HCnuqWlpdBqtU5t+Pn5QRAExMbGuhxPbdyVKxQKBAcHIzQ0FIBDP1y7dg19+vRxso2IUFlZiTvuuAOFhYUev4P6ruXqAaO170sKhQLR0dHIz8+HUqlEZGSkU2x7zbqNuce0NExAt0Oio6Px3//+F6NGjXIp++KLL7Bx40b8/PPPiI2NhdFoRFBQkFPcX0sNDAoPD0deXp68nJub67FudHQ0SktLUV5ejsDAQKcyHx8fmM1mebn6QVmT2seQmJiImJgYbN26FV9++SWmTp3q1Jan8wU44sTmz5+PS5cuYfz48ejduzcef/zxug+W0Sno06cPZs6cKcctRkdH4/z58y71cnJy8OSTT2LHjh0YMWIElEolBg4c6BJPCzhSPy5evBg7duxAUlISFAqFyzVY89qQJAl5eXmIiIhokO3uruNp06ahb9++OH78OLKysuRxBbWJiIhwifW9fPky7r333ka3XRfR0dGYN28e5s2b16DtvKH2sZhMJpSUlCAyMhLh4eFO55qInJar7XrkkUea3S5G04mOjsb06dOxYsUKj3Xq+y3Gx8fDYDDI9ex2e7M5SCRJwvnz5xEbG4vAwEAoFAqv0x6qVCpwHAebzQaDweBUptFoEBISgtjY2Hr3o1arwfM8iMjpGHU6XYOPxxtq20ZE8PPzQ0JCQpP3HRERgZMnT8rL1ddrtXDOz893Os7Lly/LDo+WvMc0FjaIsI3heR5Wq1X+EwQBTz31FObNmyc/NIqLi7Fx40YAQGVlJbRaLUJCQmA2m/GPf/yj1WydNGkSVq1ahaysLJjNZrz55pse64aHh2PcuHF45plnUFZWBp7nsXv3bgDAgAEDcOrUKaSnp8NqtWLBggVetT916lS8//772L17t1O+y7rO186dO3Hy5EmIogh/f3+o1WonTzWjc3H69Gm888478otebm4uvvrqKwwfPhwA8MQTT2DJkiU4evQoiAjnzp1DTk4OTCYTOI6TPTKrVq2SBznVprKyEiqVCqGhoRAEAW+88QYqKiqc6hw9ehQbNmyAIAh47733oNVqZRu8pVu3brhw4YLTuqioKCQnJ2P69On405/+BL1e73bb8ePH4+zZs/jyyy8hCALWrVuHzMxMTJgwodFt18WTTz6J//znPzh06BCICCaTCVu2bEFlZaXX+/DEww8/jFWrViE9PR02mw3/+Mc/MGzYMMTGxuIPf/gDTp06JZ/rDz74wOmF/KmnnsLChQvlgdZGo9Ftqi9G2zBt2jT88MMP+OmnnyCKIqxWK9LS0pwcNfXh5+eHwsJC8DwPnudRWFiIkJCQZrGPrmf+UKvV4DgORqPR5Vr3BMdx6NKlC3Jzc2G320FEqKqqgiRJCAkJgdFohNFolNuorKx0GjhbjY+PDxQKBYqKiuR65eXlXvfuqlQquX1vqG0bEcFqtTboO/HEpEmTsGXLFuzYsQM8z+Odd96BVqvFyJEjMWLECKhUKnzwwQfgeR4bNmzA4cOH5W1b8h7TWJiSaGPGjx8PvV4v/y1YsABz585FSkoK7r77bvj5+WH48OE4dOgQAODRRx9FTEwMIiMjkZiY2OCHclMYN24cnnvuOdx2222Ii4uT2/aUIuyLL76AWq1Gnz590LVrV7z33nsAHB6D1157DXfeeSd69erl9QQVDz/8MHbt2oXbb78dXbp0kdfXdb6Kiorw4IMPwt/fHwkJCRgzZgymT5/elNPAaMf4+fnh0KFDGDZsGHx8fDB8+HD07dtXzhf70EMPYd68eZg6dSr8/Pxw3333obS0FImJiXjxxRcxYsQIdOvWDSdPnvTYo3HPPffg3nvvRXx8PGJiYqDT6Vy6mf/4xz9i3bp1CAoKwhdffIENGzY02Cs2d+5cfPPNNwgKCsJzzz0nr58xYwZOnjxZ5+84JCQEmzdvxjvvvIOQkBAsXrwYmzdvdrpu6uLxxx9HZmYmAgMDPXq5azJ06FCsWLECzz77LIKCghAXFyeH0TSVO++8E2+++Sb+9Kc/ITw8HOfPn8fatWsBAF26dMH69evx8ssvIyQkBNnZ2U7f2/3334+XXnoJU6ZMgb+/P/r27YutW7c2i12MphMdHY2NGzfirbfeQmhoKKKjo/H2229DkiSv9xEQEAAfHx9kZmYiMzMTBoPBJQyisSiVSnTv3h3nz59Heno6SkpK5FBJb4iOjoZer0dWVhbS09NlEarRaNCzZ08UFhYiPT0dJ06cQFFRkVuRq1AoEBcXB6PRiOPHjyMnJwc33XSTx5fn2gQHBwNwZNDJzMyst7472yoqKhr0nXiid+/eWLNmDf7yl7+gS5cu+OGHH/DDDz9Ao9FAo9Fgw4YNWL16NYKDg7Fu3To88MAD8rYteY9pLBx5+1rCYNQiKysLffv2hc1mYzkoGYxWYvfu3Zg2bRpycnJYHmfGDU9WVlaDwgsupJ5E+kc7YbpihE+3AAx85jb0uLdfo9vPzc3F6NGjcfToUQQHB6OsrAyDBw/Gzp07wfM8XnjhBWRlZSEwMBD+/v54/fXXMXr0aKxevRp/+9vfEBkZCZ7nkZCQgM8//xwGgwELFizAihUrEBoaCrvdjldffRUPP/xwo22spqCgAM899xy++eYbl7KxY8diyZIlTuOcqmnoOb5RYB5oRoP47rvvYLPZUFZWhpdeegkTJ05k4pnBaCV4nsf777+PJ554golnBqOBXEg9iYNvbYGpyAgQYCoy4uBbW3Ah9WT9G3sgOjoaTz/9NF5++WUAwMsvv4zZs2cjLCwMf/jDHzB79mycP38eR48exYcffugUGjV58mSkp6fj1KlT0Gg0WLdunVz2wgsvID09HRs3bsSf//xn8Dzf+AOHYxKZiIgIt+KZ0TiY8mE0iE8++QQzZ86EUqnEmDFj8NFHH7W1SQzGDUFWVhaGDh2KAQMGOE3WwGAwHPy69CeUnfU8UVbxyTxIvPPMtqKVx4E3f8C5739zu01QfDck//WeOtt94YUXMGTIELz33nvYu3cvli1bhs8//xwjRoxASkqKXK9v377o27evy/aCIMBkMrmNa+7VqxcMBgPKysrQtWtXt+3/+uuvePzxx6FQKHDXXXdh69atyMjIwOrVq7FhwwZUVVVBFEV89tlnmDBhAjIyMmCxWDBr1iwcP34cffr0kSd4YXgPE9CMBpGamtrWJjAYNyQJCQkwmUxtbQaD0WGpLZ7rW+8tarUab7/9Nu69915s27YNarUap06dckq/6I5169Zh7969KCwsRHx8vNOsn9UcO3YMvXr18iieAWDWrFlYsWIFRowYIXvCa25/4sQJBAcHyyk6AeDjjz+GwWBAVlYWTpw4Ua+tDFeYgGYwGAwGg9Hhqc9TvCHlA0f4Ri18wgJw938ebVLbW7duRXh4ODIyMnDXXXe5lN9///3Izs5GfHw8NmzYAMARwrFs2TIQEebMmYO3335bFsDvvvsuVq1ahbNnzzrlya5NeXk5KisrMWLECACObFWbN2+Wy++66y55IGFNdu/eLQ9O7t+/P/r379/4g79BYTHQDAaDwWAwOj0Dn7kNSp1zNhylTo2Bz9zmYQvvSE9Px/bt23Hw4EG8++67KCwsRFJSEo4dOybX+e6777B69WqUlpa6bM9xHCZOnCinegUcYSGnTp3Ct99+i8cff9xp0pWG4OPj06jtGPXT4TzQXbp08Sr5eHNgMpna5Y+vPdrVHm0Cbgy7Ll265HHGvLaGXa/MrobQHm0CbpzrFWjda7Y5WLx4MURR9C6/f3cloh8diIJvM2AvsUATokfEn/rC2l3pVYo3dxARZs6ciRdeeAFVVVWYPn06nnzySbzxxht4/fXXsWzZMtx+++0AgMzMTJjNZmRmZiI/Px+lpaVyu99//z2CgoKQmZmJ4uJimEwmZGZmIi4uDr1798Zbb72FKVOmuLVBo9Fg7dq16N+/P5YtWwabzea2jfz8fLksPj4eH330EcLCwpCdnY0TJ07gwoULLpO+AI50sC2d/rW9XvtAHddsq00a3kwMGTKk1drauXNnq7XVENqjXe3RJqIbw67WvCYaCrtemV0NoT3aRHTjXK9E7d++2mRmZlJFRUWbtf/JJ5/QpEmT5GVBEGjQoEGUlpZGWVlZNG7cOLrpppto+PDhdNddd9H27duJiGjVqlXUpUsXGjBgAPXr14/GjRtHV65cISKi+fPn09tvvy3v88iRIxQXF0eiKLq14eDBg9SvXz8aMGAAPffcczRy5Ei5jTlz5sj1Ll68SElJSUREZDabafLkydSnTx+6//776eabb6Zff/3V7f4zMzObcIa8o71e+0Ser4kO54FmMBgMBoPBaA/Mnj0bs2fPlpeVSqVT6MaPP/7odruZM2di5syZbstqz847ZMgQHDt2zKOXPSkpCSdOnAAALFq0SM7lXLuN2NhYeYZVvV4vT0jEaBwsBprBYDAYjA5Gamoqevfujbi4OCxatMil/IUXXsDAgQMxcOBAxMfHIzAwsA2sZLQGW7ZswcCBA9G3b1/s2bMHr7zySlubdEPAPNAMBoPBYHQgRFHEnDlzsH37dkRFRSE5ORkpKSlITEyU67z77rvy5w8//BC//eY+zzGj4zBnzhzs27fPad3cuXMxa9YsTJ48uY2sunFhAprBYDAYjA7E4cOHERcXhx49egAApkyZgo0bNzoJ6Jp89dVXeP3111vTxFaFiNrahFbh//7v/1q9zRvl3DYGFsLBYDBkRFHEoEGDMGHCBJey1atXIzQ0VO4W/vTTT9vAQgaj/XEh9SQ2pHyAL4a9iQ0pHzRpamhvyM/PR3R0tLwcFRWF/Px8t3VzcnJw8eJFORNEZ0On08FoNDKh1wIQEUpKSqDT6dralHYJ80AzGO0ESZAg8gIkuwjBzkOw8CBBRMBNoeA4rlVseP/995GQkICKigq35dWJ/xkMhoMLqSdx8K0tEK08AMBUZMTBt7YAAHrc268tTQMArF27Fg8++CCUSqXHOsuXL8fy5csBAHl5eUhLS2sl65oOx3HQarXtOjVgc0BErfYcqIkoijCZTMjJyWnRdqqqqjrU7w5gAprBqBciAm+ywVpmBm+2Q6VVQaVXQ6FWQalWQqFWQqFSQKFy/4AiiSCJEuj6X/Vn0xUjBLMd/PU/Sbg+nSwBRUcv4cLmE7CWmWAI88egZ25v8YdxXl4etmzZgnnz5mHp0qUt2haD0VlI/2inLJ6rEa080j/a2WLXbGRkJHJzc+XlvLw8REZGuq27du3aerv+a2aSGDp0KMaOHdtstrYGaWlpGD58eFub0aKkpaV1uO+lIbT28UkSodIqIMCgrr+yB5iA7kRIggjBKkC08rBXWcGbbJAkCZAASASJCJAIRASSCCDHZ22AAT7d/KEN0HsUga2JvdIKc3EldEEGaPz1UChbP9KIJIK9ygprmRnmK0YUHDyPC1tOwFpmhi7IBz0m9EfYkFhwHFDdcVh05JKjTqkJuhAfxKUMQrdB3R3nGgA4R53zm4/DVmZGcdBviEsZhMhRcVDpNfJx5u8/h9PrDkOyOwS1uaiiVTxazz//PBYvXozKykqPdb799lvs3r0b8fHxePfdd526kRmMGxHTFdepoeta3xwkJycjOzsbFy9eRGRkJNauXYsvv/zSpd7p06dRVlYmT/PMYDAcVNoEhyZqAkxAd1AEK+8QymY77JVW8JVWiLzgUHMcoFA5PKNyl49SASUHRyEHcDU+C1YepWeKAI6DvosvfEL9oPbTtbpw5S12nF57GFlrD8FWZoY2yIC4iQMR98dB0HfxhVqvadH2JVECX2mFpdQEc3EFSJTAKZUoPp6H01//Kgtaa5kJp9cdhtqgReTIOACuotdaYkLm/w5AoVYialQvt3VsZWZkfXUQABCSGAG+ygZdoB5nvjki16mmpT1amzdvRteuXTFkyBCP3WgTJ07Eww8/DK1Wi08++QQzZszAL7/84lKvrbqD22sXILPLe9qjTYBnuyw57kOdAEAZoG2xY1GpVFi2bBnuueceiKKIxx57DElJSXjttdcwdOhQpKSkAHB4n6dMmdImXf8MRkth5UXo1I139vGiBCsvQtNEjcMEdAdCEiVYy0wQzHZc+c0Rj8SBg0KrglKrhtpH26j9qvUaqPUah9fVaIGluAKcUgFDV38YuvhB7aMFp2i5G7BoE1BZUIZzP6TjzLpfIfE1BObaQyAihA2JhTbAAN+IgGbzSpNEECx22M2O8AxbqQkkSVCoVdD46sBdT1p/9rujLoJWsovI/N8BSIIETsBkYPUAACAASURBVMEh66uD7ut8sR/G88UQLHYU/npRPraadU599ntaol4PDIG1pMqtvS3p0dq3bx82bdqEH3/8EVarFRUVFZg2bRrWrFkj1wkJCZE/P/HEE/j73//udl9t1R3cXrs4mV3e0x5tAlztEkQJJ9cfQd7y/VD56SBZeafrX6lTY/hfx6HH2JbrMRo/fjzGjx/vtO6NN95wWq49IQeD0RmosgkQJYKPtnESttIqNIsdTEB3AERehOVaJSpzSx1xshwHXWDT5ozP338OZ745AmtJFXQhvuj94FBEjoyD2kcLtY8WJEmwFFfBVGiEQq2ELsgHqENDizYBxovFUPlooTZooNJpoFDVLXIlQYSpqAIVeSXgwOHi1pNuBeaFH08i9s4k8BY7rmUVQqlUwCcisMFeaUkQwZvtsFfZYCszw15pAUkEjgMUGjU0fnqnFwUiQunpQo+Clq+y4eTK3XW2KVh4FBw8D5VB43JsNRnw57FQ+2jhGxGI3F1n3Lbp0y3AyyNtOAsXLsTChQsBOMTCkiVLnMQzABQWFiI8PBwAsGnTJiQkJLSYPQxGe8VUZcOht1ORv/UEQobEYPjr96H8WA7SP9oJ0xUjfLoFYOAzt7WLAYQMRmdDlAiiRDDZBGhVCqga6Eyz8iJ4UWoWWzqlgLaVm6H21dUr4JqL6sFfzR0/LFh5mK9WoDK/HABB46uDQqUE57nXEIBncVyz/OSqPTXCDapwctUeAJDrcQoFNH6668cnwVZu9the4eELKPruKDYZD0AbZEDPCQMQNjQWar0G2kBHHLNKr4ZKqwan4CCJEizXqlCRUwJJFKHUqFH060VYS0xu928tqcLZb48gdEA0AnuEIn/feZx97TtYq8M8UgYiYkQcFEoFFCoFOKVjQF/B/nMoWHMYX7y0xxG3PL4/wobGguM4KHUOwVxw8LzHc3X8kzQUHDjveHFwEyqlDTJgxLyJIIlw8K3Nbs+RLsQHty99GADwy1/XuhXGuhBfp++n94NDnb4fwOHRGvjMbR6/g5aiZpfwBx98gE2bNkGlUiE4OBirV69udXsYjNbmQupJFCy9fh8J8QVUCliLKtBj6nAMfnos9Fo1gu/txwQzg9EK2K7rLQJQYRUQ7OO9E42Ims37DHRSAV16tggKtQpBvbpB49u4sAZvqPagVuaVOlLMKBRQ6dRQGdRQ6RxhEYrrWRqUGiU4pcKrWDR7lQ2mwnKYiyvBKTho/X8PJ6gPT+K4/PxV6EN8YS0z43Jalttwg9NfH3YSctX7q0+MZ3550Cmutzo+OGxoLMzFlagqKHcMoDt6fZBdiQnaIAN6/2ko/KKCcWjxtxDMdnBKBcjNm6FCpcC5H47j3KZ0KDRKkCDJA/McccSHoFSrED6sB0ReBGwCCg5dQOaaA7LX11pqwumvD0Pt4xy3XPtcHV+xC7zFjtg7EhF5Sy+E9ouCJEo49cV+p3Om0CjRZ9LNMIT6AQD6TL7ZRfQqNEr0fjBZXnYnjB11hjodb7V91ee9tbJwVDN27Fi5u7pml3BNLzWDcSNQO0Wd9ZrjBTj2waEY/tydULZgaBuDwXDFxv+uEXhRgskmeB3KYbKLTR44WJNOKaDpeqaJqycuI6B7F/hGBDZrDK8kSrAUV8J4uQQkStD4OWJySSJIggh7hQ3WUjMgSaDrg/ochgFQcOA4Dhzn8PI6lh25LKHgQJIjZZpSo4I20NDgwR+nvz7sVhzn/JIFSASlRuVSXo2tzIzd875FaN8odOkXCWupyUk4VotxURDhHxWMgJu6uB3wJtlFZKzei4jhPaHUqGAqMuLKb5dxdsMRJ6Gd8fk+JD06CuHJNyHyll4wF1ciY/VeF4HZb9atCO0fhWun8nFy5R5IErm0d2LlHpzffBwqvRqRt8Tjwo8n3IaDZKzeC7VBg64Du+OMm3MFiXDu+2OIvSMRoX2jfrdDpfT4IkESISz5JoiCiHPfHXNk4QgyoMeEAQhJCIe13AQOHEISw9Fn0s04v+W4PEiy54QBCEmMgLXc2fsekhiOka9NhEKlRLfBMW2SiYTBuNFxl6IOAIr3ZkP593FtYBGDceMiSQR7LSebt6EcokQw25rP+wx0UgENwOEJ1qpQcbkElrIqBPXsBrWhaVkcSCJYSqtgvFQCyS5A46dzCtvgFByUGhWUdTRDRNfDAcghrqs/S471HMdBH+zrcfv8/edwZe0x/Gg86CTkrh7PxaVtGbCVeQi1kAh3ffwoVHo1dr64zm0ogcqggdZfj5yfT+Fi6kmofbTuxfFKR7jHHe9P9RgfLNoE+aXl9LrDuHLMNQm7ZBeR/d0x3L50CgAgOD4MHMfhzDe/wlriSAXX+8FkWahGDOuJ9I92uj8+Ivh3D4Zg4aFQKeq0y3zVEQNj9XCu7BVWl3URI3oitH/U77ma4cjGAQCcUgGlRonoW3oh5vYEKLUqKBQKcKrrISUcB+76i1OXpEj0e+xW7Du8H7eMGOXSTu0XJo7jmHhmMNqItkhRx2Aw3FNbPAPeh3JUWQV3kZhNotMKaMDh4dUF+YA32XD1+GUExHaBT1hAg726RARbuRnGi9fAW3lofLTQNDLjBcdx1z3SXF1j8txSV+yyqciIqkIjVHo1BIurx0QX4iu/QHgKJUiaPhKRI+Mg2HiUni7CkaU/ebRl8HN3QqlXQxfi6zGut5qeKQPdCujqYwAA0S5AsPIISQjDqPl/hMZPB8HCQ+QFh3eWHEJVF+wDa6lrrLQuxBeD5twhL5/blO7Rrti7+8qf67O9Oh80CSJ0XXzh0y3g9zjr67HWjend4BRci6flYzAYjSfn6CVHvk83Xb4tOaCXwWhJqmwCVAquSWng2oqa4Rs1qS+Uwy5IsAqeB/E3lk4toKtR+2ihFNUov1gMa5kZgT1CodJ5N/uMzWiBMeca7JVWqH200Ac1LftFU/AULnHmmyMYs+hB9LpvMAoOnq83zrZ2jG3tkASVVo2uA6LrFJhhQ2IBeBfXG3hTqMd9aYMMsJRVQa3XwDciCLpAPVSG3ycVkQQRok2AYBPAm2yIf3AoMlbtdQrPUKiV6DG+H2wVFsd2Cg5x9w1Cppu45Zp21WU7SZJDOIsEn27+8AkPbHIPBoPBaP+IooTfPt+P08t3Qe2rg2i1t4sBvQxGU7HyIkw2AQqOg1bl3Zis9gIRyQMI3VFXKEelmzCs5uCGENAAoFAqoA/yhb3KiivplxEU1xVafz0kXoTEixAFEYKFB2+2Q7TYIVh58CYbrmXkQaXX1BlW0RrYq6wewxKsJVVQahxfZX3iuJrIkXEu62rjjTiOHBkHSRBx6ptDkIz2GnG94b/H9XIceozr55hEpKbw1agw4InRCBsc6/GFRqFSQqFSOl5egn0w4InR8IsKwm//9wvMVytgCPVD3xmjEDU6HqJdBAkiRF5E9C29wAHOdv1hAEL7RUG0CVBolG7PVfwDQ9AlKRy2Sgt8w4Pg083f65ctBoPRsTGVmbD39U24uv8cut7SCyNemYhrhy/g4NKtEI02lqKO0WERRAkV13unJSKY7CJ8G5lHuS2wi1KdIRieQjksdhGC1NzBGw46ztlrJjS+OkiCiNIzRb+/fV3/T6FUOuJWlQrHwMByBXT1xCPXJ1S9rVe7Ts8JAxwp33gRsXclQe2jhUKtdJtLuGbIAeCdOCYi+eUB12O3a8fa1iXGJUECb7aBBBHhyTehtIeIW2+51bEPgst04V0SI+AXFYST/90Dc3Flkx5EPbxMGdUlKRLlvYExo8dAsPIQrk9xbjdaYK+wgCQJIQnhuOX1+6BQKyFY7eA4Dr6RwfDp5ie/lDAYjM7HhdSTTrmbY/7QHxc2H4etpAqJc+7AgGnDoVIq4H9vP1zWlbTLCV4YDG+QJEKZmXcSoGabAF0j8ii3FTah/tzNtUM5JIlQaWsZ7zPQyQS0fEMsMroMQKuJQqVsskfZm1zK3tQjIuTvP+eUfcJaUiXPThcU1xWxdyWB4zj0e+xWr9Kg1YYkgmgXINoFSKLoGNQGQKXXQBfsA5EXYa+wyOKc467PbqhROYlxkgi82QZrmQkKlQK+EQHQBflC7aNB1q6L9cb0xj8wBPEPDPHq/DYnnIKD2qCB2qCBPtgRgkMSOYlqvtIKn7AuMIT6NXs+bwaD0b6onZ7OVGRE5so9UPnrMPaj6Yga2L2NLWQwmg+jhXdJ30ZwzMgX1IA8ym2Jp/jn2tQM5TDZBXdDGJqNTiOgXfJ1lpjcCtrmwlO6uBOf7kbOz5lQqB0DzErPFLlNp3ZixS5k/u8ABLMd2kCD29Ry2gA9hr8yUV6uPo6MtfshGu11er1FmwDebAXAgVMqoPHVQt/FFxpfLZRatSNTRK03T9HmGMjHW+ywXffSirxwfbgjAZwChlA/GEL9oPHTtej03i2NO1HNYDBuDDylp1Pr1Ew8MzoVlVbebfYKwBEWYeXFVhlQKIhSo73dvCh5nb+5OpTDX6eCxUPK3uai0whodzfE6gF2jRHQ7tLFBfcJR872U7h6PNdjujgSJah0akiCCMFi9zh9M0mE8GE9oDZocP6H427r2IwWlyD/yJFxKI60YmBMX7fbSKIEW4UZKp0GwX0ioDZooNSqvBosoNSqoNSqoA3QwzfMMcq8WlSTJLmk7WMwGIyOiKc0dJbiyla2hMFoOay8CHM9IrLSKrT4gEIiQrmFh69W1Six7k34Rk14UUKp2d7saetq02kEtKcborWkCvYqKzS+Oq/35SnsovefknHxp5MIjg+DtUwDwWx32VYX4oubayTYr2v65r6Pjrre3vl606nVBxHBXmkBkSPrhaGrf7PkD64W1QwGg9FZ0PjrYTdaXNaz9HSMzgJfY9BgXUhEqLIJ8GvBwfJVNgGi5GinMWLd5sERWRctGbpRTceIHveCum58O577EleP5wJwiONf/roWP874FL/8dS3y959zqntxW4ZLnDHg8GZf3JaBu/5vOoa9/AckTR8Jhcb5TcpdPHLvB4fWW8+bOnXBW+ywlpmgD/FD2KAY+IYHssk3GAwGoxYCL+LAe9sd4rnWQ5ylp2N0FiSJUF5r0GBdWOwiBA9hHk3FLkiyF1yUCJYGimFRohbLotFUOo1rceAztznFQAMOERqXMgj2SisCe4Yif/85nFi5G3S9O8BaUoUTK3Yhd89ZDH9pPAAgb9cZj1NdW0uqoLo+UK4h6eLqq+ftvmoj8iLslRZo/HXoGh/dIC87g8Fg3EhUlZqw59XvcO3Xi+j+hwGIGNwdJ1fslrNwsPR0DG8QJYKyHY//qQ6X8DZmGGi5AYVEBGMtL7jJJkKvVnrtha4r93Nb06ICOjU1FXPnzoUoinjiiSfw8ssvO5VfvnwZM2bMQHl5OURRxKJFizB+/PhGtVV946srC8eZb47I4rkakgjl567IyyNeS8Hu//etVyEV3qSL87aet/sCHD92a7kJCqUSwb3DoA/x7VAJ0RkMBqM1KThVgP3/+AbW4kr0f/Fe9J80FBzHodfEgW1tGqODQESosAiwCSL89epmGXhH5Egvp1crodc0z/iiCqsAvhHe5JYYUFhhFVyEvEQEs130OGtgbbzNvtEWtJiAFkURc+bMwfbt2xEVFYXk5GSkpKQgMTFRrvPPf/4TkyZNwtNPP43MzEyMHz8ely5danSb1fmBCw6eh8Zf7yIqPU1EUtPjrNKqvZpApLUgIkh2EYLNMZAP5BD9flHB8A0PYIP6GAwGoxY1czyr/fXgTTZoA/QY/eEj6H59FlUGw1skyeFJrc5mYbTwECXyWgR62meZ2Q5BIjnLRFP2BwBmuwBrI+KFq2nOAYU2QfRoi8kuwKCp3wstSeQxg0h7oMUCZQ8fPoy4uDj06NEDGo0GU6ZMwcaNG53qcByHiooKAIDRaERERERLmQPA86A8d57lfrNuhTJAI5f3m3Vri6TDq40kSOBNNtjKTbCWm2ArNwMKwDciACEJEeg2OAZqgwb+0cFMPDOaHVEUMWjQIEyYMMGlzGazYfLkyYiLi8OwYcOa9LLLYLQU1SlNTUVGgADeaAFEQsKMWzqVeE5NTUXv3r0RFxeHRYsWua3z9ddfIzExEUlJSZg6dWorW9g5ECVCqdnuIuSqbAIqGjlFdE3xXHN/TZly2sqLqLQKjd4e+H1AYVORJIe33hNEgMmLFHPtWTwDLeiBzs/PR3R0tLwcFRWFQ4cOOdVZsGAB7r77bnz44YcwmUz4+eefW8ocAN5NTV1NfenimoIkSo5ZAAXHHwjybIhKtQqaAB20AQaoDVqo9Go2IJDRarz//vtISEiQX2xrsnLlSgQFBeHcuXNYu3YtXnrpJaxbt64NrGQwPOM2xzMRsr88iH5Tbm4bo5oZb3p4s7OzsXDhQuzbtw9BQUG4evVqG1rcMeFFCeVmz/HEFrsISSIE6NVee22l64JcdDMwzmwXIREQoG9YRgwrL7rEGjcWi90Ro9yUGQor3YRu1MZsE2BQK6GoI568PYdvAG08iPCrr77CzJkz8eKLL+LAgQOYPn06MjIyoFA4f3HLly/H8uXLAQB5eXlIS0urc7+8yQauXAGXryUS8J8Yi8qfcyEa7VAGaOB3ZzSKI60ozslw2Y/ZbkW6m/U1Ifmf6x+o5jr3PyCO4wAFB07BgVNc7y5RXF9vA1AFIN9zm1VVVfWeg9amPdoEMLsaQl5eHrZs2YJ58+Zh6dKlLuUbN27EggULAAAPPvggnn32WRARi79ntBuIyOF5doOnVKcdkZo9vADkHt6aAnrFihWYM2cOgoKCAABdu3ZtE1s7KjZBhNGLTBY2QUKpyY5Ag6bewYXidc+zO/FcjZUXQeS9KLfyolfp6rylqQMKrbwIqxcD/whAlV2Av4f0eUQEm9h+BxACLSigIyMjkZubKy/n5eUhMjLSqc7KlSuRmpoKABgxYgSsViuuXbvmcqHPnj0bs2fPBgAMHToUY8eOrbNtTzHQAIAYACn120+ShN9yTqGP/02yd1j2FBMcwS8SwCkVUCgVUGiUUKiUUKiVUKqVUKhVUGqUjnKFYzZATqWAUq2CQtU0j3JaWlq956C1aY82AcyuhvD8889j8eLFqKx0P5lEzV4llUqFgIAAlJSUoEuXLq1pJoPhFkkiZP3k2eHRmXI8e9PDe/bsWQDAqFGjIIoiFixYgHvvvdft/hrqpGpvNLdDgggQG5FIWKngXB13NWhIOjbu+v6qcXeMBNQpxpuCkuNqZ3r0ioamnFNdP8bax9eSx1ZN7XPcUFpMQCcnJyM7OxsXL15EZGQk1q5diy+//NKpTvfu3bFjxw7MnDkTWVlZsFqtCA0NbSmT6kXkRQhmG0gihyhWKhDcJxwKpQKc8rq3uKbnWMkx7xujU7B582Z07doVQ4YMafKDqK0exu3Rqw8wuxpCY22SJIJxWw6qfsmFIlgLqYIHamRc4tQKaMeGNfp42+O5qg9BEJCdnY20tDTk5eVh9OjROHnyJAIDA13qNtRJ1d5oTodElU2AqZFxwByAAIMa2lrjkwRRQlkdoSCeUCsVCNSroVBwLsforYe8sSg4DiE+mjpDLGpTbrY3eNZAnVqJAL3a5fgqrHyLT8WtUSqalLqvxQS0SqXCsmXLcM8990AURTz22GNISkrCa6+9hqFDhyIlJQXvvPMOnnzySbz77rvgOA6rV69uNkEqWHlHKIgseF3FLhFBtAkQrXYQEZQ6DXwjg6ALNEDto8WZ3ZehD/ZpFnsYjPbMvn37sGnTJvz444+wWq2oqKjAtGnTsGbNGrlOda9SVFQUBEGA0WhESEiIy77a6mHcHr36ALOrITTGpooyM/Yv2IiqA7mIvLcvhr80HkV7zspZOJojx3N7O1fe9PBGRUVh2LBhUKvVuOmmmxAfH4/s7GwkJye3trkdBqOFb1IWCwJQbubhr4Oclq6x4hn4fUrqIIOzyLMLUouKZ8AxoPBalQ1atRJ6tRKaenrOLXaxweIZcIR8+LhJ4dfe45+BFo6BHj9+vEte5zfeeEP+nJiYiH379jV7u76RQeBNNpAgQeQFiDbJMVgPcA7DAEHjr4dvRFdo/HVQ65s3iTiD0VFYuHAhFi5cCMAhFpYsWeIkngEgJSUFn332GUaMGIFvvvkGt99+O+uBYbQ6NVPU6UJ8IUkEvtyMhGfvwICpw6BWKeWUpp0Vb3p477vvPnz11VeYNWsWrl27hrNnz8ox0wxXmpoCriYVVh6CJEGnVqLMbG/StNKiRCg12eVluyCh3GxvUfFcDeF6TDMvQqXgYNCooFO7prkTJWpSBhGTzfm8V6f1a+90mpkIa+IfHex2vSRKIIlAogQSJSg0KiibMWk4g9HZqNlj9Pjjj2P69OmIi4tDcHAw1q5d29bmMW4wqlPUVWfZsF5z5PaPe2Q4hkwfccO80HnTw3vPPfdg27ZtSExMhFKpxNtvv+22x4jhEGxVTUwBVxuzXZSnsG4qEjmms7bYRVTaWtbz7AlBIlRYeVTaHGEXhhqZOoyWptlkFUSn7RvjyW4LOqWA9oRCqQCUAJhoZjA8MnbsWLm7umaPkU6nw/r169vIKgbDQ4o6AIU7ssDNvasNLGo76uvh5TgOS5cudZtRh/E71dNNt39/Jxqdd7o5IXKEa1jsItRKBZQKrlEzH9ZGqjFg0NZMPQEtzQ0loBkMBoPRcfGUiq4zpahjtC4VVqHFsz10VnhRQnNpXYIjPEWp4BqcyaOtYDN0MBgMBqPdY660QqF27/PpTCnqGK1HdXwvo31QZRNg8yKHdHuBeaAZDAaD0a4pv1qBXS+ug2QXwKkUoBoxkkqdGgOfua0NrWN0RARRatYJSBhNhxclCFLHiH8GmIBmMBgMRjvm2sVipL2wFrZrVUj+5wPQiBLSP26+FHWMG4+OFPd8o9EBkm/IMAHNYDAYjHZJ3vHL2Pu39YBEuOW9hxEzNBYA0GMcE8yMxlNlEzpMnC2j/cIENIPBYDDaHefSTuPQa99DE2jA6KWT0S2uW1ubxOgE2ITmSy/HuLFhAprBYDAYbc6F1JMoWHoYX7y0B2o/HfgKK/ziumLsu1MQyAYJMpoBSXKEbjAYzQET0AwGg8FoU2pPkMJXWAEFhz4PDWXimdFsGC18h4qxZbRvWBo7BoPBYLQpbidIkQiZq/a1jUGMTofJJsDeDBN+MBjVMAHNYDAYjDaFTZDCaEnsgoQqW/NO1c1gMAHNYLRjiI0UZ3RyLh++CIBzW8YmSGE0FUGUUG6xt7UZjE4Ii4FmMNopNqMFRUcvIXpMbyiU7F2X0bmQJAknvjqMjGU7oA7UQzTZIdl/9xKyCVIYTUUQJZSZWdwzw5WCHZk4/989sFytaHQ+eSagGYx2iGDlkX/gHPhKa8fKLM9geAFv4bF34WbkpWYgdHhPjH7zPhQdOI+DS7dCNNrYBCmMJiNKhDIzD4ndPzsVBTsycW7lHliLK6AL9Ufc47ci4o7EBu8jc+lPkK6H9ZiKjDj41hYAaNA9hwloBqMZkQQR+fvPo0tSBPQhvo3ch4TCwxch2gRwCvdd2wxGR+JC6kmkf+SYPVDfxQ+k5GAtqkD8jFFIfmosFEoFetzbD5d1JRg7dmxbm8vo4DjEs52J505GbeFrvVqBzKU/AUCDRPS5lXvkfVQjWnmkf7SzQQKa9QszGM1IVZERVfmlyN11BpaSqgZvT0QoPpkH89UK6IJ9WsBC91itVtx8880YMGAAkpKSMH/+fJc6q1evRmhoKAYOHIiBAwfi008/bTX7GB2X6hR1piIjQICluBLWogr0fCgZw+bczsKTGM2KdF08i2z8SKfDnfCVbALOrdzToP1Yiyvcrm/ooGV252IwmgkiQunpQmiDfaHy0TpEdKmpQfswXryGsuwr0If6tZCV7tFqtfjll19w/PhxpKenIzU1FQcPHnSpN3nyZKSnpyM9PR1PPPFEq9rI6Ji4TVEHoGjP2TawhtGZYeK5c+NJ+Hpa7w4SJSh1ardlDR20zAQ0g9FMWEtNsJVboDZooDZoGiyizcWVKDp6CfpQ31YP3eA4Dr6+jpATnufB8zw4joWPMJoOS1HXMqSmpqJ3796Ii4vDokWLXMpvtB4jIod4Fph47rRog92HRepC/b3aXrTxSH99I0QLD65Wz1djBi2zGGhGu0QSRChUyrY2o0GUnbsKhfb3S0pt0AAg5O06g+ixvaEL8hySYa+0In9fNrSBhjY7blEUMWTIEJw7dw5z5szBsGHDXOp8++232L17N+Lj4/Huu+8iOjrapc7y5cuxfPlyAEBeXh7S0tJa2nQAQFVVVau11RBuZLskuwgoFYDgOoGFMkDr0v6NfK4agiiKmDNnDrZv346oqCgkJycjJSUFiYnOcaCTJ0/GsmXL2sjK1qXMzDPx3ImRRAkKrftnY9gdCfVubzdakP7aBpRnFqDPs3dA5adjWTgYnY+KyyW4ejwXUbfGQxdoaGtzvII32VCZVwp9F+fQC7VBCwDITfMsokWbgPz92eDUSqg8dC21BkqlEunp6SgvL8f999+PjIwM9O3bVy6fOHEiHn74YWi1WnzyySeYMWMGfvnlF5f9zJ49G7NnzwYADB06tNUGhaWlpbXLAWg3ql2Wa1X4+YWvAEECp1KAaohopU6N4X8dhx5jnR9YN+q5aiiHDx9GXFwcevToAQCYMmUKNm7c6CKgbwSICKJE4Nksg52aC1/sh6XAiOg/DkLxgfOwFldAG+wLAiHn61+h7+aP6AkD3W5ruWLEsf/3DSyFRvR/NQVho3sDAGLv7osgH02jbWICmtFuICKUZV/B1fTLUOo1KDhwDjG3J0Kpbf8/U+PlUnAc5zb0QhbRu84gemwfp5cCSZRQdOQSBAsPXSOzdjQ3gYGBuO2225CamuokoENCQuTPTzzxBP7+97+3hXmMDoDxYjF+nvsVbOVm3Lr4IUjXR7ibrhhZirpmID8/36n3JyoqCocOHXKpA+t2qwAAIABJREFU502PUUeGiGC08GB+5/ZNU1PPlZ3Mw4UvDyLinr5I+MudSPjLnXKZYLLhxL82I+u97TBdKkH807c5DUyuPH8Vx/7xDUSrgMH/fgjB/ZvvGmj/yoRxQ0AS4VpGPkpOF0Lf1R8KpQKWa1UoOnYJEcN6tut0bpIgouxsEbRBnr3lv3uiTyN6bB95fcmpAlQWlsOnm3cxXC1FcXEx1Go1AgMDYbFYsH37drz00ktOdQoLCxEeHg4A2LRpExIS6u82Y9x4FB29hLS/fQ2FWoW7Pp6O0KRIAA3Lr8poOt72GAFtF3bVVCQiSARYTFU4eeRAW5vTonTUYzT/dhXGDecA3tFDYL1agYwlW5F7IRuGQV3lep6OTzILKH7/NyiDtBBH+rqto7ovHD4aKy5/fwz5B7JAVhGS0Q6FrxqSRYDCV43gJ5OQb89D/pE8eTsOgLIJ2oIJaEabIwkSrvyWA+OlazB08wOncLw96kJ8UJlbhrLgIgT3Dm9xGxSqxo2prSooh8TXH7OtNmgBAnJ3nQb5SjBeKkHJ6UIYurVuxg13FBYWYsaMGRBFEZIkYdKkSZgwYQJee+01DB06FCkpKfjggw+wadMmqFQqBAcHY/Xq1W1tNqOdcWHrCex/8wf4RgbhzvenwjcisK1N6pRERkYiNzdXXs7Ly0NkZKRTnYb0GLVV2FVTICIUV9lABJw8cgD9ho5oa5NalI56jLuXfiKLZxlegm1nEYY9+Ud5lbvjIyKc+OcPoCoeye9PRUCfOnTAzSORsTQVBT+elFdJVTzAAb0euQUxE4a4bKJRKlgIB6PjItoEFBy+APPVChi6+TtlfuA4Dvqufig+kQddkA8MXVvGS8tb7MjbdRYhieHw7x5S/wY1ICKUnC6Exl/nVX21j8MTba+yofDIBei6+MovDG1J//798dtvv7msf+ONN+TPCxcuxMKFC1vTLEY7p+YEKWofLfgqG0IHd8dtiydB669va/M6LcnJycjOzsbFixcRGRmJtWvX4ssvv3Sq09l7jOyixCZp7QA0JfVcwbZTuLLrDOIeu7Vu8Xyd0iM5risJyPnmCGIecBXQTYUJaEabwVvsyN93DnyV1aM4VigV0AQaUHDwPGLuSJQFaHMh8iIKDpwHb7ah6Mgl6IJ8oPHzTgwDgKWkCvYKKwwNCMFQ+2jB2TloAwxQqjtWphEGo5rqCVKqczzzVTZwCg5xEwYy8dzCqFQqLFu2DPfccw9EUcRjjz2GpKSkG6rHyFrbq8lol6h8tBCqbC7rtfVMFGbKK8PpD39G0IBo3DT5Zq/aao480Q2BCehOTHtOBWevtCJv71lIvFjv4DmVTg3RwqPw8AVE3dq70aEWtakewGczWqAP9YPNaEHhrxcRPdr7Nsqyr3hMyl4XnIJrsYwb+/btw8CBA+Hj44M1a9bg2LFjmDt3LmJiYlqkPcaNibsJUkginFi+C3ETBrSRVTcO48ePx/jx453W3Ug9RjZBbGsTOhxNHczXEIgI2Z/udohnBQfUSjFoKzPj/Jr9uGnyMChqOZIkXsTJtzaDUyvR7+U/uORs9oQu1B/Wq65i2ds80Q2lRfuO60v0DgBff/01EhMTkZSUhKlTp7akOTcMgpVH0bFLOLcpHeUXikFN6OciiVB6tgh5e7Nhd/MW2RgspSZc/iULRIC2jtzI/5+9N4+Pqr73/5/nzD7ZVwIJWwyyI0sQUBHQugAWFbSituJ1oa7Vaqve69VrrbXWhZ9rVfza2loVLFrBBRSVACKC7CBLAgkhCVnInklmO8vvjyEDITPJTDKTTJLzfDzQzDmfc877TCZzXudz3u/X+3RMCVbsVY1U/lQSkhhUVaXqpxIaiqsxJ3liMMVZcFQ3UnXgeED7cNkcNJTUBDVj3RXceeedWK1Wdu/ezQsvvMBZZ53FTTfd1N1hafQyGsu0Bika3YNTkrX0jSA5/s1+9i/50iMwVU8x3/4lX3L8m/0hP5YiK+xf8iVHl28l44pzGPP72ZhTY0EAc2osI+69mH7Tz+bIO5vYfOc/qd1fQtPOCjbc8CZfXfIc6xa8Sn1uGaN/eynmILryZt06vUUvBgDRpCfr1umhPkUgjDPQgRi95+Xl8ec//5lNmzaRkJBARUVFuMLpE6iKSv2xaip2F6IqYIy3ULb9KI0V9fQbPyjoGU+XzUn59qM0VdSjM+op/OYn+k/JJDqtY4VBqqrSUFRN2Y9H0UebTjYaCRxLSgzVh0oxJ0YROzCxQzE0U3vkBFUHy1rlXVtSoqk6UIolJYbotLbbetYfrULU6SLOIUSv1yMIAitXruSee+7h1ltv5e233+7usDR6EcfWHfSUsPsQMcG2w9XQCBYtfaMlgcws5721HsUptVimOCUOv70xpLPQskti79OfUfFdHpm/nMZZi85HEAQGXDK6xbhBV06k4meHOfDy12z9zfue6dyTv1a5yYUgCsju4J4yNJ9HV82yh01AB2L0/tZbb3H33XeTkJAAQGpqqs99abSPo6aR8p3HsFfZMCdGoTN6frXWfrE0ldVx9OufGDDlLKwB3M15he72QkSdiPWkkJQcboo35JE8egCJI/q38FpsD1eDg4pdx7CV1WFOiOqQt7MgCpiToin7sQBTrAVTXMfyLBuO11C+s9Bny2xBFDElWCnbms/gS0ZjsPgW+bJLouZwOab4yMv1jImJ4c9//jPvvvsuGzduRFEU3G53+xtqaLSDqqjseXsDe97aQNSAeBxVNuTTLsodaYeroREsWvrGKZpnlpvFcfPMsrvOjiHGTM2eYmr2FOGstPnc3lFRT9GqnSSfm4nl5LW+o6keUqOTnf/3CTW7jjH87osYfHXbhXup07JIPGcQ66/7K7K9dTpYR8T9gItHhU0wn0nYBHQgRu+5ubkAnH/++ciyzBNPPMHll18erpB6JbJToupgKdV55RisRqLOmDUVBI/odNtdFOUcJGl0OonD0/yKX8nh5sSeIuqOVmFOOiXEwZOLLKbGUHWgFHuljbTJQ9udRVYkhdoj5VTuO45g1LWKL1h0Rj06s4GSzYcZfNHIFvEFgr26kdLN+ZgTovzmh+vNBqQmF+Xbj5J+3jCfM8y243We1qIRmGO+fPly3n//ff72t7+RlpbGsWPH+P3vf9/dYWn0cNxNLjb9YSVF6w4ydM5Ypv33FRSuO6A1SNHoUrT0jZYcfnujz5nlQ3/1eH7ro00kjM3AVdfks5hPEAUOvPw1AFGDEjGnxVG98xjqydnfZkEOtClMnTWN7Pifj7Dln2Dsf8+lf4AiVm81tqqlaCZcxX+holuLCCVJIi8vj5ycHIqLi7nwwgvZu3cv8fEtUwS6y+TdZrNFpKF8c1yKS8Ztd4GqIphFBEWANtIPVYvK0UMnEI6IHieIM4ShIim4G52e/Vl1CPZqsPvYkRmU2hPsX5uPIcqEqBd9vleqpOBucqIqKoJR9KRKhCg9UnHJHFlbiqEdD8fT41IVFVeDA8EAgkMERxsb6kA+IXNo7TGfs+WuejsYBYS6qg7F75CdHKwraHecopM5/t3GoPadlpbGggULyMvLAyA5OZmrr766Q3Fq9F1Ot6izJMeA4GnPPen+Sxh5/RQEQSDz8rGaYNboUpxS96RvdGUBXjD4KpprZuobNxEzNAVBJ7aaqQZPfvCo315K3PD+VG7Np3JrAVVbW1+XFKdE3lsbWpzv6e+HKTEaRVaQ7S7GP3k1KVMygzqHri7+CxVhE9CBGL1nZGQwZcoUDAYDQ4cO5eyzzyYvL4/Jkye3GNddJu85OTkRaSi/7tt1ZAr9aaqr71A6hLOuCaVOIS17CLEDE1Ekmar9pVQdKsUUl4reT9rCmUgON86aJlLGZbC39JD3vZIcbqoOlFJzuBxjTErIrefAk2bSVF6P2WgldlAi1tRYTHHWVjcFzb9D2SlxbP0hZJ0UcOqHIsnYq2wMnjwKy2mWO00V9RStP+RNbekIB+sKGBE3tN1x9op6si6YENRM91tvvcXSpUuprq7myJEjlJSUcMcdd/DNN990OF6NvsWZFnX2Ew0AjPrVNEbdMLU7Q9Po4ziCzIsNBf7SJKDtWdlA9huoKG/aWcGGJW96x/abMRzb0Uq/+zanxhKb1c/7ur384KiBiQxekM1Xlzzns7bBWdnAd4veInZ4f9AJVOQcQjn5u3BWedJDhv5yWtDiGTzFf/ueX92i4Uo4i/9CRdgEdCBG71dddRUffPAB//Vf/0VlZSW5ubnenGkN37gaHJ5/OnuH0yFMcVZkl8TxzUdoLK/DUdOEq96ONTUmqKYeerMBMSWGyj3FuC1O3HYX9kobFTsLUWUFa2ps2ArsBEEgKi0OyeGm8qfjqPtKEPU6YtITiE6Px5wQ5S2aVCSF41vycTc6sSS3bZl3OqJehzHaTOmWfAZffCpdpDqvHF2QBZBdyWuvvcbWrVuZMmUKAMOGDdMKdDWCwpdFHUDh2v1Muvdn3RCRhkb3pW/4S5PoTAGeT1H+whpcNU2kzRyOaNAjGnWIBh1lOQdbtcMu/PeP6KKMpE4fRuWWAhRXy5llX+IzkPxgf7PB+mgT0UNT2synLv3qJ4bdfEHA78HpcRXl5+FcVxZxM/xtEbCAttvtHDt2jOHDhwe24wCM3i+77DK++uorRo0ahU6n47nnnmvRflSjJS6bg6INh0DwiODOoDPqsfaLxVZcg2jUd7jLX3ORoVJdScHqvSiy0uEiwY6gNxtOE8oytrJa6go9d+WWxGhkl0T5rkJvp8NgMUSZsFc2ULG7iLTsIbgaHDSW1mFJ7f722/4wmUwYjacEviRJLZxGNDTaQlFUv1Z0mkVdeAj2+tpX6a70jXA06PDpiuGSyX1jHblvrAtoH4YoE+P/76qQppdk3TrdZ6rHiHt/5t2nv1nqzrwf1gmpLVp79wQCUjmffvopv/vd73C5XBQUFLBr1y4ef/xxVq1a1eZ27Rm9C4LAkiVLWLJkSQdC71u4bE6K1ueiAmKIWj83u1qEAlEnYoqLCsqZI9SIep33xkJVVSS7C8nuoqGwGksQXpJnYk6Kpq6gkqjUWBy1TYg6MaIF6YwZM3j66aex2+2sXbuWv/71r/z85z/v7rA0IhhFUXFKCnaXROGavX7HaRZ1oaej19dIw+GWccsKMWFqENV8jO7AlByD82Qa0+kIOpETW/JJPndowNcE2SVRuGKb31lcgFH3X4rilpFdEqpb5vA73/kc5zgZUyidJwKxguupOcuhJiAB/cQTT7B161Zvjuv48eMpKGi/AEojNLhsToo2HEJF9bTIjdBJoO4Uz2ciCAIGqwnRrcOS1LnZYkEQMCdHUbbjKAJgDLD5S3fxzDPP8PbbbzN27FjefPNN5syZw2233dbdYWlEIHaXjMMt45IVnDWN7P//vuLE94exZiTgrGhAdmkWdeGmt1xfHW4Zp6Rg0ImYDaF3J3JJSrekb0h2Fzpza6kk6EV0VhM7H/2IuBH9Oevm80maNMSvkFZVlfKNueQuXY+jrA7RpG81Aw2e3OWMMzp5Fn+xp0sFa3uC3N8sdaTnLIeagAS0wWAgLq61PZpG+HE3OineeAhVUTvse6zReXQGPTqTAdUtR9SNgi9EUeT222/n9ttv7+5QNCIURVGRFJX6k3nOZesPceCltch2F8PvmMk5v5xGybeaRV1X0Buur/LJJxgA9XY3elFAH+LvSUc3eD/LDjc7H/sPTSW1ZFw5nsrN+S1mZdMuHM7xr/aR/94P7HhkBfGj0zlr0fk4q20c/tt33rHpc8dRvb2Qmj1FRGemMOm5X+CsbgxYhEZakV1XNyyJVAIS0KNHj+b9999HlmXy8vJ4+eWXOe+888IdW5/H3eSiaGMuiqx0OudZo/NEWstuf3z22Wc89thjFBYWIkkSqqoiCAL19f7z0xwOBxdeeCFOpxNJkrjmmmv4wx/+0GKM0+nkpptuYvv27SQlJbF8+XKGDBkS5rPRCDX5q/ey/bVvcVTUU528G1NKNPUHSokdnsbYh+aQMbI/Rr2oWdR1Eb3h+mo/LbVCBWrtbpKijCG9EXB2cfdB2elm52MfU7P7GGMfOelrfG/rcRlzz2HAJaMpWbOX/Pd/YPtDH4Ig0Dxd7qio58jfv0O0GBh5/yVkzB6HcNrNRSAiNBKL7LqyYUmkEpCAfuWVV/jTn/6EyWTihhtu4LLLLuN///d/wx1bn8bd5KJog8cmxhSviWeNwLn//vv5+OOPGTt2bMAXMJPJxLfffkt0dDRut5sLLriA2bNnM3XqKcuyt99+m4SEBA4fPsyyZct4+OGHWb58ebhOQyMMeOzpPvN2D3RWNuCsbCD1wrM559GfkxhjxqiP7CcsvY3ecH1tcrVMRZAVlXq7RJw1NPnQLklB6cL8DdklsevxT6jedYwxv5/dblMQ0ahn4LwJDLh8LOuvex2poXWTAUO0mYFXjG+xLBgR2hOL7Ho77QpoWZaZO3cu69at409/+lNXxNTncdtdFG88hOKSMSVo4lkjOAYOHMiYMWOCmv0RBIHoaE9Bqdvtxu12t9p+5cqVPPHEEwBcc8013HPPPd7ZbY2ewY7Xvm3ReruZ+oNlmnjuBnrD9dXh9m0t55BkDC4Ba5DdYn0eowvTN2SXxK7/+4SqHUcZ/eDlDLh0TMDb6ox6JJvvDl3OytZFiBo9m3Y/2TqdDlEUqaura5WnpRF6POI5D9kpYYrwYjWNyOTZZ59lzpw5zJgxA5PpVBObBx54oM3tZFlm0qRJHD58mLvvvtvrI91MSUkJAwcOBDw2lXFxcVRVVZGcnBz6k9AIOU0uCbufrmWOE/WaeO4GesP11e7yL25tDgm9KHb6sxXu9I3TbeBEgx7FJTHqwctI70AKk+ZQ0XcI6NYwOjqasWPHcskllxAVdUrUvfzyy2ELrC/isjko+f4Ist2FKVETz32Z8u2F5K/eg7Omib3vbGLC3RcFnI/66KOPEh0djcPhwOVyBXxMnU7Hrl27qK2t5eqrr2bfvn2MGRP47EszS5cuZenSpYCnA+mZLd7Dha928pFAJMSlApJbBr3YohCpGV2cqdtjhMh4r3wRzrh68vVVkhVcsn9xqwJ1J/OhxQ421Qp3+saZDU0Ul4SgFxE7OHOuOVT0HQL6hMyfP5/58+eHO5Y+ja2sjtIfjiAYdJp47qGcLnpNCVYyZ4+j36TBHdrPoX//6G2T2lRezw9Pfw4QkIg+fvw4+/btC/q4zcTHxzNr1izWrFnTQkCnp6dTVFRERkYGkiRRV1fns/HR4sWLWbx4MQDZ2dlee65w09y2PdLo7rjcskJlVSO7nlwFbgVBJ6KeJnp0ZgNTH5hN5szuLxjs7vfKH+GMqzPX1zVr1nDfffchyzK33XYbjzzyiM9xH330Eddccw0//vgj2dnZnQm3BfYAfJkVVaXW7iYxqmPdW8OdvuGry6AqKR3uMqg5VPQdAhLQixYtwuVykZubC8Dw4cMxGMJnlt6XUFWVmrxyKnYXYYq3ervqafQszhS9zpomDv37R4CgRXT+6j3e/TQjO9zs+uu6gAT0nDlz+Oqrr7j00ksDPuaJEycwGAzEx8d7G7A8/PDDLcbMmzePf/zjH0ybNo0VK1Zw0UUXafnPEY6sqJwob2D7ox9Ru7+EUfdfimgxeC7uFfVEpWn2dN1NR6+vsixz9913s3btWjIyMpg8eTLz5s1j1KiWQq2hoYGXXnqpVUpWZ1FVNSABDZ6buAaHu0NNVsKZvqGqqs90C+hcVz3NoaJvEJCAzsnJYdGiRQwZMgRVVSkqKuIf//gHF154Ybjj69XIbpmKXceoKziBJTU24v2FNfzjS/Qqbpn81XuCFtDOmiafywNto/z666/z/PPPYzKZMBgMAdnYlZaWsmjRImRZRlEUfvGLX3DFFVfw+OOPk52dzbx587j11lv51a9+RVZWFomJiSxbtiyo89LoWlRVpayomq0PfUhjcQ3jHptH2oXDMet1nHPlBDZsWB+Rs719jY5eX7du3UpWVhaZmZkALFy4kJUrV7YS0I899hgPP/wwzz33XEjjdgbZ2KTJJQfdZCWc6RvuBgf7X/zK73otZ1mjPQIS0A8++CBfffUVw4cPByA3N5frr7+e7du3hzW43ozL5uT4D0dw1duxpsVpM3k9HH+i199yf1QdKAVRAKX1RSPQNsoNDcFXe48bN46dO3e2Wv7kk096fzabzfz73/8Oet8aXUf+mr3e5iempGgUl4zikpj41HySs4cQazaEpUucRsfp6PX19KJegIyMDLZs2dJizI4dOygqKmLu3LkhF9BNbRQP+iPYJivOMKVvVO0sZN+zq3FVN5I6YziVPxzRcpY1giYgAe12u71/3ABnn302brc7bEH1dpoq6inZfBhBp8OS0rk20xqRgd5iQLK3/psQdCI1hytIyEptc3tnvZ3DK3dyYlcRhhgTkt2NKrXMU22vjfLBgwcZMWIEO3bs8Ll+4sSJAZyJRk/F4/H8OfLJ7oLOShsAZy06n/QpZxFj1ne4kEsjfITr+qooCg888ADvvPNOu2M7Uvgr+bjJDxSdKBDIJzHQY9gbbezdttnnuqadFTR8WYhS60SMM6FPs+DKrUWXZCHxzrHoMmKISVNPjYk3EXPZYKri6qjys8/uoK1z7A10x/kJeD6LHSUgAZ2dnc1tt93GL3/5SwDee++9kBYi9BVUVaX2cAXlu45p+c4RQigK/4q/y/OI59O6T4FHPItGHbtfX0fS6AGcdcU5NBTVeI9Xk7CPoZePRXFLHPnMkwIy5PIxDJo1ghO7i73jrP1iA3LhWLJkCUuXLuXBBx9stU4QBL799tugzkujZ7Hrr+u84vl0Stfs5by7L+qGiDQCoaPX1+ai3maKi4tJT0/3vm5oaGDfvn3eNJ2ysjLmzZvHqlWrWu0/2MLfeoe7Tfu69hCAGLMBi9H/0xCXpFDTFJiL0N5tmxmbPa3V8uPf7Kf8kx9OOWzUOXHVOUkYP5AJf5yP3nKysDEbuD3Ys+ha/J1jb6E7zs+oE0noYHErBCigX3/9dV577TWvrc706dO56667OnzQvogiyZTvPEbd0UosydGIeu0xancTisK/4o25HP5kJ0mj00kek87Rr/a1EOPJ49Ip3pDLsW8OsPUvqxFEAfXkrIqzpomDy7aACvFZqZx9TTbWk08k+k0aTL9Jg7FX1JN15YSAPi/NM0irV6/GbG7Zdtzh8G3ur9F78Jcj3+SnSEojMujo9XXy5Mnk5eVRUFBAeno6y5Yt4/333/euj4uLo7Ky0vt65syZPP/8852e/FJVFUeAxYN+94FHhLtkhViz3mcKYyjSN3w5bADYj9edEs8aGh0kIAEtSRL33XeftxGDLMs4nc6wBtbbqD9WTV1BJda0WC3fOULobOFf0YZDHFm5i+Sx6Yz65TREvY7+5w5tNW7wxaPof24mW57+HPmMlreooLcaOeeOmSH7XJx33nmt0jh8LdPoPUguCZ3ZgOwjjSjQ3HmN7qGj11e9Xs+rr77KZZddhizL3HLLLYwePbpF4W84CLZ4sC0cbhlJVoi3Gls9SneEwH3Dn5NGZxw2NDSaCUhAX3zxxXz99dfeVr92u51LL72U77//PqzB9RZURaX6UCmmBKsmntshVF7KgdCZwr+i9Yc4smoXyeMyPOK5naIYY4y5tXg+idTkCsnnoqysjJKSEux2Ozt37kQ9eZWrr6+nqSm4YkaNnoOtsoGc//4I2e726fHcXu68RvfSmevrnDlzmDNnTotlpxf+nk4kNqgBT55zVaOTOIsB08knbW45NO4bxvgoXDWNrZZrDhsaoSAgAe1wOLx/3ODpnKRdkAPHXtmAu9GFtZ/2R9sWofRSbo+mEw2txMbp7H4jh4GzRpBwdj8EQWgh7JsLBlPOGcjIG6cGbD9oSrD6FOemBGunzqWZL7/8knfeeYfi4mIefPBBr4COjY3l6aefDskxNCKL8gOlbHjoQ1zVjUx49AqsRj27Xve4cET10zyeewLa9dVTOlLb5CbKpBJt0nc6RQTAbXP6/H7XHDY0QkVAAjoqKoodO3Z4q/i3bduGxWIJa2C9iZrDFegsWsFge7PLofRSbouybQXkfrQDRAGBliJaNOhIGj2AuvxK9ixdT9SAeOKGJFH241FvbM0Fg4kj+wfl3Z05e1yLG4Tm42XOHheS81q0aBGLFi3io48+YsGCBX7H/eMf/2DRokUhOaZG95H35T5+/NNn6KNNzHr9VwwY57E0y5ytCeaehHZ9PUWjU8ItKZ1y+ABPnvb+JWuQbA4yfzWN41/+pHUF1Ag5AQnoF198kWuvvZYBAwYAnqYLy5cvD2tgvQWXzYnteA2W1L49++xzdvnDrdQXVaG3GGksrW0zpaJyXwmxQ5IwRps7nOYhOdzkfbyd8u2FxGWmMPKGqdTln/C5L0WSKd9RSFHOIY5/f6T1zlSVo1/uo//k1jnP/miOMdwpKm2JZ4CXXnpJE9A9kNM9nvVWE1Kjk/hRA5j57LXE9PHvl56Mdn1ticvPU8FgKFq1i/INuQy7/UKGXjeFrEUXhCAyDY2WtCmgf/zxRwYOHMjkyZM5ePAgb775Jh9//DGXX345Q4cGLhz6MvVF1Qii2KW5z6HMIw7Vvo58vrv17LKkULIxDwTB40xi0LUa08y+v38HgD7KhNTk8trFtZXmUb69kIrPd1FWtxVDjBlVUZGaXAy5bAyDfzYSQRQxn3S7OBNPQWAmadlDWf/7D33GFGyTlOYY+00azMG6AkbEdc/fkBqmzl4a4eNMj2ep0YkgCoxcMEkTzz0U7foaHurzyjn0xjqSzx3KkGvP7e5wNHoxbQroX//613z99dcAbN68maeffppXXnmFXbt2sXjxYlasWNElQfZUFEmmJq8sZDmugRDKPOJA93W6UG0W2Ymj+lN7uILawxXU5JXjqrP7Pc70p+ejM+pbHQ9Z/WBFAAAgAElEQVQ8KQ7D5k/EkhxDfWEVR7/cx5kl4Ipb5uCHW6k7Wok1NQZLSgxN5fUUrN7r3Ze7wWPjNuiSUQy5dHTA74EgCmHPXe5qtELWnocvj2dVUdnz1gayfj6+m6LS6Aza9TX0SI1O9jy1CmOchTEPz0HQGgf1KERBwGQQcbjlkDm9hJM2BbQsyyQmJgKwfPlyFi9ezIIFC1iwYAHjx2tf2u1hK6tDcctd6vkcyjxif/s6vGonhhgTok6k5kg5x7456O2a56xp4sAHP3iMPgHRqCNuaAquervPTn2mBCs6o+dj2F6KQ3xmCvmf7fYZqyoplO8o9NlI4nTKtx0Nuqgq3LnLXY02A93z8Ofx7G+5RuSjXV9Di6qq7H/xK+yldWS/sBBjXM+c4OiriAIkRxsRBIEYk54ml0yjS4poId2ugJYkCb1ezzfffONt1AAe78qejMvmRNAJGMJkpq6qKjUHyzBEm8Kyf390xpqtxfg6u99t3DYne95c739j1WOfNfbW6cQOSkTU6/zOLp8pQvv5Salopq3Z4KmPXoHb5qSpop5df13n+7w6mHYB4c9dDhUFBQWtHgGfvuz888/vjrA0Okh1blmrLpfNaB7PPZfefH3tDko+30PZuoNk3TKdhLEZ3R2ORoAYdCIxZj2iIHifjgqCQJRJj9Wow+FWaHRJyJ0sLA0HbQro66+/nhkzZpCcnIzFYmH6dI/1y+HDh4mL67lf3G67i6INhxAEyJh+NsZoc/sbBYmztglHbVOXWtfVFVZ6buP8fNAOr9zJgPOzsCbH+MxtTp04iNojJzi+KY8T+0r8HscQY2b0Teehygq738jxOUZ2uInPTPG+DpUIbWs2WBAEjDFmjDHmkKddtCfsI4kFCxa0appyzTXXsH37dgBeffXV7ghLowNU7Cni2/s/QG81orrkFl7imsdzz6a3Xl+7A3dpIwdf/4GkSUMYunBKd4ejEQACEG3WYzX6l6GCIGAx6rAYdTjcMo1OqdMOLaGkTQH96KOPcvHFF1NaWsqll17qvTtQFIVXXnmlSwIMNYokU/rDEVRJRtWJHMs5yMDpwzHFhdY2qLagEtHQNakbiqxQ+PV+Cr/ej86sR3HJ3pQKAEEvEp0eT8l3eRRvyCWqfxxNFQ1e+zZnTRMHl2/h8Ge7cNc70FuMZEw/G1OcpUUeMXjEatbPx3vFcTBCNRQiNFAh3tvSLgLh4MGD/PTTT9TV1fHxxx97l9fX12utvHsgx7ccIef3/8acFM2lr/2Sij1FXhcOzeO559Mbr6/dgWR3UfP+QQwxJsY8ouU99wRMepEYs6FV98m2MBt0mA06nJJMk1PGrYSuI2ZHadfGburUqa2WnX322WEJJtyoikr5zmPYa5qwpsQA4LI5OJZzgIEXDsecEBWS40gON/UFJzAnR7c/uJM0VTZw4L0faDhWTb9Jgxl29USq9pf6FJjOejulm49wdO1P3hzlZlRZRWp0Mfy6yaROGITO4PloGKPNbYrV7hCqgQjx5vWHPt+BUueK+LSLUHDo0CE+++wzamtr+fTTT73LY2JieOutt9rctqioiJtuuony8nIEQWDx4sXcd999Lcbk5ORw5ZVXelNB5s+fz+OPPx76E9GgcN1Bvvvfj4kemMilr/4SS3I00QPiNcHcy+hN19eu5Pg3+zn89kYcJ+oRTXoUh8SE56/DFKJruEZ4EAWBGLMecycmF016nbdjpaKouBUFWVGRFBVJVpH8CGvh5H9EQfCkiwBGfeB9HHwRkA90b6HqUBl1BZVY006lVRijzbibnBxbd5CBFw7HEgLR21BSgwoIYud+Ob443fFCbzUiOd3ojXpG/XIaqRMGAf4FpinWwpDLxnD0q5987luVFfqfm9liWXtiNZKFar9Jg6nJUrrNLq6rufLKK7nyyivZvHkz06ZNC2pbvV7PCy+8wMSJE2loaGDSpElccskljBrVsuHA9OnT+eyzz0IZtsYZHP58Nz/88VMSRvbnZy/eEPKnYxoaPZnj3+xn/5IvUZyedCbFIYEo4KiydXNkGv7QiQIWgw6rURdSFyhRFDCJrcW4oqjIqooAJ3Orw+M+1WcEdH1RNZV7i7GkxrR6Iw1WE4IgcGz9QdLPH0Z0Wsfzz1RFpSa3DGMYLnpnFuJJTS4QYPBlY7ziORDCkR/cl4RqpPLss8/y0EMP8f777/PBBx+0Wv/yyy/73bZ///70798f8MxYjxw5kpKSklYCWiP0nN4gxRhtxtXgIDV7CBc9fx0Ga3iKnDU0eiqH397oFc9eFJXDb2/UOgxGEAJgMuiwGHSdnukNFlEUEAl/Kk9Yz2rNmjUMHz6crKwsnnnmGb/jPvroIwRBYNu2bWGJw15lo3TLEczJUX5bL+stRoxxFoo35tJQXNPxY1U24G50oTeFvnV3/hetbeVQoXj9oaD2kzl7XKv87N6eH9wX+Mtf/gLAWWedxaRJk1r9C5SjR4+yc+dOpkxpXYyzefNmzjnnHGbPns1PP/l+kqEROM0NUhrL6kAFV4MDQRQ4a/Y4TTxraPjAcaI+qOUaXYtBJxJrNpASYyLOYuhy8dyVhG0GWpZl7r77btauXUtGRgaTJ09m3rx5rWa0GhoaeOmll3xerEOBy+akZFMehhiLN6/XH3qTASExipLNh+k/ObPNsf6ozitHZwmteFYVlYrdRThrQ2NR19Ns2TQCo1+/fhw/fpy///3v5OTkdMjv2WazsWDBAl588UViY1s6yEycOJHCwkKio6P54osvuOqqq8jLy2u1j6VLl3otuYqLi8nJyenQ+QSLzWbrsmMFQ1txHV+y1WeDlK2vfElxTMdv5DsbV3cRiTFB5MbVFzGnxOCoaPCxXOvI2V2IJ90yzHoRvZ9Jyt5I2AT01q1bycrKIjPTI0QXLlzIypUrWwnoxx57jIcffpjnnnsu5DHILomSzYdBFAOezdEZ9ZiToindegQ5LjgvTpfNQWNpHZbUmI6E2wpVVak+UEr+6r00Hq9FEAVUHxYuHUm96Em2bBqBceedd3LxxReTn5/fYsZZVVUEQSA/P7/N7d1uNwsWLODGG29k/vz5rdafLqjnzJnDXXfdRWVlJcnJyS3GLV68mMWLFwOQnZ3NzJkzO3FWgZOTk9NlxwqGtuJ69+GNPpfLdc6wn0skvl+RGBNEblx9EevAxNYC2iCSdev07gmol+KZSfZIxGbVcfqcjHpyqYDQq2eZ2yJsArqkpISBAwd6X2dkZLBly5YWY3bs2EFRURFz585tU0B3dEbL3eg81QkwyIZdqkXFYXfxzZq16EwGAkmnkRxuZL0bsb4quIMBTXsrsX1bjFLnQowzYhmbhOtoA+5iG7oEE3FXZ6KqKvWfF4L7lEUdBhHTzDQO1hUEfcxQ4pCd3R6DL3p6XIpO5vh3vkXWmdx7773ce++93Hnnnbz++utBxaOqKrfeeisjR47kgQce8DmmrKyMfv36IQgCW7duRVEUkpKSgjqOxilKfjiC54tFa5CioREIxav3UL29kKTJQ2gsrMZxoh5zSiymWWla/nMI0YsC8RYDomYJ2CbdVkSoKAoPPPAA77zzTrtjOzKjdWJPEVWV5UR1opHJgbp8MhoT0Ll0JI1OJ25wkt+23Iokc+TzPRjjzEG37i7fXkjFZ4Xe/GalzkXjd6XozAbOviabtHOHenO3y639ItLx4mBdQUQWEfb0uOwV9WRdMCGoz1Sw4hlg06ZNvPvuu4wdO9bbRvjpp5/m2LFjANxxxx2sWLGC119/Hb1ej8ViYdmyZWGpbO7tqIrKrr9tZN//24ApKRqp3q41SNHo0ZxuK2dOiSXr1ukhF7S1P5Vw4KW1JE0azISnFrSoZ9q7bXNIjxWpiIKAihpW/2NREIi3GjXxHABhE9Dp6ekUFRV5XxcXF5Oenu593dDQwL59+7xiuKysjHnz5rFq1Sqys7M7deza/BNUHSzF2slZHAEBa2osskuiYtcxqn4q8SukbWV1yM2z3UGSv9pHcSCgN+sZMO2sFss0xwuNcHDBBRe0mzN9zz33cM8993RRRL0TZ72dDY9/Qtn3hxl4ySjO/9+fU7T+kNYgRaNDrFmzhvvuuw9Zlrntttt45JFHWqx/4403eO2119DpdERHR7N06dKQO+ucaSvnqKhn/5IvAUImoh0V9ex64hPMqbGMe/Tnfs0AejMCkBxtRBCEk77HyknfYxVJ9nghd1ZXCwIkWINrcNKXCZuAnjx5Mnl5eRQUFJCens6yZct4//33vevj4uKorKz0vp45cybPP/98p8UzwIm9xZiTY0LWkUhn1LcU0vuPkzw6ndhBiYh6nSdX+WAZxpiOtQT3VwTorLV3JmwNDY1uJn/NXo4v2cq7D2/EnBiNLMlINicTHriU0dediyAIZF4+VhPMGkETSKH+DTfcwB133AHAqlWreOCBB1izZk1I4/BlK6c4pZDZyslON7ue+ATZKZH9/HUYYvueL3qUSY9OFLxP/HSigE7UYTpDwbkkhTq7G6UDU9Qe8WzsU0WAnSVs75Rer+fVV1/lsssuY+TIkfziF79g9OjRPP7446xatSpchwVAVZSw3KE2C2m91Uj5zkLy1+ylNv8E9hMNOGubOmQ7paoqujP/Ck7SUV9mDQ2N7qfZok6udYIKjiob7jo7o28+nzELp2jpLxqd4vRCfaPR6C3UP53TC38bGxvD8pkLp62cqqr89MKX1OeVM/a/5xI9OLn9jXoRAhBrNhDtRyOciVEvkhxtxBzkk3ABiLcYMWjiOSjCmgM9Z84c5syZ02LZk08+6XNsT7IIOn1GunxnIQCisWOtKQu/+gnZKbVy2NB8mTU0eja7/rqulUUdQMHne5jw65ldH5BGryKQQn2A1157jSVLluByufj222997iuYQn1VBfm0GU4xzoRS62w9UCeya916dDEd9zO3rS+m4dujxFw2mHLDCcq3nfA5zt5o65V50DpR8PoXBGulqKgEPBOtO9mtrzvpiVaRfaYTYThoFtKKJCN04M7t2LcHOPrVT6RNHkp8VioFa/ZqvswaGr2ExnLf1j/+lmtohIO7776bu+++m/fff5+nnnqKf/zjH63GBFOo73DL1NlP3RjG32zhwItrW4wR9KKnK+8rexn5m5+RNnNE0HGf2JLPzjXf0W/GcMb97udtzp7v3baZsdnTgj5GpCIKAglWQ4t0io5YKbplT0qH7MP+tplYswFLBycAQ0lPtIrUBHQI6EjhYPGGXPI/30PqhEEM/0U2giiSlj0k9MFphATJ4cZVZwcBRJ2IIdbcbmMejb5L5ZEKz1MlWbOo0wgP7RXqn8nChQu58847Qx6Hu94BgDExCldNo9eFIzarH/ue/YI9T31K+cZcRv7mZ1RuO9qmW4fXzaOiHgQwpcQw+neX96l0J73occEIRSGfQSeSFGWk3i7hkFobFUSb9BEhnnsqmgLoBo5vPszhlTtJHpfBiOunIIha3lGk4rI5kBpdGKJNpGUPxRhjorGsjrqCSpzOJk1Ma7Ti6MZcNj/2H0STHlVSUFynLlyaRZ1GqGivUB8gLy+PYcOGAfD55597fw4VilumaOUOkiYNYdJfrm21/tyXb+To8q0c+ecmKrfmo0gK6knHqTPdOs5080AFd62diu8P9xmPZ5NeJM5iCOkNgyAIxFkNGF0iDQ6316nDatQRFWButYZvtHeviyn7sYDcFdtJGjWAUTdO7ZN2PJGOqqg46+0oDglzcjRpEwdjTYn1urpYkqJJGjkAR20TjaW1mpjWADwFT3ve+4E9r35DzNAUZj3/C6r2FvPDktXIdU7Nok4jpJxeqC/LMrfccou3UD87O5t58+bx6quv8vXXX2MwGEhISPCZvtEZStcdwFnVyOjfz/a5XtSJZN4wlZSpmfxw17uoktJiveKU2L/kS4o/3UXdgVJU+Yz1rtC5eUQ6FqOOWLMhrPs36ARq7W4MOpGYMB6rr6Bd6buA8u2F5K/e47Wrs6bFMuqm8zqU+qERPhRZwVXThCzLxA5MImFYPyyJUT7HCqKAJTEKS2JUSzF9tPLk79kjtgW9iM6gQ9SLiAZdwL9zVVFRFaXTvp4aXYPkkvj+mS8o/Gw3adPP5sI/XIUp2kRcegLHzFU9LrdPo2fQXqH+Sy+9FLZjq6pK4b9/JHpIMkmThrQ5NiYztZU4bkZxSgg60e/6ULh5RDrRJn2XzAbrT6Z09KWUmHCiCegwU769kEP//rFFoxRHVSOVe4q1IsEIQFVU3E0upCYngiAQf1Yq8WelYIwO3NP7TDHtqrcjOd3ITgmXzYm70Ynb5sRlc6C4JFRBQBFl7CcaQAW1+bvstIppQSci6kQsyTFaik8Ekr9mr7f5iTUlBsFkoLGomrN/dR7n3n1RyDzoNTQileodhdgKKgPOUTanxHpym89cnhrL5BcWsuGGN32vT+l4N+FQIwieojtVBUlRTjY0UVGCaGIiCgIGnYBeJ6IXBQw6sUsbl2jiOXRoAjrM+OoyqLhl8lfv0QR0N6HICm6bA9khgQDWlBiSR/YnKi0OfScfawmigCneiqmNY8suiePf1zFwwghEnYigEzyCWTz5syhqAiyC8fo7n7Soa6poACDz6olMuffi7gxNQ6PLOLpiG8bEKPpfNDKg8Vm3Tm+Z4wyIJj1Zt04PaH130+yVbNQ3T2i0fJrY3B2wWVTLskdU68STgln0CGatRXbvQRPQYcZvl0E/yzXCg+R0IzU4URQVUS8Sk55ATEYC5oQov41swoGoExEtRgSd6Dc9RCOy8efvXL75SDdEo6HR9diOVlL1YwFZ/3UBojGw78/mPGZ/Lhztre9uYi2G08Rza5q7A2r0HTQBHUbKfizwu07rMtg5FFnBUWVDEEBtzjcGb0qE4PkRRZRpqmjAEGUkYUR/olJjMMVbteJNjQ6j+Ttr9HUKV2xDNOnJuGJ8UNsNuHhUm4K4vfXdRbRJj9mgiWONlvQ5AX16QV84G5Yc33yE3I+2Ye0Xi6O6sUUah9ZlsHPIbhnHiQaSx6QTl5niWagCqnpaGrEKKhz/sZ7MKWMwRPlLqtDQCBxVUdFbjEhNrlbrNH9njd5O/pq97HjlG+wnGtBZDFRuK4hIwRtKLJrdm4Yf+tSn4syCPmdNE4f+/SNASEV08cZcDn+yk8SR/Rm96Hwq9xR3iWjvThRFobG0zjOze3L6V0UFQfA4UOh1HhcKg65Ts7+S3YWz3s6AqWcROzip3fGCKGjiWSMkSA436/9vJVKTC0HXskmK5u+s0ds5M/dftrtb+Dj3Rkx6MazWcho9mz4loP0W9H0RuoK+Y+sOkv/ZbpLHpDPqV9MQ9Tr6TRrc6wRzM6qiYq9sQDAIDLl0NAaLEdklITslZJeE5HB7XCganbibnLgbHEgON3qrEVOsJahjOevtqJLM4JkjsSRHh+mM+iZFRUXcdNNNlJeXIwgCixcv5r777msxRlVV7rvvPr744gusVivvvPMOEydO7KaIu5am6ka+/d1yavaVMObOWcSlxbHrdY8Lh+bvrNEX8JX7rzh7r0+zXhSIs2jiWcM/fUpA+y3oq23ixN5iksekd8ri5ejanzi6Zh8p5wxkZB9okiI53DhrGkkc3p/SGhvmeE9et86khxj/29mrbJzYW0xjaR3GOAsGq7HdY9krbRisBtJnDA/KYk4jMPR6PS+88AITJ06koaGBSZMmcckllzBq1KkL4+rVq8nLyyMvL48tW7Zw5513smXLlm6MumuoOVrFt799H0dFA1P/eDXDLhsDQOZsTTBr9B385fj3Rp9mURBIsGp+yRpt06cEtN5iQLK3rp5HFPjpnU1ED4hn8KWjSR6dTsXOY1R8vouyuq1+0y5Oz6fWmfXIDol+kwYz/Lpze714dlQ3IggCGReeTXRaPPtzAncgsCRFM3DGcJoq6qnYXURTWT3GBAt6U+u7fVVRsZ9oICotlv6TM7vUMaMv0b9/f/r37w9ATEwMI0eOpKSkpIWAXrlyJTfddBOCIDB16lRqa2spLS31btdbON3j2ZwQhavJhc6kZ9arv2TAhEHdHZ6GRrcQ1S+OxrLWIjqSfJpDgSBAgtWg2c1ptEufUSOlW/I94lkQWjSsEA06hi2YhCBA4dr9/PTOJozxFtwNTm9nJF+50mfmU8sOCUSBhLP79WrxrEgy9hM2YtITSJ04CIOl/dljXwiCQFS/OAZfHIOtpIaKPUW4au2YEqPQnax29hyrgYRhaaSMzUBsw0JII3QcPXqUnTt3MmXKlBbLS0pKGDhwoPd1RkYGJSUlrQT00qVLWbp0KQDFxcXk5OSEPWYAm83W6WM17qig5qM8VLfnb99R3QhAzM8yyK3LJzcnv1viCgeRGFckxgSRG1dXMv6uWS1yoCGyfJpDgQDEWQzoe/E1XCN09AkBfWJPEYf+vY2Es9NInTCIo1/t81nQlzphMBU7j3Fo+VZUpWVfIcUtc/DDrRR/l4vslDzNE9Qzeg8pKgVr9pGWPbSrTq1LcTU4kOwu+k0aTPzQlJA0+xB1IrGDkogeEE9dQSWVP5XgUlT00SZcdXb6TRhMfFaq9iiti7DZbCxYsIAXX3yR2NiOzSwtXryYxYsXA5Cdnd1lbaxzcnI6fayPl7zsFc+nI22rZubjv+y2uMJBJMYViTFB5MbVlTTn+O987VuaKiLPpzlQhJP/ERAQBE+6hoBnbs1s0GHSa3Z1GoHR6wV09aEy9v/rB2IHJzLm5vPRmfT0P9e3wBV1ImnZQzj4ge+8TlVSMFiNmOOtNJX7zvuKpAYpslNC0IudmhFXZAXFLeOqt2OMtTDkvFGY4gPzsHa73RQXF+NwOAI+nnq2GcUt45BkdAOslEnVlB2s7mj4xMXFceDAgQ5vHy46EpfZbCYjIwODITyFLW63mwULFnDjjTcyf/78VuvT09MpKiryvi4uLiY9PT0ssXQXmsezhoZ/Mi8fy4CLR1HnKxUygomzGDDpRW0iRiOk9GoBXVdYyb53NmFNjWHsrRcGnD9rSrD6FMKmBCvjbp8BwOanPvU7prtpzhs2WI0odk/raM/9tsdaThBFRKPHUk5n0KEqKrJLRnFLKG4FTtrPoXq69hljzCSNHEDi2f0Qg7g7Ly4uJiYmhiFDhgT9xaWqaki+7BoaGoiJaaOisZsINi5VVamqqqK4uJihQ0P/hENVVW699VZGjhzJAw884HPMvHnzePXVV1m4cCFbtmwhLi6uV+U/Sw43olHfopVwM5rHs4ZGz8Ss12lNUDTCQq8V0LbSWva+tRFTrJlxi2cE5PTQTObscS3ym6F185NAxnQHslvGUWkj4ex+pIzx5A0rkozkkJAdbiSnG3ejx0vZbXPganCgM+owx5oxxlowxpoxWIzozAb0ZgO6ANu0+sLhcHRIPAPaTMEZCIJAUlISJ06cCMv+N23axLvvvsvYsWMZP97TXezpp5/m2LFjANxxxx3MmTOHL774gqysLKxWK3//+9/DEkt34Kht4uvffoBy8qmNKp1K49A8njU0eiYCEG3utTJHo5vpVZ8sb/V8WR0IoDMZGPfrmUH7DTfnRB/6fAdKncunC0fzz5HUIMXd5MRtczJgSmaLJiOiXocxWgfRXd9QRBPCoSOc7+UFF1yAemZOv4/jv/baa2GLobtoKKlh7b3vYa9o4II/L0B1y14XDs3jWUOj5xJt1qPT3DQ0wkSvEdBndklCBVWSqS+oxJIYFfT++k0aTE2Wwog4/4/LI6lBiqO6EVEvMviikZgTgj9fDY2+SOX+43zz2w9QJYWLX7mRtJM2dZpg1tDo2ehFAWsnnqBqaLRHr/Fq8dklSVLIX72nmyLqGlRFpam8HnOClUGaeG5BVVUV559/PuPHjyctLY309HTGjx/P+PHjcblcbW67bds2fvOb3wR1PFVVueiii6iv9xSYlpWVsXDhQs466ywmTZrEnDlzyM3NJTMzk7y8vBbb3n///fzlL39h79693HzzzUEdVyNw8tfs5eN5L/PulD/y4WUvsOa2v6Mz6bn8/93sFc8aGj2BNWvWMHz4cLKysnjmmWdarV+yZAmjRo1i3LhxXHzxxRQWFnZDlN1HjNaCWyPM9JrbM39V8pHkihFqZLeEo7KRpBFpJI1O79X+0x0hKSmJTZs2ERMTwxNPPEF0dDS/+93vvOslSUKv9/0nkJ2dTXZ2dlDH++KLLzjnnHOIjY1FVVWuvvpqFi1axLJlywDYvXs35eXlLFy4kBUrVnjbYCuKwooVK9i0aRODBw+muLiYY8eOMWiQJuhCyZlPqZw1TSDAmF+dR/zQlG6OTkMjcGRZ5u6772bt2rVkZGQwefJk5s2b16Lx0YQJE9i2bRtWq5XXX3+dhx56iOXLl3dj1F2H2aDDqPUN0AgzveYT5q9KPhJcMcKBu9GJs6aJAVMzSRk3MOLFsyAIYfkXLDfffDN33HEHU6ZM4aGHHmLr1q1MmzaNCRMmcN5553Ho0CHA4/t6xRVXAPDEE09wyy23MHPmTDIzM3n55Zd97vu9997jyiuvBGDdunUYDAbuuOMO7/pzzjmH6dOnc/311/Pxxx97l2/YsIHBgwczeLAnHejnP/+5V3RrhA5fT6lQYf+7m7snIA2NDrJ161aysrLIzMzEaDSycOFCVq5c2WLMrFmzsFo917+pU6dSXFzcHaF2OYIAMVrHWo0uILJVVxCMv2sWujMe2USCK0awuGwOHNWN2KtsNFU20FRRj72inqaKepoqPK8VSUaVVQZfNJLYQUnt71SjBcXFxXz//fcsWbKEESNGsHHjRnbu3MmTTz7J//zP//jc5uDBg3z55Zds3bqVP/zhD7jdrX1QN23axKRJkwDYt2+f9+czGTt2LKIosnv3bgCWLVvG9ddf712fnZ3Nxo0bO3uaGmegeTxr9Bb8dQX1x9tvv83s2bO7IrRuJ8akteHW6Bp6zW1ac9FPswuHKZQesXUAAB+qSURBVN5K5pzudcUIFmedHZ1RR1xWEqJeRNTrEfQCgigiiMLJfyIle+sZMn1UwL7WkUB7Dg9dybXXXotO5/EFraurY9GiReTl5SEIgk9hDDB37lxMJhMmk4nU1FTKy8vJyMhoMaa6ujpgb+drrrmGZcuWMXr0aD755BP+8Ic/eNelpqZy/PjxDp6dhi+O/3DE621+JprHs0Zv5l//+hfbtm1j/fr1fscsXbqUpUuXAp4JhrbalqsqyBH0fQ5gb7Sxd9tmBOi1rhu9vZ18Tzy/nqPAAiDz8rFkXj6W3P9sx5wYHZJW012F5HCjSjLpM0dgbMduTjwg9ijxHGlERZ0qtHzssceYNWsW//nPfzh69Kjfdr0m06nfiU6nQ5JaN9vQ6/UoioIoiowePZoVK1b4jWHBggXMnz+fGTNmMG7cOPr16+dd53A4sFiCs17U8I3sltn512858N4PmJOjcdc7TjYW8qB5PGv0RALtCvr111/zpz/9ifXr17f4DjuTxYsXs3jxYsDzBKyttuUOtxzWToTNrbaD0eh7t21mbPY0EqOMGCI8nbGj9PZ28j3x/ML6SdOqhANDkRWctU30n3pWu+JZI7TU1dV5LzzvvPNOp/Y1fPhw8vPzAbjoootwOp3eWR2APXv2eFMzMjMzSU5O5pFHHmmRvgGQm5vLmDFjOhWLBtQfq2L1LX/jwHs/kDV/Ild/fA9T//cKotLiQICotDim/s9czbJOo8cxefJk8vLyKCgowOVysWzZMubNm9dizM6dO/n1r3/NqlWrSE1N7aZIg0MA4qwGkqNMWI06gpkCsxh1vVY8a0QmYZvG1KqEA0NVPW23U8dlEJ2mPUruah566CEWLVrEU089xdy5czu1r7lz55KTk0NWVhaCIPCf//zHa09nNpsZMmQIL774onf89ddfzyOPPML8+fNb7GfdunWdjqWvkb9mL8eXbOXdhzcS1S+O/lMzKVizD9GoY8az1zJo5gjg1FMqDY2ejF6v59VXX+Wyyy5DlmVuueUWRo8ezeOPP052djbz5s3j97//PTabjWuvvRaAQYMGsWrVqm6O3D+CAPEWo9c9I8ZswGLQYXNKOE/rDOoPrXBQo6sJ2yfu9CphwFslfLqAnjXr1KPTqVOn8q9//Stc4UQsjiobMQMTSRiW1t2h9GqeeOIJn8unTZtGbm6u9/VTTz0FwMyZM72Pk87cdt++fT73ddttt3HTTTdx2223ATBgwAA+/PBDvzHdf//93H///S2WOZ1Otm3b1kJoa7TNmfZ0jWV1HP5kJzGDE7nk1V8R1S+2myPU0Ag9c+bMYc6cOS2WPfnkk96fv/76664OqcMIAiRYW6df6HUi8VYjTkmmwSEhK77zOnQddGXS0OgMYXveoVUJt4+rwYHBaiRt4uAela+t4Zv+/ftz++23exupdIRjx47xzDPP+PWn1miNT3s6QHZKmnjW0IhwREEg0Yd4Ph2TXkdytIkYs54zdbJRJ7ZapqHRFUTEVbq9KuFgKoQBnEITQkNlUPlTvnDITg7WFXRyL75RVRVVVjDGWij8/rugto3EalVfMcXFxdHQ0NA9AZ1EluUujaH5JrC9Y/qLKy0tjbS0NL/bOxyOiPvddzf+bOiayjt+I6OhoRF+dKJAgtUYsHOG1ajHrNdhc0nYXTICEGOOCBmj0QcJ2ycvlFXCwVQIAx4XjpjOu3AcrCtgRNzQNsfIbhlXTROCTsAYbw2ooYkiK9gr6km/YBgxAxKCjisSq1V9xXTgwIGAbd3CRUNDQ7fH4IuOxmU2m5kwYUIYIuqZSG4ZvcWI1NS6NbtmT6ehEbkYdCLxluA9m0VRINZswGrQISkqeq1wUKObCNsnr7dWCTejKiqOKhvuOjsp4zKIG5riaYByogHZLbe5rf1EA8mj0zsknjU0NDzU1zTx9YPLkZpcCLqWF2HNnk5Do+sJNJXCqBNJsHau4YleJ2I26Dq8vYZGZwnbDHRvrBJuxmVz4rY5iBuSTPKYdAwWIwCJw9OoL6yk6lAZTreMMdaC/ozuiI4qGzEDEkgaOaA7QtfQ8Mstt9zCZ599Rmpqqs9CyZycHK688kqGDvU8lZk/fz6PP/54V4eJW1Yoz69k66Mf0XSsinMeuJToeCs/LFmNXOckql8c4++apbltaGh0ISa9p+APQFFUFFVFBc//Vc//m2sAo4w6rehPo8cT1uSh3lQlDJ50DWe1DWOclcGzRmJJjm6xXm82kDi8P/FnpdJQXEvVweM0ltVhiDZhjDbjsjkRjXr6TdKKBjUij5tvvpl77rmHm266ye+Y6dOn89lnn3VhVKdQVRWbU6J4awG7n1yFqqqc98J1ZJ4/DIBj5qqIS23S0OgrRJ1mIyeKAmKnq5A0NCIbLfs+AFRFxVHdiACkThhM3JDkNnOdRb2OuCFJxA5KpOlEPZX7S2kqqwcRBl88qtWstEZ4qKqqYtasWYiiSFlZGTqdjpSUFMBjs2g0GtvcPicnB6PRyHnnnedz/SeffMKePXu8s7D//Oc/efbZZxEEAb1ez4033khKSgpr1qzhgw8+8G5XWVnJiBEjKCkpYdGiRfzxj39k2LBhITrrjnPhhRdy9OjR7g6jFflr9rLztW9pqqhHH21GsjmIGpjI1GeuZUBWz0r90tDojZj0otbERKPP0WcFtLPejuJwowoCgtj8T/T8X+f5WVVVXDYHbpuT+MwUkkYN8KZrBIIgCkT1iyOqXxz26kZURcEcbw3jWWmcTlJSEps2bSImJoYnnniC6Ohofve73wW8fU5ODtHR0X4F9LPPPutNOVq9ejUvvvgiX331FQMGDMDpdPLPf/6Tq6++mgcffJCmpiasVs/vfsWKFcyePRuTycSdd97Js88+y1tvvdX5E+4CNm/ezDnnnMOAAQN4/vnnGT16dKsxwbrmtIVtRwW1H+Whuj2NFKQGBwigy04gt3g/ucX7T42NQHca0OIKhkiMCSI3rkghSmtiotEH6ZOfemdNI6JRT+q5mSiSjOKWkV0Siuvk/yUZxa2ACnqzkQGTM1ulawSLJTEqRNH3XNrKeXvzzTe9TitLly7l17/+td+xqurbTD8Qtm/fzgMPPIDNZiM5OZl33nmH/v378/LLL/PGG2+g1+sZNWoUzzzzDG+88QY6nY5//etfvPLKK0yfPt27n9zcXEwmE8nJyQD8+c9/5vnnn2fAAE9uu8lk4vbbbwdgxowZfPrpp1x33XUALFu2jN/+9reAJyXi5ptvRpKkiPd+njhxIoWFhURHR/PFF19w1VVXkZeX12pcsK45vpBkBZtTYu3zr3vFsxcV5O8rmfnIDS0WR6I7DWhxBUMkxgSRG1ckoM0+a/RVIvuKHQYc1Y3orUYyLhjW7mxyfk4Zg0+2ANbo+aiqyr333svKlStJSUlh+fLlPProo/ztb3/jmWeeoaCgAJPJRG1tLfHx8dxxxx1+Z603bdrExIkTva/37dvHpEmTfB73+uuv57333uO6667j+PHj5ObmMmPGDABEUSQrK4vdu3f73T5SiI091ZRkzpw53HXXXVRWVnpvIkKBoqhej1d7eT2OCt9ezv68nzU0NLoWbfZZo6/Spz75jiobhmgzGRcM0/KQu4FAZ45Pn8EMJU6nk3379nHJJZcAnmYm/fv3B2DcuHHceOONXHXVVVx11VXt7qu0tNSbT90ec+fO5a677qK+vp4PP/yQBQsWoNOdsl9KTU3l+PHjES+gy8rK6NevH4IgsHXrVhRFISkpKST7VlWVRpdMk1PCWWenYNkPFH2y0+94zeNZ4/9v716jojrPPYD/gUFAwMEQEDujh7vADJcJN9GqQOSSYEiKJJHqiYEQscGFmqo1No1mZfXoqo2mxqgxIUFXqnSFJppISjVWRBFUVKotq5UqZIFkIQ4w3BwZ4DkfOO4jAsrAwNye3ydmX//7ZZ7Nuzf7wvSPzz4zc2Y2HWj1nXbYOE2GZI4PrPiI2SwREWQyGcrKygaNKywsRElJCb799lv89re/xbVr1x65LDs7O6hU/38WVCaT4dKlS4iNjR1y2sTERHz99dfIz8/Hjh07BoxXq9Wws7Mb5VbpTlpaGoqLi3Hnzh1IpVK8++670Gj6X5G9cuVKFBQUYO/evRCJRLCzs0N+fv6YHkV1s+gaKvecQmejCrYuU+D533Ogae1CTf559HTdw0/i5XD0ckV1bgn67vUI8/EznhkzDHz2mZkzs/j2321qh92TjvjJbE9YTTKLTWZDsLGxQVNTE8rKyhAVFQWNRoPr16/D398fdXV1iImJwU9/+lPk5+ejo6MDjo6OaGsb+hICf39/fPHFF8Lnt956C+vXr0dhYSHc3NzQ3d2NgwcPIjMzE0B/53Tjxo1oa2tDVFQUOjo6hHmvX78OuVw+vhs/Ag8+KWQoq1atwqpVq3SyrptF11D+P4XoVfd30NW321D1fhEAwCXKC94Z8+Do4QIbkSWecHXE1X3F6GxU8TOeGTMQfPaZmTuT7k0SEe42tcPeTYzpEZ6w4rcWmTVLS0sUFBQgJycHKpUKPT09WLNmDXx9fbFs2TKoVCoQEXJycuDk5ITnnnsOqampOHr06KCbCOfPn49f/vKXICJYWFjg2WefRWNjIxYuXCgMy8jIEKaPi4vDK6+8gtdee23AWdvGxkbY2dnBzc1tQttC3yr3nBI6zw+aNHUyFO+lYJKVJextRJgksoTTs0HwfjZIDykZY8Phs8/M3JlwBRDu3u6Ag3Qqpoe5w1LEnWdztmXLFuHnkpKSQePPnj07aJivry+uXr065PImT56MhQsX4uTJk1i4cCEAID09Henp6UNOLxKJ0NTUNGj4oUOHHvnEEVM13E2A3a1dcJpsDRuuV8YMFp99Zgww2Qrout2OKTOfwPQwD+48s3GxadMmdHV1jWkZTk5OWL58uY4SGY/hbgK0nybmzjNjBo7PPjNmoh1oq0kiOHm6YFqoOyxFJrmJzABMmzYNycnJY1pGenq6wT//eTyEvBEDq4eehMM3BzI2ckVFRZg1axa8vb2xbdu2QeNLSkrw1FNPQSQSoaCgQGfr5bPPjPUzySr4SaQXpin+65Gv22YTYywvPWEDmVJbeiYGYvamJNi7iQELwN5NjNmbkvjmQMZGoLe3F9nZ2fjLX/6CqqoqHD58GFVVVQOmmTlzJvLy8vDzn/98mKWMzlievMOYKTHJU19jfWsg0w1bW1solUo4OzvzTneMiAhKpRK2trb6jqIznomB3GFmbBQuXLgAb29veHp6AgCWLFmCo0ePIiAgQJjG3d0dQP/N04wx3TPJDjQzDFKpFPX19UPePDdR1Gq1QXY6R5PL1tYWUql0nBIxxozFrVu3MGPGDOGzVCrF+fPn9ZiIMfPDHWg2bqytreHh4aHXDMXFxVAoFHrNMBRDzcUYMz/79+/H/v37AQD19fUoLi7WbyAtdXR0GF1mbZn6Nhrj9nEHmjHGGDMiEokEdXV1wuf6+npIJJJRL2/FihVYsWIFACAsLAzR0dFjjTihiouLjS6ztkx9G41x+/jiKMYYY8yIhIeHo7q6GjU1Neju7kZ+fv6YnwjEGNMOd6AZY4wxIyISibB7924kJCTA398fL730EmQyGd555x188803AICLFy9CKpXiyy+/RFZWFmQymZ5TM2ZaLMjIno315JNPCncXj7empia4uLhMyLq0YYi5DDETYB65amtrcefOHZ0sS9e4XjmXNgwxE2A+9QpMbM3qiqF+b3TJ1LfRkLdvuJo1ug70RAoLC0NFRYW+YwxiiLkMMRPAucyJobYp5xo5Q8wEGG4u1s8cfj+mvo3GuH18CQdjjDHGGGNa4A40Y4wxxhhjWrDasmXLFn2HMGShoaH6jjAkQ8xliJkAzmVODLVNOdfIGWImwHBzsX7m8Psx9W00tu3ja6AZY4wxxhjTAl/CwRhjjDHGmBbMtgNdV1eHmJgYBAQEQCaT4Q9/+AMAoLm5GXFxcfDx8UFcXBxaWloAAESEnJwceHt7IygoCJcvXx7XfL29vVAoFFi0aBEAoKamBpGRkfD29sbLL7+M7u5uAMC9e/fw8ssvw9vbG5GRkaitrR23TK2trUhNTYWfnx/8/f1RVlam9/bauXMnZDIZ5HI50tLSoFar9dJWGRkZcHV1hVwuF4aNpm0OHDgAHx8f+Pj44MCBAzrLZwoMuWa5XkeG65Xp0nD7BFOhVqsRERGB4OBgyGQybN68Wd+RxsXD+0+jQWaqoaGBLl26REREbW1t5OPjQ//85z9p/fr1tHXrViIi2rp1K23YsIGIiAoLCykxMZH6+vqorKyMIiIixjXf+++/T2lpaZSUlERERC+++CIdPnyYiIiysrJoz549RET00UcfUVZWFhERHT58mF566aVxy/TKK6/QJ598QkRE9+7do5aWFr22V319Pbm7u1NXVxcR9bfR559/rpe2On36NF26dIlkMpkwTNu2USqV5OHhQUqlkpqbm8nDw4Oam5t1ltHYGXLNcr0+Htcr07Xh9gmmoq+vj9rb24mIqLu7myIiIqisrEzPqXTv4f2nsTDbDvTDkpOT6fjx4+Tr60sNDQ1E1F+cvr6+RES0YsUKOnTokDD9g9PpWl1dHcXGxtLJkycpKSmJ+vr6yNnZmTQaDRERnTt3juLj44mIKD4+ns6dO0dERBqNhpydnamvr0/nmVpbW8nd3X3QsvXZXvX19SSVSkmpVJJGo6GkpCQqKirSW1vV1NQM+IOsbdscOnSIVqxYIQx/eDo2kKHULNfryHC9svF2f59gijo7O0mhUFB5ebm+o+jUw/tPY2K2l3A8qLa2FleuXEFkZCQaGxsxffp0AICbmxsaGxsBALdu3cKMGTOEeaRSKW7dujUuedasWYPf/e53sLTs//UolUo4OTlBJBINWveDuUQiEcRiMZRKpc4z1dTUwMXFBenp6VAoFMjMzERnZ6de20sikWDdunWYOXMmpk+fDrFYjNDQUL231X3ats1EfseMnSHVLNfryHC9svH04D7BlPT29iIkJASurq6Ii4szue17eP9pTIwvsY51dHRg8eLF+OCDDzBlypQB4ywsLGBhYTGheY4dOwZXV1eDe5xLT08PLl++jF/84he4cuUK7O3tsW3btgHTTHR7tbS04OjRo6ipqUFDQwM6OztRVFQ0YevXhj6+S6bKkGqW63XkuF7ZeHnUPsHYWVlZobKyEvX19bhw4QL+8Y9/6DuSzhjq/nOkzLoDrdFosHjxYixduhQpKSkAgGnTpuHHH38EAPz4449wdXUF0H/2pK6uTpi3vr4eEolE55lKS0vxzTffwN3dHUuWLMHf/vY3rF69Gq2trejp6Rm07gdz9fT0QKVSwdnZWee5pFIppFKpcPSbmpqKy5cv67W9vv/+e3h4eMDFxQXW1tZISUlBaWmp3tvqPm3bZqK+Y8bM0GqW63XkuF7ZeBhqn2CKnJycEBMTY7AHnaMx1P5z2bJl+o41YmbbgSYivPbaa/D398ebb74pDE9OThbupj5w4ACef/55YfjBgwdBRCgvL4dYLBb+3adLW7duRX19PWpra5Gfn4/Y2Fj88Y9/RExMDAoKCobMdT9vQUEBYmNjx+XMiZubG2bMmIF///vfAICTJ08iICBAr+01c+ZMlJeXo6urC0QkZNJ3W92nbdskJCTg+PHjaGlpQUtLC44fP46EhIRxy2dsDLFmuV5HjuuV6dpw+wRT0dTUhNbWVgDA3bt3ceLECfj5+ek5le4Mtf/84osv9B1r5PR07bXenTlzhgBQYGAgBQcHU3BwMBUWFtKdO3coNjaWvL296emnnyalUklE/XfDvvHGG+Tp6UlyuZwuXrw47hlPnTolXFR/48YNCg8PJy8vL0pNTSW1Wk1ERHfv3qXU1FTy8vKi8PBwunHjxrjluXLlCoWGhlJgYCA9//zz1NzcrPf2euedd2jWrFkkk8lo2bJlpFar9dJWS5YsITc3NxKJRCSRSOjTTz8dVdvk5uaSl5cXeXl50WeffaazfKbA0GuW6/XxuF6ZLg23TzAVf//73ykkJIQCAwNJJpPRu+++q+9I4+bB/aex4DcRMsYYY4wxpgWzvYSDMcYYY4yx0eAONGOMMcYYY1rgDjRjjDHGGGNa4A40Y4wxxhhjWuAONGOMMcYYY1rgDrQBUCqVCAkJQUhICNzc3CCRSITP3d3dj5y3oqICOTk5j13HnDlzdBXXIOTl5WHVqlX6jsHMENer9rheGWOmhjvQBsDZ2RmVlZWorKzEypUrsXbtWuHzpEmThLd0DSUsLAy7du167DrOnTuny8iMmS2uV8bYw3bt2gV/f39MnToV27ZtAwAcOXIEVVVVj5wvLy8PDQ0NwufMzMzHzsMMA3egDdSrr76KlStXIjIyEhs2bMCFCxcQFRUFhUKBOXPmCG8YKy4uxqJFiwAAW7ZsQUZGBqKjo+Hp6TngD7WDg4MwfXR0NFJTU+Hn54elS5fi/qPAv/vuO/j5+SE0NBQ5OTnCch/U29uL9evXIzw8HEFBQfj4448BADt37kRGRgYA4Nq1a5DL5ejq6ho2d15eHl544QXExcXB3d0du3fvxo4dO6BQKDB79mw0NzcDAKKjo7F69WqEhIRALpfjwoULgzI1NTVh8eLFCA8PR3h4OEpLSwEAp0+fFs4MKhQKtLe3j/0Xw9gQuF65Xpl527NnD06cOIGWlhZs3LgRwOg60J9++ikCAgLGNSvTEf2+x4U9bPPmzbR9+3Zavnw5JSUlUU9PDxERqVQq0mg0RER04sQJSklJIaKBb+/ZvHkzRUVFkVqtpqamJnriiSeou7ubiIjs7e2F6adMmUJ1dXXU29tLs2fPpjNnztDdu3dJKpXSzZs3iaj/TV1DvRXo448/pvfee4+IiNRqNYWGhtLNmzept7eX5s2bR1999RWFhobS2bNnH5n7888/Jy8vL2pra6Pbt2/TlClTaO/evUREtGbNGtq5cycRES1YsIAyMzOJiOj06dMkk8mE+bOzs4mIKC0tjc6cOUNERD/88AP5+fkREdGiRYuEHO3t7UIOxnSF65XrlbGsrCyytrYmuVxOO3bsoOzsbCotLaWpU6eSu7s7BQcH03/+859B83355Zdkb29Pvr6+FBwcTF1dXbRgwQLhbZf29va0bt06CggIoKeffprOnz9PCxYsIA8PDzp69CgREfX09NC6desoLCyMAgMDad++fURE1NDQQPPmzaPg4GCSyWRUUlIycQ1iJkT67sCz4b344ouwsrICAKhUKixfvhzV1dWwsLCARqMZcp6kpCTY2NjAxsYGrq6uaGxshFQqHTBNRESEMCwkJAS1tbVwcHCAp6cnPDw8AABpaWnYv3//oOUfP34cV69eRUFBgZCruroaHh4eyMvLQ1BQELKysjB37tzH5o6JiYGjoyMcHR0hFovx3HPPAQACAwNx9epVYbq0tDQAwPz589HW1obW1tYBmb7//vsBR/ltbW3o6OjA3Llz8eabb2Lp0qVISUkZ1A6M6RLXK4QsANcrMx/79u1DUVERTp06hWPHjgHov48hOTkZixYtQmpq6pDzpaamYvfu3fj973+PsLCwQeM7OzsRGxuL7du342c/+xnefvttnDhxAlVVVVi+fDmSk5ORm5sLsViMixcv4t69e5g7dy7i4+Px1VdfISEhAb/+9a/R29uLrq6ucW0Dc8QdaANmb28v/Pyb3/wGMTEx+Prrr1FbW4vo6Ogh57GxsRF+trKyGvJ6zJFMMxwiwocffoiEhIRB46qrq+Hg4DDg31GPyv1gDktLS+GzpaXlgEwWFhYD1vPw576+PpSXl8PW1nbA8I0bNyIpKQnfffcd5s6di7/+9a/w8/Mb8bYypg2u135cr4zpxqRJk5CYmAig/0DVxsYG1tbWCAwMRG1tLYDhD5LDw8ORkZEBjUaDF154ASEhIfraDJPF10AbCZVKBYlEAqD/mildmzVrFm7evCkU5Z/+9Kchp0tISMDevXuFM1PXr19HZ2cnVCoVcnJyUFJSAqVSOaCYx5r7fpazZ89CLBZDLBYPGB8fH48PP/xQ+FxZWQkAuHHjBgIDA/GrX/0K4eHh+Ne//jWq9TOmLa5XrlfGxsra2lo4AB3uoPX+QfL9G5lramoQHx+P+fPno6SkBBKJBK+++ioOHjyot+0wVdyBNhIbNmzAW2+9BYVCodUZqJGys7PDnj17kJiYiNDQUOHftA/LzMxEQEAAnnrqKcjlcmRlZaGnpwdr165FdnY2fH19kZubi40bN+L27ds6yW1rawuFQoGVK1ciNzd30Phdu3ahoqICQUFBCAgIwL59+wAAH3zwAeRyOYKCgmBtbY1nnnlmVOtnTFtcr1yvjDk6Oj72ZtiRTPMowx0k//DDD5g2bRpef/11ZGZm4vLly6NeBxuaBdH/3dLNzF5HRwccHBxARMjOzoaPjw/Wrl2r10zR0dHDXh/GmDnjemXMcLi7u6OiogLHjh1DRUUFdu/ejdLSUrz++uuwsbFBQUEBvLy8Bs335z//GZs2bYKdnR3KysrwzDPPCDXk4OCAjo4OAP1P7XFwcMC6desAQBjX19eHt99+G99++y2ICC4uLjhy5AiOHDmC7du3w9raGg4ODjh48KBwzwTTDe5AM8HOnTtx4MABdHd3Q6FQ4JNPPsHkyZP1mon/IDM2NK5XxhjTH+5AM8YYY4wxpgV+CgdjjDHG2DjKzs4WXhp03+rVq5Genq6nRGys+Aw0Y4wxxhhjWuCncDDGGGOMMaYF7kAzxhhjjDGmBe5AM8YYY4wxpgXuQDPGGGOMMaYF7kAzxhhjjDGmhf8FGyaM2rg+NT0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0" name="Groupe 9"/>
          <p:cNvGrpSpPr>
            <a:grpSpLocks noChangeAspect="1"/>
          </p:cNvGrpSpPr>
          <p:nvPr/>
        </p:nvGrpSpPr>
        <p:grpSpPr>
          <a:xfrm>
            <a:off x="272033" y="980729"/>
            <a:ext cx="8181980" cy="5139026"/>
            <a:chOff x="-4642680" y="-2708696"/>
            <a:chExt cx="14320489" cy="899456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18498" y="-2708696"/>
              <a:ext cx="686752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19695" y="-565571"/>
              <a:ext cx="700087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42680" y="1766616"/>
              <a:ext cx="6915150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42680" y="4142743"/>
              <a:ext cx="6943725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809" y="-2708696"/>
              <a:ext cx="6858000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2906" y="-466956"/>
              <a:ext cx="6858001" cy="214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334" y="1676168"/>
              <a:ext cx="6858001" cy="214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ZoneTexte 8"/>
          <p:cNvSpPr txBox="1"/>
          <p:nvPr/>
        </p:nvSpPr>
        <p:spPr>
          <a:xfrm>
            <a:off x="272033" y="280472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Avec log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8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lMAAAEUCAYAAAAP9LOhAAAABHNCSVQICAgIfAhkiAAAAAlwSFlzAAALEgAACxIB0t1+/AAAADh0RVh0U29mdHdhcmUAbWF0cGxvdGxpYiB2ZXJzaW9uMy4yLjIsIGh0dHA6Ly9tYXRwbG90bGliLm9yZy+WH4yJAAAgAElEQVR4nOzdeXhMd/sG8HsktpRaIooEEUE2JMS+U0vyVl5brS1pLVVL7XQhLyptaCmqpbREa0ktJUESEcS+RexBgoQsliAJiWZ/fn/kN9NMQ6Nmjdyf6+rVzMyZOc9st+ecOd/vUYiIgIiIiIheSSlDF0BERERUnLGZIiIiItIAmykiIiIiDbCZIiIiItIAmykiIiIiDbCZIiIiItIAmykiInqtWFtbIzQ01NBlUAnCZoq05ujRo2jbti0qVaqEqlWrol27djhz5gx8fX1hYmKCChUqqP2XmJgIAFAoFLhx44baY82dOxfvvfeeIZ4GEdELxcfHo3///qhWrRoqVaoEJycn+Pr6AgBiY2OhUCgKZd3vv/8OAOjcuTN+/vlntccLCwuDlZWVvp8GaZmpoQug18OTJ0/wzjvvYOXKlRg4cCCysrJw5MgRlC1bFgDQpk0bHD161MBVEhFp5v3330fTpk1x+/ZtlC1bFpcuXcK9e/fUlklJSYGpKf95LUm4Z4q0IioqCgAwZMgQmJiYoHz58ujRoweaNGli4MqIqKTKzMzE5MmTUatWLdSqVQuTJ09GZmam6vZFixahZs2aqFWrFn7++efn7iX/uzNnzsDT0xNvvPEGTE1N4eLiAjc3N10/FTJybKZIKxo2bAgTExOMGDECQUFBSE5ONnRJRFTCeXt74+TJkzh//jwuXLiA06dPY8GCBQCA4OBgLFmyBKGhobhx4wbCwsJe6jFbt26N8ePHw8/PD3fu3NFh9VScsJkirXjzzTdx9OhRKBQKjB49GhYWFvDw8MD9+/cBACdPnkTlypVV/9WvX9/AFRPR627jxo3w8vJC9erVYWFhgf/973/47bffAABbtmzBBx98AEdHR5iZmWHu3Lkv9Zhbt25Fhw4d8OWXX6JevXpwdnbGmTNn1JapVq2aWt5dvXpV20+NjAybKdIae3t7+Pr6Ij4+HpcvX0ZiYiImT54MIH9rLiUlRfXfzZs3VfczMTFBdna22mNlZ2ejdOnSeq2fiF4viYmJqFu3rupy3bp1VQNfEhMTUbt2bdVtBf/+J1WqVIGPjw+uXLmC+/fvw9nZGX369IGIqJZ5+PChWt7Z29sDAExNTZl1ryk2U6QTdnZ28PT0xOXLl4tctk6dOoiNjVW7LiYmRi0EiYj+rVq1auH27duqy3fu3EGtWrUAADVr1kR8fLzqtri4uH/9+NWqVcP06dORmJiIx48fF7k8s+71xWaKtOLatWtYvHixKpzi4uKwefNmtG7dusj7Dho0CAsWLEB8fDzy8vIQGhqKXbt2YcCAAboum4heY0OGDMGCBQuQlJSEhw8fYv78+aopVwYOHIh169bh6tWrePbsGb788suXesxZs2bh8uXLyMnJwdOnT7Fy5UrY2trC3Ny8yPsOGjQI69atw+nTpyEiiIqKwnfffYfBgwdr9DzJ8NhMkVZUrFgRp06dQqtWrfDGG2+gdevWcHJywuLFiwEAJ06cKDT3ivI4Ay8vL7Rt2xbt27dHlSpVMHPmTGzcuBFOTk6GfEpEVMzNnj0brq6uaNKkCRo3boxmzZph9uzZAAA3Nzd88skn6NKlC2xtbVUbfsrpXF7k2bNn6Nu3LypXrgwbGxvcvn0bAQEBastUrlxZLeuWLFkCAOjZsyd8fHzwwQcfoFKlSnB3d8eIESMwZswYHTx70ieFFPyhl4iIqAS6evUqnJyckJmZyTmi6F/jnikiIiqRduzYgczMTCQnJ2PWrFno3bs3Gyl6JWymiIioRPrpp59QvXp11K9fHyYmJli5ciUAwNHRsdBhCRUqVMDGjRsNXDEZK/7MR0RERKQB7pkiIiIi0gCbKSIiIiINGOxIu2rVqsHa2tpQqyciA4iNjcXDhw8NXYbGmF9EJc8/5VeRzdSHH36I3bt3o3r16s+dzVpEMGnSJAQGBsLMzAy+vr5o1qxZkUVZW1sjPDz8JconoteFq6uroUvQCuYXUcnzT/lV5M98np6eCA4OfuHtQUFBiI6ORnR0NFavXo2PP/741aokIiIiKoaKbKY6duyIqlWrvvB2f39/DB8+HAqFQnUy27t372q1SCIiIiJjpfEB6AkJCWpn27ayskJCQoKmD0tERERULOj1APTVq1dj9erVAICkpKRCt2dnZyM+Ph4ZGRn6LEvvypUrBysrK5QuXdrQpRDRS2J+/YUZRqRO42bK0tIScXFxqsvx8fGwtLR87rJjxoxRndDxeQdyxcfHo2LFirC2toZCodC0NKMkInj06BHi4+NRr149Q5dDRC+J+ZWPGUZUmMbNlIeHB1asWIHBgwfj1KlTqFSpEmrWrPlKj5WRkfHaB5FCoYC5uflzt2yJtGHuXP3ej/KVhPwCmGFEz1NkMzVkyBCEhYXh4cOHsLKywrx585CdnQ0AGDt2LNzd3REYGAhbW1uYmZlh3bp1GhX0ugcRUDKeI1FJVFK+2yXleRK9rCKbqc2bN//j7QqFAj/88IPWCjKklJQUbNq0CePGjftX93N3d8emTZtQuXJlHVVGRFQ0ZhiRYRhsBvSXoe2fHYp6vJSUFPz444+FgignJwempi9+qQIDA7VQHRG9TvSdXwAzjDTzKp9ZHh6Qz6ibKX379NNPcfPmTTg7O6N06dIoV64cqlSpgmvXriEqKgp9+vRBXFwcMjIyMGnSJNXBqMrZkNPS0uDm5ob27dvj+PHjsLS0hL+/P8qXL2/gZ0ZEJQEzjMgweKLjAnx8fFC/fn2cP38e33zzDSIiIrBs2TJERUUBANauXYuzZ88iPDwcy5cvx6NHjwo9RnR0NMaPH48rV66gcuXK2L59u76fBhGVUMwwIsPgnql/0LJlS7Whv8uXL8eOHTsAAHFxcYiOjoa5ubnaferVqwdnZ2cAQPPmzREbG6u3eomICmKGEekHm6l/8MYbb6j+DgsLQ2hoKE6cOAEzMzN07tz5uZPzlS1bVvW3iYkJ/vzzT73UWpJxKgCi52OGEekHf+YroGLFinj69Olzb0tNTUWVKlVgZmaGa9eu4eTJk3qujojonzHDiAyDe6YKMDc3R7t27eDk5ITy5cvjrbfeUt3Wq1cvrFq1Cvb29mjUqBFat25twEqJiApjhhEZhlE3U4b4GWbTpk3Pvb5s2bIICgp67m3KYwqqVauGy5cvq66fPn261usjouLBUD8jM8OI9I8/8xERERFpwKj3TBEREVHJUVwHFHHPFBEREZEG2EwRERERaYDNFBEREZEG2EwRERERaYDNVAHKM66/iqVLl+LZs2daroiI6OUxw4gMw6ibKYVCu/8VhUFERNqi7/wCmGFEhsKpEQr49NNPcfPmTTg7O6N79+6oXr06tmzZgszMTPTt2xfz5s1Deno6Bg4ciPj4eOTm5mLOnDm4f/8+EhMT0aVLF1SrVg0HDx409FMhohKIGUZkGGymCvDx8cHly5dx/vx5hISEYNu2bTh9+jREBB4eHjh8+DCSkpJQq1Yt7NmzB0D++a4qVaqEJUuW4ODBg6hWrZqBnwURlVTMMCLDYDP1AiEhIQgJCYGLiwsAIC0tDdHR0ejQoQOmTZuGWbNm4Z133kGHDh0MXCkRUWHMsOLjVSacNPQklaTupY6ZCg4ORqNGjWBrawsfH59Ct9+5cwddunSBi4sLmjRpgsDAQK0Xqm8igs8++wznz5/H+fPncePGDYwcORINGzZEREQEGjdujNmzZ2P+/PmGLpWIqBBmGJH+FNlM5ebmYvz48QgKCkJkZCQ2b96MyMhItWUWLFiAgQMH4ty5c/Dz88O4ceN0VrAuVaxYEU+fPgUA9OzZE2vXrkVaWhoAICEhAQ8ePEBiYiLMzMzw3nvvYcaMGYiIiCh0XyIiQ2CGERlGkT/znT59Gra2trCxsQEADB48GP7+/nBwcFAto1Ao8OTJEwD5v7/XqlVLR+Xqlrm5Odq1awcnJye4ublh6NChaNOmDQCgQoUK2LBhA27cuIEZM2agVKlSKF26NFauXAkAGDNmDHr16oVatWrx4E0iMghmGJFhFNlMJSQkoHbt2qrLVlZWOHXqlNoyc+fORY8ePfD9998jPT0doaGhWilORCsP869s2rRJ7fKkSZPULtevXx89e/YsdL+JEydi4sSJOq2NiIoPQ+QXwAwjMgStzDO1efNmeHp6Ij4+HoGBgXj//feRl5dXaLnVq1fD1dUVrq6uSEpK0saqiYj0gvlFRC9S5J4pS0tLxMXFqS7Hx8fD0tJSbZlffvkFwcHBAIA2bdogIyMDDx8+RPXq1dWWGzNmDMaMGQMAcHV11bh4IiJ90SS/EhNfbZ3F9IgJohKnyD1TLVq0QHR0NGJiYpCVlQU/Pz94eHioLVOnTh3s378fAHD16lVkZGTAwsJCNxUTERERGZEimylTU1OsWLECPXv2hL29PQYOHAhHR0d4eXkhICAAALB48WKsWbMGTZs2xZAhQ+Dr6wvFy57/4G/EUAca6FFJeI5EJVFJ+W6XlOdJ9LJeatJOd3d3uLu7q11XcG4SBwcHHDt2TONiypUrh0ePHsHc3PyVmzFjJyJ49OgRypUrZ+hSiEiLSkJ+AcwwoucxqhnQraysEB8f/9of3FmuXDlYWVkZugwi0qJ/yq+UlFd7zNRUDYvSEWYYkTqjaqZKly6NevXqGboMIqJ/7Z/y61VP/cFThhAVD0bVTBUHxnAOJWMJZmOpg4iIyJC0Ms8UERERUUnFZoqIiIhIA2ymiIiIiDTAZoqIiIhIA2ymiIiIiDTAZoqIiIhIA2ymiIiIiDTAZoqIiIhIA2ymiIiIiDTAZoqIiIhIA2ymiIiIiDTAZoqIiIhIA2ymiIiIiDTAZoqIiIhIA2ymiIiIiDTAZoqIiIhIA6aGLuBlzZ2rn/sQERER/RsvtWcqODgYjRo1gq2tLXx8fJ67zJYtW+Dg4ABHR0cMHTpUq0USERERGasi90zl5uZi/Pjx2LdvH6ysrNCiRQt4eHjAwcFBtUx0dDS+/vprHDt2DFWqVMGDBw90WjQRERGRsShyz9Tp06dha2sLGxsblClTBoMHD4a/v7/aMmvWrMH48eNRpUoVAED16tV1Uy0RERGRkSmymUpISEDt2rVVl62srJCQkKC2TFRUFKKiotCuXTu0bt0awcHBz32s1atXw9XVFa6urkhKStKwdCIi/WF+EdGLaGU0X05ODqKjoxEWFobNmzdj9OjRSElJKbTcmDFjEB4ejvDwcFhYWGhj1UREesH8IqIXKbKZsrS0RFxcnOpyfHw8LC0t1ZaxsrKCh4cHSpcujXr16qFhw4aIjo7WfrVERERERqbIZqpFixaIjo5GTEwMsrKy4OfnBw8PD7Vl+vTpg7CwMADAw4cPERUVBRsbG50UTERERFSQQvFq/2lLkc2UqakpVqxYgZ49e8Le3h4DBw6Eo6MjvLy8EBAQAADo2bMnzM3N4eDggC5duuCbb76Bubm59qokIiIiMlIvNWmnu7s73N3d1a6bP3++6m+FQoElS5ZgyZIl2q2OiPTmVbbSRLRfBxFRccPTyRARERFpoNicToZI27gnhoiItIF7poiIiIg0wGaKiIiISANspoiIiIg0wGaKiIiISANspoiIiIg0wGaKiIiISAOcGoGIiKiYedVToXB6F93gnikiIiIiDXDPlB4YyxZEca6DW1NERGSsuGeKiIiISANspoiIiIg0wGaKiIiISANspoiIiIg0wGaKiIiISAMczUdERESvxFhGiRsa90wRERERaYDNFBEREZEGXqqZCg4ORqNGjWBrawsfH58XLrd9+3YoFAqEh4drrUBNKBSv9h8RERHRyyqymcrNzcX48eMRFBSEyMhIbN68GZGRkYWWe/r0KZYtW4ZWrVrppFAiopKGG4NExUORzdTp06dha2sLGxsblClTBoMHD4a/v3+h5ebMmYNZs2ahXLlyOimUiIiIyBgV2UwlJCSgdu3aqstWVlZISEhQWyYiIgJxcXH4z3/+o/0KiYiIiIyYxlMj5OXlYerUqfD19S1y2dWrV2P16tUAgKSkJE1XTUSkN8wvInqRIvdMWVpaIi4uTnU5Pj4elpaWqstPnz7F5cuX0blzZ1hbW+PkyZPw8PB47kHoY8aMQXh4OMLDw2FhYaGlp0BEpHvMLyJ6kSKbqRYtWiA6OhoxMTHIysqCn58fPDw8VLdXqlQJDx8+RGxsLGJjY9G6dWsEBATA1dVVp4UTERERGYMimylTU1OsWLECPXv2hL29PQYOHAhHR0d4eXkhICBAHzUSERERGa2XOmbK3d0d7u7uatfNnz//ucuGhYVpXBQRERFRccEZ0ImIiIg0wGaKiIiISANspoiIiIg0wGaKiIiISANspoiIiIg0wGaKiIiISANspoiIiIg0wGaKiIiISANspoiIiIg0wGaKiIiISANspoiIiIg0wGaKiIiISANspoiIiIg0wGaKiIiISANspoiIiIg0wGaKiIiISANspoiIiIg0wGaKiIiISANspoiIiIg08FLNVHBwMBo1agRbW1v4+PgUun3JkiVwcHBAkyZN0K1bN9y+fVvrhRIREREZoyKbqdzcXIwfPx5BQUGIjIzE5s2bERkZqbaMi4sLwsPDcfHiRQwYMAAzZ87UWcFERERExqTIZur06dOwtbWFjY0NypQpg8GDB8Pf319tmS5dusDMzAwA0Lp1a8THx+umWiIiIiIjU2QzlZCQgNq1a6suW1lZISEh4YXL//LLL3Bzc9NOdURERERGzlSbD7ZhwwaEh4fj0KFDz7199erVWL16NQAgKSlJm6smItIp5hcRvUiRe6YsLS0RFxenuhwfHw9LS8tCy4WGhsLb2xsBAQEoW7bscx9rzJgxCA8PR3h4OCwsLDQom4hIv5hfRPQiRTZTLVq0QHR0NGJiYpCVlQU/Pz94eHioLXPu3Dl89NFHCAgIQPXq1XVWLBEREZGxKbKZMjU1xYoVK9CzZ0/Y29tj4MCBcHR0hJeXFwICAgAAM2bMQFpaGt599104OzsXaraIiIiIXlcvdcyUu7s73N3d1a6bP3++6u/Q0FDtVkVERERUTGj1AHQiIqKizJ2rn/sQ6QtPJ0NERESkAe6ZIiIqIbhHiEg3uGeKiIiISANspoiIiIg0wJ/5iIjohRSKV7ufiHbrIDJm3DNFREREpAHumSIiIqPHPWRkzLhnioiIiEgD3DNFREQlEqeKIG3hnikiIiIiDXDPFBER0UvisVv0PNwzRURERKQBNlNEREREGmAzRURERKQBNlNEREREGmAzRURERKQBNlNEREREGmAzRURERKQBNlNEREREGnipZio4OBiNGjWCra0tfHx8Ct2emZmJQYMGwdbWFq1atUJsbKy26yQiIiIySkU2U7m5uRg/fjyCgoIQGRmJzZs3IzIyUm2ZX375BVWqVMGNGzcwZcoUzJo1S2cFExERERmTIpup06dPw9bWFjY2NihTpgwGDx4Mf39/tWX8/f0xYsQIAMCAAQOwf/9+COfOJyIiohKgyGYqISEBtWvXVl22srJCQkLCC5cxNTVFpUqV8OjRIy2XSkRERGR8FFLELqRt27YhODgYP//8MwDgt99+w6lTp7BixQrVMk5OTggODoaVlRUAoH79+jh16hSqVaum9lirV6/G6tWrAQBJSUm4ffu2Vp8MkSHNnftq95s379/fp7ju+HV1dUV4eLihy3glzC+iku2f8qvIPVOWlpaIi4tTXY6Pj4elpeULl8nJyUFqairMzc0LPdaYMWMQHh6O8PBwWFhY/KsnQURkSMwvInqRIpupFi1aIDo6GjExMcjKyoKfnx88PDzUlvHw8MD69esB5O/J6tq1KxQKhW4qJiIiIjIipkUuYGqKFStWoGfPnsjNzcWHH34IR0dHeHl5wdXVFR4eHhg5ciTef/992NraomrVqvDz89NH7UREREQGV2QzBQDu7u5wd3dXu27+/Pmqv8uVK4etW7dqtzIiIiKiYoAzoBMRERFp4KX2TBFR0fQ5mo+IiIwH90wRERERaYDNFBEREZEG+DMfkYEV1wk4iYgoH/dMEREREWmAzRQRERGRBthMEREREWmAzRQRERGRBthMEREREWmAzRQRERGRBhQihhmYXa1aNVhbW+t0HUlJSbCwsNDpOlgH62AdLy82NhYPHz7U6Tr0QR/5BRjHZ8MYamAdrMMY6vin/DJYM6UPrq6uCA8PN3QZrIN1sA56JcbwnhhDDayDdRh7HfyZj4iIiEgDbKaIiIiINGAyd+6rnuu+eGjevLmhSwDAOv6OdahjHfQixvCeGEMNAOv4O9ahzpB1vNbHTBERERHpGn/mIyIiItIAmykiIiIiDbCZIq3Ly8szdAlERK+E+UWvotg2U+np6Xj27Jmhy0BCQgKOHz9u6DKQkZFhFCFw7949bNq0CXfv3jVoHUlJSQgICIChDwlMS0sz6PoBICcnx9Al0HMYQ4YZS34BxpFhzC91xpBfQPHIsGI5mi85ORlz5sxBdnY26tatizJlyhikjtzcXOzcuROLFi1CgwYNULduXYPUkZycjNGjR8PCwgK1a9dGqVKG65GPHTsGX19flClTBjVq1ECFChX0XkNeXh42bdqEAwcOIDs7G/b29lAoFHqvIz09He7u7ihdujSaNGmi9/UDwP379/HFF1/A1tYW5ubmBqmBCjOGDDOW/AKMJ8OYX38xhvwCik+GFctmqnz58oiKikJ4eDhMTExgbW0NU1NTvddRqlQpNGnSBGlpafD19UWDBg1gaWmp9zrKly+PmJgY7NixA3Xq1EHt2rX1XoOSra0tHj16hJCQEGRkZMDW1hbly5fX2/pFBKVKlULz5s1x+fJlXL58GXl5eWjQoIHeA6lMmTKwsLCAt7c3LC0t0ahRI72uHwAqVKiA33//HefOnUOjRo1QtWpVvddAhRlDhhlLfgHGk2HMr78YQ34BxSfDil0zlZOTg1KlSiE3Nxdbt25FYGAg6tWrB0tLS5QuXVpvdYgIFAoFgoODERISgsTERBw/fhy1a9fWyzm7lJSvR4UKFeDn54cNGzbAxcUFderUMcjWTGBgIFavXo1q1aph27ZtqFq1KiwtLfW2had8zvv27cOvv/6Kmzdv4tq1ayhTpgwcHBz09pooPx+ZmZm4c+cOfv75Z1hbW+s1kJSfjZo1a2L16tU4ePAgOnTogMqVK+utBirMGDLMWPILMK4MY37lM4b8AopXhhWrZkpEYGJigkOHDmHs2LH46quvkJSUhIsXL8LMzAx169bV29adQqHArVu3MGjQICxevBi9evVCxYoVsX79etjY2MDKykovdZQqVQoHDhzA2LFjsXDhQjx9+hQ7duxAgwYNUKdOHb3UAOS/NykpKZg2bRrmzZuHyZMno3bt2ggICEBGRgZsbGx0uoWXlZUFExMTAPnHgYwePRpr167FlClTkJSUhEuXLul1C0+hUGDv3r0YPnw43n//fVSqVAlr1qyBhYUFHBwcdL5+5Xdl7969mDVrFqZMmYIjR44gIiICLi4uqFKlis5roMKMJcOMJb8A48gw5pc6Q+cXUAwzTIqBa9euSWhoqOqyt7e3TJkyRXX5m2++kdatW8vOnTslLS1N5/Xk5eWJiEhkZKS4ubmprk9ISJDhw4dL+/bt5ciRIzqvQ2nBggUybdo01eWvvvpKGjZsKAcPHpTs7Gy91SEiMmTIEPn5559Vl7///nsxNzeXNWvWSEZGhk7W+fDhQxk4cKCkp6eLiMidO3ekefPmcv36dRERSUlJkcGDB0vHjh3l999/10kNIiL37t2T/fv3qy4vXLhQVq5cKSIiOTk58scff0jjxo1l586dOqvh1q1bEhkZKSL5n9OPPvpIvvnmG9XtI0aMkLfffltu3rypsxqoMGPKMGPLLxHjyTDml2HzS6T4ZlixGM33+PFjmJiYICUlBQDg7OyMe/fuISoqCgAwffp05OXlYceOHUhPT9dZHfL/IyuUI3Ds7OyQlpaGefPmAQBq1aqFxo0bw9bWFmXLltV5HUr29vZIT0/HgwcPAACfffYZKleujMWLF+t0NIayjnv37uHOnTsAgK5duyImJganT58GAHTu3BlNmzZF69atdfaamJubw8fHB/Hx8bhy5Qpq166NXr16YefOnYiJiUGlSpXQr18/VKtWDU2bNtVJDXl5edi/fz+srKyQmpoKIP/12bVrFwDAxMQE7du3R82aNTFjxgw8ePBAJyN1wsPD8fTpUzx79gwKhQKOjo5ITU1V1fTTTz/h4sWLWLRokcFHkpUkxpBhxpJfBWtRMkSGMb/+Yiz5BRTjDDNUF/eycnJyREQkOztbzMzMxM/PTzIzM2X06NGydOlSOXz4sERGRsrbb78tp06d0nk9QUFB4ubmJnPnzpWbN2/K2bNnZdCgQTJ8+HDZtWuX2NnZSXh4uM7rOHLkiOzYsUNOnDghT548kd69e8uKFSvk7NmzEhERIX379pXjx4/rvI6AgACxt7eXDh06yJw5cyQvL09mzZolgwYNkiFDhoidnZ3s3btXZ+tXfj4ePHgg3t7eUqdOHYmKipJTp07JjBkzxN3dXb799luxs7OTAwcO6KwOpXv37smMGTPE399fcnJyxM3NTYYPHy4iIidPnpSRI0fKlStXdFpDWlqaODo6ytmzZ+Xy5cvi7u4uu3fvlnv37snVq1elX79+evlsUD5jyjBjyS8R48gw5pc6Y8gvkeKZYUbdTCl3R2/fvl3CwsIkODhYqlSpIqGhoRIfHy9eXl7SvXt3admypfj7++u8nlOnTsnbb78tGzZskKFDh8rnn38uBw8elLt378rHH38sU6dO1fkuUJH8EKpVq5ZMmTJFHB0dZfv27ZKQkCDjxo2T/v37S9OmTWXXrl06ryMqKkr69esn4eHhcu/ePalTp47MmzdPRESuXLkivr6+cuLECZ2tX/n5OHTokLi6upGm1dQAACAASURBVIqIyJdffinOzs5y8+ZNSUpKkl9//VX+97//qf3EoithYWHy/fffy4IFC+STTz6RoKAgSU1NFXd3d/Hw8JAGDRrIjh07dLJu5WsRFBQkhw4dkuXLl0uLFi0kJiZG9u/fL8OGDRMPDw+xt7eXPXv26KQGKsyYMsxY8kvEODKM+aXOkPklUvwzzKibKRGR06dPS/fu3VUfpsDAQKlQoYIEBweLiMiTJ0/kzp07IvLXm6ELd+7ckXbt2slXX30lIvnHF3z66acyc+ZMOXPmjNqyuqwjPDxcZs2aJSEhISIicuzYMalfv77qt/T09HSJjY3VeR3x8fEyYMAAcXNzkwcPHohI/taVjY2NTJgwQWfr/bsTJ05Ijx491LYe582bJ82bN5fLly+LiEhubq7O67h+/bp07NhR4uLiJCcnR7777juZOHGi6nObmpoqcXFxIqK79+XUqVPSpk0b1Rbb8uXLxcXFRW7cuCEiIjdv3lQdi0D6YwwZZiz5JWIcGcb8UmcM+SVSvDPMqJupR48eSZ8+faRjx45q1wcHB4tCoZDNmzfrrZbExESZOHGi2NnZyaVLl0Qkf5fo5MmTZcqUKfL48WOdrl/5hZo1a5Y0bNhQfH19JSsrS0REjh8/LjVq1JDly5frtIa/f4m2bNkivXv3Fj8/P1Ug3b9/XywtLeXKlSs6C4GCdQQEBIhCoZBly5apLTN79mxp1KiRPH36VOf/ONy6dUvatWsnI0aMUF2XkpIiy5Ytk1GjRsm2bdt0un6R/H8sBwwYoFaDiMiKFSvE1tZWLz+BU2HGkmGGzi8Rw2cY8+v5jCG/RIp/hhnt1Ah3795F9erVUalSJezcuROZmZlo06YNgPyJ1Vq2bAkzMzPY2trqZP3y//NsREVF4cmTJ6hevTp69+6N5ORkbN68GY6OjrCxsYGLiwucnJx0NpRYWceTJ09Qrlw5vP3223j69CnCwsLQtGlTmJubo06dOmjbti0sLCx0NkeMso7Dhw8jODgYf/75J3r16oWyZcvC398f5cqVg4WFBapXr46JEyeiRo0aOhvCq1AocPLkSSQmJqJr165o1KgRFi5ciNq1a8POzg5A/oGkbm5uOq0DyJ+d18rKCvfv38fp06fh7OwMCwsLmJmZwc7ODnFxcar3RldSU1NRtWpVxMTE4ODBg6hVq5ZqPpiWLVtCoVDAwsLCoDNcl0SGzDBjya+CtRgyw5hfz2cM+QW8JhlmyE7u75Qd+JUrV6RMmTLyyy+/iIjIvn37pE+fPs/datFl175nzx6xt7eXadOmSevWrSU9PV1yc3PF29tbevToIRcvXtTZuv9eR58+fWTevHly+PBhERHx8vKSd999Vy5cuKC2BaXL18Pf319cXFzEx8dH3NzcZN68eZKZmSk7d+6Uvn37yubNmyUrK0vnW3RnzpyR9u3bS+nSpVWvx/bt28XFxUVt6LCuXgvl4168eFFGjhypOo5g/vz50rdvX7lw4YLqwFLl/3VVw5UrV8TOzk6OHTsmIvm7xUeNGiVBQUE6WS/9M2PKMGPJL2Uths4w5pf64xoyvwrW8bpkmFE1UyL5uz3HjBkjQ4YMkUqVKslPP/0kIiKhoaHSvXt3WbJkiV7qOHfunNjb28vNmzdl8+bNUr58ebGxsZGnT59KTk6OzJ07Vy+jXg4cOCAODg5y7tw56dGjh/To0UM2btwoIiIzZsyQ//73v/L06VOd13H79m0ZOnSoxMXFyfbt28XR0VFGjx4tX3zxhWRnZ8v27dvl3LlzOq8jNDRUHB0dZd++fTJ16lSpWbOmKpD8/PzEzs5O7t27p/Nd4wEBAdKpUydxdXWV7t27y/bt20Ukf76cHj16yPnz53W6fhGR3bt3y0cffSQdO3aUpk2byuHDhyU3N1d++OEHGTp0qOzevVvnNVBhxpBhxpJfIsaRYcwvdcaQXyKvV4YZVTOVlJQkTZo0UR2YePLkSalcubKsW7dORERCQkIKHSypTcoP8OXLl+X27dty7do12b9/v7Ro0ULy8vKkd+/eUrduXb1NqpeUlCTe3t5y6dIl2bt3r7i4uMiiRYvE3d1d/Pz8RCR/RIqunThxQgIDAyUyMlIiIiLE2dlZbty4IX5+ftKoUSOZPn26zr/8SgsXLpTPP/9cdfnHH3+UN998U3XAYnx8vM5rSExMlNatW6sm1Vu2bJmMHTtWNfpozpw5Ov2ciojExsZKvXr15NixYxIXFye+vr7i5OQkJ06ckMzMTFm2bJlcuHBBpzVQYYbMMGPJr4K1GEOGMb/UGUN+ibx+GWZUzVRGRoaMGDFC7t27p7pu+fLlUr58eZ3O/FrQwYMHpU2bNnL16lURyf9gLV68WERE1q1bJ/b29nL06FGdrV/5pQ4ODpYvv/xSHjx4IMnJydK7d2/VQZKtWrUST09PSUhI0FkdStevX5e2bduqRlPs3btXJk2aJCIi+/fvl1GjRqlGnejDunXrZOLEiSLy1y7o7t27S6NGjVThoGv379+XVq1aSUREhIjkjz4aMWKEdOrUSfbt26eXGhISEmTAgAGqy9nZ2TJ+/HhxcnKSs2fP6qUGKszQGWbo/BIxrgxjfhVmDPkl8vplmFHNgF62bFlkZmZi9OjRquscHBwwZMgQfP3114iMjNTp+q9fv46VK1di2rRpsLOzg4jAwsICMTExWLZsGdasWYNt27ahXbt2OqtBoVDg2LFjCA4ORvv27WFhYYHc3FzcuHEDERERuHHjBsqXL49p06ahVq1aOqsDAC5duoR+/fqhe/fuqF+/PgDAxsYGq1atwrhx4zB8+HAMGDAAjo6OOq2joB49euD06dPw8fFBQkICjhw5gtq1a6Nz58746aef9FJD9erV4eHhgaCgIFy/fh1mZmbo378/KlasiC1btiArK0vnNdSsWRNxcXGYPHkyAMDU1BQtWrSAs7MzvvrqK53OUEwvZsgMM4b8Aownw5hfz2cM+QW8hhlmyE6u4K7Vgn937txZdYBgvXr15PTp0zJp0iSd7w5et26ddOjQQcaOHStPnjwREZGrV6/KokWL5L333pM//vhDp+tXatmypdSoUUNSU1NV123evFkcHR3FxcVF9fu2PgwcOFBatmypdkxDVFSUrF+/XudbuH+nPDA0JiZG+vXrJ56entKoUSM5e/asbNiwQWbMmKG3Wg4fPiyff/65uLu7y/z586VRo0Zy5MgRcXd31/kMwcrX4f79+9KmTRsZNmyY/Prrr9KoUSPV8TopKSk6rYHyGVOGGUt+iRhPhjG/ns+Q+SXyemaYQkS/rV9SUhIOHz6M/v37K5s51dDP3Nxc1Zmzf/nlFwBAmzZt8PjxY0yYMAG7du1C7dq1dVabiGDLli04evQomjVrhnfffRcVKlRQq7NgvbqSnZ2NZs2aoUmTJti4caPq+sTEROTk5KBOnTo6r6PgezFgwABkZWXh999/1+mZ0wEgMzMT2dnZqFChAh48eIBq1aqhVKm/dqAq60pLS0OpUqXw559/4syZM/j888/x66+/wsnJSes15eXlqdWgdPv2bURERODSpUvo06cP/vzzT4wdOxZ79+5F9erVtV5HQcr3Pz09HV5eXqhQoQL69++PJ0+eYNq0adi1a5fOayipjDXDjCW/AMNnGPPrL8aYX8BrmGH67Nzy8vJk3bp18uGHH6pNVldwi+7vQzHDw8PF0dFR56MLlDUoa5wyZYqsXLlSLwdrFqQ8Q3pWVpY4OTmJp6enXtdfUMH3YuDAgdKtWzf5888/dbq+I0eOyA8//CC//vqrjB07Vh4+fFhouYKfl9TUVJk1a5ZWf2OPjo6WH3/8UbZt26baOnrRHgil0NBQadWqldY+pzExMeLv7y+HDh164TJ//64cOXJEHBwcitVBm8WNsWaYseSXiPFkGPPLcPklUvIyTG/NlPINfPjwoaxZs0bGjx8vGzZsKHS7kvJFjo+PV9tVrI8a8/Ly5KeffpLx48erptDXp4JhVK9ePRk6dKhO16V8rZ83v0rBD3ufPn10Psrj+vXr0qtXL3nrrbdUPwX8U11//vmnVncHX7t2TZo3by7Dhg2TYcOGyfDhwyU9Pf2Fyyvfq9jYWImJidFaDQ4ODjJ69GgxMTGRVatW/ePyytfi1KlTagc+k3YZe4YZS36J6C/DmF/qjCG/lHWUtAzTSzMVFRUlS5YsUY0wycnJkbVr18qkSZNk/fr1quWUYaB8YZ88eSLffPONZGRkaK2W53XlBb9wBQNJ30FUsLaCYaSch0TbsrKyZPv27XLlyhXZvn27jB49usjXR1cKBs7EiRNlwIABMm/evOe+B8p6Hj9+LL1799bacSjKoboBAQEiInLp0iX5+OOPJTExsdC6C/798OFD+e2337RSw507d8TW1lYVPmFhYWJnZ1co6P7+XXn27Jls3bpVb0O8SxpjyTBjzq+C6xfRfYYxv9QZQ36JlNwM0+loPvn/w7Fmz56NadOmYeTIkZg1axa8vb3RokUL1KlTB7dv38bWrVsB5I8CycnJgYmJCVJTU+Hu7o62bduibNmyWqtHoVBg7969+P777/HVV18BgOq3dWUNyuWsrKyQl5enlXX/vQ4AuHXrFqKjo5GSkqK2biB/ZENOTg5Kly6NDh066GRUQ+nSpVG2bFn07dsXs2bNwoABA557DIOJiQlycnIA5B8LkZaWptU6RASlSpXCrl278Nlnn2H58uWYPXs20tLSsGzZMuTl5SE+Ph7Hjh1T+3z0798f06dPR4MGDTSuITU1FRUrVkR6errq/XByckJMTAzWrFmDTZs2ISUlRfVZUR77kJqair59+8LS0lLjGgAgIiICDg4OMDc3R2pqKjp16oTWrVvj1KlTCAkJUb0PBb8rKSkp6Nq1K+rUqaOX42FKEmPKMGPJL2UtgGEzjPn1F2PJL6AEZ5guOzXlnCIiIu+9957UrVtXbt68KSNGjJBJkyZJw4YNxc3NTZo1ayYBAQGqjjQ5OVm6deumk62ZvXv3irOzs5w4cULMzc3ls88+K7SMslNOSUmR2bNny7Nnz7Rex44dO6RVq1bSqVMn+fjjj2Xt2rUvrOPp06cSHR2t1fUX7P4HDx4szs7OcurUqULHFOTm5qptSQ0ZMkQnu2EDAgKkSZMmajPeRkREyMyZM+Wdd96RevXqyYkTJ0Qk/31p166dHDlyRCvrzsjIkDZt2sj+/fvl4sWLUr9+ffH19ZVff/1VbGxsZPjw4fLf//5XrK2tZdasWarjIJKTk+Xtt9/WSh0F91z4+fnJhAkT5Pfff5fvvvtOqlSpImPHjpU6depIv3795MMPP1Qtq8vvChlfhhlLfokYNsOYX38xhvxS1qFUEjNMZ81Ubm6uNGnSREaPHq26rnPnzmqTdK1fv14+/fRTMTc3V72hz549k//+978SFham9Xpyc3Plo48+kgsXLsjevXuldevWcufOHbXllLumk5OTpVOnTjoZPvvgwQNp27atREZGyqNHj2Tr1q0ybtw4OXjwoGoZZQAkJydL8+bNtXqqA2UQXb9+XR48eCCJiYmyb98+6dy5swQGBqpuK/jlUH7xDhw4oLU6lLKysmTcuHFy9uxZSU5Olj179siHH34oly5dktjYWNm0aZPs379fRPJfl8WLF2stAJSWLFkiixYtEpH8GZMbNmwodevWVQvnvXv3qn7mSU9PF2dnZ60EwLVr12TAgAEyf/581fmp1q1bJ0OGDBFra2vVZH4JCQly/vx51WzJT58+le7du//jAZ706owpw4wpv0QMm2HMr8IMmV8izDARHR8zFR8fL9bW1jJlyhTVdR07dpSuXbuqLVfwALnExESt74UREdWoltmzZ8uECROkS5cucu3aNRER2bBhg9qBpMovnq465Xv37knz5s3l7t27IpL/m/X48eNl2bJlIqK+Zantjl0ZRHv27BFnZ2eZN2+edO7cWdLS0mTt2rXSrVs3WbBggbz55puqLank5GTp2rWrTupQ+uSTT+Ttt9+WXr16yZw5c+Tdd9+VgQMHPvd4B12MUAoNDZX69eurRpFcvHhRbG1t1T4XBWVmZqqCSRNXr16Vli1bysKFC2XChAkydepU1W27du2SkSNHytatWyUpKanQfS9fvqy3c2iVVMaSYcaUXyKGyzDm1/MZKr9EmGFKWm+m7ty5I8nJyarRK4mJiWJtba2aQl9E5O2335ZWrVqpLis/mNo+W7fyca9duyYTJkyQpKQk2bVrl5QpU0a1BRUeHi4ODg6qrciMjAzp06eP2haWtuo4evSoqmufOnWqTJs2TbXL+ZdffpFJkyapXoPk5GSt7gou+NpGRUVJ8+bNJTY2VpYuXSotW7aU5ORkEck/u/2yZctUpxXIzs4WT09PrW45KF+PkJAQWbVqlerngZ07d0pkZKSIiNy6dUu6du2qCuuC99OGx48fFxqO7OXlJZ6enqrP7pkzZ+Stt96SFStWPLd+Td29e1esra3lyy+/FJH896VZs2ayatUq1bD7HTt2yMiRI2XVqlV6OZCWjCfDjCW/CtZiqAxjfqkzhvwSYYYVpNVmKjU1Vezt7aV69erSu3dv8fPzk/v370t6errUr19f7ff99u3by8mTJ7W5ejXKD0xQUJAMGjRI7OzsZMqUKfLkyRP55ZdfpEmTJjJixAhxdXUVf39/1f3u37+v1SGiSkFBQWJjY6PaOjp79qzMnTtXWrVqJT/99JNYW1urnRfp0KFDWguA+Ph4+fHHH1Vf7NjYWPH29pY9e/ZIy5YtVVvRBw8eVNstrHwNdXFG9927d4uLi4sEBwdL3bp1Zf78+arbtm7dKo0bN5YdO3Zofb0i+WeQX7RokbRo0UK++eYb1WiX69evy7Bhw+T+/fuqZU+fPq31f5iUIiMjZdSoUfL1119LdHS0/Oc//5GBAweKt7e3DB48WObOnSsiIr6+vnqZlZiMJ8OMLb+UtRgiw5hf6owlv0SYYQVprZmKj4+XpKQkWbp0qfTv3188PT3l/fffl759+8rEiRNl2bJlolAoxMvLS1urfK6CXfeFCxfE2tpazpw5Ixs3bpRPP/1UPvnkE3n27JnExMTI9evXVW9wXl6eToZk5uXlSXx8vOoASWVdu3fvloiICNm4caMsW7ZM9Zu6Luq4ePGidOrUSb777jtJSkqS9PR0ady4sVhYWKh2OR86dEh69OihdgyGLoeojhs3Tm7evCn+/v7Srl07iYuLU63P29tbdeyDtmu4evWqNG3aVHx9fSUkJES6dOkiY8aMkU8++USysrLEw8NDPvnkk0L302YdSUlJqiHT586dk88//1zq1q2rOigzNzdX9uzZI6NGjdLaOqloxpBhxpZfysc2ZIYxv/5iDPklwgx7HpO5c+fO1XREYE5ODtzd3dGyZUv06tUL9+/fR6VKleDq6govLy/cuHEDIoITJ05g3759GDx4MKpUqfLcKe41ER8fj99++w0NGzZEuXLlcOnSJdy7dw+TJk1C48aNUaFCBfz++++4dOkSWrdujfr168PCwgJA/jBNbQ7JlP8fnqxQKPDmm2/i9u3bOH78OAIDA7FlyxZcv34daWlpGDduHFq1aoV69eppvY68vDzk5eWhRo0aaNKkCXx9fZGUlISWLVvCxcUFkZGRuHv3Lu7evYvZs2djxowZaNmyper+uhiieuDAAZw5cwZxcXE4deoUdu3ahTVr1qBevXrYtm0bEhMT4enpqRourM0aYmNj0adPH0yaNAkffPAB6tevjyFDhqBWrVo4dOgQNmzYgAYNGmD37t3o2rWr2qkMtFXH9evX8f777yM9PR0mJiZo0aIFqlSpgvT0dFStWhX29vaoVKkSrl+/joCAAPz3v/9F2bJli+9w4WLCGDLMmPILMHyGMb/UGUN+AcywF9JGR5aZmSmdO3eWixcvikj+b+VLliyRCRMmSFBQkGq5S5cuae2gt+dRHgi3bNkySUtLk/v370vr1q1l06ZNqmUmT54sH3zwgaxevVpEtH+clshfWwEBAQEyadIkycjIkICAAPn8889VW28bNmxQGyWkbdHR0dKrVy/x8vKSmzdvikj+lnfv3r1l+fLlcufOHbl69aqMGDFC5syZo3qfdLk1d+nSJWnTpo3cvXtX/vjjDzExMVFtwZ04cULs7Oy0PsqloLVr16q22nJzc+Xs2bOydu1a2bFjh+Tk5EhISIjMnj1bSpUqpfosa1NkZKQ0adJEfH19Cx07EBkZKbNmzRIvLy/x8/OTVq1ayZ49e7ReAz2fMWSYseSXiOEzjPlVmKHzS4QZ9k80aqZu3rwpjx8/FhERDw8PuX37tuq2lJQUWbx4sUyePFktDJS0/aFXDgnesmWLNG/eXD777DNJT0+XjRs3yujRo8Xb21uOHz8uzZo1k3nz5qnNc6ELBX9T/7tjx46Ji4uLTj9oYWFhYmlpKZUqVZJ3331XBg8eLGvXrpXffvtNPDw8ZOXKlXo9GPDatWsyZMgQee+991TXff/992JtbS3jx48XZ2dn1cy9uhIWFiZt27aV4OBg+eCDD2Tw4MHi5OQkw4cPl5EjR0pmZqaIqM8tpC3Z2dkyaNAgWb58udr1yvOoZWVlSXR0tIwbN04qV64su3btEhHd/uNAxpNhxpZfIobNMOZXYYbMLxFmWFE0aqb27dsnlStXluTkZBk6dKhERESo3Z6dnS0LFy6UqVOnqo1q0Dbll2r37t3SrVs3+eyzz8TCwkKWLFkiN2/elCNHjsh//vMfGTBggEREREhYWJj07t1bJwcmiuRvNUycOFH27t0rDx48kF27dsmHH34oBw8elIiICBk+fLjs3LlTRHT3QcvMzJQDBw7I6NGjZcqUKXLt2jUZPny4TJ06VczNzcXU1FRmzpypCnFdU57Qs0ePHnLkyBHVFvXJkyfl0qVLqiG9uvzipaeny3fffSdNmzaV/v37y+HDh+Xx48dy8eJFGTFihOrg1YKn5NDWekVE+vfvr3YQpq+vrzg7O8t7770n/fv3l5ycHLl48aJeXgvKZwwZZmz5JWL4DGN+FWao/FKuW4QZ9k80/pkvKChI6tatK05OTjJv3jz5+uuvZcOGDbJlyxbZs2ePhISEqHbTalvB8x49ffpU3NzcZNu2bSKSv0u2ffv2MmfOHBHJf1OzsrJk79694uTkpPMzuH/22Wfy7rvvSqdOnWTu3LkybNgw+fjjjyUrK0u1JayrA95FRDVcOTQ0VPr06aM238jGjRtlypQparP1apsybI4fPy4BAQGqESWzZ8+WTz75RE6cOKGznyiK8ujRI7XLYWFh0q5dO7VzWGlDXl6ePH78WFq0aCFJSUny4Ycfire3t9p6lXtCPD095fLly1pdP70cQ2WYseaXcn2GyDDmV9H0lV8izLB/QyvHTB08eFAUCoUMHz5cvvjiC/H09BQ3Nzdp06aNzmbgzcvLEy8vL7XfhqdMmSJr1qxRdej79+8XhUIhS5YskezsbMnNzZVVq1apZmPVZi0iIkeOHJHg4GCJiIiQ7OxsCQkJkUuXLolI/u/JrVu3loSEBK2u+3l17NmzRxo3bizx8fGSnp6uCqSlS5cWWlbbYVgwYIKDg8XJyUmmT58urVq1kjFjxohI/nwoH330kWpSPUPJysqSPXv2FDoNhDb8/XQX58+fl4CAAPnoo48K/Wxy5MgR6dChg04mq6WXo+8MM6b8UtYjYtgMY379O7rMLxFm2L+ltakR9u/fLw0bNtTr79h5eXkSGxsr77zzjoiI/Pbbb2rd8dWrV8XNzU2n81kpBQQESNOmTeXbb7+Vrl27ysqVK1W37dy5UxwcHNTmg9Gmgh/6M2fOiKOjo9rcIhkZGbJ//37p1auXfPvttzqpQSR/npMNGzZIRkaGZGZmSp8+fdTmWmnZsqV4eXlJRkaGTJo0STXBnSFkZWXJ0aNHpVu3bjo51uHJkyeqv0eNGiXe3t6SmZkpX3zxhXz88ceydOlSuX37tgQFBYmTk9Nzj0sh/dJ3hhlTfokYLsOYX/+ervNLhBn2b5lqa1Rg165dsXTpUrz11luIjo5GlSpVVENrtSkxMREpKSmoWLEiateujerVq8PExATDhw/Hr7/+ipiYGHz55ZfIy8vDxYsX8f3336NVq1ZareHvYmNjsXz5cuzevRv79+9HSkoK/P39kZKSgk8//RSxsbFYunQpunfvrvXXJDExEZcvX0a3bt1gYmKCJ0+eoF+/fujcuTMyMzNhamqKsmXLon379sjNzUXVqlW1tu6CoqKi0K9fP0yfPh1ly5YFAFSrVg1mZmaqZdauXYtvv/0WZcuWxbfffgtTU619/P610qVLo2XLltiwYQNq1Kih1fclLS0NHTt2RMuWLVG5cmXY2dkhNjYWZcqUwZw5c/DHH39g//792LFjB9544w0sWLAAPXv21Mq66dXpI8OMMb8Aw2UY8+vV6DK/AGbYK9F2d7Znzx6dzbh69epVadasmXTr1k2GDRsmW7duFZH8Dnro0KGqkRaxsbESGBiommBOFwpuvd6/f1+uX78uJ06ckKZNm0psbKysXbtWrK2tZfHixTqrQST/3EdXrlyRlJQUSU1NlbCwMKlbt67a7taQkBCdHl9w/fp1cXZ2Vp0+IDc3V+7fvy8///yz1KtXT3XgrnKSudTUVIMdb6Av58+fl2PHjsmECRNk1KhRolAo5L333pPp06dLYGCgJCYmSlJSkjx79kxEStaBmsZOVxlmTPklYhwZxvwyXsywf0dnJzrW9gt75coVcXZ2lgMHDkhCQoKsWLFCbSbitLQ0GTp0qLi7u+v0Tb1165akpKSIiBQaSfLHH3+ozty9fft2mTp1qs520RcMwsePH8uwYcNk/fr1kpmZKUuXLpUePXrI4cOH5cCBA+Lo6KjTaRh++OEHqVy5supyx44d5X//+5+IiHzxxRfi5OQkU6ZMvIHb6wAADApJREFUEQcHB52GorG6d++edOjQQU6dOiUzZ86UUaNGiYuLi9owfDI+2swRY8kvEePIMOZX8cIMK5rOmiltO3LkiCgUCtXl6OhocXNzk3PnzqnORZWeni4ffPCBnDlzRmd1FBxKLaIeRn/88YfY2trKN998IzVq1NDZWdufPXsmZ86ckT///FMOHz4sFy9elNWrV4unp6f4+flJTEyM/PDDD9KpUyfx8PBQzfehSzNnzhQXFxfp0qWLfPHFF2q3HTp0SI4fPy6nT58WkZKzBVPwefbr10/t+AtdDkQg42Ms+SVi+AxjfhUfzLCXV2yaKZH8Icz16tUTEZFNmzaJhYWFNG/eXNq2bStDhgyR0NBQ1cRluq7DxsZGNTy44DrXrFkjP//8s4SEhOhs/UlJSTJv3jwZOnSoWFlZqYZJr1u3ToYPHy6///67alllbbqchkFp4cKFUrNmTdXQ3YInHS2plK/R/PnzxcfHR3V9SfiZgNQZS34pazFUhjG/ihdm2MspVs2USP7xDG+88Ya4urqKSP6cG7dv35Zx48YVmnBPlwIDA8XGxkZtzo/Dhw/L5MmTC80Dok3KD3ZoaKhUrVpVxowZo9rCFBFZv3699OvXTzZt2iRZWVk6q0Pp5MmTsnbtWklNTRURkTlz5oiLi4vcuHFDrd6SLjg4WDw8POTJkyd8TUowY8kvEcNkGPOr+GKG/bNi10yJ5A9htrS0NHQZEhgYqNrSvHz5slhYWMgff/yhs/UpP8BnzpyRsLAwOXr0qIwbN068vb3VJktbv369zif1E8mfsM3BwUF69uwpffv2lbCwMBHJ34Jp0KCB3Lp1S+c1FBdJSUklekI7+oux5JeIfjOM+VW8McP+WbFspkTyd1NbWFiodlMbSmBgoJQrV07eeust1e/Juuzad+zYIS1btpRDhw6JiMjFixfF09NTFi5cKMuXLxc3Nze1LT1tUz63Z8+eydq1a1UT13l7e8vIkSNVo6DmzJmj05N+EhVnxpJfIvrNMOYXva4UIiKGnp7hVQUGBsLMzAydO3c2aB0HDhxASkoK+vXrp5O5tZRu3bqFQYMGYfv27ahTpw5iY2Px7Nkz1KxZE8uWLUNERASGDx+OAQMG6GT9Sv7+/vjqq6+QnZ2NHj16wMfHBwDg4+ODixcvYuTIkejWrZtOayAq7owlvwD9ZBjzi15nhpt1TAvc3d0BQKcNzMvo2rWrXurIzMxEqVKlsG/fPkRHR+P69evYu3cvNm3ahLlz5+LZs2cwMzPTaR3Xr1/HmjVr4O3tjWfPnmHOnDmoU6cOxo0bh08//RQLFiyAhYWFTtZN9DoxlvwC9JNhzC96nZnMnTt3rqGL0JShg0hJ23UoQyUpKQllypTBW2+9BRMTE2zYsAEDBgzAnDlz0KhRI9y+fRtt2rRB6dKldVKHUlxcHGbOnAmFQoEZM2bAwcEBjo6OWLRoEdLS0tCmTRt07NgRb731lk7WT/Q6Mpb8ArRbC/OLSpLXopl6HSmDyN/fH3PmzEFISAhMTU0xePBgeHp6ws7ODocPH8aMGTPg6ekJGxsbndYBAJUqVUJWVhYuXLiAihUrwtLSEg0bNkT9+vXh4+MDd3d3vPnmm0b1jwMR6R/zi0oaNlNGJi8vDwqFAgqFAgcPHsQXX3wBPz8/7NmzB9u3b4dCoYClpSUePXqEDz74AF999RXc3Nx0UosyiA4ePIgdO3bgwoULGDZsGMzMzLBjxw6YmZmhVq1asLOzw+DBg1GjRg0GEVEJxvyikqqUoQugvyQmJuLrr7/G/fv3AQA3btzAqlWrcPbsWcTGxmLUqFH4v/buLCTqf43j+FtrwI3CwqlMAweyciI0zSuRylbDwpEisxUzkRBcsIhCqItIWmlF8iIqKaSIIrVcogsrrGkjFDUTA5lSasoVs3TOxTnZOZybwubvjH5elyr8ngv58Py+83yfuXTpEiUlJXh7e1NWVkZCQgLOukPg4eFBZWUlWVlZDAwM8OTJE6KiooiPj2fdunVcuXKF6upqBgcH8ff3d0oNIuIelF8ynrn1APpY8u3bN7y8vKioqGBgYIA9e/aQlpZGX18fx48f59q1a5hMJioqKqitrcVisRAcHAz83RmD9vZ2GhsbiY2NBaC0tJTMzEx27twJQE5ODklJSZSXl/PhwwdMJhMTJkz4a88XEfej/JLxTidTLqCxsZGcnBwmTZpEcXExL1684PDhw9jtdry9vRkYGODMmTNYrVY6OzvJysoaDqK/6fv379y+fZsLFy5QXV0NgK+vLx0dHcN/8/O2y/fv38nMzGTBggV/vQ4RcR/KLxE1U6OuqamJjRs3EhkZycSJEwkKCqKoqIg3b95w/Phxuru7OXjwIG1tbWRkZJCdnU10dLRTajEYDKxfv56oqCiKi4upq6tj8+bNnDx5kuvXrwPw8uVL6urqaG9vd9rxvIi4B+WXyH/8kxtC5X/V1dU5wsPDh7cO//jxw3H69GnHjx8/HG1tbY41a9Y4Dh486Pj06ZPD4XA4bDabw+Fw7pd+3r9/37Fu3TpHRESEY8OGDY6mpibHixcvHGaz2ZGamuowm82Ou3fv/vXni4h7UX6J/OLWG9DdXU1NDbGxsQwNDQGwfPlywsPDOXr0KABtbW1s27aNhQsXUlBQgKencw8S3717R3x8PDdv3qS7u5tHjx5RX19Pfn4+/v7+9PT00N3dzdy5c11i0aCIjB7ll8gvGkAfRTExMZSWlmIymTCZTMTGxpKfnz/8+6CgIEpKSmhtbXV6EAF0dXVhNBqZP38+AFOnTuXx48dkZmaSnZ09vCUZXGvRoIj885RfIr9oZmqUrV69mosXL/Lw4UMOHDgw/PMnT56QnJyMp6cnkZGRTnn2z0PJ3t5eACIiIggICKCgoACA0NBQoqOjMRqNGI1Gp9QgIu5L+SXyb2qmXEBcXBx37twhNDQUgLdv35Kens6WLVucuv/Ew8OD8vJyduzYQW5uLp8/f2bXrl3YbDaSk5O5e/culy9fJi0tbfhtT0Tkvym/REAzUy7k3r17WCwWQkJCOHbsmNM2A//09OlTsrOzycvLo7CwELPZzKZNm5g8eTLnz59ncHCQuLg4EhISnFqHiLg/5ZeMZ2qmXEx1dTVdXV0kJiY69Tnv378nJycHs9nMoUOH6OvrIysrCx8fH3bv3s3s2bMZGhrC09NTw5oi8luUXzJe6WM+FxMXF0diYqLTd6D09fURHBxMZWUltbW1+Pj4cPr0aex2O8eOHaO3t3d4aFRBJCK/Q/kl45VOpsaJn29nDQ0NTJo0CT8/Pzw8PDh16hQfP35k+/btLFq0iP7+fpqbmzVjICIuQ/klrk4nU+OEh4cHZWVlJCUlUVhYiMVioaenh8zMTGbOnMm5c+eora3Fy8tLQSQiLkX5Ja5OzdQ4YbVa2bt3L3fu3CEwMJDm5mZWrFhBd3c36enphISE4OvrO9plioj8H+WXuDp9zDdG2Ww2Ojs78fX1ZdasWbS0tNDf3097ezu5ublUVVWRl5dHTU0NVVVVzJgxg4kTtcNVREaf8kvcjf77xqCGhgZSUlLw9/dn2rRpJCUlYbFYALhx4wYZGRlMmTKFyMhIbDYbra2tTvkWdxGRP6X8EnekZmqMqa+vJyUlhRMnTjBnzhxu3brF69evsVgsw1eFnz9/jqenJ0VFRVy9epWwsDBdHxaRUaf8Enelmakxxm638/r1a5YsWUJgYCArV67k2bNnvHr1iq9fv7Jv3z4CAgKwWq3s37+fsLAwQNeHRWT0Kb/EXelkaoyJiYmhrKwMk8lES0sLz549w2q1kpqaisFgICIigrVr17Js2TIMBoPe6ETEZSi/xF2pmRqDVq1axdmzZ/Hz82PevHl0dHRgt9vp6enhyJEjTJ8+HYPBAOiNTkRci/JL3JFu841hDx48YOvWrbS1tY12KSIif0T5Je5EM1Nj2NKlSykqKsJoNPLly5fRLkdE5Lcpv8Sd6GRqHCgrK8PHx4fFixePdikiIn9E+SXuQM3UOKJhTRFxV8ovcWVqpkRERERGQDNTIiIiIiOgZkpERERkBNRMiYiIiIyAmikRERGREVAzJSIiIjICaqZERERERuBfKA0HAeYMAg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data:image/png;base64,iVBORw0KGgoAAAANSUhEUgAAAlMAAAEUCAYAAAAP9LOhAAAABHNCSVQICAgIfAhkiAAAAAlwSFlzAAALEgAACxIB0t1+/AAAADh0RVh0U29mdHdhcmUAbWF0cGxvdGxpYiB2ZXJzaW9uMy4yLjIsIGh0dHA6Ly9tYXRwbG90bGliLm9yZy+WH4yJAAAgAElEQVR4nOzdeXhMd/sG8HsktpRaIooEEUE2JMS+U0vyVl5brS1pLVVL7XQhLyptaCmqpbREa0ktJUESEcS+RexBgoQsliAJiWZ/fn/kN9NMQ6Nmjdyf6+rVzMyZOc9st+ecOd/vUYiIgIiIiIheSSlDF0BERERUnLGZIiIiItIAmykiIiIiDbCZIiIiItIAmykiIiIiDbCZIiIiItIAmykiInqtWFtbIzQ01NBlUAnCZoq05ujRo2jbti0qVaqEqlWrol27djhz5gx8fX1hYmKCChUqqP2XmJgIAFAoFLhx44baY82dOxfvvfeeIZ4GEdELxcfHo3///qhWrRoqVaoEJycn+Pr6AgBiY2OhUCgKZd3vv/8OAOjcuTN+/vlntccLCwuDlZWVvp8GaZmpoQug18OTJ0/wzjvvYOXKlRg4cCCysrJw5MgRlC1bFgDQpk0bHD161MBVEhFp5v3330fTpk1x+/ZtlC1bFpcuXcK9e/fUlklJSYGpKf95LUm4Z4q0IioqCgAwZMgQmJiYoHz58ujRoweaNGli4MqIqKTKzMzE5MmTUatWLdSqVQuTJ09GZmam6vZFixahZs2aqFWrFn7++efn7iX/uzNnzsDT0xNvvPEGTE1N4eLiAjc3N10/FTJybKZIKxo2bAgTExOMGDECQUFBSE5ONnRJRFTCeXt74+TJkzh//jwuXLiA06dPY8GCBQCA4OBgLFmyBKGhobhx4wbCwsJe6jFbt26N8ePHw8/PD3fu3NFh9VScsJkirXjzzTdx9OhRKBQKjB49GhYWFvDw8MD9+/cBACdPnkTlypVV/9WvX9/AFRPR627jxo3w8vJC9erVYWFhgf/973/47bffAABbtmzBBx98AEdHR5iZmWHu3Lkv9Zhbt25Fhw4d8OWXX6JevXpwdnbGmTNn1JapVq2aWt5dvXpV20+NjAybKdIae3t7+Pr6Ij4+HpcvX0ZiYiImT54MIH9rLiUlRfXfzZs3VfczMTFBdna22mNlZ2ejdOnSeq2fiF4viYmJqFu3rupy3bp1VQNfEhMTUbt2bdVtBf/+J1WqVIGPjw+uXLmC+/fvw9nZGX369IGIqJZ5+PChWt7Z29sDAExNTZl1ryk2U6QTdnZ28PT0xOXLl4tctk6dOoiNjVW7LiYmRi0EiYj+rVq1auH27duqy3fu3EGtWrUAADVr1kR8fLzqtri4uH/9+NWqVcP06dORmJiIx48fF7k8s+71xWaKtOLatWtYvHixKpzi4uKwefNmtG7dusj7Dho0CAsWLEB8fDzy8vIQGhqKXbt2YcCAAboum4heY0OGDMGCBQuQlJSEhw8fYv78+aopVwYOHIh169bh6tWrePbsGb788suXesxZs2bh8uXLyMnJwdOnT7Fy5UrY2trC3Ny8yPsOGjQI69atw+nTpyEiiIqKwnfffYfBgwdr9DzJ8NhMkVZUrFgRp06dQqtWrfDGG2+gdevWcHJywuLFiwEAJ06cKDT3ivI4Ay8vL7Rt2xbt27dHlSpVMHPmTGzcuBFOTk6GfEpEVMzNnj0brq6uaNKkCRo3boxmzZph9uzZAAA3Nzd88skn6NKlC2xtbVUbfsrpXF7k2bNn6Nu3LypXrgwbGxvcvn0bAQEBastUrlxZLeuWLFkCAOjZsyd8fHzwwQcfoFKlSnB3d8eIESMwZswYHTx70ieFFPyhl4iIqAS6evUqnJyckJmZyTmi6F/jnikiIiqRduzYgczMTCQnJ2PWrFno3bs3Gyl6JWymiIioRPrpp59QvXp11K9fHyYmJli5ciUAwNHRsdBhCRUqVMDGjRsNXDEZK/7MR0RERKQB7pkiIiIi0gCbKSIiIiINGOxIu2rVqsHa2tpQqyciA4iNjcXDhw8NXYbGmF9EJc8/5VeRzdSHH36I3bt3o3r16s+dzVpEMGnSJAQGBsLMzAy+vr5o1qxZkUVZW1sjPDz8JconoteFq6uroUvQCuYXUcnzT/lV5M98np6eCA4OfuHtQUFBiI6ORnR0NFavXo2PP/741aokIiIiKoaKbKY6duyIqlWrvvB2f39/DB8+HAqFQnUy27t372q1SCIiIiJjpfEB6AkJCWpn27ayskJCQoKmD0tERERULOj1APTVq1dj9erVAICkpKRCt2dnZyM+Ph4ZGRn6LEvvypUrBysrK5QuXdrQpRDRS2J+/YUZRqRO42bK0tIScXFxqsvx8fGwtLR87rJjxoxRndDxeQdyxcfHo2LFirC2toZCodC0NKMkInj06BHi4+NRr149Q5dDRC+J+ZWPGUZUmMbNlIeHB1asWIHBgwfj1KlTqFSpEmrWrPlKj5WRkfHaB5FCoYC5uflzt2yJtGHuXP3ej/KVhPwCmGFEz1NkMzVkyBCEhYXh4cOHsLKywrx585CdnQ0AGDt2LNzd3REYGAhbW1uYmZlh3bp1GhX0ugcRUDKeI1FJVFK+2yXleRK9rCKbqc2bN//j7QqFAj/88IPWCjKklJQUbNq0CePGjftX93N3d8emTZtQuXJlHVVGRFQ0ZhiRYRhsBvSXoe2fHYp6vJSUFPz444+FgignJwempi9+qQIDA7VQHRG9TvSdXwAzjDTzKp9ZHh6Qz6ibKX379NNPcfPmTTg7O6N06dIoV64cqlSpgmvXriEqKgp9+vRBXFwcMjIyMGnSJNXBqMrZkNPS0uDm5ob27dvj+PHjsLS0hL+/P8qXL2/gZ0ZEJQEzjMgweKLjAnx8fFC/fn2cP38e33zzDSIiIrBs2TJERUUBANauXYuzZ88iPDwcy5cvx6NHjwo9RnR0NMaPH48rV66gcuXK2L59u76fBhGVUMwwIsPgnql/0LJlS7Whv8uXL8eOHTsAAHFxcYiOjoa5ubnaferVqwdnZ2cAQPPmzREbG6u3eomICmKGEekHm6l/8MYbb6j+DgsLQ2hoKE6cOAEzMzN07tz5uZPzlS1bVvW3iYkJ/vzzT73UWpJxKgCi52OGEekHf+YroGLFinj69Olzb0tNTUWVKlVgZmaGa9eu4eTJk3qujojonzHDiAyDe6YKMDc3R7t27eDk5ITy5cvjrbfeUt3Wq1cvrFq1Cvb29mjUqBFat25twEqJiApjhhEZhlE3U4b4GWbTpk3Pvb5s2bIICgp67m3KYwqqVauGy5cvq66fPn261usjouLBUD8jM8OI9I8/8xERERFpwKj3TBEREVHJUVwHFHHPFBEREZEG2EwRERERaYDNFBEREZEG2EwRERERaYDNVAHKM66/iqVLl+LZs2daroiI6OUxw4gMw6ibKYVCu/8VhUFERNqi7/wCmGFEhsKpEQr49NNPcfPmTTg7O6N79+6oXr06tmzZgszMTPTt2xfz5s1Deno6Bg4ciPj4eOTm5mLOnDm4f/8+EhMT0aVLF1SrVg0HDx409FMhohKIGUZkGGymCvDx8cHly5dx/vx5hISEYNu2bTh9+jREBB4eHjh8+DCSkpJQq1Yt7NmzB0D++a4qVaqEJUuW4ODBg6hWrZqBnwURlVTMMCLDYDP1AiEhIQgJCYGLiwsAIC0tDdHR0ejQoQOmTZuGWbNm4Z133kGHDh0MXCkRUWHMsOLjVSacNPQklaTupY6ZCg4ORqNGjWBrawsfH59Ct9+5cwddunSBi4sLmjRpgsDAQK0Xqm8igs8++wznz5/H+fPncePGDYwcORINGzZEREQEGjdujNmzZ2P+/PmGLpWIqBBmGJH+FNlM5ebmYvz48QgKCkJkZCQ2b96MyMhItWUWLFiAgQMH4ty5c/Dz88O4ceN0VrAuVaxYEU+fPgUA9OzZE2vXrkVaWhoAICEhAQ8ePEBiYiLMzMzw3nvvYcaMGYiIiCh0XyIiQ2CGERlGkT/znT59Gra2trCxsQEADB48GP7+/nBwcFAto1Ao8OTJEwD5v7/XqlVLR+Xqlrm5Odq1awcnJye4ublh6NChaNOmDQCgQoUK2LBhA27cuIEZM2agVKlSKF26NFauXAkAGDNmDHr16oVatWrx4E0iMghmGJFhFNlMJSQkoHbt2qrLVlZWOHXqlNoyc+fORY8ePfD9998jPT0doaGhWilORCsP869s2rRJ7fKkSZPULtevXx89e/YsdL+JEydi4sSJOq2NiIoPQ+QXwAwjMgStzDO1efNmeHp6Ij4+HoGBgXj//feRl5dXaLnVq1fD1dUVrq6uSEpK0saqiYj0gvlFRC9S5J4pS0tLxMXFqS7Hx8fD0tJSbZlffvkFwcHBAIA2bdogIyMDDx8+RPXq1dWWGzNmDMaMGQMAcHV11bh4IiJ90SS/EhNfbZ3F9IgJohKnyD1TLVq0QHR0NGJiYpCVlQU/Pz94eHioLVOnTh3s378fAHD16lVkZGTAwsJCNxUTERERGZEimylTU1OsWLECPXv2hL29PQYOHAhHR0d4eXkhICAAALB48WKsWbMGTZs2xZAhQ+Dr6wvFy57/4G/EUAca6FFJeI5EJVFJ+W6XlOdJ9LJeatJOd3d3uLu7q11XcG4SBwcHHDt2TONiypUrh0ePHsHc3PyVmzFjJyJ49OgRypUrZ+hSiEiLSkJ+AcwwoucxqhnQraysEB8f/9of3FmuXDlYWVkZugwi0qJ/yq+UlFd7zNRUDYvSEWYYkTqjaqZKly6NevXqGboMIqJ/7Z/y61VP/cFThhAVD0bVTBUHxnAOJWMJZmOpg4iIyJC0Ms8UERERUUnFZoqIiIhIA2ymiIiIiDTAZoqIiIhIA2ymiIiIiDTAZoqIiIhIA2ymiIiIiDTAZoqIiIhIA2ymiIiIiDTAZoqIiIhIA2ymiIiIiDTAZoqIiIhIA2ymiIiIiDTAZoqIiIhIA2ymiIiIiDTAZoqIiIhIA6aGLuBlzZ2rn/sQERER/RsvtWcqODgYjRo1gq2tLXx8fJ67zJYtW+Dg4ABHR0cMHTpUq0USERERGasi90zl5uZi/Pjx2LdvH6ysrNCiRQt4eHjAwcFBtUx0dDS+/vprHDt2DFWqVMGDBw90WjQRERGRsShyz9Tp06dha2sLGxsblClTBoMHD4a/v7/aMmvWrMH48eNRpUoVAED16tV1Uy0RERGRkSmymUpISEDt2rVVl62srJCQkKC2TFRUFKKiotCuXTu0bt0awcHBz32s1atXw9XVFa6urkhKStKwdCIi/WF+EdGLaGU0X05ODqKjoxEWFobNmzdj9OjRSElJKbTcmDFjEB4ejvDwcFhYWGhj1UREesH8IqIXKbKZsrS0RFxcnOpyfHw8LC0t1ZaxsrKCh4cHSpcujXr16qFhw4aIjo7WfrVERERERqbIZqpFixaIjo5GTEwMsrKy4OfnBw8PD7Vl+vTpg7CwMADAw4cPERUVBRsbG50UTERERFSQQvFq/2lLkc2UqakpVqxYgZ49e8Le3h4DBw6Eo6MjvLy8EBAQAADo2bMnzM3N4eDggC5duuCbb76Bubm59qokIiIiMlIvNWmnu7s73N3d1a6bP3++6m+FQoElS5ZgyZIl2q2OiPTmVbbSRLRfBxFRccPTyRARERFpoNicToZI27gnhoiItIF7poiIiIg0wGaKiIiISANspoiIiIg0wGaKiIiISANspoiIiIg0wGaKiIiISAOcGoGIiKiYedVToXB6F93gnikiIiIiDXDPlB4YyxZEca6DW1NERGSsuGeKiIiISANspoiIiIg0wGaKiIiISANspoiIiIg0wGaKiIiISAMczUdERESvxFhGiRsa90wRERERaYDNFBEREZEGXqqZCg4ORqNGjWBrawsfH58XLrd9+3YoFAqEh4drrUBNKBSv9h8RERHRyyqymcrNzcX48eMRFBSEyMhIbN68GZGRkYWWe/r0KZYtW4ZWrVrppFAiopKGG4NExUORzdTp06dha2sLGxsblClTBoMHD4a/v3+h5ebMmYNZs2ahXLlyOimUiIiIyBgV2UwlJCSgdu3aqstWVlZISEhQWyYiIgJxcXH4z3/+o/0KiYiIiIyYxlMj5OXlYerUqfD19S1y2dWrV2P16tUAgKSkJE1XTUSkN8wvInqRIvdMWVpaIi4uTnU5Pj4elpaWqstPnz7F5cuX0blzZ1hbW+PkyZPw8PB47kHoY8aMQXh4OMLDw2FhYaGlp0BEpHvMLyJ6kSKbqRYtWiA6OhoxMTHIysqCn58fPDw8VLdXqlQJDx8+RGxsLGJjY9G6dWsEBATA1dVVp4UTERERGYMimylTU1OsWLECPXv2hL29PQYOHAhHR0d4eXkhICBAHzUSERERGa2XOmbK3d0d7u7uatfNnz//ucuGhYVpXBQRERFRccEZ0ImIiIg0wGaKiIiISANspoiIiIg0wGaKiIiISANspoiIiIg0wGaKiIiISANspoiIiIg0wGaKiIiISANspoiIiIg0wGaKiIiISANspoiIiIg0wGaKiIiISANspoiIiIg0wGaKiIiISANspoiIiIg0wGaKiIiISANspoiIiIg0wGaKiIiISANspoiIiIg08FLNVHBwMBo1agRbW1v4+PgUun3JkiVwcHBAkyZN0K1bN9y+fVvrhRIREREZoyKbqdzcXIwfPx5BQUGIjIzE5s2bERkZqbaMi4sLwsPDcfHiRQwYMAAzZ87UWcFERERExqTIZur06dOwtbWFjY0NypQpg8GDB8Pf319tmS5dusDMzAwA0Lp1a8THx+umWiIiIiIjU2QzlZCQgNq1a6suW1lZISEh4YXL//LLL3Bzc9NOdURERERGzlSbD7ZhwwaEh4fj0KFDz7199erVWL16NQAgKSlJm6smItIp5hcRvUiRe6YsLS0RFxenuhwfHw9LS8tCy4WGhsLb2xsBAQEoW7bscx9rzJgxCA8PR3h4OCwsLDQom4hIv5hfRPQiRTZTLVq0QHR0NGJiYpCVlQU/Pz94eHioLXPu3Dl89NFHCAgIQPXq1XVWLBEREZGxKbKZMjU1xYoVK9CzZ0/Y29tj4MCBcHR0hJeXFwICAgAAM2bMQFpaGt599104OzsXaraIiIiIXlcvdcyUu7s73N3d1a6bP3++6u/Q0FDtVkVERERUTGj1AHQiIqKizJ2rn/sQ6QtPJ0NERESkAe6ZIiIqIbhHiEg3uGeKiIiISANspoiIiIg0wJ/5iIjohRSKV7ufiHbrIDJm3DNFREREpAHumSIiIqPHPWRkzLhnioiIiEgD3DNFREQlEqeKIG3hnikiIiIiDXDPFBER0UvisVv0PNwzRURERKQBNlNEREREGmAzRURERKQBNlNEREREGmAzRURERKQBNlNEREREGmAzRURERKQBNlNEREREGnipZio4OBiNGjWCra0tfHx8Ct2emZmJQYMGwdbWFq1atUJsbKy26yQiIiIySkU2U7m5uRg/fjyCgoIQGRmJzZs3IzIyUm2ZX375BVWqVMGNGzcwZcoUzJo1S2cFExERERmTIpup06dPw9bWFjY2NihTpgwGDx4Mf39/tWX8/f0xYsQIAMCAAQOwf/9+COfOJyIiohKgyGYqISEBtWvXVl22srJCQkLCC5cxNTVFpUqV8OjRIy2XSkRERGR8FFLELqRt27YhODgYP//8MwDgt99+w6lTp7BixQrVMk5OTggODoaVlRUAoH79+jh16hSqVaum9lirV6/G6tWrAQBJSUm4ffu2Vp8MkSHNnftq95s379/fp7ju+HV1dUV4eLihy3glzC+iku2f8qvIPVOWlpaIi4tTXY6Pj4elpeULl8nJyUFqairMzc0LPdaYMWMQHh6O8PBwWFhY/KsnQURkSMwvInqRIpupFi1aIDo6GjExMcjKyoKfnx88PDzUlvHw8MD69esB5O/J6tq1KxQKhW4qJiIiIjIipkUuYGqKFStWoGfPnsjNzcWHH34IR0dHeHl5wdXVFR4eHhg5ciTef/992NraomrVqvDz89NH7UREREQGV2QzBQDu7u5wd3dXu27+/Pmqv8uVK4etW7dqtzIiIiKiYoAzoBMRERFp4KX2TBFR0fQ5mo+IiIwH90wRERERaYDNFBEREZEG+DMfkYEV1wk4iYgoH/dMEREREWmAzRQRERGRBthMEREREWmAzRQRERGRBthMEREREWmAzRQRERGRBhQihhmYXa1aNVhbW+t0HUlJSbCwsNDpOlgH62AdLy82NhYPHz7U6Tr0QR/5BRjHZ8MYamAdrMMY6vin/DJYM6UPrq6uCA8PN3QZrIN1sA56JcbwnhhDDayDdRh7HfyZj4iIiEgDbKaIiIiINGAyd+6rnuu+eGjevLmhSwDAOv6OdahjHfQixvCeGEMNAOv4O9ahzpB1vNbHTBERERHpGn/mIyIiItIAmykiIiIiDbCZIq3Ly8szdAlERK+E+UWvotg2U+np6Xj27Jmhy0BCQgKOHz9u6DKQkZFhFCFw7949bNq0CXfv3jVoHUlJSQgICIChDwlMS0sz6PoBICcnx9Al0HMYQ4YZS34BxpFhzC91xpBfQPHIsGI5mi85ORlz5sxBdnY26tatizJlyhikjtzcXOzcuROLFi1CgwYNULduXYPUkZycjNGjR8PCwgK1a9dGqVKG65GPHTsGX19flClTBjVq1ECFChX0XkNeXh42bdqEAwcOIDs7G/b29lAoFHqvIz09He7u7ihdujSaNGmi9/UDwP379/HFF1/A1tYW5ubmBqmBCjOGDDOW/AKMJ8OYX38xhvwCik+GFctmqnz58oiKikJ4eDhMTExgbW0NU1NTvddRqlQpNGnSBGlpafD19UWDBg1gaWmp9zrKly+PmJgY7NixA3Xq1EHt2rX1XoOSra0tHj16hJCQEGRkZMDW1hbly5fX2/pFBKVKlULz5s1x+fJlXL58GXl5eWjQoIHeA6lMmTKwsLCAt7c3LC0t0ahRI72uHwAqVKiA33//HefOnUOjRo1QtWpVvddAhRlDhhlLfgHGk2HMr78YQ34BxSfDil0zlZOTg1KlSiE3Nxdbt25FYGAg6tWrB0tLS5QuXVpvdYgIFAoFgoODERISgsTERBw/fhy1a9fWyzm7lJSvR4UKFeDn54cNGzbAxcUFderUMcjWTGBgIFavXo1q1aph27ZtqFq1KiwtLfW2had8zvv27cOvv/6Kmzdv4tq1ayhTpgwcHBz09pooPx+ZmZm4c+cOfv75Z1hbW+s1kJSfjZo1a2L16tU4ePAgOnTogMqVK+utBirMGDLMWPILMK4MY37lM4b8AopXhhWrZkpEYGJigkOHDmHs2LH46quvkJSUhIsXL8LMzAx169bV29adQqHArVu3MGjQICxevBi9evVCxYoVsX79etjY2MDKykovdZQqVQoHDhzA2LFjsXDhQjx9+hQ7duxAgwYNUKdOHb3UAOS/NykpKZg2bRrmzZuHyZMno3bt2ggICEBGRgZsbGx0uoWXlZUFExMTAPnHgYwePRpr167FlClTkJSUhEuXLul1C0+hUGDv3r0YPnw43n//fVSqVAlr1qyBhYUFHBwcdL5+5Xdl7969mDVrFqZMmYIjR44gIiICLi4uqFKlis5roMKMJcOMJb8A48gw5pc6Q+cXUAwzTIqBa9euSWhoqOqyt7e3TJkyRXX5m2++kdatW8vOnTslLS1N5/Xk5eWJiEhkZKS4ubmprk9ISJDhw4dL+/bt5ciRIzqvQ2nBggUybdo01eWvvvpKGjZsKAcPHpTs7Gy91SEiMmTIEPn5559Vl7///nsxNzeXNWvWSEZGhk7W+fDhQxk4cKCkp6eLiMidO3ekefPmcv36dRERSUlJkcGDB0vHjh3l999/10kNIiL37t2T/fv3qy4vXLhQVq5cKSIiOTk58scff0jjxo1l586dOqvh1q1bEhkZKSL5n9OPPvpIvvnmG9XtI0aMkLfffltu3rypsxqoMGPKMGPLLxHjyTDml2HzS6T4ZlixGM33+PFjmJiYICUlBQDg7OyMe/fuISoqCgAwffp05OXlYceOHUhPT9dZHfL/IyuUI3Ds7OyQlpaGefPmAQBq1aqFxo0bw9bWFmXLltV5HUr29vZIT0/HgwcPAACfffYZKleujMWLF+t0NIayjnv37uHOnTsAgK5duyImJganT58GAHTu3BlNmzZF69atdfaamJubw8fHB/Hx8bhy5Qpq166NXr16YefOnYiJiUGlSpXQr18/VKtWDU2bNtVJDXl5edi/fz+srKyQmpoKIP/12bVrFwDAxMQE7du3R82aNTFjxgw8ePBAJyN1wsPD8fTpUzx79gwKhQKOjo5ITU1V1fTTTz/h4sWLWLRokcFHkpUkxpBhxpJfBWtRMkSGMb/+Yiz5BRTjDDNUF/eycnJyREQkOztbzMzMxM/PTzIzM2X06NGydOlSOXz4sERGRsrbb78tp06d0nk9QUFB4ubmJnPnzpWbN2/K2bNnZdCgQTJ8+HDZtWuX2NnZSXh4uM7rOHLkiOzYsUNOnDghT548kd69e8uKFSvk7NmzEhERIX379pXjx4/rvI6AgACxt7eXDh06yJw5cyQvL09mzZolgwYNkiFDhoidnZ3s3btXZ+tXfj4ePHgg3t7eUqdOHYmKipJTp07JjBkzxN3dXb799luxs7OTAwcO6KwOpXv37smMGTPE399fcnJyxM3NTYYPHy4iIidPnpSRI0fKlStXdFpDWlqaODo6ytmzZ+Xy5cvi7u4uu3fvlnv37snVq1elX79+evlsUD5jyjBjyS8R48gw5pc6Y8gvkeKZYUbdTCl3R2/fvl3CwsIkODhYqlSpIqGhoRIfHy9eXl7SvXt3admypfj7++u8nlOnTsnbb78tGzZskKFDh8rnn38uBw8elLt378rHH38sU6dO1fkuUJH8EKpVq5ZMmTJFHB0dZfv27ZKQkCDjxo2T/v37S9OmTWXXrl06ryMqKkr69esn4eHhcu/ePalTp47MmzdPRESuXLkivr6+cuLECZ2tX/n5OHTokLi6upGm1dQAACAASURBVIqIyJdffinOzs5y8+ZNSUpKkl9//VX+97//qf3EoithYWHy/fffy4IFC+STTz6RoKAgSU1NFXd3d/Hw8JAGDRrIjh07dLJu5WsRFBQkhw4dkuXLl0uLFi0kJiZG9u/fL8OGDRMPDw+xt7eXPXv26KQGKsyYMsxY8kvEODKM+aXOkPklUvwzzKibKRGR06dPS/fu3VUfpsDAQKlQoYIEBweLiMiTJ0/kzp07IvLXm6ELd+7ckXbt2slXX30lIvnHF3z66acyc+ZMOXPmjNqyuqwjPDxcZs2aJSEhISIicuzYMalfv77qt/T09HSJjY3VeR3x8fEyYMAAcXNzkwcPHohI/taVjY2NTJgwQWfr/bsTJ05Ijx491LYe582bJ82bN5fLly+LiEhubq7O67h+/bp07NhR4uLiJCcnR7777juZOHGi6nObmpoqcXFxIqK79+XUqVPSpk0b1Rbb8uXLxcXFRW7cuCEiIjdv3lQdi0D6YwwZZiz5JWIcGcb8UmcM+SVSvDPMqJupR48eSZ8+faRjx45q1wcHB4tCoZDNmzfrrZbExESZOHGi2NnZyaVLl0Qkf5fo5MmTZcqUKfL48WOdrl/5hZo1a5Y0bNhQfH19JSsrS0REjh8/LjVq1JDly5frtIa/f4m2bNkivXv3Fj8/P1Ug3b9/XywtLeXKlSs6C4GCdQQEBIhCoZBly5apLTN79mxp1KiRPH36VOf/ONy6dUvatWsnI0aMUF2XkpIiy5Ytk1GjRsm2bdt0un6R/H8sBwwYoFaDiMiKFSvE1tZWLz+BU2HGkmGGzi8Rw2cY8+v5jCG/RIp/hhnt1Ah3795F9erVUalSJezcuROZmZlo06YNgPyJ1Vq2bAkzMzPY2trqZP3y//NsREVF4cmTJ6hevTp69+6N5ORkbN68GY6OjrCxsYGLiwucnJx0NpRYWceTJ09Qrlw5vP3223j69CnCwsLQtGlTmJubo06dOmjbti0sLCx0NkeMso7Dhw8jODgYf/75J3r16oWyZcvC398f5cqVg4WFBapXr46JEyeiRo0aOhvCq1AocPLkSSQmJqJr165o1KgRFi5ciNq1a8POzg5A/oGkbm5uOq0DyJ+d18rKCvfv38fp06fh7OwMCwsLmJmZwc7ODnFxcar3RldSU1NRtWpVxMTE4ODBg6hVq5ZqPpiWLVtCoVDAwsLCoDNcl0SGzDBjya+CtRgyw5hfz2cM+QW8JhlmyE7u75Qd+JUrV6RMmTLyyy+/iIjIvn37pE+fPs/datFl175nzx6xt7eXadOmSevWrSU9PV1yc3PF29tbevToIRcvXtTZuv9eR58+fWTevHly+PBhERHx8vKSd999Vy5cuKC2BaXL18Pf319cXFzEx8dH3NzcZN68eZKZmSk7d+6Uvn37yubNmyUrK0vnW3RnzpyR9u3bS+nSpVWvx/bt28XFxUVt6LCuXgvl4168eFFGjhypOo5g/vz50rdvX7lw4YLqwFLl/3VVw5UrV8TOzk6OHTsmIvm7xUeNGiVBQUE6WS/9M2PKMGPJL2Uths4w5pf64xoyvwrW8bpkmFE1UyL5uz3HjBkjQ4YMkUqVKslPP/0kIiKhoaHSvXt3WbJkiV7qOHfunNjb28vNmzdl8+bNUr58ebGxsZGnT59KTk6OzJ07Vy+jXg4cOCAODg5y7tw56dGjh/To0UM2btwoIiIzZsyQ//73v/L06VOd13H79m0ZOnSoxMXFyfbt28XR0VFGjx4tX3zxhWRnZ8v27dvl3LlzOq8jNDRUHB0dZd++fTJ16lSpWbOmKpD8/PzEzs5O7t27p/Nd4wEBAdKpUydxdXWV7t27y/bt20Ukf76cHj16yPnz53W6fhGR3bt3y0cffSQdO3aUpk2byuHDhyU3N1d++OEHGTp0qOzevVvnNVBhxpBhxpJfIsaRYcwvdcaQXyKvV4YZVTOVlJQkTZo0UR2YePLkSalcubKsW7dORERCQkIKHSypTcoP8OXLl+X27dty7do12b9/v7Ro0ULy8vKkd+/eUrduXb1NqpeUlCTe3t5y6dIl2bt3r7i4uMiiRYvE3d1d/Pz8RCR/RIqunThxQgIDAyUyMlIiIiLE2dlZbty4IX5+ftKoUSOZPn26zr/8SgsXLpTPP/9cdfnHH3+UN998U3XAYnx8vM5rSExMlNatW6sm1Vu2bJmMHTtWNfpozpw5Ov2ciojExsZKvXr15NixYxIXFye+vr7i5OQkJ06ckMzMTFm2bJlcuHBBpzVQYYbMMGPJr4K1GEOGMb/UGUN+ibx+GWZUzVRGRoaMGDFC7t27p7pu+fLlUr58eZ3O/FrQwYMHpU2bNnL16lURyf9gLV68WERE1q1bJ/b29nL06FGdrV/5pQ4ODpYvv/xSHjx4IMnJydK7d2/VQZKtWrUST09PSUhI0FkdStevX5e2bduqRlPs3btXJk2aJCIi+/fvl1GjRqlGnejDunXrZOLEiSLy1y7o7t27S6NGjVThoGv379+XVq1aSUREhIjkjz4aMWKEdOrUSfbt26eXGhISEmTAgAGqy9nZ2TJ+/HhxcnKSs2fP6qUGKszQGWbo/BIxrgxjfhVmDPkl8vplmFHNgF62bFlkZmZi9OjRquscHBwwZMgQfP3114iMjNTp+q9fv46VK1di2rRpsLOzg4jAwsICMTExWLZsGdasWYNt27ahXbt2OqtBoVDg2LFjCA4ORvv27WFhYYHc3FzcuHEDERERuHHjBsqXL49p06ahVq1aOqsDAC5duoR+/fqhe/fuqF+/PgDAxsYGq1atwrhx4zB8+HAMGDAAjo6OOq2joB49euD06dPw8fFBQkICjhw5gtq1a6Nz58746aef9FJD9erV4eHhgaCgIFy/fh1mZmbo378/KlasiC1btiArK0vnNdSsWRNxcXGYPHkyAMDU1BQtWrSAs7MzvvrqK53OUEwvZsgMM4b8Aownw5hfz2cM+QW8hhlmyE6u4K7Vgn937txZdYBgvXr15PTp0zJp0iSd7w5et26ddOjQQcaOHStPnjwREZGrV6/KokWL5L333pM//vhDp+tXatmypdSoUUNSU1NV123evFkcHR3FxcVF9fu2PgwcOFBatmypdkxDVFSUrF+/XudbuH+nPDA0JiZG+vXrJ56entKoUSM5e/asbNiwQWbMmKG3Wg4fPiyff/65uLu7y/z586VRo0Zy5MgRcXd31/kMwcrX4f79+9KmTRsZNmyY/Prrr9KoUSPV8TopKSk6rYHyGVOGGUt+iRhPhjG/ns+Q+SXyemaYQkS/rV9SUhIOHz6M/v37K5s51dDP3Nxc1Zmzf/nlFwBAmzZt8PjxY0yYMAG7du1C7dq1dVabiGDLli04evQomjVrhnfffRcVKlRQq7NgvbqSnZ2NZs2aoUmTJti4caPq+sTEROTk5KBOnTo6r6PgezFgwABkZWXh999/1+mZ0wEgMzMT2dnZqFChAh48eIBq1aqhVKm/dqAq60pLS0OpUqXw559/4syZM/j888/x66+/wsnJSes15eXlqdWgdPv2bURERODSpUvo06cP/vzzT4wdOxZ79+5F9erVtV5HQcr3Pz09HV5eXqhQoQL69++PJ0+eYNq0adi1a5fOayipjDXDjCW/AMNnGPPrL8aYX8BrmGH67Nzy8vJk3bp18uGHH6pNVldwi+7vQzHDw8PF0dFR56MLlDUoa5wyZYqsXLlSLwdrFqQ8Q3pWVpY4OTmJp6enXtdfUMH3YuDAgdKtWzf5888/dbq+I0eOyA8//CC//vqrjB07Vh4+fFhouYKfl9TUVJk1a5ZWf2OPjo6WH3/8UbZt26baOnrRHgil0NBQadWqldY+pzExMeLv7y+HDh164TJ//64cOXJEHBwcitVBm8WNsWaYseSXiPFkGPPLcPklUvIyTG/NlPINfPjwoaxZs0bGjx8vGzZsKHS7kvJFjo+PV9tVrI8a8/Ly5KeffpLx48erptDXp4JhVK9ePRk6dKhO16V8rZ83v0rBD3ufPn10Psrj+vXr0qtXL3nrrbdUPwX8U11//vmnVncHX7t2TZo3by7Dhg2TYcOGyfDhwyU9Pf2Fyyvfq9jYWImJidFaDQ4ODjJ69GgxMTGRVatW/ePyytfi1KlTagc+k3YZe4YZS36J6C/DmF/qjCG/lHWUtAzTSzMVFRUlS5YsUY0wycnJkbVr18qkSZNk/fr1quWUYaB8YZ88eSLffPONZGRkaK2W53XlBb9wBQNJ30FUsLaCYaSch0TbsrKyZPv27XLlyhXZvn27jB49usjXR1cKBs7EiRNlwIABMm/evOe+B8p6Hj9+LL1799bacSjKoboBAQEiInLp0iX5+OOPJTExsdC6C/798OFD+e2337RSw507d8TW1lYVPmFhYWJnZ1co6P7+XXn27Jls3bpVb0O8SxpjyTBjzq+C6xfRfYYxv9QZQ36JlNwM0+loPvn/w7Fmz56NadOmYeTIkZg1axa8vb3RokUL1KlTB7dv38bWrVsB5I8CycnJgYmJCVJTU+Hu7o62bduibNmyWqtHoVBg7969+P777/HVV18BgOq3dWUNyuWsrKyQl5enlXX/vQ4AuHXrFqKjo5GSkqK2biB/ZENOTg5Kly6NDh066GRUQ+nSpVG2bFn07dsXs2bNwoABA557DIOJiQlycnIA5B8LkZaWptU6RASlSpXCrl278Nlnn2H58uWYPXs20tLSsGzZMuTl5SE+Ph7Hjh1T+3z0798f06dPR4MGDTSuITU1FRUrVkR6errq/XByckJMTAzWrFmDTZs2ISUlRfVZUR77kJqair59+8LS0lLjGgAgIiICDg4OMDc3R2pqKjp16oTWrVvj1KlTCAkJUb0PBb8rKSkp6Nq1K+rUqaOX42FKEmPKMGPJL2UtgGEzjPn1F2PJL6AEZ5guOzXlnCIiIu+9957UrVtXbt68KSNGjJBJkyZJw4YNxc3NTZo1ayYBAQGqjjQ5OVm6deumk62ZvXv3irOzs5w4cULMzc3ls88+K7SMslNOSUmR2bNny7Nnz7Rex44dO6RVq1bSqVMn+fjjj2Xt2rUvrOPp06cSHR2t1fUX7P4HDx4szs7OcurUqULHFOTm5qptSQ0ZMkQnu2EDAgKkSZMmajPeRkREyMyZM+Wdd96RevXqyYkTJ0Qk/31p166dHDlyRCvrzsjIkDZt2sj+/fvl4sWLUr9+ffH19ZVff/1VbGxsZPjw4fLf//5XrK2tZdasWarjIJKTk+Xtt9/WSh0F91z4+fnJhAkT5Pfff5fvvvtOqlSpImPHjpU6depIv3795MMPP1Qtq8vvChlfhhlLfokYNsOYX38xhvxS1qFUEjNMZ81Ubm6uNGnSREaPHq26rnPnzmqTdK1fv14+/fRTMTc3V72hz549k//+978SFham9Xpyc3Plo48+kgsXLsjevXuldevWcufOHbXllLumk5OTpVOnTjoZPvvgwQNp27atREZGyqNHj2Tr1q0ybtw4OXjwoGoZZQAkJydL8+bNtXqqA2UQXb9+XR48eCCJiYmyb98+6dy5swQGBqpuK/jlUH7xDhw4oLU6lLKysmTcuHFy9uxZSU5Olj179siHH34oly5dktjYWNm0aZPs379fRPJfl8WLF2stAJSWLFkiixYtEpH8GZMbNmwodevWVQvnvXv3qn7mSU9PF2dnZ60EwLVr12TAgAEyf/581fmp1q1bJ0OGDBFra2vVZH4JCQly/vx51WzJT58+le7du//jAZ706owpw4wpv0QMm2HMr8IMmV8izDARHR8zFR8fL9bW1jJlyhTVdR07dpSuXbuqLVfwALnExESt74UREdWoltmzZ8uECROkS5cucu3aNRER2bBhg9qBpMovnq465Xv37knz5s3l7t27IpL/m/X48eNl2bJlIqK+Zantjl0ZRHv27BFnZ2eZN2+edO7cWdLS0mTt2rXSrVs3WbBggbz55puqLank5GTp2rWrTupQ+uSTT+Ttt9+WXr16yZw5c+Tdd9+VgQMHPvd4B12MUAoNDZX69eurRpFcvHhRbG1t1T4XBWVmZqqCSRNXr16Vli1bysKFC2XChAkydepU1W27du2SkSNHytatWyUpKanQfS9fvqy3c2iVVMaSYcaUXyKGyzDm1/MZKr9EmGFKWm+m7ty5I8nJyarRK4mJiWJtba2aQl9E5O2335ZWrVqpLis/mNo+W7fyca9duyYTJkyQpKQk2bVrl5QpU0a1BRUeHi4ODg6qrciMjAzp06eP2haWtuo4evSoqmufOnWqTJs2TbXL+ZdffpFJkyapXoPk5GSt7gou+NpGRUVJ8+bNJTY2VpYuXSotW7aU5ORkEck/u/2yZctUpxXIzs4WT09PrW45KF+PkJAQWbVqlerngZ07d0pkZKSIiNy6dUu6du2qCuuC99OGx48fFxqO7OXlJZ6enqrP7pkzZ+Stt96SFStWPLd+Td29e1esra3lyy+/FJH896VZs2ayatUq1bD7HTt2yMiRI2XVqlV6OZCWjCfDjCW/CtZiqAxjfqkzhvwSYYYVpNVmKjU1Vezt7aV69erSu3dv8fPzk/v370t6errUr19f7ff99u3by8mTJ7W5ejXKD0xQUJAMGjRI7OzsZMqUKfLkyRP55ZdfpEmTJjJixAhxdXUVf39/1f3u37+v1SGiSkFBQWJjY6PaOjp79qzMnTtXWrVqJT/99JNYW1urnRfp0KFDWguA+Ph4+fHHH1Vf7NjYWPH29pY9e/ZIy5YtVVvRBw8eVNstrHwNdXFG9927d4uLi4sEBwdL3bp1Zf78+arbtm7dKo0bN5YdO3Zofb0i+WeQX7RokbRo0UK++eYb1WiX69evy7Bhw+T+/fuqZU+fPq31f5iUIiMjZdSoUfL1119LdHS0/Oc//5GBAweKt7e3DB48WObOnSsiIr6+vnqZlZiMJ8OMLb+UtRgiw5hf6owlv0SYYQVprZmKj4+XpKQkWbp0qfTv3188PT3l/fffl759+8rEiRNl2bJlolAoxMvLS1urfK6CXfeFCxfE2tpazpw5Ixs3bpRPP/1UPvnkE3n27JnExMTI9evXVW9wXl6eToZk5uXlSXx8vOoASWVdu3fvloiICNm4caMsW7ZM9Zu6Luq4ePGidOrUSb777jtJSkqS9PR0ady4sVhYWKh2OR86dEh69OihdgyGLoeojhs3Tm7evCn+/v7Srl07iYuLU63P29tbdeyDtmu4evWqNG3aVHx9fSUkJES6dOkiY8aMkU8++USysrLEw8NDPvnkk0L302YdSUlJqiHT586dk88//1zq1q2rOigzNzdX9uzZI6NGjdLaOqloxpBhxpZfysc2ZIYxv/5iDPklwgx7HpO5c+fO1XREYE5ODtzd3dGyZUv06tUL9+/fR6VKleDq6govLy/cuHEDIoITJ05g3759GDx4MKpUqfLcKe41ER8fj99++w0NGzZEuXLlcOnSJdy7dw+TJk1C48aNUaFCBfz++++4dOkSWrdujfr168PCwgJA/jBNbQ7JlP8fnqxQKPDmm2/i9u3bOH78OAIDA7FlyxZcv34daWlpGDduHFq1aoV69eppvY68vDzk5eWhRo0aaNKkCXx9fZGUlISWLVvCxcUFkZGRuHv3Lu7evYvZs2djxowZaNmyper+uhiieuDAAZw5cwZxcXE4deoUdu3ahTVr1qBevXrYtm0bEhMT4enpqRourM0aYmNj0adPH0yaNAkffPAB6tevjyFDhqBWrVo4dOgQNmzYgAYNGmD37t3o2rWr2qkMtFXH9evX8f777yM9PR0mJiZo0aIFqlSpgvT0dFStWhX29vaoVKkSrl+/joCAAPz3v/9F2bJli+9w4WLCGDLMmPILMHyGMb/UGUN+AcywF9JGR5aZmSmdO3eWixcvikj+b+VLliyRCRMmSFBQkGq5S5cuae2gt+dRHgi3bNkySUtLk/v370vr1q1l06ZNqmUmT54sH3zwgaxevVpEtH+clshfWwEBAQEyadIkycjIkICAAPn8889VW28bNmxQGyWkbdHR0dKrVy/x8vKSmzdvikj+lnfv3r1l+fLlcufOHbl69aqMGDFC5syZo3qfdLk1d+nSJWnTpo3cvXtX/vjjDzExMVFtwZ04cULs7Oy0PsqloLVr16q22nJzc+Xs2bOydu1a2bFjh+Tk5EhISIjMnj1bSpUqpfosa1NkZKQ0adJEfH19Cx07EBkZKbNmzRIvLy/x8/OTVq1ayZ49e7ReAz2fMWSYseSXiOEzjPlVmKHzS4QZ9k80aqZu3rwpjx8/FhERDw8PuX37tuq2lJQUWbx4sUyePFktDJS0/aFXDgnesmWLNG/eXD777DNJT0+XjRs3yujRo8Xb21uOHz8uzZo1k3nz5qnNc6ELBX9T/7tjx46Ji4uLTj9oYWFhYmlpKZUqVZJ3331XBg8eLGvXrpXffvtNPDw8ZOXKlXo9GPDatWsyZMgQee+991TXff/992JtbS3jx48XZ2dn1cy9uhIWFiZt27aV4OBg+eCDD2Tw4MHi5OQkw4cPl5EjR0pmZqaIqM8tpC3Z2dkyaNAgWb58udr1yvOoZWVlSXR0tIwbN04qV64su3btEhHd/uNAxpNhxpZfIobNMOZXYYbMLxFmWFE0aqb27dsnlStXluTkZBk6dKhERESo3Z6dnS0LFy6UqVOnqo1q0Dbll2r37t3SrVs3+eyzz8TCwkKWLFkiN2/elCNHjsh//vMfGTBggEREREhYWJj07t1bJwcmiuRvNUycOFH27t0rDx48kF27dsmHH34oBw8elIiICBk+fLjs3LlTRHT3QcvMzJQDBw7I6NGjZcqUKXLt2jUZPny4TJ06VczNzcXU1FRmzpypCnFdU57Qs0ePHnLkyBHVFvXJkyfl0qVLqiG9uvzipaeny3fffSdNmzaV/v37y+HDh+Xx48dy8eJFGTFihOrg1YKn5NDWekVE+vfvr3YQpq+vrzg7O8t7770n/fv3l5ycHLl48aJeXgvKZwwZZmz5JWL4DGN+FWao/FKuW4QZ9k80/pkvKChI6tatK05OTjJv3jz5+uuvZcOGDbJlyxbZs2ePhISEqHbTalvB8x49ffpU3NzcZNu2bSKSv0u2ffv2MmfOHBHJf1OzsrJk79694uTkpPMzuH/22Wfy7rvvSqdOnWTu3LkybNgw+fjjjyUrK0u1JayrA95FRDVcOTQ0VPr06aM238jGjRtlypQparP1apsybI4fPy4BAQGqESWzZ8+WTz75RE6cOKGznyiK8ujRI7XLYWFh0q5dO7VzWGlDXl6ePH78WFq0aCFJSUny4Ycfire3t9p6lXtCPD095fLly1pdP70cQ2WYseaXcn2GyDDmV9H0lV8izLB/QyvHTB08eFAUCoUMHz5cvvjiC/H09BQ3Nzdp06aNzmbgzcvLEy8vL7XfhqdMmSJr1qxRdej79+8XhUIhS5YskezsbMnNzZVVq1apZmPVZi0iIkeOHJHg4GCJiIiQ7OxsCQkJkUuXLolI/u/JrVu3loSEBK2u+3l17NmzRxo3bizx8fGSnp6uCqSlS5cWWlbbYVgwYIKDg8XJyUmmT58urVq1kjFjxohI/nwoH330kWpSPUPJysqSPXv2FDoNhDb8/XQX58+fl4CAAPnoo48K/Wxy5MgR6dChg04mq6WXo+8MM6b8UtYjYtgMY379O7rMLxFm2L+ltakR9u/fLw0bNtTr79h5eXkSGxsr77zzjoiI/Pbbb2rd8dWrV8XNzU2n81kpBQQESNOmTeXbb7+Vrl27ysqVK1W37dy5UxwcHNTmg9Gmgh/6M2fOiKOjo9rcIhkZGbJ//37p1auXfPvttzqpQSR/npMNGzZIRkaGZGZmSp8+fdTmWmnZsqV4eXlJRkaGTJo0STXBnSFkZWXJ0aNHpVu3bjo51uHJkyeqv0eNGiXe3t6SmZkpX3zxhXz88ceydOlSuX37tgQFBYmTk9Nzj0sh/dJ3hhlTfokYLsOYX/+ervNLhBn2b5lqa1Rg165dsXTpUrz11luIjo5GlSpVVENrtSkxMREpKSmoWLEiateujerVq8PExATDhw/Hr7/+ipiYGHz55ZfIy8vDxYsX8f3336NVq1ZareHvYmNjsXz5cuzevRv79+9HSkoK/P39kZKSgk8//RSxsbFYunQpunfvrvXXJDExEZcvX0a3bt1gYmKCJ0+eoF+/fujcuTMyMzNhamqKsmXLon379sjNzUXVqlW1tu6CoqKi0K9fP0yfPh1ly5YFAFSrVg1mZmaqZdauXYtvv/0WZcuWxbfffgtTU619/P610qVLo2XLltiwYQNq1Kih1fclLS0NHTt2RMuWLVG5cmXY2dkhNjYWZcqUwZw5c/DHH39g//792LFjB9544w0sWLAAPXv21Mq66dXpI8OMMb8Aw2UY8+vV6DK/AGbYK9F2d7Znzx6dzbh69epVadasmXTr1k2GDRsmW7duFZH8Dnro0KGqkRaxsbESGBiommBOFwpuvd6/f1+uX78uJ06ckKZNm0psbKysXbtWrK2tZfHixTqrQST/3EdXrlyRlJQUSU1NlbCwMKlbt67a7taQkBCdHl9w/fp1cXZ2Vp0+IDc3V+7fvy8///yz1KtXT3XgrnKSudTUVIMdb6Av58+fl2PHjsmECRNk1KhRolAo5L333pPp06dLYGCgJCYmSlJSkjx79kxEStaBmsZOVxlmTPklYhwZxvwyXsywf0dnJzrW9gt75coVcXZ2lgMHDkhCQoKsWLFCbSbitLQ0GTp0qLi7u+v0Tb1165akpKSIiBQaSfLHH3+ozty9fft2mTp1qs520RcMwsePH8uwYcNk/fr1kpmZKUuXLpUePXrI4cOH5cCBA+Lo6KjTaRh++OEHqVy5supyx44d5X//+5+IiHzxxRfi5OQkU6ZMvIHb6wAADApJREFUEQcHB52GorG6d++edOjQQU6dOiUzZ86UUaNGiYuLi9owfDI+2swRY8kvEePIMOZX8cIMK5rOmiltO3LkiCgUCtXl6OhocXNzk3PnzqnORZWeni4ffPCBnDlzRmd1FBxKLaIeRn/88YfY2trKN998IzVq1NDZWdufPXsmZ86ckT///FMOHz4sFy9elNWrV4unp6f4+flJTEyM/PDDD9KpUyfx8PBQzfehSzNnzhQXFxfp0qWLfPHFF2q3HTp0SI4fPy6nT58WkZKzBVPwefbr10/t+AtdDkQg42Ms+SVi+AxjfhUfzLCXV2yaKZH8Icz16tUTEZFNmzaJhYWFNG/eXNq2bStDhgyR0NBQ1cRluq7DxsZGNTy44DrXrFkjP//8s4SEhOhs/UlJSTJv3jwZOnSoWFlZqYZJr1u3ToYPHy6///67alllbbqchkFp4cKFUrNmTdXQ3YInHS2plK/R/PnzxcfHR3V9SfiZgNQZS34pazFUhjG/ihdm2MspVs2USP7xDG+88Ya4urqKSP6cG7dv35Zx48YVmnBPlwIDA8XGxkZtzo/Dhw/L5MmTC80Dok3KD3ZoaKhUrVpVxowZo9rCFBFZv3699OvXTzZt2iRZWVk6q0Pp5MmTsnbtWklNTRURkTlz5oiLi4vcuHFDrd6SLjg4WDw8POTJkyd8TUowY8kvEcNkGPOr+GKG/bNi10yJ5A9htrS0NHQZEhgYqNrSvHz5slhYWMgff/yhs/UpP8BnzpyRsLAwOXr0qIwbN068vb3VJktbv369zif1E8mfsM3BwUF69uwpffv2lbCwMBHJ34Jp0KCB3Lp1S+c1FBdJSUklekI7+oux5JeIfjOM+VW8McP+WbFspkTyd1NbWFiodlMbSmBgoJQrV07eeust1e/Juuzad+zYIS1btpRDhw6JiMjFixfF09NTFi5cKMuXLxc3Nze1LT1tUz63Z8+eydq1a1UT13l7e8vIkSNVo6DmzJmj05N+EhVnxpJfIvrNMOYXva4UIiKGnp7hVQUGBsLMzAydO3c2aB0HDhxASkoK+vXrp5O5tZRu3bqFQYMGYfv27ahTpw5iY2Px7Nkz1KxZE8uWLUNERASGDx+OAQMG6GT9Sv7+/vjqq6+QnZ2NHj16wMfHBwDg4+ODixcvYuTIkejWrZtOayAq7owlvwD9ZBjzi15nhpt1TAvc3d0BQKcNzMvo2rWrXurIzMxEqVKlsG/fPkRHR+P69evYu3cvNm3ahLlz5+LZs2cwMzPTaR3Xr1/HmjVr4O3tjWfPnmHOnDmoU6cOxo0bh08//RQLFiyAhYWFTtZN9DoxlvwC9JNhzC96nZnMnTt3rqGL0JShg0hJ23UoQyUpKQllypTBW2+9BRMTE2zYsAEDBgzAnDlz0KhRI9y+fRtt2rRB6dKldVKHUlxcHGbOnAmFQoEZM2bAwcEBjo6OWLRoEdLS0tCmTRt07NgRb731lk7WT/Q6Mpb8ArRbC/OLSpLXopl6HSmDyN/fH3PmzEFISAhMTU0xePBgeHp6ws7ODocPH8aMGTPg6ekJGxsbndYBAJUqVUJWVhYuXLiAihUrwtLSEg0bNkT9+vXh4+MDd3d3vPnmm0b1jwMR6R/zi0oaNlNGJi8vDwqFAgqFAgcPHsQXX3wBPz8/7NmzB9u3b4dCoYClpSUePXqEDz74AF999RXc3Nx0UosyiA4ePIgdO3bgwoULGDZsGMzMzLBjxw6YmZmhVq1asLOzw+DBg1GjRg0GEVEJxvyikqqUoQugvyQmJuLrr7/G/fv3AQA3btzAqlWrcPbsWcTGxmLUqFH4v/buLCTqf43j+FtrwI3CwqlMAweyciI0zSuRylbDwpEisxUzkRBcsIhCqItIWmlF8iIqKaSIIrVcogsrrGkjFDUTA5lSasoVs3TOxTnZOZybwubvjH5elyr8ngv58Py+83yfuXTpEiUlJXh7e1NWVkZCQgLOukPg4eFBZWUlWVlZDAwM8OTJE6KiooiPj2fdunVcuXKF6upqBgcH8ff3d0oNIuIelF8ynrn1APpY8u3bN7y8vKioqGBgYIA9e/aQlpZGX18fx48f59q1a5hMJioqKqitrcVisRAcHAz83RmD9vZ2GhsbiY2NBaC0tJTMzEx27twJQE5ODklJSZSXl/PhwwdMJhMTJkz4a88XEfej/JLxTidTLqCxsZGcnBwmTZpEcXExL1684PDhw9jtdry9vRkYGODMmTNYrVY6OzvJysoaDqK/6fv379y+fZsLFy5QXV0NgK+vLx0dHcN/8/O2y/fv38nMzGTBggV/vQ4RcR/KLxE1U6OuqamJjRs3EhkZycSJEwkKCqKoqIg3b95w/Phxuru7OXjwIG1tbWRkZJCdnU10dLRTajEYDKxfv56oqCiKi4upq6tj8+bNnDx5kuvXrwPw8uVL6urqaG9vd9rxvIi4B+WXyH/8kxtC5X/V1dU5wsPDh7cO//jxw3H69GnHjx8/HG1tbY41a9Y4Dh486Pj06ZPD4XA4bDabw+Fw7pd+3r9/37Fu3TpHRESEY8OGDY6mpibHixcvHGaz2ZGamuowm82Ou3fv/vXni4h7UX6J/OLWG9DdXU1NDbGxsQwNDQGwfPlywsPDOXr0KABtbW1s27aNhQsXUlBQgKencw8S3717R3x8PDdv3qS7u5tHjx5RX19Pfn4+/v7+9PT00N3dzdy5c11i0aCIjB7ll8gvGkAfRTExMZSWlmIymTCZTMTGxpKfnz/8+6CgIEpKSmhtbXV6EAF0dXVhNBqZP38+AFOnTuXx48dkZmaSnZ09vCUZXGvRoIj885RfIr9oZmqUrV69mosXL/Lw4UMOHDgw/PMnT56QnJyMp6cnkZGRTnn2z0PJ3t5eACIiIggICKCgoACA0NBQoqOjMRqNGI1Gp9QgIu5L+SXyb2qmXEBcXBx37twhNDQUgLdv35Kens6WLVucuv/Ew8OD8vJyduzYQW5uLp8/f2bXrl3YbDaSk5O5e/culy9fJi0tbfhtT0Tkvym/REAzUy7k3r17WCwWQkJCOHbsmNM2A//09OlTsrOzycvLo7CwELPZzKZNm5g8eTLnz59ncHCQuLg4EhISnFqHiLg/5ZeMZ2qmXEx1dTVdXV0kJiY69Tnv378nJycHs9nMoUOH6OvrIysrCx8fH3bv3s3s2bMZGhrC09NTw5oi8luUXzJe6WM+FxMXF0diYqLTd6D09fURHBxMZWUltbW1+Pj4cPr0aex2O8eOHaO3t3d4aFRBJCK/Q/kl45VOpsaJn29nDQ0NTJo0CT8/Pzw8PDh16hQfP35k+/btLFq0iP7+fpqbmzVjICIuQ/klrk4nU+OEh4cHZWVlJCUlUVhYiMVioaenh8zMTGbOnMm5c+eora3Fy8tLQSQiLkX5Ja5OzdQ4YbVa2bt3L3fu3CEwMJDm5mZWrFhBd3c36enphISE4OvrO9plioj8H+WXuDp9zDdG2Ww2Ojs78fX1ZdasWbS0tNDf3097ezu5ublUVVWRl5dHTU0NVVVVzJgxg4kTtcNVREaf8kvcjf77xqCGhgZSUlLw9/dn2rRpJCUlYbFYALhx4wYZGRlMmTKFyMhIbDYbra2tTvkWdxGRP6X8EnekZmqMqa+vJyUlhRMnTjBnzhxu3brF69evsVgsw1eFnz9/jqenJ0VFRVy9epWwsDBdHxaRUaf8Enelmakxxm638/r1a5YsWUJgYCArV67k2bNnvHr1iq9fv7Jv3z4CAgKwWq3s37+fsLAwQNeHRWT0Kb/EXelkaoyJiYmhrKwMk8lES0sLz549w2q1kpqaisFgICIigrVr17Js2TIMBoPe6ETEZSi/xF2pmRqDVq1axdmzZ/Hz82PevHl0dHRgt9vp6enhyJEjTJ8+HYPBAOiNTkRci/JL3JFu841hDx48YOvWrbS1tY12KSIif0T5Je5EM1Nj2NKlSykqKsJoNPLly5fRLkdE5Lcpv8Sd6GRqHCgrK8PHx4fFixePdikiIn9E+SXuQM3UOKJhTRFxV8ovcWVqpkRERERGQDNTIiIiIiOgZkpERERkBNRMiYiIiIyAmikRERGREVAzJSIiIjICaqZERERERuBfKA0HAeYMAg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5" y="312738"/>
            <a:ext cx="58007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689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17269</TotalTime>
  <Words>49</Words>
  <Application>Microsoft Office PowerPoint</Application>
  <PresentationFormat>Affichage à l'écran (4:3)</PresentationFormat>
  <Paragraphs>191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24</cp:revision>
  <dcterms:created xsi:type="dcterms:W3CDTF">2020-07-11T06:35:44Z</dcterms:created>
  <dcterms:modified xsi:type="dcterms:W3CDTF">2020-07-30T16:20:26Z</dcterms:modified>
</cp:coreProperties>
</file>