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8" autoAdjust="0"/>
  </p:normalViewPr>
  <p:slideViewPr>
    <p:cSldViewPr>
      <p:cViewPr varScale="1">
        <p:scale>
          <a:sx n="73" d="100"/>
          <a:sy n="73" d="100"/>
        </p:scale>
        <p:origin x="3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1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5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FED0-98AA-4285-955E-E9E894A82428}" type="datetimeFigureOut">
              <a:rPr lang="fr-FR" smtClean="0"/>
              <a:t>09/09/2020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df1 :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toutes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les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98498" cy="17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5" y="2492896"/>
            <a:ext cx="8244408" cy="14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12" y="5517232"/>
            <a:ext cx="4095520" cy="12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4" y="4123949"/>
            <a:ext cx="4276297" cy="127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58" y="4123949"/>
            <a:ext cx="4249652" cy="125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9468544" y="39078"/>
            <a:ext cx="15380188" cy="1433261"/>
            <a:chOff x="9468544" y="39078"/>
            <a:chExt cx="15380188" cy="143326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408410"/>
              <a:ext cx="5098639" cy="102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9468544" y="39078"/>
              <a:ext cx="12728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</a:t>
              </a:r>
              <a:r>
                <a:rPr lang="fr-FR"/>
                <a:t>transformer </a:t>
              </a:r>
              <a:r>
                <a:rPr lang="fr-FR" smtClean="0"/>
                <a:t> - &gt; le moment de la dernière commande et le prix des commandes ne sont pas retenus par le clustering</a:t>
              </a:r>
              <a:endParaRPr lang="fr-FR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766" y="404664"/>
              <a:ext cx="5488966" cy="98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376" y="408410"/>
              <a:ext cx="4468501" cy="106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e 10"/>
          <p:cNvGrpSpPr/>
          <p:nvPr/>
        </p:nvGrpSpPr>
        <p:grpSpPr>
          <a:xfrm>
            <a:off x="9412300" y="1430992"/>
            <a:ext cx="15343842" cy="1479019"/>
            <a:chOff x="9437984" y="1921895"/>
            <a:chExt cx="15343842" cy="1479019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2337981"/>
              <a:ext cx="5299832" cy="106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686" y="2386333"/>
              <a:ext cx="5405140" cy="9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8622" y="2313304"/>
              <a:ext cx="4521350" cy="108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9"/>
            <p:cNvSpPr txBox="1"/>
            <p:nvPr/>
          </p:nvSpPr>
          <p:spPr>
            <a:xfrm>
              <a:off x="9437984" y="1921895"/>
              <a:ext cx="310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transformer </a:t>
              </a: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427882"/>
            <a:ext cx="5372893" cy="107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3414450"/>
            <a:ext cx="4582275" cy="10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881" y="3414450"/>
            <a:ext cx="5736322" cy="102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9420684" y="3045119"/>
            <a:ext cx="505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smtClean="0"/>
              <a:t>_1, All  RFM sauf payments + </a:t>
            </a:r>
            <a:r>
              <a:rPr lang="fr-FR"/>
              <a:t>quantile transformer 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32" y="5160810"/>
            <a:ext cx="5352505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863" y="5026826"/>
            <a:ext cx="5486716" cy="98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5160809"/>
            <a:ext cx="4462681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9491081" y="4736104"/>
            <a:ext cx="420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2_3, Selection RFM + </a:t>
            </a:r>
            <a:r>
              <a:rPr lang="fr-FR"/>
              <a:t>quantile transformer </a:t>
            </a:r>
          </a:p>
        </p:txBody>
      </p:sp>
    </p:spTree>
    <p:extLst>
      <p:ext uri="{BB962C8B-B14F-4D97-AF65-F5344CB8AC3E}">
        <p14:creationId xmlns:p14="http://schemas.microsoft.com/office/powerpoint/2010/main" val="3228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55" y="3977833"/>
            <a:ext cx="4104456" cy="12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77833"/>
            <a:ext cx="4196780" cy="123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8" y="5215648"/>
            <a:ext cx="4701499" cy="13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0" y="620688"/>
            <a:ext cx="8779549" cy="17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86555"/>
            <a:ext cx="7757889" cy="13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212688" y="5305689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063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754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df2bis : colonnes RFM +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paytype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618512" cy="152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5" y="2069817"/>
            <a:ext cx="8030708" cy="143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3" y="3573016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97" y="3573016"/>
            <a:ext cx="4384888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8791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8379" y="5153922"/>
            <a:ext cx="475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'paytype_not_defined_tot_nb', 'paytype_boleto_tot_nb', 'paytype_voucher_tot_nb', 'paytype_debit_card_tot_nb', 'paytype_credit_card_tot_nb', 'mean_pay_install',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981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911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15138" y="5229200"/>
            <a:ext cx="487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['mean_prod_wei_g', 'nb_not_rec_orders', 'tot_comment_length', 'mean_rev_score', 'mean_freight_val_per_order', 'mean_prod_descr_length', 'mean_comment_length', 'mean_price_per_order', 'mean_ship_delay', 'mean_pay_value_per_order', 'tot_freight_val', 'tot_price', 'tot_pay_value', 'avg_freight_payval_ratio', 'mean_prod_vol_cm3', 'mean_ship_time']</a:t>
            </a:r>
            <a:r>
              <a:rPr lang="fr-FR" sz="1200" smtClean="0"/>
              <a:t>]</a:t>
            </a:r>
            <a:endParaRPr lang="fr-FR" sz="120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8" y="692696"/>
            <a:ext cx="7929871" cy="159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2996"/>
            <a:ext cx="8405961" cy="15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57192"/>
            <a:ext cx="3744416" cy="11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9" y="3635745"/>
            <a:ext cx="4189936" cy="12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55" y="3655655"/>
            <a:ext cx="4176464" cy="12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69" y="1166460"/>
            <a:ext cx="5580881" cy="11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9234965" y="797128"/>
            <a:ext cx="582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  <a:r>
              <a:rPr lang="fr-FR" smtClean="0"/>
              <a:t>_3, Selection prod_spec, rev, monet + </a:t>
            </a:r>
            <a:r>
              <a:rPr lang="fr-FR"/>
              <a:t>quantile transformer </a:t>
            </a:r>
          </a:p>
        </p:txBody>
      </p:sp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1006172"/>
            <a:ext cx="6746723" cy="12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614" y="1142812"/>
            <a:ext cx="4445695" cy="106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47" y="3020901"/>
            <a:ext cx="5319212" cy="10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3053152"/>
            <a:ext cx="5607006" cy="10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05" y="3013457"/>
            <a:ext cx="4331784" cy="10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9274341" y="2581672"/>
            <a:ext cx="520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3_1, Allprod_spec, rev, monet + </a:t>
            </a:r>
            <a:r>
              <a:rPr lang="fr-FR"/>
              <a:t>quantile transformer </a:t>
            </a:r>
          </a:p>
        </p:txBody>
      </p:sp>
    </p:spTree>
    <p:extLst>
      <p:ext uri="{BB962C8B-B14F-4D97-AF65-F5344CB8AC3E}">
        <p14:creationId xmlns:p14="http://schemas.microsoft.com/office/powerpoint/2010/main" val="28249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1026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df3bis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+ cat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3" y="2390390"/>
            <a:ext cx="8201344" cy="14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9" y="692696"/>
            <a:ext cx="7780393" cy="15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73216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5" y="3978585"/>
            <a:ext cx="4348084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7" y="3978585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860032" y="5373215"/>
            <a:ext cx="6582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['tot_pay_value', 'cat_furniture_tot_nb', 'cat_fashion_tot_nb', 'cat_electronics_tot_nb', 'mean_price_per_order', 'mean_ship_delay', 'cat_miscellaneous_tot_nb', 'cat_home_tot_nb', 'mean_pay_value_per_order', 'cat_unknown_tot_nb', 'mean_ship_time', 'cat_books_tot_nb', 'cat_leisure_tot_nb', 'tot_comment_length', 'cat_hygiene_tot_nb', 'mean_prod_vol_cm3', 'cat_multimedia_tot_nb', 'mean_rev_score', 'mean_prod_descr_length', 'mean_comment_length', 'cat_diy_tot_nb', 'mean_prod_wei_g', 'nb_not_rec_orders', 'mean_freight_val_per_order', 'cat_food_tot_nb', 'tot_freight_val', 'tot_price', 'cat_office_tot_nb', 'avg_freight_payval_ratio']</a:t>
            </a:r>
          </a:p>
        </p:txBody>
      </p:sp>
    </p:spTree>
    <p:extLst>
      <p:ext uri="{BB962C8B-B14F-4D97-AF65-F5344CB8AC3E}">
        <p14:creationId xmlns:p14="http://schemas.microsoft.com/office/powerpoint/2010/main" val="13256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df4 :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8342" y="6119335"/>
            <a:ext cx="851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['avg_freight_payval_ratio', 'tot_freight_val</a:t>
            </a:r>
            <a:r>
              <a:rPr lang="fr-FR" sz="1200" smtClean="0"/>
              <a:t>',</a:t>
            </a:r>
            <a:r>
              <a:rPr lang="fr-FR" sz="1200"/>
              <a:t>    'mean_rev_score', 'tot_comment_length</a:t>
            </a:r>
            <a:r>
              <a:rPr lang="fr-FR" sz="1200" smtClean="0"/>
              <a:t>',</a:t>
            </a:r>
            <a:r>
              <a:rPr lang="fr-FR" sz="1200"/>
              <a:t>  'mean_ship_delay', 'mean_ship_time',</a:t>
            </a:r>
          </a:p>
          <a:p>
            <a:r>
              <a:rPr lang="fr-FR" sz="1200"/>
              <a:t>              'nb_not_rec_orders</a:t>
            </a:r>
            <a:r>
              <a:rPr lang="fr-FR" sz="1200" smtClean="0"/>
              <a:t>',</a:t>
            </a:r>
            <a:r>
              <a:rPr lang="fr-FR" sz="1200"/>
              <a:t>  'mean_prod_wei_g', 'mean_prod_vol_cm3']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" y="2276872"/>
            <a:ext cx="8578185" cy="153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2273"/>
            <a:ext cx="8343872" cy="16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1" y="3913237"/>
            <a:ext cx="8372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smtClean="0"/>
              <a:t>Quantile normalization (norm)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24136"/>
          </a:xfrm>
        </p:spPr>
        <p:txBody>
          <a:bodyPr>
            <a:normAutofit/>
          </a:bodyPr>
          <a:lstStyle/>
          <a:p>
            <a:r>
              <a:rPr lang="fr-FR" sz="2000" smtClean="0"/>
              <a:t>Toutes les variables (produit, paiement, région, satisfaction, rfm)</a:t>
            </a:r>
          </a:p>
          <a:p>
            <a:r>
              <a:rPr lang="fr-FR" sz="2000" smtClean="0"/>
              <a:t>RFM</a:t>
            </a:r>
          </a:p>
          <a:p>
            <a:r>
              <a:rPr lang="fr-FR" sz="2000" smtClean="0"/>
              <a:t>Produit satisfaction valeur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171670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307</Words>
  <Application>Microsoft Office PowerPoint</Application>
  <PresentationFormat>Affichage à l'écran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Quantile normalization (norm)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25</cp:revision>
  <dcterms:created xsi:type="dcterms:W3CDTF">2020-09-07T14:56:02Z</dcterms:created>
  <dcterms:modified xsi:type="dcterms:W3CDTF">2020-09-10T08:49:35Z</dcterms:modified>
</cp:coreProperties>
</file>