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8" r:id="rId2"/>
    <p:sldId id="339" r:id="rId3"/>
    <p:sldId id="258" r:id="rId4"/>
    <p:sldId id="342" r:id="rId5"/>
    <p:sldId id="285" r:id="rId6"/>
    <p:sldId id="3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00153E"/>
    <a:srgbClr val="00CCFF"/>
    <a:srgbClr val="3B6431"/>
    <a:srgbClr val="B83E41"/>
    <a:srgbClr val="9F78EE"/>
    <a:srgbClr val="339933"/>
    <a:srgbClr val="CC00CC"/>
    <a:srgbClr val="006699"/>
    <a:srgbClr val="77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>
      <p:cViewPr>
        <p:scale>
          <a:sx n="50" d="100"/>
          <a:sy n="50" d="100"/>
        </p:scale>
        <p:origin x="-2010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07/09/2020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07/09/2020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Segmentez des clients d’un site d’e-commerce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</a:t>
            </a: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5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__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/09/20  </a:t>
            </a:r>
            <a:endParaRPr lang="fr-FR" sz="2400" smtClean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" panose="020B0502040204020203" pitchFamily="34" charset="0"/>
            </a:endParaRP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00CCFF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153E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00FA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118171" y="2780928"/>
            <a:ext cx="3597845" cy="2786234"/>
            <a:chOff x="1115615" y="2861815"/>
            <a:chExt cx="3597845" cy="2786234"/>
          </a:xfrm>
        </p:grpSpPr>
        <p:grpSp>
          <p:nvGrpSpPr>
            <p:cNvPr id="13" name="Groupe 12"/>
            <p:cNvGrpSpPr/>
            <p:nvPr/>
          </p:nvGrpSpPr>
          <p:grpSpPr>
            <a:xfrm>
              <a:off x="1115615" y="2861815"/>
              <a:ext cx="3597845" cy="2786234"/>
              <a:chOff x="1115615" y="2861815"/>
              <a:chExt cx="3597845" cy="278623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15615" y="2861816"/>
                <a:ext cx="3597845" cy="927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5615" y="3396391"/>
                <a:ext cx="3597845" cy="2251658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309" t="33326" r="-37951" b="34209"/>
              <a:stretch/>
            </p:blipFill>
            <p:spPr bwMode="auto">
              <a:xfrm>
                <a:off x="1115615" y="2861815"/>
                <a:ext cx="3597845" cy="69418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1115615" y="2861815"/>
              <a:ext cx="3597845" cy="278623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 Seattle Energy Benchmarking »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0" y="3140968"/>
            <a:ext cx="4688633" cy="226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 base de donnée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611560" y="2060848"/>
            <a:ext cx="8136903" cy="4247317"/>
            <a:chOff x="611560" y="2060848"/>
            <a:chExt cx="8136903" cy="4247317"/>
          </a:xfrm>
        </p:grpSpPr>
        <p:sp>
          <p:nvSpPr>
            <p:cNvPr id="3" name="Rectangle 2"/>
            <p:cNvSpPr/>
            <p:nvPr/>
          </p:nvSpPr>
          <p:spPr>
            <a:xfrm>
              <a:off x="611560" y="2060848"/>
              <a:ext cx="813690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/>
                <a:t>Prédiction de la consommation énergétique</a:t>
              </a:r>
            </a:p>
            <a:p>
              <a:pPr marL="285750" indent="-285750">
                <a:buFontTx/>
                <a:buChar char="-"/>
              </a:pP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Site Energy Use (SEU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) modélisé par 4 modèles différents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Résultat optimal obtenu avec XGBoost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Total GreenHouse Gases (GHG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) modélisable grâce à la forte corrélation avec SEU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/>
                <a:t>Intérêt de la variable EnergySTARScore</a:t>
              </a: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Elle améliore les modèles lorsqu’elle est présente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Tx/>
                <a:buChar char="-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Faible importance pourtant dans le classement des variables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/>
                <a:t>Evaluation des performances du modèle</a:t>
              </a:r>
            </a:p>
            <a:p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 Les performances du modèles sont assez comparables à celles obtenues en cross-validation sur le training set</a:t>
              </a:r>
            </a:p>
            <a:p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- Les courbes d’apprentissage montrent que les modèles pourraient être amléiorés par davantage de données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3568" y="488506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3568" y="37329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3568" y="213285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32777</TotalTime>
  <Words>162</Words>
  <Application>Microsoft Office PowerPoint</Application>
  <PresentationFormat>Affichage à l'écran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Segmentez des clients d’un site d’e-commerce Projet 5</vt:lpstr>
      <vt:lpstr>Présentation PowerPoint</vt:lpstr>
      <vt:lpstr>Problématique   « Seattle Energy Benchmarking »</vt:lpstr>
      <vt:lpstr>Présentation PowerPoint</vt:lpstr>
      <vt:lpstr>Conclusions   la base de donnée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406</cp:revision>
  <dcterms:created xsi:type="dcterms:W3CDTF">2020-05-18T10:09:28Z</dcterms:created>
  <dcterms:modified xsi:type="dcterms:W3CDTF">2020-09-07T13:03:31Z</dcterms:modified>
</cp:coreProperties>
</file>