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08" autoAdjust="0"/>
  </p:normalViewPr>
  <p:slideViewPr>
    <p:cSldViewPr>
      <p:cViewPr>
        <p:scale>
          <a:sx n="75" d="100"/>
          <a:sy n="75" d="100"/>
        </p:scale>
        <p:origin x="-246" y="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FED0-98AA-4285-955E-E9E894A82428}" type="datetimeFigureOut">
              <a:rPr lang="fr-FR" smtClean="0"/>
              <a:t>11/09/2020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1098-0803-4928-B3A3-515244F00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8484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FED0-98AA-4285-955E-E9E894A82428}" type="datetimeFigureOut">
              <a:rPr lang="fr-FR" smtClean="0"/>
              <a:t>11/09/2020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1098-0803-4928-B3A3-515244F00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0321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FED0-98AA-4285-955E-E9E894A82428}" type="datetimeFigureOut">
              <a:rPr lang="fr-FR" smtClean="0"/>
              <a:t>11/09/2020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1098-0803-4928-B3A3-515244F00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8731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FED0-98AA-4285-955E-E9E894A82428}" type="datetimeFigureOut">
              <a:rPr lang="fr-FR" smtClean="0"/>
              <a:t>11/09/2020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1098-0803-4928-B3A3-515244F00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5328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FED0-98AA-4285-955E-E9E894A82428}" type="datetimeFigureOut">
              <a:rPr lang="fr-FR" smtClean="0"/>
              <a:t>11/09/2020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1098-0803-4928-B3A3-515244F00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7527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FED0-98AA-4285-955E-E9E894A82428}" type="datetimeFigureOut">
              <a:rPr lang="fr-FR" smtClean="0"/>
              <a:t>11/09/2020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1098-0803-4928-B3A3-515244F00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364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FED0-98AA-4285-955E-E9E894A82428}" type="datetimeFigureOut">
              <a:rPr lang="fr-FR" smtClean="0"/>
              <a:t>11/09/2020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1098-0803-4928-B3A3-515244F00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183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FED0-98AA-4285-955E-E9E894A82428}" type="datetimeFigureOut">
              <a:rPr lang="fr-FR" smtClean="0"/>
              <a:t>11/09/2020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1098-0803-4928-B3A3-515244F00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9197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FED0-98AA-4285-955E-E9E894A82428}" type="datetimeFigureOut">
              <a:rPr lang="fr-FR" smtClean="0"/>
              <a:t>11/09/2020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1098-0803-4928-B3A3-515244F00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4099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FED0-98AA-4285-955E-E9E894A82428}" type="datetimeFigureOut">
              <a:rPr lang="fr-FR" smtClean="0"/>
              <a:t>11/09/2020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1098-0803-4928-B3A3-515244F00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2157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FED0-98AA-4285-955E-E9E894A82428}" type="datetimeFigureOut">
              <a:rPr lang="fr-FR" smtClean="0"/>
              <a:t>11/09/2020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1098-0803-4928-B3A3-515244F00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756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DFED0-98AA-4285-955E-E9E894A82428}" type="datetimeFigureOut">
              <a:rPr lang="fr-FR" smtClean="0"/>
              <a:t>11/09/2020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C1098-0803-4928-B3A3-515244F00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931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-20642" y="30608"/>
            <a:ext cx="5346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df1 : </a:t>
            </a:r>
            <a:r>
              <a:rPr lang="fr-FR" sz="2400" b="1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toutes</a:t>
            </a:r>
            <a:r>
              <a:rPr lang="fr-FR" sz="24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les colonnes 5000 lignes</a:t>
            </a:r>
            <a:endParaRPr lang="fr-FR" sz="240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48680"/>
            <a:ext cx="8798498" cy="176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55" y="2492896"/>
            <a:ext cx="8244408" cy="1473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5" descr="data:image/png;base64,iVBORw0KGgoAAAANSUhEUgAAAsgAAADSCAYAAABXeTaiAAAABHNCSVQICAgIfAhkiAAAAAlwSFlzAAALEgAACxIB0t1+/AAAADh0RVh0U29mdHdhcmUAbWF0cGxvdGxpYiB2ZXJzaW9uMy4yLjIsIGh0dHA6Ly9tYXRwbG90bGliLm9yZy+WH4yJAAAgAElEQVR4nOzdd3hUxfrA8e/2kt1kk03vFVLoBAhFQRSkgwJWEGyI6M9+FcErdhTL1WvHgqCABWw0G0UB6T0EkgDpvbfNZtv8/jgaCAKGC4rXez7Pw0N2T5k5Z3d23zP7nhmFEEIgk8lkMplMJpPJAFBe6ArIZDKZTCaTyWR/JXKALJPJZDKZTCaTnUAOkGUymUwmk8lkshPIAbJMJpPJZDKZTHYCOUCWyWQymUwmk8lOIAfIMplMJpPJZDLZCeQAWfZfRQjBjTfeiK+vL717977Q1ZHJ/iOLFy9m6NChrY8VCgVHjhy5gDX6Y2RkZJCamsp/w2iiJ74G999/P2+++eYFrpHsQpPb6dmbPn06Tz75ZOvjN998k6CgIEwmE1VVVee8/zPZv38//fr1O387FLI/TVRUlNDr9cLLy0sEBgaKKVOmiIaGhtbl33zzjbjooouEyWQS/v7+4uKLLxZfffVVm32sX79eAOLZZ5/9s6vfauDAgeKdd965IGX/9NNPIiwsTDQ2Nl6Q8mXn5u/SBs5GTk6OAITT6TztOoDIzs4+630vWLBA9O/f/1yq94e68sorxdKlSy90NdrlxNeguLhYhIeHi5aWlgtcqwtDbqenJrfTs+NwOIRerxd79+497/s+neHDh4uvv/76vOxL7kH+k61YsYLGxkZ2797Nzp07eeqppwBYtmwZEydO5IYbbqCwsJCysjKeeOIJVqxY0Wb7hQsX4ufnx6JFiy5E9dvF5XL9YfvOy8sjOjoaLy+vP6wM2R/rf6EN/JW43e4LUm5JSQnr169n3Lhx533ff+RnDEBISAiJiYl8/fXXf2g5f2VyO/1z/R3baVlZGXa7nZSUlLPeVgiBx+M56+2uv/563n777bPe7nSVkP1JoqKixPfff9/6+IEHHhAjR44UHo9HREREiHnz5p1x+8bGRmEymcTSpUuFRqMRO3bsaHfZc+bMERMnThSTJ08WJpNJJCcnt9k+IyNDDBw4UPj4+Ijk5OTf9Ab8atasWUKpVAqdTie8vLzEHXfcIYSQrqxfe+01ER8fL6Kjo4UQQtx1110iPDxcmM1m0aNHD/HTTz+1uz7PPvusCA0NFSaTSXTo0EH88MMP4t133xU6nU4olUrh5eUlHn300XYfv+yv4UK2AZvNJqZMmSIsFotISkoS8+bNE2FhYa3LOal3aMqUKWL27NlCCCGqq6vFyJEjhb+/v7BYLGLkyJGioKCgdd2BAweKRx55RPTr10+YTCYxZMgQUVFRIYQQIiIiQgDCy8tLeHl5iZ9//vk3PUonlm2328X9998vIiIiRGBgoLjtttuEzWb7zfFkZGS0aQ8+Pj6t9Z4+fboYPny4MBqN4vvvvxcrV64U3bp1E2azWYSHh4s5c+a07ufXnrMPPvhARERECKvVKp566qnW5du2bRM9e/YUZrNZBAYGinvvvbdd53vhwoXi0ksvbfNcVFSUeP7550Xnzp2Ft7e3uOqqq0Rzc3Pr8vnz54u4uDjh6+srRo8eLYqKitqcoxM/Y9avXy/CwsLEc889JwICAkRwcLD44osvxKpVq0RCQoLw9fUVTz/9dJvjSEtLEz4+PiI4OFjccccdbXqIT379n3rqKTF16tR2HevfjdxO/7fb6ZnO8a/t7oUXXmhtd++///5v1s3MzBRGo7H1nF5yySVCCCE2b94sUlNThbe3t0hNTRWbN29u8/rMmjVL9OvXT+j1epGdnS0A8frrr4v4+HhhMpnEI488Io4cOSL69u0rzGazmDhxYpt2XFhYKPR6vbDb7e06/jORA+Q/0YkfOvn5+SI5OVk88sgj4tChQwIQx44dO+P2ixYtEsHBwcLlcolRo0aJO++8s3VZXl6e8PHxEXl5eafcds6cOUKn04lVq1YJl8slZs6cKfr06SOEkH4GiYuLE08//bRoaWkRa9euFSaTSRw+fPiU+zpVigUgLrvsMlFVVdX6IfHhhx+KyspK4XQ6xQsvvCCCgoJavwzPVJ/Dhw+L8PDw1i/HnJwcceTIESHEX/+nKtmZXcg28NBDD4kBAwaIqqoqkZ+fL1JSUtr9xVtZWSmWLVsmmpqaRH19vZgwYYIYO3Zs67oDBw4UsbGxIjMzU9hsNjFw4EDx0EMPCSFO/dPtmb5477nnHjF69GhRVVUl6uvrxahRo8TMmTNPeUynag9TpkwR3t7eYtOmTcLtdovm5maxfv16sX//fuF2u8W+fftEYGCg+OKLL9rU75ZbbhE2m03s3btXaLVakZGRIYQQIi0tTSxatEgIIURDQ4PYsmXLKetysgceeEDMmDGjzXNRUVGiV69eoqioSFRVVYnExETx5ptvCiGEWLt2rbBarWLXrl3CbreLO++8U1x00UVtztGJnzHr168XKpVKPP7448LhcIj58+cLf39/ce2114r6+nqRnp4u9Hp963tq586dYsuWLcLpdIqcnByRmJgo/vWvf53yNRBCiOXLl4vu3bu361j/buR2Kvlfbae/FyCrVCrxz3/+UzgcDrFq1SphMBhEdXX1b9Y9+ZxWVVUJi8UiFi1aJJxOp1iyZImwWCyisrKy9fWJiIgQ6enpwul0CofDIQAxZswYUVdXJ9LT04VWqxWDBw8WR48eFbW1tSIpKUl88MEHbepvNpvFvn372nX8ZyKnWPzJxo0bh8ViYcCAAQwcOJBZs2a1Jq6HhISccduFCxdy9dVXo1KpuO666/j4449xOp0AREZGUltbS2Rk5Gm3HzBgACNGjEClUjF58mT27dsHwNatW2lsbGTmzJlotVoGDx7MqFGjWLp06Vkd28MPP4yfnx8GgwGASZMmYbVaUavV3H///bS0tJCZmfm79VGpVLS0tJCRkYHT6SQ6Opq4uLizqovsr+tCtYFPP/2U2bNn4+fnR0REBHfddVe762y1Whk/fjxGoxGz2czs2bP58ccf26xz44030qFDBwwGA1dddRV79+5t9/5/JYRg/vz5/Otf/8LPzw+z2cysWbP4+OOPz2o/Y8eOpX///iiVSvR6PYMGDaJz584olUq6dOnCtdde+5v6z5kzB4PBQNeuXenatWtre9RoNBw5coTKykpMJhNpaWntqkNtbS1ms/k3z991112Ehobi5+fH6NGjW8/T4sWLuemmm+jRowc6nY65c+eyZcsWcnNzW7c9+TNGo9Ewe/ZsNBoN11xzDZWVldx9992YzWZSUlJITk5uPY6ePXuSlpaGWq0mOjqa22677Tfn4ERms5na2tp2HevfkdxOT+9/oZ2eiUaj4dFHH0Wj0TBixAhMJlOb7/bTWbVqFQkJCUyePBm1Ws21115LYmJim/ScqVOnkpKSglqtRqPRAPDggw/i7e1NSkoKnTp1YujQocTGxuLj48Pw4cPZs2dPm3LOV9uVA+Q/2ZdffkltbS15eXm88cYbGAwGrFYrIOUCnU5BQQHr16/n+uuvB6SGZbfbWbVqVbvLDg4Obv3baDRit9txuVwUFxcTERGBUnn87RAVFUVRUdFZHVtERESbxy+88AJJSUn4+PhgsVioq6ujsrLyd+sTHx/Pyy+/zGOPPUZgYCDXXHMNxcXFZ1UX2V/XhWoDv77PfxUVFdXuOttsNm677TaioqLw9vbm4osvpra2tk3e4Mnv58bGxnbv/1cVFRXYbDZ69uyJxWLBYrEwbNgwKioqzmo/J7fFbdu2cckllxAQEICPjw9vvfVWm7Z4pvq/9957ZGVlkZiYSK9evVi5cmW76uDr60tDQ8Nvnj9dOcXFxW1eE5PJhNVqbfM5dPJxWa1WVCoVQGvQHBQU1LrcYDC07j8rK4tRo0YRHByMt7c3s2bN+s05OFFDQwMWi6Vdx/p3JLfT0/tfaKdn8mvH16nqcSYnt3H4baxx8jmB37bp07XxX52vtisHyH8BHTt2JCIiguXLl592nQ8//BCPx8Po0aMJDg4mNjYWu93OwoULz7n80NBQCgoK2iTE5+fnExYWdsr1FQrF7z6/ceNG5s2bx6effkpNTQ21tbX4+Pi0exiZ6667jk2bNpGXl4dCoeChhx46iyOS/bf5M9pASEgIBQUFrY/z8/PbLDcajdhsttbHpaWlrX+/+OKLZGZmsm3bNurr6/npp58A2vV+Pl17ORV/f38MBgMHDx6ktraW2tpa6urqTvvl0562CFJ7GjNmDAUFBdTV1TF9+vR2t8WEhASWLl1KeXk5Dz30EBMmTKCpqel3t+vSpQtZWVntKgOkz6G8vLzWx01NTVRVVbX5HDqbc3my22+/ncTERLKzs6mvr+eZZ5454zk4dOgQXbt2/Y/L+zuS26nk795Oz3SOz8XJbRx+G2ucSxsHKCoqwuFw0LFjx3PaD8gB8l+CQqHgpZde4sknn2TBggXU19fj8XjYtGkT06ZNA6SfrObMmcPevXtb/y1fvpzVq1ef89iCffr0wWg0Mm/ePJxOJxs2bGDFihVcc801p1w/KCiIY8eOnXGfDQ0NqNVqAgICcLlcPPHEE9TX17erPpmZmaxbt46Wlhb0ej0Gg6FN77bs7+fPaANXXXUVc+fOpaamhsLCQl599dU2y7t168aSJUtwu9188803bX7abGhowGAwYLFYqK6u5vHHH2/3sQUEBKBUKn+3zQAolUpuvfVW7r33XsrLywHpA//bb7895fpBQUEUFhbicDjOuN+Ghgb8/PzQ6/Vs376dJUuWtLv+H330ERUVFSiVytZemfa0xyFDhrB7927sdnu7yrn22mtZsGABe/fupaWlhVmzZtGnTx+io6PbXdczaWhowNvbG5PJxOHDh393nOMff/yR4cOHn5ey/y7kdir5u7fTM53jczFixAiysrJYsmQJLpeLTz75hIyMDEaNGnVe9g9Sux08eDA6ne6c9yVHHX8REyZM4JNPPuH9998nNDSUoKAgHnnkEcaOHcvWrVvJy8vjjjvuIDg4uPXfmDFjiI+PZ+nSpeTn52MymX5ztd0eWq2WFStWsGbNGvz9/ZkxYwaLFi0iMTHxlOvffffdLFu2DF9f39Pmh11++eUMGzaMDh06EBUVhV6vP+VPJ6fS0tLCzJkz8ff3Jzg4mPLycubOnXvKdU0mExs3bmzfgcr+0v7oNjBnzhyioqKIiYlh6NChTJ48uc3yV155hRUrVmCxWFi8eHGbYY/uuecempub8ff3Jy0tjWHDhrX7uIxGI7Nnz6Z///5YLBa2bt16xvWfe+454uPjSUtLw9vbm8suu+y0+X2DBw8mJSWF4OBg/P39T7vPN954g0cffRSz2cwTTzzBVVdd1e76f/PNN6SkpGAymbj77rv5+OOPW9MZztT+goKCGDx4MF999VW7yrnssst48sknGT9+PCEhIRw9evSsczrP5IUXXmDJkiWYzWZuvfVWrr766tOuW1JSQkZGxh8y9NV/O7mdSv7O7fRM5/hcWK1WVq5cyYsvvojVamXevHmsXLnyjOfkbC1evJjp06efl30pRHv772UymexvZMOGDUyaNInCwsILXZW/rYyMDKZMmcL27dvP+afTP9P9999PXFwcM2bMuNBV+Z8nt9M/3n9rOz3Z/v37ue2229iyZct52Z8cIMtksv9J8hevTPbXJ7dT2YUip1jIZDKZTCaTyWQnkHuQZTKZTCaTyWSyE8g9yDKZTCaTyWQy2QnkAFkmk8lkMplMJjuB+vdX+fP4+/uftzEvZbK/g9zc3DPO9nWhyW1WJmvrr9xm5fYqk7V1pvb6lwqQo6Oj2blz54Wuhkz2l5Gamnqhq3BGcpuVydr6K7dZub3KZG2dqb3KKRYymUwmk8lkMtkJ5ABZJpPJZDKZTCY7gRwgy2QymUz2F3LTTTcRGBhIp06dTrlcCMFdd91FfHw8Xbp0Yffu3X9yDWWyvz85QJbJZDKZ7C9k6tSpfPPNN6ddvmbNGrKzs8nOzmb+/Pncfvvtf2LtZLL/DeccIBcUFHDJJZeQnJxMSkoKr7zyCgDV1dUMGTKEhIQEhgwZQk1NzTlXVib7u2j86SeK/vEgrurqC10VmUz2O5zl5RQ98ABNW7f+KeVdfPHF+Pn5nXb5V199xQ033IBCoSAtLY3a2lpKSkr+lLrJZOeNywF1vzOFeO4myPgaKrJ+u8xWDTk/gceNEILqzz8ne8RIDnXpyqHEJA716XNO1TvnAFmtVvPiiy+SkZHB1q1bef3118nIyODZZ5/l0ksvJTs7m0svvZRnn332XIuSyf42HPkFOHJy8DQ0XOiqyGSy3+Gpr8eRk4uj8He+zP8kRUVFREREtD4ODw+nqKjolOvOnz+f1NRUUlNTqaioOPOO60vgwGeQ/T3s/xRON9FuZTbY69o+V7ADNr4EzXWn3sZWDQ7bqZfV5EF1jvR37s/wzazf7r86B9Y+DevnwgejoSLzzMfyq71LYdX94LS3b/3/Vc010FR19tu5HNLrdzaEgO3vSq/Lkmug/PDp113/NGLlvfDJZKjObbPo4Lo5vL5iKuvWzuLI0xGU/fNhXMeOgcMhrVBXf3b1Osk5D/MWEhJCSEgIAGazmaSkJIqKivjqq6/YsGEDAFOmTGHQoEE899xz51qcTPa34Hv9dfiMHYPKbL7QVZHJZL9DFx9P5AcLUJpMF7oqZ23atGlMmzYNaMcQdB9dBeX7QaECvQ80lkPaDFAqpcA04ysY9wasuBuiB8Cwuce3zVwNB7+EA5/C5c+C0ReEB0K6gdMGS66GgI4w9rXj21TnwOaXoTQdFEq4+Tso3A65P0HDVKkOv9q9ELa9DUZ/8AoAj/vUx1CbL9W19zRorpZ6ICsOS3XQ6P+zk3g+uV3QVAHeIb9d1lQF1UchvBcoFH9uvb6cAc21MHUlKFXt327Hu7B3MVw5H4JS2reNoxH2fiS9vjEXgTnotKv+FP8QByq+ZaLtO+pWzSNvwASO1GfhcDlYWrWJRm8vAvNX8IzKQWGSnuT0E/p9jcb2H8cpnNdxkHNzc9mzZw99+vShrKysNXAODg6mrKzslNvMnz+f+fPnA/z+1a1M9jehUCjk4Fgm+y/yV2qvYWFhFBQUtD4uLCwkLCzs3HbqckBFhvS33hd8wqRe5K7XgpcVDq+Cmhzpp+6EoRA3+Pi21TnQZzqE9oA9i6Rg9tAKKQDqdQvYqiAyDawJ0voejxR01+ZBwXZIuBxCukpBYdoM6DwBfMLb1q/XreAXC6E9ISi5bQBZkQmZa6DXzdBQBqUHoGg37HwXwnrC5M/bBtv/CYdNugDQe0vBbVjPM6/vdkqBeWBy24Bzz4ew4z3o/39weA1c+k+wxknLtr4Oh1fDVQvBOxTUBlCdIkxrrIDVD0DniRA7SLpwiRt86qC7veKHgLNRulABKN4rBbJR/c8crEf0ltIkzCHS65D9PfScCrozXEzqzDD+PdB5gykAgMrGFr7YXcSwTsH4GDV4PII5Xx2kpklPoXIo6a4o8sv3U7rpQRyeluP7UkC5WsWtoUF4BSm4XaGk1wFpefDMh/7z88F5DJAbGxsZP348L7/8Mt7e3m2WKRQKFKc5wWd1dSuTyWQy2f+4MWPG8Nprr3HNNdewbds2fHx8Wjuk/mNqLXS7TurBHfUK+MVIga2XVfpJXKEAoxW+my393+tmabuqo/DpFEgaDYMeguTRUk9v0U6IGiD1Qpfuh0nLwWCBhlL4bCp0vgpSb4Trl0nB4K8xglr72+C49IAUoPa44dR1z/4Odr4vbdd5Akz+QqqjbyT4Rp97cPxrHdY/JR1PYBJM33jq9VwOaCqHwp2w/mm4fC4kXHZ8eVAnqYfY7YbqY1Jqw686TQCfCNCaYdE4KegdPPu3ZTgaIW+L9LrovWHji+B2SOfzNNwegc3hwqzXHH/y6HrpQqLf/0Gvm6QLl9UPSL3zB78ArRfcuv54D+/OBVLO78gXsWt8cFXlYPJPgGHPSMv3fCT1Jkf3h9DugBT4mnRq9BoVy3cVcqCojkdGJtFkiKS22UGA1sX3B8vIr27i3+uO8O7GowR665jYM5I9BbXUNTtocXnI1TSj0yqJ06aQb9+DQDBOGURDQx4bvLwwCw/RTifBFgMKiwWlSoU+uZ092qdxXgJkp9PJ+PHjuf7667nyyisBCAoKoqSkhJCQEEpKSggMDDwfRclkMplM9rd27bXXsmHDBiorKwkPD+fxxx/H6XQCMH36dEaMGMHq1auJj4/HaDSyYMGC81PwmH/Dx9fDkolw1YcQN0h63l4r9ew6GiF/qxQ4HVgmBYqRfaHD5RB90fH99LlN+gdSwOi0ScExSOkbWhOo9VJQ7NOOnu/vH4PmKrj5eyl4s9eCOfj48qQxsG2+FKB1ntDaK0nCkPYd99onwNEEw549fW+p0VfqIa84DLEDIX874AH/DmA84YbKrW9KaSZDn4KUKyG4Ezib4fNpUrrJxfdDRC8puE0a2TZ4D0qW/jmapHP7a4/7ybzDwBojpYxEpMGI5yGsJ9uOVXGwuJ4b+kahVimlMiqzwDeGtzbm893BUt6enEqwzy+pJpmroWAbdL9eOp/CI/0aYK+X/k4cDaZA9ubXsCO3mvFNxbjzDuG/aAzPuyZxTc18YrpeTOXAZ5n5+X6u6TqcYeP6Q0g3PB7B1/uKefPHIwxMCGTWyCReW5dNXrWNjOI6nG4P2eVNPD4mmVfXHWFYJ+n1LG9woFIoeen7TKb2j8GkVbFkex659T6olAp6h6XQUJiLRqXhxsp6bLW1bDToiNL4cWODIDjLhu81V+MzZgz62Nj2vf6ncc4BshCCm2++maSkJO67777W58eMGcPChQuZOXMmCxcuZOzYsedalEwmk8lkf3tLly4943KFQsHrr79+/gtWKKRey9J9UorAr764DWw1UhpE/7ukXtlFY6GsoxSEXvrP4+tWH5OCxLTbpZQItRZUGil1wDtE6lmctOzs6jV4lhQ0uuyw+d9SusfVi8AaLy3P+AqEGzpdefp9FO6ErG+l+utOSpepLYCW09/QVZifg+Xn5zFVHILR/5Z60Qt2SIF68ji45OHjK+f8JF1IhHSDuEuk5xxN4Gii2d7MY8v2kxrty8TUiNP3bGu9YOxr2J1uMgtqSQnUojiyFlVUmhT8q7VSz7tSI/0dfykAK/enszu/hlFdQgj01kvH/PX/QZ/biA0YRkKQmXc2HsXu9PDUuE4oBj8i3Tz568VGYxn0vBFUOtj1PvS9HQE88mU6RbXN/BgymPSaRJ7X/sDBej0bVP2ISxpNSV0zRTXNbC000CSCuDIUCmpsvLYuG51GhdWk5bp3tmA16yipt6NUKIgLMFFY08zbPx1jaEoQWaWN9I+zsjOvloYWJ06PoF+clR0F+ShVHvpERjO+dw921C7F7XHTO6Q320J8+DZrOaiV7HPX8LRSxRPNTrwOZtC8bTsR898+p9Socw6QN2/ezIcffkjnzp3p1q0bAM888wwzZ87kqquu4r333iMqKopPP/30XIuSyWQymUz2R+p9i5RqoT3hBqf4IVB1BHI3SkFySFcph/RUAV7lEcjZKG3j90sPXku9lG7gGwMhXSAgEZLHtL9OYT3h4FfwwUipV7OpXOoxHjFPWp44UgoqO42Hkn1SD6uXf9t9HNsg9Zh2ngABHXHlb0e57imUlz9JzdBXsBjUp00F/e6zNxlu24hp2INSj/nIF0Ghwpa3k10iiZ4OF0atGn54HBpLIXawdLHx/WNSoNxpHExaTovNQdYHO/Hz0lBc20yIj761TLdH8MHPOSQEmri4g/SL+4p9xbz141F6+DRRnH+Mdy4vxdj/VqlSOrPU06vSSvncwH1DOlDV1CIFxwB+sWwMuBpbSyeGp4bQPcKXye9tw2rSsjuvBouXlriAmOMHunsRHFwOExbA1R/CwjE4tRaCzPdQ1+zkcFkjgVZ/sjvfR38PhAdeTmWQL5+vy6be7uRAYT178moZFe0m0jeC2SOTaWxxsnhbPsW1zTjdgrFdQ7ltYByvrM2ittmBw+0hwKTj+4xyxnYNZn9RHXH+JoakBBNkcfPD7lfp1yuWJwY8gs1p4+Vlm6lz1vFd7nds11to1mnQoSbGO4Y79hrwa9iFu6EBfUw0Cs0J6ST/gXMOkAcMGIA4zVAwa9euPdfdy2QymUwm+zNpT7r7v/et0s/19UVg+qW38dcby06WMAQCOoAl6vhzOm/QeElDt2WukUaaOJsAGaQ8Zd8YKVjueh1E9WXrMWlYsrTYOKk+dYWwaCwegx8fdF9GQpCZizr8km6RNkPq7fWXep0X/JjJ4KISPMXV3LN5F1P7RUu9ukBNk4N7PtnLkOQgJqVFETlwCkXV3QnpPl4KRn+5QW91iT//XpvNE40rGGRfJ/W6+4TDyBfg6DrY9qbUO5s8BpRKLF46Ft/ah+051dy4YDv/uLwjAxIC0GtUNNidfLmniMRg79YAuU+MlarGFmz2FpqdAmVKLyld4+CX0sXHNzOli4J+d1LZ2ML6w+Vc3umE1BMvK+829qNmTwv1ugIa7E7cHg9juoYwc/k+gr31LLipj5SOAdBjMgR3hoAksNeRV1REiauOS4YFUVpfQFFtM5PTIpn/Uw5uIfDSqjDpNIzrHorHI+gba2WS9RC6T/4BQ5/mksRLue/TPWw/Vk1iiJmkEG+SQ715bd0R9uTVYDFoGZoSTFFtM5UNdg4U1fPY6BRi/E2ggKve3EaLGE6PoGKWZS2js39n3B43ChQEGALwM/hxR9c7eGXPK3T270zcveMxdtqOZdxY1Fbr2b2/TuG8jmIhk8lkMpnsv1xdoTQ2bdzg1t5JKV/4hJvnSg9IPbXGkyY0USikFIyTRfcHpVq6kUx7+hEObA4XSoUCveakocYieoHrZljzIAycCR2H8/ybPwOw/PZ+0joqPU7fBJow8PmeQpJDfY4HyFpja3CMqwVPSHfeM77LjJgEEo9mEePv1VqUABwuN00tLub/eJTKRiUPDruaHfk1HKtsYu27MjwAACAASURBVGLPCJRKBZclBWLSqeld/AGUHoRrFlOt8GH32/+gyaVki/Fx7r6kIyHK40OPGbVqYvy9SI32Y29BLa+uP8Ib1/ckzGLg1Wt7UNXYwuYjlfSLsxJpNTJ90C915pcbzvK34fnpeZoSJ2IO6AB+MZTV21m6PZ+PtubRYHdR3mBnTNdQPtlRwNDkYALMOu7/dC8atZIkXRX2nduor4pEVNl48TsLDw5LZMX+YsItRnokjQKgWWPhSueTNLmUvOlr5M7BcSzbVcSwTiG8tv4owiNIDjFT3eRgROcgNGolo7uEEuRUQllf8Ivhwy25rN5fggfIqWzkmSs689muQjJK6ukTa2VwYiAv/5BN72g/XB5BelEdL13dHR+Dhn99n0Vlg5OkkCBK7Bs5lL2N0TGjCfIKwuVx8XCfh3lp10sUNxUjEKwrWEd5czmv33z+Uo/kAFkmk8lkMtlx2+dD5jdwzWLwP+lGsaLdkP45HF0rBdCXP/37+1Mo4LI5rQ8dLg8KtweNStlmNafbw00f7CDEx8CLE7siAJXyhLQHv1jpZsDAJLLKGojz9+KKHlLQ3uJy0/jhDVQ3Ce7W/IPHxiQTH3g8//RIeQPeeg1v/XiUqSVPcpveDpOWk1/TQrTVq02A7OelZcmtady6aCc7cqoJsRjQa5TkVds4Ut7IkORg/Ly0WIxahnUK5qj/7TTGTaKrdwhVZQ3U11XRrDRx2JjCFlcMncoa6BB0vC5RVi+evqIzK/cXsyuvhrc2HGF8j3C6Rli4eeEOam1O1t4/EItR27rNj5nl+HnpqGgIZ5VtMnnpHXhr2n2U1tn5x4IdeDwemh1uFm7JRa1UEOZrYFtONW4huKhDLJPTorC7PMQX76JH3Q98q7+WYw4LdpeHioYWXlt3hIqGFm4fFMfgxCD8TVrGpMbj9rh5cuVBUqP8eG9qLwCSg820uDzkVdmobXayPaeWxVvzWLG3mNRoP8Z2exQaoaimBKdboFYq6BNr5dGvD3LHoHhi/L1Yuj2flBBvapudNDtdBJn1oBAYfrkwun1gLMmhZrpF6iiymQg0BlLeXI7D4yDZL5l+of2It8Rj1VsxaUxUNFeQ6Jf4++/FsyAHyDKZTCaTyY7reaM0FJnfKUYByPoWjv4AHUdKub9nII7+xEOf7cQY04fHru4PQJ3NwdQFOwj11fP6dW3HElYpFHQJsxBg1vLw5/upanLw9uRUVEoFJXXN5FTq6Tt8HgqFgp3b8thbWMvVvSNwuT3M+Gg3HcsS6Bruw7gOoXSL8EWjUrDlaBUKBE9+vZ8QXxPpxfX08Q0nMtgICiU7cqv4cm8RPaJ86R+vo9bmYPWBEoamBHOsogmjVs3lKYGsSS/l0VHJWE06/Ly0beo999ssyurtfDY9hIQgM5YZb+NrUDHaBde+s5UIPyNvTepJY4sLIQQ6tQqtWolJpya3ykZ6UT2+Ri1dIyz4m3T4m3QU1th4ZvUh7r6sA75GDc9/m0mQt56kEDOb3J3pavXBrFfjETp6RFroHe1LbpUNvUbF4MQAYvxNbMisYGN2JZ/vKqJzuA+f3NYXnHGkZ1xG5fdNjO4ewNCUICa/t43kYDPfVNl4Z+MxXl9/lB6RFp4Y24l6u5Plu4vJLGtACIFCoWBCagSZZQ0MiLPS7PQQ4+8lXcgI2HqskjXpJYT4GBgQZyXQrOXiDoE43R4Kqm28sjabALOW167rQbjFwM78WjRqFZWNLfh5afn1ekivVXN5Sgjzts9jR9kOXh38Kv4Gf2Z0nUGiXyIKhYIgL2n4uRBTCFq1ls5ZLVQsfxX/6beh0LZ9jf4TcoAsk8lkMpnsOL8Y6d+p9LsTUsZJw5D9HmcTjU7AcXxEjC/3FnG0opFofynPOb2ojoIaG8NSglEqFVzUwR8/Ly3VTU6UCgUHCmuxmnQs2JzDpiOVvHtDLzRqBWO7hdE7xo+4ABPFtc3syK0m33wFtwzUc3nuInDeQ7XdyKNfpTPRaw/jHHmUe/pRYAgk9so58EuP7qiuoXQM9iYpRJq/QerRPYrTLZg1IhGXR3BxhwBGdA6jQ5Cp9aa6Fpebp1YeonO4DzMGxVFjc7amhRwuayCnoolJaVE8PDwJPy8tQghuWrCdWpsTnVrJcxO6YtSq0amVlDtcoJCCzw9v7oNCAWsOlHCgqI7SOjthFgOPj01h27FqFm3JpcbmIL2kHq1KSaBZz9NXdKaqsQWToRY/g5Ywi4HGFheXJgaSGuXL8l2FpIT+Mj+FRk9kh64Ebt+NyyP4dEcBzU4PO/NreXR0Ms9/k0lDs5PK+mYGv7CB+EAjC25MJb2wnglvbeHVa7tzuLSB7zPK2FdQy6Kb+lDZ2EKL00OLs4VQi5FoqxfBPnrmb8xBrVKQGmVh7ppMov29uK53JGa9BqtJy6NfH2Rs1xDe2ZhDgFnHqG6h7MytIS3ueP7w4MjB7KvYx0s7X+K5i59jVNyoNm+xIzVHePTnRzGoDaTsTsGxZz++118n5yDLZDKZTCY7j36dFOR0dOb2BceAInE4rz98WZvZ4IYkB2PUqhnZRZrY5L1NOWSWNpAWY0WjVvLPLw9Qb3ez9NY0grx1XPfOVhICTfzfpQl0j/Tl24MlvPnjUQbE+RPsY+CByzuiVatIDPFmTJcQ/CpX4cr6jqLQEexsDqWoxoYjJIpBpjJ2BcXwaueOJPwSHB8oqmXhz3molQqu6B5GfKCJXtF+xAaa+GxnAR/d0kdKc6g6Ssd1s2HAPdKMgIDd6SE9MwtNfgVX3XEzqNT8mFmOyyNYfaCEzLIGxnYLY0CCNJrGmn0FaEp2ofPpSIC3BYNWxfPfHkapUDCqWwjDO4WyYl8xPSN9+XxPESM6B7Pwpt4EmqURKXpG+RFg0rN4Wx4qpYKxXUNRKBTYnW4WbM6lpM7Gt+llNLQ4cXugf5wfJfUOpvSNxKhVM77n8fxxgQKX20NeZROFtc3MHNYRu9ND/wR/9hbUcqCojlsHxnLvp/s5VNrETR/sJC7AhFmvRqlQMGd0Ct0jLWSVNmLUqUjwMjN9UCzrDldw72UJFNY0Y9Cq2ZhVgc3h5nBZI1aTjgeHdSQtVjofO3Kq+Ca9hGMVjdQ3OxnRJYR1h8oprbW3CZBTg1NJtCbS4Gg45XssozoDBQp0Kh0HXPl08Hiw7dqFsVcv1L6+7Xqfno4cIMtkMplMJoP6Ylh2kzRxRPfJZ7VpcW0zGpWSALOOZoeb9OI6ukVY0KjbDrUVajFIo0WUH6ap8AApwd0Z102aLOSBT/fSPdxCRmmDlKesAKdb4KVTEx9oJtjHwPg3NmN3eqizO9mZX4NOo2BKvxg+mZYm9e66buGVvFhWr7Fxy8UCvVZFqSGeZcoObE2vYnCP4zf/vbXhKN8eLCXArMdq0vLUqgwuSQzCz6glxFuPSfdLiNTSIA3fZjs+652PQcM9QQdYmO9HXkU9UcF+vL7hKC63h7cn96Te7sLHePzYc3d9xzOKN6iJv5PimCtRKxXkVTXhEQKHU7Azr5p3N+YwqU8UX+wpRKtSsPloFVd0D2Ncd+n8RFqNvD+1N063h05hPtgcLjYfqeKrvUX0jvZjxqA4lu8p4mBRHUqFggk9w9ColBTU2PjhUBkpoT6tdf/olj4U1di47cPdZJQ0YHO4WLgll/em9MLboEGrVhLiY+C+T/bS7PJQ3eRgwY29W9NLInyNdI/0RadW8cHmHBZvy6egxsaDnzVSUOugQ5CZtyan8m16Ka+uzybcYsQjaE3T6OLYzz9C96HrfjUpYb4kBptJDDLz9pbN3PfDFzx3yWw0Kg2lTaXM7D0TjfK3Q7Y5XA5s9gYmxo7h5/JdlMd60bnZSsXLr2AeOoTAe+45q/fwyeQAWSaTteF2u0lNTSUsLIyVK1de6OrIZLI/i0IpzXCnOnP+ZlOLiweX7adPrB839I3GVZXLA0uyMXhbeG9KL9akl/D0qkPc2D+aa3pHYjFoWocSc7k9qJQKFDvfw5mxjsU1d5GU1AlvQywbsiroEm5h9d0Xo1IqaGxxEeVnRAgF9XYn5fV2Khtb0KgUdI/0pdbmZPHWfFbuK2HF/w3ApHKBWk/XLt357Fg6O3OrWXf/IJ5aeQibw8GcUUk8/nU6ncMt3H1ZB24cEEOoxUC3cAsdgkzUN7uI9DXw2c4Coq3G48OfhXaDG7+RZq77hd3pZkvAeDZn57N4VymzRvrxzBWdAUFds4snVh7kzkvi6R0j9YaOGzEcsaeaDGUX3lx9iPhAE9FWL7bnVrMjp5rZI5MI8TbgpVPRu9KPtFgr32aUYne6oaGUJcs+5Y2ieBZNu5iOwT6U1duZuXw/ORWN3HRRLDtzq+kWGca47uE8/MV+LksKQq9W8q/vswizGLB66Siubea9TTlMSosixt+LEB8jQ5KD6BPrR51NSmkx6dV8sacQgKt7RbJx5qVszK4gq7QBb70UMtY1O3l8RQZxAV78+9rurEkvxcegIUivY1zVOyjjeuPf93oSgswE++g5UFRLUW0zT6zIYNHNUq+47sBH3KQ8At1ux6P1ZltONZVNLZTUKjHWNpJf00R+fR6vpz/JFQlXcH3S9W3egzanjRk/zCCv8iCdXB5evvJL9AMDsR88iD0zE6/U1HNuDnKALJPJ2njllVdISkqivv70M0vJZLK/IXMw3PBlm6eqGltosLuI9vdCCIEQ4PIISuvtVDe2QGM5qmU3MMcriY2xD+Fye+gc7oNWrWR7ThVr0kuZ2DOcqf1jqGhoYdqHOxnZOZhb+t+NiBpGyGYDfWKtJId6M6VvNGkxfq0jV5h0aqb2j+GeT/ZwsKSOeRO6cG3vSJQKBav2l9A3zoq3QcOe/FoOZWfTa+ud0Gk8g/vM4J7LHMQHmnC4PWgUbsxqFxWNDjYeqeJAUT0ZxfXsyqthSr9oXlt/hNRoP54c1wmAz3YVUtXk4K6lu5k1Ilmamlmj58s9RdQ1O7mhbxT3frKXOpuDIclBFNTY2J5T1RoMHyyuo9bmpLHF3XoeQ4JDYfg/GNrYQoO+kC/2FDF9YCzX9IogxGIk3NeIj17DoBc2YHe6GdctjM9u64dSqWDbkqcYkPcRqz3Tqbf3BeCnzHI2HalEpVRQa3NwpLyJNQdKqWxy8PS4zvh6aVl3qIzShhbGdQ1hUloUG7Mr+Cmrgl7RvsT4e2HQqnhwmDTyw9pDZcQHmtCqFLy3MQe9RsXVvSIB6BBk5lBJPdU2B4FmPV71x3g1bC3OHjdKszpe3wOlQsGWXXsI+LEUc1QoSb+M5azXqKhtdhFg1hPpZ+S1tdn8Y1gi5qFPgb2OcoeOz7ce5dNdBYzuHMqqGSOwmsdy68I9VNqq6dujBynWFNwewf7CWhKDvTFoVaiUKgKMAXgZw7i0oYY7fryfJxUTsb/+PkEPPYgu4TTTdJ8FOUCWyWStCgsLWbVqFbNnz+all1660NWRyWQX2JMrMzhS3shjY1LYmF3BjtwaHhrWkaYWF2qVEqH3oTFmGA5dIp/sKCDYW8+orqEsuTUNt8fDuxtz6Bgs3SBW0WDnaHkjh0oa2Bvlx4H6OOZeGcCSHfnMXXUIoVAwKDGwTfndIi2khHhzpKKRp1cdYkdONcM6BfPkuE7E+nuxp6CGzLIGMsqb6eUTCeZQnB5P67BtU97fwQOa5WQ2mwnvfQcWgxqn201WeSMOt4dIXyM3DYjBatLx8Of7uTghACEE/WKt7MyrobbZIQXIwKr9JeRVNbL2UBkx/l74eWmpaXKw7nAFJXV2Pry5D2a9hpRQH/59TTfmrj6MQa2kb7w/tTYHO3NrGJDgz5DkINLirHQO9UF5wjB2RyoacXs8dI+w0DXc8sskbAq2mS7BZjEyb/JU/H28+fZgKd0jfRnbJZSfj1bS4vLw4c29+XJPEZuPVlJvd+LrpaWisQUF4PPLcHED4v2Zf0MqkX7HJ4JxewQtLjdz1xyisqGFXjG+eIQgympkV141QkBlYwuLtuSRW9mEUgG7DmYyUVXJTb1LgCj8TToALu2bSmbMF3QIOz7DolqpoGeUL00OFyv3laDXKLnlojjM1hDwDmHV5hyWbi/AatLiY9QQ7CPVbXJaFE2OMMZ0HQbAz0cr2fjpK2gi7HS67ll0Kh1j4sbwQOEDpOv19DCHYYzrhv7KKzF06nRe3vtygCyTyVrdc889zJs3j4aGU98QATB//nzmz58PQEVFxZ9VNZlMdgGM6x7G6gOlPLR8Pz2jfPHWa9iQWUFOZRMfb88nwKTjzX19uXlADN0j6/hiTxE/HCrjX1d3I7u8kS7hPvSMkm6W8jfr6BNjZXBSIF/uLWbbsSr0WhXfppfS4nLT4vIwtW8UMQHHJxIx6dR0ibBQWNvM2K6hRPgZmNgjnO5R0gQlgzoGMv1iO73jrGy1vUhBjQ3DwTJmf3GAbpEWOoV5s68qhTWN3tQdrMDm8NAjwofiejsPDUtkbA8pv/e+T/ayPrOcMIueFpeHS5MCue/yjnjrj+e+Pju+M5uyK3lvUw5X9gjnlbVZFFY24G/S0ux0c8N721l4c2/0ahXNTjfFdXYqGlsAWH2ghNfWHyHArKOx2UlMgIl3p/SiuLYZPy8teo2KlFAfnr6iM0Heesa8volmh5unxnXizlH9sDv7cPfHe6izOSlvbKFPjJWDpfU8PDIZH4OGumYnF3Xwx+H2tN7Y1y3Clyt7hDMpLRoAhUJBjL8XX+8twmLUcHGHQF78LpOtx6ow6dQUVDez9WgVCoWCjsFmnl1zGKfbw52XxNM31o+fsipQKqHJY+bngHGM9OmK6pcRLEItevQaFV0jLABUNzkoq7eTFOLNg8MSqWxsQatScllSIJFWIy63h7WHyiisbiYtzkpGcR1HK5oAqLU5GJwY2Gbq7+QQb6x+uUQ3FILLDloveof0ZkLCBPRqPXd2v1Naf9q59xz/Sg6QZTIZACtXriQwMJCePXuyYcOG0643bdo0pk2bBkDqecjzkslkfy3NDjf3fLKHLuEW7rgknvhAE8t2FnJN70iCffQs2pLLfeYfGGBt5JWMG6ltdnKkvJE9+bUU1zVj0Ejj2r638Rg/H60iIchEr2grNU1OJvWN4uIEf/rG+lOSGk5SsDeVDdK6Zp2mTVoCSCkeKWHe9I/zp0+sHxN+mQ66vN7Ov37IYninYAI2PkLlbh0LvKdzqKSeWwbE0ux0c7SiiVev64FamcLQiiaCvHX0iA3ArFPzyFfpeOvVVDc58PPS4nR7SAn15vaB8dw+KKHNBCU5lU1sPVpFXIAXAzv4s2hrLo98mc7sNA0dNs9hc/BE0q1DsLV4cLjc3LJwJxaDmjsHxzE0OZhmh5toq5FLEwPZmVvDoI6B9E/wp6DaxvSPdhHr70X3SF+m9ItmZJdQSuvs+Bm11CgcaNVKlEoF+4tq2ZhdiVql4KlxnQjxMdDichPkrWfO1+lEWb0or7eTV9XExR0CSAn1oWOwmcfGpLQ5nw6Xh/c25eBj0AIKwnz1xAeauGVALF/vLaJLhC+R1gqirF7cMciHTUcqeXr1YYZ3CqbG5kABeOk1HKpRkFHSwL/XZZNV1sBTYzu1TtoC8PIPWezMreH9qb2oaGjhvU3HuG9IR/QaJXcu2U2fGD8++DkXm8NNSqg3C27sjVGr4kBhHTM/38+0i2MZ+8vNmwAWoxbLjW+BUwqOAXQqHf/o/Y/z++Y/gRwgy2QyADZv3szXX3/N6tWrsdvt1NfXM2nSJD766KMLXTWZTPYnEghsDjctTjcej2DbsSq6Rvi0phpMToviyMEaVhQaOWKoZ0LPMLqE+WAxakkONdNod3PD+9tptLuosTmY900mH0/ry5sbjnCwuJ5PpqXhd8KEGzf0jaZruIXkUO82s8eBFGh9urOQrhE+jO8R3poXW1bfwu78WgJMWkZ42bCY4FhFEzVNTkIsBmYNT2TT0UqWbM1n+qA4Ov3ys/8lHQM5UFiLTq1kdXop72zMYf4Nqfzr6m68+eNRHl+ZwZzRKQgh+GhbPn5eGnIqbCzakktTiws/o5oWtzQaQ5eocIxZwYxOTWR0x2RAurgIMuvYlVeDy1PA5SkhLNicwwc/56JVKxjfI5x7h3QEpJ7SjkEmVu8v5ruMMgK8tXy6vZAre4Tx8W1925yHr/cW4xEewiwmRnQOxeH20DHYjK9RzYPDEvl6bzGHShqI9DOQFHx81r7M0gaMWhURv6RVaNVK7hycwJyv0vnHsn38+5ruDEkKZtGWPCb2iiDK6sV7U6QZ8+auPsT6zHKu7hVBfIAXb/3oQa9WMrFnBAMS/EmN8uVwaT3NDje+XloOFtdRVNPMkOQgxnULJS7AhL9Jy56CGrLKG6lsasFi0JBfZaNPjB+zRiQR4qMn1GLAYtTicHn45mApvgYNEb5GTubRGLArFJy4JLM6k6zqLEbEjkClVP1mm3NxXgLkm266qbX3KT09HYDHHnuMd955h4AAaR70Z555hhEjRpyP4mQy2R9g7ty5zJ07F4ANGzbwwgsvyMGxTPY/yOkSvDixKwFmHRuzK3nky3QCzHouSghArVLidAseap5MhtOGRatky5EqcittDE4KIrO0kcuSAvE1ahndJYSKhhYi/LxYs7+Yotpmmp0uduRWc3mnkNby8qqaOFBUS5CPHotRy/rDZSzels8TYzvhpVXjcHnYm19Lh0AzV/eSJumobGrhongri7cV8IXqdu5KS+Dyymbq7S4G/5LH/N2hcsob7K3l1NudTH53G9VNDm4bGEugWc/G7EpMejVqlZKCahuFNc24PQI3sHxXIUHeOp4b34WN2RVkFNcRbDHywoSuWE06jHo1XL+sdf9vrD9CdnkjDw5LpLCmmZqmFlKf/J4oqwGbw0Xf2CCGdz5+3P9em012eSO+XlrKGhw88XUGBq2KJTvyWbQllwU39sZi1FJUY8Pp9jC1fyw/HCrjwWX7GBDvz9s/HuNYZRPzxnfBR68hNdrC0ORglEpp9I1DJfXSLHmh3vz7mu5szK5gUMdAwn2lYe36xlrpHO7DrrwavkkvoWOQmSirF80ON2qVgqt6RZAS6sOIzsFsPVaFUqEgxCKNPf2r2wfFc/ugeHbl1fDSd1kU19lJjfZj1YESKhocTEqLYlhKMH1jra0XP0unpWHUqtqkUICUlrEhs5xe0X70iPrtGMYv7niRb/O+5Y1L36CDXwcAPsv6jD3le+gV0otgr+D/8B1/auclQJ46dSp33nknN9xwQ5vn7733Xh544IHzUYRMJpPJZLI/wcNf7Ke0zs7SaWkkBpsZlhyEl15NRkk9XcItlNXbmXFpMh9uy2VPXi0+BkHVLykVjXYXu/OqSS+qY0SnEGZckkBji4sxr24iv7qJPjF+RFq9Wss6Ut7IjMW7qbc7USqUxAWYOFAojTJRa3Nw12UJlNXbySipZ0q/aAC+Sy/jmTWHuKJ7KAFmHaV1zbyyPodbB8Tw0LDo1hvfFt7UG9UJQZhaqSDIW0+1zYFOrWJoSjBDU44HVU9f0Rm3R6BVSwHma9d1R69RYTFqeWJsJ8ob7AyI9/9NYJdRXMeaA6WsOViC1aTloeX7sTvd2J0uKpsc1DY7SAn1YWhKELH+x/OrOwSZyKtq4ub+MSzYnIPd5WFQxwDe3ZSLEIJNRyoZnBjIku35fLm3mP6x1tbcXRD4m3QYNEo+21nAoi15PD+xKwHm40PR5VU2olYq6Btr5aescl74LpsvdhdxqLSBxTf3JibAREOLi/5x/rx+fU9iA7ywO91MXbCdWH8v5o7vQtwv+eBpsVZmj0yiU6gPJ2t2uJnzVTpOj4fkYG9MOjUOt8Dh9gBS7vOJvwx46U4degb7/D975x0eVZn+7/tM75lJJn2STBoJCQkhEHoVBaQpUgVU7HXXXd1iWbuu6Iq9rCjWtWFHVCwgvfeEFkJ679P7zO+PwUAAdXfFdb/7m/u6cpGced9z3hNOks887/N8HgVPXzygp+jvVNx+N3afnXp7fY9AvqbwGhrtjcSr4s845+dwVgTy6NGjqa6uPhunihAhwn8BY8eOZezYsb/2MiJEiPArMD43jna7F5lYRLPVzZ56C25fAEEQUWjSc9Pbu6nvcpEbr8Hp9dNu99Dt9KGUigmEQuyo7iJKKcXtD+cTbz3WQbPVhUgQmD8kjdwELX/6YB/1XS6emFvE1MJETAYlk/ol8vn+RnbWdNBu9/BlaRO3TszlL1Pz8AaCJOgUvL+zjk/2NCAixAXGJoZPymVtRTcmg5KvDjSzraqDRSMyKDEbkH7vY3wclUzC/CGptNnczDqps9z3SMUipCft0ptO2ubPSdCSk6Cly+GlvsvF7tpO1h1p58EZ/bhk2XZsbj/Z8WrumZrHU6uPUtPuwOULkBmrQi2T0DdBy9++OkKMRs7QjLAd3LBMI69squaVTVUcbbWjV0lJjVbT3xSF3x8kWa/kwZUH+WhPA8MyYvjN+Gye+a4CjUnCrIEpaBTNfHe4ldoOJ1lxGvSq3s00zstPJCcxCqlY4Ka393Bubhz76y3Y3H4CIdhY0c7DXx7m7ql5DEjVEwyFkIgEchO0pEafeBPz7cFmXlxfyaOz+ve4g5yMUibmjxNzeG9nHWWNVh5YeYDfn9sHg1p22psJCHtIN3S7yIzVYHX7kIgEVLKwHP1ekPuDfu7ceCexylg63Z2MNo3mtiG3MTt3Nn0MfXrOFaeKI04Vd9o1zga/aA7ys88+yxtvvMGgQYNYsmQJhjO0/YtUxEeIECFChAj/PcwcmNLzucXlo8PupdCk4/IRZgBEQrhZSGW7g9RoNV0OD/2SdFw3OpP6bif+EJzfL4HDzTbe3V7LlMJEHptVhNsfQKuQ8sK6Y3yypwGZRMSWY+1cOyaTW5bvo7bTxdcHmxmUFs35BXLG5sTh9Pq56vWdZMdruHtaPm9sqUarkPC7vjayNz1AzvkPM3LqRKrbI+Wy/wAAIABJREFU7Ty95igSkYjK9jJevbyExCglAKX1FkQiyE+K4p3ttTRZ3EzIS2B/g4XiVMMZI5r3rCijy+Fj3uAU1hxqZeHQNMxGNX9fd4x15W2ckxuLzePj4qVbiFKIGdPHSCAY4q5PDrC3rhuxSCAxSkl2nJb9DRa+PdzKxSUpFJrCEdgjzTYaLS5uOa8PS9dV4g0EmTMohW6Xl+JUA3dMzsUfhLd8NWhlYmYPMjHQHM1NYzN5c2sNe2u72Xy0nW6nj/puF69dMeS0exCLBJL1Shq7XWgVEgakGfj9hD4ca7MTAowaOeYYFYcaLfxh+T6MWhmf3DiSfslRHG2x4w8Ee5qlhI53wfshhmTEMDg9hlc3VbFiXyONFjfRPxAJfmVjeMwTc4u4d8UBjBo5zy0oPn6dEBWtdjRKL02OJuQiOdXWatJt6UjFUnKjc3/y+T1b/GIC+frrr+euu+5CEATuuusubr31Vl555ZXTxkUq4iOcDQI2G8333Ydm9Giipk//tZcTIUKECP8T6JRSRKIQ26s6ueyVbbywcBBDMmKwewOM6RNLeoyKR1cdobLdwabKDkobLbx0ySDidAoWf3mEJouLKQWJTC5M5Lo3d1HX5WRifgJZcRp8gQAPfH4IvUqGze3D4wswLieOS4al9UQwd1R1oJCJKE7Vo5FLeGJuERq5lASxFQ7/Bkwlx9cpozjVQLRaxiCzgYYuF6sPttDh8PLezjpMBhXLrx3GvdPzcXoD3PL+PrZXdfLABf16WjmfTDAEvkCQOz7aT5vdS06CFrNRzbT+STR0O6lud/LIzH7MeH4LaTEq7pqax83v7uVgk5UYjYybx2czqV8iarmER1cdYvnOehL0yp5I6QtrKzjSYuPtq4YiFYt4dWMVMrGIz/c3YfeEW3XfMy2fnbVdhASBFfuamNY/mdouFxVtDhaNSGdsbhyPf32ERosbu8d/ojX2Sdz5cSn1XU6emjeApesrSTEoefa7ClptHpZfO4yn5g1gxnObaLG5UcnD4fM9td0carLi9gf5bFc9Wys7eO2KwT3nD4VCbD7WgcmgJC1GzYFGC7d9WMoNYzO5alQGUwuTkIoF7vy4lIsHpyIWCdjcfganh635RmTF4PIFMBmUDMuM6RX5PtJi4+Z392JKaMaisDBn0Bwy9Bl0ubtw+ByopeHnosnexFfVX3FB1gUYFOHga52tDo/fQ5Yh66w8+7+YQI6PP5EPcvXVVzN16tRf6lIRIhDyePDW1eNravq1lxIhQoQI/6cpb7Hx8oZKBqTqmVyQxCBzDBvK22m2erhk2TY+umE4lw0z85t39rCntouhGdFsq+qiviu8ba6QhYXWHyflsPpQCwuXbePxuUXcMqEPXQ4vJWYD5+TEUd3p4Mlvy6ntdPLIzEI+2lXP52VNXHSSXdi3h1pptXjYXdPN8MxYsuK0rD7UwlaPnwsHXU6nw0tpeRsjMmOIO15UeLjJRkWbDac3SIpBSaJOyR8mhLflv48qy8Qi0o1qRmQZAWjsdvLhrgZmDjSRoFPg9QVJj1ExMT8ety/I9KIkAPolR5GsV7GuvA2DNMg/ZpuQGlK47JUdVLXb8PiC5CeqWHDce9jq9tHl8HHz+GwyYtU8uPIgM4uTidbIuS4nDr1KSofDy9FWOwearKREK7m4JIVdtV2YDEo0cjFOrx+nx8crGyu5eHAq/U1RHG6283lpIy02D1MKElEezw3xB4J02D08/OVhLhtuJjteg1Yh4c2tNby1rQaNQsxlw810Obwojs9ZMqeIToenp6HL3dPy8PiCaOQSWq1u6jpd+PxBkIfF8W0f7uebQy2cl5fAIzMLqe9y0mx14/IFkElEpMao2FPbxe6aLgamGvi8tIkWq5sPrh9+3CvZQG6ijvd21DExP4G+ibqe/2+TQcXkfgnoY1zUewaTrk/H6Xdyy9pbKIor4vYhtwOws2UnHx79kD7RfRieNByAxdsW0+nu5I3z30Aq7p1u8u/wiwnkpqYmEhPD1Zoff/wx/c5SZ5MIEc6ExGgk7fXXEORn3tKJECHC/z1CoRC+mhokSUmIZLKfnvA/xKpVq7j55psJBAJcddVV3Hbbbb1er62t5bLLLqO7u5tAIMDixYvPmlPUW1tr+HRvI5/ta6Bt+4f8cew4+iZmsLG8DW8giMmgQioWMb1/Ess2VjK1IJFrx2Zh0iup63Li9gZos3m45OWtePwh0mKUfHOwmRkDTNR3Ofnb1+V8e7CFuSUpvHfNMF7fXM31/9jNX2f0oyQjmvJmGwqpmHSjGo8/QIxWxp66brZUttNi1fCH9/cBcG7fOD7aXc9b22p5bHZ/5g9JZVNFBx5/gCHpMZQ1WEgxKMiI1bK1spMSc3RPTuxz84tptoR9g40aGQ99foivD7TQ7fRyzZgMWm1uRAJcOCAs1v2BIA6PH7VcgkIiwuMP0LTyQfLt2wjO+QdDMqLxBQM0dXu4bER6z/fS7Q1Q1eEkRIhXN1Vj9/jZfKyDNruH1QebyU3Qkh2nYUhGNBWtDu6f3o+i1BPpqH+alEtTt4sPdzfwwa56VuxrQgAONlnRKyWoZBKMWhlikYDLG2D+y1vpdnhp6HYRCoUYlmlkeKaRilY7hSY9swemkHyKhVpOghaHR8mawy0MzzQSo5H3iOffjs/murGZyCUnkrPb7R4yYzVcPSp8nwqJmHitnLSTii8HpBp49fLBxGnl9EnQYnX7es4JUN/l4q2tNTRb3L0EskYu4eZz+/C7756n0d5IIBggShbFmJQxFBgLesZNME8gTZdGXkxez7EFfRdg89rOijiGsySQL774YtauXUt7ezsmk4n77ruPtWvXsnfvXgRBwGw28+KLL56NS0WI8IOIFIqfHhQhQoT/M3iOHKHxT38m6qKLiFl02a+9nP8YgUCAG2+8kW+++QaTyURJSQnTp08nL++EGHjwwQeZM2cO119/PQcPHmTy5MlnrVj+urGZxOvkfLl5D96WIzz4iYaDITOzB6bwx4k5PXmpU/snsa+hm8w4DYXJUbyysYq3t9cyJieO60anY3X78fqDNFkEXt5QhV4lY0N5O4earBSadIzuE0uMRs6ILCP+YIg+CVoaulzct+IgE/Lj+ePEXCwuPzqFlMUXFXLvigM0W92EjheTWV1+JhckYtTIyU/SIZeIODc3Dk8gQD9TFK02D4ea7VhcAVRyMTeMzUQiDgvkLcfaueezA7RYPYzONjIpP54txzoob7Vz+Ws7uXx4GjOLT+RiP7rqCDtrOvnL1DzqulwUJkexrDqZ32QOw6yJ5c4paVicPrZVdTAy29gzz+UL8NS8op5iOptbjEIiMK8khdc3VzH92Q0IIhEJOgUf3zAcg/pEkGdzRTs3v7uXYAhuOa8PTq+fQ002SswGzDUqjrXZabJ6+Gh3A/NKwqkMhKDb5WNklpEpBYk8/u1RhqRHc98pqSRef5B2u4ckfTii/tn+Rp5dU8HN44PMPt6M5ZEvD1PRZue5+cU98wRB4O+XDEKAnudgTE4cg9NjUMp6+xB/75utkIpw+XoXTGYY1Tw6qz9pMaf7HQNcVXAVG+s3Mvuz2QxNGso9w+5BJJw4h1wspzC2sNec4cnDz3iuf5ezIpDfeeed045deeWVZ+PUESJEiBDh/wNCfj/e2jpE+iia77ufkNNJ3G1/Rj1mNKpBA3/t5f1H2b59O1lZWWRkZAAwb948Pv30014CWRAErFYrABaLhaSkpLNy7S9Km5CLRdwwLptFQ9P423I1dQ0ifJ4gIhHcu+IAQzNimNo/iWi1jCWziwCo7XDy3s46NHIJ5+fH88qmGlzeACXmaOK0copS9EwuSGR8bjx/eH8v5S0O3tlWy4BUPdOLkhly3Nkh3ajmj5NyMOmVPLDyIOYYFTeOy+JvXx1hX103g9OjmVqQSLRaSk2Hk3idvEf4uX0BPittxOsP8d6OOrQKKXNLUrh+bBabK9rZVNHOmJw4rG4fD35xiDabB5VUxL66btYeaSMvScecQSmsK28jM1bbYxcHkBmnxu7xU9lq50Cjhd+d24fm1AvRFSWDTEa73YNULOK8vHgEQSAUCnH7R6V8e7CFknQDDd1ujrbYEQS4ZXA2eUlRvLKxEn8QhFCQoRkxPeK4vsuJUSNn/dE2rC4farmElfsb8QVCfHDdMB78/BBGrZwZxSYeXXWYG8dm8fKGKuQSEe9cM5RjbXb6JugQBIiPUlLRauP5744yb3Aq0Wo5vkCQlzcc47OdxzBrg6SkprPxaDuZsWom5CdgdftYVdqE0+tHdLoJBVXtDtYeaWXBkLSeAsdTxfHJPPZVOXVdTt67dlhPHrMgCD1tqc/EqqpVbGrchDfgpbStFG/Ai0Ly40EwT2Uljo0b0c+ahUh1ZuH9rxDppBchQoQIEX5Rgl4vbU8+hbKoP7oJE844xvrFF7QvfYnoSy/FtWcPgkiEAMTfeut/drH/BTQ0NJCSciJ6aTKZ2LZtW68x9957LxMmTOCZZ57B4XDw7bff/uzrhkIhnvymHJVcjEEt5ZJl2/H6IV4n5aMbhiARCUx+eiPrylvDhXDdbopT9QiCQEq0kpFZRt7eXsvVb+7i/un55CVFcfvkvr2FkAL+MiWPzcfaeX9XPf5giGn9w+JeEASWrq/ki7ImgsEQbTYv0WopI7KMlLfY0CgkTC1MZNnGapINCt7aXkefeC2js2Nx+wOIgCKTnkS9kiarm4sGJDPpeEOSpesrabS4eO3ywfRN1HHXlDzKW2zsrevG4w/w1YEWlFIx0/on9azne9y+AIUmPXMGpRAMhR0bTAYlLl+Ax78pZ/Oxdpq63WjkEuJ1Cp6dX0y8To7F5cOolWGOUSMRiRiYaiBWK2fe4DQkIoHH5w6gudtJs9XDnyaF3Rmq2h3c+NZuJhckcMO4LDy+ANEaObkJWhyeAGKRQJPFFV5HehC5VEy0Rsaa9a0opWIuHW4m/ySv4gyjmjkvbsHjD7K1spM3rhzC7R+VUt5iQ+usZ0+3Gl20k5nFyfRN1BGllLKuvI1nvqvg8hFm7pmWT5PFxa3v72PuoBT0ahlL1x2j1eZheGYMbTYvqdFKMuO0/BA3nZNFh91zxiLCk9lZ3Um8TkFKtIpMfSZOv5ObBtwUfmx+QhwD2FavwfLJJyiLB6Lsl/+T43+KiECOECFChAi/KNavvsL61SpCfj+6CRNw7NwJgSDqIYN7xsjz81GPGoVm7BhUQwYj1miQxMT8iqv+7+add95h0aJF3HrrrWzZsoVLLrmEsrKyni5q3/OvWKl6/EEQoNXm4faPynB5A4SAdocP13GReOUoM69vrmH8krWEQgKPzS7k/IJEBEHgypEZrC9vw+7xU2CK4rPfjDzjdbqcPl7aUEVhchTXjE5nwcvbGJFl5MZxWbh8AQRgfG48KrmYT/c28vWBFp5fMJAQIVQyCQNSo1HLxeyr66bL6eXOT0qRiESkGJS8cnkJ0WoZD6w8SLfL13PNK0ams+TrI+yq6aJvoo7hWUYONVs51mZn9qAU8hLCKR+f72/irW01/HlSLjkJWhRSMct31vHmlhquGZ3BuNy4nrbN5S12vixtwucPIhIEVDIxKpkYkSgs9p+bX8xFz29k+c46/MEQd07Oo6zRwldlTcwcmMLE/AT63/cVdk84VaTApCdWK2dUtpESczSf7Gmgb5KOOYNSe33/nppbxMUvbeXdHbV8eH04reDq0enEnJSeEQqF+Hx/E6nRKopT9VR3OChK0RMKhTDHqNHIJYSMufibHNw5rRCd8kTe7tCMaFIMKj7e3ciemm7sXj/fO7xtqmjH4vJz99R89EopV7y2A5c3wKR+CTw6qz8Ob4BlGyoZ3ze+p723PxDkk72NZMVrST6e0nHyOj/YVY9OIeXJ1eXkJ0Xx2Oz+zMiewYzsGeH5QT/egBeZ+MfrEAwXz0M9uARFft6PjvtniQjkCBEiRIjwi2L/+hvEuiiMN94AQNuTTxHyeTG/+25P0ZRzyxbce/cCIE9LO+0cQa8X5/YdKIv6I9ZoTnv9f4nk5GTq6up6vq6vryc5ubcV2bJly1i1ahUAw4YNw+12097eTlxc76YJ/4qVqkIq5rZJuSzbWMXOmk4KTDqq2p2MzjZid/t5Ye0xZhabWLG3CZEQjvDeunwfSzdU8s7Vw0iNUfG7c/vwl0/KuOaNXXx60wi0irDwarW6uX/lQeYMMrH+aDsWl48d1Z3sqbNAKMTmY+3MKk7mq7JmLG4feck6JuaFO93FauUoZWIONFgob7VxQf9kXL4AHn+QgWnRXFiUTH9TFH2TokiMUmJ1+zjYaEUmFlHb4aS208mUggTyk3S9mn9Eq2T0TdTyj601hEIhPtzTQIpeSavNzZwXNzPYHM2QDCOFyTpGZcewdH0lZQ0W7rsgbDpQmBzFU/MGkB2vIRQKNyKRSUSEQiEau13EqGV0Ov24PAGiNTLcPj/v76xjX1030/on883BZhzusD3b97nAGrmE2yf3paLVxodf1GNQy04TyHKpmPF94wiFwj87VrePJV+XY45R88eJOTR2u5CI4db395Edp2Hlb0fx8oZK3ttRx/i+8dx0TtgGze72IQjCaT7QcomYOYNSaOhy0WJ1IRWLeOWy/giCwESvn/mD3byyqYomiw6vP4TdE2BdeTttNg9dTh+f7W/C4wv2COTaTiflLTbabZ7eAnnT09gaj/J602zSjWp+c072GXOS79tyHy3OFp4f/zwS0Q/LVrFGg7J//x99xv8VIgI5QoQIESL8MG4LHFwB2RNA+6+1cw3Y7RAMohw6BElNQo+wTfjLnYQCgV5dtkRqNWK9HkF65gp05/YdNN9/P8brrkN/0Yx//37+D1BSUsLRo0epqqoiOTmZd999l7fffrvXmNTUVFavXs2iRYs4dOgQbreb2NjYn33tc/rGU95qp6zRSpRKxu3np3JBUTJ3flLK4WYb04uSWP+ncYRCIV7bUsVjX5VT0Wrn9o/2c9/0fhSl6hnZx0hatAqVTILXH+Tp1UeJ0cio6XDS0O1m9sAU4rVytAopo7ONrCpt4ptDLazY34RKJsbi8rL4i8NkxWrIjteys7qTZ9dUUNZoAWBYhpEDjRYe/Pwgi4abeWhGQbhA7Tg6hZQ3rhxCVZudJV8f4XCzjVcvLyEjtvcbqz213awqa0EuEXHZMDMvb6ykyeIiWi3DHwzR0O1m+c46XL5EzEYNy3fUs+5IK3aXD3cgSIxaxiBzNE6vH5lYhNMX4K5Py4jXylm+s45FI8xcMyqdlzZWcu3oTEb3ieXt7XU0drtYe6SVndVdyKVi7pjclxiNnFAoRLPVTYvVzd2fHiBaJeOxWYU8sPIAapmEWybkAGHBueZwG21WD4IA143J5Nbz+hCnU/D82gr211tYNNxMrEbOmJzwLszYnFj8gSDBUAi7x8+G8jaeX3uMxTMLyE+K4qX1lQBcNSqdw802zsuLRy2X8PTqo2ypbGTzsQ5GZBlRySTolFJK6y3oFFKmFCayu7aLP07MJVYrJ1YrJ14rZ9Oxdrz+IDKJiGn9kxiVHYtBfUoE2NaMzlHFkhk5ROmieor6TsWkMaGUKHuK9Nqcbdy+8XampE/piTKfTCgQIOhy/ew30hGBHCFChAgRfpi6HbDxcRBLof+8f2pK0OPBW1VF2zPPELTZkSQm4q2qIuTxIKhUKHJP74alnzED/YwfFr7Kov4Yr7sOzehR//at/F9BIpHw7LPPMnHiRAKBAFdccQX5+fncfffdDBo0iOnTp7NkyRKuvvpqnnjiCQRB4LXXXjtjW99/hXa7hwONVi4ZkkpOvIZblu/lUJMNmUTMnppuFo1I74kACoJAok6FQSUlO07DkWYbrTY3KdEqFg5JY0CqHpcvgM8fZG15K0lRSp6bX4THH+RAo5W1R9p4Yl4RepWMmQOT2VHdyUvrj3Hf9Hz+/GEpCmmITRXtbKvqJE4rp8XqJsWgIi9JR7xOzo4qH25vgFc2VmEyqDi/ILHnPo4022iyuFjydTlahYQ/TOyDQIh7V5RxxYh0Uo/bkV0/LpM1h5uRiMXMG5KK0x+gut1Os8XN5IIkxuXEsnR9Jct31HHJUDMikUCLzcPK0iZe31zNnVPyKEyJYtEr2xmYZmDRiHQONlqRp+jx+INsr+pi2WWDODcvgXidHEEQeHVRCde/uYs1h1u4fXJfZg40kZ+k43Czlds+LEUhEWFz+5g/JBWJSMRtH5VS2WbH7QuyYGga8ToFqw+10GJ1o1NK+bKsmXmDU8lJ0GLUyJnWP4mmbievb66i2eLiq7JWfntOWFiPzDZyy/J9jOkTy7l944nXyXvygjccbSMQDDG6Tyy/e3cvU/sn8ptzsilO1fP2thp++84eZhYnY/f46XD4eGHhQGK1ciQigWCIXm9QZg9KodPhRXrcMUQQhNPFMcCEByHoJ0fS+7UjnUcQCSKyDdkAXNv/2p7XQqEQq2tXY/VYf7CzX8err2Jb9RWmZ55Gmph4xjH/DBGBHOEXx7FrF/Zvv8V4ww2ItT+cyB8hQoT/QtJHwZTHwXTK9rzfC5/fAsZsGHFzz+GQ10vljBn4m1uQ5eYi0WmJmjkTQSz+WZXlYo3mfz5yfDKTJ08+zdf4/vvv7/k8Ly+PTZs2ndVrPremgvd31fG3Wf2Z1C+Ba0dnUdFmozhVz8yBJs7tG8cza45i0qtQy8WsPtyCOUbNXVPzUEjDaQLfHmzhgc8PckH/JFYfbuX352bTL1HHR3sa2FPXhVgQYTaq2F3TzY7qLqYUJKKSSTEZVFR3OAgGQ+Ql6pBKBL4+2IwvECTDqEUiFlh66SBiteE8270NVkLA4PRoMmLVvLyhkrVH2rh9ci7PfVdBdbuTK0aaMelVDM2M4dFVh/jH1lqkYhF3Tsnjs32NfHOwhecXDKKqI1wYN39IKoFAkFvOyyUrLhx9bLN5KG+xoZSJ+OLmUdR3OonRyNlR3YlOKUEiCPSJ15IeqyFZr+TNKwdzsNFCgUnHyOxYBEFgV20n3U4fk/sl0GhxUd/tpLLDwYIhZgqOt562uf1hm7q8OKLVcmYMSOZAo5XXtlTjD4Zt7WxuH/E6BbMHpVBo0iMIsKO6k6e+LeeDXfUMTo9meKaRXTUWNAoJcTo5V47KoLLdwe/e28uUfvHIxQKrD7Vw9agMXr6shCPNNrYd60AhE3Os1Y7V5eOCoiTG5IR3I0Zmx3JBURLvbq/j072NiMUCaTFqNAoJ0uM2b+JT3pedqTPhmTja5sDhDVCUckIgOzw+7t9yPzKxjFcnvXranA53Bx+Uf0DfmL5c1OeiM55Xbjbjzcr62U4WEYEc4RchYHfQ/sLzaMaMwbVvH44tW9HPnh0RyBEi/LfjsYFECeLjfx4kcnBb4e25cOHzYDCHj4cC0F0D0t5/hLx1dQRa2xBkMgSAQJC2Rx9BEhuLeuALZ7xkyO/H+vXXKHL7Is9IP+OYCL88uQkadAopWoUEQRC4bmwmH++u54rXd/D4nCJsHj+vbaoOt31WSNha2YleJSWE0JNDW2iKYtFwM3mJOg632HhqdQUKqYh0o4oupw+3z09Bgi7cxe64tdu7O2pps3t4bkExg83RTOiXyNEWO1KxwNylW9hT203fRB2PrjrMAxf2w+0LEKeRUZiip77bxdL1lWyq6ABC2N1+bh7fhw67hyiVFN3xHOj5g9NwePyMz43D7vZR3+WkptNBnE5Bs8VFU7eLP72/j2AItAop14zOZG9dN5P6JZAZpyHDqGZ7dSd1nS7Wb6jit+OzueuTMs7vl8DimSf8eF2+AL9fvo9YjZzZx3OHP9nTSJvNw+6aLrZVdiIWixibFY1cImLzsXbSolXc/9kBzsmN56pRmT3n6pccxVNzi7hl+T4yY9VIxSLcvgBahZS8JB3zXtxKp8OLTCIiVisnL1FHjFpOidnA7ZNzUculpESrsLl9TMyLJxCCFpuX/ilR6JRS/IEg176xg/puNyJR2GLP7Q9ww7gTrZqdXj8r9zfhDQT54/k5ZMRoWFnaRF2ns5dbxr/DX784RFW7g2tHZzBvcCrfHmrhqW+PMqRoCDJ5uNHJqbsiRqWRu4fdTZwq7gfOCtpzz0V77rk/a20QEcgRfiECHe04Nm9BpFZjvOoqoqZMQXqWfDojRIjwC+HshLdmh6PG59570gshOHU7U6qEBR+CqLf/qSwjg+TnnsO+di2SKB2GBQtw7tyJKOrMf0xt69fj3L4d+5rv0IwZQ/yf/wSAa+9eRGo18uzss3d/EX6UOSWpnJefSPTx7XCr28eXZc00dLkorbeQGqMiSilhxgATw7Ni6HZ5UckkxGlP5I6+tKGSHdVdjM428rvx2Xx1oAW9SkpRip4b39qNVC7iYKuN2g4nGnkFvzu3D0qZGIlIIMWgwhsIsqe2mxvf2oXHH0QsCrtDBAJBVpU1MyA1io/3NBKjkTOjKJm/fnGIUAhmDTIxd1AKJoOSo612suO1XP7adlKjVTy/YCCmaBVT+ydz24f7abd7Mccoefea4Ti9fqLUMkQiAVO0kkHmaC4bbmZTRTv3fXaAa0ZnMH9IGnWdThZ/eZholRSXL8ixNjsIkBqt5miLjfVH22i2uCEUQkSIZL2Cx746wq0T+vDXGQV4/AHKW2yYY1T0TYpiZJaRh784xJbKDp6+eAAD0wz0T+n9M2Jz+8iI1ZAeq2ZTRQcHGnfQN1HHM/OLqWpzkJekxaRX8cneRn47PptZA1N4dNVhOh1eQiEwGZR0O708/nU5n+5twBcM4g+EkIvFWFzhaPSsgSbe3FpLol7BmD5xPPT5IZ6+WEGf+HAwSykVc+uEHKwuH3MHpbK/3sLumi4GpRlOE8jBYJB7PztIVqyGS4ebf/J5++34bB5ceZB3dtQxo9hEjFpOskFFs6eGDmsDTr8TtVR92rz8mHx2tuxELpZjUBjOcOYQKQuDAAAgAElEQVSzQ0QgR/hFkKWlkfLcs4hjYhBksog4jhDhn8HZCeVfQZ+JoIr+z19fooCEAjDm9D6ef2H44xTKusuRiqTkROcQKvsY6/JX8MZNwnjdtbQ/8wxivR6jVot23Djchw/TdO+9GG+8CWmskaDDgeXLL2l//gUCHR3EXHM1+lmzgHAOc/MDDyKJjSXl72eOOkc4+wiC0COOAVaVNrGlsgOtXEyHw8PckhT+cdVQEqMUCIKAXiWj0+Hlmjd2YlBJMUWryE3QcrjJypwXt2BQy3j76qHEacN5s55AkEuGppJl1PDlgSa+KG1iXG4cvz0nm+mFSZgMSp74tjzsSSwT4wuGeHVRCRa3jwdWHECvkoa7xGUYkclF2L3h1s+dTi8eb4CXN1Syv95CfZcTrULC+Nw41h9t440tVcwfnIY5Rk2RSc9Hexo41hbEHwxy5es7yTCqWTg0jZL0aAqTo3D5AvRLjmJoegwvb6hka2Un80pSuGFsJi+uO4ZBLWN/vQWvP0hRqp63t9fy2d5GBEK4/EFyEnTIpGK2VXXgC4R60kJMBhXn5IYLXe0eP+Ny4xicHk2fOC33Tu/HNwdbeHlDJVeOTGdLZQcPfn6IW87rQ02Hk76JOjLj1MQefzPyxtYa9tdZWDjUTF2Xk6xYDXtqu1DLxMwfmsoty/dx7/R8vIEgXx9swekNIAgQp5WxtaqDj/c0cN2YTC4dkc6Wyk6GZsYwKstIaUM3u2u6egSyIAhcVGzC4vIhEgSKU/W8enlJrzdF31PaYOHd7bUkRin/KYE8INXAcwsG4vT6UUjFFKcZePGSgbS70rB77WcUxwBHuo7w0NaHmJIxhQJjAYFQgFGms1+bEBHIEX4xIqI4QoTjuK0g18KZiqhCIaj4FqIzoPUgrFsMcg3kToXvHgqnMIy65T+zTokCzn8UJD/uNwphb9KHtj6ERqbhqXFP0bzlCYyBavythQgSCSKVkqDdjm3NGtyHD+Otr8e64jMkCQnEXncdrtJSOl56Gc0545AmJmGYOxexJvwH0X3wEJKkJKLnX/xL33GEH2Fcbjz76i3srO7ki9JmdlR3Ma0wkYsGmihvtqNXSZBJxLTbPdR3Oaloc/DO1UNRyyU8991RzstL7PHmLUrRs2iYmfgoOQ+vOowvECIYClHZZmd4prEnRWNsn1j21XUzvTCJS4aH7f6ufWMn5/RN4LJhadz83l4MKhltdg/3T88nGAqRoJNz0znZLFy2lZoOJ4lRCkKhsJ/z0VYHT35zlEKTgaIUPTmJWkJ7wmJVKRUzMstIVpwGs1HNHR+VMqlfPO9tryME/HFiLh0ODwcaLWyrUpMUpaC+202SXslN4zKZNTCZ37y9B7lUYMmc/hjVMvbWd7PmcCsCMK1/EjJJOE83GAxR3+XC5QuQk6Dl+e8qWHukjRcvGciqsmaW76xlT103Hn+Qyf0SWLG3AYlIwGRQcve0PO5fcRCNXMLVo8LdFW8en02TxU2/5CgemdUfrz/IuMe+w+r28+jMQvKTw5Z3iXoFT80r4rk1FVS021l2eQm1HS76H8999voC7K3vpsni5qZxWVhdfr4obWLe4BPWcvVdTm74x27OL0jg+rFZJEb19jL+no/3NBCrlTNrYDL76rp/tFMewIq9DVR12LhwkIpQSN2TTnG06yg6ue4H52Xps7iq4CoGxA/g7k134w14yTHk8HHFx0zPnE6i5t8vzDuZiECO8C8TdDrxVFahyM/72VXTESL8qvjcUL8dTINB+iOdmrqqYfcbMOhKiPrnClB6qN8FK38PY/4Efaee/np3LXx9F5hHgEgOScWQMS4snOt3hoX1f4pv74GG3TD/vbBI/xEkIgkL8xYiCAJ1tjoeitZyTu7VzJBPoPbqa5BlZCCO0mFbuw7Xnj0kLl6MNC4e5YAB1N14E8brryPhL38J+xqfUpvg2rsHX10dEqPxl7zbCGeg2+nl7+uOMbUwiX7JUTw0owCL08dz35WzbFM1Ve0OPP4gT6+pQKeQ8Orlg7njuG/vgFQDl76yjQsHJPPZb0Zjdfs43GwN58Zq5CwYmkZlm50/Tshhb303b22r5b0d9Swcau65fnFaNIFgiK1VHcwdnMI9n5bh8QcxRasw6sJb/0l6Be12L81WF3aPn+LUBKJUUt67dhi1nU721najV0qpbLfz3ZE2LixKJjdBS5fDS1GKnosGJHHb+blIxCL+MDG8W1Ld7sAco2JndRddTh8KiYhVZU0EQ6BTSrhihJkvSpvQyMUcbbUz/dlNmI0q9tR2oZCJGZhmQBAEEvRK3tpWS+1xS7sLipJ4d1stK/aHG4ooZGLev24Y43LikEtEGFRSShu62VbVicmg4sIByajkErZXdVGQrCM3QUdZg4UWq5v3d9ZT1milut3OFSMyMBtVXPnaDqLVMmwuH7nxGhosbjqdXh6bfcIPeECqgUaLC6vLR0OXi/PyTtg1GrUK7p+e35N3/uz84tPaS2sVUnIStGSd0i2v3R4uYByaHoNIJDDYHIPHF+S1zTVsPtbJO9cM/dFnbW15G3u7vuE722buHX4PRXFFeAIentj1BHGqOJ4d/ywAwVCQdXXryNBnkKZLQyaWMT1rOgB3Db2LQCjA4a7DrKxciTnK/N8lkK+44gpWrlxJXFwcZWVlAHR2djJ37lyqq6sxm80sX74cg+GXyxWJ8J+j673ldH/4AUkPP4yyoODXXk6ECP8+Fd/AN3fDefdD32knjodCvaO9zaVw6DNIHfbTAtltgX3vhdMkDGmg1EN0OmgTT5y7qxqiUsDeDBufhJKrIT4f3p4VjuJK5CASwby3QBD96OX+KYJBqN8BcbmgOJ432H40/K/xpBxfbSLoU+BUM/5QCKo3hAv09CciSx8d/Ygaaw3vTH6HG4bfxRM7n6AjaOOiri6ipk1D2S+frvc/wLl1K8GuTuJ+dzOObdvxNzURdDjRjBqJr7mZpjvuRD93DpqR4c5r0QsWoJs4MbIL9SvQ0O1i7ZE24rSKnkYPUSopA1KjkW2pQSYWGJoRQ2lD2CkhVivn2TVHOdRkozjNgFgk8P1PzkvrK/n6QAvPLRhAulHD3746zN7abl5eVMKOmi4So5TcOfl0y79nLi5GEMId97ZVdqKSi3F7ffz+vT0smVPUU3j39YFmxMet15745ggXD04jPUbNb97eTUKUkkdmFqKWS7mgKAm5RMS1b+6itKEbm9tPToKWuSWp6FXh3ZIX1x3D5Qty5+S+tNg8HGy08M72OrLi1Di9Aa79xy5unZDDxPwESust7KsPi9YxObE94hjCzVZevXwwnQ4PEpGIvXUW3txag8MbQCTA8EQjHXYvJenR7KrtYuGybSikYganR3Pz+D4Upxl4d3stDq+fg002Hv7iIDWdTpQyMTeMzeKd7TXUd7l4anU5i4an02rzIBYJHGqyIJeIUcjEfHOghd21XdwzLR+dQopULDAxP4GjrVZW7muk2+njomJTz/d75sBwW/MOu4cPd9cz/ZRW21FKKX+b3Z+yhnD6yvfNVt7cUsPn+xt5Zn4xfRN1TC5MJEGvYFNFO0MzogkGQ9z1aSkN3W7mDEphckFv4Xrf9HwOtEnY0AwmbXg9crGcO4bcgUqiYl3dOlJ1qUhEEp7a/RQ6mY4Lsi5gZp+ZPefI0Icj6ulR6Twy+hGy9dkEbDaAn20KcFYE8qJFi7jpppu49NJLe44tXryY8ePHc9ttt7F48WIWL17MI488cjYuF+FXRjN6FKGAH1l6xq+9lAgR/jmCgbDQPHXHI3UYDLsp/K/XEY7mWhpg7V9h2tOQ0A++exjsLTDrNYjr+8PXaNoHLYfCAnr70nDxWsmVEJMJRQtg6/MwaTF0VITt0UbcHBakdVvBPApSh8DkJeH5YmnYTUIQhYvhfi6Ne2DFTVB8KQz/TfjYpzeGz3/FqhPjht1w2lSvP8jfV+1mwJEXGJWbBFOWALCrZRdGpZGq7irKOsoYnDCYvjF9yUkYhPmdh3oafigL+uHv6KD16WfQjByJeshg0t76ByJl+L6CTie+pib87e0914zULfx65CXq+PvCgT0pD00WF3qljPPy4jkvP5Fmi4solZQlc4p65twyIYc2m4c+8Treumoo3U4voVCISf0SkIlFPLumAqlYYFdNN+fmxXHbh/uQiERkx2nITdRR0WpDp5ASpwvv4hjUMnZUd/L3tcfocHjpdMIrm8J2Z8HgiWLR7Hgto7Jj+fpgM3a3n6Mtdm6dmIM/CGkxKpL0Si4bbubPH+zH6vaSYVSRFKVgX0M3n+xuZMW+Jp69eABmo5potYxgCLLitPRJ0DEsI4ZNFR1UtDpIiJJT3mzjve21PDaniGAwxPlPrgcBXllUgiAIhEIhPP4gbTYPmyramV6UhEomIUYjY/HM/nQ6PKw60ExpvYUNR9uI08r5aHc9BpWU2g4nzRY3cVo5xWkGPthRwzX+d3EH4qiyz6WswYpaJqZfso4BKXpsngDBUIiFQ9O4enQGcomILRUd3PFJKeNz4hCLRaw+1ILTE0CnkHL3igN8VdZMrEaKROIlJbp3bm8wGOKz/Y04PH4+2l1Pkl5JSrQKjz/ABzvrGZIRzaEmK3/76gi5CTouKjYxNieWCwckkxqtJPOkBiwDUvS8fuUQTAYlwVCI2g4XBxotKKXiHoHs8Qeo63SRGatmaEo/hqb067Weorgimh3N/HnDnxkQN4C7ht7FrYNu5bm9z7G+YX0vgfw9gVAAtVSNVCyl9nfXA5C67OWf86NwdgTy6NGjqa6u7nXs008/Ze3atQBcdtlljB07NiKQ/0eQZ2Yiz8z86YER/k9RV1fHpZdeSktLC4IgcM0113DzzTf/9MQfwuuAA59C5ljQ/Ypix9EB7y2A3Mkw/Le9X1MbwyIWYOMTsH85DL42nPf7fRTV2gC2JojNCUd1Sz+CgAeKTsmP/e5haDkAiz6HC56F+JN+6XfXQOcx8NrCUdj0MRBfAGseDEdk8y8Mi/f+c8PjA354e15YKM9/LxxR/ikCvvCaz5T2FJcLJVdB1knWRyNvAX46RarL6eXrShfthotJzUpi3YE3SNWlcu+me3EH3BjkBv607k/cVHwTLc4WsvXZvbrhSZKSECmVCCe5YPSIY4cDQSYn7c03EBQ/kuIS4T+G0xvAqJUjk4hYc6iFuz4tY0pBIndMyeO8vHieWXOUqnZHT0vnI802ilMNPQ1EtlV2cN9nB/nDhD6c0zceo0bONW/uJDdeS4k5moVDzdz9SRlGrZwdVZ18sb+Jt3fUkhWr4cl5AwgEQ2w42sZfvzhEt9OHRCygkggEgyG08vBzFQyGqOpwcKjRyiMzCxmQomdVWTMLhqaSYlBx+QgzJeZwkas/EKSxy8nGYx3IxAKzB6Xg9PjpdvpI0Cm44vUdFCZHEatVcMXIdETH8wskYhEPXljA/SsP0Gxxc9WoDAqOR9QFARYON6OUigiGIBAI8uneBv6xtYZR2Ube3V7HB7vqWXZZCVEqKSOzjT3zUgwqRmcbmbt0K25fkBcWDuTva4+x5Vg7M49Hde84PwvZW2VUO4ysapnEfdPzMRvVlNVb2FDRwcIhqby9vZbFqw7zyHGLOavXT0OXizVHWnl2fjHzh6QSc7zgUikVo5SKcPqCvDSvmPRTOgo2W928sPYYWrmYifkJTC5IAGDrsQ5e2nCMx785crwoU0pqtJLbPtzPmJxYnpxbRLqxt9gWBKHXsWWLSmjqdqFWnJCb726v5e1ttfxtdn8KTafnKYdCISq7K5nfdz5DE4YiCAKjTKPIN+YjFsSnjQd48+CbfFn1JY+OfhT9iOE//pD/k/xiOcgtLS0kHu9gkpCQQEtLyy91qQgRIpwFJBIJS5Ysobi4GJvNxsCBAznvvPPIy8v7907YuBc2PAY+Jwy+6uwu9l9BJAKlAWQnbbd57CBT9xaTmePDIrNgJgxadOL41CeB0Alf4D1vhO+p/7ze8z3WcLRXlwSGE2kIQFicGvvAmzOhcA6cvzicthBtBrEsvMZeaxaHUzCOfQulH8CABT98f8fWQsdR2P8+5EwKF/SdmiIiU8OQa3vPy5n0w+c8iXidghcWDuTl9ZVc/N1rCLqtIITw+D3IxDLqHfUICLh8LjpcHRxoP4BGqkG77TASYwyqoiLSP/kYf2srQa8XkexEAWDbs8/h3LYN0wvPI1WehUh5hJ/Ndf/YRWWbg2cu7s/ynXXY3P6ephmTCxIpSI4iLSa8xf7Brnre2lrDo7MKGZgWFqSxWjlZcWrij7cNjtcpeOuqoaik4h7x+doVg7G6fXyxv4lzcuMQH+80sXTdMTQKCS9vqEQuEaFViJlVnM6Hexq4fLgZk0HFgpe3sXBoGntru/i8tAmr28eCoWksGJrWcw+XDjP3fP7Glmq2VHYQAmI0MjJiNawtb0WjkFLb6cTlC6JTSDnUbCM3QUtOQvj3hD8QJE4ro67TSZPFxbT+icRo5Kwqa2ZYRgyXHL/efSsOsL68lSaLm8w4DdOLkul0+jjaYiNwijXiR7saaLV7mFKYQEO3G6NayvPfVbCvrpv85CiGZMTQ6fDy1s4W9gl/xmwycEGOiXE5sTyzpoJojZy/XzKQVIOSTqcXtUxCQ7eLZL0Sp8dPjEYGCCx4aSueQIg7J/flwgHJTMyPx+728d2RNpy+QK+ud6FQiC6Hl7un9WXJ10fZV9+NXCLmUJOVh788zIAUA6sONJNsUPLiJYOIUkrZVtnJ7pouPtxVT06CliaLm/Py4s9YkySTiEgzqqnvcnL3p2VcOiyNwekxtFg9pEafuZGH1Wvl8V2PkxGVwew+s3uORyt+2NlnSMIQnD4n8ap4NFdc8YPj/hX+I0V6giD8YDHX0qVLWbp0KQBtbW3/ieX8TxB0OrGtXo166FAksbG/9nIi/A+QmJjY86ZWq9XSt29fGhoa/n2BbCqBKY9B0oCzuMp/A6UBLn7nxNedVfDBFWGBe7JoTCwMf5yK+JRfkxc+fzxl45TfaVOWhCO/p46H8NjtL0NXJexcBoZ0KJoHkx4+85qrN4Qj3tFmSD2l0KVqPSgMkHg8/3/z0+E0jbg8UMXAvndgywtw3gOQOab3XGdnODr+fUFi7TYI+sA8stewVqubnTVdDEjRc8fHpWTFaehv0rHecQyLz4kPHzKRjD8P/jNP7nqSJE0SKytXopaqefvw22xr2Mx1L1QhSUpG9czT+JuaabzjDgxz5xC9cCEA9k2b8Hd1oR41CrH+x6vdI/znyIxVc7jJyhtbatle3YlMIsLm9gPhdsJmo5pDTVae/LYclVTMiMwYVuxtJEopJStOi14lo8XqYdPRdvISdQiC0NPO+GQsTh/LNlWybGMVo/sYWbm/CYfHT4xKRla8lpwEDV0OH6WNVhYNM3PpcDN2t5/vjrSSHqPmw131+PwhVpU1U9nmYGphIkkGJYeabIzIjGFDRTsGpZT3d9ajUYhJjFIiFYvYWd2JRi7lnml5dNq9/O3rIwgCLL1kICaDimaLG5VczE1v7abd7qGq3YE3EOJAgxW5VMxfvzjE78/NZkaxicZuF/5gEJFIwB8MMWdQCiqZmFaLi9+f26eXZV4oFMJsVNNocaNXysiJ12COUVPV7mCg2cD90/vh8Qepanewq6aLTr+KQm0UV43K4EizjbVH2kiNUfUI8+vGZDL3xS3srevmhYUDOTcvHr1Kis0dbuZS0WZHIRHRYnXzh/f3kxatZEpBYk/+8Pfsru3mtg/3c+mwNF68ZGDPnlJilIJR2UamFCTyu3P7EKOR8f/YO+/wqOq0Dd/nTC+Z9N4bECAkkEZTQEDAggKKBXtBXV1RV9eyn7tY1r7qrq6r2HXtZRUsCEqT3klIJ72XySTT+/n+OCHAgnV1a24vryvM/GbOmZOZnGfe87zPaxz0fi8qTOLpr2p5dE01o+JC6LJ6GJcURlzo8VeBnF4/gaBEZYeVj/a1sbPBzI0zR/Drucd7zw9jUpu4reg2onTf3qS7sm4le7v2cn3+9eRG55Ib/dP2RP1sAjk2NpaOjg7i4+Pp6OggJubEU0+WLl3K0qVLASgsLDzhmmGOx1VaSs/TTxN0Ogk/77x/9e4M819GY2Mj+/bto6Sk5Mc/iVINmaf8dDv1U6EJkSPVQpN/3ONPZBfx2OGz2+QGOFunXI2efgcMtMD6B2QhPu3XEJoALTvkJr2GTWBKlD3Kf8/6B2QRfuWaY4V4fwu8dYFsvbh6Haz5P0gqkS0geUtkW4sgQn8jrP0NpG04Iti7q+G1+bLgnna77Kdedy/4XHDVVxyudQmCwPt7W3jx60amj4iirG2ATTU9BKQgealXMTrrc7Z3bKMwrhC1Qs2FOReyMHMhS79cCvYuLnVLpCbNI275pUNWC3VyEiEzT0FfVDT0UuwbN+GtqSHmlpsRNd/DQjLMP4Xl88dy5dQMbv/gAFanj2iThqAke38FAQJBiVaLk9ouO75AkKnZUexp6mN8chi+gET7YAZxWdsAFz6/nacvnIDDE2B7g5kpmZHYPXLMWXWnlVazE61aid3tw6BWsmhCIp0Dbj4t6+RQt52i9HA6B9yMijehVyvRqRQsnz8GlUIkOUKHw+Onuc9BeZsVnVpBt9XNhpoeHjlnHA99VkVukom0KAMXDNoN1lZ0sa/Zwpwx8aRG6pmUGUWITslDn1ezp8lCpFHDNa/vJiPaQK/dQ3u/ixtPyWZ7Qx+jE0KJNKq5bloGb+5s5o0dTQy4fPTaveTEy5FkKeEG3t7ZwqbaXhzeAJMyIxEEgQ1V3dz87n7mjY1janYUUSEaPrp+KnubLdz1YSlj4k08vLqK8nYrL11WyDNLJvD8pnrGJITRODgmempWJMtmjRj6PelUCi4oTiFUJ3/GTFrVUMbyjFExDDh9JEfo+eJgBw6Pj5NGpHLl1OOnVGbFGDkrP5FJmVFEGeXP4W/+VobN7efBhWM52GYlIVw3NFYaYHFhMulRBhzuAJnRRsxOD5+WtrG7ycLD5+QNNVEC3P5BKd1WD4+ek4tKIdBodlLRPnBcw97RCIJASfx3n3tWHFhBi72FWF0s142/7jvX/1B+NoE8f/58Xn31Ve644w5effVVzjrrrJ9rU/+T6CZMIO6uu9Dl53/34mGG+QHY7XYWLVrEk08+icl0fBblf/xVH0MUnPPit68JBqBuvZwsYfoekUGiEkLi5Ni4vgbwfwqTbwBHD3SXy4J47EKIfxi8TrkB768L5aEcC56Vn8PSCJWfQP6Fcpycpf54q0RIvJxyISrANQCWJsieA9dugV0vwJ6X5fxkXTiMPQdJVGC2WIlc/QsEcw3Yu6GnmuC7l2EvuAbTrHuRBJHmPif/99FBFAIsnJDEmvIu+hxe1pR3csVJGWxraGPvwCrqgu0kBpPIj81nQUwJwme/ZrXay/s17/P2GW/j6TxA3Np7QR+Pywcdv/kNUb/4BSEzZxJz003HHLLoG28k0G9B9Q3Fk2H++Ty+pppDPXaePG88BrWKKJOWSIMaXyDIxS/toDgtgvYBFzvq+/jjefloVAqijWpe2tKI2eHh/BXbECSJP14wgec21lHfY2ddVTdNfQ4+L+vky4ou2vpdvHJ5MS9ubiAqRMvji/PY2WhhZ2M/c8bEc6jbRnOfk1NGxfDR/naWlKQwY5T8Hnl3dwuvb29iQX4iW+vM3DQzG19Q4o9f1hITomF/cz8qhUBeYhh3nZ6DUaOk2ezg1DFxGDRKUiMN/OmrWhxeP1e/tofi9AhWHWjHoFbw5Je1SBLMGRPHnqY+lKLIwglJHOyw8uclE4aE6IDLx4GWfvwBiUijmkiDmptmZvPQ51Xc+bcDg4NBtLT2OWnpc5EcoaO6y4bbJ3u7b5l9ZAjP6AQTF5akMn1kLF9VdWH3+PEGgjy7sY7MaCNuXwC9RsGpo2M4KTsao0aJ1e1DQI5e21pnpsXiZGZOLFrVEW+uSXtkxHZecjiXTErn9G8QpKE6FRISd31YyoUlKXxW2kEgKKHXKPmstINnNtZz31ljh3zUAHq1kmkjjv7chvDr9w7QbfPQ0OM4Jv84PzkMs11uDJw1Oo76HjvXTfthPUxOnxOX30WkLvKY228puIWHdz2M+nvktv8YfhKBfMEFF7BhwwZ6e3tJSkrinnvu4Y477mDx4sW8+OKLpKam8u677/4UmxpmEFGtxjht2ncvHGaYH4DP52PRokUsWbKEhQsXnnDN/8RVn+5K+OJOiJ8AIjDrXgiJ/eb1CjUsekEWtPZuOfWi/G+yWL3442On4qn1sld55m+PrWLXb4I9r8iiuXYtdJXChMvk7dZtgP1vyOOfx18MfhfseFZuFix9F+LzZGGdkA/BAF5bL5+IsxF2N7FicyO3aqKYGerC77DwsXEx2Q1vkrzmd/wh4hbSppzLU+t20trnxC/BlkNmORMVcPuDrDzQTkFKKPvb84g0hWH2VWBxW2jzbeVMl4uRgsghdSh3b76bOWlzCEy/gdMjJ9L/pz8hGkNQRB57Uhs6ZEbD0GCQYf498PiDuLwBJCT6HB7iTRreWjoJfyDI9vo+6nvtfF3di8sfoLRtgIp2K/W9DvqdPvKSQ4kxaqnrsXPb+6W4fQG8gSBPfFnDFVPSue/ssSgFgepuG75AkHCDmukjoylKjyQl0kB2jJHRCSbe3d2Cxx9kxsgY8pPDKUg7Eg+bFK4nI8qI3ePH5Q3IY5OVIj5/AJc3wLzcOLKiQwgzqJk2IpqXttTz6pZGYkxaJqSEs2JTPZMyI8mOMWLQKClt7afX7kXSKzHq1Jh0Ks4pTOb1bY18tL8Nq9tPj82DPxBkb5OFzw92kJ8SRnFaOBlRRs4pSiYrxohereT2uSN5eWsjuxotTMmMpCg9goQw+Xj8bV8bF09K5aaZ2exq7CMz2khNp42mPgdXTk1HEAQun5KO2+vndyvL+aK8i6IX//kAACAASURBVKRwKwpRYPqoaG6ePZKvKru48a29dA64MWpVzM9LoNnsZGaOnKd8GLvHj0GtGLK1xoVqueGULGxuHy5vgLUVnXxa1sGDC8cNWUDWV3VT0W4lP9nKoR4HDq+fCIOaiyelcvmUNHKTTjwm/mgyYoyIokhMiIYd9WbGJ4fx3Nf1rK/qJnxwOw8syGXlvlYWP7edJ8/Px+b2s6uxj8umpKFRnrj5DuCRXY9QY6lhxewVGNVHGgxPST2FsdFjf7Zx0z+JQH7rrbdOePtXX331Uzz9/zxBjwd3eTm6sWMR1D/PN6VhhpEkiSuvvJKcnBxuueWfNLnt35XokTDjN2Cug8qPwWX5ZoFsbYf3LocxC+TqdOYpcmrF5ifkSu7o+YPT8r4CY6xcle6ploeBHF35yD0H/B746h65gq3Sy3aQ6tVgaYDeGqS2fUi7X0L02iAsDdR6Pu2LR1s7wMwEI/7YcSicPdRP+j3P/HU3k33bSSKaqrzrmZnjpPqTp7i7JpuQwI1cpVzNJkcK5aUd9Dm8qJUikj+ISimSEa2nptOG3RtEFAQOttlJC0vi6pLxvNNcxvSk6YxInMrO+CKaOzYSqjKwsW0jtf21hGpCGbVxA2zYhun009BkZR93yCzvvIur9ABxd9+NOJxe8W/DHfNG4fT6UQgCSwerfFqVAr8oYHX7cfkClGREMn1kNPPGxdPe70KSJJafOZrRCaFUdVm54Y09jEkwcdmkVO75pIJwg5qz8xMw6dSolSLFGZGsOtBORYeNcwqSaOx1oFQInDomDovDy7KZ2aw80MYFz8spDyPjQnjtymI21/aiVYpMyYokOkSLRilS1WVlfHI4Oo2SLyu76Rhwcec82dta3WnjvV2tnJITS2FaOF5/kI4BF10H3Yw9dSSFqeHMGxvHsrf3YVQrEURhqEHvrPGJvLO7BZ8/wEUlKVz/5j4KU8PYfKiX1AgDdT0O1EoFmdGyOAZoH3Czrqqb9CgDBq2SXQ19LBifSEKYjsmZkayr7CbCoOGDPa3MGRtHa5+TQ9125oyJG8pifm1bE+/tbkWrEll2ShbZcSYSwrQ09Np58qtaOgdcLBqfSFSIln6nF6VC4PziFLYcMtNjd2PUKLnrwzJumpVNbbeDLqubJ8/PR0Dgqld3ExeqZXxyGF1WDx5/AIA9jX0khOm45uQMeuxufnlKFmsruqjrsePyBcmOCaG+20aLxcWZeQkn7CdrMjtwegKcW5DEJ6XtvLGzmXvOHMNXld04vX7yBpMqFKLA+uoeanvsVHXaKGuTI+9Oy40n+Rsa9gCK44qJ0kWhVWqRJIn9PfvJCM0gVBNKjP7nuwI1PEnvPwD7+g10P/EEsXfcTsiMGd/7ce7qGswvvUT0ddeiTkv7+XZwmP8KtmzZwuuvv05ubi75g9adBx54gNNOO+1fvGf/AhQqOXpNkqDoClnofhOCQp46N9ACO/4i3zbqdFncJhXL//ZY4cvlst+46CpYdZMcuTbzbjlh4vA2a76Qq9fZc+RqcONm+PzXED8e5j3MrrIKMj0i2rARaCQvosvGG4oFCDUaAlGdbPjbC2gDVm67+nLuPXMUxh2rWd3mYFVpB79oe5J0WxPRwSk0E8NH0ddQ2+1ghNVNfJiOui4bqRE6Gs0uDrbZCEoSOpWC2eMd1HpXcVvhbfR5uqg5UEOtpZZV9atINCTSYG2gILaAeEM8yyYsIzs8G/3Wl7D5/Qx8vBLjpEmY5h6bmOFtbsZb34Dk88GwQP63wer2c/nLO0mLNJCXHEp+chiSJPHcpnpiQ9TMH5/I6blHPPhRIRr2tfTzwb5WJmVFoVEqeOzcfE4eITeOX9TrJCFMy2vbm9h6qJcXLy3GpFPyRXkn2TEGJmdEcf7z2zGoFcweHcsbO5oJBCWWnpRORpSBqi47HQMumsxOntlQh1IUGHD5uGf+GB45Jw+FKHDfJ+VkRhup77bjDQS466ODmLQqVpa2kxKpZ+6YODRKBRqlgqumpvPQ6io+3NfKjnozWTFGnr+kkLRIAwMu31AOs0mr4pFFefS7vHQPuLG7ffQ7fTy0MJfoEC0f7W+lrd/NgMuHYbABsTg9gukjo7mwOJWvqrrptLoJSrId4Yqp6TT0OqjrsjM+OYzxyWGsq+piQV4irRYXWpUCrUrB7iYLGpVIUJKweQPkxJu49vXd1PfaiQ3RMi4xjjtOG80bO5pYdaCdm2Zl8+aOJvY1WbC4/CyckIjTF2DA5WfVgXZ8AbnpL1ynojAtXG6CNKp5Z+lENCoF/U4v+1sG5DUGNU+vP0RGtJFnLirA4w9w/yeV7GzoIy1KT6vFxUnZ0UPVYEmSeGFzA5EGNTnxJrz+ILEmDS9vbSQlXE9BWgQrLilAp1IQcpQn+a7TR3PauHhm5cQybWQ05xYk8XHTSyiaFVyXL/uIuxxd3Pn1nZyVdRZnZZ3FaRlHzkHVfdUs37qcuWlzuXTMpehV3yys/1GGBfJ/ALoJ4wm/8EJ0eXnfvfgofB3teKqq8HV3DwvkYb6TqVOnIv1dLNH/PILw7eIY5MryRR/I3uK0qZA6RbZQZEw/skYbKidWGKJln7LHBmXvQeYMeeIegN8N9g48CiMVxqlkbXmS+qjpJI26AMeuN9jU8jYHTSczxXAKXwamcqvtEZKFLh41PcpVznu595MK1L5MUqQOHJ/ciWHsddxuOYNaqw2F3cah9IlE1u/BJYlIQHmHnQLFIR4LrORayxKCxNI+4CYICASJDdFySk4sn+6rxhoYxa7kbdQP1CEN/qcQFMxJm0O4LpxXDr7C9KTp5EbnEmeIQ3H//ShCwwhYrehP0OgZc/NNSD7fUB7yMP8eaJQigaDE3/a18VlZO9EhWlZcUsjeZgv+gMRpY+Op77GjVSlICNMxOyeWTTU9zB4dy67GPp5YW43F4aMoPWJIGALU99ip73Xw0f5WLpmUhlIU8AsCj3xRxTkFidjdAVZsqsfpC6BWiKiVCj68fio2t49lb+3jhjf2MDEjiiumptNr96JWCPxuZTkFaeGcV5RCdoyR294/gC8AEOTXH5TSbXVz+dR0SjJki08gKPHMhjoiDBpumzOKi17YzqaaXmJCtNy/IJfubjt/Xn+IG07JJjpEQ02XjT+sqeb03HjOyk/gqXWH+Lq2h5cuL+KpCyagUopDTW0AieF6VlwiN6GelB3FgdZ+vIEgaqVIUrie5y4u5PwV2wjXq2nocWDSKPEHJX755l4iDBpunJnFuYXJqBQC5e1W0iMNdFvdlLdbCderefHSIhxeP+/uasbp8aMQBb6s7GbVgXZCtErumDuKU8fEMTkzik21PWTFGAnXqbhwxXYSwnS8tXQit71fyopN9czMka+G/d9HB2npc/LCpYXEh+p44rzxmAbzijVKBZdMSmVSRiSj4kI41GMfEscAvoDE52UdxJq0LJyQxHvXTSIYhP0tA0zKjMSoUaIUBeweP0fPs4sL1TI3NJ5NNT14fAFmjY7libIKVOIRES0IwjdGtKeFpnHhqAvZ0LKBBR8v4NFpjzIu+gTpQz8BwwL5PwBVTAyRl17y3Qv/DuO0aejGjUPxE4749lssWFd/genU2Si/wVs4zDD/dUgS1K6R0y+ijrcMALK3eOQ8+WePDdr2yhP6DtsoDkepdVXIVozkEkidjCRJNJqdJIYZUGefSt++z3m2FO5xu6lu6aZ+7DI2IrDfk4u1U8W+kEvJ1/ewzjoeY8COX1tIS6eT9EgDl8ycwrydlyN2VPDLxgV0EoVfCiAEAiyrGInLdz/9HPH9Rug1lAbSOOSLJAiIApi0CuyeAN12DzEhWlp7tBhNIbxX8x7Tk6ahU+iYnTKbBlsDm9s389BJD/Fa+Wv0uftYtn4ZS0YtYdGIRcTdcfs3Hk5BqURQDp9+/t3QqhRcMy2T5SvLmZkTQ6RBQ1K4jqcuGI8kgTcQZNnb++m2ubmoJJVfzszm1StKeG1bIw9/Xs05BUm8u7uFOz8opdni4vrpmcwaHce5hSlsr+/D6ZW9wrNHx/Lw6iq+ru3l5cuLKUgNp9Pq4tOyDn516gjOHp+IdVAc99o8dAy4WXmgnemjYkiN0HHVa7uxOH2kRuq5/+xcgkGJq6ZmsL66B4UAfU4vZ49PZFFBEvtb+okNURNp1LJs1gi0ShGDRoFlcAjJogJ5OMfBtgF2NPSxsN9FdIiG8SlhRBjUrK3s4pklE9hQ3cO+Zgu//bicAZePZy4sAOOJj2NFh5VfvXsAvUbJwvFJNJodLD05g2cvKuCT0nYe/rwKnVpJt83LhNRwytoGqOvsZ56ugse7TEzMiGJyVhTBoMTNs0agVAiUd1jZ2WDmsTU1jIgN4a7TcvhgbysapUhyuI4/b6gjCJwxLoE1FZ2IosDkrAha+p2MTw1Hp1Lwm9NysLn96NVKnB4/FoeXjCgDcSYtjb0O/rz+EPPGxlGSHkmoXkV2bAjZsSG8vKWBd3a1kBiuY0yC7EdWK0WevagAlUKeIqhRKth6qJfStn4WTkgE4PG1NWyvM/PiZUVEhxybVPPcpjrsHj8zc2J5fPrjx1g3YvQxvDTnpRMeW41Cw5mZZ/JW1VtISJjUxzeS/1QM/4X6L0YQBJQR3xys/WNw7d1L38svowwPxzR3zk/63MMM82+LtU22SCSXwJlPfvvaHc/KQzucZnltxvShu4IuKzsPdTFy8d+osogYe4IIgpVl7+yjOC2Cu1Oy6dRUEGtrxy0p2G8oIfPLx7lB2sYrMVm80wB9Th+q+Gi6VNNpsYtkkYBaKVLWbmX5x+V8Is1FE5xCc1DuOg/FgQ0DFQMiIhGyEAaCwFpbMl8rkgkM7p+EgNsXJCgBEpw1Ph6b14nHUEV21Hn0OHvQKrXMTp9NqknOY43QRXBq2qkkhyQT0xfDmKgxBJ1O/GYz6uQfGaU3zL+EPocXh8fPmptPHvLFtvQ50ahEYkJk/+eSkhT+ur2JFouTJ9fWcMnkNGaMlH2gp46Opd/pw+3zc6C0g1+/X8r6WyOJDtGwbFY2d35YRpPZyYd7W0mJ0FOSHkFapB6FKE+421TbS6/NiyjKk/MGXD5a+12MSwqjvtfB/Z9WsKQ4hV6blxkjo/nLRQUA7Gux8PbOZoLIqQnz8xLY0djHS5sb+GBvK2qFSKxJy6WTU7loYhrl7QOclhvHoglJjB4UfOcUJDExPYK/bKzjyS9reO7iQlZcUsjWQ718WtZBebsVURRIDdcjRgqEGVTHHLsttT1srTdzw4xsvqzsYsDlo8/pZV+LhcoOK1WdVs4tTGLB+ER2NvRxqMdOj83DxIxIfnvGGEK6dxH8+H4uib+RMSUTABBFgYUFSVz28k567R7uO2ssM0ZGU9Vp480dzdw6ZySLJiSRHK7jzr+VDTXr3TAji6unZnDus1up6rQRZ9KhVIjH+Hwf+LySA639XFCcgs3j59WtDWyrM7OzwczYxFDGJYWxpCQFpUKkIDWc6k4bL35dzzXTsoa82jEmLU+tq2VHfR9/uWgCIVoVsSFajINV6ILUcLz+APuaLZyUHY3LF2B7vZmpWZHcd9ZY/EEJURTQit9ts5IkiUZrI0nGJPQqPS/PfRmNQjNssRjm3wfD1KnEG4zo8n+Y3WOYYf6jMSXCnN/LY6K/C9vg1NCSayFhwjF3VWz+mN9sDDC9wceb1bJn7+bZI1AKAqsPdrCtLg6t8jr6nJ1EMgm1rY3t/hhU6hw2d6kISKBTSGhUCqrETJQhPta3BPEGfQD4ghIbA/Jglwi9gj5nAD9KBARk44SMQgQF4AuCO3Bk/5SiQKxJQ5PZhSiCUhBZUKzhxnVrqLfHsXzyckZFjmJKwhRUClkgVPdVU2muZHPrZh6e9jCpplS6/vA49nXrSHruWTRJST/+uA/zT+WTA+08s7GO0tYBAG6fO4orXtlFt83NS5cVkxVj5Kuqbs4rSkYpCry0pZEp2VEUpUUMTa+76/Qc3D4/fQ4vTX1OLnlpB69cXkxapIGZObFE6tSE6dXMyonl8/JONh/qZeGEJEbHm/jjeeNJi5IFj9nhZVRcCB39cnPY27taKEmPoCAljGWzsrl0ctpQ1TE7NoTzilMoyYjgrg9K2dXYh9sXYElxKqPiQvAHJLz+ABanj7d3NvOXDXV4AwHm5cbzRXknuxv7uGV2Nvd/Vsnm2l6UCpE+h5e4UC3v72mlvMMKUhBfQGJDTQ9b75x5zHHbVmfm6tf3YNQoOL8ohdhQHVFGDZIkcePMLNzeIPd8Uk5tl53VBzsJBuHzG0+i0ewkKVxPdZeNUbHj0c69j/MTC/ms3km31U10iJa85DBumjWCv+1t4ZZ3D/DAglwijWrMdg8ba7o5vygFrUrBG1cdGSgkCAKiKKBRiUSHaLhkctrQfR0DLg409/PBnlY0SgW/nJHFzoY+Vpd34fH5KUgLRyWKfFrawba6XgRB4LUrijkrP5F7VpVT32NnRKwRQRBw+wKoRAGdWkQQBHKTQllxSSHv7W7B6QkwZ0wcgaDE/Z9W8n+nyxF5j35RjUGj4E/nT/he6RiHKTeXc/eWu1k8cjEXjLrgmOQKSZJotbeSZEz6xqF0P4ZhgTzMD0LUaDBM/AeGR/yH4LdYcGzZinH6NBTGb7iONsx/F5IElasgPFWOTTsaQfj+Q09m/lYeWa080swy4PIRolURkj2Zpf07ycrLoXSgnhhPE/et9NLv8iOIYHX5CUhgEDTMUu+nNJDCTk7lmWAu3Q4lesHLo6F/4/O2dKqkfNSiyK+Ed/hMKOGAlIVRo6DPKU8963PKyjegNBD0H+stlyQwapT0D05IA9nyNynFwLpaC4IgjwV+avNm7p13CgUxBVRbqtEqtMxJO3LlyBfw8WLZC1T3VZMWmsYtG27h1sJbydRq8ZvNeGpqhwSyu6aG/nffJfLqq1HFfktk3jD/MjbV9qBRivgDAaq77ASlILNHx7C6vIt+p5fbPzhAQ48dg1rBlVMz+NMF4xkVd8RhKkkSHn8QrUrJ00sK+Ov2Jp5eV8t9n1YgCgL5SWFsPtRDqFbF6eMSGJMYythEWST12D28saMRX0DisXPzeHtnM5tqeslNCuXM/ATOL05BkiRmPr4RlShyxriEofexSavimmmZSJLEqWPiWfF1PcFgkA/3t/LyZcVEGjVUtg/Q1u/ig72ttFicqERYtb8du8fPZ2WdqBUC8WE6FkxI5MLiFMrb+xlwGVg2K5vGXgfRIRru/7QSh8dPZYeVnHgT3VY3b+1sRq0QkSSYlROLIMC4xFA+ufEkHl5dxV0fHmRRQSIZkQY21fTQZHaiVSmwuuXM491NfSxfWc410zKZN3YWH+5t5c0dzXQMuBEFgdU3nUR+chj1PTY+2tfOyv1tPLhoHE+Vd7JyfzvFaZGMTjjeZqBWirx37WSe+LKG17Y2UpIegVIUuP6NvUiShEmnYmJ6JJ5AkKe+qqUoLZwJKeHMzJEn8vXYPKyp6MLrDyAIAhMzInhmyQR++/FBqjptXDc9k4te3EGMUcO107Jo7HUwNjEUs93Da9uayEsOZUJqOC19cqPmhJRwlAqBHpubLXVmdGrxuH3+NiK1kYSoQzCpjn+tX7d9zeN7HudXBb/ipKSTfuC7/psZFsjDDHMCHFu20vPHPyLq9YSc8v2TQ4b5D8bZBxsfkWPYFj73/R/m9Q9FPQEgCOxutfPkl7XcPScV2443+HNzCpkjcnhvdxvzckdTFB7ObzLqMO14jLs9l7JFGotOFHAFZCHrleC+wGUc8kfSSzj45KqIVnIRr3ZRH4jEiYoIlZMIvxWrJFfdMl1lXKIo5y+B+XiQBbrbLxGqVWBzB1Ar5IpxZoifbncAEBlBE00k4EHNad7PmKuv4/PoS9nU4WHVwXp6AqVYhEPcWXInIaojY+0/rPmQ1ypexT7QxGxlNPFJJ7OraxcR2gjCTj8Nd3k5AXPv0HpPTQ3OnTsxzZ07LJD/TbliShqvbm1icmYUvzljDF9VdlHVaeedpZMYcHlptbhQiPLVDqvbz0uXFR3z+CfW1vBFeSd3nTaakowIzi9Kpq7bTqRR9vL2O73UdNm5fkYmYxNNPLS6kppVNqZmRVLV5aDP4cHrD9Lv9HLl1Aw6BtzUdNmwuvw09Dg42DaAUa0gKULP/Kc3o1aKFKSEEx+qocXi4s9LClgwIZFGs4Num4fdjRb+9FUtdT0OdGqRHpuXP5w7jodXV1HXbeej/e0sm5lF+4BLbt6bmwFAfa+dX67YT0q4jklZUZydn0BecjghWhV3flDKvmYLOfEmyjusfLy/jYLUcO6YN5JLJqVx49v7qO9x8NbSiaRH6em1e6jssFHRYSXOpOGSyalMyYxmX3M/D35eyQ0zslhcmMykjEj2t/Tz8pZGitLCUYhg9wRAkm0uT6ytIT85bKgafMmkNKZmRVHdaWXlgTYum5zG5kO9ePxB1pZ38djiPKKMGkRBGJo1pBBlz7VRo2R+XgIef5B9zRZGxIYwJSuKs8cnDv0uQ7Qqrp12pDgkCAJxoVqMGhU6tQKlKOD2BtjV0Ed9r4MQrZLnLi4kxqTlkXPGEWOSPcddVjf+gIRWrcCoUXLttCx+MeMb+jgAb8DLitIV5EXnHSN2XX4XDp+DFnvLcY9JM6VREldCWmjaD3q/fxfDAnmYYU6Acfo0RIMew8SJ3714mP8ODJFw+h/A+P1zNbce6uX3n1Vy2eQ0gpJEm8VFg9mBUhTZ3mDmwJ42pte+Qo5nBpvqY/H6A3xW1klbv5PGOiUmYRl1UjSReiUJ4XrK2qzyruAhI9iEiIteDk+lEugllMXdl+EdHAzdEzDyuOIKugLyyWiaWMoMxX7eD55MqxQz+CiIM2mwup24A6AUocnq4yRFNej0nMZWXg29hv2dHh7umcyp0aNZ3wwGrYbCpCwqmw8xKjueqgaJzpcvYfyUOSSefClalZZ+zwBWAvQEvWyoeovbim5jZMRIiIDgwAADH68k/NxzATDNm4cufzyqxBOM6h7mOFavXs2yZcsIBAJcddVV3HHHHceteffdd1m+fDmCIJCXl8ebb775D21zdEIonVY3OxstnJmfSH2PnW6rG38wSFZMCG9ePZH1VV38ZUMdShE+2tdGdqyR0fEmBEHgs4PyiOgrX91JbpKJ66Zlc35xCg6vnwuKU2jslbN585LD8AaCZEYZ2NnQx+5GC/HhembnRNNl9aBTKwk3yGOlm8wO0iL1PL2ulqpOG88MNoZdsGIHAhI1XTbWVXejEAX2NfWx6ZCZG2dm8dyGesxRHgbcPlxeHwpRhdcfoN/l57UrS3hrRzPPbqzDpFNR1WGjtsvOkompaFUKogxqoo1q+pw+NlX3kBFtIC85nILUcE4aEc2nZR3Mz0/kpKwoHl40jste3sWWQ2YunZzOZZPSaO13EaJRctHENC6amIbHH2BNeRf/99FBOqwezs5PQqtSMD8vgZKMSBLC5DSXWJOW+8/O5en1tQSCctPkMxsP4fYF6bF5SYtiaKx1qE7F+JRw3t/TysH2AYKSxCtbGjFqlLh8Acx2D1FGDTcNjqcube3n87JOrp2eOTQV8IuDnfxhbQ23zB4xJI43VHfz3u5Wfnfm6KHYu8Po1UqevbgAs91DXY+D+88ey7b6PsbEh/Dg51Xc9t4BXrysiLGJoayr7GJ7Qz23zB6BKAro1UoOtg1w63sHWFyYxBVTM074HrR6rXzd9jVOn/MYgZwRlsFj0x4jzhB33GNSTCncWXLnP/TePxHDAnmYYU6Awmj8QZnTw/yXkPLt9qGV+9t4f08rj5yTR1yollC9imijmk9K22m1uJiQGo7V5cfc2czDwst8vGcaH/gvpVpIxdpuw6RT4vT68QUkesVoBpQC7kAAv9tPQaiasjYwKIJcwae8HphFLxHocONCC4NOYl8QHlQ+jxs19/gvpYMj3eF/DpzFO8HpQ+LYoFaQEKalptvBYZOFPwh+tKwN5BGj1OKOm4S514lWKeBGzZutEUhAmE5DQ4fADdPPZHFhMnsrD6EX69D1VwJwWvppuH1uXjj4AvHJM5kXk09J/JHjl/DA748Zky0oFKiTjlSohvlmAoEA119/PWvXriUpKYmioiLmz5/P6NGjh9bU1tby4IMPsmXLFsLDw+nu7v6HtxumV/PwOeMw2z24vX6+rOwmPlRLTIiWbqubGJOWyZnRvPB1A/tb+qnvcSCKAn+6YDxqUcTllS07gSBUddh5fG0NwaCEUiFyVl48r2xrIsqoRiGKZEQbaOhxcNnkNEpbB3D7A9w4cwRKxZFL7wLQ0udiZJyJ2+aMon3Ayael7YQbNHz1q+mct2IbHl+AM3LjWVyUTJPZwWdlHazc34bdE+CBBWNZ8XU93TYPjWYXI2KNPPVVLYlhWorSIxgVb2JCShhrKrpwuP3c+WEpS0/OZFRcCKIg4PD4+f2CscwYGSP7bQeb/b6s7OZ3Hx3kscV5RIdoiA/Vkhiu41C3jYK0CAoG99/q9nH7+wewOHwYNArmjo3F4vAhDlZjlw2K18OolSJTs6OINKplK0e7lQ/2tVLf4+DMvHhunSMPQWk2O3l8bTVXTs3g7jNG4/QGsDi8VHbYGBFjZG+zhTaLfNwOs7Ohj/XV3czPT8DtC/DRvjamZkehUgi8srWR+XkJiKJAx4CLFouTvc39JIXrhiwwh5EkiT+sqeZA6wAvX17EddNla0vdYBX5MI+tqabJ7OTiklSSI+XkHJVCpMfm4bVtjZxbmEyIVsWKTXWUt1l5eKqAtnULUYVX8scZfzxhOkWSMYndXbvJjco9ZqLez8WwQD6anmrob4Gsmcf8Yf85kbxegi4XitBvNqsHPR76XnsNfXEx+h+YhTzMMMP842yq6WbLITOpEXoc3gDBwbzoMQmhePxB9jRZyE8O41ezsokx6XjwXRsbS/PYH0zFihGFBBLQ75IFxPZ6CyJwEz+EyAAAIABJREFUTmES7+9uQ6tSsKZCtiP4AkHMYih2DEiI+AU9SKCU++zwB8EhaSkNph+3ny60tEhHqj4Ob4DabgfID0WvFnB4JUBAoxTosXnos3sw6VWkRhrwByUSwvTMHBXDV5VdNPW5iAv30+PqITktlAvTDWj8paySgoiCyILsBXx46EOqLFX8quhXx+yLOjX1p/41/M+wc+dOsrKyyMiQq2znn38+H3/88TEC+fnnn+f6668nfDDGMybmp5ko9uHeNjZUd3NRSQoNPXZSInSs2FTHGzua+fOFE8hLDmPOmDg+LevgrLx4PjvYxR++qMbmlmPD0iL1ODx+bpszkq2HellV2kFxWgRF6ZG8sLmBPruXvOQwDGoRp9fP0pMz8QWCOL1+xKPOu15/kNs/KGVbnRmjRsms0bGsPNDGc5sayIo2cvHEVO47aywqhTjkwfX4gwjIQr8w1cD0kTGcNCKaV7c08OG+ds4YF095u5VHVlfT5/Tyh3PzuPSlXVw2JQ2Lw8vLWxtoNjvIiTfxu/ljMDs8KBUiVrefq17dzcSMCH49dxR1PXYsTi9rKroACX9QrmTf/M5+fj13FCdly1Yki8PLl5Xd+AMSo+NN8qARk1wttnv8OL1+oo0attWZSQzXkTooJA9XiQtSw2nqc5ITZ+K3Z45Bp5bHMbcPONnf0k+T2YEowstbGlk2M5vXrihma52ZHQ19VHRYOSXniJXp4kmpRBrUfLinFaVC4IXNDdR127lmWgYOTwCry8uzm+o5OTuat5dO5KIXdiAKAu9fN/mY98cdH5TR3OfkvMIkIgaTTg6PygY5CWXVATlDu8nspLLDNiSQR8aF8MrlxfTY5Kl/AP1OH912D19/vRNNx3ZOzj6VuG+I0tzTvYf7t9/PFblXEK+PZ2PrRn45/pc/m1geFshHs/lJ6DwA8eN+0GXWH0LA7kDyuIcyhLv/+Eecu3aT/NyzKL8hr9jf2Yn1k08J2uzDAnmYYf4F7GjoY8uhXi69pJALSlKO6ZRu6HXgDUgcaLHw6BfVXDM9k1dKPfiDk5AG0+6PCoogTKek3+UnCLy+vRUAl/9Is5wXBa8G5wACJrWAJyAhBuGCkiQ+P9iNxeHl/sD3y0XXKo6kVEiA1yehU4mYtEqunZbJvZ9U4pcYPAGP5k9fHaLH5qZjwM2107NYW13PPTtvRqFyEqOPwaiWL6VLkkSDtYEQdQhLcpYcE/IPYHaZUYpKQjXfv0t9mCO0tbWRfFREXlJSEjt27DhmTU1NDQBTpkwhEAiwfPly5v7dxEKAFStWsGLFCgB6enq+dbuBoESUQc2snBhe3NyAX5LQKhVUtA8w4PTS7/IC4PEFaTY72dlgQRDkz8cpo6IZn5LGmMRQPi/rpNPqYXuDBUEQUCsVjE4w8eoVxdz1tzJa+51UdsqCuNvmpr7Hzju7WkkK1/HQInnow/KV5WytMxNn0lKUJp8bJ2dG0W31sGSi/BnMSw47Zv+TI/TkJYeRlxTKwvGJKEQBg0rJL2eO4NIp6dy7qpzydiun5MQQ69OwpqITBLC6fLy+vQkBgeWrKlAIAjXddtZVdWNxenlk0TjSo/UkDcakPbxoHG/vbGb5ynJ+f/ZYXrqsiNK2fp5ZX8e2OvOQQE6NNHDnvBwq2vspbR1g/tNbuHXOKBYVJHHfqgqquqw8sTifez+pIC8plIfPOfb8vrfZwohYI7XddhxeH9f9dQ/JETqmZEXh9Qd5b08rxenhlLX1s7fZQqvFxfKV5Vw6OZUZo2J4Z1czX5R3cvXUDPQaJVsO9fJJWQdLT0rjlJHRnFOYRHF6JHd+UMo1f92Lze1DoxSZnBXFHfNGHZcI8WlpO9VdNjKjDVw8SU4R6XN4ufPDUk7PjWd+fiL7mi28vKWByyankRGlJzsu5JjnkJMrjvxduG3OSAJBifOf84Eyh5MjswDodnbTbG2mILZgaD9yo3K5MvdKpiZO5aPaj9jXvQ+LxzIskP8pnHQLDLTK066+iYqV0FMFU28Bxfc/fM6yMswrnidotxN0OEh95WVEvR4EAUVYmPzzCfBbLCgio0h87FGU8fE/9BUNM8wwPwHnF6VQ1jrA2vIuVpW1E2/ScMqoWITGTYShoRMtngB8uK+ddVXdhGgVDLgkgoOVYwC1CHqNLI4VyDnER2dLKDgspCU0+PCgweo9suKwmAYJA07cqAig5ts4OsINwC+BKEnYPX4e/LwKUQCjRsGB1n5ueHMfRo2C6i4b3kCQWTkxbG7ZhS/MTJI6hE5HJ3PT5/Krwl/h8Dm44+s7SDel89DJDx2zDV/Qx03rbyJSF8mTM74jM3qYH43f76e2tpYNGzbQ2trKySefTFlZGWFhx4rGpUuXsnTpUgAKCwu/9Tl3N/bx2JpqsmIMzMyJIcqgZVVpOwFJIjlcz5jByuZ5xcnsb7WwaEIS8WFa3tvdyuryDrQqJReWpHLGuARqu2zsajCzuDARQRCY9uh6rj4pgxUXF7K7sY+/bKzj1lNH0ufw8ugX1cSaNEQeNalNTtMIkh5lwKRT0e/0crBtgBtOyaK8fYAuq5whfJheu4eOfjeTMiL57cflvLe7FZVS5Inz8smMNtLa52J/Sz/pUXrOLUjm/BXbUYoCe+6ejSjAR/ta2dcygGJQE1Z2WAkGJXITTPz244PcPHskG6q7mf34Bm6aNYLqLjuiICdfZEQbyYg2UpgaQaTh2IEYV0xN573dLdT3OpFgKCN4anYUcaFaksN13HrqCGJMWlZsquOk7Ghy4k30Obzc/VE5/qA8ja8wNYKdjX20D+j45SnZnJkXz5qKLsL1KjKjjPxlQx33zB/DjFExTMyI4vlNDby3uwWPP0BcqJZdDRYmZUSQlxTGuqoe9BoVxeny8Ts8xOO66VlDzXWH7zuajTU9SJLE8vljhkSr1x+ky+qhzyF/eTopO5qHF40jOULPLe/u57Oydq6bloUoHhHbkiRhdfsJ1ankeQ0KgQcW5ct3Dj7vKwdfYVvHNv40408km+QviwaVgdGRo/EEPFw+9nIWjlhIlC7qW9/T/wg/u0BOS0sjJCQEhUKBUqlk9+7dP/cmfzxR2SCIsPkJKLgM9CcYsnFoLXQehJJrQPH9qyPdDzyIu6oK48yZ6AsLETTym9B9sJyg04mgPv5EF/R4aP3F9agSE0l87NEf+6p+EiSvF1SqnzRjcJhh/h0pbe3n959W8IvpWUwbHIBg9/jpsnrod3txegJ8VdnN1zW9nO/bhCUwhTCtgX53gDC9EocnQFFaBCkROj4r6yQqRE2z2Yk3CN5Bi8XRulUjysI1MKSFRTwce5I9GiUBXlY9RmUwmd8Frvier0pOrBAGK9rBYBBBgthQLdeenMFfdzRjcfr4v9NzePSLKi4oTiYQlCga1cu2XivtDhu5UbnkRechCiJGlZFF2YtIMh6fcawUlMzRTSDrr1txhOzG8B2ibJjjSUxMpKXlSLd+a2sriYnH+reTkpIoKSlBpVKRnp7OiBEjqK2tpaio6O+f7nvjD8iDxnVqBSXpkTy17hBnj0+kpc/Jp2Ud/P6zSp44bzxlrQN0DnjwBSUmpEYQbtDwRXknLm+Abpub5Ag9fQ4vuxotWN0+EsP12N1+Vu5vY8aoGLwBibtPH82Oxj7GxJvw+oOoFeJQlJsgCNx5Wg6VnVYqOgb48/pDqBQij62p5kCLhYpOGzqVgreXThra97d2NPPR/jbuPiOHgpQwRsWbaOt3oR+0JfgDQc4rTCYl0sDo+BCumJJGlFHN6vIObC4/kUYtKoWVmBANB9oGePTcPNZVdXPvqgr0KpE7PyzF7Q8QDEJ9r4P5efHEhGhIjzoymTIp/PhCV7/Ty/2fVnLYilHRPoBaKVKUFsGZeXLD6qzRcXxZ0cmzG+toMTs5a3wi+clhFKeH8eHeds7Mi6O938VflkxgdEIo0SEa7jxtNB39HtZWdBGmU3FmvhybV5IRSUOvg001sic9wqCmJDUChzvAecXJZMeYWHmgXc56HOSWU0cO/dwx4OKtHc0sLko+7vX89swxOD1+QrRHrhjFhWp595pJqAa/WaiVIiUZkfQ5vHj9Qf66vZmYEC3nFh65IrKqtJ3nNtbz0MJxQ1nII2KPrTQvGrGI0ZGjMWlMfFb/GUVxRbTZ2nhgxwMkhiTyxIwniNJFYXaZeXDHg5yecTozUn7avqF/SgV5/fr1REX9fCr/R+EegO4qSCoC8ag8vsbNcOAteWJW2pTjH3fq78FrB+0Pu3QYde21+PvMhM6fj6BQDN0ev/x3SIHACYWnoFZjmDIZZcy/NhLJ29pG2y23EHbOIsIXL/6X7ssww/yUeP2y9/Hw1DCAt3e2sL9lgP0t/UMCedWBdnpsbtYc7EREwhuQcPr8vMRcBIKkmnQYtX7SowxsrzOzpc7M1jq5QuwPShi1CiyDucRGtYheo6DH5kMCPMET7Ni34EfJVb5b8aL47sVDiIBEEAHPUZnI7f1uHl1TQ0KoBn8gSKLawR2qd7n981PxiDoWTs3FEqjF6XfiDXoZHzMeb8DLmsY1CAhMSph03JYEQeCc+Hl09G/B39n5jXvkrqlB1OmGp+2dgKKiImpra2loaCAxMZG33377uISKs88+m7feeovLL7+c3t5eampqhjzLP5bJWVF8ftNUksL0HGwbIDFcz+zRsWyq7SHHHIJereTmd/ZzoLUft8/P17U9nJYbT1qknhWXFBCiVQ01hmXGGJmXG8eC/EQK0yP49EAHr25vpKrDxtPrahkVb2JbnRmX14fbL2FxeDjjT1/z8KJxzM2NR60Uef6SQpa+tofKThupEXoKUsOZNzaeiyal4fIGcHj8GAa9rPGhWpweP89urKe938XvzhrDqKOa1B7+oorKDhtRRjVZMQZK2/pp6XOhEkWCksRpufFMSA1jb2MflR1W7llZzs2zR3DNyRnMzInhvBXbSTKqcfkC7G7o4/TceH4xI+s7j+nuRgsapUB+UjgH2+W/Kx/ubWPOmFium55FpFH+Mmx1+VAKIqtK2/myspvT8+J5Y3sLkiCxp6mfslYbby6diFGjxB8IcqB1gPOKk9jd1EdalJ475uUMbTM+VMs5BcmD+cMR/PGrGqq7bDy97hAuX5CXLi3CFwzydW0P41PCj/IDe3luYx0bqnvIjg3h0S+qGZtg4uqTMwE5c/rw2qNRD07wCwQlFIOV4giDmmeWFPD42mqyYo61QCSF6cmMNhCmHxTaO54Fnwum3DRUQc4MyyQzLJNNrZt4et/TFMcX80n9J4yNHMuSnCVUmCvIDMvE5XfR5mijy9n1nb+LH8r/rsVizyuw76+w4FlILDhy+7jFEJcL8fknfpzWJP//AzFOO3noZ099A+YXXyTyyivRZBzfaHMYQRCIvuGGH7ytH4vfbEbU6ZCCEpLXMzSmWlCrUEZGoggN+45n+HEE+vsRQ0OHq9PD/NN5bE01m2t7MGiUXDwxlfn5iVw3PZPi9HBOzz1iaZozJpaNNd14fEEyog1oVUr2t/aDoCLGpEWrEum0+umwuokJ1aAAeuxeXH4JhzdAaoQRm9tOMAguXxC79weq4r/DiuG7Fx3DYIff36ESIRiUyE8KIy5Mh14JT3XlolMESIiz81n7CuZnzSU7PJs1jWsQBZEXyl7g9YrXidHFcHrG6Scc9aodNYqUV19FNJzYOiZ5vXTc9RuUUVEkP/uXH/ha/vtRKv+fvfcOj6pO3/9f03vJZGbSeyMJIYTQQSmKKCoKInZd+7ruqmtZXXVdt9nRXXVV7BXsFVFRkd4hhJpCSO+ZZHo/c35/DAQi6Opa9uf3w+u6uIAzc86ZOUkm93ne93M/ch5//HFmzpyJIAhcdtlllJaWctdddzF69Ghmz57NzJkzWbZsGSUlJchkMh588EESE49cFv8+SCQS8mzxSl5ltoWnshIIR2O8X9VBbZebzY0DKGVSTixOIhCJ0uEMIMTEuAUgO5HV9b0s3VnHxROy8ASjPHJOxeCx541O59TyFNRSyNnyN55uyiMtYRz7uiJkJ2rp94fxBQUs+kM3qwa1ghcuHcPne7p5+PM67jy1mOOL7ESFGBc8uxG9Ss5xBVZOKk3muTWNdHvisW4WrZJgWOCyFzeRZ9Nzx6kl/GHmMPb3ehFFUEil7Ov2EIqKyGQSipIMvL2tjROG2RkIRPEGo4SiMV5Y18Sa+j5OKUvhzasnIJdJWLiygcWbWvnNa9v49Ibjj7iGX2dbywCJehVXHJ9DMBLjype3kqhTsKV5gBvfrOaly8YCcPrINIxaJc+u2o9MKiHFqEKvlnPjjEJOHp6MLySgV8nZuN/Bvh4vz61p5PyxGVRmJTAiwzyYMgLxeLjfTMtnwB/i3o9r8AYjCKJIikkLiHHf+P5+7vpgF9dOyx+s7m5pGmB5TQ9njExjVKaZ1zY2k2KKH3NNfR/uYIRZZUOtnh3OAF/u7aYyy8Lt7+3kkglZzBkVX1lKNql54ICvuqHXS4JWiUWnZFRWAqOyDpuE17CCNkcNnxsNjDDO5fHl+7j91GIKkwyMSR7DrWNvxagyUtVTxdSMqYiI3LTyJubmzeXK8it5fubzqGX/eVz19+UnF8gSiYSTTjoJiUTC1VdfPeiF+lEZaAalPp5j+l0ZdhoodGAbNnS7QgNpo46+DxASQnjCnqG+F1GMV57NmQgSEwNvv4Px5Jkov2HEaqS9jeDOnUQ6Or5VIH8XBJeLQFUV2uOOQyr7bhUlURQJ1dWhzM5GesDqIXg8tF7zG9QlxYjBEKHG/WS9EPdJK+x2Mp584ge9zm8iWFtLxx//SMIFF5Jw1tyf5BzHOMY3UZZmot8XYn+vDyEWr6xmWLRkHGjGEUWRjY39pJk1vH/tZEQxXi1p7ffzwGc1rKnvo3UgSIcrSHGSnh5PiD5vhDHZZlzBKBBDKpHQNuBHFOO+Y4n4za/n52R8TgK72gbwhgUKkw3MHZVBpztIVTQduSgg+B14FE52O3Zz0+ibKEgowBlyUmYtw6wyI5fKcYVcXPfVdZyacypzCuYQEkI8v/N5RieNZkzK0Zf6RVEEhYLEK65Aavz+xYb/K8yaNYtZs2YN2fbXv/518N8SiYSHH36Yhx9++Cc5/3tVbTzwSQ1ZiTpuO6WIK1/cgkmnYHKBjQFfmJtPKiTPbqDPG+Lxr5o5b2wmq+p6WdfgoM8ToqrNySXjs3hq1X7+dkYpkwts8YE60TCpwXo6/UUENQILzqnglfVN9LiDzKlIQy2Xcsnzmxifa+GaqfmoFTJmlCSRalZTlhYv0sikEnIStdT3eHlhbSP7eryASKpZQ0SIcf0JhXy5t5sN+/sJRuI3o+UZZra3Onnk8zq0ShkJOiX3zCmj0xUiQSvnlQ0trK7vJVGnZNaIFC6blMPKul6CEQGjRj44DOj2U4ZR1+0h2ajh4uc2clJpMheOz2Jfj4eX1zVTmGxgeJqRui4vc0elce20fE4vT+X616swqeWcVGJnXG4iMTHusz5ITBQZnmriV5Oyue+TGjIsOqruOmnwcZshbhP5+8d70alkXDA+E7VcxvZWJ5ub+3l5XRMf/W7ykNWwq1/ewqYmJzaDkkl5Vq4/oQDTgaptRaaZa6flM6XwUM/V5AIrf5k9nH9+UUdLv59XLh+H/EBF+Pm1++lxhzixOGmwYgxwy1vVbG4e4O7TSzBq4kNEXP4I7mBk8HN0wBfm+sVVFKcYefDsI4MGYmc+yUMrbkDRX0O+OkpzaCUv7l3OX203o5FrmJIxBYDFpy5GKVPiDXuRiBI+a/6My0dcjkau+a+/z7+Nn1wgr1mzhrS0NHp6epgxYwbDhg3j+OMP3XV9nw7boxJwwhsXglIHZz4Jlu8oOBPz4n++J/+u+jebujbx+AmPY9VY8YQ99HRWkfvJrUgyxxO0novrnXeQJ5i/USCrSkuRp6cj+LxDtgdr65AoFN9LNPc88k+c775L4lVXYf/ttd9pn+COHXTccScJ552H5YLzAZCq1ejGj0dVVIgYjaJISx30Sf9QgrW1gAR1UeERj8nMCajyC1BmHltmPcbPz+nlqZxenjroezxIVcsAFp0SpVzKH9/dSWWmmYfmH1pV0qvkTMixsKvNhUktxWrQ0OcN0+ONDNZp/WGBArueRocfQYgvPcoQkUmlBCKHKsjxKu5QX/J/g5QoxTSxmzyOVi3+OjvbXUQPvIz7P63l6VWNzCixo9bvR524iSsnzOeZ3WYaBhpYsHkBqztW4wq5uKb8Gq4ecTX9oX5kEhlCTCAmxg+0tm0tr9e+jjvsPqpAFkWRjltuQaLRkPq3v/3Ad3yMn5KFK/fT4w2Ta9PR6ghg0Su5Zmo+rkCEF9Y2cv3r2/n3BaP4YHs7L65tIsui47yxmUSiMUZlJ5BsUrOr3UWzw8cbm1rIs+uRSiQkGdXIL3qbxwUJcoWaBJ2SZoePum4PWqWMG96oHrRNHEStkFGZZUEURbY295NvMyCXSfGGBfLtej7a0cHIDDNRZwC1XMqzaxsZlWHmX+eMZGJeIu5gBKNawfBUIxqFlH5fGH84SkOPj1y7jusWV1GRYcaiU7Kzw82NM4ehlEuZUZLEjJKhFkdXUKDfFyFRryIixAiEo3xV083nu7v5bE83y/Z0UZmVwL4eL4VJejyhKE19Pno9IXzBCAsvHoNWKePVDc2MPJDCEYwIzHtyHQP+ME9dUMn4nEQStAq8oSiLN7YwbZidfLseuUzK3bNLUCtklKaaCIQF0hM0vLaxhVV1vfx7RQO3nzKM1ze3oFXKaXYEkAKXTsjmN9ML+HJvNwtX7ufMilRmj0wb4gs+eJ3l0rg1rDLLjOKwTOp5ozJ4+Is61u3rY+qwuPXM4Q1RnGJEq5Rxenkq54/Lorp1gPkL1yGVSFh81XjMWiXRmEhhsoEZJUmDcX5qxaGCnkybwL0znkQqkaKWq5nc62W/cx9hIYxcGv9e8IQ9XPPFNVTYKrhpzE3cMvYWwtEwUsnQkdWC04kYjSL/EWy9P7lAPthYYLfbmTNnDps2bRoikL9Phy0Qr9b27AV/Xzy3uGldvIIslcG2l+DEu//zMSLBuOcl5/hvrRYfjXJbOf6IH70i7ql5YdcLrGpdwRPjrsCeMQltYgGp99+HqvCQGIz29+P5cjnGGSciM5shEEDo7SXafcgzIwoCnXfeicxoIP2JJ5Aold/JcmA8dRbBmhq048YObgu3tROo2oZh5kykR2n+U2ZnYzz5ZHSH7SNRKLDf+PvvdS2+C6Io0nnXn5EoFGS/+soRjyuS7KQ9cP+Pft5jHONofFXTg0kjZ1TW0Abcw3/W3MEId76/i1yrjttnFRMRBMJCXADGYiLnP7uBrc0DGNVyHL4IiToFn/5+PM+u3s87W1vpcQcZ8EdRymXs7fKikUvJTNBQ3xvvYpdL4/L1YCE58sPcFoPEkJJBLzVkITA0dk2rkOCPDC1d+8IxZMC4LDPV7S66PSFe3djKyIwR3HDSWI7LGM3Gni/Y2LkRvUrP5LTJtHnayDPnMTZlLFU9Vcz9cC4qmYoTMk8AoMXTglFp5JScU77xdUpkciTS7+OfPsbPxdamflyBCNOLk1hw9gge+qwOm1HJs2v2YzOoqWp1kmJQIZXEl8/3dMab2tITtIzOTqDZ4WPJzk52trsYlmokxaQm3aymus3FyY+swqxV8JczSnnwszpuOLGAGSVGRFGkMsvC21vb+WB7B2XpRmKihFD0yB+MPZ1ubntnJ2eMTOOGGYV0u4O8vaWNcFTknrll7Gh18emuTloHApxVmc7obAsvrmvina1tPHZeBZXZFl68bCz3Lq2h2eGjzxdiR5Uz3libk0jH9naigsjCFft4f1s7951VNuSzQRRFlHIJd5xaTKpZQ323hzc2t/LkygYkwKjMBM4YmUpFpoUv9nZxx3s7aO4PMCnPSqo5nlZh0Slp7PPx9tY2HL4wI9LN1Ha6aXZ4CUfhTx/sIhSNYTOqUMplvLmlFamEQR9v5WGfXRqljClFdoanmbjy5S2YNQpC0Rivb2ol2ajmxpMKSU/QMik/LhaFmEifN8Rjy/dhUCsGmwQPZ2+XB2O0nzmtr0H6pZAR1wmFyXpyrbohFpinVjawur6PhRdVDjbubWtx4gsLzChOQq+S4/JHeGltI5sb+zmlNJkrXtqCzaDiX+dWDDnv4Vat28fdRlgID9mmlCnJN+eTZYrnq0/LOHpDXscddyL095P1ystI5D9M4v6kAtnn8xGLxTAYDPh8PpYtW8Zdd931ww667wt4+/K4II6JIIQgGgBTBoy58sjn138OUiUoteBqhdI54G6HnW9CyDNEIIuiSPeAh6SGd5BkjIHk4UMOFYlF6PB2sKJtBZnGTC4uvZgTMk/AqDRiKj4PZCru3XgPA8EB7lcdEn3+TZtxPPMMcksChhNOQJGWRtZLLyLRHFoWkMhkWK/5NYLHQ/OFF2GedxbmOXPwb92KzGxGXVzM0dCNGUPO64uHbHN//DGu999HmZ2Dpmz4EfvITCZs31JtFpxOehYswDBzJvrJk7/xed8FiUSC7YbrhzZCHuMY/wNCUYGHP6/DZlDx/K+OklADuAIRHl5Wy0klSUwtslPdNkCOVcfZlRlsbxlg6c4ONjf2I4gwqyyZD6s7ybHquP3dnSzZ0UGqWU0oKlLf40WvkiIC/miM2l7/4Dn8kdiBlrkfGwmfMo54Q95Qvi6Oc60amh0BBBE2NjuHPNbg6OOpTdVkmKyMSR6DQWlAJpGxvmM99x1/H9U91Xyw7wMUEgUhIUQkFsERdGBWmzmv+DymZ04n05h59FcokZB6/31HfewY/3v+vaKBXk+ISQVW9GoFW1oG0CqkKOUyFDIJO9tcpJYmMfvAGOob39jOnIo0Tii28eSKBm4+qRCjWkFNl4cBfwS5TIJBraDfH0EigXZngD+8vYNhKUbshrhndGVtD7fnYLfHAAAgAElEQVS+swOzVolUCq0DAdyBCKUpBqJCDG/oUBNtnk3PxROymJhvxapXYdWrKDk9btORSCSkmbWsqO3BqFEMVmezE+MNYQenvPV5w2xrGWBiXiJf7OmmMiuBR8+rYHRWAk19PjItWgJhAU8wAsR1waNf1mPRKcmwaHnws1ruOq0Em0HFBc9soM8bRimFU0aksK6hn+Z+Pw/MK+e9qnb2dHoxquWcMyYdhVw2mAohk8C4XAvnjI6vMj/yRT3+cAxRhG5PiH+eO5JAWCDTomHB/HLybN+c89vnDVHd6mTxleNRHajK3jSjiOo2J2eMTBtSqT2pNJlxuRZW1vaikku4/MXN/Pn0UjITDwnRyyblcHa6E+2nO+hp2Ib9gEDOtxt4+uKhRcw5FenkWHWkJRzSMheMy+LE4qT41DxviKU7O1mys5OLJmQxKd/KluYBHN4Qr6xv4sLxWUctBGrkmiNsEyqZirsn3j34/2d2PMPe/r1cWnopDc4GTss7DblUjuHEExDcbviOltNv4ycVyN3d3cyZMweIZzaef/75Rw0y/85EI/GKccg1dLtUEfcSf/1CiyKsuDfuNdbboa8e8qbHrRVznwXT0Nicz3Z38c9Pd3O39FPGlzVC8nBcIRdauZZILMJvvvgNkViEYDTIkv1L6PJ1cXbR2fxq+K8QRZHNXZsJRANHvGz98cchMxrQVB5qBjxa7rFh+nSivb14v1yO3GrF8dJL9D35FIr0dHLfe3dI+sW3YZ53FurSUtTFw/7zk4+C4HYT3LMXZU7uDxbIAPoJR3a6H+MYPzcRQWRakY2J+UOX3kRR5P5Pa9CrFJw6IoWNjf3MLk+lPMPMdYur6HQHOXdMhIc/r8UVjDIxL5GGPh8nD08lz67ng20drK7vJdWsIc+mo90ZRBoTsehU+MIB5FIJUUHk8HrYj1Q0PvxdHPj7uzW6tg8ED095QgJYtHIc/iiCvIceYSvVvSPZ3rOddm875xady0BogEe3PYpZaWZD1wacISdjk8dy98S7SdImsbptNXatnSJL0Tee9xj//+aOU4vxhwRUchl9nhDJRhUlqUZKU0xUtQxwZkUaJ5Yk09jn4+LnNiISH2HsCkQIRWPcPbuEBfPLuePdHZi1CjpcIcYXWNnW4uSk0elsaR6gtsfLb6cVUJ5hZkVtD797fTvhqMAZFWl8saebdLOGbe4QX9b00NTvp7HPxzljMji1LJVkk5qZpclDRFVrf4Aud5Ax2QlIJBLumTsCUYyPtw5FBaYW2ZladGjwl0YhxaJTUZmdwLLd3egUcpZUd7Bhv4NV9b1UZJhp6fdTlm7kmle38dvpeSxctR+rXsWTF44iK1GLPxzlsS/rOS4vkZX7HJg1Cm48qYiEtU2sruvDF4pw2ynFvLS2ib1dbjzBKAtX1VOYpOef51awtXmANfV9zChOJtuq5/xxmYQFgT5PGFECj325j05XvAr+m6lHJmW0O/0YVQoMGgUfbG/n1Q0tPHT2iMHq8vbWAT6s7uDEkqTBqXwHMWmUzB6ZxmsbmlnX0MflL21iXmU6V0+Jn0cuk5KQW8nj6Q/wyfYwT5b5hwjowylJNZJv1/OXj3ZTYDdwycRsVtT20Nzv5/Pdnezt8jDnQOPz7PI0NEoZf5xVzG8XbeOtrW2cVZk+6O3+vgSjQXwRHx82fMjW7q2MTh5NuiEd8wHN+WPwkwrk3Nxcqqurf7wDrrwX1j8eF8QxIZ5ZLFWCMRlaN8DOt2HCtVD9BiSVQOpIOP1RkClArga/AzQHkhiSSo44fI5VT0WOnXb1xSzwmpnWtYMHt9xLSWIJmcZMavprkCAhy5hFzUANdf11JGoSubzscprcTfxj4z84Pu14bpx045DjSrVadBMnHnG+oyG32Uh/9F/x/YxG9Mcdh/HUWd9ZHAPIExPRTz5KRN3XEEURx9NPIzWZsZx7zuB2ZWYmGc8+g8xg+Ja9j3GMXxY7Wp18WN1BikkzZMCAKMKeDjcmjYL5o9OB+CCNnW0u5lSkYVDLEEUY8Ec4b2wGxxXaWLShhZveqCIYjRERRCx6JdOLbHyyq5OoICICzf0BErVyRmaY+aq273/2vo9GSBhaURaBfn88o7nMWk6BzIKsdi+Nwn7OKpzHcNtwPmr4iPUd65mRNYPHpz/Oq3tf5azCs0jWJeMOu3l026Nkm7J5cMr/NrP9GP89h1cqP6zuoMsdItkU4eThybxf3UF1m4uZw1NI1Ck5vtBGS78PVyBCtlVLXbeXa17dRrcrgM2opqHHiysYpdsTpMnh55m1TYzNSuDFS0ZTnGZGFEWqWgaIxeIRa1cel0tGgpYCu56b3qomIsTY3NiP1aDipXVN7Olw0+EM0NjnI8+u57UrxgPw6PJ6dre7uGxyNkXJRkakmwEJz65q4PGvGlgwv5wTDhu5PCrLwtvXTGBft4fFG1tZXtfD3k43k/Kt3HfWCIxqOU+uaKDXE2ZNfR8lqUbmj05ndJaF0lQTT1xQyXWLt7F0ZxdJRhXFyUYeu6ACo1rBnaeWsLnEQetAgDNHppFq0rDg81qW7OhkXmUa4w587swakUK+3UCvJ8jHOzo5dUQKM0qSCIQF3tnWhs2gwumPDH5O1XZ5MKjlg7aO857egFIuYc6odEpSjNwys4jS1EPRsxZ93KJ5eBPg15mYZ0UCNPT6+GB7B1dPyccfjuILCdgMKiaWl1Dva+Ti5zdwXIGNm2cOQxRFrn99OycMs3Pu2Ew2NjooSjJQ2+UZHBP+6a4u9vV6GZ9toarVRV23l7+eWTbk3HfPLsUXig4Rx8ualuEIODCpTPQF+phXOO+oCTkH+W3FbxER6Q/20+ZpI02f9o3P/W/5ZcW82YbFhW3JbNi7BHrqIOqD4jOgdgmojLDmX7DmQciZDnMXDrVJJGR946FjMRGdSsY9c8u4+0Mp67rX88Xa95FJJDS5mvi8+XMUMgVn5p9JnaOOmBjDrDJzduHZrGpbhV1j57LSyxhuG2pp2NS5ibUda7l6xNWDX2zfpk30v/wKSbfdhjL9m7+oujFj0H1D6Ltn5UrEcBjjjBnf4wKCGIuBICBRKEAQ8K5egzwhYYhABr5x7PUxjvFLZXS2hb+fWcaIjKEZ5lKphMfOr+DuD/dw+3s7aen3s7Kuh5Z+P/t7fSy6chw6lZwcm47XN7Vw3aJt8ca7GCTpleTbtWxvdfLCumamD7ORbo6wuSVuW3D4o3z5jeI4Przju1Z9v53vfgybXkmvN3zE9myrltb+AH5/iK7WGp6TixhGqFi8dzH+qJ80fRo6uY6VrSspt5WzvXc7mcZMChIKWLx3MReWXEiZrewoZzzGL5HrTigYFGBbmvo5Lt/KReOzeGx5PccXWJlTkcZTKxt4YF4JMqmEfyzZw/oGBxqlDKVcFl/TiInsaHVxx6wiXlnfwvLaXgQRXrxsLB9Vd/DFnm4WzC8frAqfOzaT+U+tpyTFhFwmYW+nm2cuqmRtQz9PrdhHhyuIQS1n9mHe2XPGZPCJWsbt7+6iMNnAx9cdB4AzEMUfjrKyrndQIEeFGNtbnZSmmihJM3Hh+LgVaMAfprHPR3u/n/KyFE4qTcaiU5Jq1jDja1XYlbU9dLtD2PRKhFiMEekmjIcNznhraxu72t2UpBh5bPk+Opx+drS5mFZkI8eqY+2+PiqzEihLNzHrX9V0u0OMzTGjU8Wb8i6akD3k6+AJRrh20VZyrXpunlnEjW9sJ1GvIBCJ8enO+HCWu04vHbJPiklDVqIWERFXIIJJM7QnASDFrObk4cn0esJcNSWen/33JXvZ3eHilSvGUd3mZEvzAF3uIJ/s6uLMijRyrXrCQoyoKPLo8joWbWzh1pnDeOmysYMNfX86rQRvKIrNoCLPrmdi/pHpYgftMYeztHEpHd4O+gJ9+CN+ChIKjpqzfhCJRAIimJQmrPafZs7GL0sgj5gP9ctg9/tw6iOw+FyIesHZAvpkaFwNzWvjVozGFfDmRTDveaj9BDLHw8c3wYhzoPxcAHa1u/jHx3u5ekou7kCEP3+4mxyrlsIkA7dMmczSrt3s6d1DnbOOQCSARW1hRtYMLiy+kI2dGym0FBISQvxr278ICSEyDBnMyj0slsfby+bGZaxzVA+5G4r29BLt6iTm8/3Xl6L/xZeI+XwYTjzxe+UHd9//AKGaGjKeehKpRkPG44/9KF6dY/y/waeffsr111+PIAhcccUV3Hbbbf/rl/SjIIoiuzpcFKcYhvwyO4hcKqXDGRis0qjkMn4zNY9AJDbofyxNNTEmx8JXtT3EYvH0iTSLBo1CNpgGsbyml8MmqmLRSOkPHGmokBBhMrvYSAnhb5ma9+MSQ4FA0OtFLtEjkUiIxA5VkjsH/JjUMsYpG7hM8wxv6G280peNzSyyZP8SXEEXrogLnVzHCztfoD/UT64pl1pHLUsblzK/aD65pqGDKsRoFPdnn6EuLvnBkZbH+Hl48LMaWvr9PDx/JCMPiJiPqtv5sqaX0lQjH1S1s73FyekjUtjX7eWJr/axYP5I/nLGcDbsdzCjxE51q5slOzr4qLoDuUxKcYoJpz+ETiVjVHa8+GI3qPGEBF5a18wJxUkoZBLkUgnzRqdjVCuQy+LRZxKJhHPHZJBmVnPr29VYDSpOHZHKng4XaQkaHvi0Bqc/TCQm0tDjwekPE4zEyLXqKLTrcQUig+9t/X4Hd32wm2um5HJKWQpzR6Vj0igwaxU8+Fkd//yyjrQEDQ99VkOOVccD88oJRAQWbWpGo5BxRnkaPZ4Q7kAElVxGMBqjLN1ERIhxz8d7ybfruXFGET2eIAqZhGaHj0AkiiDCqxtbMGgULFhWx59OKyHXpqeh10s4KvJVbR/Pr2kkGBF48+oJIGHQo93lCuINRtGrZMikcU/3SaXpvLahmZxEHR3OwBAR7PSH6XYHqcgw8/s3tqOSybAbVWQl6vjDyYdsl2qFjDtPK+Wi5zayZEcnGoWMAruORL0SrUJGNCaSnqDhjlOLSTNrGZEen1Ww6IpxSCQSzn9mPQqphIkFiUMqwQk6JQkHRoafMzZ+A/LJzg6+qu0l36ZHEEUunJCEI+gg25Q9uN+fxv+JUDTELscuBoIDjEr6zwEKz+16jhWtK3h0+qNY1EfvK/kh/LIEMsC4X8cF8VuXgL8XJDII9MX9x3s/gFgE5FoI+6G/BZ6ZAf31YM4BXSLhUIg3NzQzKd/K7nYXm5sc1HV7uHxSDka1nF3tLra1drK0oZn119/P2/teZ237WiQSCb8d+VuqWlfzUfNneGNhpmdM5+YxN3Pz6JtZ3rKcSCwyOMoVgE9v44r+BubOe5YUw6E4FeOpszCcMJ1gTS09j/yTxCuvRKb/fsH/8Ql8se89XENhsyG4XIOWDZn5pxn+cYxfHoIgcO211/L555+Tnp7OmDFjmD17NiUlR9qRfmk09vm47Z0dTCuy88dZRza86lRyXr58LHKpFKkE/KEoXZ7QEf69iowEIgfsCZEYdLtDzKmwsXqfA4jXcRUyCcKBaXVHE8cAInIyJH00iU5a+XkmZerxciFfspVhbBOLiYpDbRZBAcKBEL36ArbaJrI57IBoF9PS5zOnaBabOzezcMdCLi69mPr+er5s/ZI9jj3scewhQZXAWQVnHXHOcEsrfU8+iX7KVJJuuflneZ/H+GEEIwL+kDDEoz6jNJm1DQ78YYG5o9J5dUMzF4zPZObwZLY0D+APC5i1Sra1OEkyqplSZCMtQYM7GKHApsNuVHNqeRqr6nqZWmgjFhNRKaScMjyZ/X0+Pqru4PTyVCJCjByrjsqsBDbu72dfj5ftrU7MOiVvbW1jenEyM0rs/PPzWhZvamVkhpmJeVYUMgmPL9+HVCohFBG4/vUqqlpc3DN3OBPzrFz/ehWzhiczLjeRi8ZnUdft4cmVDTj9EYSYyAXjMlDIJMyrzKAkxcjZozN4eX0zH1V30Njn452tbVgNKibkWpl9IBZyfYODi8ZnUZRiYMmODra1DNDjCTJ7ZCojTGbe2tKKRAL/OHM4V79ahUYhY0KelcsnxZNvVtR2MzrLQq5Nz+isBB5fXk+yUc0Xe7p5dWMLF4zLZFK+lQyLlssm5zAp30qeTc/iq8YTi4mUZ5hZXdfLV7W9hCICHBDIVS1OFq5sQC6TIpVISLFq2NvpHhTch6NTyjilNJlcu45fvbAZo1rOmlun0e+PcFpZCrWdbpKNGsozDumEg5pDr5Jj0iqpanZyw+vbSTVpmDUihVOGHxok4g1Fue2dHbT0+6nr9mDVqzBrFLy6dStyww5eP/+3pOjjz0/UxCvNqYYjkzUOp8vXxdLGpczOm02iOpEkbRIK6ZFFjx+DX55ATquEPR+AIQ2CznjluLcWdDZIHQ29e8BahDDQzDLd6UTbtjJdbCbiGqA+/WLebx/F21t2YTOoicZEhBgEIgJf1nbz8DkVrKxvYGHVYvQJHlq9jbxb/y7ltnJ2O3bTOVDPaeueQxcd4O8WE9V91bR72ym3lQ9ZChBFkYHQAAllZ6NytZGSMDRvWXA4kOp0+Navx7tyJaYzzkCm/37VFWXWN9tFvo3EKy7/r/Y7xv/7bNq0ifz8/MFxteeeey4ffPDB/xMCOT1By68mZg+Z3vR1VPJDKymLN7fy1pY2FswfQSASIztRh1Uf72I/pTSFNfU99PvDnDMmk8osM0+siIfqWLQK+vyRITFuR0fCIvH72aN+KF4MPM/JB+rIR0eUeaiLNKDOzmFPYx1SiZRkQwI1jhoKLAW8OutVnt7xNHqlnlk5s1jeshyzyszEtImo5Uf+AlbmZJN8550oc37YCORj/HzceWr85/2gEIrFRLpcQa4+Pg+tUsZ7Vb2IoojbH+HWU4ZR3+3llreqOa7ASk2Xmx2tTt6rauf2WcXs7/WxvcXJ6BwrpwxPpt0ZwKxRUtU6wB/e3sHFE7JRyqU88dU+SlNNPPDpXlbW9XHP3OGcNSqDR8+roMBuwBOM0O4MoEyUMirLglohZ2+nh/F5Fn43vZDHl9dTlGzglLJkrnplKwlaBRPzEplWZKe61cnSHZ009XrRqRQEIgIFSQY+rO7EH44Si8GK2j7+fFopWpWMsxdu4A8nF/HrKXl8tquTUVkJ3DyziG5PkGV7uohEYzy2fB+eUAR3MMo5YzN48NNa5o9O55Nd3Ty5ooFbZhbx+Z5uetwh/vnlPm47pYhzRmfy5pZWnl69n4gQQymXclJJMtedWIA7EOGNqydg1avY2eYiK1HLEysb2NnmJDVBi1IuHeIxlkoljMpMoCLDzNVT8oYkVUzKt3LvWSNIManZ2+lmSXUnerWcm2fGo2dFUaS6zUWuTccHVe0s3d3FgpJyxudaMGkUrKrv4/5ParhgfBZ7Oj2sa+ijpsvNvMqMIQNCrpmaT6czgEImRYiJ1HV7yOnUDRHIkWiMLleQ4/ITuXBcJrl2PUaVnJveCZJqKRkUxQdpcDbQ6mllSvqUAytcEQLRAEbloUJFdW8179a/S745nzkFc5hT8OM15X2dX55ABti+KB7RpjbH/cebnwHfXhAFekQTnT0RVo58jafXdZIqzeWR6OnoxQBzq9bwFsMIC9DmjC+BqOQSIlGBHW0uluxo58u9AyiC4xieJSFJm0SeKY8R1nhXrF5lQZI6ira+LZxXdB6n5JzC3A/mYlKZWHrW0sG7mFVtq3i06lFuG3sbY4riqR2C04nzvffQjhtH111/RjOqAus118SHc/yES4/etWuJ9vZhOmP2sVHOx/hW2tvbycg4tNKRnp7Oxo0bj3jeDx7u8z9AKZdy/rjvflM5IS8RZyCC0x/h2kXb0Knk5Fr1PHHhKO46vYRorJiYGKOpz8/Wpn6UsnjwfZ//QDQUcXfxj59W8cMI883jWKVATBKl2+1k254sNNLxlGRFWNW+iiZXE3qFngVTF+AIOvCEPTw45UE+3v8xY5LHMNI+8qjH7FnwMNGODlKPZZ3/YhBFqGodoDDJgEGtwBWI8NrGFgrsejbsd9DtDjEpL5Hh6SYUMind7iBr9vVR1+1heGp8H5tRjUYhY3iaiWHJenKsOnKsOp64wEIsJtLk8JJr1TM6OwGbXsX43EQK7HpC0RiiKNLvCyOTSihNNfHZ7k7+9UU95Rlm1u1zsGx3F2ePzmBCXiJRIcb7VW3s6XSjlEtJ1ClpHwgwbZiNwiQjC1ftZ1SGCbVCSlQUueXt7agVMh46u5yHzh7BgC9MIBLjpXWNCKKIXiXHolOSoFWybp+DHe1uxuUkctGEbC57cTMrPX0EI1GyrVqGJRmwGVTc/u5OXIEI6RYNZ1akMSE3vtTf6QriCkRoHwgQCMeQSiUs2tRClyuAWiHj5OHpXD0lj9+/vp2Njf2cMjyJSyflkp8Uv1472pzk2XU8+mUDRo2CX0/JIyLEWLyphZEZZkakm5F8beAGxD/rUk1qLnxuE95ghIsnZnP37FJ0qrg+2dPp5pa3qjlzZBrjci1UZJixG1Q8e0m836m+20NJqpHyDBNTiypZvKmFF9Y2MSbbQkFSvHHfFYjw6a4uTh6eTEVmAjNKk3H6w+hU8VX4hasauHFGETlWHYuuHI9CJhmiPz669ujFgZd3v8xOx05KE0uxaW08UfUEG7o2cGPljcilcirsFUzPmE6qLpVhif9dStf34ZcnkCUSOPleWHIj+Lph7SMAiMQQgZciJ7IqPBL7umUMi2k5Q7KKf4tn0EgSdUIqwoE5r0ppPPZJAJCASS0H/SaSM9r588irGJNjYWnTOyxvXc6a9jWcP+x8bt9wN7PzZrPIX0Vy+yryzfkIooCIOMRakaJPoSihCLv2ULRMsKYW55tvxUc3p6XhXbWamMdDqL6ejKee+lGmvhyNgdffINrZiXHmSUNyl49xjP+W7z3c5xdCOBqjvsfDsGQjpakmYjH4w9vbCUdjBCNhchJFJMSrN0qphNc2tPKvL+vQKuVkJ+po7vejlEuRSSAQif0PxfE3Rb6JB7Yd/UZZrYwRkkYJyxtp7c2iMvMkunzPcXbh2VxScgkDwQGe2/kcCqmCNk8bC3cs5C8T/3L0VyCK/H3j3xndtpPhERuI315PP8b/f9je5uQPb+/ggnGZXDY5lwSdkgXzy+l0Blld34tBLeeMijRufLOa4wtsjMowYdOriAoxltf2MX90OgV2PZ2uAI+dV8GG/f385rWt/G56AZPzrVz9yhbqur3oVDLC0Rh2oxq7UU0wIhAVRDRKOW9tbqOp18fskWk8u2o/+/t8TC+yc+OMQpyBMG9uaeXsynRaBwI8saKB4wqsiKLIwlX7ybHpmFaUxD+W7qGuy0t9t5uYKFKWZibJqGJakZ3yDDOPfFHHxv39PHNxJQa1nIeW1fLHWcW8dFk89/er2h4qMxO4dHI2AFcfn0uCTkF9t5dsq443N7fy/vaOeKOYRoFZo8CqV1OcakQikfDE+RWc98wG8u06Lp0UP8alE3Oobh0gLMS4dGIOUglUZJjodgewG9T8/s3tzCxJ4vTyVJKMKt7a2opUCgqphH09XlRyKYs2ttDU56MszUS3O4RCJuG9qnZmlaWQao7/jnd4Izi8IZKNamaXp+ILC9R0uRmWbCT3QKzccQVW8u0GRmdbaHb4uOO9nbj9IU6UbadIaeTCZ7qZUmTj7tnDmT7MjlYp45pXt3LBuCxsBhWr6npJ1CupyIyvyh3s1eh0Bmjo8bG1eYDn1zRy7bR8kk1Db8x73EEcvvARFrbLyy6n09eJVRPXQ0WWIjwRD8/tfI6B4AAvz3oZlUz1szUD//IEMsDwsyDohU0LEftqiIjQFbMgQ+A82ZdYBRdeUc0ScRwvR2fQjx4RGRl0YRW9rGcE4QO/vUQg16KhMjuB11Z2YLZIqPa9xljplSzaswhBFAgIAeqd9XjDXtq97VxccjHFlmIe2foIOaYcFs5YiFwqp9PbSXVvNSdknsA9x90z5CVrR1eSet+9qAoLUSSn0PfMM6hHlCOz2ZD+hHFqybf/kZjfj/SYOD7GfyAtLY3W1tbB/7e1tQ1Owvy/wLI9XTzyeR13nV7KlEIbZq2CHJueyfk2Vu3rJc+mp9MZ4MPmDioyzKQlaLDrVagVcpocXoRYDKVMRnaill2dnv/Ru4giIy7ORb4+RfPIyCeVFEIHPguDEQm61HUoTHuYUpjGnRNv5pNmJ1MzppJtysYb9vKX9X8ZLAq8v+99ri2/FrvOPuSYbZ42Xt3zKk2uJkJnFXDy5L8fsXoVC4UQI9Hv3XtxjJ+eoiQDI9JMDPgjgyPYC+0G0s1aHj23gj5vCJtRjVou5cPqDj7d1Yk/EuX8MZms2dfHh9s7eK+qHZNGwT1zR1CUZGByvpXiFAPOQIQ+b5gko4obZxRSnh73trY4/Kyq7zlw7yaSn6Rne5uTHJueq6bk8vePawhEBexGNXe+vwu9Ws6JxUlkJ2r56xnDybHq2NPhotMV5LyxmUgkEvJsevo8YXZ3uJHLpESFGL+fUURrv5/V9b1IkWAzqAhGY+Tb9UzITSTZqObWt3eQY9PhDUZZML+c+h4fgZDAX5fsZmqRnVtPiVcuTx0RJcOi5dyxGehVCt7c3MITK2r4+5llTC6wkm7RcuXxeSQZVYPf/3NGpbFhfx/VbS6kUrjy5S00O+JDhM6sSMOkVTAxz0pxihGLTsmy3d2UlZnY2e7GE4yQn5nAQ2eXk2rWsH6/g1vf3sGY7ASqWl1Y9SrOrIh/XldmJ7Ds98fzwfYObnqrGo1CFo+Qu2YiGqWMC8dn8VVND3qVgmSTmhfXNvFlTQ8WjZSWgBmVVMQdiaJVyliyo4OxORb8YYHWfj+PfF5LQZKBpy6qHBS+oijy0romVtT2opDB6Cwz3mCEzU39tDv9g8/rdgfpdge57Z0dRASRN66egETmQylTolPoyDRmDhkydHLOyZycczK7Hbvxhr2oZN/e0CyKIjpgDT4AACAASURBVO6Pl6JIT0M78uirWt+HX6ZA3voirHkYj9vJU8GzWM4IbpctoplUHhbm4UfNiZKtpEicrBArOLjQWU829Uepnpw/NpOlu7uJRpVIpQGWNa/htNzTQAJSpEzNmMqfxv+Jm1behC/i47pR19HibkEQBYLRIP6on0QSebf+XZY2LiXDkEGpdWjsikQuR5GezsDixWjHjo2PQfyRLA9iLIbkGybVKVJSjrr9GMf4OmPGjKG+vp7GxkbS0tJ4/fXXWbRo0f/6Zf1slKebmV2eSnGyAX84yr2f7KUy04JBLefF9U3Ud3l5c0sLdqManVKOPyzQ0u/HolMQDAuEBQgLArs6PWgUUkIHqsgHJ5EFI1GC0Z+2kipBPDBm+rvVr0OHPS3FJMet20FMFDh72Ml0BlrY1rWN9+rfY9GsRWgUGmTIiBJFJVWRoE7AoBx6c/9F8xe8tPsl9g3s4+KSi7mq/KpDXtZQiL4nn0I7ZjTuj5cSbmkm8/nnkSq/LuSP8b9kwB/mq9pejGo5151QgEIm4YkV+/hibw+/P7GQf31ZT1aijiuOy2VL8wDvb2ujONlIuzNArzdEol7JtGF2RDE+HjnZpOau00t5c3MLr29pZVyOhfX74w1/UqmEqBBjyY4O3tnWxkNnlxMIC9yzdC/FKUZ6PSE+293FtdPyKU4x8PGByZUXjM/EolPy7rY2+jwhxuVYSBoWb3YVYiJf1XRxw4kFaBVyfvXCJvZ2uilJjVcr73x/F5saHUzIS+Tpi0Zz0fObsOqUPHb+KFbX97Kz3UmPJ0iHK8jIDDOPLa8n26pjzqg0xmYfSkoYm5PI2JxDHlpXMEK+XUdZetwrLJFIuGRi9hHX9/Ljcml2+Egza5haZOeDqjY63UHOe3o9J5cl4w5GyUrUUtPpZlvLAJmJWt7+9UREEapbnaxr6OOcMZmkm7UEIwK7Ozw8cFYZZelmdne48IcFxmRbeGVDM8t2dVOUbGDOqDQkxIeAOP1hmvp83PdJDXNGpfG76QWUpZkoTjbw0NnldHV18HlDAOeePiblW3ls+T563CFunlnE+eMy+cfHe+hwBRmWrGdqkZ2sRB3+sMC7Ve30uIMY1Qpqu7ysbXBw44xCRmUe6vv4/RvbcfhCeIJRphfZ0ShjXPn579AIRZiDs7lhRiFp5iOLeaWJQ/VUSAghxIQjcpJjLheO555DlZ/3f1Qg+/uh+g22eJJ5K3wie8iiiTR+J9xAGr30Y8SCC5vExZrYwUzig+LxoCAVOTyD9JFV65hfmYVg+5yO0C4iURPVe+u4wjqBtYnF/HXiX1HJVdw29jZe2fsKD29awNs1r6GSKvHLFCzau4jrR13Pmo41pOnTvnGSVGDnTvpfehnHSy9jmDaVxEsv/a+b7QYvx5YtdN9/P8l33ommvPwHHesY/7eRy+U8/vjjzJw5E0EQuOyyyygtLf3PO/5CeWtLKzvanPxuegF2o5oMi5brT4w3sniCEQb8EdzBCKFoFBBRyiSEoiJdrgAZFh3dniAADl8Eu0HJjJJEPt3dhUomoTDZhBCLsa3VhT8SI/hfWy7Ew/7+z+PaxUFx/J+fK4MhzXrdHh+WVCUWrZUdjh08u/NZlFIlgihw59o7mZYxjYKEAhpcDTwy7RGCkSD/3v5vrim/hnZvO6/tfY3+YD++iA+LxoJWqUUmPeSPFJxOfKtWIUbCqIuHITOZvtcApGP8PMikEoqSDZw+InUw2zY9QUumRYNMCpdNyubVja18uquL388oJCtRy9RCG9cuqmJqkZ0/n146pJkrGIkv7z+9ej/drhCzhqewrsHBEysaeHl9M/t6PVRmJvCPOWWMSDezrbkfo1pOdauLeZVpFCYZmF2eyr4eLx9WdxCICBjVCuq7Pdy7tIYEnQKrXsnSXV38bno+PZ4Qv3ltGwV2PRkJWrRKGXq1fFC4Tim0EooIzB+diVQCozLNmDUKnP4w931SQ55Nz/1njWBXh5u/fLiLjAQtV07OYWRmwrcWtWq6PHS7Q9R1uRmTk0izw8dVL29hXmU6Vx5/qFG/MMlApkXL1a9sozTNyPUnFnLHezvwhgQ+3dWNTimn3xtCq5Ahl0po6PEikcB9n9SwpLqdcFSkIElPOCry2+kFaJQy/v7xXu46vYTHlu/D4Q3xzjWTWLa7mx5viOdPHo3dpGFzYz/7e73c8Pp2pg+Lp/mUpcWvydzKdOZWxsdeFyYbOX4k/O2seEU2w6IjO1FLLCYSjsY4vsDG2gYHD31Wy4vrmrnvrBGMy7HwwFll/PrVrWQnajh3bBaLNrWQlahlXYOD4WkmTBoFc0elExVijEg3U5CkRy6VMDltMu1dyWzZ76bbHTyqQP46d629C0fAwVMznkIuPSRjZWYzKX/7G/KEHyed65cnkGMCK1zJ/CEwlWcV/+S62O8IoCGABgXxBhknJmpj6fhRw2A/edx/JyVKbPBtx/14vhC8ubkDXYaTBGMCSZKJtK9dwPpEB7+b+iAqebysv7NvJ+va1xESgvhiYZLEGEFNAs6QE4VUweik0aTr04d8wQ4SiUXoK0vHfuutuD74AN/adShzcki85JIfdDkkCgVSrS4++OMYx/iBzJo1i1mzZv3nJ/7CEUWRhSsbaBsIUJZmYv6Y+LKeLxTljS2tKKUSJuVamJhvRSWX8dnuLvzhKPU9fsICNPf5QAInldj5Ym8PPZ4wK+v7KEwyEhVj7Op0ERPEwVvyH+pHVhL5HnnJ/1kcw0FxHOOgoI4KasYbrsds302fvw+tXMvk1MkEY0EaBhpY3b6ayamT0Sq0vLj7RTxhD8FokIKEAp7c/iQyqYyJqRO5//j7CQmhI6rLiqQk0h9/DJnZjFT7zROyjvG/Jcmg5vLJORQkGWjo9fLSuibmVKQxNieRuz/awz1zyphbEaOqdYB1Db2cf8DS8OKlY1ArZIPiOCrEaBsIsGZfL//+ah95Nj33zR1BtlVHpkWLLxzlHx/vxRsUkCBhfG4iESHGne/vIiZChkXL3FHxpuGd7S4qM808el4FgYjA2BwLezrcWA1KrpmSy1tb29nc2M+wZCOFyXHhlaBT0ukOct30fP66ZA/3fFzDjTMKWbKjk72dHlbX9fDCukYeO7cCu1GNKIpcPjmHLIsWrUpOol6BPyJQlmbiiZX7seqV3Dt3xDdet7+dMZx5T67jouc38eZVE3D4wjQ7/GzY3z9EIL+6oYmqFif+cIRYTGRKkZ1/zBmBTinjhje2U5Js4N1tbYjA7PI0Nux3cMd7OxmZYcYVjBIVRLa3DrC63oFJreCmk4rQKGTIpVJuPqkIXyiKUi5ldnkar21sYtW+Pqx6Ffd/UsOM4iRSzWqUcgldrgDTimx0uYI8vaqB08tTUcqllKQYB28EwkIM94Ec6Te3tPLy+mYm5SeyYH45zf0+Wh0BwtEYZz6xljNHpuILxTBolEwvTmLaMDsb9/dz5/u7+NXEbC6ZmM28AyLcHXYjiGEUEjW/Lv814ggRx6QwVr2KHn8Pt666ldl5s78xoaIooQiXzoVMcuQNtmb4j1fU+cUJ5IAigV/1zgOk3Ba9igEOedi86AApMWAThURR8fWGlbg4lhB/6yJKKYRFCZL0h/FLwgR8MRySj3Gn22mLDvBV9yaSLXk0u5t5ZfcrTE6bzJikMbyw9VGG2f4/9s47Tqry/v7vW6b3ne2978LuArtL74JSAmJDDJYYu1FjiyUx0SQm0cTeTYy9Yq+ISgcBYeltl+2999np5f7+GFzAxUgS/Cb+suf12j925s7cMjPPPc/nOZ9zClg66lKi9dFIosQvxv7iW4/7k6pPePngy9w19g7iSrPQFRViPWeob+g/C93o0aS89OIJbetrbEKQxGHZxTD+5yEIAn+9sJh9Tf2clnfEh7iifYDXv6rDoJHpHPDy2JpKflQQh0LYBu5r6mnSq+h1+smKMZEdY+LVrXUEgiHKWvswa1X4AyFQhlq9iYBaDlvCBUMQ/E7FRZha+/i+JsBOQEa27kVtOsjmDjW+/gMYVQZ0so5GZyO/nfRbfrH+F8QZ4vjJyJ+wu2M3rc5WStpKWJK9hLGxYxEFEUVRWJSxiFV1q8iOyMamteFrbMJXU41h6lQEQUAV/489Tofxn8cLm2u4/7NDLBwVx/g0O+/saGRzVScXT0ylIMGMQS3xtw1V9HsCbKvpITnCiMcf4OFVFdy5YATj0uy4fAFufXsv2+u6WTQ6nkBQoanHzabKTn7x9m4sOjXv/mwysgB3fXQQgzb8ywopCoGgglWvwqiReGt7PV1OP19VdfHsxWMZe1ji4PYF+dv6aubnx7FoTCIT0yMpbXFQnGqjpddNTqyJH49NZHx6JE+trSTZpqe6c4BffxB2nEiwajFoZFAUrnxlOyEFXr50PGcXJQ5eB19AwaCWSbDpqOt2YTpOwNDR0Ktl5uTF8NrWeu5ZUcqLl4zn3Z9NJiPqCEc52NzP/qZ+1pd3kGDVcfXMDPRqmUVjEnD7goyMtzAy3kKEQcOW6i4WF4eDTOIsOk4dEcuzG2po7fcQY9Ty4LljUEsikaZw7LcgQH7CESu462ZlMirRQlGKDQG4bGoar2+rpzDZRlOvh10NrczNi6Wuy8mXlZ009rio63Lz5AVFiAJc+/pOpmTYeX1bA/kJZtr7vSRF6Ll8Wjop9vA5KYrC6tJ2tLJEss3AVTPSmZkTBcCt7+ylqcfNldPSmJFzpE/BHXBz7aprSbOk8fPCn7O7YzfTE6cPJusJCIiCiCgMnegrh5t9Ly249LifQTAUpN5RT6o59aRIWH9wBPmRVeV8XSE5qKRypEIM7qMsjAJD7IyOvVgG3DjR4gspmLKeAjm8XCoLMooQJNoez1nx55Jhy+CmdTfRMtCCRtYwKXYSsiSTEp3PwpxzGRV1/Bnl/s79OP1OtrVsI92aTn5kPtMSppEoRDCw5St0Y0YjGY3Hfe2/CkVR6P/oI1Spqei/IbdQFIXmW29B0OlIef75k7rfYQzjh4hoixZ955E0y9pOJxmRBu4/dzRKSOH1kga213YzNy+WKZmRnPHklwiiwKgEC4XJFt7a3sin+1o5b1wSerXMhROTeeDzcnpcftSySIxJQ223+5h9hgBvAEThu8lxeGT7viUI4TFIp+1GNFZj16ag06SRG5HL8prldHm6+LjiY6YlTKMgsoCxcWMZGzcWRVFocDQQb4xHFmV+N/l33P3V3dy79V48IQ/FMcX8esKv6X71FZxffklSUhLq1NTv+VyGcTKQZNORGW1kybgkxiTZcPsDWHQqXt9WTygEI+JMJNr0uHwBZmRH4fD4+fX7++h1+dnT2MvoJBv3flrKqtI2FEVh/aEOHN4AiTYdT6+rwhMIkWRTQFFYMCqBfc0O4ixabnhjJ9UdTi6cmEJlxwBvb29gU2UXN8zOpDApnXirji8OtLK+vIMbT81iwBvA4fEf44QBsKOuh7IWRzj5L8HK9roePP4gOpWMWSfjDYT44NopGLUqqjsGOP/vWxEFWLG/hSVjk5EOR2FmRRs5pyiB0UlWzjpMnF2+ALe9s5fCJBuXTQvbsyqKwkd7mhmdZOHGU3NQSRLbarp4bFU5MRYdFe0DnFmYQK/Lxw3LdqFViVw1PZ0upw+1dIQE6tQSr18xEVEIV25rO11kxxiZkB7WOe9v7OXBJaP5eG8L726rYr6whcixZ/PRgVb+tqGargEvA54AY5Kt6NUyalnk1JFHJv8XT05lRJyZeKuOtn4PefFmokwadtT1EKFXc/748HVPtOn4bH8LVe0DWLQqUiJ0pNkNjIg1s/JgG0+vq+TGU3OINKo52NLP/Z8fYnFxArOP2teAN8CG8nY0KolzxyYhCAIVbQ7So4yoRBWF0YUkm5NZUbOCNw+9SZQuatAqMkofxXNznzvud/Ove//KrrZdPHzKwxhUQxt819Sv4cndT3Lb+NuYHD/5X/4NfI3vnSCfzOhaRVH4/EArQ22Kjv7/xJpgnGhR21eh1TqQZAgAMjIzE2ayrmkdO1p3IIoidp2dQCiASW1iwB/u4vaGvNi1dmYlzwJgd/tuNJKGEfYjCV2P7XqMXk8vkiDR5eliQfoCbh57MwC2p59CNJz87u1gdzddL76IdsTIIQRZEARs558Pww0xwxgGABvLO/nLZ6X8ZsFIRsSZuea1nczMieK2ebks21bPzroe7jm7gMkZkfiDIWZmR/H+rkaWjk/iibVVOL1BPNoAyXY9voDCnoZeMqIMVLQ7EQWBa2dlcus7+xAASYBos4bmPm+4A+IEhqn/G2O0w0upPZORVI04xQFCqLHr7BhkA86Ak49rP8Yb9NIy0EKiKZFsWzZ6lZ5ofTTP7nuWCbETGB83ntvH3Y6AgEljIk4fx5tlb6I5JZbZ425CdZS/9jD+uzEnL445eUdWGS+eHCaCoxKtYSW8KPK3i4p5ck0lI+LMPPDFIdz+IIuLElGJAnMeXs9Fk1JYNCaePqePzGgTpW0O5uXF0NDl4vnNtXQ4vKwua2defhzXzMygodvFsxtrcHoDzCuIpawlHDiiUYm8/FUdvzgth131Pawta+OjPS1Utjm4YEIKz2ys5qY3dzEjO5ol48LfsRFxZopSbFwyJY30KCPPXTyO0pZ+et0+dtZ1U9Xh5L2dTZxdnMi9K8oYnWjBFwjw6KpKAiGF7gEfl09LZ315B/euKGN1WTuvXj4RCK/8dA546XX7Bq/PV9Vd3PbOXnJjTXx43VQum5rGS5tr2FjeSbxVR4RRHXao0KkYnWhhc1UXBYlWJqYfG5IBDJJzjSyRE3tEolTVMcAFz25Fp5b5+axM+mrb0JQ8Dal5OL1WIgwq9jb18cm+FvLjzahliYfPG4M3EJZIJEXoEQRhkGw/sqqcA839zMmLxekL4AmEyIg2MjM3XOmdmhXFxHQ7dV0ufrcoj1e/quOUnGha+tysL+9kZ30vEXo1Rq3MvPxYpmRGDR5rIBhi+d5mflQQz4T0CGRJZE1ZG/csL+X2+SM4bWTMIBfqcneRbE4e0oT3bdBK2vDKlqORh3c8zGUFlzEudtzg89kR2UxNnDok8v5fxfdKkE92dK3XH6S59+iKzNG3kOOV04/Os1I4tkkPMjR7EFS9tCoyCGH/4g5vBypRhTvoZlvzNkq7SonSRREMBvEEPZhkExG6CM7OPpsvar/AH/TzTsU7mNQm/j7n74N7vrn4ZjwBD0mmJHTysaJzOSqKb8J94ACBzk6M06f/y0sDst1O3B/+iBx1fE9ly+mn/0vvO4xh/NDR3u/B4Q2QEXVk1WZqViSCMILxaRF8tKeZ/AQTM7LDv81FY+LJjDYy5nDE6uaqLr442IZOJePwBrlqejp//OQgrX1e/r6hmhk5kXQN+KjucKJXi6glgT9/ehBJALNWxKrX0tTrRiUJWLQSnc4AEB6RjBoRh/c/5ZqsACFCxq9Q6ero9ugRXQrLDr6FIChMj5+OUW2kvKeceWnzuHPTnUxLmMbq+tUszV3KqrpVeINebFob3Z5ufpT2I1SSikAowMfVH2PVWDlz9k//Q+c2jH8W/R4/z22sZl5+3BCP2vSjfjsf7Gri7Z2NdLt9zM+P4/2dDfR5/VR3uWjr92BQy1S1DzAq0cp545O45a093LO8lCcuKGJGdhQ3v72bTZWdzMuP49HVFXxV3c3TFxQSb9UTadLQNeDD7Q9i0snkx1vY3djLutXtZEcbcfqClNT1YNWrGJNkZU9jL69vq+fsogQkUSDCoOblS8cjH67Oxlq0gzZjefEWttb04PQFCIZC1Hc56RzwolNJdDm9vLSpFlkSmV8Qx/i0CGZkR3PeuMTwCmyvG4tOxZRMOzUdTvY39ZGfYGFEnBm7QY3doCYYDLFiXwt2g5oBTxCNSsDlC+APhlBJIr87I58DTX0U/4NEz+MhQq9mXKqNnFgz509I5oKCedCeDDEFLIkRGBFn5sY3d+EPhCip7cGokVlX1s7aQx3srO/hp5NT+PH4FCQxfDzFyVYijRoMaonFxUksLIjj95+UkmjTce0pmfzuwwNsr+shL96MSSvTMeBlc1UnVe0DzMyO4oNdjQx4AywoiOOm07KPOdY2h5cn11SiU0vceGoWADmxZgpTbJi0x66I2XV2ZibNPOHrcF7OeQiKwK62XWxv245W1h5DkFPMKdwy9uRF2n+vBPlkR9c6vEEsOpmOwzeX4+ObpPhbIDq4uNdJotDPtYk6EAS8QS/1/fWoRTXuoBsBAV/Ax4BvgC53FwA6lY44YxwrqlfQ4e5gVNQobh136xB/vtyIY1NeQkpoUFPjDXrZ27GXUVGjUMqr6V/xGd7KSvwtLeiLx/5b3qAnU6A+jGH8/4I/Lj9ITaeLN66ciFETHvYsOhU/Koijw+HlzZIG8hMsgxUWvTq8HLuytI3J6ZGMTrRwxfR0CpNsRJnUxJq1JFi1PLa6gvI2Byl2A384I5/VZe34A0Fe3VpHc68HUQCdWk1TrwtJFClMtnKoxYEsQOCwRlkQQD48bH3byFYQb2Jf88nxVj6S8Pc1KQ8QUiRCQT1KwILSOxdb2ie0eVvp9fWyp2MPA4EBDLKBxVmL2dexj2ZnMy/uf5Ebim5gTtocXtj/AivrVjLSPpIsWxayKPPgjAeRRRn3/v14DhzEcvrC4ea8/3LUd7n4bH8rJq1qkCAHgiHe3dlIfoKFvHgLgWCIj/a0YNWpOH9cMtvrerht3ggyoo1EmTSMTYlgWlYku+p72VLVydbqLhp73fj8QUqb+ylOtWHWqYk5LIlYWBBHolXHiHjLoGtGWqSB0UlWPt7TTKRRw42nZpFmN3BKTiSdAz5quwZo6/fg9od4fGkRkiggSyI76nq47Z09zMuP5ZY5OXgDITSyOFh0yo4x8e7PJqNXy9R3uwgpMCM7ipk50awqbePCCSlEGNVkRBkRBIGnLyzihU21zHxgHfVdLlLsOrwBhWBQoTg1gvwEC1qVRKxFy+7GXl7YXMuHu5tRSRKxFg0efwi7UUNLrwdBCDceTjhO5firqi4aelwsLk7E6QvS7/YTY9Zy6zt78PtDaNQS9507hgjD4RVgg529cgFbNtYwOSOSMcm2cDT36gpiLRoiDRqeXFfJz2ZmUtHu4KUtdUzPjiYpQs9b2xt4Yk0lKklkTl4MxSkRiKJIQ7cTUYAOh4dkux6dSmJ/Uy/13U7evnoSjT1unlhTQUltN3PyYhmVZOOyqUNTgOMtWiZl2PlwTzNPravkvHHJJFh1lLU4eHZjDaEQbKrq5NqZmXxU8w6RukhOTTn1hL6fb5e/zaO7H2Ve6jyW5ixleuL0f/o7/s/geyXIJxpde6KINKq5fnYWd35UeviR45HhE6m+BhG1TfxJW4ig6FGUdWhFGVmUSTIl0e/rxx6wUz1QTTAYxOkK6xRlQWZqwlSMaiP59nysGisT4yfS7Gw+JklPURSWHVqGXWtnTuocavpquGbVNcxKmsWt42/ly8YveWjHQ9w89mYKS5oYWLeOyOuuQ460/0vk2LFmDcGBAayLFh3zeMjjoePRR9GPHYdp9qx/+n2HMYz/X7C4OJGmXg8GtURbvweLTjUY0drl9PLb00eSFnmkQubyBbjm1Z209Hm4fnYWV83I4KeT09hU2cnt7+7l9nm5nJIbwwMry3F5g2yv7eLTfS28u7OJP52Vx4WTUjnQ3M+B5l7uXV6GLwgEQ+xp6KM4xYpVr+aLA614Agr9nm+vHhtwky/UMn3kj04aQQ4dM1b6ETXtCAEjrvrL0Zj3YY5ZA6JChmzB0VGK2RSLKIg8vvtxzso6i+uKrmNLyxa6vF28cOAFCmMK+aTqE2L0MRhVRvxBPypJRYwhrEms+cO1eEtLCXm92H9y0Uk5h2F8P8iLN/PE+UWoRIEupxe7QUNLn4en1lbhDQS5eHIqZa0OxqfZ+LKyi4dXhTX3X8uUABYUxPHhnnC4xIr9LTi9AWbkRPHQuaO56PkSNlZ2EmXUEHG4KSvZbiA3zsyNy3YBYRL7k0mpXD4tjR11Pbh8AUIKXDAxhfZ+DwaNjCwItDt8tPZ72VbTxcJR4ebPJJsOtSzyyd4WxqdG8OAX5Vw+LY1FY44EHn3dbJdk0/HzWVlkRht4bWs9BQlm8hIs4ea9w+h1+3l3RwP1XS4UwhHLdy3MY0Scmczo8HixuaqLy6em8cHuJt7YVs+8/FjWlbUzJTOSnBgTBo3MTW/tDqfgXTFxyDVv7fNw9ycHCQRDTM+O4qm1leys7+XZi4vpc/vpc/vx+IP0unxEHHwF+pvpGncLv3h7T9ivuddNweEJvCDAKTnRaFQS/W4/hclWipJtNPS4SLSFV7KnZUXRNeDDrFORYNOxvbabzw+08tiPC9GqJKbfv5ZQSOGCiSm8VdJAtFmHRpbIiDIyOtHK7oY+fjYzk9xvrDAANPW6eXRVOfPyYqnudLKlqpuvqrt566pJXDMzgwiDmg0Vnaw71MHZRTF8WPUhcYa4EybIE+MmMi5mHF3uLjY3bcasMTMu7kgFeWfbTmxaG2mWocT9X8F/vEnvmWee4ZlnngGgo6PjH24rCAJrytq/+SgnrtZTENQtyJbtaOybUUISihhCEBQ8oQCdrk6CoSC9vl5yrDkwACFCGFXGcHVHCbC1dSv3Tb8Pk9rELetvIaY0hi5PF6FQiDcWvoEsyvhDfj6u+pgYfQwp5hTane30envZ1roNgDHRY/jJyJ9QGF2I9cfTkGPj0Obnof4XO7x733yLQE8Plvnzj7F7C/b34yrZDpI8TJCH8T+N6dlhbV17v4fLXyphUnokdywYQUO3i5uW7WZKZiS/WXiksqNTSVw6NY2KtgGmZ0Wx6mAb49MjiLfqKEiwDN5s0uwGWvs8qKSw1+rYVBuf7GmhptPFOUWJNPe6D68egUEl4vQHKW8boL3fi1EDnn+0GAacLm7mStWnVPjS4SibsNPiYwAAIABJREFUN7UI/tCJj3ySrhZFEQl5kr/xTAAFD6pQHKJ1O6qITbjEIPj0nNrTQYHHxS8FPxISWpWWVHMqqZZU/jTtT7xX8R4L0hfQONCIw+8gUolk6fKljI4azaOzHh3cQ/Stt9K//BOM06b+w2MMDjgRDfqTFqD0Q8eJ9u+8++67LF68mJKSkn87+l0QBGIsWmbetxZvIMT07Ej63AEyovSsL+/kqbWVWPVqXrt8ApIoUNUxgDcQIjPKwOaqThKterQqkWc2VDEqwcKyKyawo6EXry+EKIlcd0omLl+ARWPCcoj2fg+XvbSdKZl2+tx+dtb3sr2uh8mZkYxLjeCaUzJ5am0lSRHh31trv4eDLf2YNCpGxpupah/gjvf38/aORt64YiLRZi0PLB5NaUs/STYdOrU0uGK0p6GHW97ey1lFCVwzMxNJFFg0Jp7qjgHe2d5AQFHYVtPD3y8+QrgijRoe/nEhl7ywlY5+H+cUJQw27EG4uv7IqnKsehV/PnsUNyzbRYJVS5xVR36CmcxoE39bX4VeJdHvCRNdrUqivsvF1pouJmfY2VXfQ7/bh1ol8fuPDnBOcSJWvRqbXsNfzhnF5wdamJIRdqm4Ya2f09RtTB8f5Mrp6SiKwqwR4YmoViVx3aywpKHP7eeO9/cxJcPODadmHxP1nBFlZEFBHDe+uZv6LhclNd0canMQDCrMGhFNjFlLa5+Hhh4Xv/pRLhPTjoSjqGURs04enEQoikJpi4P0KANaVbj4sK+pj2lZkbx99WTWHWqnw+FFI4dlKxDWsi8dn0SiTc8DMx5AK33TUOHbsa5hHR3uDmwaG0a1kSxb1uBzDp+De7fdS7IpmQdnPnjC7/mP8L0S5BOJrr3yyiu58sorAU7ox61XncghH2+ADd9KJGMpmogtKEEQ5SM2+bIgY9FYaHe3o5f15Eflc23htWxo3ECDo4Fzc87loe0PYdVYqe+vpzCmEEmQKO8uJ9OaSXlvOTvbdjI+bjxqSc1DMx9CFmSuX3s9OlnHe4veGxz4j7YwUVwuOp9+Gk1WFgn3/eUEzm0oYn/3WxSvd4gXsio6mqS/Pv29RlkPYxg/JJh1KqZmRg1qAGPMWhaPTaIo+VhjeUEQOH9COMRndWkbd39ykFvmZLNoTAL3n3ukATYv3sz+pl5un5eDzx+gtdfNuvIOVJLAyHgzc/Ni+YNOTfuAD7NeTYQk0tLrIgT0e4/sz6gRGThKh/x1iMeXyig0ikBZlQk40hjkO07RWasSMGpkOgf833hGQRPzCUpIjbv+SsLjYxAEH+rYDxBEL4KmG1kIIojhMVFQBD40m1irDS/phgjR4+mhvKecyfGTmZk0k053JyUtJdw67lbeW/Qesiiz5OMlDPgGjtm7YWwxhrHF//Bz8dXW0nTLLVjPPjvcTPw/jhPt33E4HDz66KNMmDDhpO1br5JIjtBT0e6grsuJSpK48dQRjE6y8cSaCrQqkWS7gTsX5vHYqgo2VnbQ6/Fz98cHGZNk5c/njOKeswqItWiJs+i4e3kpu+p7UYBku54nD5PsU3KjMWlVjE+LoDglgoWj4rnqle1MTo+gut3BFwdaWVvWzvz8WHJiTGys6GBnXQ9ObwCTRubOhSPpHPBx2QsldPR76Hb6aOv38psP9nH7vFw6nX46B7zU97joc/lp6fPQ2ONiS1UXoxMt3Pf5Ie5elEdjj5sosxaXN4BCmLR/7YgBIAoCoxKtGDUq5ucfW8SSJZFfzMnm/s8P8YdPDlDT6WR1aQd13U7WlHbwyuY6ytocFCbZjsgjgGe/rOatkgbsxrDUZFxqBPE2HYIgMCnDzuzDpLekpptnNtRgN2h4fWs9u5ypbA9mUrm1mRsPhxopisKHu5uwGzRMTI+guc/NIysrUEsCVv3Qpvz9TX1c9/oOsmNMnFWYwNgUKw98UU5urJE/f1aGXi2hV0tsquzijNEJg1rut7c38MWBVm4+NZs+t58kYHtdN796dx8XT07lnOJEipJtvHTpeKIOrw5MTLcjCBwz6dWpJdq6S9ld3cJpKad9Z3z00ZiRNANZlDkv5zwMKsMx72tUGbm+8HoidZGD1+XfnWx/rwT5ZEfX9rn9lLUPHOeZE78IkqYNBAH/wEhkbR2SNvx+GklDp6cTBYWLR17M53WfIwoi5484nyWfLGFL8xYmxk2k19vLa6WvMTdtLr+d+Fvu2HQHo6NHMyVxCrn2I7rjWEMsANeNuQ6VqCLOeKQreGfbTl448AIR2ghmJc/CfuklyAkJOFavRpOVhTo5GdfOXchRkahPoPv7H/kay5HHb9gbxjD+F6FVSdw+/8jvVC2Lx9XRHY3xaRHcMiebaVlDm2snpNv5eG8L7QNenl5bSWtfmPWKokicRYM3EOS0vFjWl7fTPeBj7shYvHEmPj/QNuhkIQAef4gEa7hyE1TC6mBZhMZQFK/6ZxFs8g3ZNxytJwaPXwHleCVpAU/rIo4EiCiImhYkYxkq0yGUoIyocnL0vcQZCsvKBtSqw69Q8AQ9PLHrCTY2bGRO2hw2NG6guq+aG4I3cKjnEDV9Nbx7xrt0u7v5quUrJsROOOEblGgyoU5NRZWY+N0b/w/gRPt37rzzTm6//Xbuv//+k7bvQEhhTLKN+m4XxSkR9Dj9dDt9iIKAKIQlELe9s4dzi5P4dH8LM7KjyI+3cNNp2aRFhiWChUfFC58+Kh6zVsW8/BhAYG5+7KBDgyQKXDwplaQIHWWtDvo9AVaVdbC+vBOAXneABJuOj/e08OLmWgoSzRQl2w7LEkopTLJyRlEC5xQlEG3W0uX0oVdLqCSB7BgTS8Ymsauul3e2NzIjO4oXLxnPiHgzB5v70coSDT1uHl5ZzvSsSNIiDby+rYGd9b3My4/F5QuwfG8LoNDQ7eb62Yn0efy09buRRHHQtzc31oxVp6LD4UUlCuTFmTFqJTaUd+L0BrhoUgpnjEnAplMPyrqyoo0IAkQY1MiigEWv5tIpaVzyQgkOt5/fnxFOAZ6ZE55EFKdYWXmwjVm50eGku6wj93VvIMTfN1RjN6r5zQf7MGgkQiG49pRMFo4euiotidDj8uPxhyhKsZEZY+RvG6r5dH8bS8YmUZhsJdaspaXPw8jDMoo+l49nNlRR3+1md2MfiVYdr14+gafWVqFTS1R3ODn/71v5+0/GEm0KTy4UReGqV3Zg1Mg8eUHRMcfw+O7HOdB5gKqeKm4ovmHIMXZ7urnnq3uYnzaf2SmzBx/PjchFLapRGEp+BUFgWuI0ADqeegr3zl0kPvrIv+UY9r0S5JMdXesPhnB4vlkdga+rwyJ+Qhw9YwqB3AdBHSgawEvQmYoo9xHyJCMaq1EHg+T4/NTqpPBFR+CtQ29RGF3ImZlnIiCglbS4/C42Nm8kw5LBX6b/hdq+Wn6+7uf0efoQELho5EV0e7q5v+R+LGoLCzIWkGBMYHLCUC++qYlTMalNjIoahSAIWE4/HW9NDY133oVx+nTsV15B6913o8nOIuG++/7l63WyEHI68be1o0k/ObqeYQzjhwSTVnWMhvFoxFl0yJKAyxvkZzMzWbG/lelZdqJMWu768CAN3S5+d3oe2bFG3tvRxJgUG3/85CBaWUAQRRQFnL4ggRD8eGwi3S4/L2yuQwEmp0fyVU0X0SYN/kCItoGhJPmbhWRP4Piii5AnebCMIOiqUdlX4++eRqB/JNnxAWrd+07oWvhCPkraS1BQMGvMWDQWNLKGL2q/oLK3krOyzuLNQ2+yrXUbj816jCTTidm7yXY7CQ88cELb/i/gRPp3du7cSUNDAwsWLPiHBPmfkTEC3PdZGZ/tbyEUUlixvxWvP0iMWYNJq0Ity5TUdmPShmODzx2bxNgUK4IgMDcvXBQKhRQ+2dvMqEQLqZFGXttaT2OPi111vSwcHc8tc3I40NyPRafire0NvFnSwINLRpMXb+HuM/Iobe7n4z3NzMmLZUtVJ58faKO+24UsQkO3m4fPG8OasnYSbDo+3N1Mj9PL6aPi6XR4eHNbPeVtAzT1enhtaz0uX5Aok5pEm44V+1sYEW+mUJaYmG7nzasmEQiG0KokWvvCiXAPLB5FlFlLSU0XTX0e7vusjOnZkbxy+QTe2FrP+7uaMGgkdGqJN6+cFJakmLW8evlE3L4gf99Yxd831JAdY2RxUQIf72shyabnxmW7SY8y8PxPxwMwKcNOtElLjEnLExcUopEl/EGF6dlR5Ccc0fbq1BJTD5PhB5eMOe7npVVJFCRa2FnXQ5/bj0oWee3yCUQZNfgCYQnIyDgzZW0O3L4AuTFhd56vK9AqUcTpDbKzp4fqTif3nFVAQYKWKNORKvr2uh5qu1xE6NUEQiGmZUVi0shEGjVkxZgYGWem1+1Dqzo23GNknBmtemjgx21jb+OVg69QHHv8lSV3wE2Ts4k2V9sxj29t2coNa29gesJ07ptxLDdaXr2cZ/c9y7lZizmlowNFCcF/cwUZTm50baRRQ4JVT7tj6I1Cwo9ynIhV2XgQQfThH0hGF/sFgspBwJmMJvozBFHBFxJokSW8QR9IYZLc6e2ksq+Suv46InWR3Df9PnrcPTy3/zl6fb2Y1CZkUSbHloPb72ZhxkIAGh2NrK1fizPgRBblwbSXNmf4Q/66aUUjaRgfN/6Y41SnpBDzy9vRpKcjWa1EXnsN6oTj35T/r9H57LMMrF1H4mOPok7+poZxGMP430WsRcsbV0xEp5IQBIGLJqVy05u72VjZxSnZ0ZS29PPL9/aikkROGxnDzNxI/rgcAiG4ZFLYxxUgI1LP0gkpDHgDLNtWj1Gr4sfjkznQ0kenw4NBoxp0vjgakggaScDl/241cniLALqY5SAE8AV1iMEoXOwe3MYgGgarx8eDRtTgDYU9kR+Y+QD+kJ9OdycXjLgAo9rIvo59rGtYx6KMRSQY/zvGr/8fEQqFuPnmm3nxxRe/c9t/VsZYlGLjre0N2PQqLpiQwoubavEHQ1w1I4P0KAMrD7Zx3axMcmLNxFu0PLW2ko0VnYP61xX7W7jlnb1My4zkuZ+OI8Gmo6HbyYMrD5Ebb8brD3HTm7sYEWfCHwjr8/VqmX6PnzPHJDA3L5Z4m4715Z3kxlu4bW4Onx9o5em1lbQ7vPS7/Vw+LVxZn5YVxfpD7Vz5ynacHj9OX5CgonCwuRdfMMTB5j5sBg1/OaeAUAgOtvZx5pNf8vsz8hmXGoHDE2BjeQfv72oi0qjhrJ8lcu+KUtaWdaAoCv5QiENtDiL0as4pTsSsk/nb+mrGJFtZXdpOY4+LHfW9/OmsfMxaFePT7PxtXRU1XU5OyY3mpUsm8JcVpQRDChdOTKHX5ePhlYfIjjExPjWCvU29dA34SLDpUcsCRSk2Hl1dTmqkgdzYoU1w34apmZHIosjPZmRg1qsGddcun59NlZ04PAF63X4GPAEEoM8dINWu59fv76O1z8O8/FgKk6209nsoOCqN72uMS40gyqgh2hzWRs/Ji0WSxGPkZotGx/Px3mYyo43kxVsQBIHb5uXQ4fCytbqL8WkRg1XfPR176PB0fKv/cZwhjjMzzyTbeqyFnF7WY5AN5NhyhrzG4XPQPNBMyb7PmbizD13x2H/bNec/3qT3z+LZi8eyvryNm986uuIhEDzuqYQIBfQo3hwkXQWCph1CImrrHgTh6/VNgU5ZHjLTqOuv444v78Af9BNvjOeDMz/grYq3aHI24Q14ibfGc8GIC7hn6z3sbNtJoimRgsgCHp/9OC3OFrKt2ayqW8W42HHc8eUdBJUgL8x94VuXHAVRxDht2uD/5tNO+zev1MmDcdp0BJUKOTr6uzcexjD+x6BXHzv2ZEYbselVzMmLwR8MEWXWsK26m531PWyq7ODiSSloZImXNteiKGF3ng+vm8bO+h5e3FzDq5dPIifOhCwKZEdPYsHjG+hyHW/lDOItGhp6vEMe10gCIUXB/40Ss6DuIehOIuDIQWXZTzAk0uF0DKovjibHIiKhwzVqAQEFBZPahM/jo9vbjVljRiWquPTzSwmGgrw470Xer3ifDncHOlk3JCq2/4sv8FZWEXnlFQjyD+7W83+K7+rfcTgc7N+/n5kzZwLQ2trKokWL+Oijj/7tRr3xaRFY9WqSIvTEmrV4AiGWldSTn2BlybikwdWUfo+fq1/ZwaF2B5EGDfnxFl75qo6rZ6RTmGxl6fhkHltdzvbabm6Zk0OMRYtdr2bZ9gbGptr4dF8rIUUhxqyltKWfp9ZWcsmUVM4pTqIg3sJzG2uwG9UcaO7n0ilpvLKljoF+Dw6Pn8p2B9EmDWadmqIUG6dkR7O+vB1JEvn9ojxOGxmLShJo7HGx/lAHl79UgkWnpsflQxIF9Oqw1GFVaRufH2hjdKKV62ZlYjOomZMXQ2W7g5oOF2atzENLxiCKAvFWHQtHxbOnsY+CBAt/+rSUJJsOhyeA1x8CLRQkWJicaaektpeS2m6um5XFrxeMoLnXw7TsKD7e08yykkYsOhmNHC7I1Xa5SLCFiZxGEjGqZVSSyPpD7TyzsZprZ2ZS1trPOcVJWHRD464VRSHRpue2eVFD4rCtejXP/XQcZS0OYswaUuwGBAE8/iAeX5AN5e209XvZ09BLa5+bPneASemRWPTHvo9JK3PznGwiDGpm5cZwPLQ7vPx1XRWjkyxMTLdT3eFk5cE2HJ4Abn+Qt66edIwPvXicgmanu5OPqj5iavxU3il/hxxbDoUxhYPPF0QVsOKcFailodrq83LOY0biDFRIyOpNaHNzh2zzz+IHN0rZjRrOLkpmTWkHn+xrPeqZoRcbZEIDY5AjP0LS1RLyRiHp6o/lwt9CWGVBxiAb6A520zzQTLuznZuKbqLV2UqCMYEb195IojGRq0ddzZSEKYffSiDDmoFe1vPSwZd4o+wNzs48m0XpiwgogZPenR3s7aXrxRcxz5+PNmfojOpkQV9UiL6o8Ls3HMYw/sfhDQQZGW+mIN7M5S9tp8Ph4aXLJrC4OIm/fFbGm9vqmZQRhdsXxGpQc9NpqUzNiuTny3YyItZEaYuD0pY+Xttay8aKTqZnR5FiN1DeHiauGgm8h3uL1ZJAc+8Rcvy1n48I+IMKIUAlCSghhYASJs1mewsDqjZC3RPQ6GtRlBCi5B+S7CcgDCHHAP2+fgyyAYvGwr1b7+WUpFOYkzIHs9qMIAiU95Rj19ip6auh19OLVXuk+XFg/Qa85YeIuOhCpOHG4X+I7+rfsVgsdHZ2Dv4/c+ZMHnjggX+bHANEm7T89cIibnl7D4+vrcSsk5mQFkHRN8ItjGqZs4oSaO1zMyEtkte31bOxopNFY+J588pJeANB1hxqJxSC1EgDM3Ki+fOKUp7dWMOFE1O4aFIKiVYdhck2LHoVaVEGYs06PtrdzNaaTly+AM7uAK9sqRuMe//iYCv3flaG0xvEHwjxy/m5LBqTwB/Oyuf+z8tYebCNggQrajnMB/66voqP97Qw4A3Q5fQxNy+WiyamkhcfrpKeNjIGk1bFjOwodIdJ83Mba9jd0IdZq0Iti2hlGV8ghEoSsBs1PLRkDB5fEKc3wGkjokmJNA5qiw0aGVmScPsCuHwBXt9ah1Ej8fT6av6okZmZE8UfzshHpxZYvreVtj4Pfe4jk98pWZFMyYrEGwiy8kArDk+A7bXdfLC7mQSrjnFp9sFmP5cvgCQIVLQ7+NmrO5iXH8tdpx+pyCqKwoNflGPUSrxV0oiiwJ2nj2BWbgxdAz6ueHk7I+MsTM5U0djtpq7bhT8QYld9D+lRBlSSyPK9zWyr6eac4kTsBjUzc8JFMo8/yMqDrRSnhJ19AGLMGn6zcARvb2/k/s/K6PcG0akkTBqJRJuRTZWdrDrYxpXT01k6YilLRyw95vtU3lPOlV9ciSvgItGYyB+n/JGVtSt5dMejXF90/SB/Oh45hnDWxGCv11ln/ZPf+uPjB0eQv4ZJcyKHroT/glpEQUbSN3znK76GT/HhCXrQiBr8ip8vG7/kvar3yLHl0DTQRE1vDSmmFBZlLhry2r/u/SvbW7eTZk5jRtIMDnQdYFPTJmYnzz7mhvHvwtfQiGP1GmR75PdKkIcxjGGcGDaUd3D3xwc5JTeKAy39pEUaSI80EgiGiDNrKU6JIDvGiFmnQqsWOasogc/2t9Lh8DIh1U6/288fPzlISIGgovDZgVYy7HokIRxPrVFL2FUqet0+QkoInwJaWcAfUBgRb+RQ6wDBEGhkAXdAQa+W6PMMgKoPr1+PU7MGX+epIHrwtp+KyrIV9G1DzkNGJtWcillrprynHIc/7MHsC/lQFAUFhQ0NG1hdtxqTxsTt425HURTmp81HEiTKesro9nZjUBtQieFqVMyvfknI6RwmxyeAb+vfueuuuxg7diyLFg2975wMKIpCMKSwuaqLQ60D5MYYee3yycfYhH0NURS4YnoG7+1s5NE1FdwwO4uJ6RHMzYtlX2Mfd7y/jxtmZ/HL+bmYD1c2w37kbi6ckEyy3cCPn9nChopOnr6wmMeXFvH61loeWlmBTiWhVYkIgsiYpDCZ/dNZBaTa9bT0eQiGFA629LOqtI2kCB2FyRFMzYwiGFKwG1W8trUOg1oebJQza2X8gSBuXxCVJPKzV3fwizk5ZEYbmZd/RDv9i7f3AJAdbeSWuTn4gwpPrK1gU2UXZxfGc3ZxIql2A+/vbuSptZVsqepCEgUumZzGjJwoQMGmVzE1KwoFhTdLGrjr9JHkx1uIMqkxaVUsGZfE+zubGBlnpr7bzfK9LaRHGXhkVQXXzMwgJcLAluoulpU08Mv5ueTGmtCqJJ7/sppXt9bzymUT6Hb6OPvJTfS6fdxwahaBkEJTj/uYz8cfVNha04XdoB6MnN5e28Os3BhMWpmsaCPNvW6um5VJkk2PVi3x0e4mnl5fTbxVx/TsKPY29rG7oZd2h5faLiejD7txlLb089DKCn48LomrZmQQCin0e/w09rhZvq+FggQzt0xKpSjZRpxFhyQKXP3qDvoOy2Ok49QKHT4HgVCAFFMKMxNnopbVPL//eTrdnQSVILJwLOcLhAJ8WPkhI+0j8Qa9/Hnbn7l9/O0URp+8Yt4PliAfajuem8U3EQTcBByjESUvorYJURqq1Tu6QnI0fEEfZ2ScwSc1n/BF3RfIosympk3U9NXQ4+lhc8tmnFuc/Hrir4+pDi/NXcrEuInMS52HIAi0udqwaW10uDuOIcjLq5eztn4td066E4tmqO7nu6DNzyPx0UeGO7+HMYz/EnywqwlRgNY+L6kRBu45q4CaLiddA17e2FbP2NQIUuwGHJ4AN5+Ww3s7G3lmQzW/WTCC4hQb7+9qpNvpw2pQUZRs5bO9rexrdiAQrhBHGcLLpOvLOwgpoJIgwaonEFLY3xweEwUgNdKINxhk9mg/b9T/CXfrIkKhkShdC1B8ZiRtHdGJWwmI3biDwSHn4cdPRX8F9If/t6ls9Ph7AIjTx9Hh7WBe6jzKussY8A1wy7pbuGjkRVxXdB1zU+dS219Lv7efizZexPWF1zM5YTKS0YhkNA7Z1zCOj+P179x9993H3XbdunUnZZ+//egAn+1v5Y75I7DoZdoHvKw62Eqv289lU9PQqWX2N/Xh8QcZmxpBaUs/wVCIrGgjBYkW5hxu1NOpJaJMaqx6FWatih6njwe+OMTpo+J5fGnY0UBRFObnxw1WRH/17l7eLGkYTJf8yaQUlo5PJiniiI70iukZKIpCvzvAp/tauOuj/Wyu6uK+xaOYlRtDok2Hyxfi3R2NWPVqHjlvNJ0DPv66vop9TX2U1HbT3u+hvttFn3toL5PbHyQ9ysj5C5P5cFczFr3Mx3uakSWRzw608tymWh44dzTbqrtx+UNsq+nGpJX55Xt7uWVuNn9dV43T56cg0cafzizA7Q9yqNVBIBTihmW7eezHhSRF6FlZ2kpLr4c7fpRLrEVLu8NLQ7eLx9dU0unw8uCS0Vw0KYXilAje2FbHB7uamZsXgyyJ7GvsIz3KQL/HH9YWO7389vQ8RsYf0Sx7A0E0ssRzPx2HALyzoxG7QcXYVPtgRPYFE5O584MDfLi7ma013dy3eBRTs6Jw+oKMSgwnJlp0Kq6YlsaIeAtt/R5sehUef5D8eDO/PX3koF759W31LNtWz+8X5bFkbBI/HpdEQeKxxcAHzh1NMKQgicdfSS+OKeaLxV+gk3WDfOruKXcTDAVRUFhWtoyCyALyIsNV8jZXG6+Xvc742PEszFiIUWVELR6/uvyv4gdJkDsHvBQkmdnZ0PuPN1Q3hN0rQgYkYwWidPzEqqPJsYiIXWunw9NBQAng8DmwaWzYdDbumXoP71e+j4TEuoZ17GjfQZOjiZ8X/fwYgpsbkXtM1PTi7MWsrV/Lbzf/lpfnv4wshi97u6udFmcLvuDxLZy+C4IgoDlsAzSMYQzjP49TcqPJjQsHGIxKslCUbOPspzdj0Ej8+ZxRxFm0/PK9fbQ7PLz7s8lMzYwcJBvVnU7+ftE47vpoH9tqu+ke8JGXYCEr2ogsifS4/Hy6v4Vetx8EUBQwqFUsGhNHj8PDi1tdAIgC2I0q6rr87CjXsSTvSj7zVuIJaXC40jBEbkSxrSYgqAiEwrZwX+sBQ0N8McLo8/cxLmoc2zu20+npJNWSypKcJSQYE3j5wMu8XPoyJW0lQPjG9esvf82YyDHYtDb0quF46R8K2vu9uH1BfMEQaknE7Qvy5NoKulwB+tx+4q061pS10e30c8vcbJ5YU0UwpPD+NZPxBxV21PWQatezobyd3ywYSYRBzc9f34nNoGZXfS+xZi1v72xgfl4cTb0ujFqZc4rDBZ69jb1oVCLTs6PodvpYMjaJnFgzgWCI57+s5rP9rfx6wUgq2x28sKmWG0/NJtqooWPAS0XbABPS7Fz7+k7SIg08dUExkijQ5/bzyKpwRfrh+LVkqtoZkXuvihlpAAAgAElEQVQKk7MmDTayfQ1RFHj6sB3ZC5tqWXeonTsWjOD3Z+TT1udh+b4WEqw6MqMNFCbl8uGeZvwhhUBIwe3388jKCpr7PMzIjuTh88Zg1Mh4/EHu/bSMgy19JNn0yIdLp8kReqKMGqZkRiIIApnRJt68ahKf7W9hbVk7j6+p4Fc/GkFjT9g54rZ5OcweEcNPn9/GhvIO3rtmCncuHMlDK8t5e2czeXEDLBgVDjhZvreZx9dU8ovTsjnt8ITlkilhB6q7Pz7A5qounr14LNkxJl69bDyHWh00dLswamTirbrBbXtdPlbsb2FkvIWFoxPIiDLS7fRx+UslzMyJ5vrZWShKmDulRxrIiTWhV0vsb+pjpVF9DEHucfp4dHUFi0bHEWE4EjzyTXxzrNBIGpCg3lHPsrJl1MfXkxuRS01fDSnmFH4/+feY1Wa2NG/h7il3E2/818LWvg0/SIJ8y9t7GPD4+c2CEaw+2MqWmp7jb+hLQ5LcoKtA0nwHmYbBuOguTxcAkdpIrFor/b5+antr8YV87O3YS2VPJc+c9gxftXxFRW8FBpWBZ/Y+Q1l3GfdOu/e4xtdnZZ6Fw+8YJMcAP837KeePOP+fMsoexjCG8X+DAW+Auz7Yz5SsSM4pOrFVmsXFYWuur28cgiBw9Yx01LLI6KTwDePWuTkMeANoZIlos8T5E1I42NzP7e/sRRYFOge8XDghhde21lPf7eLZn47j/s8PsaasjaxoIxPSIvh8fyvNfR763X6WlTQQCB2Z5IcUaOr10NLnpb3fy5Kx89nsrUPUN+EIOkFfiiAEcIcC5NpyaXI04Q158YW+faIeIsTOjp2D9m5OvxN/yM91q68jxZzC3JS56FV63qt4j9lJsymILGBq4tRBX9Jh/DDw2NJCupxeXt5cS7vDR4xJw42nZvPcpho+P9CKUaPiV/Nz+aqmi1+9u4+l45MZlxrWJr/6VR1PrKlgwag4lpU0sHxfCw8vKeSr6i58wRCjEix8WdmByxckJ9rE6rJ2tCqJpePDzkgvXzYBhXBDWJ/Lz+NrKkmxd6FVSdzzaSlGjYpAKERyhJ7MaCM5sSbOKU7E7Q9yyZRUVJLImWMSSLTpiLVoqeoY4JGVh9hU2YVKFnliVjIRbgVEiYAvHN1s0alo7HEPJmO+sKkWbyDEiv0tnJIbRW2Xkw93N2PVhZ0hXrx0PP1uP2/taKAgwYJKgFHJNpzeAGvL2xmbauWxpUUYNTKKonD1qzsQBYHXLp94TCW8rsuF23/syo1RI7O4OAl/QOGlLbV0Orw8v6mG6g4nr18xgV6XnxtPzcIXDCGJAmcWJqBVSdz1wT6izWEO0e308ciqChyeABa9ite31bO5spOrZ6Sz7lAns0dEkx5lpKHbzTnLNpNi1/PIeYU8cUERmyo7MWjCemubQYVVr+apC4oxa1W8sa2eT/e18Mcz80mK0BNn0XLfilKe31TLOcUJXDU9kweXjMHpDZCfYCEnxkQgGGJVaTsFiRYGPAG21nSTYtdTlPLtBPnbsLlpM0ElyGkpp7G5eTMPbH+A64uuZ3bybEpaS3il9P+xd96BbZVn2/8dbckalmzLe+/YTrwynL0TyIIwwggEwt6kBdpSAmG0CS0to1A2hL3DCJlABmThbMcz3lu2ZcuWbEnW/P5QMPgLtMyXt2/9yx+xpTMeHR+dc5/7ue/regWRIOK89PN+xFn/3fxHBsgLR0fhdHtZNjaWTSVtQ68HycRE6uTUd9kJnHpe9OFHsEsPI4i+vQscQCVW4fF7kIqkJGgThqSLbIM23jv5HmKRGJvbRmV3JdeMvobewV70Sj1ZoVnkhOXwZfuX2AZtDLgH8PkDGZgycxkdAx3MiJuBIAjMTjjda1wQhP+x4Njv8eDp6vqXpiIjjDDC1zjdXurMA8SH/PAM6DdLruZnD//OZUZ+PRVqd3n4585acmN1CEIguPX4/JS1WdEqJTxyQR7byzo41NCDSibhwXPGEKlT8El5J6lGDUVJBtw+Py6vj67+Qb6s7cbt9VFvDmSTPfjQBg3y8spxvHj0Q16tfB+lqo8gWShWp5UqSxUqsepbg2MBAZlIhtfnxYcPtVRNn7sPk92EgMD2+u0URRURo47hrNSzeODAA7xW8RpFkUXcNeGuH3zMRvj1kUlEVJlsfHSsDYlIQCwSmJoWRmlbH/tqu3ngrCzy4w0cabLg80NBvJ4ndtZy2zslzM40IggwNTUUvx8mpoQSF6LiofPG8Mf3T2Cxu8mK0vGHMzMCOsoFMYgEgZ2VHfQPell0ytTiz5sr2F9rxunysrPKxwNnZTMmJpiVkxMoOBVcjU0MWDRvLGnngrGxyCSBJrmV3zD9+fxkFxUmG+OTDBiCpNQmjaMvSE6CIOLG1w8BsGJiAn/dVsnqhaOYlBzK1jITnVYnDrcXo0bOEztqcHv93LUgE7fXxxM7qpGJRWwsaeeuhYGGtz3VZt482MT101KYnx2J9htKE6MitcgkomHBMcDDywKaxoIgUGmysuFIK1dPTSIkSEZ+fDCvfimw+YSJlRMTeWBTBf/4LFAHfd9Z2aQY1bx9qImzcqM52WHDhzDUPBeslLJiYgJur48WiwOzzUl7r4MDdT28e7iZsQl6lk+IZ2dlJxa7C4vDzXWvHeZ38zO4d2M5mREa9td1kxgaNCyo9/r8uL0+guQSHr0gD5fHx9g/bcfp8bG5pJ16s53Xr5pAkFxCXlYVmxv3UWe+gncOdaCSSVg2NpbnVxQSpjk93mnoa8CoMn7nTFOzrRm3z02eMY84bRxun5tZcbPADx/UfMCZiWeypmgNmSGZP/yE/zf8RwbI5xbE4PL4WLn+IGJBYFyCAYVUxPhEAy6vj2c/r8Xu9iORdTAgOY67twiFYgOC6Nu1QgWfgMvvQipIWZi0kP3t+wlThSEgUN9Xz/SY6ZR1l7Fm7xpuKbyFeQnz6HX2cvvu25GKpNT21RKtjuaVM15BKTn1JFr2Io3WRsZGjkUj03yn7aHb50aECLFI/Ises95338XyxptErf0ziv/PjWmEEUY4nVC1nNevGo9C8tO+m43dA7g8PlLDT29OM9tc7KjsxOPzERWsZEy0jrnZEbT3OWgw28mP0/PYZ9VIRCK23jp16Ob74Y2TUMrEyCViXB4fDpeXSpOVz0924fUF6pB1KtBGfoFlUM+qbe/QYD9MhvhachIr2djwNq5T1tUD3m/XPfaf+qeUKrl/4v1sqNlAsamYQe8germefnc/K7JXoJaqebD4QY52HCUiKILbdt/GuinriNV+t0mI3+8POIcmJiJPTv5Jx3eEnw/LgIsbXz+Kz+/numnJfHislXs+KmNaWhhfVJtxegIJoEVjotAqpeTF6XF6fNhdHk60WsmI0BIkl/LA2TlD25yUEsrKyUlkR2sZlxiC3+8/ZRQiIUav4qV9jVgcLs7IjkAiFjEmRofb6yMrUsuL+xoIVct57/pJQ9vzeH2Y+11kRem488wMfD4/nVYn+2rNvFHczH1Lsk656MVQEK/nz5vKOdbcx81vHKXP4WHuqECtcpUpIBU3ISmEhJCgoRKLF/bWc6Klj6LkUF7a18SsDAPtVifr9zbgx49BJeOPCzNJCVNz4TMHiNErqTMPcOvsVCx2F6s/LOXW2alE6pRkR2vZVGKixWInRv91APju4WZOtFi5d0kWx5p62VXVybysCKpMNu7bWEaMXsmoKC0Wh4t2q4MiqYFRUVqqTFYe/fQkX9b3IEJgVJSOKamhFJ56cBCJBM4tiGHhY18w6PHxhzPS2VJqoq3XjiCA/JSRx7S0MJ5aXsBnFZ302F1kRWo4KzeK4vpunG4f3f0BW+4NR1o5IyeC5RPiuXh8HN0DLla9dYwFORHkx+lRK6TMzjCi+ka5SrPVxOHWeg60ViMRglBKxXTZBokKVnKk0cKOyk6unZ5Ml7OZflc/9+y7hxmxM7gp/yacHifFpmLyjfmoZYF+hWdKnqG8u5ynZj9FiDIEgJvzb+aevfdQ3l3O5OjJxGvjsbvtBEl/vGvet/EfGSBDoM4uUqcgVq/C6/fzZnETKpmYXSe7GHT7QdSPoK7E60jCN5COxpdDbrSWEnMJVrd12LbEEjG4AzeKhw49hEwsQyPXIBVJUcvU+AQflZZK4rRxON1OLtlyCasnrGZB0gIMCgO7W3ajkqiQir9+crwp7yZ6BwOmIi6vi9/s+g2pwanDbBW9Pi+37LgFg8LAA5Mf+NHHwu/3Y7r3PkRBQYTfftu3LiMfNQpVYSGS8G/XMBzhv5vbb7+djRs3IpPJSE5O5sUXXyQ4+OdTXPlP5f/XOP4x3PNhGRa7i/eum4hEPFyOMi5ExVPLCwjTyIdkpiAwVdrcY6ff5eGh88bg8fmHZaaCVTJqOm08uLUKlVRMebuVtUuzmZAUglSA4kYL4OP+mVdzrGGQY9178PuluC0yelxBBIcG4/K5sLkCZV8erwc3p8+yuXwuXD4X64rXkapPJSc0BwSos9Sxo3kHs+JnEaIIYU/rHlpsLdjcNhK0CVhdVnx+H532TqQi6dCNDcDv9eLp6MD82GMo8wuIXHPPTz7GI/w8KGVicqK1dFqd7KzqpMPmJEwjZ3qGEY/PT3a0Dr/fH3CUk0kIkks4Oy8Kt8dHhclGcX0Pa7dU8tyKQvbVmJk1KhytQjoss9vc4+CmN45idbq584xM/rggkxOtfXxVJbRgdBQLRkdR3tbHWblRpIarsTndqOUSBEHgjeImXi9u5q/n5uDy+vjbtir8/sDYa7sG2Ftj5tHPatCrpPzp7Bz+ubyQmk4bG4608HFJO26Pj/QILWVtVkLUMu5bko3f72fziXbCtQompYSSHaXF4fLwj4sCTXXvHW5hdIyOyyYm0Ng9wLh4A70ON26vj7K2PoKVMpLD1GwrM1He1keH1ck/dwYaA9VyMX0ONxqFm88qOpBJBB755CRur5+bZqVwTkEM45NCSAhRUdvVT2aklkuK4kkMUXPlywcRgCW50dhdXm596xgFccFMTwtjaloYRq2COaPCsQy4WPyPPYyJDTRKtvU5UUhEaBVSWi0O9tZ0MzE5lChdIIEnEgnMzAxnZmYgHjjW3MvG420sGhPFfWfloJFLONRo4Y3iJsraepmaZuTKKUlYHQEN6touNT12N0lhGpbkDS8/y1aew1PVsYRq1OTHBXPN1GTqzP30DLjYV2vms4oOZmWpWXf09wRJg7AMWobk2YpNxawrXsf1Y64fMmC7dNSltNhaCFWGDtvPDXk30OXoIkQRwsptKxGLxDw397mf9fvwHxsgS8Qi/nJuwMWlucfOJ+Umjjf3IsJHcBC4RL3IhGjOHafg3fINRIRAS38L/e5+VCIVdp8dAQEJEvrd/QTLgglThNHc34zD60AYFDCqjKhlai7OuJiSrhJkYhk6mQ7BLyARJFyadSkAC5MXUtlTyZ1f3Mn1udeToEsgXhtPPPFU9VTxUe1HeP1eRCIRbf1tPF3yNBdlXESaPo1IdSQWh4Wrtl/FvRPv/XFF5n4/1q1bEcTi7wyQVaNHoxo9+kcf7xH+bzNnzhzWrl2LRCLhd7/7HWvXruXBBx/8tYf1f4KVkxMZGPScFhx/Rdy3lHCcaOnjcKMFy4CLELWcOzecYHySgYvHxwPQ1uvgz5sraOy2MzZeT5dtkE0n2nntygnc+NphHJ5+hLCtaBT3sGxcMJu6RaTokuhvl3LM0syE4ESenvM0RzqO8ELpCzRbmxlwD2AZtOD2u09r2jM5TJgcJmRiGTJBhkgkQiVR8Xnz51RZqnho2kNU9FQQJAkiWhPN3XvuZnHKYjbXb0YmlvHCvBeQiCSYn32WnldfJeaJJwi/806kMd/PinqE/xkUUjFhGjmHG3sYl2DggrFxXD4pkehgJReOi+Pej8pIDldxtKkXtVzCB0dbeWFPA6EaOW9fU0RFuxWH28uB2m4e/rQanUp6mrFEhE7B0rxovqzvxtTnYHuZicoOG3qVjKYeO3XmAVYvyGTzCROflJuINah4fEcNV09NYnFuNFlROsYm9PPO4RbeLA6UDVjsbuaOCicvTs/4RAMlLX1IxSK8Pj99DjeROgX7a7txe/3IpSKumpLIRePihgwxLHY367ZUIBWLcJ1y90sJ1/D8irG4PD6umppEfIiKw40WPqnooL3Pid3tY2pawMHO4/MhCIH+AYlIhFIqYcHoSArigzmvMBaNQsr2MhOPfFrNpJQQXF4fLo+f9l4nMXoVCSEq/rDhBAODHtYszuLKlw4Ra1DicHmZnBqKzenh/o/LmZVh5OqpSRi1w2X3iht7KG3r40RrHx8ea2NCkoHCeAOTUsO4Y34GYpHAhePisLs8+P1+Hv7kJG19TtYtzUEiFpFiVHPR+Dimpxspb7eilkuobLeikompaLdxotXK8vFxSMUi1q8ch0EVMAxpsdi54On9pIaryYjUMi8rgid312HUBuyn/3FRATurOnnws32UWPysmnQ2C0ZHER+i5CzbWYGxm4opCA9YTucb87kh9wYmRk0c+myp+lRS9amnnatGlRGjKlBasihpESLRt19ffwr/sQHyNxn0eLHY3eTE6DjY3IzT18cf541n7aaTvHl8C4awTrocXvAHLvh2nx0xYnz4hrImX/18YeaFvFr+KnavnUZbI+FB4exq2UX7QDuRQZFsa9iGXqGn1FzKaxWvkR+ez4zYGXQOdFLfV0+Ps4cEXcLQ2I51HRvqsMwOzeZIxxFKzaU0WhtJN6SzesJqNtVt4vWK1/H6T5db+j4IIhGh118XaGsfYYQfwdy5c4d+njBhAu++++6vOJr/W0xNC/vB61w1NYlz8qN5fm8DErFAW6+DLtvXpiBdtkFMfYOckRVObW8juekmzs4P3GRWzU3DLa3D5kvlmV0mrp8Zxt9nPIhaqmZP2x5qju0mXDULAIVEwd62vchEMiKDIjE7A+YTsUGxNA40ApCkTqLH1UOvqxeX14VGriElOIXWgVai1FHIxXKSgpM42nmUV8pfQS6WY3VZeaPiDaI10dT21nKk4wjjIsfhamzCZ+vH29GBZtasn3poR/gFuGhcHJXtVg419TIzM4KE0MC0dZ/DzZsHmxAJsDQ/hlFRGtZuqcA+6CHFqKam04bT7aXG1E9qhJp7F2dRlBxy2vZlEhE3zUrlBl8K931cRmOPnYwIDZ9XdWKyOdlT3U1KWBBXTklkblY4epWUxNCgIUOK/Hg9+fF6Pinv4EBtN1dPTaIoORSJSBgqY3zkgoAW7rYyEw9tq+L2uakUJYXwRY2ZELUcsUgY5hZnCJIRoVPQ3e/isonxtPY62V3VxT931rCl1MQd89PZWNJOg7mf2RlGJqWEsW5LBSq5hNeuHD+030Wjo4nRqyiI1yOTiNha2s72UhOzRoWTGBrEzbNSmJ8VwaTkED483jbU3+D3Q3mblVpzPwsaopiQFEKyMYg7zxyFWi5myRN7aet14PX7mTMqfFiA3Nbr4OHtJ4k3KDFZB3G6veyo7KK914lWKeXi8XEIgsCJlj5ue/cY0cFKVDIx/YPeIf0utVzCyslJeLw+Vr11DJ1KSnlrH26fH6lYhCFIxv0fl3OooYeLixKYnmZk1VvHiApW0Gyx0+tw0WEbpMpkQyYWoZSJabLYsbs8FCWFkJ9VyZe9h+lyjicxNAFgyCjkq//9fj/tA+1Mj53+g0sllqYtxef3UW2pJlGXOEwM4acg+P3/e6KqwsJCDh069IPX8/v9zPrbLsz9Ls4fF0J4aB8Xj5nC/btep9rxCfMSp/Nc6XOIENHv+Vo/WSVWYffah36fGTuTR2Y8wm27b+OQ6RAKsQKFVIFEkCARSdDKtBzvOo5cLGdu/Fx2NO9AIpZw78R7KYoswuqynqZn7Pa6aRtoI04TOEn9fj9mh5lQZShmh5newV5S9anfWaM8wn83P/Y78VNYtGgRy5YtY/ny5f922V9jfP8teH1+LnuxGLEAN85MpSBeP+waYe4f5O2DzTy//xjRyZ+wfslaDIqvO8RfPdDIyweqkUS8gk/SQaQ6kqfmPMXvP/891ZZqCiMKuTLnSs756BzsnsCMml6mp8/dh1yQ4/K7kIvlSEQSbi+8nfWl66mx1hAkCSJIEkSkOhKb20ZWSBZmh5mpMVNptDbS7ehGK9did9s5J/Uc6qx1LExaiEamwTc4iKuhEXla6v/Z693/5u/E9x3bhiMt/HVbFXeemcGiMdHUmwcwBMn4zVtH6Xd6sA16Oa8whjC1nNLWPj463obD7cHp9uH3w+LcKJp77PQ5PFxaFM8Fp5QqvsLnCyg8qBUSrpicyDUvH8Lc76IwQY/b60ctF9PW62T95WMJ1ynx+vwIwO6TXQhAm9VJq8XOb+ek0+/y8GVdD5NSQk4riao3D/DqgQaqTDYONVo4Nz+GZKOaD462cs+iUcMUFZq67dgG3eCHy9YfxOP1ccusVHaf7GJqWmigkXB01NADwzWvHKK5x85b1xSdZvH8FZc8d4AKkw2jRgH4CVXLefmK8d+6rMkayKYvHB2NIUhGW6+Dj4+3UdLaS3G9hZQwFdZBL5dMiGdOZjgGdaDhzeP18d6RFvZUmznY0MPMjDDeOthCSJCMKL2Kt66ZgFwipsE8wB3vlmDqc3Dr7FTSI7S4vD7y4oY7JNZ09iMTC9z85lEsdheJoWpkYhEN3QP0DAyyclIiy4sS+Pv2Klp7HRys7+Ev546h3tzPX7edZFyiHlPfIElhQTy3IiA9197fTl1fHTmhOahl6tNs6AHqeuu4bfdt6OQ6otXRrJm45nsHun2DfTx25DH2t+1nRWMcs4PHEbJy5fda9199J36xDPKaNWt49tlnCQsLZE/+/Oc/nyZ6/nMhCAKTU8J4o7iJ1h6Bu84MZCbWzrsMv38Fjxx5hFhNLFqZFq1MyxctX6CQKFBJVNgddqQiKRJBwpKUJXj9XswOM7nGXO4uupsvWr7g6ZKnmRU3i1fKXxnq5g6WB+P0OMkPyacgvABBENDJdTRZm9jesJ3z0s9DJ9chFUuJ18YPG2uYKnBMHj78MDW9NTw791kgoAH4levUCCP83MyePRuTyXTa63/6059YsmTJ0M8SiYSLL774O7fzzDPP8MwzzwDQ1dX1ywx2BMQigWcvLeTKlw6x5qMyrpmWjNfn42CDhT+cmUmoWs7KyYnMyNQTqp02LDgGuHh8HLNGaXi96jjBimASdAnIxXKuGXMNb1e9zcd1H9Pt6CZGHUODtQGfz4fFZUElUREVFEV1XzUejweRIGJe4jyOdB6hdaAVQRBw+91YnBbaBtoQI6apv4kuRxcbFm8YCnzdPjcnLSc5L+28oRudSC5HkZ72P34sR/hhLM2PYWl+DGVtfTzwcTl7asyMTzTw/GXjAOi0OjEEyTjZ0Y9cIuLTChNtfR5C1VKig1VMSDKw4XALcqkYq2N4bXulyUpz9wBquYTG7gFqOvtRyiRkRimQikU8t6KA857aR1WHjXOe3M/VUxPZWdWFUipmd3UXGrmEicmhNPbYcXl97Krs5KHtJ7l74SjSIzRsLGljWWEsIWo5iaFBrF6YxVO7arC7vFSabOyp6aLT5uKyFw+yduloFoyOxOn20tgzQEG8ntUflNI7MIjolI7yi5eP49a3jrKvppux8fqhAHlJbjQWu2tYcFza2kd7r4Pp6WFIJWIW50ZzYlMFarmYxWOihoJagJpOGydN/czPjkAkEojQKrm06Ota7Sd31bLlRDuGIBm3zEplRoYRrVLKza8f5t6N5Ty1vICpaWFIxCKWjY0jQqsgITSIG2Ykc8vsNAQEBj0+pCIR920so7F7gCcvzqPH7sbl9bHihWKClVI+vHEyQaea7Jp77MQalMglYq6cnMTfPznJlNRQonQKInUq/rq9kvRwLVqFlDWLs3mjuImKdhsyiYjargHy44Ix2wbx+f2cnRc99Fki1ZH48HH1J1dzRuIZrMhacdo5F6mOZGbcTMrMZZgdZn5I7ra8u5y9bXtJ1SSRUNnNYFjd9173X/GLllisWrWK22779prYnwO7yzP0xHjz7FSyonXMHTW83snr91JqLiVJl8Q49Q1IxaCRafii5Qs6HB0ICOQZ83h0xqOopCq8Pi835d2E3WMnRBnCwuSFxGhiyNBnsL9tPyd7T+L1e+lz9xGqDOW63OuGSbUdMh3io9qPyDXmUhhRSJe9ixJzCVOjpw5r4gNYmrqUJmsTLq+Lm3fczMSoidyUf9MvdrxG+O/m008//Zfvr1+/no8//pjPPvvsX2b3rr76aq6++mog8PQ9wi+HQipm1exU9td189dtVWRGamjvdQ41LSmkYjIjTp/GhsDDeKTWwG/H/nbotQH3AG9WvklBRAE9zh5Sg1O5Y9wdvFHxBmXmMqosVRRFFfFF0xcASAUpOWE5KCQKBtwDZIVkEaONobitmKb+psB+TunHjw4ZzasVrxKrjmV63HQ+b/6cR448wnnp53FB+gXIxD+vy9UIvxxHmiz8bVsVHp+fxu4BzsiJZO6oiKH3v5rif+bzWk529LNgdBS7qrp4cnk+Ro2CevMAIpEItVzMFZMTeWlfPX5gckoYz35eR3mblTsXZHL/x+V0Wp28cNlYXt7fQHFDD3aXl8cuzGPl+kP0DAzyxK4a5GIxE1NCSDVqKIwPPmVSIaCQipmaFoYgCIxPMvBpRSfvHmohJ1rHlNSvS5uunZ7CtdNTeHJnDRtPtJGtUXC40cId7x5nfJKBI40W7nivhNkZRo429SKViJCIRHxaEbBhXzImmoP1PfzmnePcvXAU87MjeXl/Aw6Xl4vGxQ1dL/+5q4Y91YGHiWdXjCVCq0AsEsiP03P+2Dhe3FvP7qoupqWH8cr+RvbXdZMToxsmA7et1ERrr4OLx8dREB9MsEpKU7eDCK0ckUhETkwwFe02Bj3DTX2mpRuZdkruzerwUNV19W4AACAASURBVN5uZUpqGPtqu9lwpBWn28v5Tx9Ar5ZyzdRkNAopIgFm/m0Xl0yIZ1JyKCteLCYjUsOYmGDOyI7kjJwINh5ro77bzobrJ/LalROG7fPcghhyonW4vV6aeuwkhQaRHx9LsErKnP8vFlNL1SQHJw8lDMvMZRhVxqGEoVKipLW/FcughfkJ81m9dzV3F92NUqIcmnX/rvvS2IixrJ2ylnR9OoopAoL451EF+4+tQQ48NVZx31nZ5MfpCVXLidUraeyxow/6+kIsEUn4x8x/IBJEXPzMYZQyMetX3sN9++9jW8M2ErWJDHoHMTvMXPXBVQiCQJo+jU5HJ4XhhaikKgojAkHAuMhxtPS3YFQZuTnvZqSF0iFZt69YkLyA9JB0Mg0BTb7N9Zt5u+ptdDLd0Ha+ojCikMKIQuxuO5khmaQZRjIrI/w6bN26lb/85S/s3r0blWrE+eynUN1ho6S1jyVjor6zMe+HUJBgIDNKS1q4hoJ4PR1WJyFBP04/3e62U2WpIkwZxiMzHuFQQw+3vlrJmkXXkGcs5rGjj/FFyxcMMohaqiZdn86KrBU8fOhhskKyqO2r5aa8m+hK7+LKbVfS7+mnZ7CHEEUI85Pm8+iRRxlwD9Bka2Juwlxyjbm8WfEmermeRcmLfvKxGOGXxeZ08/yeOuo6BzD3D9JisZMQqubuhaMQBIEu2yA3vnYYiVjEIxfkccvsNDqtTsYnhXDDjICJhUQsIilMzezMMELUcswDLh7adhK7y0tcSAPPXVrIEztr+fBoK38/fwxtvQ7Wbq7gtnlp3DgjFZ1KytYyE/Ozw7l6chL3fFTGoSYL+XEGDtRb+Oh4OzKJmFtnp/GXrZXkxOiGJOLOzIlAKRWRHnG6pCJAlF6JVCxi7dIcnthZS2uvHZVMzNgEPSFBMlp7nahkYlQyMcEqGfXmAZ7cVUtWlIY/zM/kjYNNQ0m5uxaMwuMbXhr527npiAVhyLhjY0kbOpWUhWMiae118PjOamRiMdtWTeH8sbHMy44YMin5ik0n2mnsHiA6WIHT7eOxT2soa7cSZ1AxPcPIqjnphGrkPPLpSeIMKo42W3izuImbZ6WSHa3jmd11ONxedlR0sCg3mhVF8VwwNpZ2qyNwbWru493DLWy4biJ3fVDCocZebE4PakXgcx1v6qWha4Dp6UZun5eBRlHLWweb6Hd62FzSTmq4ekiyUioWcbTJwsv7G7lqShK5sTrSIrSUtPRy9j/38ccFmYxNCMxslXSVMDt+NtNjp9Mx0MHd++4mNyyX1UWrhz773Pi5NPQ10NLfQttAGx6/h2JTMX85+BduzruZabHTvvXvKhFJyDMG6s75GSfhf9EA+fHHH+fll1+msLCQv/3tb+j1+n+/0vdEHyQjWq9Cd0r6yO31sW5LJfogGS+tHDds2a8EqB+5IA+xSEAikjA3fi6fNn5KgjaBNZPWUG2pxuQITD/PiZvD8lHLTxOunhE7gxZbCzfk3YBWrh32XklXCdsbtnPV6KvICskaev3MxDM50HaAx489ztNznv5WYxCVVMXdRXf/9IMywgg/khtvvJHBwUHmzJkDBBr1nnrqqV95VP+ZvH2omd0nu8iP05MY+vPocqpkEuZmRVDRbuW37xznvILYYdJZ35cwVRjPzHnmtAd7gDkJc0gOTmb55uV4/V4mRk0kUZfIb3b9Bo/fQ5QqirCgMESCiKzQLCZHT2Z3y24uyriICzMvpMnaRIGxgJ3NO3mt4jUWJS9iVcEq3j357tc3rxH+V/PEzhrW72sgJljJX84dw53vn+Di8XF8eKwNi93F7Ewjrb0OvP5ADXyMXsnqD0o51GjB1OekrM3Ky1eMQy2X8M/lhZzssLHlRDvXTE1i/b562nodvH+0FUEA84CL9Agtd31QSklLH2MT9Vw+KQmAA7XdtPU6WDVbypol2RxutFCUpCdILmF7mYlUo4b+QQ+fVnTw4dFWHv+shscvzidELeOJnbUkhKpYODqKcQkGxCKBFouDzEgNS3KjmZ4WxgObKqg395MXp8fvB32QnPeumzj0EHCkycLjO6oJ18pxefw43D6mZ4SREBaE8ZTZRXb08H6jXruL/bVm7lqQSZgmkGEP08gpjNOTGanD6nCRGBJEW6+TNR+V0Wxx8JdzRnPbO8e5YnISo6ICMcWaxVnYXR7+tKmC1l4H101LZvOJdrJjvt5fZoSWrEgtVqeb7v5B6s0D/HVrFfcsHsUX1V0UxOuxDXrYVmrC1Odkfk4Ey6PjmfnQLtxeP4YgGQ9/epIdlV1MSgnl92dkIAgC7103kT9sKKGr30V0cOAzLBodyehoHYYgGXe8W0JauJqMSA2N3XbuWRRoxOwecPHS/gY+LpHx8hXjEQkCMokI0TcSvi+WvcigZ5DpMdMJVYZycebFpOvThx3DGXEzeLH0RT6q+Yg8Yx5qqRqpSEqmIZNodTT/0/ykAPlf1TRed911rF69GkEQWL16Nb/97W954YUXTlv2x9YzjokN5ulLCoZ+l4pF3Lska0hLtNfuorZrgLxYHQdMB4gKiiLBkDC0fFFUEYuTF7OvbR/Vlmpi1DGIEePFy4H2A1yWcxmfNn5KmbmM63OvRyqWYnaY6bR30uvsZWfTTsZHjOftk2+Ta8ylpKuE/e37WZKyZFijXpgqjPGR42mwNiAWflkzkBFG+LHU1NT82kP4P8NVU5KYMyqChB/hwPfviNQpKEoKIS/uX2tUe7w+Hvm0msSwoGE22c3WZh49+igrRq0gJyyHwgQD7133taRSUnASfxj/B9aXrqeur45b8m7huZKAtqjD42BR8iKu2X4Ny0ctJ1IdSbQmmuPm43jLvbxW8RoKiYL5CfM53HEYl9dFeFA4F2ZcSEV3BRFBET9bd/kIvwzRwUoUEjEXjIslP17Pm1dPIEgm5sY3jtJpHeSicXHcvTCLcK2czEgt7X0OTnbY0ColTE4NQyQSkH1j1mRTSTubT7ShlEmI0Cnp67Cxfl8D65aOZv6prO+5BTG0WRyEfGPmd+3SHNxeHzKJCINERoRWwfLnD/L7MzJ49MI8XtrXwCOfniQ7SscHx1oRiQSkYgG1TMI5+dF02gZ54ONytEopAn7sLh8PL8tlTGwwg14fpW19tPTYqekaOCVxFk+wKrB/nVJKmEZOn8PFlhMmugdcSMUiuvtd3PFuCSnGIG6dnYbH52N/TTf58XqyonQca+7l6d11PPxJNXEGJe9dN4nb52UAgXhk2TMH6LQ5mZkezrhEA009dj441srHJe3E6JXUdvVTb+4nM0KLUavgqimJ6IPkGIJkpEdoaLU4MPU5qO8aYMHoKN473Mwlzx0gJEjOb+emE29QUVzfw/zsSCYkGahot7IkN5pnPq9jX62ZKJ2C0TE6RkXpMGrkbC1tJy82mEuLEoay4KnhGn43P5M9NV1YnR7+vr2Kms5+GnvsvHrFONYszuLPmys43GjBqFXgcHtJMWoYlxCYbciJ0vHM57VcWpTA29cUYXd5KG3tw2xzki25gSXjghEEAbEgZmnq0m89B3NCc0jUJTIqZBTbGrbx3Inn+OP4P5KiT/mlTvvv5Cddrf5dTeNXXHXVVSxcuPBb3/s56xm/2Y358v4GNh5v576lcfyt5G+MChnF/ZPuH3pfLBJzVupZiEXiIe1hnUJHuDKc+ybfR5gqjEOmQ+xu3k2nvZMpMVM4I/EMpsVO462qt9hQvYFrcq7h2RPPkheWx835N1PaXYpCrPj/h8Vl2Zd9789woO0Ab598mzvG3kFEUMS/X2GEEUb4X4VRqzhNp/TnIlgl4+5FWae9/tTuWrw+PzfMCNxEBj0+9tSY6bQ5hwXIvYO9NFmbKOsu4/OWz1mWsew0Af5FyYtI1CZSYi4hUh3J/MT51PbV8tuC3+LxemiyNbGueB0z42YyK24Wn7d8zoHBA/S5+kAAvULP2alnD2mUbqrbxKsVr3LvxHuH9E5H+N/JsrFxJBvV6FVSrnjpIG0WO1lROtYuHU2n1cnK9Qep7RpgXlY4Y+L0yCViYg0qsqJ0XDQujv5BDw63F3P/IOVtVi4timdqWihbS03olFIEBKL1CmZmGtl9sgupWMSF4+IpTDCQEqamZ2CQv26rIlgp5ba56UPqToIAUnHA+hrgZIeNkx021p6dgyFIxspJCUTpVXRYnaQYNZyVG01WlJb9td2c7LDRabPjPyVqZtQoePPqIsw2B0ufPMD6vQ1cND5+2HFo73PQ1usk3qAiO0rLgtFRxBhUrJgYzzsHm1nxYjGDbh8Wuwu1XMwjF+QzMTmUhJAg9td14/Ur+Wa5rMvjQywSmJgUygNnZeP1+9EopJxo6aWjb5BlY+P42ydVVLRb+ehYG+19gVKPFy8fx30by6gy2bAMDOL2QZBMTH6CgeIGC06Pnz6nG51CglwiYm9NN3qVjFVz0nj/hsnsrQnINhpUMix2NxFaOTsqO5mdaUQfJOfpSwpOU/4Ym2hgbKKB5/fU8fGJdq6anMAcaTjBKhlFySH84YwM+p1uBtxeJCKBmk4bW0pNVLTb0Mil7K/rZlZmOMlhat4sbuaN4iaighX0DLi5ctLXXgx+vx/LoAWDwkC3o5vewV6Sg5MpjCjkrUVvAVDVU8WYsDHf6Q9R2lVKaXcp56Sdg1Qkpb2/nU11mzgr9azTrms/hl/scb69vZ3IyIA7yvvvv092dvYvtathVLRbufvDUpYVxrJiYgK5UdHcKL6R7fXb+aj2IxYnLx5aNsOQQYYhY+j3XefvAhh6mrou9zq+NH3JzuadOLwO9rfvZ0bMDBYmLSReE0+6Ph2VRIVBYaB9oJ0aSw3N/c3DLFZtLhtPHX+KGbEzTqtB/ja6HF209rdic9lGAuQRRhjhe1Fc34PH6+P66ckIgkCQXMILl41FIR1eA50TlsPz857n8+bPeb3ydfLC82jvb+eTxk+4IueKodmvrNAsssMCDmNX5lxJvDYeqViKx+dhVtwstjVsY2fTTuYkzOH5ec+zo2kHNX01FIYXcqjjEJZBC0tSliATyxAhQilWYlQaf41DM8IPQCYRMTE5lE0lbVSbbIgF2FnVyeWTE9lXY+Zwo4XpGUZWTEwAQKuQcEZ2BDmnygNuf+c4PQMu4kNU7Kvt5vkVYymIN1AQb8Dv9/NJeQe9DjdKqZh/7KhGLgk02WVEBNZf9dZx9tWa8fn89Ay4aOtzMikllGunJfP2NUVY7G62l5noGXDx9/PHEGsI4q6Fo4bG/9K+BraXmXhyef6QI9/+2m7eO9IyzOpZp5Ti8fowqKTEhajYeLyNSSmhGIJkvLK/gTeKm+i0DSIVi5CKBEbHBjM+KYRlY+MIVcs5WN/DidZejrd4iNQqSAtXI5OIKEoJwaiVs/bsnKE4omfAxfN76lm3dDSjY3Tc93E5+2rMPH5hPq8caMTh9lDb2c89i7JwDHr4osbMC3vqCVbKiApWMjUtjKTQIN470oJn0Mv0jDCidAoePj+Xuz8spaarn4c/rUajkPLiZWNRfMORsyBez82zU3B7/MzNCuf6145gGXCxICeC3Fg9Usnps9qHGnt4ZncdTrcXj8fL3z+tJkKjYNGYKMQiCFHL2XCklQ+PtzIhMYRKk438+GAevSAPQYBzC2NIOlVaNjUtFKfHy/hkKXvbP+NYl49XKl7h2uxbMbtaeLbkWe6acBfvVb9HVU8VT895Gr3i60RnuiF9qPzU7/dzqOMQIcoQknSBUpxN9ZsoNhUzNWYqUeoojncd58PaD0k3pDMlZspP/Tr8cgHyHXfcwbFjxxAEgYSEBJ5++ulfalen4fX5iQpWMjEl8ASRb8zn2ZJn0XRpUEvVFIQXnKZXDJzWIamT61g3ZR17W/fyasWrKCVKYtQxTI+bzqz4WdhcNnRyHU6vk6kxU0k3pBOuGt65aXaYKW4vRq/Q/9sA2e1102Rt4vKsy7/VOWaEEUYY4dt47MJAje83r2GGoG9XjdDINMxNmEuqIZWU4BReLX+VvW17WZC0AJ1cxwulL7CvdR9/n/F3antruXffvVwy6hKWpi7lUMchKnsqkYqkJAUncUveLWhkGuYnzkev0JMTmsNLZS8RqY78WrVCAKlYilj03SVmfr8fj8mEJDwc4RdwxBrhh7GrqguFTMzU1FDeOdxCc4+djAgtszKMrF40CpEg8KdN5czJDOf9o63UmwcYnxzKhKQQ+hyBIFYuEZEc9nUNviAI3HlmJiJRIGj0+2FcwnBpwimpoUQGKzjSYCHWoKTL5kIsCLT3Oth8oo13j7QyMTmUtl4HcLqiwZLcKHZUdvJmcTOrT820FCWHUJQcwvGWXtZtruSKKYlkRmoJUct585oiSpp7eWBTBU63l/MKY2nucSCTiHhkWS6JIUFYBz0kh6mBgETdg1sqSDFquHtRFr99+zgF8Xqcbh8Pbavi0onxpzSPv6auq5+PT7QTqpaRGBbEZxUdeH1+JBIR5W1WTFYnRo2CKWlhqGUS3ixuxqhRsP5UL9W8rAgcbi9XT0vCMuAmI1JLU7cdQRC4amoSf9hQwtgEA+cWxFBn7udv209SEK/H5/dj6nPS3GOnpLUPuUSEfdCLQiLilreOc9nEBC6bmMiLe+tp6B5g1Zw0DCoZf91axbEmC+E6BVKJiNZe55BSTZ15gFvePEpauIYxMTrOyY/m6c/rKGvto7bTxiOfVXPVlCTSwzXsqurgZEc/EToFL1St40vTAQTJClqtFm577wgGlQJNeBxhqjAWJy+mPLgcheS7Z96sLisPFj9IcnAyd46/E4fHwdWjr2Zx8uKhDPOsuFnEamJJN6R/53Z+CL9YgPzKK6/8Upv+l2RGatlw/aRhr+nkOp6a8xTHOo+xrngdV+ZcyeLkxXzZ/iXphnRClaHsat7FntY9rCpYNeTiUm2pptpSjdPrpG+wj/PTz+fy7MuHtquRabh30r0EywN1Nd+W8U3UJfLYzMe+V7q/393PF61fBGROEuf/xCMxwggj/Leglv+wS7lULA2o9dg7WZy8mBlxM4jVBGa+pCIpcokcAYEEbQKz4mZhVBlZsXUFs+Nmk6hL5OzUs3nn5DuUmEuYGTcTuVjO1JipbK3fyvs17zMxaiLL0pdhc9nY37afs5LP+s5pUgD7wYN0PPAnQm+8Ae03XB1H+J/H6fZy48wUWnsdGDVy2vucbCszsWZRNlPSwthfa+aBjyvod3kI18r567mjidAFmj6/yiyPSwwEvhKxCL/fz53vnyBILqGjz0n3gItHluWiVUqJCB4eEF05Jelbx7TwH19Q3dHPpJQQlo+P48opiRxutKAPkmF1uKlotzItLYzEUDXpEZphesNf8eCWCorrLUToAvXTAOHaQGC6WhCG1BZ+d0YGTrcXlUyMIAh8szVsV2UXzT0O6s12KkxWXl45nq7+QW558yi9djd5ccEEq+xkR+n4pLyDUVFaPN6AHJuAgEoqPlXDraClx050sJLVi0aRGamlptPGS/samZ4eRuQpcxSPz8fdH5bSZRvk7WuLCFMrePtgM498dhKFRMyrV45Dr5LT0D2AViml1+7C6fFysKGHgUEPfmB6WiD26LA6qem0ESSXEKlTkBmhZePxVh79rBq5WMThRgtROiV9dhfzssL5pKKTGRlGHjgrhxSjBolYRHSwkiW50UxKCWF0TKAPQikTs3ZrJWUmM16/kzC1jNveOc5Hx9uQSwRC9Vbm5Y1nXISPGE0Mqbp0uvtDKWuzMs94BtHqaEKVoTx25DG21m/lvkn3DUsQmh1mDAoDWpmWWwtuxagy8uDBB6nvree5ec+RGZI5tKxULCUr9PQStB/Lf82julampTC8kFvzb2VG7AyqLdU8WPwg754MWOpW9lRSai7F5rINrbOhegMvlL7AmYln8tIZLzHKMAqHxzFsu1khWf+yu/Ltqre5c8+dgfq8f4NeoefRGY+yqmDVj/yUvwxukwmv1fprD2OEEUb4GbG6rNyy4xYePvLwUHDc2t9Kv7ufNUVr0Mg06BV6bsq/iThtHCJBRKw2lodnPMyYsDEkByeTEpyC3+8fum4e6zpGsDyYK7KvAMDldVHTW0NtX+2/HIssOhplfj7yxB+uzDHCz8eOig6WPrkPc/8gE5NDSTFqGB0TTHVHP70OF3CqnlYMC0dH8fAn1bz6ZdNpsxUTkkKYkPS1Pre5f5Beu5vsaB25scFUd9oYHaNjaV4M34c5meGkGtWsPTuHxDB1wL1taxUHart5eV8D935UypqNZXQPDPLoBXlcMzWJT8s7MPU5h7YxOzMctVxMvGF486xCKmb2qPAh62mvz88Nrx9hzcby08axvCiel68cz6SUEEZFalHLJby0t4GSlj6ighW0Wuzc8W4JW0rbefSzah7cUsn+uh5unZnKJxUmrn3lMBOSQ8iJ0WHqc3C8pY+/b6/izeImqjv6Ka7vJsWoZkpqKGs3V3Dp88Wcmx/NiokJyMQi2q1OHvvsJKZeJ4YgKZE6JY9ckEukTsHlLx4kSCbhg+sn8eA5ozFqFczPiiA/3kD3gAuT1YlGKeXuRaN49II8qkxWdlZ2oVNIuGVWKkaNHL/fh1Gr4KLx8czPjuCPZ2ZSlBxK2CnlDoVUzGUTExAQhow8ZmWG848L8im37Kehr4lHj9+PzdcI+EhJqMeme54jjS7WTVnHE8ee4GDXTpaOlxOfuo2kuAYAJIKEWE0sLf0tPHnsSVzewLm2t3Uvl2+9nM11mwOGcNGTSdOnYVQaMaqMQ458r1a8yr3778XtdZ/2N/sp/NcEyBCQU5ubMBe9Qk9KcArX514/pM15Rc4VPDn7SQa9g6zYsoIdTTu4PPty7ppwF/HaeHoHe1l3cB07m3b+2/14fB7Wl61nT+seJIIEqUg6NEXxXbxT9Q5/3PNHtHLtD/Yh/yXx9g/QctPNdPx57a89lBFGGOFnRCVRMS12GlOiv67VKzWXsqVuC1WWqmHLlpnLSA1OpSiyCIDjXcep762nb7CPzfWbuWLbFexv289h02HGhI0Z6jgXBAGZSDYs8fBtSKOjiVxzD/LUkdKyX5OX9jfQ1utAKf26HOaKyYm8tHIc8SGB+9K0dCMf3jCZickhKGVikkODMPU5ae91cPeHpTz7+fCHobcONmO2ubh1VirXTEtmaX4M28o62FXVxcclrazfW4/P969d026ZncbHN08h/FSmempaGKtmp5Ibq2NrmQmxSMy+mm5OtPTh9fk51Gjhz5srePtQ09A2LhgXx0Pn5TIvJ/I79/PB0VauffVQQLmhe+C09x/aVsWGIy3cMCOF9Agtt751jCqTlehgOXEGJSlGDZdMiGd6ehjzs8Oxuz3sqOxk+ikXvMNNFjYcaQFgcW40YWoZ1Z39lLVamZcVwcPLcnnty0ZWrj/ISZOVqGAFMzLDWZofgyAIROkUXDElEYRAuYPPHxAniDMosbs8NPbYeeVAI8ue2c+xpl62nGgnQqdgaX40ExJDeP+6SZydF8NnFR08+0Udhxp7KIzXkxCq4uWV4znZMcCRJgsJoWoeXpZHtP50JZ53Djez6q2jHKzvAeB4Sy8AN0+bTEqYlhNlE/BJO1Bqa7FKPydEPIq8mBBW7VxFrDqWW3N/x/pPZcR4rmVlTmBGXiwSc9eEu4gMiqTEXEJtb+Ac2li7EYvTQrD8a9WeAfcAW+q3sL99PwfaDgABdZ663jrcvp83QP6v0dwxDZh44tgTLEtbRnZYNmKRmDnxc4bq4qQiKXqFHqsrkCn148eoMg51YucZ87gx90YmRE34zn18xVd/wAx9BvdOupelad8uZ/JN2vrbaLI24fa5UXK6RumvhUilRDNnDrKE+H+/8AgjjPAfg0Qk4dox1w57bWbcTOK18aQGDw9Uv2z/kvKechweBwqJgrNTzyYnNIes0CzcPjcJ2gRi1DHMS5xHdsjXDdkGhYHVRauH3LIsTgtPH3oce3sL1834PcEmOz0vrSfslluQxXy/bOIIvxyTUkLJjNQOlSBAwLHW4xvu2iYIApNSQjnwh1kIgsD5T+/D7fUzMOghWqegqqOfuxZkEqySnTLdkCKTiHC6PFz50kHCtQqevqSAv39ykuqOfrKiAm5yIUFStpV3MDpax5f1PUxLD8OoUQxlK2u7+okKVvL+0Vae/byOmk4bLRY7UrGIN68uIitKy3Nf1PHx8TaunJLIjIzA/bvFYuf+jeVcUpSAVvHdThI9Ay7MNhd6lRSVVMLTu2vZfbKLNKOGcwtjsDrdDLp97KzqYmdVF1kRGgxBMm6fl87lLx5EKm5n9cJRbC1t55PyTqKDlczM0FPT2c85+TEMDHqZkBhCdYcNnVLK85eNxePzYQiS4/P7WbOxHPugB5fHx/66HtYsyUL+jUY6i93NlhMmooOVhGkC64gRONzYR7ReyawMIw9urQRgbJyOfQ0Wnv+injCNnMd21PDMpYUIgsCJVisquYTzC2LZXd3F7zeUkhOtRRBAr5Thx8+mknYmpYQMyd8B7KzspKy1F4vdzf2bynluxVju3ViORiHhzJxIBvpDUYs9WM0J/HXZ/2PvvOObLvD//8xOkzRt03Smu6W7pS2UsvcGURFUVMSJIip3nqJ36Ol5p56e484tKudARRQUBUVEmQKFslsK3XulM82evz+CwQqK635+78zzrzT55LPyeTSvzzuv9+tt5OniYxibprHVdhBPUCVzkucwL30O/d21JGqVA2Ife2w9ONwOhkQM8XmIpyVMI0QWQlFUkW85pUTJ3cPuprK7koKIAgDuKrwLp9v5vR7mn8JvRiB3Wjop7yqnzlBHdlg29+6+F7PTzFPjnxrQ2BKvjue16a+d1bB3ousEG6o3kBGagUauwewwU91bTZY2y1fmBzjacRSjw8jj4x5HLR04TOT7yNZmU2eo+8V/Ivi5CIRCtItv/LV3w48fP/8fkAglA5J9APpsIKkSiAAAIABJREFUfZR3l5OgTvB1mKulat+XU0FEge/xDTk3nLXOvPA83+Pq3mo+q96My2xkTPGnFImSsVVV4erqAr9AHsDmzZtZtmwZLpeLG264gXvuuWfA608++SSvvPIKYrGYsLAwVq1aRXz8zytkLB6bjN3hoq7LRKJWhcXu4sLn9tBjtvPmdUXkxAxsbv96UuS8ITG8va+BAImIYUmhfFbWjsHiJFghZU6ejjl5Xhtil9GGzelCJBQQE6Lg3lmZNHSZ+OMHx0mPVGOyOdha3sGYQaHUd1kw2ZwESEWsP9RMTkwQuys7mZkTRVa0GovDxfFmA9eNSsTuchOuliEWCUkJVyGXipCKhESdrjib7S5a+6x0mWzfe/xXFsVRmKDhVFsfz3xZRaBcRJ/FwdqSBvrtDp6YP9i3vvlDY3n4k3La+qw0dJnIiVFzcUE0r31Vy5Ofexvlrh4Rz2ObT1LZbqTP4qC0uQ+z3cm9H5aSEq7in5efGaDj8XgYlxqGWu71CN/5/jGKa7q48hsRdDV6IzV6E6MGhXK8qY8tZW3Myo1maEIIG4+1sPF4K/tqugiUiem1uRiRFEqEWk56ZCC5uiBiQwLoNnkHvqRFBnLtyASmZEXw4vZqajpN9JrtBCukPPrpSUrqe/jDlFQuLojB6nAhEwv51xeVdBisuNxu2g02Xt9bx32zMzna0Msbe+roNNr5+yW5CKTtBErdvD7nEaxWFfXGYNr6JjE7fRhCoYDrR5/tNdepdDw76VlCZCE+TVXeXc6e1j1c1HfRgMa7MboxGGwGHil+hCV5S4hXx/vEtvXECWyNjainTv3O0dQ/lN+MQM7WZvPSlJfQyL1G/BB5CAGusyu1Lx97mQPtB3hq/FMDrA5mhxmDzeDzxnxY9SFrTq3hwZEPDvgCeOnYS3Rbu3ljxhtnurh/AHqLnjZzG2anmVBCz/+GX5Cvsyb9+PHj59t8nfyzs2kn+1v3Myxq2Pnf9B0MiRjCv8Y+ibWslPyxlyJWqVAOL0IU/P2DT35ruFwuli5dyueff05MTAyFhYXMmTOHzMwzkWb5+fmUlJSgUCh44YUXWL58Oe++++7P3vZNqw+yt6aLZZMGMTQ+hBydmvouM3aXiye3nGJBUZxPeH7NgmHxFMZrsLs8yCVCCuJDEAjgaGMvg2PPfLYapZSnLssn4nROeGufhVd2VdNvcTArJ5J/f1WHQipiwbB41h9upr7TxNqDTSilYsanhTMzJ4pxqVoGx4aw6fYxSMVC3G4Pi/69n8ZuC71mBytmZeBye/joaAvzhnq99akRgbx703A83+Pk6DbZue2dQ9ToTYxOCeXqkQnMK4il32rnpjcPUhAX7PueVMrEJMrE3DcrE5PdyZoDjZTU9lDfacbicKFRSqntNFOlN3Ll8Hhe3lVLpFpGUpiKWE0Ao1K0DE04E2fWabQhFgp8OeYut4fFY5KI1QRQ1tJHRqQaoVBAeasBp9tNh8FGu8GGxeGt7E/OiGDriXbKm/to7rUQqQ4gUi335VI/u62Kpy7Lw+n2cMPrB4gJUfiSb1LCA/n9lFRe3FFFQqiCKLWcz8rbWVgUz6H6Hj4+2kJxbTc3jk3i0UtyeXd/Azsq9agDJBitTiLVchZvr8LudDF/SCzBARIeO/w8soBe3pjxOi3GU7x08COaaybR19vADWMSqe6tJk4d59NIrcZWNAGas/q5ZibOJEoZRaQyknUV6xgePRydSsfe1r3848A/cLgdTImfQmxgLAIECAQCWh/4C7aKCmTx8cjTB97s/1h+MwIZIDTgjPC8q/Cus173eDxYnBYkgrN/ghkXO45RulG+u5RRulE43A5SggdOd7lz6J2YneYfJY4BLku7jAtTLjznCNgfQo+1hycPPsnMxJk0N5RxsGU/985+CqX0+/3M9qZmWpYvJ+SqKwmaOfMnbduPHz//u4iEIi5KuYh6Q/15/598Fx6Ph3UV66jsreSCpAsYNvv6M+v3i+Oz2L9/PykpKSQleSttl19+ORs2bBggkCdMmOB7PHz4cFavXv2LbDszKpC6ThMfHGpmX00XVxTFY7E5qe4wsel4K/lxIWcJ5LpOIwtXFVOUGIrV6aap20x8qIK6LjNv3zDc1wAnEAgGNO+9sL2aT0vbEQig3+JkYno4f5yZwcqd1ZxoMRCplhEdLCdbF8yS8ckcqu/hRGs/2bpg9lZ30WWycf2oRK4ZmUiPyc7nJ9oRCQX86/J8xCIBtZ0mHt18kpvGJlGjN/H6njqevGwwKeGBZx13u8FKa58VsQC2lncwOkXL3ppOxqeF8/FtYxAKzy4ixZ2elmm2OxEKBRQlaZBLRChlIuRiMSNTQrll9SFkIgH3zEgnKzqI8tZ+vihvJ0gh4UjDSQRCAR8faaHbZOe5K/MZmxqOSCjglgkpvFfSyLJ3DvO3i3MYnhSKVOytis8ZHM3F+TFclOdNhnF7vGNQMqKD+HBEPFqllOpOM/d/VMqs3Cgyo9SkRgQiEwuZkB5O5OkblKONvSxbc5joYDnHm/pwuD3MHxLDo5fk8tCmckqbDQRIRYhFAuRiIbGaAObkR3Nhvo7MqEBEQiFWh4vhiRpSwgO5Y2oqD39Sjk0/hdtnxqOQKDA6jNiFTYzLUDA2NYw9LXt4qPghFmUuYu6guTQZm1i+YzlTE6ZyY+6N1PTWsObkGq7OupqEoAQSghI40nGE18pew+w0szBzIYPDBjMsahg1fTXoVDoWfrKQpKAk/jr6r6hnzcQgECDSaM76vH4svymBfD6K24rZ3rSd2/JuO2ej3Df9MvHqeBZlLTprmaTgc8fUnA+BQPCTxTF4O9IruitI16RTX7yZClcdlrYmlHHfnwcoEIBAIkEg8o/B9uPHz7lJ06Tx/OTnBzz3fsX7bK7bzKNjHh1QfDgXLo+LtRVraTA0YHVayQ77/zM46r+V5uZmYmPPDJyKiYmhuLj4O5d/9dVXmTFjxs/ersfjYenEQdw1PYOjjb14PB7uXneM1j4rkzMjeO7KAgZ9S1yWNvdx+zuH6LN4Y8UWj0mio99KRKCMlj4r6oDvlhm/mzSIXRV6+qxOXthRhcMNUcEB1HaamJ4VSZvBikQk5L5Z3huDdYeaOFjfQ6BMzOayVrqMdq4Zmcjx5l52nNLz5vXDSNCqfOvfXdVJrd5IZ7+VOE8T8WrhWZPjviYjSs3q64t4aNMJTrb109FvY3VxA2q5xDdT4btYNCKBEUmhXJSn40hTL3euPcKM7EhiQ2K4ang8uhA5g2O9FeOUcBXXjEpkZHIod79/jOPNvcglIvptTpa/f5y9f5zoq1QPTdBQ2tzH7io9mdFq5g+JRSoS8NLOWu6bnYlYJOS1PbXsqeoiJlhOZrSaDUda2Fmh55VFhbx/80jeP9hIabO34U8uETEpPYLX99QyLDGEvdWdtPaa6TbZuSg/mo5+O0lhKgZFBKLvt6KSiciPD+HBOdm8d7CRJW9vp7zNyKqFY2nssZCoVdLSZ6FSbyJOq0QgELBscipX9seTcHpYyJiYMQyPGo5EJOHzus95qPghzA4ze1r28NyR55CL5UyInUB+uLeiva7kWdY3fUFDfwP/mvgvavtqyQzN5M8j/uyzWQTJgnh83OMY7AZO9Zyiuq8ahcR7sxK6aBGhi87WZj8Fv0D+BjqljqzQLFweFw63A4nwu838/9eIV8fz0pSXCJQGYpMVYWqoJTQ29bzvk+h0xL/+2n9+B/348fN/Fqfbic1l+3EJOh6voHK5XeddVCwU89SEp6jprSE15Pz/l/z8cFavXk1JSQk7duw45+srV65k5cqVAOj1+u9d1/0bSvm0rJ3Xry30WSMenpvDvpouihJDfRPvvolEJCRSLefWiYOYnRuNVCzkuW1VvLWvgQvzohEIBLjcHjYcbiYtKpAwlQytSoZQKCAlIpB3Fg/nzxvKMNqcqMQCnE4XNqcbgQCuHBZHt9lOiNL7Xfy7yal8dLSZf2w5xa0TUhiXFoZULKSlx4LJ7sTjOVPl9Xg8vLu/AZlExNigDmQ77qBw8OUQPPI7jz86OIDFY5PpNtkYHBtCYIDEN94a4FSbgUc+Lef2iYMoiD9ToczWBZGt8/qzB8cEMy4tnE9K25mSGcWCorgB2wiQirhquNdXvGJWBje+UYJaLmFaViT5cSE+cVytN7KlrI3o4ADeP9jEpPQI8uNCyIkJZnBsMLpgb0FtT1UXuyr1BEiEPPBRKYlhKjKj1SikIix2F8eb+ihv7aesxVsNvnRoDB8fbeVoUy+1nWYiggJo6rGw6Xgbb1w3jFd21aJVyZieHcmOik5aei1U6/t5eWcNHoEVtbaMl3dHcKzRxt3T09hT2cnwJA3XjEzA5nCxtqSBYQmhvs/Ae41IKGkr4ZlDz2Bz2hgeNZwWUwt2lx21TM1t+behkqqgs5K5JWsQKCSY06J54sAT7GrexYMjH2Ro5NABVlCRUESIPIRcbS5/GvYn6g31vFP+DgsyFnzvNf5j8AvkbxCrjmVawjQe2/8YLo+LaQnTfu1d+lEEy73/0BRJKSiSUs6ztB8/fvx4eenoS3zV8tUPHmoEMC9tHpnaTJZtW8at+bcySjfqe5fXqXTfmxnv5ww6nY7Gxkbf301NTeh0Z5+7rVu38tBDD7Fjxw5ksrOHYwAsXryYxYsXAzB06PdPc23usfia6L7m61HRX1PbaSIqyFuNBEiLDOTtxSPotzpY9VUtkzMiONVq4GhTL248zBsay183nuD9g42MSAqlqcfCzeOTuTBPR7XeiN5oJyYkgOLabnJ1QcgkIuxON1vK2hmVrGVvTRefn2gnOjiA5dPTuaQgBoVUzIT0cLSnB4LcPmkQHf02ErTeKmK/1cFNbx4kRCFhZnYkUm0YpM+CxLHfeexvFdezubQNt8eD0erk/SUjKant5m8fn+D3U1K5fkwSb+yt46uqLgriQgYI5G8iEgoYlxrGxmOtfFbWisvjRoCAvNhgn02jw2DFbHeRrQvirxdlkxKuOsv2satSz7pDTfz1whxGpWgRCwUsW3OY2yam8Oglub4BJE9else7+xt4dlsVpc0GhsRr+OPMDO+Y+NdLqOk0Yne6yY5WMz4tjDiNguwYb8NeW58NqUjAoDAVrX0WDjf08lVVJ/tru/nX5XncPC4ZDwK0KhmXDo0lQOohKTKZJz7tIDFUwbNfVtFhsDIxI4KooAAe23ySVV/VMj0zkjitkl6TnaZeCw9dksCK3SvotnazNG8p12RfQ5uxjb2texmtG+0VxwDKMELSLyA3JApL2GAe3PsgSrGSf5f9m22N21g+bPlZ51shUTA7eTbzP56PUCDk8vTLf7GeKr9A/hZpIWnMSJpBjjbn196V8/JB5Qe43C4uSLkAq9N6zvHZfvz48XM+koKTaDe3/2ibl1QoJVAaiFz0y8Yr/dYpLCyksrKS2tpadDoda9as4e233x6wzOHDh7npppvYvHkz4eHhv8h2n7myAKPNyUdHWmjutTAxPYLaThMOl5vUiECqOvpZsvoQCVoFj8/PIyjgzK+sRxv7eL+kEalIwD8uHUy7wYpcIsLj8bCvphOb001+XAgIvNY+u8PFja8foNdi572bRnKvQuoTvKMHhVGtN+LxeDhY1wN4B5QAGCxOxEKBb3qk1eHiwY0niNMomJrlnWZbXOPNRL64IJqrRyawoaydEUP/4GsO/DYtvRZe3VULAg+3TkhBKhYhEQmZmB7Ox8e8yRDXj0liZLKWPdXdVHUYfe812pwoT0/dAzjR0kePyc7EtDCEAgE3vXkQiVDAs1cOYUi812bx5w1ltPZZeGBOFv/47BQXDI7md5MHCuRLh8YyJE5Dtk6NQCBgV6WefTXdNPUc4/ZJg3jiswruuyCTwgQN149JIjpYzpcn9dw8Lgmny83CV/fT3GsmR6dmX00Pe2q6qOgwIhIIcHlgZnYk+xtraJdt4sqMy1CQzEX5OlIjVBxr6uOdA43U6k28daM3Yu3+Od4JdR0GKy9IukiNCMTlgWCFBL3ByoMflXGgoZ6oUAtuaSOv7bMzIkGHRCQmRB7CoqxFlHeVkxCUAEBZVxl/2/c3RkSP4NlJzwLwXsPnlEfo0Mg0bDr6IlmhWUxNmMoR/ZHvHVUvFAiJVkbTZmrD4rT47BY/F79A/hZhijCWDF7ya+/GD2Jz3WZsLhtlXWVU9FSwcurK/1NDRvz48fPfwYzEGcxI/PEe1pSQFFZOXfkf2KPfNmKxmGeffZZp06bhcrm47rrryMrK4s9//jNDhw5lzpw53HXXXRiNRubPnw9AXFwcH3300c/arkIqxun2sOFIC6kRKiamR3Dvh8cx2pysXzKKyKAAYkICONbYy+GGHsaneYX5J8dbWP7+MWZkR3L5sDhkYhFxGu93UY3eW8HMiw3iYH0PxbVd7K7Q80pkDbWdZsQiAXEahS8yDry2jT6Lg7zYYFZdW0hwgBSxyCtANx5v4fU9dXQYrNwyIQWZWMi41DCiT1sO2vqsHG/uIy8umEC5lD+uP87Rxl4M1kSuHpFwzuN2uT0EKST0muzsq+nmsXneOLfhyVqGJWp8x/nPrRV0m+y+G4NjTb38af1xlk5IYUZOFDV6I1ev2o8AeGfxcJQyMUabk8MNPdz0ZgnPX1FAaUsfQ+KCMDsDEQB3T0/32TO+/Vl8M1ZvdIqWywpjKK7pRioSIpcI6TWdiYWt6jDRbbYjk4gw2VxUtvcjFgt47oohVOtN7KnSc7LNgMnmJFajJClMSYYO6oWd1BpquWvUCALlEoqStBQlaVl7oIHqDiNv7KljUHggr+yu4ZG5uUSo5QxN0JARrWZKZiQVbQbuev8YPWY7MnU5SHr5qiKb6IS9EGlFGxCKXFLIgvQFXPXJVdSX1hMWEEaaJo1sbTbjdOPY3ridwshCavtqqeypZGneUjbUbEAXqGNawjT6Hf3MSZ5z1jkyO8wEiAMQCASsGL4Co92IQqLAqdejf+FFgufOJSD7p4+e9gvk/2IeGv0QHo+Hr5q/QiVRIROd+yc2P378+PHz38XMmTOZ+a1koQcffND3eOvWrf+R7arlEp67ooBAuVce3DQ2GdvpbORXdtVQ02kiOkTBiG+kUQgFQsRCARlRaqo6jKzaXcsdU9KIC1UQHRzAqJQwtp/qIFQpRy4W0Wnz5urOyokkMzqIpl4rd6w9wg2jk5iVG0VxbRf3fVjK0gkpzB8aS2lzHzsqOpiQFs5lQ2N5p7ie57ZXkRSmYkZOFMsmn/G1bznRxvuHmolSy1l/qIkItYwVszIoTDjbEmGwOth0tIWShh7+fU0hz2+rJipY5os+1SilvHm9t4LqdLlxuyFWE4BEJGRzaSupEYHIJSJkYq+4VwdIKIgLITcmiCStCqFQwF8uzObmNw9SrTdR02nkH5+dIlQpJSlMxRflHaxbMhLJ6ZuDQ/U9bDjSzLLJqQPGd39R3k6v2cHvJ6fi8YBQKOCF7dU8u60SgcDDkHgNPSY7Td1mzHYnWpWcj24bhUIqRioWkhSm5FR7Pzt21SARCNla3kFjt5m6zlBm5t3HxsP9HIrpJSU88HTFv5sRyVo+ONLCybZ+4kMVWJ1uXB4PAVIRj87LZXNpKxc8s5ubxyUyPjUcJxb2mndjdncwPHo0K6Y+wEtlT9Np6eTlYy8zL3Uet+XfxrbGbSzeshilVMk/J/yTVlMrj+5/lNvyb2N20mxuybuFAHEAC9IWEKOK4dXjr/JF/Rec7DrJuJhxvsFrrcZW7thxBzMTZ7IwcyGRykg4XR90tLVhOXgQeWbmryeQ33vvPR544AHKy8vZv3//AH/TI488wquvvopIJOLpp59m2rT/Lj/vfwNfewUvGnTRr7wnfvz48ePnf4Wv48vAO9YZYN4LX1HRbkQqEhKikA7wKU/PjmRiejhSsZBPjrVQ0WGky2QjLlSBXCLizqlphKtlzMiOoq7TxEs7q3n0klySwrze08ZuMwqpCLfHa6PIiw3mlvHJjDu97Q8PN7PmQAMfHWnlw6WjePSSwby4o5oAiZCjjb3kxgT5LA6DY4IRCcDjgRlZkSybnOqLmXv4k3IsDhd/mpGOXCLi5jcP0tZnQR0gxen2cNXweJa+fRCRQMjVIxN8x+fxeBCLhDxxWR5mu5O/f3ISl9vD/tpuOgxWTrb3MzEjAq1Kxsqrz/Z5P3tFPg6nC4vDzf7abtIjA8mMDmJvdRcGi4PQ09aS9Yeb+KysnflDYwcI5Hf2N6Dvt3HBYG8TJMAVRXEcb+rjb5vKuW50ItEhAdidbv65tYppmRGMOX3u1uxv4J39DSSHqdAopNR0mnC4oTAhhIzoILYcb2Pp+EHMyo3m3QMNbDrWetpeE86LVxWwbM0Rimt7WL9kpO8cWx0uPjzcTK/Zzqk2IzvrjxKsqaajPZuwmGLumJJGhDqY5YXLWbZtGZ/Xf05VbxW1vbXMTZ2LxWnB4rLw1om3uKfoHpYVLKOqp4oHvnoAgVDA/SPuZ0H6Ag51HKK4tZhIVSQNhgbWVa5jTMwYwhRhyMVyYlQxRCnPHh0ekJND7IsvIA4L+8HX/Ln4WQI5Ozub9evXc9NNNw14/sSJE6xZs4aysjJaWlqYPHkyFRUViP7Lo8SqeqpYW7GW67Kv896t+PHjx48fP//DlLX0saNCT0FcCK29FgZFqum3OrG73ANsEVKxkNLmPt4/2MQDF2R6/canCVJIuG3iIPZUdfJWcT2tvVZOtvX7BHKsRsHkjAhW7qxBo5AxMiWUSwvPpD8sGZ9MXKiCQJkYuUTIyBQtI1O0/PXjE2w63srKq4eQG+NtUk8JVzEnT8eE1DCGfKtq3GGwUt9lYv6Le3nwwixGp2iRiIVcWRSHQipmX0cnNXoTa0safQL5i/J2nvmyisfm5ZJ3Otnj39cWUlzbxWObTzE5M5yL8s7dfNphsHL7msNcnK/jVFs/X57sQCoWsmR8Cvp+GxuPt6ILCeCK09PyXG4PGqXUZxf5mmlZkazaXUttp5Fuk4MItYzp2VGMSw0nPSqQwbHBPLmlgqxoNbsqOsDjtYzc8HoJhQkawlQyLiuMIVGbzs2rD1KlN1JS38vuqk5CFFLSo9TYXW5Kmw0YLHYmpocxJ0+HUiomUCamos2bgpGtC6KyvZ9/bq3gaFMflwyJYdmkQdj3f8DOli+QSEYSIAqi09JJQlACxa3F1BvquTrzaoJlwRxqP8TaU2tRS9WEyEOo7K1EJBARIgthY81GnB4nDqeDHY07WFexjiP6I0xPmE5JewlxgXE0GZv4oPID0jXpDI0cyu35txOpjMRgN+B2u31BBQCSqLOF84/lZwnkjIyMcz6/YcMGLr/8cmQyGYmJiaSkpLB//35GjBjxczb3q1PZW0lJWwlT46f6BbIfP378+Pmf54vyDjYda+WOqan0WZ3cOCaRCLX8nHnCBquDjn6br9LodLnZeKyFrOggBkUEcrSpjzaDjVsnpnC0sZetJ9p5bF4ulR1GZGIhNoeL5euO8vj8PEYkn7FwhKpkA/zDp9r6OdzQQ2e/FbvTifsbI/KUMjF3Tk1D32/jD2uPcElBjC/H+IlL8zja2MPz26tRB0i4ZcLAtKevqrqQS0QUJp4R1hKRAKHAK14BDBY7r+yqYXuFntSIQJZPz6C208Qf1x/j91NSyTudd2x1uHjss5N0Ge0IBCCXiIgPVTJmkJZYjYJYjYK7p6czLCGEqg4jr++pZWJ6BEvGpaBRSjHbnb5zHKGWE6SQYLS5eHBjGemRap66LI8AqYgh8RrEQgF1nSbaDFYCpGJuGpdMZUc/RpuTQJmI5l4z16w6wNIJKTx1WR4tvRaae8ycaDOQExVERpSaVbtr2FPdyYJhcbxV3EBqhJocXRDLJqey9O1DbC5rI1sXxKZT+zjeVcvI5GHUdRoZ8+g2ZuVP5F+TpiFESElHCcnByQA43A6ilFGMih5FTGAMH1d/zMH2g4QGhDJaN5pPaj/hrh13YXKYsLvsLC9czlvlb9FmauNUzykcbgeVPZVYXVZmJM5gT8se1pxcg1Ao5Jqsa1hftZ75g+azp3UPBpuByXGTKYgoIEv7020V3+Q/4kFubm5m+PDhvr9jYmJobm4+57I/JqPx12Zq/FRyw3KJVkb/2rvix48fP378/Me5bnQiUzIjSI8MZFrWmcJQRXs/935wnNsmDvL9nD8yWcv7S0b6IuCaeiw8vqWCEIWEpxfkc8OYRC4p0BGulnPfhlJ6zHZMdifL3z9KeKCMVoMNoQCSw7672by+y8TNqw/SbbIRdLqpLFd39jTGDoOVww1e+8XXAlkkFFAQr+GVRWcEsL7fxrqDjVyYr+PaUYmMTwsjLyYIl9uDSCggVCXDbHexr6aLjCg1D56uWkeo5WTp1MglImr1/Rys7+GJLRU+z7LF7qKyw8j4tDAuHTowC9lgdfDAhlK2lLWTqVOj77fj8XiI1SiYkhnBV5V6/vRhKcunpTE+LZy40xX2lHAld01NQyUXs3pfHQkaFbetOcSkjAhun5TKvR8eZ3iihki1jFiNgt3LJxCilPLAx2V0GW28f6gJlwe2lrejUUr55PYxCE/fzExIjwCBgOmZkUhEQopO3yQkhip4Yn4uZrsLq8PFEdMaZOE9RKlHsae6C7FIQIQqmKSgCMIUYRRGFfqOs9nYjMlhYmfzTkbrRrMwcyECgYCJcRMJkgZhc9k4pj9Gk7GJfns/RqeRy9Ivo6SthABRACanifKecgJEATT2N1LaWUpMYAxFUUWMjx1Pu6mdweGDEQlFNBub+aDqAzrMHf//BPLkyZNpa2s76/mHHnqICy+88GfvwI/JaPy1EQlF/hxPP//TPPHEE9x5553o9Xq02h+Wh+vHj5//XVQyMRlRZw8I8XjA6fbQZbLT2G0mVuP1LX8tjgHiQxUUJmjYWaFn8RsHeXVRoc/f/OCcLCx2F3uqO7myKB47zgxjAAAgAElEQVSNUkpjj4Wh8RrCvyOODbzV1KLEELad7CBcLWdQuOqcY6BPtffjdHuID/WK7dY+C0qZGLV84ACw0uY+3i1pIlajYFZuNFUdMOzhL0nSKnln8XB0wQGMSg7F5Xbz6fFWUiPVKKRilk0eRKjK29D33PZq3B4PUUFn9jtEKeWZBQVEBJ7dPN9ltHO0qQ+n24NcJGJIfAgT0rS8U9xAiEJKUICETqONl3fV8NLOGialh/P+wSY2HmvhquHx6PttvLKrlksLYxAKBMjEQkamhHLj2CRW7a5hyVuHuGtaOmmR3ui4v8zJ5v7ZWRTXdpMWGcjoQaHIJaIBvwLYnC7m5usIVkjRKKXc9s5h7p+dxdJ3Dnkzk81NTEqLo69lOu2dPWjHiVFIRVwyJAahZhO3flnMsxOfJUxxxvd7ZcaV5IXlce/ue1lfsZ7bC27n+cnP8+j+R9nbspd/jv8nvdZeyrrLAPis7jPsLjs91h7UUjUBkgAMdgN99j72te5jeuJ0tjdup7y7nKWBS/lD4R8AyAzNxOPxMCNxxjk9yT+V8wrkn9Ip+0NDzv348fN/h8bGRrZs2UJcXNz5F/bjx89vkl2Veqo6jFw9IoF1S0ayaNV+3thbx/NXFvDanjrmD40l+bS3WCAQcMv4ZLqMNiKD5GhUZxrPBAIBJfXd/P7do4xI1LDymkLGpoYh/Yav+VzIJSIWjkigqcfKH6amDvA6f5PhSaFcM9JOXmww/VYHN795kJQIFQ/OyUYmFvr802MGaXnqsjwyT98EiIRewalWSBAIBAQrpIxNC+d3aw7jcruZkBbOvxYUDDgOhVTsnf4HdPRbCQ+Us6+miwc/PuGtAqeHY3e6cXs8yCUiTrQYWDIumZk5UUhEAp7dVsVfN5bT0W/D7vLw9o3DeeTiXKo6+jnU0MO8IbG09Fr54HATf9t4ApvTw18uzOKC3GjmFcQSopQiEQmZkhHBU59X8FVVJ/GhDdw3+0x2scvtISxQxvGmXv65tZK7p6f7jmF3pZ571h1jSmYE98/JJlAuRqOUIhR6K+Fmhxlj0Ot83BRGvOtGFDID71b9m5iQi2juNjMz1TsmOlB6Jsu5pK2Exv5GxsWMI0gWRGlXKesq1jEhbgJXZFzBiOgR6K16drXsQqfUMS5mHDubd2J1WrG6rCg8CgQeAfGB8TT0N5CjzSExOJHNtZsp7SylzdQ2wOpqdBgx2Aw+e8cvwfdfiT+ROXPmsGbNGmw2G7W1tVRWVjJs2LD/xKb8+PHzC/H73/+exx577BebQuTHj5//PTYea2XdwSb6LA4EAgGXFcZyZVE8NZ0mvijv4HhT74Dlm3sttBmsTM+O9A332F3Zycod1YQHyrC73JS1GQCv+D1XNfjbZEUHsfqGou8Ux+AdG33d6CSCFVIUUjHTsiIZmaRl4avFPLypnKONvZS19PHXTeVEBcmRioW43W5iQwL46p6JvLqo0JfUMSQ+hLBAGUKBkIvydCx75zArPjju29Z9szOZlhlJcW037xQ3ABAWKCM5XEnE6aryne8dYfEbJdidbp75spK1BxtRyMSY7C4+Od6KSCjg6uHxPH1FPm0GKxVt/azeV09Hv40ghYQVszN47oohZEYF4nC5EXi8Y6vD1XJ6zQ6Ka7rQhQTw5KWD+fPsLEYkhfKHtUfoMFj53btHuP71Em5ZfZDNpW2cauvnD2uP0Gfx5ih/dKQFu8tDUVIoD3xUxtqSRp5ekE9eXAiblo1mRlYcM+IvYG7aBcwfGoNKrKGpbhg9JgdbyztYv0eGSqLiVPcp72dubGb5zuU8XvI4D+x9gGZjMyqJCpvLxvNHnidGFcPYmLGU6kuxOq3IRDJcuLh/xP1khmYSqYhELVFza96tWF1WEoMS2VizkZVHVyIQCLA6rVT3VgPehBG7y87aU2u5e9fdHGg7cP6L+AfyszzIH3zwAbfddht6vZ5Zs2aRl5fHZ599RlZWFpdeeimZmZmIxWKee+65//oECz9+/pfZsGEDOp2OwYMHn3fZ/6a+AT9+/Pyy3D09nV6z3RdDNivX25Pj8Xh44aohJIQq+LysjWCFhMLEUMalhpEcpiImxJvM4HC5Wb7uKD0mO9kxQVw/OpG82O+fAtvca0EsFHznJLzzIRIKuGVCClaHi91VerpNdu5Ye4TpWZFsPdHG0cZenlmQz3PbqthwpJlH5+UyZ7AOq8PF6n31jErRsmxSKv/YXE6f9cxwjtpOEyt3VJMXF8Lj8wfzRXkHeXFeP3RymIpnvlFpHhQeiMHqwGJ3YLQ50aokeDwer4CXiFHJxFw2LI4tZe3sr+3mUH0P4Wo5iaEKDjf0MGZQGFOyIsiJCeKt4nqGf6OJ8bU9tWwpa+eFqwqYnOmtqv75w+NsOt7KuLQwwgJl1HeZmJwRwdSsCHZXdSIRCahs72dogoalE1MIVkh4dXct1R1GBAIBvWYHgXIJ2+uLWX1yKzcOvobrRg3ibxtP0NoVwOgULTEhAQjE/ZT1b2Hv/oNs1H7C+gvfRxugZXbSbAKlgZS0lZARmsE9Q+9h6ZdL2Vi9kbywPEbqRrKreRdOj5NaQy06lY6CiAJkIhkrvlpBkCyIJw49QZI6iVZzKwqJgt8V/I7G/kaeO/Icx/THGKUbxarSVWxr3MaQiCG43W5cbtdPukbOxc8SyBdffDEXX3zxOV9bsWIFK1as+Dmr9+PHzy/I9/UTPPzww2zZsuUHree/qW/Ajx8/vywapdej6vF42FnZSYRaRnqkdxxySrgKm9PF019WER4oozAxFIFA4PMne06nTdw5NZW2PiuFCRpGJn9/r4PL7eG2tw+hDpDw2rU/75dofb+NynYjRUka5g+JQSISkqRV0WuxYXe5qe004fFAuMorxBu6zawtacRoc7JweBwF8SGEqWT8cWYGTrebsuY+PitrZ3uFnqxoNRfkRWOwOjjU0EP+6Ug4o81JoFzCbZMGAfDRkSZaeiz0mOw88PEJ/jInixvGJgEePj7awhfl7SydkMLwRA1v72/g4GmhPGaQ19u74UgzFocL3Tei4OYWxJCoVfr81gCzcqKo7TKTowtGIhJid7q5fZLXN732phHc+EYJD39STnKYioUj4knQKjnS2Mdjl+QSr1X6PrMm635CI8opSBTTbrAyPEnDm3vrMFqd7KypoVv1PB5XAK62q5mUEcSLR1+kx9bDiqIVmBwm3jzxJr22Xh50Pkh9fz0igYjnjzzPSN1ICiIKONJxBKFQSH1/PS8efZGdjTvRm/Q4HU5EQhHxQfG4cVPWVcYHVR9we8HtnOo5xeyk2QCEykOJVEYyN2UuOaE5DCGehhsXE3LpfAKnTPlZ18tvbpLevpZ9nOw5yVUZVyEW/rTD77f3U91bTW5YLkLBf8Sl4sfPL8539RMcP36c2tpaX/W4qamJgoIC9u/fT2SkP87Qjx8/Z9NncfD3T8sZFK7i6W9USmViEY/MzWHbqXbu31DKilmZvuEW75Y0smZ/I88syPcJsG/i8XjYUaEnOUzle10k9No4zhUr9+39eWF7FTOyIxkcG0K3yY5aLh6Q1RyskDAkPoRxqWGMTQ3nrveOYrI7efuGEQQGSMiMVqOUiciP94rbQeEqnpifR3SInCVvHqSiw0hyeCArd9XSb3Xw7uIRvHCVlB6z3dcQ9+beej483MxTl+VRUt/D+oNNPL0gn06jjQ8ON3Ogtht1gJjwQDn9Fgcul5v3SpoIlIt56OJspmVFkhsThNHm5MtTeqwON7NyzzSenWzrp81gxeXxYHe4eWNvHZmRar6q6qTH5CBL520i3FvTzT8vyyNUJSNRq2RkspaXdlQTp1Ewb0gMv5+SytHGXracaKe208QVRfEsGBaH28OAITC35N/CpemX8rs3m2nprWLD0lHcNT2dKZkR3LzxAcxGJR5LAlpNDVfm/Y6nj+6mydjEtZ9ey4KMBYTIQuix9dBibEEsEOPyuNBb9NT01rC3ZS+DQgYxP20+Nb014IGK3goECHAKnCzMWMjrZa9jtBuRiWUY7UYOtR2iy9JFWWcZHjxcNOgiLhp0EU8fepo9LXtIT12Oy9CHy2L5kVf02fzmBPLn9Z9zvPM4s5Nm+ybR/VjeO/UeG6o38PDoh3+xOBE/fn4tcnJy6Ojo8P2dkJBASUmJP8XCjx8/AzDanLy5t47JGRG8V9KEzeHm2lGJZy2XrQtibUkjpc192F1un0AOkkvQKKW+v79NXZeZhzaVMy41jHtnZ/qevzBPx61vH6KyvZ87pqYBXjG9ancd3WYbd05N4/MTbaw50IhcIkIdIOW2tw9xYb6OG8ck+dYTKJfwlwuzaegyc8XL+7iyKI5FIxJ4amsFcomQnRV6/jAl1dcoKBAIyDkd+ZYUpiInJpjRg7R0Gm1kRqmRiIUUfWPkdmufheNNvUxIC0OrkhGvCSApTIlKLmbLiTYONfQwPj2Mkclaimu7+aK8nZpOI1nRahRSEcEKKcEKqW9fbxqbxEObymnrs7L8/aMsGZ/Co5fk4nJ7kIiENPeYWH+omY2iFqr0JrpMdtYcaCAtMpCK9n6KkkIZcXpKX43eyNqSRtweGBShYmeFnuLabv4xLxetSorb7WZreQfPba8iWaukyrmWeYMzyA+ZxTtHjxKs1KLvF9JjtnBpYSxquYTGpjQs/aNRa6q5cVw4WpWM+0fcT5Oxifv33E+/vZ+FGQup66+jx9rD5rrNqMQqLE4Lr5a+yoqiFbSZ28gPz2e0bjRqqZrowGiiFFHIxDLUUjWvHn8Vm9uGRqTBaDfy9OGnCZGH8HnD57xc+jJ3Dr2THG2OLwru9e5P+dPbbyP4BWy9vzmBfHvB7fTaen+yOAaYFD8JhURBYtDZ/xj8+PHjx4+f/0Vq9EbWH2pGLBTy2Yk2ekx2ErUDM4vNdie1nSZWzMzA7nL7GvMAZuREMSPn7Bguj8eDQCAgTqPgrmlppEYEnrVMR7+Vzn4bS8an8GlpK28V1xMUIMFsd+FyezBanWiVMialRxCikJClC8LhdLO3upMRyVrsTq9Qb+oxY7Q5sDhcCAQC9EYb207pMdkcCAUCnvqiEoPVyeXDzqT5iIQC/n5JLgArPjjOwfoeJqaH02u2+wStwepgw+EWarvMJGqVXPvaAe6dlcE/L/cmPFwzMpHZudFYHC4e/+wUFwyOIjFUSXyoirtnpA841uKaLtweD9m6IO6/IJNXd9dypKmXOYN1aFVS6jrNZOvUJGiV/OvyfOq7jBxvMpCtU3OooYf5Q+NwuNykfeM85sUGs3SKirXH9/PW0T4uyCogI0pNj9nB5Sv3MTwplEUjE1DLJVgddrpcVZzo9nCiUcZHlVtJDZjM9TNkXP76h6Rp43h/8RQWDU/jw5O7iIw5hEh4ETaXDZlIhkKswGAz8MrxVxAKhMxKmsWMpBlsa9wGQKDE603O1ebyVvlbaOQarC4r/xj7D2YkzkApUeLxeFi0eRFhijCilFGc6jmFx+JBLpIzO2k2NqeNyp5KVuxawcT4idxdeDcePOSE5fwi4hh+gwI5SBZEkOz7GwLOR7w6nnh1/C+0R378/N+irq7u194FP378/B+kucdMUaKGyRnhSEQCErVKn0D8mreLG1hb0sjj8wf7xj9/Hx0GK7e+c5iL8qK5oiieqVln27rkEhGjU8LYVdlJv9WBVCwkQCLivllZhKlliEVCrhoez8ycKF+G8t/n5jD3+T1sr9BjsDh4bns1y6el8fdPT6IOkCASwNCEELRKGbk6NWUtfdw/J5vV++p9DYjn4tpRCeTFBvHwpnJGJodyx9Q0lDIxuyo6eXt/PbdPHER2TBBNvRYsdhcv76xhQVEcKpmY6OAADtZ309BtJkAiYmbOmaFjbxfX026wMik9gse3nMJoc6ILDqC204RIKGB0ipZRKaE8v62aDUeb+dfl+WREqUmLDCQtMpCpWVHMf3EPTreHe2ZknJVGJBAI2Nr5LC2Sk7R2BtF+MoaRuiLc3bNxuj2oZGLGpoYxNjWMfquDlbvuZWJiFJHBQk41C6hpd7CuYj1R4UMYlpANwPWjsii1v4JGHss7J98hNSSVYVHDeKv8Lap7q4lWRbM0bymFkYWsObUGmUhGjjaHkvYSiqKKGBszlq11WzmmP4ZUJGXJ50tI1iRjdVhp7G9EIpIwJ2kOCUEJ3LPrHgDmpc5jR9MOFGIF2gAtMpGMbks3Df0NXJtzLbuadtFuaidCGXHea+98/OYEsh8/fvz48ePnx7O9opPyVgOvflXLgdoeXr7a26Tb2G3mUH0PM3KiGJsahs3h9lWW7U43L+6oJi82iLGp4WetU3B60IXkPPnHyyYP4rrRiWhVMmbnRuNye7j/o1IemzeYhi4zbxfXc+vEQQPW+/DcHIQCAd1GGxqllLBAORMzwjHZnFTrTYgEAoRCAcOTtQQrZRQlhjJmUBhVHUbuePcIi8d6Y+IivzEA5OkvqmjqMXNxgY6+09XXe2els7emk0i1nOHJocSEKHhmQQEv76xhbUkjRUka383CkHgN7940AqX0TJXT5fbwxJYKTDYHz35ZRUKogqEJGnZXdTItK5JrRiUQqpSy7WQH8VoF84fEEh96tof73lmZiEWC74zqnJEwgxhVAlmawexu3cqB9gNcHDmH9KhAbp88iG6Tnfs+LGVwbBBbSnsJkCi5ZXwKby2cy8v79mCSjqDb1sSiwgQcbgdtpjZemvISRruRgx0HEQqEfFLzCR9VfUSILAQPHtweNxHKCBoMDaikKpQSJcGyYCbHT+ZE1wn2d+zH7XFjdpvpc/SRHJJMTV8NHeYOpCIpn9V9hkQkYVr8NIpbi9nesJ3owGgMdgOvT3+dF46+wOoTq3G4HVyadimPlzzOhckXctPgm773evoh+AWyHz9+/Pjx4+e83DsrA5PNRY/ZTo4uiOhgr3D84HATG460kBKhIis6aIBFos/iYEtZG11G2zkFcligzDee+du09VmRS4QEK6TIxCJkKhFWhwu5RITd6cZkd+H2eKho76ekvofmXjNWh4u9NZ1sO6nn0UtyCVFKgUBGnB43nRaZdtZ2FgyLw+rwWjUA2g1WylsNfHComZ2Veh6em+PLXC5K0pBoUHLjmCR2V3ZS12XicEMvm461EqyQ4nJ7ONXWT3WHkcmZERQlacjRnfnV2uPxDLCdOF3u0ykZ8ZTUd7O7qgt9v43S5j4StSrunZWJUCigpdfC79d6R3J/umzMgOZDgFNt/dy3oZQl45LRBQdw97pjTM2M4JIhsb5lrsq6yvfY2puDwWpjzuAYZufGIBIKaOw2s7+uC4/HzdMLCojVBOD2uPm04hAfHnCSkuKmyVVGZXclJR0lfFj1IX8e/mcmxk9kWOQwrth0BT3WHsRCMUlBSUjFUt448QZFUUWYHCZSglNoM7fRbe3m0eJHsbqsCBAgRIhOpaPV2MoR/REkQgkePDjdTpqNzYyPHc8fi/7InA/n0GHpYGriVPLC8lBIFMxNmctndZ8hF8tZeWwlSomSi1IuOvcF/CPxC2Q/fvz48ePHDwDVeiObjrWwcHjCaXF5hkC5hEC5hMgg+YDx0wuGxZMfF0J65NkjqcMCZbxw1ZCz1nU+LHYXN60uIU6j5JkFXh/vF+XtPPppOdeNTuLyYXHMGxKDQCBgzuBohiaEYLA4uHn1QWJCAug22XG43efdztYT7VgcLj462oLD5ebf1xQyMjmU1TcU0dJrwWR3EhV0JlLtyiKvvdLpctPSZ0EhFbOlvJ2H5+YwNF5DWKCMuc9/RXmrgZk5UTxxaZ7vvTtOdfDk1goevSTXd66e317N1vJ2Vi4cSrhaxqGGXpLCVZhsLsamahEKBbjcHpwuDwI8dPRbqdIbfe93uz3YXW7kEiFOl5uPjrYAHqo6jN9rcTlUb6bHZMfl9vjEtlYlxS3SU97TSIQ6F4nYw8fVH7Pq1CqGpl9BfGQw9XUuHjnwCAAigYikYG8TZLAsmCsyrqC0s5RJcZMIV4Sz6vgqRHIRMpEMsVBMS38L5T3lePBgE9iQi+REKiLpsnYRrYpGKBQi8Ai89gqhhKSgJNqMbbSb25n1wSy6rd3olF4hHSQNwlhtZHX5avLD8wlXhJOrzSVIFvSL2CvAL5D9+PHjx48fP6cpruni46OtjEjWUqjU/KD3hAXKCAsM+87XzxXp9k2MNicHarsZnhRKwGnrgVwiZGichuZeMwarA7VcQohCQo/ZwSu7a5k9ONpXie23OrnrvWMUJYYwIS2cqVnh5OiCz6qygne4h8XuIjPaKzDf2FuHwepkfFoYHg8+e0KoSkaoSkbOd4hMvdHGa1/VoZKLiQlWMC41zBdF94epqXxZrmd69kChJhZ6vdOib1ggUiNUtPVZUMnFXFYYR1RwAHuqOjnU0MtF+TreP9jI63vqeGBONiuvHkqP2cGpVgMv7qhmeGIoLb0WPjnexuobhlGUFMq+mm4e/uQkPWYrLcYGIOWc+//4/MG4PZ4B50guETF1RBUnWw0sWrWfRZONrCp/mWHRhVybPQK5SI7JrcfqtJIemo5CrEAhVjD3w7kEyYO4JvMaZifOJlAWyO7m3RS3FuPwODjccRhtgJZdTbvw4CFMHkantROLy0KsLJZWUysH2g4wNX4qwfJgrI1WUoNTaTQ2YnaZqeqpQi6WI0CAzWnj8/rP2dG0gz8N+xNauZYLUy7ksf2PMTVhKguzFn7vtfZj8AtkP378+PHjxw/gHTrhrQafnSTxXXg8HtoNNiLUsp80qv7L8nYe31LB/Rdk8v/au/P4KKt7j+Of2bNvJEOWIQnJBAgJSSCEBBFK2ASpIBIWF8RrK7T1XrcW6ev2gtqK9HIvalWgF4qFe2lx1yAooChRhEpZVIgoMQskIQnZ98ls5/6REjIkSACHeaDn/Rfz8OSZb2aec+Y3T845z8TEzqJSpVLRP9DAvsIayuraGRqpY0RMCC/fN4qaFovLMAWVGnwNGgJ99L0uO9fd77Z/TU1zB6//fDQGrYYVs4Zhd4oeq3FcSkSgN/+Zk0J4oBdGf9c7/I0xhzHG3PMLw5iEUMYkhHbdMAVganIEU5PPr+yRPdjI+EFhWB1Ofvnal+z9tproEG++rWzmL5+f4t9vTWTjp0V8XdFMu9VBsI+eisZ2vixrZOnUIbR02Pkgv4qNR3bwRcsRmq0Z+Otd38vTtW2U1LYyNiGUgroC3ix4kzmD5/BduS+p3vcxJlHD34rrGN4/lukd07nDfAdGHyN7Tu9hX/k+ZsbPJL8mn/eK3yM+MJ7SllKKmoo4WnUUo4+RAEMAVW1VnePL1QaKm4rRqrXo1Xrswo5eo0cgcAhH59VgQyDNHc3sPLWTDGMGsQGxfFXzFSFeITw04iHS+6fzbuG77CrZRY2lBoEgxieGcL9wXpjwAq9++ypqlZqihiIaOxrxs6qxnanAa/Cgy3pPLyQLZEmSJEmSgM6riN2HT/TF+8creWFPAU/NSHJZF7ivbk4Iw+EUZAx0vWJ97+hYJgwxEh/m17VtmCkQcF2JKsBLx79mm/n427O0dtjxNVy8tFk8Lo6GNisGrQaHUxAV5I1afflFPXDRIQxCCJ778CThgd7c1W25OOgc3/xvfz3KHelRZA7sh83h7LGsXefExc7x1iG+OjYuzKDJYufTgmpCfPWsnptG7tFyGi02vqlsZk56FHmFxXxaUM3vZiZzZ2Y06YMmUtue1qM4Blj/aSEHi+sYn3mUXaVvd/4uYSnkHjFS2WThtcWjCfXzYuW7xfzH9IUYfbzZXrSdDV9tYFL0JG5PuJ2ihiL2n9lPdXs1v8n8DacbT7PpxCYA/PX+tNnbGNV/FN/UfsPWE1tps7XhxElaWBoF9QUA+Gh8EAiarc046LxFdJR/FMeqj9FgbaDB2kBRQxGF9YWoVWoGBw+msaMRgaC4sZhn/vYMj2U8xpqja2i2NVPbVsu+sn0kbz2E4+ARTC+9iD46usfv31eyQJYkSZIk6YrFh/mRHhNMZLfbH1+OEF89s0aYemz30mkwG/t2JfuTghp251dxW2qky89UNlpobLd13enuXAHvdAoW/98hQnz1rMpJvaLc5wghWPrGV6j/sV6y1eFk/3e1RAV3Fsh1rVYsNgeRQd6oAAcWHE4rT+Qep7Hdxps/v6nX4SBr707HKQReOg0RwLp70gGob7Xy8v5iLDYnA4K9iYn9kr3l24gR9yNEMk4haG4KZVh4XI9jAvzLmIGMHxTG/57aiE6lY3HqYqbETmFkqB2LzYlBq6G2tYOKRgvrjr6MVVvMt/XfMsBvALfF30aodyih3qHsnr2bM61niPSLRIWKmKDOJXALGwpZ/9V6zIFmpsRO4ZnPn2FgwEBiAmM403KG/r79sTRZaHO0MTduLpVtlew7sw+1UFNvqae8pRwAFSp2Fu+kw9mBUzjRqDQgIMAQgE3Y8NX58tyh5xhvGs+J+hOcbT3L8n2/Yf2bdvwDQtFe5Z1gZYEsSZIkSdIVGxzuz4pZwzya4YGxcUxPiXC52gyw8v0TFJ5t4a+Lsgjw0nGsrJFTta3cOiycMH8Dgd46AFo77Bi06h6FqsMpKKpuYWCob69F7Dk2p+gqqAxaDX9aOLJr6bpl7xynrKGNVxeNpp0qiHyJOt14fjp2Pu1W+0WPe7E7Dgb56Fg6dQgOp2DW8ChO1Pmj8TrDL1LHolarOFRSx9I3v+Le0bEsvCkWgMaORpZ+spQxUWNYMHQB8WF+RBiX8tsDv0Wr1qJVazEGnC8Jp6dEMjGxP7/e9wbttnaGhw0nvy6fv1X8jbigOBo7Gtmcv5k0Yxrt9nYSghOYaZ4JwN7SvZxpPcN/H/5vsqOzcQgHDuFgR9EOTP4mHMKBj9aHDmsHR84eYYRxBGGGMOo76skrz0ONGn+tPzqVjpGRIzlRe4KyljLswg7QdSOSqtYqbMLGiboT1FhqaLm0bSwAABFDSURBVLY1IxxOrHoV+qgo1PrLmxh6oe9fePASXn/9dZKSklCr1Rw6dKhre0lJCd7e3qSlpZGWlsbPfvazqwopSZIkSf9Mdu7cyeDBgzGbzfz+97/v8f8dHR3MmzcPs9lMZmbmNbvBT5PFxudFtdgdl14h4lry1mt6FMcAd2ZEs/CmWPz/Mexi0/5i1uwtpL7Nxso7Uvj1tEQa220s2Pg5/7nzmx4//8nJan6+5TDvfnmG0rq2Xp9bpVLx7NxUVuWkdG0L8tF3DfW4NSWcmalRGLRq+vv0Z2rsVMYPGM+4QWHcktzzzoKXolKpmJcRzV2ZMXjrtYwIH8FTY56kv1/nuOchEQEsyIohe7DrsnoO4UBwfvxzmE9Y55hhfe9Darx0Gv5r3H9x15C7aHe0Y/I1YfTpPOaZljPsLd3L84efZ9lny7DYLUDn6iOxqtmEe0fio/Mh2j+aRmsjVW1V+Oh8UKGipLEElUpFgC6Adls7u0/vpr6jHquwAqBWqWm2N6PT6ogNiGV51nIGB3Uuz6dX66lsq8SJk7OWs9R31FPQWECbtY1Iv0j8DP5sX/VjYv5382W/rhe6qivIycnJvPXWWyxe3HNB5vj4eL744ourObwkSZIk/dNxOBw8+OCDfPDBB5hMJjIyMpgxYwZDhw7t2mfjxo0EBwfz3Xff8corr7B06VJeffVVt2d7+0g5m/eXsConhZGxfVvlwpOy4vuRxflx0Y9MGkR1Swf9/Axd2wxaNUPCA4g39iywO+9SF86u/Er+/FkJWx7IJMBL12O/75ucOL3bHfO8tF48kPJA1+O8b89yuq6Ne7JirmiCY3c2h5PlufmYw/z4yVjXyYqBhkA2TNngss3oY+TFiS9+7zHrLHW8cPQFLHYL6yatIzqgc0xvtH80Y01jifKNwl/vj0FjoM3WxhelLTy/5ztmj3qapIHNhPuEkxCcQFxQHKFeoSzbv4wUYwoGtYGqtioq2yppt7ejQYOfzg+rw8rQfkMJNgTzSdknrD+2nvXH1hPmHUagLpBgr2DKW8rRoMHJ+S9pHaKDspYyAHaf+oDHB9xHQHQ8Ku2Vl7lXdQU5MTGRwYN7LrotXXtHq46yvXC7y+xYSZIkJaloqWDrN1tptjZ7OoqiHTx4ELPZTFxcHHq9nvnz55Obm+uyT25uLgsXLgQgJyeHPXv2XJP+f8IQI/ffPPCyJ/IpxYAQH0b846Yf53jpNDxzxzDmZ/Sc0BUZ5M3jU4eQkz6A29Ii8dP/sCNT3zpazmuHymi1Oq76WHZH53CQU3WtP0CyTu32dnRqHfck3tNVHAOcbj5NXmkezbZmpsVNo9XWyuIPFpNXvZknbkvizvRkNny1geeOPEdMQAyflX9GgCGAtRPXsnnqZhalLEKj0hBsCMZf58+ilEUMNw5n9Y9W88KEF7jdfLvLF4aa9hrGR4+norUCm7BhwwZ0jlO+kKHJwluP3M7Z//njVf3ubhuDXFxczPDhwwkICODpp59m7Nixve63fv161q9fD0B1dbW74tzwXv32VYoaixg3YNxF/1wiSZLkSfvP7OcvJ/5CfGA8oyJGeTqOYpWXlzNgwPk7oJlMJj7//POL7qPVagkMDKS2tpbQ0FCX/X7oz9gBIT7ckxVz1ce53kwa+sPcfOJC/zF9KC0ddpdl666Ut17D5vtHob3CVTl6ExsYy+Zpm9GrXcfzDgkZwoqbVxAT0Hku6DV6EoITMAfHdg3teGzkYxg0BvLK8vi49GMmx0wmNjAWAKOvkQi/CG6KvAm9Rs/shNlo1Odvv53WP42lo5bio/Xhtwd+i0M4yIrIIjM8k6L6It4peodmazM6tQ61Wk2ALoB6Sz3+On/OOirYP0TNjKhIrsYl35FJkyZRWVnZY/uKFSuYOXNmrz8TERHB6dOn6devH4cPH+b2228nPz+fgICehduiRYtYtGgRACNHjrzc/NI/PJL+CA0dDbI4liRJsaYNnEZsYCypYVe3aoDUd/IzVtk6b7JiuPSOfeSl01x6p8tk0PTMp1KpSApN6nqs1+hZPnq5yz4Z4RkAxAfFd7X9c2ICYlg7ae1FnzPEK4T5Q+YjhCB7QDbt9naMvufHVD+c8TAVLRU0WZsI9Q6ln3fnMBohBK+feJ2E7Gj6Dcy6ot/3nEsWyB9++OFlH9RgMGAwdL6g6enpxMfHc/LkSdk43SjcN5xw36tb0kSSJMmdfHQ+pPdP93QMxYuKiqK0tLTrcVlZGVFRUb3uYzKZsNvtNDY20q/f5a9BLEnu5qvzJT4o/op+VqVS4W/wx9/Qc7m/CL8IIojosf/coXOv6LkudFVjkC+muroah6NzPE1RUREFBQXExfW+Hp8kSZIkSedlZGRQUFBAcXExVquVV155hRkzZrjsM2PGDDZv7pyp/8YbbzBhwoSrnuQlSdJ5V1Ugv/3225hMJg4cOMD06dO55ZZbAPjkk09ISUkhLS2NnJwc/vjHPxISovzZrpIkSZLkaVqtlpdeeolbbrmFxMRE5s6dS1JSEsuXL2fbtm0A/OQnP6G2thaz2cyzzz7b61JwkiRdOZVQ0LIHI0eOdFlPWZL+2Sm9TSg9nyRda0puE0rOJkme8H1twi1DLCRJkiRJkiTpeiULZEmSJEmSJEnqRlFDLEJDQ4mNjf1Bj1ldXU1YWNgPekx3kVnd43rOWlJSQk1NjQcTfT93tNlLUdL7qZQsSskBysniqRxKbrN9aa9Kef/OkXkuTklZ4PrM833tVVEFsjtcT2OuZFb3kFlvLEp6jZSSRSk5QDlZlJLjeqO0103muTglZYEbL48cYiFJkiRJkiRJ3cgCWZIkSZIkSZK60Tz55JNPejqEu6WnXz93bpJZ3UNmvbEo6TVSShal5ADlZFFKjuuN0l43mefilJQFbqw8N/wYZEmSJEmSJEm6HHKIhSRJkiRJkiR1c8MWyDt37mTw4MGYzWZF3oLz/vvvx2g0kpyc3LWtrq6OyZMnk5CQwOTJk6mvr/dgwvNKS0vJzs5m6NChJCUl8Yc//AFQZl6LxcKoUaNITU0lKSmJJ554AoDi4mIyMzMxm83MmzcPq9Xq4aTnORwOhg8fzo9//GNA2VmVZvXq1ahUKo8tq7VkyRKGDBlCSkoKs2bNoqGh4ZpnUEJfd7E+wlMubFNST5c6bzo6Opg3bx5ms5nMzExKSko8luXZZ59l6NChpKSkMHHiRE6dOuW2LH3Jc86bb76JSqVy+8oNfcnz2muvdbW/u+66y6N5Tp8+TXZ2NsOHDyclJYX33nvPbVl6q6W6E0Lw0EMPYTabSUlJ4ciRI30/uLgB2e12ERcXJwoLC0VHR4dISUkR+fn5no7lIi8vTxw+fFgkJSV1bVuyZIlYuXKlEEKIlStXiscff9xT8VycOXNGHD58WAghRFNTk0hISBD5+fmKzOt0OkVzc7MQQgir1SpGjRolDhw4IObMmSO2bt0qhBBi8eLFYu3atZ6M6WL16tXizjvvFNOnTxdCCEVnVZLTp0+LKVOmiOjoaFFdXe2RDLt27RI2m00IIcTjjz9+zduAUvq6i/URnnJhm5Jc9eW8WbNmjVi8eLEQQoitW7eKuXPneizLRx99JFpbW4UQQqxdu9ZtWfqaR4jO83zs2LEiMzNT/P3vf/donpMnT4q0tDRRV1cnhBCiqqrKo3keeOCBrs+t/Px8ERMT47Y8vdVS3e3YsUNMnTpVOJ1OceDAATFq1Kg+H/uGvIJ88OBBzGYzcXFx6PV65s+fT25urqdjuRg3bhwhISEu23Jzc1m4cCEACxcu5J133vFEtB4iIiIYMWIEAP7+/iQmJlJeXq7IvCqVCj8/PwBsNhs2mw2VSsVHH31ETk4OoJysAGVlZezYsYOf/vSnQOe3XaVmVZpHH32UVatWoVKpPJZhypQpaLVaALKysigrK7umz6+Uvu5ifYQnXNimpJ76ct50799zcnLYs2cPwg1TlvqSJTs7Gx8fH8D97ayvbWrZsmUsXboULy8vt2Xpa54NGzbw4IMPEhwcDIDRaPRoHpVKRVNTEwCNjY1ERka6LU9vtVR3ubm53HvvvahUKrKysmhoaKCioqJPx74hC+Ty8nIGDBjQ9dhkMnmss74cVVVVREREABAeHk5VVZWHE/VUUlLC0aNHyczMVGxeh8NBWloaRqORyZMnEx8fT1BQUFcho6Tz4ZFHHmHVqlWo1Z1Nsba2VrFZlSQ3N5eoqChSU1M9HaXLyy+/zLRp067pcyqxr+veR3jChW1K6qkv5033fbRaLYGBgdTW1nokS3cbN250azvrS54jR45QWlrK9OnT3ZbjcvKcPHmSkydPMmbMGLKysti5c6dH8zz55JNs2bIFk8nErbfeyosvvui2PJdyNX2k1l2hpKujUqk8emWsNy0tLcyePZvnn3+egIAAl/9TUl6NRsMXX3xBQ0MDs2bN4ptvvvF0pF5t374do9FIeno6e/fu9XQcxZk0aRKVlZU9tq9YsYJnnnmG3bt3ezzHzJkzu/6t1Wq5++67r0kmpfq+PuJakG3qxrZlyxYOHTpEXl6exzI4nU4ee+wxNm3a5LEMF7Lb7RQUFLB3717KysoYN24cx44dIygoyCN5tm7dyn333ccvf/lLDhw4wIIFCzh+/Ph196X1hiyQo6KiKC0t7XpcVlZGVFSUBxP1Tf/+/amoqCAiIoKKigq3/pnkctlsNmbPns3dd9/NHXfcASg7L0BQUBDZ2dkcOHCAhoYG7HY7Wq1WMefDZ599xrZt23jvvfewWCw0NTXx8MMPKzKrJ3z44Ye9bj927BjFxcVdV4/LysoYMWIEBw8eJDw8/JrlOGfTpk1s376dPXv2XPMviUrq63rrI6613trUPffcw5YtWzySR6n6ct6c28dkMmG322lsbKRfv34eyQKd7XDFihXk5eVhMBh+8Bx9zdPc3Mzx48cZP348AJWVlcyYMYNt27YxcuTIa54HOq+KZmZmotPpGDhwIIMGDaKgoICMjAyP5Nm4cWPXVezRo0djsVioqanxSI1wVX3kDzNMWllsNpsYOHCgKCoq6hpEfvz4cU/H6qG4uNhlYPmvfvUrl0lvS5Ys8VQ0F06nUyxYsEA8/PDDLtuVmPfs2bOivr5eCCFEW1ubuPnmm8W7774rcnJyXCa+rVmzxpMxe/j444+7JhQpPavSxMTEeGyS3vvvvy8SExPF2bNnPfL8SunrLtZHeFL3NiW56st589JLL7lM0pszZ47Hshw5ckTExcWJkydPuiXD5ebp7kc/+pFbJ+n1Jc/7778v7r33XiGEENXV1cJkMomamhqP5Zk6dar485//LIQQ4uuvvxYRERHC6XS6JY8QPWup7rZv3+4ySS8jI6PPx70hC2QhOmcuJiQkiLi4OPH00097Ok4P8+fPF+Hh4UKr1YqoqCjxpz/9SdTU1IgJEyYIs9ksJk6cKGpraz0dUwghxKeffioAMWzYMJGamipSU1PFjh07FJn3yy+/FGlpaWLYsGEiKSlJPPXUU0IIIQoLC0VGRoaIj48XOTk5wmKxeDipq+4f5krPqjSeLJDj4+OFyWTqahfnCoprSQl93cX6CE+SBfL36+28WbZsmcjNzRVCCNHe3i5ycnJEfHy8yMjIEIWFhR7LMnHiRGE0GrvOrdtuu81tWfqSpzt3F8h9yeN0OsWjjz4qEhMTRXJyctcFFk/lyc/PFzfddJNISUkRqampYteuXW7L0lsttW7dOrFu3TohROdr84tf/ELExcWJ5OTky3qv5J30JEmSJEmSJKmb62vEtCRJkiRJkiS5mSyQJUmSJEmSJKkbWSBLkiRJkiRJUjeyQJYkSZIkSZKkbmSBLEmSJEmSJEndyAJZkiRJkiRJkrqRBbIkSZIkSZIkdSMLZEmSJEmSJEnq5v8BU7U1iuKe+S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612" y="5517232"/>
            <a:ext cx="4095520" cy="1207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64" y="4123949"/>
            <a:ext cx="4276297" cy="1273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358" y="4123949"/>
            <a:ext cx="4249652" cy="1253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e 11"/>
          <p:cNvGrpSpPr/>
          <p:nvPr/>
        </p:nvGrpSpPr>
        <p:grpSpPr>
          <a:xfrm>
            <a:off x="9468544" y="39078"/>
            <a:ext cx="15380188" cy="1433261"/>
            <a:chOff x="9468544" y="39078"/>
            <a:chExt cx="15380188" cy="1433261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8544" y="408410"/>
              <a:ext cx="5098639" cy="1022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ZoneTexte 12"/>
            <p:cNvSpPr txBox="1"/>
            <p:nvPr/>
          </p:nvSpPr>
          <p:spPr>
            <a:xfrm>
              <a:off x="9468544" y="39078"/>
              <a:ext cx="12728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mtClean="0"/>
                <a:t>1_1, All + </a:t>
              </a:r>
              <a:r>
                <a:rPr lang="fr-FR"/>
                <a:t>quantile transformer </a:t>
              </a:r>
              <a:r>
                <a:rPr lang="fr-FR" smtClean="0"/>
                <a:t> - &gt; le moment de la dernière commande et le prix des commandes ne sont pas retenus par le clustering</a:t>
              </a:r>
              <a:endParaRPr lang="fr-FR"/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59766" y="404664"/>
              <a:ext cx="5488966" cy="981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68376" y="408410"/>
              <a:ext cx="4468501" cy="1063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" name="Groupe 10"/>
          <p:cNvGrpSpPr/>
          <p:nvPr/>
        </p:nvGrpSpPr>
        <p:grpSpPr>
          <a:xfrm>
            <a:off x="9412300" y="1430992"/>
            <a:ext cx="15343842" cy="1479019"/>
            <a:chOff x="9437984" y="1921895"/>
            <a:chExt cx="15343842" cy="1479019"/>
          </a:xfrm>
        </p:grpSpPr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8544" y="2337981"/>
              <a:ext cx="5299832" cy="1062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7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76686" y="2386333"/>
              <a:ext cx="5405140" cy="966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88622" y="2313304"/>
              <a:ext cx="4521350" cy="1087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ZoneTexte 19"/>
            <p:cNvSpPr txBox="1"/>
            <p:nvPr/>
          </p:nvSpPr>
          <p:spPr>
            <a:xfrm>
              <a:off x="9437984" y="1921895"/>
              <a:ext cx="3102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mtClean="0"/>
                <a:t>1_1, All + </a:t>
              </a:r>
              <a:r>
                <a:rPr lang="fr-FR"/>
                <a:t>quantile transformer </a:t>
              </a:r>
            </a:p>
          </p:txBody>
        </p:sp>
      </p:grp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8544" y="3427882"/>
            <a:ext cx="5372893" cy="1077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4606" y="3414450"/>
            <a:ext cx="4582275" cy="1091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6881" y="3414450"/>
            <a:ext cx="5736322" cy="1025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ZoneTexte 25"/>
          <p:cNvSpPr txBox="1"/>
          <p:nvPr/>
        </p:nvSpPr>
        <p:spPr>
          <a:xfrm>
            <a:off x="9420684" y="3045119"/>
            <a:ext cx="5053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2</a:t>
            </a:r>
            <a:r>
              <a:rPr lang="fr-FR" smtClean="0"/>
              <a:t>_1, All  RFM sauf payments + </a:t>
            </a:r>
            <a:r>
              <a:rPr lang="fr-FR"/>
              <a:t>quantile transformer </a:t>
            </a:r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8932" y="5160810"/>
            <a:ext cx="5352505" cy="1073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3863" y="5026826"/>
            <a:ext cx="5486716" cy="980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4606" y="5160809"/>
            <a:ext cx="4462681" cy="1073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ZoneTexte 29"/>
          <p:cNvSpPr txBox="1"/>
          <p:nvPr/>
        </p:nvSpPr>
        <p:spPr>
          <a:xfrm>
            <a:off x="9491081" y="4736104"/>
            <a:ext cx="4205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2_3, Selection RFM + </a:t>
            </a:r>
            <a:r>
              <a:rPr lang="fr-FR"/>
              <a:t>quantile transformer </a:t>
            </a:r>
          </a:p>
        </p:txBody>
      </p:sp>
    </p:spTree>
    <p:extLst>
      <p:ext uri="{BB962C8B-B14F-4D97-AF65-F5344CB8AC3E}">
        <p14:creationId xmlns:p14="http://schemas.microsoft.com/office/powerpoint/2010/main" val="322863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-20642" y="30608"/>
            <a:ext cx="4708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df2 : colonnes </a:t>
            </a:r>
            <a:r>
              <a:rPr lang="fr-FR" sz="2400" b="1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RFM</a:t>
            </a:r>
            <a:r>
              <a:rPr lang="fr-FR" sz="24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 5000 lignes</a:t>
            </a:r>
            <a:endParaRPr lang="fr-FR" sz="240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5" name="AutoShape 5" descr="data:image/png;base64,iVBORw0KGgoAAAANSUhEUgAAAsgAAADSCAYAAABXeTaiAAAABHNCSVQICAgIfAhkiAAAAAlwSFlzAAALEgAACxIB0t1+/AAAADh0RVh0U29mdHdhcmUAbWF0cGxvdGxpYiB2ZXJzaW9uMy4yLjIsIGh0dHA6Ly9tYXRwbG90bGliLm9yZy+WH4yJAAAgAElEQVR4nOzdd3hUxfrA8e/2kt1kk03vFVLoBAhFQRSkgwJWEGyI6M9+FcErdhTL1WvHgqCABWw0G0UB6T0EkgDpvbfNZtv8/jgaCAKGC4rXez7Pw0N2T5k5Z3d23zP7nhmFEEIgk8lkMplMJpPJAFBe6ArIZDKZTCaTyWR/JXKALJPJZDKZTCaTnUAOkGUymUwmk8lkshPIAbJMJpPJZDKZTHYCOUCWyWQymUwmk8lOIAfIMplMJpPJZDLZCeQAWfZfRQjBjTfeiK+vL717977Q1ZHJ/iOLFy9m6NChrY8VCgVHjhy5gDX6Y2RkZJCamsp/w2iiJ74G999/P2+++eYFrpHsQpPb6dmbPn06Tz75ZOvjN998k6CgIEwmE1VVVee8/zPZv38//fr1O387FLI/TVRUlNDr9cLLy0sEBgaKKVOmiIaGhtbl33zzjbjooouEyWQS/v7+4uKLLxZfffVVm32sX79eAOLZZ5/9s6vfauDAgeKdd965IGX/9NNPIiwsTDQ2Nl6Q8mXn5u/SBs5GTk6OAITT6TztOoDIzs4+630vWLBA9O/f/1yq94e68sorxdKlSy90NdrlxNeguLhYhIeHi5aWlgtcqwtDbqenJrfTs+NwOIRerxd79+497/s+neHDh4uvv/76vOxL7kH+k61YsYLGxkZ2797Nzp07eeqppwBYtmwZEydO5IYbbqCwsJCysjKeeOIJVqxY0Wb7hQsX4ufnx6JFiy5E9dvF5XL9YfvOy8sjOjoaLy+vP6wM2R/rf6EN/JW43e4LUm5JSQnr169n3Lhx533ff+RnDEBISAiJiYl8/fXXf2g5f2VyO/1z/R3baVlZGXa7nZSUlLPeVgiBx+M56+2uv/563n777bPe7nSVkP1JoqKixPfff9/6+IEHHhAjR44UHo9HREREiHnz5p1x+8bGRmEymcTSpUuFRqMRO3bsaHfZc+bMERMnThSTJ08WJpNJJCcnt9k+IyNDDBw4UPj4+Ijk5OTf9Ab8atasWUKpVAqdTie8vLzEHXfcIYSQrqxfe+01ER8fL6Kjo4UQQtx1110iPDxcmM1m0aNHD/HTTz+1uz7PPvusCA0NFSaTSXTo0EH88MMP4t133xU6nU4olUrh5eUlHn300XYfv+yv4UK2AZvNJqZMmSIsFotISkoS8+bNE2FhYa3LOal3aMqUKWL27NlCCCGqq6vFyJEjhb+/v7BYLGLkyJGioKCgdd2BAweKRx55RPTr10+YTCYxZMgQUVFRIYQQIiIiQgDCy8tLeHl5iZ9//vk3PUonlm2328X9998vIiIiRGBgoLjtttuEzWb7zfFkZGS0aQ8+Pj6t9Z4+fboYPny4MBqN4vvvvxcrV64U3bp1E2azWYSHh4s5c+a07ufXnrMPPvhARERECKvVKp566qnW5du2bRM9e/YUZrNZBAYGinvvvbdd53vhwoXi0ksvbfNcVFSUeP7550Xnzp2Ft7e3uOqqq0Rzc3Pr8vnz54u4uDjh6+srRo8eLYqKitqcoxM/Y9avXy/CwsLEc889JwICAkRwcLD44osvxKpVq0RCQoLw9fUVTz/9dJvjSEtLEz4+PiI4OFjccccdbXqIT379n3rqKTF16tR2HevfjdxO/7fb6ZnO8a/t7oUXXmhtd++///5v1s3MzBRGo7H1nF5yySVCCCE2b94sUlNThbe3t0hNTRWbN29u8/rMmjVL9OvXT+j1epGdnS0A8frrr4v4+HhhMpnEI488Io4cOSL69u0rzGazmDhxYpt2XFhYKPR6vbDb7e06/jORA+Q/0YkfOvn5+SI5OVk88sgj4tChQwIQx44dO+P2ixYtEsHBwcLlcolRo0aJO++8s3VZXl6e8PHxEXl5eafcds6cOUKn04lVq1YJl8slZs6cKfr06SOEkH4GiYuLE08//bRoaWkRa9euFSaTSRw+fPiU+zpVigUgLrvsMlFVVdX6IfHhhx+KyspK4XQ6xQsvvCCCgoJavwzPVJ/Dhw+L8PDw1i/HnJwcceTIESHEX/+nKtmZXcg28NBDD4kBAwaIqqoqkZ+fL1JSUtr9xVtZWSmWLVsmmpqaRH19vZgwYYIYO3Zs67oDBw4UsbGxIjMzU9hsNjFw4EDx0EMPCSFO/dPtmb5477nnHjF69GhRVVUl6uvrxahRo8TMmTNPeUynag9TpkwR3t7eYtOmTcLtdovm5maxfv16sX//fuF2u8W+fftEYGCg+OKLL9rU75ZbbhE2m03s3btXaLVakZGRIYQQIi0tTSxatEgIIURDQ4PYsmXLKetysgceeEDMmDGjzXNRUVGiV69eoqioSFRVVYnExETx5ptvCiGEWLt2rbBarWLXrl3CbreLO++8U1x00UVtztGJnzHr168XKpVKPP7448LhcIj58+cLf39/ce2114r6+nqRnp4u9Hp963tq586dYsuWLcLpdIqcnByRmJgo/vWvf53yNRBCiOXLl4vu3bu361j/buR2Kvlfbae/FyCrVCrxz3/+UzgcDrFq1SphMBhEdXX1b9Y9+ZxWVVUJi8UiFi1aJJxOp1iyZImwWCyisrKy9fWJiIgQ6enpwul0CofDIQAxZswYUVdXJ9LT04VWqxWDBw8WR48eFbW1tSIpKUl88MEHbepvNpvFvn372nX8ZyKnWPzJxo0bh8ViYcCAAQwcOJBZs2a1Jq6HhISccduFCxdy9dVXo1KpuO666/j4449xOp0AREZGUltbS2Rk5Gm3HzBgACNGjEClUjF58mT27dsHwNatW2lsbGTmzJlotVoGDx7MqFGjWLp06Vkd28MPP4yfnx8GgwGASZMmYbVaUavV3H///bS0tJCZmfm79VGpVLS0tJCRkYHT6SQ6Opq4uLizqovsr+tCtYFPP/2U2bNn4+fnR0REBHfddVe762y1Whk/fjxGoxGz2czs2bP58ccf26xz44030qFDBwwGA1dddRV79+5t9/5/JYRg/vz5/Otf/8LPzw+z2cysWbP4+OOPz2o/Y8eOpX///iiVSvR6PYMGDaJz584olUq6dOnCtdde+5v6z5kzB4PBQNeuXenatWtre9RoNBw5coTKykpMJhNpaWntqkNtbS1ms/k3z991112Ehobi5+fH6NGjW8/T4sWLuemmm+jRowc6nY65c+eyZcsWcnNzW7c9+TNGo9Ewe/ZsNBoN11xzDZWVldx9992YzWZSUlJITk5uPY6ePXuSlpaGWq0mOjqa22677Tfn4ERms5na2tp2HevfkdxOT+9/oZ2eiUaj4dFHH0Wj0TBixAhMJlOb7/bTWbVqFQkJCUyePBm1Ws21115LYmJim/ScqVOnkpKSglqtRqPRAPDggw/i7e1NSkoKnTp1YujQocTGxuLj48Pw4cPZs2dPm3LOV9uVA+Q/2ZdffkltbS15eXm88cYbGAwGrFYrIOUCnU5BQQHr16/n+uuvB6SGZbfbWbVqVbvLDg4Obv3baDRit9txuVwUFxcTERGBUnn87RAVFUVRUdFZHVtERESbxy+88AJJSUn4+PhgsVioq6ujsrLyd+sTHx/Pyy+/zGOPPUZgYCDXXHMNxcXFZ1UX2V/XhWoDv77PfxUVFdXuOttsNm677TaioqLw9vbm4osvpra2tk3e4Mnv58bGxnbv/1cVFRXYbDZ69uyJxWLBYrEwbNgwKioqzmo/J7fFbdu2cckllxAQEICPjw9vvfVWm7Z4pvq/9957ZGVlkZiYSK9evVi5cmW76uDr60tDQ8Nvnj9dOcXFxW1eE5PJhNVqbfM5dPJxWa1WVCoVQGvQHBQU1LrcYDC07j8rK4tRo0YRHByMt7c3s2bN+s05OFFDQwMWi6Vdx/p3JLfT0/tfaKdn8mvH16nqcSYnt3H4baxx8jmB37bp07XxX52vtisHyH8BHTt2JCIiguXLl592nQ8//BCPx8Po0aMJDg4mNjYWu93OwoULz7n80NBQCgoK2iTE5+fnExYWdsr1FQrF7z6/ceNG5s2bx6effkpNTQ21tbX4+Pi0exiZ6667jk2bNpGXl4dCoeChhx46iyOS/bf5M9pASEgIBQUFrY/z8/PbLDcajdhsttbHpaWlrX+/+OKLZGZmsm3bNurr6/npp58A2vV+Pl17ORV/f38MBgMHDx6ktraW2tpa6urqTvvl0562CFJ7GjNmDAUFBdTV1TF9+vR2t8WEhASWLl1KeXk5Dz30EBMmTKCpqel3t+vSpQtZWVntKgOkz6G8vLzWx01NTVRVVbX5HDqbc3my22+/ncTERLKzs6mvr+eZZ5454zk4dOgQXbt2/Y/L+zuS26nk795Oz3SOz8XJbRx+G2ucSxsHKCoqwuFw0LFjx3PaD8gB8l+CQqHgpZde4sknn2TBggXU19fj8XjYtGkT06ZNA6SfrObMmcPevXtb/y1fvpzVq1ef89iCffr0wWg0Mm/ePJxOJxs2bGDFihVcc801p1w/KCiIY8eOnXGfDQ0NqNVqAgICcLlcPPHEE9TX17erPpmZmaxbt46Wlhb0ej0Gg6FN77bs7+fPaANXXXUVc+fOpaamhsLCQl599dU2y7t168aSJUtwu9188803bX7abGhowGAwYLFYqK6u5vHHH2/3sQUEBKBUKn+3zQAolUpuvfVW7r33XsrLywHpA//bb7895fpBQUEUFhbicDjOuN+Ghgb8/PzQ6/Vs376dJUuWtLv+H330ERUVFSiVytZemfa0xyFDhrB7927sdnu7yrn22mtZsGABe/fupaWlhVmzZtGnTx+io6PbXdczaWhowNvbG5PJxOHDh393nOMff/yR4cOHn5ey/y7kdir5u7fTM53jczFixAiysrJYsmQJLpeLTz75hIyMDEaNGnVe9g9Sux08eDA6ne6c9yVHHX8REyZM4JNPPuH9998nNDSUoKAgHnnkEcaOHcvWrVvJy8vjjjvuIDg4uPXfmDFjiI+PZ+nSpeTn52MymX5ztd0eWq2WFStWsGbNGvz9/ZkxYwaLFi0iMTHxlOvffffdLFu2DF9f39Pmh11++eUMGzaMDh06EBUVhV6vP+VPJ6fS0tLCzJkz8ff3Jzg4mPLycubOnXvKdU0mExs3bmzfgcr+0v7oNjBnzhyioqKIiYlh6NChTJ48uc3yV155hRUrVmCxWFi8eHGbYY/uuecempub8ff3Jy0tjWHDhrX7uIxGI7Nnz6Z///5YLBa2bt16xvWfe+454uPjSUtLw9vbm8suu+y0+X2DBw8mJSWF4OBg/P39T7vPN954g0cffRSz2cwTTzzBVVdd1e76f/PNN6SkpGAymbj77rv5+OOPW9MZztT+goKCGDx4MF999VW7yrnssst48sknGT9+PCEhIRw9evSsczrP5IUXXmDJkiWYzWZuvfVWrr766tOuW1JSQkZGxh8y9NV/O7mdSv7O7fRM5/hcWK1WVq5cyYsvvojVamXevHmsXLnyjOfkbC1evJjp06efl30pRHv772UymexvZMOGDUyaNInCwsILXZW/rYyMDKZMmcL27dvP+afTP9P9999PXFwcM2bMuNBV+Z8nt9M/3n9rOz3Z/v37ue2229iyZct52Z8cIMtksv9J8hevTPbXJ7dT2YUip1jIZDKZTCaTyWQnkHuQZTKZTCaTyWSyE8g9yDKZTCaTyWQy2QnkAFkmk8lkMplMJjuB+vdX+fP4+/uftzEvZbK/g9zc3DPO9nWhyW1WJmvrr9xm5fYqk7V1pvb6lwqQo6Oj2blz54Wuhkz2l5Gamnqhq3BGcpuVydr6K7dZub3KZG2dqb3KKRYymUwmk8lkMtkJ5ABZJpPJZDKZTCY7gRwgy2QymUz2F3LTTTcRGBhIp06dTrlcCMFdd91FfHw8Xbp0Yffu3X9yDWWyvz85QJbJZDKZ7C9k6tSpfPPNN6ddvmbNGrKzs8nOzmb+/Pncfvvtf2LtZLL/DeccIBcUFHDJJZeQnJxMSkoKr7zyCgDV1dUMGTKEhIQEhgwZQk1NzTlXVib7u2j86SeK/vEgrurqC10VmUz2O5zl5RQ98ABNW7f+KeVdfPHF+Pn5nXb5V199xQ033IBCoSAtLY3a2lpKSkr+lLrJZOeNywF1vzOFeO4myPgaKrJ+u8xWDTk/gceNEILqzz8ne8RIDnXpyqHEJA716XNO1TvnAFmtVvPiiy+SkZHB1q1bef3118nIyODZZ5/l0ksvJTs7m0svvZRnn332XIuSyf42HPkFOHJy8DQ0XOiqyGSy3+Gpr8eRk4uj8He+zP8kRUVFREREtD4ODw+nqKjolOvOnz+f1NRUUlNTqaioOPOO60vgwGeQ/T3s/xRON9FuZTbY69o+V7ADNr4EzXWn3sZWDQ7bqZfV5EF1jvR37s/wzazf7r86B9Y+DevnwgejoSLzzMfyq71LYdX94LS3b/3/Vc010FR19tu5HNLrdzaEgO3vSq/Lkmug/PDp113/NGLlvfDJZKjObbPo4Lo5vL5iKuvWzuLI0xGU/fNhXMeOgcMhrVBXf3b1Osk5D/MWEhJCSEgIAGazmaSkJIqKivjqq6/YsGEDAFOmTGHQoEE899xz51qcTPa34Hv9dfiMHYPKbL7QVZHJZL9DFx9P5AcLUJpMF7oqZ23atGlMmzYNaMcQdB9dBeX7QaECvQ80lkPaDFAqpcA04ysY9wasuBuiB8Cwuce3zVwNB7+EA5/C5c+C0ReEB0K6gdMGS66GgI4w9rXj21TnwOaXoTQdFEq4+Tso3A65P0HDVKkOv9q9ELa9DUZ/8AoAj/vUx1CbL9W19zRorpZ6ICsOS3XQ6P+zk3g+uV3QVAHeIb9d1lQF1UchvBcoFH9uvb6cAc21MHUlKFXt327Hu7B3MVw5H4JS2reNoxH2fiS9vjEXgTnotKv+FP8QByq+ZaLtO+pWzSNvwASO1GfhcDlYWrWJRm8vAvNX8IzKQWGSnuT0E/p9jcb2H8cpnNdxkHNzc9mzZw99+vShrKysNXAODg6mrKzslNvMnz+f+fPnA/z+1a1M9jehUCjk4Fgm+y/yV2qvYWFhFBQUtD4uLCwkLCzs3HbqckBFhvS33hd8wqRe5K7XgpcVDq+Cmhzpp+6EoRA3+Pi21TnQZzqE9oA9i6Rg9tAKKQDqdQvYqiAyDawJ0voejxR01+ZBwXZIuBxCukpBYdoM6DwBfMLb1q/XreAXC6E9ISi5bQBZkQmZa6DXzdBQBqUHoGg37HwXwnrC5M/bBtv/CYdNugDQe0vBbVjPM6/vdkqBeWBy24Bzz4ew4z3o/39weA1c+k+wxknLtr4Oh1fDVQvBOxTUBlCdIkxrrIDVD0DniRA7SLpwiRt86qC7veKHgLNRulABKN4rBbJR/c8crEf0ltIkzCHS65D9PfScCrozXEzqzDD+PdB5gykAgMrGFr7YXcSwTsH4GDV4PII5Xx2kpklPoXIo6a4o8sv3U7rpQRyeluP7UkC5WsWtoUF4BSm4XaGk1wFpefDMh/7z88F5DJAbGxsZP348L7/8Mt7e3m2WKRQKFKc5wWd1dSuTyWQy2f+4MWPG8Nprr3HNNdewbds2fHx8Wjuk/mNqLXS7TurBHfUK+MVIga2XVfpJXKEAoxW+my393+tmabuqo/DpFEgaDYMeguTRUk9v0U6IGiD1Qpfuh0nLwWCBhlL4bCp0vgpSb4Trl0nB4K8xglr72+C49IAUoPa44dR1z/4Odr4vbdd5Akz+QqqjbyT4Rp97cPxrHdY/JR1PYBJM33jq9VwOaCqHwp2w/mm4fC4kXHZ8eVAnqYfY7YbqY1Jqw686TQCfCNCaYdE4KegdPPu3ZTgaIW+L9LrovWHji+B2SOfzNNwegc3hwqzXHH/y6HrpQqLf/0Gvm6QLl9UPSL3zB78ArRfcuv54D+/OBVLO78gXsWt8cFXlYPJPgGHPSMv3fCT1Jkf3h9DugBT4mnRq9BoVy3cVcqCojkdGJtFkiKS22UGA1sX3B8vIr27i3+uO8O7GowR665jYM5I9BbXUNTtocXnI1TSj0yqJ06aQb9+DQDBOGURDQx4bvLwwCw/RTifBFgMKiwWlSoU+uZ092qdxXgJkp9PJ+PHjuf7667nyyisBCAoKoqSkhJCQEEpKSggMDDwfRclkMplM9rd27bXXsmHDBiorKwkPD+fxxx/H6XQCMH36dEaMGMHq1auJj4/HaDSyYMGC81PwmH/Dx9fDkolw1YcQN0h63l4r9ew6GiF/qxQ4HVgmBYqRfaHD5RB90fH99LlN+gdSwOi0ScExSOkbWhOo9VJQ7NOOnu/vH4PmKrj5eyl4s9eCOfj48qQxsG2+FKB1ntDaK0nCkPYd99onwNEEw549fW+p0VfqIa84DLEDIX874AH/DmA84YbKrW9KaSZDn4KUKyG4Ezib4fNpUrrJxfdDRC8puE0a2TZ4D0qW/jmapHP7a4/7ybzDwBojpYxEpMGI5yGsJ9uOVXGwuJ4b+kahVimlMiqzwDeGtzbm893BUt6enEqwzy+pJpmroWAbdL9eOp/CI/0aYK+X/k4cDaZA9ubXsCO3mvFNxbjzDuG/aAzPuyZxTc18YrpeTOXAZ5n5+X6u6TqcYeP6Q0g3PB7B1/uKefPHIwxMCGTWyCReW5dNXrWNjOI6nG4P2eVNPD4mmVfXHWFYJ+n1LG9woFIoeen7TKb2j8GkVbFkex659T6olAp6h6XQUJiLRqXhxsp6bLW1bDToiNL4cWODIDjLhu81V+MzZgz62Nj2vf6ncc4BshCCm2++maSkJO67777W58eMGcPChQuZOXMmCxcuZOzYsedalEwmk8lkf3tLly4943KFQsHrr79+/gtWKKRey9J9UorAr764DWw1UhpE/7ukXtlFY6GsoxSEXvrP4+tWH5OCxLTbpZQItRZUGil1wDtE6lmctOzs6jV4lhQ0uuyw+d9SusfVi8AaLy3P+AqEGzpdefp9FO6ErG+l+utOSpepLYCW09/QVZifg+Xn5zFVHILR/5Z60Qt2SIF68ji45OHjK+f8JF1IhHSDuEuk5xxN4Gii2d7MY8v2kxrty8TUiNP3bGu9YOxr2J1uMgtqSQnUojiyFlVUmhT8q7VSz7tSI/0dfykAK/enszu/hlFdQgj01kvH/PX/QZ/biA0YRkKQmXc2HsXu9PDUuE4oBj8i3Tz568VGYxn0vBFUOtj1PvS9HQE88mU6RbXN/BgymPSaRJ7X/sDBej0bVP2ISxpNSV0zRTXNbC000CSCuDIUCmpsvLYuG51GhdWk5bp3tmA16yipt6NUKIgLMFFY08zbPx1jaEoQWaWN9I+zsjOvloYWJ06PoF+clR0F+ShVHvpERjO+dw921C7F7XHTO6Q320J8+DZrOaiV7HPX8LRSxRPNTrwOZtC8bTsR898+p9Socw6QN2/ezIcffkjnzp3p1q0bAM888wwzZ87kqquu4r333iMqKopPP/30XIuSyWQymUz2R+p9i5RqoT3hBqf4IVB1BHI3SkFySFcph/RUAV7lEcjZKG3j90sPXku9lG7gGwMhXSAgEZLHtL9OYT3h4FfwwUipV7OpXOoxHjFPWp44UgoqO42Hkn1SD6uXf9t9HNsg9Zh2ngABHXHlb0e57imUlz9JzdBXsBjUp00F/e6zNxlu24hp2INSj/nIF0Ghwpa3k10iiZ4OF0atGn54HBpLIXawdLHx/WNSoNxpHExaTovNQdYHO/Hz0lBc20yIj761TLdH8MHPOSQEmri4g/SL+4p9xbz141F6+DRRnH+Mdy4vxdj/VqlSOrPU06vSSvncwH1DOlDV1CIFxwB+sWwMuBpbSyeGp4bQPcKXye9tw2rSsjuvBouXlriAmOMHunsRHFwOExbA1R/CwjE4tRaCzPdQ1+zkcFkjgVZ/sjvfR38PhAdeTmWQL5+vy6be7uRAYT178moZFe0m0jeC2SOTaWxxsnhbPsW1zTjdgrFdQ7ltYByvrM2ittmBw+0hwKTj+4xyxnYNZn9RHXH+JoakBBNkcfPD7lfp1yuWJwY8gs1p4+Vlm6lz1vFd7nds11to1mnQoSbGO4Y79hrwa9iFu6EBfUw0Cs0J6ST/gXMOkAcMGIA4zVAwa9euPdfdy2QymUwm+zNpT7r7v/et0s/19UVg+qW38dcby06WMAQCOoAl6vhzOm/QeElDt2WukUaaOJsAGaQ8Zd8YKVjueh1E9WXrMWlYsrTYOKk+dYWwaCwegx8fdF9GQpCZizr8km6RNkPq7fWXep0X/JjJ4KISPMXV3LN5F1P7RUu9ukBNk4N7PtnLkOQgJqVFETlwCkXV3QnpPl4KRn+5QW91iT//XpvNE40rGGRfJ/W6+4TDyBfg6DrY9qbUO5s8BpRKLF46Ft/ah+051dy4YDv/uLwjAxIC0GtUNNidfLmniMRg79YAuU+MlarGFmz2FpqdAmVKLyld4+CX0sXHNzOli4J+d1LZ2ML6w+Vc3umE1BMvK+829qNmTwv1ugIa7E7cHg9juoYwc/k+gr31LLipj5SOAdBjMgR3hoAksNeRV1REiauOS4YFUVpfQFFtM5PTIpn/Uw5uIfDSqjDpNIzrHorHI+gba2WS9RC6T/4BQ5/mksRLue/TPWw/Vk1iiJmkEG+SQ715bd0R9uTVYDFoGZoSTFFtM5UNdg4U1fPY6BRi/E2ggKve3EaLGE6PoGKWZS2js39n3B43ChQEGALwM/hxR9c7eGXPK3T270zcveMxdtqOZdxY1Fbr2b2/TuG8jmIhk8lkMpnsv1xdoTQ2bdzg1t5JKV/4hJvnSg9IPbXGkyY0USikFIyTRfcHpVq6kUx7+hEObA4XSoUCveakocYieoHrZljzIAycCR2H8/ybPwOw/PZ+0joqPU7fBJow8PmeQpJDfY4HyFpja3CMqwVPSHfeM77LjJgEEo9mEePv1VqUABwuN00tLub/eJTKRiUPDruaHfk1HKtsYu27MjwAACAASURBVGLPCJRKBZclBWLSqeld/AGUHoRrFlOt8GH32/+gyaVki/Fx7r6kIyHK40OPGbVqYvy9SI32Y29BLa+uP8Ib1/ckzGLg1Wt7UNXYwuYjlfSLsxJpNTJ90C915pcbzvK34fnpeZoSJ2IO6AB+MZTV21m6PZ+PtubRYHdR3mBnTNdQPtlRwNDkYALMOu7/dC8atZIkXRX2nduor4pEVNl48TsLDw5LZMX+YsItRnokjQKgWWPhSueTNLmUvOlr5M7BcSzbVcSwTiG8tv4owiNIDjFT3eRgROcgNGolo7uEEuRUQllf8Ivhwy25rN5fggfIqWzkmSs689muQjJK6ukTa2VwYiAv/5BN72g/XB5BelEdL13dHR+Dhn99n0Vlg5OkkCBK7Bs5lL2N0TGjCfIKwuVx8XCfh3lp10sUNxUjEKwrWEd5czmv33z+Uo/kAFkmk8lkMtlx2+dD5jdwzWLwP+lGsaLdkP45HF0rBdCXP/37+1Mo4LI5rQ8dLg8KtweNStlmNafbw00f7CDEx8CLE7siAJXyhLQHv1jpZsDAJLLKGojz9+KKHlLQ3uJy0/jhDVQ3Ce7W/IPHxiQTH3g8//RIeQPeeg1v/XiUqSVPcpveDpOWk1/TQrTVq02A7OelZcmtady6aCc7cqoJsRjQa5TkVds4Ut7IkORg/Ly0WIxahnUK5qj/7TTGTaKrdwhVZQ3U11XRrDRx2JjCFlcMncoa6BB0vC5RVi+evqIzK/cXsyuvhrc2HGF8j3C6Rli4eeEOam1O1t4/EItR27rNj5nl+HnpqGgIZ5VtMnnpHXhr2n2U1tn5x4IdeDwemh1uFm7JRa1UEOZrYFtONW4huKhDLJPTorC7PMQX76JH3Q98q7+WYw4LdpeHioYWXlt3hIqGFm4fFMfgxCD8TVrGpMbj9rh5cuVBUqP8eG9qLwCSg820uDzkVdmobXayPaeWxVvzWLG3mNRoP8Z2exQaoaimBKdboFYq6BNr5dGvD3LHoHhi/L1Yuj2flBBvapudNDtdBJn1oBAYfrkwun1gLMmhZrpF6iiymQg0BlLeXI7D4yDZL5l+of2It8Rj1VsxaUxUNFeQ6Jf4++/FsyAHyDKZTCaTyY7reaM0FJnfKUYByPoWjv4AHUdKub9nII7+xEOf7cQY04fHru4PQJ3NwdQFOwj11fP6dW3HElYpFHQJsxBg1vLw5/upanLw9uRUVEoFJXXN5FTq6Tt8HgqFgp3b8thbWMvVvSNwuT3M+Gg3HcsS6Bruw7gOoXSL8EWjUrDlaBUKBE9+vZ8QXxPpxfX08Q0nMtgICiU7cqv4cm8RPaJ86R+vo9bmYPWBEoamBHOsogmjVs3lKYGsSS/l0VHJWE06/Ly0beo999ssyurtfDY9hIQgM5YZb+NrUDHaBde+s5UIPyNvTepJY4sLIQQ6tQqtWolJpya3ykZ6UT2+Ri1dIyz4m3T4m3QU1th4ZvUh7r6sA75GDc9/m0mQt56kEDOb3J3pavXBrFfjETp6RFroHe1LbpUNvUbF4MQAYvxNbMisYGN2JZ/vKqJzuA+f3NYXnHGkZ1xG5fdNjO4ewNCUICa/t43kYDPfVNl4Z+MxXl9/lB6RFp4Y24l6u5Plu4vJLGtACIFCoWBCagSZZQ0MiLPS7PQQ4+8lXcgI2HqskjXpJYT4GBgQZyXQrOXiDoE43R4Kqm28sjabALOW167rQbjFwM78WjRqFZWNLfh5afn1ekivVXN5Sgjzts9jR9kOXh38Kv4Gf2Z0nUGiXyIKhYIgL2n4uRBTCFq1ls5ZLVQsfxX/6beh0LZ9jf4TcoAsk8lkMpnsOL8Y6d+p9LsTUsZJw5D9HmcTjU7AcXxEjC/3FnG0opFofynPOb2ojoIaG8NSglEqFVzUwR8/Ly3VTU6UCgUHCmuxmnQs2JzDpiOVvHtDLzRqBWO7hdE7xo+4ABPFtc3syK0m33wFtwzUc3nuInDeQ7XdyKNfpTPRaw/jHHmUe/pRYAgk9so58EuP7qiuoXQM9iYpRJq/QerRPYrTLZg1IhGXR3BxhwBGdA6jQ5Cp9aa6Fpebp1YeonO4DzMGxVFjc7amhRwuayCnoolJaVE8PDwJPy8tQghuWrCdWpsTnVrJcxO6YtSq0amVlDtcoJCCzw9v7oNCAWsOlHCgqI7SOjthFgOPj01h27FqFm3JpcbmIL2kHq1KSaBZz9NXdKaqsQWToRY/g5Ywi4HGFheXJgaSGuXL8l2FpIT+Mj+FRk9kh64Ebt+NyyP4dEcBzU4PO/NreXR0Ms9/k0lDs5PK+mYGv7CB+EAjC25MJb2wnglvbeHVa7tzuLSB7zPK2FdQy6Kb+lDZ2EKL00OLs4VQi5FoqxfBPnrmb8xBrVKQGmVh7ppMov29uK53JGa9BqtJy6NfH2Rs1xDe2ZhDgFnHqG6h7MytIS3ueP7w4MjB7KvYx0s7X+K5i59jVNyoNm+xIzVHePTnRzGoDaTsTsGxZz++118n5yDLZDKZTCY7j36dFOR0dOb2BceAInE4rz98WZvZ4IYkB2PUqhnZRZrY5L1NOWSWNpAWY0WjVvLPLw9Qb3ez9NY0grx1XPfOVhICTfzfpQl0j/Tl24MlvPnjUQbE+RPsY+CByzuiVatIDPFmTJcQ/CpX4cr6jqLQEexsDqWoxoYjJIpBpjJ2BcXwaueOJPwSHB8oqmXhz3molQqu6B5GfKCJXtF+xAaa+GxnAR/d0kdKc6g6Ssd1s2HAPdKMgIDd6SE9MwtNfgVX3XEzqNT8mFmOyyNYfaCEzLIGxnYLY0CCNJrGmn0FaEp2ofPpSIC3BYNWxfPfHkapUDCqWwjDO4WyYl8xPSN9+XxPESM6B7Pwpt4EmqURKXpG+RFg0rN4Wx4qpYKxXUNRKBTYnW4WbM6lpM7Gt+llNLQ4cXugf5wfJfUOpvSNxKhVM77n8fxxgQKX20NeZROFtc3MHNYRu9ND/wR/9hbUcqCojlsHxnLvp/s5VNrETR/sJC7AhFmvRqlQMGd0Ct0jLWSVNmLUqUjwMjN9UCzrDldw72UJFNY0Y9Cq2ZhVgc3h5nBZI1aTjgeHdSQtVjofO3Kq+Ca9hGMVjdQ3OxnRJYR1h8oprbW3CZBTg1NJtCbS4Gg45XssozoDBQp0Kh0HXPl08Hiw7dqFsVcv1L6+7Xqfno4cIMtkMplMJoP6Ylh2kzRxRPfJZ7VpcW0zGpWSALOOZoeb9OI6ukVY0KjbDrUVajFIo0WUH6ap8AApwd0Z102aLOSBT/fSPdxCRmmDlKesAKdb4KVTEx9oJtjHwPg3NmN3eqizO9mZX4NOo2BKvxg+mZYm9e66buGVvFhWr7Fxy8UCvVZFqSGeZcoObE2vYnCP4zf/vbXhKN8eLCXArMdq0vLUqgwuSQzCz6glxFuPSfdLiNTSIA3fZjs+652PQcM9QQdYmO9HXkU9UcF+vL7hKC63h7cn96Te7sLHePzYc3d9xzOKN6iJv5PimCtRKxXkVTXhEQKHU7Azr5p3N+YwqU8UX+wpRKtSsPloFVd0D2Ncd+n8RFqNvD+1N063h05hPtgcLjYfqeKrvUX0jvZjxqA4lu8p4mBRHUqFggk9w9ColBTU2PjhUBkpoT6tdf/olj4U1di47cPdZJQ0YHO4WLgll/em9MLboEGrVhLiY+C+T/bS7PJQ3eRgwY29W9NLInyNdI/0RadW8cHmHBZvy6egxsaDnzVSUOugQ5CZtyan8m16Ka+uzybcYsQjaE3T6OLYzz9C96HrfjUpYb4kBptJDDLz9pbN3PfDFzx3yWw0Kg2lTaXM7D0TjfK3Q7Y5XA5s9gYmxo7h5/JdlMd60bnZSsXLr2AeOoTAe+45q/fwyeQAWSaTteF2u0lNTSUsLIyVK1de6OrIZLI/i0IpzXCnOnP+ZlOLiweX7adPrB839I3GVZXLA0uyMXhbeG9KL9akl/D0qkPc2D+aa3pHYjFoWocSc7k9qJQKFDvfw5mxjsU1d5GU1AlvQywbsiroEm5h9d0Xo1IqaGxxEeVnRAgF9XYn5fV2Khtb0KgUdI/0pdbmZPHWfFbuK2HF/w3ApHKBWk/XLt357Fg6O3OrWXf/IJ5aeQibw8GcUUk8/nU6ncMt3H1ZB24cEEOoxUC3cAsdgkzUN7uI9DXw2c4Coq3G48OfhXaDG7+RZq77hd3pZkvAeDZn57N4VymzRvrxzBWdAUFds4snVh7kzkvi6R0j9YaOGzEcsaeaDGUX3lx9iPhAE9FWL7bnVrMjp5rZI5MI8TbgpVPRu9KPtFgr32aUYne6oaGUJcs+5Y2ieBZNu5iOwT6U1duZuXw/ORWN3HRRLDtzq+kWGca47uE8/MV+LksKQq9W8q/vswizGLB66Siubea9TTlMSosixt+LEB8jQ5KD6BPrR51NSmkx6dV8sacQgKt7RbJx5qVszK4gq7QBb70UMtY1O3l8RQZxAV78+9rurEkvxcegIUivY1zVOyjjeuPf93oSgswE++g5UFRLUW0zT6zIYNHNUq+47sBH3KQ8At1ux6P1ZltONZVNLZTUKjHWNpJf00R+fR6vpz/JFQlXcH3S9W3egzanjRk/zCCv8iCdXB5evvJL9AMDsR88iD0zE6/U1HNuDnKALJPJ2njllVdISkqivv70M0vJZLK/IXMw3PBlm6eqGltosLuI9vdCCIEQ4PIISuvtVDe2QGM5qmU3MMcriY2xD+Fye+gc7oNWrWR7ThVr0kuZ2DOcqf1jqGhoYdqHOxnZOZhb+t+NiBpGyGYDfWKtJId6M6VvNGkxfq0jV5h0aqb2j+GeT/ZwsKSOeRO6cG3vSJQKBav2l9A3zoq3QcOe/FoOZWfTa+ud0Gk8g/vM4J7LHMQHmnC4PWgUbsxqFxWNDjYeqeJAUT0ZxfXsyqthSr9oXlt/hNRoP54c1wmAz3YVUtXk4K6lu5k1Ilmamlmj58s9RdQ1O7mhbxT3frKXOpuDIclBFNTY2J5T1RoMHyyuo9bmpLHF3XoeQ4JDYfg/GNrYQoO+kC/2FDF9YCzX9IogxGIk3NeIj17DoBc2YHe6GdctjM9u64dSqWDbkqcYkPcRqz3Tqbf3BeCnzHI2HalEpVRQa3NwpLyJNQdKqWxy8PS4zvh6aVl3qIzShhbGdQ1hUloUG7Mr+Cmrgl7RvsT4e2HQqnhwmDTyw9pDZcQHmtCqFLy3MQe9RsXVvSIB6BBk5lBJPdU2B4FmPV71x3g1bC3OHjdKszpe3wOlQsGWXXsI+LEUc1QoSb+M5azXqKhtdhFg1hPpZ+S1tdn8Y1gi5qFPgb2OcoeOz7ce5dNdBYzuHMqqGSOwmsdy68I9VNqq6dujBynWFNwewf7CWhKDvTFoVaiUKgKMAXgZw7i0oYY7fryfJxUTsb/+PkEPPYgu4TTTdJ8FOUCWyWStCgsLWbVqFbNnz+all1660NWRyWQX2JMrMzhS3shjY1LYmF3BjtwaHhrWkaYWF2qVEqH3oTFmGA5dIp/sKCDYW8+orqEsuTUNt8fDuxtz6Bgs3SBW0WDnaHkjh0oa2Bvlx4H6OOZeGcCSHfnMXXUIoVAwKDGwTfndIi2khHhzpKKRp1cdYkdONcM6BfPkuE7E+nuxp6CGzLIGMsqb6eUTCeZQnB5P67BtU97fwQOa5WQ2mwnvfQcWgxqn201WeSMOt4dIXyM3DYjBatLx8Of7uTghACEE/WKt7MyrobbZIQXIwKr9JeRVNbL2UBkx/l74eWmpaXKw7nAFJXV2Pry5D2a9hpRQH/59TTfmrj6MQa2kb7w/tTYHO3NrGJDgz5DkINLirHQO9UF5wjB2RyoacXs8dI+w0DXc8sskbAq2mS7BZjEyb/JU/H28+fZgKd0jfRnbJZSfj1bS4vLw4c29+XJPEZuPVlJvd+LrpaWisQUF4PPLcHED4v2Zf0MqkX7HJ4JxewQtLjdz1xyisqGFXjG+eIQgympkV141QkBlYwuLtuSRW9mEUgG7DmYyUVXJTb1LgCj8TToALu2bSmbMF3QIOz7DolqpoGeUL00OFyv3laDXKLnlojjM1hDwDmHV5hyWbi/AatLiY9QQ7CPVbXJaFE2OMMZ0HQbAz0cr2fjpK2gi7HS67ll0Kh1j4sbwQOEDpOv19DCHYYzrhv7KKzF06nRe3vtygCyTyVrdc889zJs3j4aGU98QATB//nzmz58PQEVFxZ9VNZlMdgGM6x7G6gOlPLR8Pz2jfPHWa9iQWUFOZRMfb88nwKTjzX19uXlADN0j6/hiTxE/HCrjX1d3I7u8kS7hPvSMkm6W8jfr6BNjZXBSIF/uLWbbsSr0WhXfppfS4nLT4vIwtW8UMQHHJxIx6dR0ibBQWNvM2K6hRPgZmNgjnO5R0gQlgzoGMv1iO73jrGy1vUhBjQ3DwTJmf3GAbpEWOoV5s68qhTWN3tQdrMDm8NAjwofiejsPDUtkbA8pv/e+T/ayPrOcMIueFpeHS5MCue/yjnjrj+e+Pju+M5uyK3lvUw5X9gjnlbVZFFY24G/S0ux0c8N721l4c2/0ahXNTjfFdXYqGlsAWH2ghNfWHyHArKOx2UlMgIl3p/SiuLYZPy8teo2KlFAfnr6iM0Heesa8volmh5unxnXizlH9sDv7cPfHe6izOSlvbKFPjJWDpfU8PDIZH4OGumYnF3Xwx+H2tN7Y1y3Clyt7hDMpLRoAhUJBjL8XX+8twmLUcHGHQF78LpOtx6ow6dQUVDez9WgVCoWCjsFmnl1zGKfbw52XxNM31o+fsipQKqHJY+bngHGM9OmK6pcRLEItevQaFV0jLABUNzkoq7eTFOLNg8MSqWxsQatScllSIJFWIy63h7WHyiisbiYtzkpGcR1HK5oAqLU5GJwY2Gbq7+QQb6x+uUQ3FILLDloveof0ZkLCBPRqPXd2v1Naf9q59xz/Sg6QZTIZACtXriQwMJCePXuyYcOG0643bdo0pk2bBkDqecjzkslkfy3NDjf3fLKHLuEW7rgknvhAE8t2FnJN70iCffQs2pLLfeYfGGBt5JWMG6ltdnKkvJE9+bUU1zVj0Ejj2r638Rg/H60iIchEr2grNU1OJvWN4uIEf/rG+lOSGk5SsDeVDdK6Zp2mTVoCSCkeKWHe9I/zp0+sHxN+mQ66vN7Ov37IYninYAI2PkLlbh0LvKdzqKSeWwbE0ux0c7SiiVev64FamcLQiiaCvHX0iA3ArFPzyFfpeOvVVDc58PPS4nR7SAn15vaB8dw+KKHNBCU5lU1sPVpFXIAXAzv4s2hrLo98mc7sNA0dNs9hc/BE0q1DsLV4cLjc3LJwJxaDmjsHxzE0OZhmh5toq5FLEwPZmVvDoI6B9E/wp6DaxvSPdhHr70X3SF+m9ItmZJdQSuvs+Bm11CgcaNVKlEoF+4tq2ZhdiVql4KlxnQjxMdDichPkrWfO1+lEWb0or7eTV9XExR0CSAn1oWOwmcfGpLQ5nw6Xh/c25eBj0AIKwnz1xAeauGVALF/vLaJLhC+R1gqirF7cMciHTUcqeXr1YYZ3CqbG5kABeOk1HKpRkFHSwL/XZZNV1sBTYzu1TtoC8PIPWezMreH9qb2oaGjhvU3HuG9IR/QaJXcu2U2fGD8++DkXm8NNSqg3C27sjVGr4kBhHTM/38+0i2MZ+8vNmwAWoxbLjW+BUwqOAXQqHf/o/Y/z++Y/gRwgy2QyADZv3szXX3/N6tWrsdvt1NfXM2nSJD766KMLXTWZTPYnEghsDjctTjcej2DbsSq6Rvi0phpMToviyMEaVhQaOWKoZ0LPMLqE+WAxakkONdNod3PD+9tptLuosTmY900mH0/ry5sbjnCwuJ5PpqXhd8KEGzf0jaZruIXkUO82s8eBFGh9urOQrhE+jO8R3poXW1bfwu78WgJMWkZ42bCY4FhFEzVNTkIsBmYNT2TT0UqWbM1n+qA4Ov3ys/8lHQM5UFiLTq1kdXop72zMYf4Nqfzr6m68+eNRHl+ZwZzRKQgh+GhbPn5eGnIqbCzakktTiws/o5oWtzQaQ5eocIxZwYxOTWR0x2RAurgIMuvYlVeDy1PA5SkhLNicwwc/56JVKxjfI5x7h3QEpJ7SjkEmVu8v5ruMMgK8tXy6vZAre4Tx8W1925yHr/cW4xEewiwmRnQOxeH20DHYjK9RzYPDEvl6bzGHShqI9DOQFHx81r7M0gaMWhURv6RVaNVK7hycwJyv0vnHsn38+5ruDEkKZtGWPCb2iiDK6sV7U6QZ8+auPsT6zHKu7hVBfIAXb/3oQa9WMrFnBAMS/EmN8uVwaT3NDje+XloOFtdRVNPMkOQgxnULJS7AhL9Jy56CGrLKG6lsasFi0JBfZaNPjB+zRiQR4qMn1GLAYtTicHn45mApvgYNEb5GTubRGLArFJy4JLM6k6zqLEbEjkClVP1mm3NxXgLkm266qbX3KT09HYDHHnuMd955h4AAaR70Z555hhEjRpyP4mQy2R9g7ty5zJ07F4ANGzbwwgsvyMGxTPY/yOkSvDixKwFmHRuzK3nky3QCzHouSghArVLidAseap5MhtOGRatky5EqcittDE4KIrO0kcuSAvE1ahndJYSKhhYi/LxYs7+Yotpmmp0uduRWc3mnkNby8qqaOFBUS5CPHotRy/rDZSzels8TYzvhpVXjcHnYm19Lh0AzV/eSJumobGrhongri7cV8IXqdu5KS+Dyymbq7S4G/5LH/N2hcsob7K3l1NudTH53G9VNDm4bGEugWc/G7EpMejVqlZKCahuFNc24PQI3sHxXIUHeOp4b34WN2RVkFNcRbDHywoSuWE06jHo1XL+sdf9vrD9CdnkjDw5LpLCmmZqmFlKf/J4oqwGbw0Xf2CCGdz5+3P9em012eSO+XlrKGhw88XUGBq2KJTvyWbQllwU39sZi1FJUY8Pp9jC1fyw/HCrjwWX7GBDvz9s/HuNYZRPzxnfBR68hNdrC0ORglEpp9I1DJfXSLHmh3vz7mu5szK5gUMdAwn2lYe36xlrpHO7DrrwavkkvoWOQmSirF80ON2qVgqt6RZAS6sOIzsFsPVaFUqEgxCKNPf2r2wfFc/ugeHbl1fDSd1kU19lJjfZj1YESKhocTEqLYlhKMH1jra0XP0unpWHUqtqkUICUlrEhs5xe0X70iPrtGMYv7niRb/O+5Y1L36CDXwcAPsv6jD3le+gV0otgr+D/8B1/auclQJ46dSp33nknN9xwQ5vn7733Xh544IHzUYRMJpPJZLI/wcNf7Ke0zs7SaWkkBpsZlhyEl15NRkk9XcItlNXbmXFpMh9uy2VPXi0+BkHVLykVjXYXu/OqSS+qY0SnEGZckkBji4sxr24iv7qJPjF+RFq9Wss6Ut7IjMW7qbc7USqUxAWYOFAojTJRa3Nw12UJlNXbySipZ0q/aAC+Sy/jmTWHuKJ7KAFmHaV1zbyyPodbB8Tw0LDo1hvfFt7UG9UJQZhaqSDIW0+1zYFOrWJoSjBDU44HVU9f0Rm3R6BVSwHma9d1R69RYTFqeWJsJ8ob7AyI9/9NYJdRXMeaA6WsOViC1aTloeX7sTvd2J0uKpsc1DY7SAn1YWhKELH+x/OrOwSZyKtq4ub+MSzYnIPd5WFQxwDe3ZSLEIJNRyoZnBjIku35fLm3mP6x1tbcXRD4m3QYNEo+21nAoi15PD+xKwHm40PR5VU2olYq6Btr5aescl74LpsvdhdxqLSBxTf3JibAREOLi/5x/rx+fU9iA7ywO91MXbCdWH8v5o7vQtwv+eBpsVZmj0yiU6gPJ2t2uJnzVTpOj4fkYG9MOjUOt8Dh9gBS7vOJvwx46U4degb7/D975x0eVZn+7/tM75lJJn2STBoJCQkhEHoVBaQpUgVU7HXXXd1iWbuu6Iq9rCjWtWFHVCwgvfeEFkJ679P7zO+PwUAAdXfFdb/7m/u6cpGced9z3hNOks887/N8HgVPXzygp+jvVNx+N3afnXp7fY9AvqbwGhrtjcSr4s845+dwVgTy6NGjqa6uPhunihAhwn8BY8eOZezYsb/2MiJEiPArMD43jna7F5lYRLPVzZ56C25fAEEQUWjSc9Pbu6nvcpEbr8Hp9dNu99Dt9KGUigmEQuyo7iJKKcXtD+cTbz3WQbPVhUgQmD8kjdwELX/6YB/1XS6emFvE1MJETAYlk/ol8vn+RnbWdNBu9/BlaRO3TszlL1Pz8AaCJOgUvL+zjk/2NCAixAXGJoZPymVtRTcmg5KvDjSzraqDRSMyKDEbkH7vY3wclUzC/CGptNnczDqps9z3SMUipCft0ptO2ubPSdCSk6Cly+GlvsvF7tpO1h1p58EZ/bhk2XZsbj/Z8WrumZrHU6uPUtPuwOULkBmrQi2T0DdBy9++OkKMRs7QjLAd3LBMI69squaVTVUcbbWjV0lJjVbT3xSF3x8kWa/kwZUH+WhPA8MyYvjN+Gye+a4CjUnCrIEpaBTNfHe4ldoOJ1lxGvSq3s00zstPJCcxCqlY4Ka393Bubhz76y3Y3H4CIdhY0c7DXx7m7ql5DEjVEwyFkIgEchO0pEafeBPz7cFmXlxfyaOz+ve4g5yMUibmjxNzeG9nHWWNVh5YeYDfn9sHg1p22psJCHtIN3S7yIzVYHX7kIgEVLKwHP1ekPuDfu7ceCexylg63Z2MNo3mtiG3MTt3Nn0MfXrOFaeKI04Vd9o1zga/aA7ys88+yxtvvMGgQYNYsmQJhjO0/YtUxEeIECFChAj/PcwcmNLzucXlo8PupdCk4/IRZgBEQrhZSGW7g9RoNV0OD/2SdFw3OpP6bif+EJzfL4HDzTbe3V7LlMJEHptVhNsfQKuQ8sK6Y3yypwGZRMSWY+1cOyaTW5bvo7bTxdcHmxmUFs35BXLG5sTh9Pq56vWdZMdruHtaPm9sqUarkPC7vjayNz1AzvkPM3LqRKrbI+Wy/wAAIABJREFU7Ty95igSkYjK9jJevbyExCglAKX1FkQiyE+K4p3ttTRZ3EzIS2B/g4XiVMMZI5r3rCijy+Fj3uAU1hxqZeHQNMxGNX9fd4x15W2ckxuLzePj4qVbiFKIGdPHSCAY4q5PDrC3rhuxSCAxSkl2nJb9DRa+PdzKxSUpFJrCEdgjzTYaLS5uOa8PS9dV4g0EmTMohW6Xl+JUA3dMzsUfhLd8NWhlYmYPMjHQHM1NYzN5c2sNe2u72Xy0nW6nj/puF69dMeS0exCLBJL1Shq7XWgVEgakGfj9hD4ca7MTAowaOeYYFYcaLfxh+T6MWhmf3DiSfslRHG2x4w8Ee5qlhI53wfshhmTEMDg9hlc3VbFiXyONFjfRPxAJfmVjeMwTc4u4d8UBjBo5zy0oPn6dEBWtdjRKL02OJuQiOdXWatJt6UjFUnKjc3/y+T1b/GIC+frrr+euu+5CEATuuusubr31Vl555ZXTxkUq4iOcDQI2G8333Ydm9Giipk//tZcTIUKECP8T6JRSRKIQ26s6ueyVbbywcBBDMmKwewOM6RNLeoyKR1cdobLdwabKDkobLbx0ySDidAoWf3mEJouLKQWJTC5M5Lo3d1HX5WRifgJZcRp8gQAPfH4IvUqGze3D4wswLieOS4al9UQwd1R1oJCJKE7Vo5FLeGJuERq5lASxFQ7/Bkwlx9cpozjVQLRaxiCzgYYuF6sPttDh8PLezjpMBhXLrx3GvdPzcXoD3PL+PrZXdfLABf16WjmfTDAEvkCQOz7aT5vdS06CFrNRzbT+STR0O6lud/LIzH7MeH4LaTEq7pqax83v7uVgk5UYjYybx2czqV8iarmER1cdYvnOehL0yp5I6QtrKzjSYuPtq4YiFYt4dWMVMrGIz/c3YfeEW3XfMy2fnbVdhASBFfuamNY/mdouFxVtDhaNSGdsbhyPf32ERosbu8d/ojX2Sdz5cSn1XU6emjeApesrSTEoefa7ClptHpZfO4yn5g1gxnObaLG5UcnD4fM9td0carLi9gf5bFc9Wys7eO2KwT3nD4VCbD7WgcmgJC1GzYFGC7d9WMoNYzO5alQGUwuTkIoF7vy4lIsHpyIWCdjcfganh635RmTF4PIFMBmUDMuM6RX5PtJi4+Z392JKaMaisDBn0Bwy9Bl0ubtw+ByopeHnosnexFfVX3FB1gUYFOHga52tDo/fQ5Yh66w8+7+YQI6PP5EPcvXVVzN16tRf6lIRIhDyePDW1eNravq1lxIhQoQI/6cpb7Hx8oZKBqTqmVyQxCBzDBvK22m2erhk2TY+umE4lw0z85t39rCntouhGdFsq+qiviu8ba6QhYXWHyflsPpQCwuXbePxuUXcMqEPXQ4vJWYD5+TEUd3p4Mlvy6ntdPLIzEI+2lXP52VNXHSSXdi3h1pptXjYXdPN8MxYsuK0rD7UwlaPnwsHXU6nw0tpeRsjMmOIO15UeLjJRkWbDac3SIpBSaJOyR8mhLflv48qy8Qi0o1qRmQZAWjsdvLhrgZmDjSRoFPg9QVJj1ExMT8ety/I9KIkAPolR5GsV7GuvA2DNMg/ZpuQGlK47JUdVLXb8PiC5CeqWHDce9jq9tHl8HHz+GwyYtU8uPIgM4uTidbIuS4nDr1KSofDy9FWOwearKREK7m4JIVdtV2YDEo0cjFOrx+nx8crGyu5eHAq/U1RHG6283lpIy02D1MKElEezw3xB4J02D08/OVhLhtuJjteg1Yh4c2tNby1rQaNQsxlw810Obwojs9ZMqeIToenp6HL3dPy8PiCaOQSWq1u6jpd+PxBkIfF8W0f7uebQy2cl5fAIzMLqe9y0mx14/IFkElEpMao2FPbxe6aLgamGvi8tIkWq5sPrh9+3CvZQG6ijvd21DExP4G+ibqe/2+TQcXkfgnoY1zUewaTrk/H6Xdyy9pbKIor4vYhtwOws2UnHx79kD7RfRieNByAxdsW0+nu5I3z30Aq7p1u8u/wiwnkpqYmEhPD1Zoff/wx/c5SZ5MIEc6ExGgk7fXXEORn3tKJECHC/z1CoRC+mhokSUmIZLKfnvA/xKpVq7j55psJBAJcddVV3Hbbbb1er62t5bLLLqO7u5tAIMDixYvPmlPUW1tr+HRvI5/ta6Bt+4f8cew4+iZmsLG8DW8giMmgQioWMb1/Ess2VjK1IJFrx2Zh0iup63Li9gZos3m45OWtePwh0mKUfHOwmRkDTNR3Ofnb1+V8e7CFuSUpvHfNMF7fXM31/9jNX2f0oyQjmvJmGwqpmHSjGo8/QIxWxp66brZUttNi1fCH9/cBcG7fOD7aXc9b22p5bHZ/5g9JZVNFBx5/gCHpMZQ1WEgxKMiI1bK1spMSc3RPTuxz84tptoR9g40aGQ99foivD7TQ7fRyzZgMWm1uRAJcOCAs1v2BIA6PH7VcgkIiwuMP0LTyQfLt2wjO+QdDMqLxBQM0dXu4bER6z/fS7Q1Q1eEkRIhXN1Vj9/jZfKyDNruH1QebyU3Qkh2nYUhGNBWtDu6f3o+i1BPpqH+alEtTt4sPdzfwwa56VuxrQgAONlnRKyWoZBKMWhlikYDLG2D+y1vpdnhp6HYRCoUYlmlkeKaRilY7hSY9swemkHyKhVpOghaHR8mawy0MzzQSo5H3iOffjs/murGZyCUnkrPb7R4yYzVcPSp8nwqJmHitnLSTii8HpBp49fLBxGnl9EnQYnX7es4JUN/l4q2tNTRb3L0EskYu4eZz+/C7756n0d5IIBggShbFmJQxFBgLesZNME8gTZdGXkxez7EFfRdg89rOijiGsySQL774YtauXUt7ezsmk4n77ruPtWvXsnfvXgRBwGw28+KLL56NS0WI8IOIFIqfHhQhQoT/M3iOHKHxT38m6qKLiFl02a+9nP8YgUCAG2+8kW+++QaTyURJSQnTp08nL++EGHjwwQeZM2cO119/PQcPHmTy5MlnrVj+urGZxOvkfLl5D96WIzz4iYaDITOzB6bwx4k5PXmpU/snsa+hm8w4DYXJUbyysYq3t9cyJieO60anY3X78fqDNFkEXt5QhV4lY0N5O4earBSadIzuE0uMRs6ILCP+YIg+CVoaulzct+IgE/Lj+ePEXCwuPzqFlMUXFXLvigM0W92EjheTWV1+JhckYtTIyU/SIZeIODc3Dk8gQD9TFK02D4ea7VhcAVRyMTeMzUQiDgvkLcfaueezA7RYPYzONjIpP54txzoob7Vz+Ws7uXx4GjOLT+RiP7rqCDtrOvnL1DzqulwUJkexrDqZ32QOw6yJ5c4paVicPrZVdTAy29gzz+UL8NS8op5iOptbjEIiMK8khdc3VzH92Q0IIhEJOgUf3zAcg/pEkGdzRTs3v7uXYAhuOa8PTq+fQ002SswGzDUqjrXZabJ6+Gh3A/NKwqkMhKDb5WNklpEpBYk8/u1RhqRHc98pqSRef5B2u4ckfTii/tn+Rp5dU8HN44PMPt6M5ZEvD1PRZue5+cU98wRB4O+XDEKAnudgTE4cg9NjUMp6+xB/75utkIpw+XoXTGYY1Tw6qz9pMaf7HQNcVXAVG+s3Mvuz2QxNGso9w+5BJJw4h1wspzC2sNec4cnDz3iuf5ezIpDfeeed045deeWVZ+PUESJEiBDh/wNCfj/e2jpE+iia77ufkNNJ3G1/Rj1mNKpBA3/t5f1H2b59O1lZWWRkZAAwb948Pv30014CWRAErFYrABaLhaSkpLNy7S9Km5CLRdwwLptFQ9P423I1dQ0ifJ4gIhHcu+IAQzNimNo/iWi1jCWziwCo7XDy3s46NHIJ5+fH88qmGlzeACXmaOK0copS9EwuSGR8bjx/eH8v5S0O3tlWy4BUPdOLkhly3Nkh3ajmj5NyMOmVPLDyIOYYFTeOy+JvXx1hX103g9OjmVqQSLRaSk2Hk3idvEf4uX0BPittxOsP8d6OOrQKKXNLUrh+bBabK9rZVNHOmJw4rG4fD35xiDabB5VUxL66btYeaSMvScecQSmsK28jM1bbYxcHkBmnxu7xU9lq50Cjhd+d24fm1AvRFSWDTEa73YNULOK8vHgEQSAUCnH7R6V8e7CFknQDDd1ujrbYEQS4ZXA2eUlRvLKxEn8QhFCQoRkxPeK4vsuJUSNn/dE2rC4farmElfsb8QVCfHDdMB78/BBGrZwZxSYeXXWYG8dm8fKGKuQSEe9cM5RjbXb6JugQBIiPUlLRauP5744yb3Aq0Wo5vkCQlzcc47OdxzBrg6SkprPxaDuZsWom5CdgdftYVdqE0+tHdLoJBVXtDtYeaWXBkLSeAsdTxfHJPPZVOXVdTt67dlhPHrMgCD1tqc/EqqpVbGrchDfgpbStFG/Ai0Ly40EwT2Uljo0b0c+ahUh1ZuH9rxDppBchQoQIEX5Rgl4vbU8+hbKoP7oJE844xvrFF7QvfYnoSy/FtWcPgkiEAMTfeut/drH/BTQ0NJCSciJ6aTKZ2LZtW68x9957LxMmTOCZZ57B4XDw7bff/uzrhkIhnvymHJVcjEEt5ZJl2/H6IV4n5aMbhiARCUx+eiPrylvDhXDdbopT9QiCQEq0kpFZRt7eXsvVb+7i/un55CVFcfvkvr2FkAL+MiWPzcfaeX9XPf5giGn9w+JeEASWrq/ki7ImgsEQbTYv0WopI7KMlLfY0CgkTC1MZNnGapINCt7aXkefeC2js2Nx+wOIgCKTnkS9kiarm4sGJDPpeEOSpesrabS4eO3ywfRN1HHXlDzKW2zsrevG4w/w1YEWlFIx0/on9azne9y+AIUmPXMGpRAMhR0bTAYlLl+Ax78pZ/Oxdpq63WjkEuJ1Cp6dX0y8To7F5cOolWGOUSMRiRiYaiBWK2fe4DQkIoHH5w6gudtJs9XDnyaF3Rmq2h3c+NZuJhckcMO4LDy+ANEaObkJWhyeAGKRQJPFFV5HehC5VEy0Rsaa9a0opWIuHW4m/ySv4gyjmjkvbsHjD7K1spM3rhzC7R+VUt5iQ+usZ0+3Gl20k5nFyfRN1BGllLKuvI1nvqvg8hFm7pmWT5PFxa3v72PuoBT0ahlL1x2j1eZheGYMbTYvqdFKMuO0/BA3nZNFh91zxiLCk9lZ3Um8TkFKtIpMfSZOv5ObBtwUfmx+QhwD2FavwfLJJyiLB6Lsl/+T43+KiECOECFChAi/KNavvsL61SpCfj+6CRNw7NwJgSDqIYN7xsjz81GPGoVm7BhUQwYj1miQxMT8iqv+7+add95h0aJF3HrrrWzZsoVLLrmEsrKyni5q3/OvWKl6/EEQoNXm4faPynB5A4SAdocP13GReOUoM69vrmH8krWEQgKPzS7k/IJEBEHgypEZrC9vw+7xU2CK4rPfjDzjdbqcPl7aUEVhchTXjE5nwcvbGJFl5MZxWbh8AQRgfG48KrmYT/c28vWBFp5fMJAQIVQyCQNSo1HLxeyr66bL6eXOT0qRiESkGJS8cnkJ0WoZD6w8SLfL13PNK0ams+TrI+yq6aJvoo7hWUYONVs51mZn9qAU8hLCKR+f72/irW01/HlSLjkJWhRSMct31vHmlhquGZ3BuNy4nrbN5S12vixtwucPIhIEVDIxKpkYkSgs9p+bX8xFz29k+c46/MEQd07Oo6zRwldlTcwcmMLE/AT63/cVdk84VaTApCdWK2dUtpESczSf7Gmgb5KOOYNSe33/nppbxMUvbeXdHbV8eH04reDq0enEnJSeEQqF+Hx/E6nRKopT9VR3OChK0RMKhTDHqNHIJYSMufibHNw5rRCd8kTe7tCMaFIMKj7e3ciemm7sXj/fO7xtqmjH4vJz99R89EopV7y2A5c3wKR+CTw6qz8Ob4BlGyoZ3ze+p723PxDkk72NZMVrST6e0nHyOj/YVY9OIeXJ1eXkJ0Xx2Oz+zMiewYzsGeH5QT/egBeZ+MfrEAwXz0M9uARFft6PjvtniQjkCBEiRIjwi2L/+hvEuiiMN94AQNuTTxHyeTG/+25P0ZRzyxbce/cCIE9LO+0cQa8X5/YdKIv6I9ZoTnv9f4nk5GTq6up6vq6vryc5ubcV2bJly1i1ahUAw4YNw+12097eTlxc76YJ/4qVqkIq5rZJuSzbWMXOmk4KTDqq2p2MzjZid/t5Ye0xZhabWLG3CZEQjvDeunwfSzdU8s7Vw0iNUfG7c/vwl0/KuOaNXXx60wi0irDwarW6uX/lQeYMMrH+aDsWl48d1Z3sqbNAKMTmY+3MKk7mq7JmLG4feck6JuaFO93FauUoZWIONFgob7VxQf9kXL4AHn+QgWnRXFiUTH9TFH2TokiMUmJ1+zjYaEUmFlHb4aS208mUggTyk3S9mn9Eq2T0TdTyj601hEIhPtzTQIpeSavNzZwXNzPYHM2QDCOFyTpGZcewdH0lZQ0W7rsgbDpQmBzFU/MGkB2vIRQKNyKRSUSEQiEau13EqGV0Ov24PAGiNTLcPj/v76xjX1030/on883BZhzusD3b97nAGrmE2yf3paLVxodf1GNQy04TyHKpmPF94wiFwj87VrePJV+XY45R88eJOTR2u5CI4db395Edp2Hlb0fx8oZK3ttRx/i+8dx0TtgGze72IQjCaT7QcomYOYNSaOhy0WJ1IRWLeOWy/giCwESvn/mD3byyqYomiw6vP4TdE2BdeTttNg9dTh+f7W/C4wv2COTaTiflLTbabZ7eAnnT09gaj/J602zSjWp+c072GXOS79tyHy3OFp4f/zwS0Q/LVrFGg7J//x99xv8VIgI5QoQIESL8MG4LHFwB2RNA+6+1cw3Y7RAMohw6BElNQo+wTfjLnYQCgV5dtkRqNWK9HkF65gp05/YdNN9/P8brrkN/0Yx//37+D1BSUsLRo0epqqoiOTmZd999l7fffrvXmNTUVFavXs2iRYs4dOgQbreb2NjYn33tc/rGU95qp6zRSpRKxu3np3JBUTJ3flLK4WYb04uSWP+ncYRCIV7bUsVjX5VT0Wrn9o/2c9/0fhSl6hnZx0hatAqVTILXH+Tp1UeJ0cio6XDS0O1m9sAU4rVytAopo7ONrCpt4ptDLazY34RKJsbi8rL4i8NkxWrIjteys7qTZ9dUUNZoAWBYhpEDjRYe/Pwgi4abeWhGQbhA7Tg6hZQ3rhxCVZudJV8f4XCzjVcvLyEjtvcbqz213awqa0EuEXHZMDMvb6ykyeIiWi3DHwzR0O1m+c46XL5EzEYNy3fUs+5IK3aXD3cgSIxaxiBzNE6vH5lYhNMX4K5Py4jXylm+s45FI8xcMyqdlzZWcu3oTEb3ieXt7XU0drtYe6SVndVdyKVi7pjclxiNnFAoRLPVTYvVzd2fHiBaJeOxWYU8sPIAapmEWybkAGHBueZwG21WD4IA143J5Nbz+hCnU/D82gr211tYNNxMrEbOmJzwLszYnFj8gSDBUAi7x8+G8jaeX3uMxTMLyE+K4qX1lQBcNSqdw802zsuLRy2X8PTqo2ypbGTzsQ5GZBlRySTolFJK6y3oFFKmFCayu7aLP07MJVYrJ1YrJ14rZ9Oxdrz+IDKJiGn9kxiVHYtBfUoE2NaMzlHFkhk5ROmieor6TsWkMaGUKHuK9Nqcbdy+8XampE/piTKfTCgQIOhy/ew30hGBHCFChAgRfpi6HbDxcRBLof+8f2pK0OPBW1VF2zPPELTZkSQm4q2qIuTxIKhUKHJP74alnzED/YwfFr7Kov4Yr7sOzehR//at/F9BIpHw7LPPMnHiRAKBAFdccQX5+fncfffdDBo0iOnTp7NkyRKuvvpqnnjiCQRB4LXXXjtjW99/hXa7hwONVi4ZkkpOvIZblu/lUJMNmUTMnppuFo1I74kACoJAok6FQSUlO07DkWYbrTY3KdEqFg5JY0CqHpcvgM8fZG15K0lRSp6bX4THH+RAo5W1R9p4Yl4RepWMmQOT2VHdyUvrj3Hf9Hz+/GEpCmmITRXtbKvqJE4rp8XqJsWgIi9JR7xOzo4qH25vgFc2VmEyqDi/ILHnPo4022iyuFjydTlahYQ/TOyDQIh7V5RxxYh0Uo/bkV0/LpM1h5uRiMXMG5KK0x+gut1Os8XN5IIkxuXEsnR9Jct31HHJUDMikUCLzcPK0iZe31zNnVPyKEyJYtEr2xmYZmDRiHQONlqRp+jx+INsr+pi2WWDODcvgXidHEEQeHVRCde/uYs1h1u4fXJfZg40kZ+k43Czlds+LEUhEWFz+5g/JBWJSMRtH5VS2WbH7QuyYGga8ToFqw+10GJ1o1NK+bKsmXmDU8lJ0GLUyJnWP4mmbievb66i2eLiq7JWfntOWFiPzDZyy/J9jOkTy7l944nXyXvygjccbSMQDDG6Tyy/e3cvU/sn8ptzsilO1fP2thp++84eZhYnY/f46XD4eGHhQGK1ciQigWCIXm9QZg9KodPhRXrcMUQQhNPFMcCEByHoJ0fS+7UjnUcQCSKyDdkAXNv/2p7XQqEQq2tXY/VYf7CzX8err2Jb9RWmZ55Gmph4xjH/DBGBHOEXx7FrF/Zvv8V4ww2ItT+cyB8hQoT/QtJHwZTHwXTK9rzfC5/fAsZsGHFzz+GQ10vljBn4m1uQ5eYi0WmJmjkTQSz+WZXlYo3mfz5yfDKTJ08+zdf4/vvv7/k8Ly+PTZs2ndVrPremgvd31fG3Wf2Z1C+Ba0dnUdFmozhVz8yBJs7tG8cza45i0qtQy8WsPtyCOUbNXVPzUEjDaQLfHmzhgc8PckH/JFYfbuX352bTL1HHR3sa2FPXhVgQYTaq2F3TzY7qLqYUJKKSSTEZVFR3OAgGQ+Ql6pBKBL4+2IwvECTDqEUiFlh66SBiteE8270NVkLA4PRoMmLVvLyhkrVH2rh9ci7PfVdBdbuTK0aaMelVDM2M4dFVh/jH1lqkYhF3Tsnjs32NfHOwhecXDKKqI1wYN39IKoFAkFvOyyUrLhx9bLN5KG+xoZSJ+OLmUdR3OonRyNlR3YlOKUEiCPSJ15IeqyFZr+TNKwdzsNFCgUnHyOxYBEFgV20n3U4fk/sl0GhxUd/tpLLDwYIhZgqOt562uf1hm7q8OKLVcmYMSOZAo5XXtlTjD4Zt7WxuH/E6BbMHpVBo0iMIsKO6k6e+LeeDXfUMTo9meKaRXTUWNAoJcTo5V47KoLLdwe/e28uUfvHIxQKrD7Vw9agMXr6shCPNNrYd60AhE3Os1Y7V5eOCoiTG5IR3I0Zmx3JBURLvbq/j072NiMUCaTFqNAoJ0uM2b+JT3pedqTPhmTja5sDhDVCUckIgOzw+7t9yPzKxjFcnvXranA53Bx+Uf0DfmL5c1OeiM55Xbjbjzcr62U4WEYEc4RchYHfQ/sLzaMaMwbVvH44tW9HPnh0RyBEi/LfjsYFECeLjfx4kcnBb4e25cOHzYDCHj4cC0F0D0t5/hLx1dQRa2xBkMgSAQJC2Rx9BEhuLeuALZ7xkyO/H+vXXKHL7Is9IP+OYCL88uQkadAopWoUEQRC4bmwmH++u54rXd/D4nCJsHj+vbaoOt31WSNha2YleJSWE0JNDW2iKYtFwM3mJOg632HhqdQUKqYh0o4oupw+3z09Bgi7cxe64tdu7O2pps3t4bkExg83RTOiXyNEWO1KxwNylW9hT203fRB2PrjrMAxf2w+0LEKeRUZiip77bxdL1lWyq6ABC2N1+bh7fhw67hyiVFN3xHOj5g9NwePyMz43D7vZR3+WkptNBnE5Bs8VFU7eLP72/j2AItAop14zOZG9dN5P6JZAZpyHDqGZ7dSd1nS7Wb6jit+OzueuTMs7vl8DimSf8eF2+AL9fvo9YjZzZx3OHP9nTSJvNw+6aLrZVdiIWixibFY1cImLzsXbSolXc/9kBzsmN56pRmT3n6pccxVNzi7hl+T4yY9VIxSLcvgBahZS8JB3zXtxKp8OLTCIiVisnL1FHjFpOidnA7ZNzUculpESrsLl9TMyLJxCCFpuX/ilR6JRS/IEg176xg/puNyJR2GLP7Q9ww7gTrZqdXj8r9zfhDQT54/k5ZMRoWFnaRF2ns5dbxr/DX784RFW7g2tHZzBvcCrfHmrhqW+PMqRoCDJ5uNHJqbsiRqWRu4fdTZwq7gfOCtpzz0V77rk/a20QEcgRfiECHe04Nm9BpFZjvOoqoqZMQXqWfDojRIjwC+HshLdmh6PG59570gshOHU7U6qEBR+CqLf/qSwjg+TnnsO+di2SKB2GBQtw7tyJKOrMf0xt69fj3L4d+5rv0IwZQ/yf/wSAa+9eRGo18uzss3d/EX6UOSWpnJefSPTx7XCr28eXZc00dLkorbeQGqMiSilhxgATw7Ni6HZ5UckkxGlP5I6+tKGSHdVdjM428rvx2Xx1oAW9SkpRip4b39qNVC7iYKuN2g4nGnkFvzu3D0qZGIlIIMWgwhsIsqe2mxvf2oXHH0QsCrtDBAJBVpU1MyA1io/3NBKjkTOjKJm/fnGIUAhmDTIxd1AKJoOSo612suO1XP7adlKjVTy/YCCmaBVT+ydz24f7abd7Mccoefea4Ti9fqLUMkQiAVO0kkHmaC4bbmZTRTv3fXaAa0ZnMH9IGnWdThZ/eZholRSXL8ixNjsIkBqt5miLjfVH22i2uCEUQkSIZL2Cx746wq0T+vDXGQV4/AHKW2yYY1T0TYpiZJaRh784xJbKDp6+eAAD0wz0T+n9M2Jz+8iI1ZAeq2ZTRQcHGnfQN1HHM/OLqWpzkJekxaRX8cneRn47PptZA1N4dNVhOh1eQiEwGZR0O708/nU5n+5twBcM4g+EkIvFWFzhaPSsgSbe3FpLol7BmD5xPPT5IZ6+WEGf+HAwSykVc+uEHKwuH3MHpbK/3sLumi4GpRlOE8jBYJB7PztIVqyGS4ebf/J5++34bB5ceZB3dtQxo9hEjFpOskFFs6eGDmsDTr8TtVR92rz8mHx2tuxELpZjUBjOcOYQKQuDAAAgAElEQVSzQ0QgR/hFkKWlkfLcs4hjYhBksog4jhDhn8HZCeVfQZ+JoIr+z19fooCEAjDm9D6ef2H44xTKusuRiqTkROcQKvsY6/JX8MZNwnjdtbQ/8wxivR6jVot23Djchw/TdO+9GG+8CWmskaDDgeXLL2l//gUCHR3EXHM1+lmzgHAOc/MDDyKJjSXl72eOOkc4+wiC0COOAVaVNrGlsgOtXEyHw8PckhT+cdVQEqMUCIKAXiWj0+Hlmjd2YlBJMUWryE3QcrjJypwXt2BQy3j76qHEacN5s55AkEuGppJl1PDlgSa+KG1iXG4cvz0nm+mFSZgMSp74tjzsSSwT4wuGeHVRCRa3jwdWHECvkoa7xGUYkclF2L3h1s+dTi8eb4CXN1Syv95CfZcTrULC+Nw41h9t440tVcwfnIY5Rk2RSc9Hexo41hbEHwxy5es7yTCqWTg0jZL0aAqTo3D5AvRLjmJoegwvb6hka2Un80pSuGFsJi+uO4ZBLWN/vQWvP0hRqp63t9fy2d5GBEK4/EFyEnTIpGK2VXXgC4R60kJMBhXn5IYLXe0eP+Ny4xicHk2fOC33Tu/HNwdbeHlDJVeOTGdLZQcPfn6IW87rQ02Hk76JOjLj1MQefzPyxtYa9tdZWDjUTF2Xk6xYDXtqu1DLxMwfmsoty/dx7/R8vIEgXx9swekNIAgQp5WxtaqDj/c0cN2YTC4dkc6Wyk6GZsYwKstIaUM3u2u6egSyIAhcVGzC4vIhEgSKU/W8enlJrzdF31PaYOHd7bUkRin/KYE8INXAcwsG4vT6UUjFFKcZePGSgbS70rB77WcUxwBHuo7w0NaHmJIxhQJjAYFQgFGms1+bEBHIEX4xIqI4QoTjuK0g18KZiqhCIaj4FqIzoPUgrFsMcg3kToXvHgqnMIy65T+zTokCzn8UJD/uNwphb9KHtj6ERqbhqXFP0bzlCYyBavythQgSCSKVkqDdjm3NGtyHD+Otr8e64jMkCQnEXncdrtJSOl56Gc0545AmJmGYOxexJvwH0X3wEJKkJKLnX/xL33GEH2Fcbjz76i3srO7ki9JmdlR3Ma0wkYsGmihvtqNXSZBJxLTbPdR3Oaloc/DO1UNRyyU8991RzstL7PHmLUrRs2iYmfgoOQ+vOowvECIYClHZZmd4prEnRWNsn1j21XUzvTCJS4aH7f6ufWMn5/RN4LJhadz83l4MKhltdg/3T88nGAqRoJNz0znZLFy2lZoOJ4lRCkKhsJ/z0VYHT35zlEKTgaIUPTmJWkJ7wmJVKRUzMstIVpwGs1HNHR+VMqlfPO9tryME/HFiLh0ODwcaLWyrUpMUpaC+202SXslN4zKZNTCZ37y9B7lUYMmc/hjVMvbWd7PmcCsCMK1/EjJJOE83GAxR3+XC5QuQk6Dl+e8qWHukjRcvGciqsmaW76xlT103Hn+Qyf0SWLG3AYlIwGRQcve0PO5fcRCNXMLVo8LdFW8en02TxU2/5CgemdUfrz/IuMe+w+r28+jMQvKTw5Z3iXoFT80r4rk1FVS021l2eQm1HS76H8999voC7K3vpsni5qZxWVhdfr4obWLe4BPWcvVdTm74x27OL0jg+rFZJEb19jL+no/3NBCrlTNrYDL76rp/tFMewIq9DVR12LhwkIpQSN2TTnG06yg6ue4H52Xps7iq4CoGxA/g7k134w14yTHk8HHFx0zPnE6i5t8vzDuZiECO8C8TdDrxVFahyM/72VXTESL8qvjcUL8dTINB+iOdmrqqYfcbMOhKiPrnClB6qN8FK38PY/4Efaee/np3LXx9F5hHgEgOScWQMS4snOt3hoX1f4pv74GG3TD/vbBI/xEkIgkL8xYiCAJ1tjoeitZyTu7VzJBPoPbqa5BlZCCO0mFbuw7Xnj0kLl6MNC4e5YAB1N14E8brryPhL38J+xqfUpvg2rsHX10dEqPxl7zbCGeg2+nl7+uOMbUwiX7JUTw0owCL08dz35WzbFM1Ve0OPP4gT6+pQKeQ8Orlg7njuG/vgFQDl76yjQsHJPPZb0Zjdfs43GwN58Zq5CwYmkZlm50/Tshhb303b22r5b0d9Swcau65fnFaNIFgiK1VHcwdnMI9n5bh8QcxRasw6sJb/0l6Be12L81WF3aPn+LUBKJUUt67dhi1nU721najV0qpbLfz3ZE2LixKJjdBS5fDS1GKnosGJHHb+blIxCL+MDG8W1Ld7sAco2JndRddTh8KiYhVZU0EQ6BTSrhihJkvSpvQyMUcbbUz/dlNmI0q9tR2oZCJGZhmQBAEEvRK3tpWS+1xS7sLipJ4d1stK/aHG4ooZGLev24Y43LikEtEGFRSShu62VbVicmg4sIByajkErZXdVGQrCM3QUdZg4UWq5v3d9ZT1milut3OFSMyMBtVXPnaDqLVMmwuH7nxGhosbjqdXh6bfcIPeECqgUaLC6vLR0OXi/PyTtg1GrUK7p+e35N3/uz84tPaS2sVUnIStGSd0i2v3R4uYByaHoNIJDDYHIPHF+S1zTVsPtbJO9cM/dFnbW15G3u7vuE722buHX4PRXFFeAIentj1BHGqOJ4d/ywAwVCQdXXryNBnkKZLQyaWMT1rOgB3Db2LQCjA4a7DrKxciTnK/N8lkK+44gpWrlxJXFwcZWVlAHR2djJ37lyqq6sxm80sX74cg+GXyxWJ8J+j673ldH/4AUkPP4yyoODXXk6ECP8+Fd/AN3fDefdD32knjodCvaO9zaVw6DNIHfbTAtltgX3vhdMkDGmg1EN0OmgTT5y7qxqiUsDeDBufhJKrIT4f3p4VjuJK5CASwby3QBD96OX+KYJBqN8BcbmgOJ432H40/K/xpBxfbSLoU+BUM/5QCKo3hAv09CciSx8d/Ygaaw3vTH6HG4bfxRM7n6AjaOOiri6ipk1D2S+frvc/wLl1K8GuTuJ+dzOObdvxNzURdDjRjBqJr7mZpjvuRD93DpqR4c5r0QsWoJs4MbIL9SvQ0O1i7ZE24rSKnkYPUSopA1KjkW2pQSYWGJoRQ2lD2CkhVivn2TVHOdRkozjNgFgk8P1PzkvrK/n6QAvPLRhAulHD3746zN7abl5eVMKOmi4So5TcOfl0y79nLi5GEMId97ZVdqKSi3F7ffz+vT0smVPUU3j39YFmxMet15745ggXD04jPUbNb97eTUKUkkdmFqKWS7mgKAm5RMS1b+6itKEbm9tPToKWuSWp6FXh3ZIX1x3D5Qty5+S+tNg8HGy08M72OrLi1Di9Aa79xy5unZDDxPwESust7KsPi9YxObE94hjCzVZevXwwnQ4PEpGIvXUW3txag8MbQCTA8EQjHXYvJenR7KrtYuGybSikYganR3Pz+D4Upxl4d3stDq+fg002Hv7iIDWdTpQyMTeMzeKd7TXUd7l4anU5i4an02rzIBYJHGqyIJeIUcjEfHOghd21XdwzLR+dQopULDAxP4GjrVZW7muk2+njomJTz/d75sBwW/MOu4cPd9cz/ZRW21FKKX+b3Z+yhnD6yvfNVt7cUsPn+xt5Zn4xfRN1TC5MJEGvYFNFO0MzogkGQ9z1aSkN3W7mDEphckFv4Xrf9HwOtEnY0AwmbXg9crGcO4bcgUqiYl3dOlJ1qUhEEp7a/RQ6mY4Lsi5gZp+ZPefI0Icj6ulR6Twy+hGy9dkEbDaAn20KcFYE8qJFi7jpppu49NJLe44tXryY8ePHc9ttt7F48WIWL17MI488cjYuF+FXRjN6FKGAH1l6xq+9lAgR/jmCgbDQPHXHI3UYDLsp/K/XEY7mWhpg7V9h2tOQ0A++exjsLTDrNYjr+8PXaNoHLYfCAnr70nDxWsmVEJMJRQtg6/MwaTF0VITt0UbcHBakdVvBPApSh8DkJeH5YmnYTUIQhYvhfi6Ne2DFTVB8KQz/TfjYpzeGz3/FqhPjht1w2lSvP8jfV+1mwJEXGJWbBFOWALCrZRdGpZGq7irKOsoYnDCYvjF9yUkYhPmdh3oafigL+uHv6KD16WfQjByJeshg0t76ByJl+L6CTie+pib87e0914zULfx65CXq+PvCgT0pD00WF3qljPPy4jkvP5Fmi4solZQlc4p65twyIYc2m4c+8Treumoo3U4voVCISf0SkIlFPLumAqlYYFdNN+fmxXHbh/uQiERkx2nITdRR0WpDp5ASpwvv4hjUMnZUd/L3tcfocHjpdMIrm8J2Z8HgiWLR7Hgto7Jj+fpgM3a3n6Mtdm6dmIM/CGkxKpL0Si4bbubPH+zH6vaSYVSRFKVgX0M3n+xuZMW+Jp69eABmo5potYxgCLLitPRJ0DEsI4ZNFR1UtDpIiJJT3mzjve21PDaniGAwxPlPrgcBXllUgiAIhEIhPP4gbTYPmyramV6UhEomIUYjY/HM/nQ6PKw60ExpvYUNR9uI08r5aHc9BpWU2g4nzRY3cVo5xWkGPthRwzX+d3EH4qiyz6WswYpaJqZfso4BKXpsngDBUIiFQ9O4enQGcomILRUd3PFJKeNz4hCLRaw+1ILTE0CnkHL3igN8VdZMrEaKROIlJbp3bm8wGOKz/Y04PH4+2l1Pkl5JSrQKjz/ABzvrGZIRzaEmK3/76gi5CTouKjYxNieWCwckkxqtJPOkBiwDUvS8fuUQTAYlwVCI2g4XBxotKKXiHoHs8Qeo63SRGatmaEo/hqb067Weorgimh3N/HnDnxkQN4C7ht7FrYNu5bm9z7G+YX0vgfw9gVAAtVSNVCyl9nfXA5C67OWf86NwdgTy6NGjqa6u7nXs008/Ze3atQBcdtlljB07NiKQ/0eQZ2Yiz8z86YER/k9RV1fHpZdeSktLC4IgcM0113DzzTf/9MQfwuuAA59C5ljQ/Ypix9EB7y2A3Mkw/Le9X1MbwyIWYOMTsH85DL42nPf7fRTV2gC2JojNCUd1Sz+CgAeKTsmP/e5haDkAiz6HC56F+JN+6XfXQOcx8NrCUdj0MRBfAGseDEdk8y8Mi/f+c8PjA354e15YKM9/LxxR/ikCvvCaz5T2FJcLJVdB1knWRyNvAX46RarL6eXrShfthotJzUpi3YE3SNWlcu+me3EH3BjkBv607k/cVHwTLc4WsvXZvbrhSZKSECmVCCe5YPSIY4cDQSYn7c03EBQ/kuIS4T+G0xvAqJUjk4hYc6iFuz4tY0pBIndMyeO8vHieWXOUqnZHT0vnI802ilMNPQ1EtlV2cN9nB/nDhD6c0zceo0bONW/uJDdeS4k5moVDzdz9SRlGrZwdVZ18sb+Jt3fUkhWr4cl5AwgEQ2w42sZfvzhEt9OHRCygkggEgyG08vBzFQyGqOpwcKjRyiMzCxmQomdVWTMLhqaSYlBx+QgzJeZwkas/EKSxy8nGYx3IxAKzB6Xg9PjpdvpI0Cm44vUdFCZHEatVcMXIdETH8wskYhEPXljA/SsP0Gxxc9WoDAqOR9QFARYON6OUigiGIBAI8uneBv6xtYZR2Ube3V7HB7vqWXZZCVEqKSOzjT3zUgwqRmcbmbt0K25fkBcWDuTva4+x5Vg7M49Hde84PwvZW2VUO4ysapnEfdPzMRvVlNVb2FDRwcIhqby9vZbFqw7zyHGLOavXT0OXizVHWnl2fjHzh6QSc7zgUikVo5SKcPqCvDSvmPRTOgo2W928sPYYWrmYifkJTC5IAGDrsQ5e2nCMx785crwoU0pqtJLbPtzPmJxYnpxbRLqxt9gWBKHXsWWLSmjqdqFWnJCb726v5e1ttfxtdn8KTafnKYdCISq7K5nfdz5DE4YiCAKjTKPIN+YjFsSnjQd48+CbfFn1JY+OfhT9iOE//pD/k/xiOcgtLS0kHu9gkpCQQEtLyy91qQgRIpwFJBIJS5Ysobi4GJvNxsCBAznvvPPIy8v7907YuBc2PAY+Jwy+6uwu9l9BJAKlAWQnbbd57CBT9xaTmePDIrNgJgxadOL41CeB0Alf4D1vhO+p/7ze8z3WcLRXlwSGE2kIQFicGvvAmzOhcA6cvzicthBtBrEsvMZeaxaHUzCOfQulH8CABT98f8fWQsdR2P8+5EwKF/SdmiIiU8OQa3vPy5n0w+c8iXidghcWDuTl9ZVc/N1rCLqtIITw+D3IxDLqHfUICLh8LjpcHRxoP4BGqkG77TASYwyqoiLSP/kYf2srQa8XkexEAWDbs8/h3LYN0wvPI1WehUh5hJ/Ndf/YRWWbg2cu7s/ynXXY3P6ephmTCxIpSI4iLSa8xf7Brnre2lrDo7MKGZgWFqSxWjlZcWrij7cNjtcpeOuqoaik4h7x+doVg7G6fXyxv4lzcuMQH+80sXTdMTQKCS9vqEQuEaFViJlVnM6Hexq4fLgZk0HFgpe3sXBoGntru/i8tAmr28eCoWksGJrWcw+XDjP3fP7Glmq2VHYQAmI0MjJiNawtb0WjkFLb6cTlC6JTSDnUbCM3QUtOQvj3hD8QJE4ro67TSZPFxbT+icRo5Kwqa2ZYRgyXHL/efSsOsL68lSaLm8w4DdOLkul0+jjaYiNwijXiR7saaLV7mFKYQEO3G6NayvPfVbCvrpv85CiGZMTQ6fDy1s4W9gl/xmwycEGOiXE5sTyzpoJojZy/XzKQVIOSTqcXtUxCQ7eLZL0Sp8dPjEYGCCx4aSueQIg7J/flwgHJTMyPx+728d2RNpy+QK+ud6FQiC6Hl7un9WXJ10fZV9+NXCLmUJOVh788zIAUA6sONJNsUPLiJYOIUkrZVtnJ7pouPtxVT06CliaLm/Py4s9YkySTiEgzqqnvcnL3p2VcOiyNwekxtFg9pEafuZGH1Wvl8V2PkxGVwew+s3uORyt+2NlnSMIQnD4n8ap4NFdc8YPj/hX+I0V6giD8YDHX0qVLWbp0KQBtbW3/ieX8TxB0OrGtXo166FAksbG/9nIi/A+QmJjY86ZWq9XSt29fGhoa/n2BbCqBKY9B0oCzuMp/A6UBLn7nxNedVfDBFWGBe7JoTCwMf5yK+JRfkxc+fzxl45TfaVOWhCO/p46H8NjtL0NXJexcBoZ0KJoHkx4+85qrN4Qj3tFmSD2l0KVqPSgMkHg8/3/z0+E0jbg8UMXAvndgywtw3gOQOab3XGdnODr+fUFi7TYI+sA8stewVqubnTVdDEjRc8fHpWTFaehv0rHecQyLz4kPHzKRjD8P/jNP7nqSJE0SKytXopaqefvw22xr2Mx1L1QhSUpG9czT+JuaabzjDgxz5xC9cCEA9k2b8Hd1oR41CrH+x6vdI/znyIxVc7jJyhtbatle3YlMIsLm9gPhdsJmo5pDTVae/LYclVTMiMwYVuxtJEopJStOi14lo8XqYdPRdvISdQiC0NPO+GQsTh/LNlWybGMVo/sYWbm/CYfHT4xKRla8lpwEDV0OH6WNVhYNM3PpcDN2t5/vjrSSHqPmw131+PwhVpU1U9nmYGphIkkGJYeabIzIjGFDRTsGpZT3d9ajUYhJjFIiFYvYWd2JRi7lnml5dNq9/O3rIwgCLL1kICaDimaLG5VczE1v7abd7qGq3YE3EOJAgxW5VMxfvzjE78/NZkaxicZuF/5gEJFIwB8MMWdQCiqZmFaLi9+f26eXZV4oFMJsVNNocaNXysiJ12COUVPV7mCg2cD90/vh8Qepanewq6aLTr+KQm0UV43K4EizjbVH2kiNUfUI8+vGZDL3xS3srevmhYUDOTcvHr1Kis0dbuZS0WZHIRHRYnXzh/f3kxatZEpBYk/+8Pfsru3mtg/3c+mwNF68ZGDPnlJilIJR2UamFCTyu3P7EKOR8f/YO+/wqOq0Dd/nTC+Z9N4bECAkkEZTQEDAggKKBXtBXV1RV9eyn7tY1r7qrq6r2HXtZRUsCEqT3klIJ72XySTT+/n+OCHAgnV1a24vryvM/GbOmZOZnGfe87zPaxz0fi8qTOLpr2p5dE01o+JC6LJ6GJcURlzo8VeBnF4/gaBEZYeVj/a1sbPBzI0zR/Drucd7zw9jUpu4reg2onTf3qS7sm4le7v2cn3+9eRG55Ib/dP2RP1sAjk2NpaOjg7i4+Pp6OggJubEU0+WLl3K0qVLASgsLDzhmmGOx1VaSs/TTxN0Ogk/77x/9e4M819GY2Mj+/bto6Sk5Mc/iVINmaf8dDv1U6EJkSPVQpN/3ONPZBfx2OGz2+QGOFunXI2efgcMtMD6B2QhPu3XEJoALTvkJr2GTWBKlD3Kf8/6B2QRfuWaY4V4fwu8dYFsvbh6Haz5P0gqkS0geUtkW4sgQn8jrP0NpG04Iti7q+G1+bLgnna77Kdedy/4XHDVVxyudQmCwPt7W3jx60amj4iirG2ATTU9BKQgealXMTrrc7Z3bKMwrhC1Qs2FOReyMHMhS79cCvYuLnVLpCbNI275pUNWC3VyEiEzT0FfVDT0UuwbN+GtqSHmlpsRNd/DQjLMP4Xl88dy5dQMbv/gAFanj2iThqAke38FAQJBiVaLk9ouO75AkKnZUexp6mN8chi+gET7YAZxWdsAFz6/nacvnIDDE2B7g5kpmZHYPXLMWXWnlVazE61aid3tw6BWsmhCIp0Dbj4t6+RQt52i9HA6B9yMijehVyvRqRQsnz8GlUIkOUKHw+Onuc9BeZsVnVpBt9XNhpoeHjlnHA99VkVukom0KAMXDNoN1lZ0sa/Zwpwx8aRG6pmUGUWITslDn1ezp8lCpFHDNa/vJiPaQK/dQ3u/ixtPyWZ7Qx+jE0KJNKq5bloGb+5s5o0dTQy4fPTaveTEy5FkKeEG3t7ZwqbaXhzeAJMyIxEEgQ1V3dz87n7mjY1janYUUSEaPrp+KnubLdz1YSlj4k08vLqK8nYrL11WyDNLJvD8pnrGJITRODgmempWJMtmjRj6PelUCi4oTiFUJ3/GTFrVUMbyjFExDDh9JEfo+eJgBw6Pj5NGpHLl1OOnVGbFGDkrP5FJmVFEGeXP4W/+VobN7efBhWM52GYlIVw3NFYaYHFhMulRBhzuAJnRRsxOD5+WtrG7ycLD5+QNNVEC3P5BKd1WD4+ek4tKIdBodlLRPnBcw97RCIJASfx3n3tWHFhBi72FWF0s142/7jvX/1B+NoE8f/58Xn31Ve644w5effVVzjrrrJ9rU/+T6CZMIO6uu9Dl53/34mGG+QHY7XYWLVrEk08+icl0fBblf/xVH0MUnPPit68JBqBuvZwsYfoekUGiEkLi5Ni4vgbwfwqTbwBHD3SXy4J47EKIfxi8TrkB768L5aEcC56Vn8PSCJWfQP6Fcpycpf54q0RIvJxyISrANQCWJsieA9dugV0vwJ6X5fxkXTiMPQdJVGC2WIlc/QsEcw3Yu6GnmuC7l2EvuAbTrHuRBJHmPif/99FBFAIsnJDEmvIu+hxe1pR3csVJGWxraGPvwCrqgu0kBpPIj81nQUwJwme/ZrXay/s17/P2GW/j6TxA3Np7QR+Pywcdv/kNUb/4BSEzZxJz003HHLLoG28k0G9B9Q3Fk2H++Ty+pppDPXaePG88BrWKKJOWSIMaXyDIxS/toDgtgvYBFzvq+/jjefloVAqijWpe2tKI2eHh/BXbECSJP14wgec21lHfY2ddVTdNfQ4+L+vky4ou2vpdvHJ5MS9ubiAqRMvji/PY2WhhZ2M/c8bEc6jbRnOfk1NGxfDR/naWlKQwY5T8Hnl3dwuvb29iQX4iW+vM3DQzG19Q4o9f1hITomF/cz8qhUBeYhh3nZ6DUaOk2ezg1DFxGDRKUiMN/OmrWhxeP1e/tofi9AhWHWjHoFbw5Je1SBLMGRPHnqY+lKLIwglJHOyw8uclE4aE6IDLx4GWfvwBiUijmkiDmptmZvPQ51Xc+bcDg4NBtLT2OWnpc5EcoaO6y4bbJ3u7b5l9ZAjP6AQTF5akMn1kLF9VdWH3+PEGgjy7sY7MaCNuXwC9RsGpo2M4KTsao0aJ1e1DQI5e21pnpsXiZGZOLFrVEW+uSXtkxHZecjiXTErn9G8QpKE6FRISd31YyoUlKXxW2kEgKKHXKPmstINnNtZz31ljh3zUAHq1kmkjjv7chvDr9w7QbfPQ0OM4Jv84PzkMs11uDJw1Oo76HjvXTfthPUxOnxOX30WkLvKY228puIWHdz2M+nvktv8YfhKBfMEFF7BhwwZ6e3tJSkrinnvu4Y477mDx4sW8+OKLpKam8u677/4UmxpmEFGtxjht2ncvHGaYH4DP52PRokUsWbKEhQsXnnDN/8RVn+5K+OJOiJ8AIjDrXgiJ/eb1CjUsekEWtPZuOfWi/G+yWL3442On4qn1sld55m+PrWLXb4I9r8iiuXYtdJXChMvk7dZtgP1vyOOfx18MfhfseFZuFix9F+LzZGGdkA/BAF5bL5+IsxF2N7FicyO3aqKYGerC77DwsXEx2Q1vkrzmd/wh4hbSppzLU+t20trnxC/BlkNmORMVcPuDrDzQTkFKKPvb84g0hWH2VWBxW2jzbeVMl4uRgsghdSh3b76bOWlzCEy/gdMjJ9L/pz8hGkNQRB57Uhs6ZEbD0GCQYf498PiDuLwBJCT6HB7iTRreWjoJfyDI9vo+6nvtfF3di8sfoLRtgIp2K/W9DvqdPvKSQ4kxaqnrsXPb+6W4fQG8gSBPfFnDFVPSue/ssSgFgepuG75AkHCDmukjoylKjyQl0kB2jJHRCSbe3d2Cxx9kxsgY8pPDKUg7Eg+bFK4nI8qI3ePH5Q3IY5OVIj5/AJc3wLzcOLKiQwgzqJk2IpqXttTz6pZGYkxaJqSEs2JTPZMyI8mOMWLQKClt7afX7kXSKzHq1Jh0Ks4pTOb1bY18tL8Nq9tPj82DPxBkb5OFzw92kJ8SRnFaOBlRRs4pSiYrxohereT2uSN5eWsjuxotTMmMpCg9goQw+Xj8bV8bF09K5aaZ2exq7CMz2khNp42mPgdXTk1HEAQun5KO2+vndyvL+aK8i6IX//kAACAASURBVKRwKwpRYPqoaG6ePZKvKru48a29dA64MWpVzM9LoNnsZGaOnKd8GLvHj0GtGLK1xoVqueGULGxuHy5vgLUVnXxa1sGDC8cNWUDWV3VT0W4lP9nKoR4HDq+fCIOaiyelcvmUNHKTTjwm/mgyYoyIokhMiIYd9WbGJ4fx3Nf1rK/qJnxwOw8syGXlvlYWP7edJ8/Px+b2s6uxj8umpKFRnrj5DuCRXY9QY6lhxewVGNVHGgxPST2FsdFjf7Zx0z+JQH7rrbdOePtXX331Uzz9/zxBjwd3eTm6sWMR1D/PN6VhhpEkiSuvvJKcnBxuueWfNLnt35XokTDjN2Cug8qPwWX5ZoFsbYf3LocxC+TqdOYpcmrF5ifkSu7o+YPT8r4CY6xcle6ploeBHF35yD0H/B746h65gq3Sy3aQ6tVgaYDeGqS2fUi7X0L02iAsDdR6Pu2LR1s7wMwEI/7YcSicPdRP+j3P/HU3k33bSSKaqrzrmZnjpPqTp7i7JpuQwI1cpVzNJkcK5aUd9Dm8qJUikj+ISimSEa2nptOG3RtEFAQOttlJC0vi6pLxvNNcxvSk6YxInMrO+CKaOzYSqjKwsW0jtf21hGpCGbVxA2zYhun009BkZR93yCzvvIur9ABxd9+NOJxe8W/DHfNG4fT6UQgCSwerfFqVAr8oYHX7cfkClGREMn1kNPPGxdPe70KSJJafOZrRCaFUdVm54Y09jEkwcdmkVO75pIJwg5qz8xMw6dSolSLFGZGsOtBORYeNcwqSaOx1oFQInDomDovDy7KZ2aw80MYFz8spDyPjQnjtymI21/aiVYpMyYokOkSLRilS1WVlfHI4Oo2SLyu76Rhwcec82dta3WnjvV2tnJITS2FaOF5/kI4BF10H3Yw9dSSFqeHMGxvHsrf3YVQrEURhqEHvrPGJvLO7BZ8/wEUlKVz/5j4KU8PYfKiX1AgDdT0O1EoFmdGyOAZoH3Czrqqb9CgDBq2SXQ19LBifSEKYjsmZkayr7CbCoOGDPa3MGRtHa5+TQ9125oyJG8pifm1bE+/tbkWrEll2ShbZcSYSwrQ09Np58qtaOgdcLBqfSFSIln6nF6VC4PziFLYcMtNjd2PUKLnrwzJumpVNbbeDLqubJ8/PR0Dgqld3ExeqZXxyGF1WDx5/AIA9jX0khOm45uQMeuxufnlKFmsruqjrsePyBcmOCaG+20aLxcWZeQkn7CdrMjtwegKcW5DEJ6XtvLGzmXvOHMNXld04vX7yBpMqFKLA+uoeanvsVHXaKGuTI+9Oy40n+Rsa9gCK44qJ0kWhVWqRJIn9PfvJCM0gVBNKjP7nuwI1PEnvPwD7+g10P/EEsXfcTsiMGd/7ce7qGswvvUT0ddeiTkv7+XZwmP8KtmzZwuuvv05ubi75g9adBx54gNNOO+1fvGf/AhQqOXpNkqDoClnofhOCQp46N9ACO/4i3zbqdFncJhXL//ZY4cvlst+46CpYdZMcuTbzbjlh4vA2a76Qq9fZc+RqcONm+PzXED8e5j3MrrIKMj0i2rARaCQvosvGG4oFCDUaAlGdbPjbC2gDVm67+nLuPXMUxh2rWd3mYFVpB79oe5J0WxPRwSk0E8NH0ddQ2+1ghNVNfJiOui4bqRE6Gs0uDrbZCEoSOpWC2eMd1HpXcVvhbfR5uqg5UEOtpZZV9atINCTSYG2gILaAeEM8yyYsIzs8G/3Wl7D5/Qx8vBLjpEmY5h6bmOFtbsZb34Dk88GwQP63wer2c/nLO0mLNJCXHEp+chiSJPHcpnpiQ9TMH5/I6blHPPhRIRr2tfTzwb5WJmVFoVEqeOzcfE4eITeOX9TrJCFMy2vbm9h6qJcXLy3GpFPyRXkn2TEGJmdEcf7z2zGoFcweHcsbO5oJBCWWnpRORpSBqi47HQMumsxOntlQh1IUGHD5uGf+GB45Jw+FKHDfJ+VkRhup77bjDQS466ODmLQqVpa2kxKpZ+6YODRKBRqlgqumpvPQ6io+3NfKjnozWTFGnr+kkLRIAwMu31AOs0mr4pFFefS7vHQPuLG7ffQ7fTy0MJfoEC0f7W+lrd/NgMuHYbABsTg9gukjo7mwOJWvqrrptLoJSrId4Yqp6TT0OqjrsjM+OYzxyWGsq+piQV4irRYXWpUCrUrB7iYLGpVIUJKweQPkxJu49vXd1PfaiQ3RMi4xjjtOG80bO5pYdaCdm2Zl8+aOJvY1WbC4/CyckIjTF2DA5WfVgXZ8AbnpL1ynojAtXG6CNKp5Z+lENCoF/U4v+1sG5DUGNU+vP0RGtJFnLirA4w9w/yeV7GzoIy1KT6vFxUnZ0UPVYEmSeGFzA5EGNTnxJrz+ILEmDS9vbSQlXE9BWgQrLilAp1IQcpQn+a7TR3PauHhm5cQybWQ05xYk8XHTSyiaFVyXL/uIuxxd3Pn1nZyVdRZnZZ3FaRlHzkHVfdUs37qcuWlzuXTMpehV3yys/1GGBfJ/ALoJ4wm/8EJ0eXnfvfgofB3teKqq8HV3DwvkYb6TqVOnIv1dLNH/PILw7eIY5MryRR/I3uK0qZA6RbZQZEw/skYbKidWGKJln7LHBmXvQeYMeeIegN8N9g48CiMVxqlkbXmS+qjpJI26AMeuN9jU8jYHTSczxXAKXwamcqvtEZKFLh41PcpVznu595MK1L5MUqQOHJ/ciWHsddxuOYNaqw2F3cah9IlE1u/BJYlIQHmHnQLFIR4LrORayxKCxNI+4CYICASJDdFySk4sn+6rxhoYxa7kbdQP1CEN/qcQFMxJm0O4LpxXDr7C9KTp5EbnEmeIQ3H//ShCwwhYrehP0OgZc/NNSD7fUB7yMP8eaJQigaDE3/a18VlZO9EhWlZcUsjeZgv+gMRpY+Op77GjVSlICNMxOyeWTTU9zB4dy67GPp5YW43F4aMoPWJIGALU99ip73Xw0f5WLpmUhlIU8AsCj3xRxTkFidjdAVZsqsfpC6BWiKiVCj68fio2t49lb+3jhjf2MDEjiiumptNr96JWCPxuZTkFaeGcV5RCdoyR294/gC8AEOTXH5TSbXVz+dR0SjJki08gKPHMhjoiDBpumzOKi17YzqaaXmJCtNy/IJfubjt/Xn+IG07JJjpEQ02XjT+sqeb03HjOyk/gqXWH+Lq2h5cuL+KpCyagUopDTW0AieF6VlwiN6GelB3FgdZ+vIEgaqVIUrie5y4u5PwV2wjXq2nocWDSKPEHJX755l4iDBpunJnFuYXJqBQC5e1W0iMNdFvdlLdbCderefHSIhxeP+/uasbp8aMQBb6s7GbVgXZCtErumDuKU8fEMTkzik21PWTFGAnXqbhwxXYSwnS8tXQit71fyopN9czMka+G/d9HB2npc/LCpYXEh+p44rzxmAbzijVKBZdMSmVSRiSj4kI41GMfEscAvoDE52UdxJq0LJyQxHvXTSIYhP0tA0zKjMSoUaIUBeweP0fPs4sL1TI3NJ5NNT14fAFmjY7libIKVOIRES0IwjdGtKeFpnHhqAvZ0LKBBR8v4NFpjzIu+gTpQz8BwwL5PwBVTAyRl17y3Qv/DuO0aejGjUPxE4749lssWFd/genU2Si/wVs4zDD/dUgS1K6R0y+ijrcMALK3eOQ8+WePDdr2yhP6DtsoDkepdVXIVozkEkidjCRJNJqdJIYZUGefSt++z3m2FO5xu6lu6aZ+7DI2IrDfk4u1U8W+kEvJ1/ewzjoeY8COX1tIS6eT9EgDl8ycwrydlyN2VPDLxgV0EoVfCiAEAiyrGInLdz/9HPH9Rug1lAbSOOSLJAiIApi0CuyeAN12DzEhWlp7tBhNIbxX8x7Tk6ahU+iYnTKbBlsDm9s389BJD/Fa+Wv0uftYtn4ZS0YtYdGIRcTdcfs3Hk5BqURQDp9+/t3QqhRcMy2T5SvLmZkTQ6RBQ1K4jqcuGI8kgTcQZNnb++m2ubmoJJVfzszm1StKeG1bIw9/Xs05BUm8u7uFOz8opdni4vrpmcwaHce5hSlsr+/D6ZW9wrNHx/Lw6iq+ru3l5cuLKUgNp9Pq4tOyDn516gjOHp+IdVAc99o8dAy4WXmgnemjYkiN0HHVa7uxOH2kRuq5/+xcgkGJq6ZmsL66B4UAfU4vZ49PZFFBEvtb+okNURNp1LJs1gi0ShGDRoFlcAjJogJ5OMfBtgF2NPSxsN9FdIiG8SlhRBjUrK3s4pklE9hQ3cO+Zgu//bicAZePZy4sAOOJj2NFh5VfvXsAvUbJwvFJNJodLD05g2cvKuCT0nYe/rwKnVpJt83LhNRwytoGqOvsZ56ugse7TEzMiGJyVhTBoMTNs0agVAiUd1jZ2WDmsTU1jIgN4a7TcvhgbysapUhyuI4/b6gjCJwxLoE1FZ2IosDkrAha+p2MTw1Hp1Lwm9NysLn96NVKnB4/FoeXjCgDcSYtjb0O/rz+EPPGxlGSHkmoXkV2bAjZsSG8vKWBd3a1kBiuY0yC7EdWK0WevagAlUKeIqhRKth6qJfStn4WTkgE4PG1NWyvM/PiZUVEhxybVPPcpjrsHj8zc2J5fPrjx1g3YvQxvDTnpRMeW41Cw5mZZ/JW1VtISJjUxzeS/1QM/4X6L0YQBJQR3xys/WNw7d1L38svowwPxzR3zk/63MMM82+LtU22SCSXwJlPfvvaHc/KQzucZnltxvShu4IuKzsPdTFy8d+osogYe4IIgpVl7+yjOC2Cu1Oy6dRUEGtrxy0p2G8oIfPLx7lB2sYrMVm80wB9Th+q+Gi6VNNpsYtkkYBaKVLWbmX5x+V8Is1FE5xCc1DuOg/FgQ0DFQMiIhGyEAaCwFpbMl8rkgkM7p+EgNsXJCgBEpw1Ph6b14nHUEV21Hn0OHvQKrXMTp9NqknOY43QRXBq2qkkhyQT0xfDmKgxBJ1O/GYz6uQfGaU3zL+EPocXh8fPmptPHvLFtvQ50ahEYkJk/+eSkhT+ur2JFouTJ9fWcMnkNGaMlH2gp46Opd/pw+3zc6C0g1+/X8r6WyOJDtGwbFY2d35YRpPZyYd7W0mJ0FOSHkFapB6FKE+421TbS6/NiyjKk/MGXD5a+12MSwqjvtfB/Z9WsKQ4hV6blxkjo/nLRQUA7Gux8PbOZoLIqQnz8xLY0djHS5sb+GBvK2qFSKxJy6WTU7loYhrl7QOclhvHoglJjB4UfOcUJDExPYK/bKzjyS9reO7iQlZcUsjWQ718WtZBebsVURRIDdcjRgqEGVTHHLsttT1srTdzw4xsvqzsYsDlo8/pZV+LhcoOK1WdVs4tTGLB+ER2NvRxqMdOj83DxIxIfnvGGEK6dxH8+H4uib+RMSUTABBFgYUFSVz28k567R7uO2ssM0ZGU9Vp480dzdw6ZySLJiSRHK7jzr+VDTXr3TAji6unZnDus1up6rQRZ9KhVIjH+Hwf+LySA639XFCcgs3j59WtDWyrM7OzwczYxFDGJYWxpCQFpUKkIDWc6k4bL35dzzXTsoa82jEmLU+tq2VHfR9/uWgCIVoVsSFajINV6ILUcLz+APuaLZyUHY3LF2B7vZmpWZHcd9ZY/EEJURTQit9ts5IkiUZrI0nGJPQqPS/PfRmNQjNssRjm3wfD1KnEG4zo8n+Y3WOYYf6jMSXCnN/LY6K/C9vg1NCSayFhwjF3VWz+mN9sDDC9wceb1bJn7+bZI1AKAqsPdrCtLg6t8jr6nJ1EMgm1rY3t/hhU6hw2d6kISKBTSGhUCqrETJQhPta3BPEGfQD4ghIbA/Jglwi9gj5nAD9KBARk44SMQgQF4AuCO3Bk/5SiQKxJQ5PZhSiCUhBZUKzhxnVrqLfHsXzyckZFjmJKwhRUClkgVPdVU2muZHPrZh6e9jCpplS6/vA49nXrSHruWTRJST/+uA/zT+WTA+08s7GO0tYBAG6fO4orXtlFt83NS5cVkxVj5Kuqbs4rSkYpCry0pZEp2VEUpUUMTa+76/Qc3D4/fQ4vTX1OLnlpB69cXkxapIGZObFE6tSE6dXMyonl8/JONh/qZeGEJEbHm/jjeeNJi5IFj9nhZVRcCB39cnPY27taKEmPoCAljGWzsrl0ctpQ1TE7NoTzilMoyYjgrg9K2dXYh9sXYElxKqPiQvAHJLz+ABanj7d3NvOXDXV4AwHm5cbzRXknuxv7uGV2Nvd/Vsnm2l6UCpE+h5e4UC3v72mlvMMKUhBfQGJDTQ9b75x5zHHbVmfm6tf3YNQoOL8ohdhQHVFGDZIkcePMLNzeIPd8Uk5tl53VBzsJBuHzG0+i0ewkKVxPdZeNUbHj0c69j/MTC/ms3km31U10iJa85DBumjWCv+1t4ZZ3D/DAglwijWrMdg8ba7o5vygFrUrBG1cdGSgkCAKiKKBRiUSHaLhkctrQfR0DLg409/PBnlY0SgW/nJHFzoY+Vpd34fH5KUgLRyWKfFrawba6XgRB4LUrijkrP5F7VpVT32NnRKwRQRBw+wKoRAGdWkQQBHKTQllxSSHv7W7B6QkwZ0wcgaDE/Z9W8n+nyxF5j35RjUGj4E/nT/he6RiHKTeXc/eWu1k8cjEXjLrgmOQKSZJotbeSZEz6xqF0P4ZhgTzMD0LUaDBM/AeGR/yH4LdYcGzZinH6NBTGb7iONsx/F5IElasgPFWOTTsaQfj+Q09m/lYeWa080swy4PIRolURkj2Zpf07ycrLoXSgnhhPE/et9NLv8iOIYHX5CUhgEDTMUu+nNJDCTk7lmWAu3Q4lesHLo6F/4/O2dKqkfNSiyK+Ed/hMKOGAlIVRo6DPKU8963PKyjegNBD0H+stlyQwapT0D05IA9nyNynFwLpaC4IgjwV+avNm7p13CgUxBVRbqtEqtMxJO3LlyBfw8WLZC1T3VZMWmsYtG27h1sJbydRq8ZvNeGpqhwSyu6aG/nffJfLqq1HFfktk3jD/MjbV9qBRivgDAaq77ASlILNHx7C6vIt+p5fbPzhAQ48dg1rBlVMz+NMF4xkVd8RhKkkSHn8QrUrJ00sK+Ov2Jp5eV8t9n1YgCgL5SWFsPtRDqFbF6eMSGJMYythEWST12D28saMRX0DisXPzeHtnM5tqeslNCuXM/ATOL05BkiRmPr4RlShyxriEofexSavimmmZSJLEqWPiWfF1PcFgkA/3t/LyZcVEGjVUtg/Q1u/ig72ttFicqERYtb8du8fPZ2WdqBUC8WE6FkxI5MLiFMrb+xlwGVg2K5vGXgfRIRru/7QSh8dPZYeVnHgT3VY3b+1sRq0QkSSYlROLIMC4xFA+ufEkHl5dxV0fHmRRQSIZkQY21fTQZHaiVSmwuuXM491NfSxfWc410zKZN3YWH+5t5c0dzXQMuBEFgdU3nUR+chj1PTY+2tfOyv1tPLhoHE+Vd7JyfzvFaZGMTjjeZqBWirx37WSe+LKG17Y2UpIegVIUuP6NvUiShEmnYmJ6JJ5AkKe+qqUoLZwJKeHMzJEn8vXYPKyp6MLrDyAIAhMzInhmyQR++/FBqjptXDc9k4te3EGMUcO107Jo7HUwNjEUs93Da9uayEsOZUJqOC19cqPmhJRwlAqBHpubLXVmdGrxuH3+NiK1kYSoQzCpjn+tX7d9zeN7HudXBb/ipKSTfuC7/psZFsjDDHMCHFu20vPHPyLq9YSc8v2TQ4b5D8bZBxsfkWPYFj73/R/m9Q9FPQEgCOxutfPkl7XcPScV2443+HNzCpkjcnhvdxvzckdTFB7ObzLqMO14jLs9l7JFGotOFHAFZCHrleC+wGUc8kfSSzj45KqIVnIRr3ZRH4jEiYoIlZMIvxWrJFfdMl1lXKIo5y+B+XiQBbrbLxGqVWBzB1Ar5IpxZoifbncAEBlBE00k4EHNad7PmKuv4/PoS9nU4WHVwXp6AqVYhEPcWXInIaojY+0/rPmQ1ypexT7QxGxlNPFJJ7OraxcR2gjCTj8Nd3k5AXPv0HpPTQ3OnTsxzZ07LJD/TbliShqvbm1icmYUvzljDF9VdlHVaeedpZMYcHlptbhQiPLVDqvbz0uXFR3z+CfW1vBFeSd3nTaakowIzi9Kpq7bTqRR9vL2O73UdNm5fkYmYxNNPLS6kppVNqZmRVLV5aDP4cHrD9Lv9HLl1Aw6BtzUdNmwuvw09Dg42DaAUa0gKULP/Kc3o1aKFKSEEx+qocXi4s9LClgwIZFGs4Num4fdjRb+9FUtdT0OdGqRHpuXP5w7jodXV1HXbeej/e0sm5lF+4BLbt6bmwFAfa+dX67YT0q4jklZUZydn0BecjghWhV3flDKvmYLOfEmyjusfLy/jYLUcO6YN5JLJqVx49v7qO9x8NbSiaRH6em1e6jssFHRYSXOpOGSyalMyYxmX3M/D35eyQ0zslhcmMykjEj2t/Tz8pZGitLCUYhg9wRAkm0uT6ytIT85bKgafMmkNKZmRVHdaWXlgTYum5zG5kO9ePxB1pZ38djiPKKMGkRBGJo1pBBlz7VRo2R+XgIef5B9zRZGxIYwJSuKs8cnDv0uQ7Qqrp12pDgkCAJxoVqMGhU6tQKlKOD2BtjV0Ed9r4MQrZLnLi4kxqTlkXPGEWOSPcddVjf+gIRWrcCoUXLttCx+MeMb+jgAb8DLitIV5EXnHSN2XX4XDp+DFnvLcY9JM6VREldCWmjaD3q/fxfDAnmYYU6Acfo0RIMew8SJ3714mP8ODJFw+h/A+P1zNbce6uX3n1Vy2eQ0gpJEm8VFg9mBUhTZ3mDmwJ42pte+Qo5nBpvqY/H6A3xW1klbv5PGOiUmYRl1UjSReiUJ4XrK2qzyruAhI9iEiIteDk+lEugllMXdl+EdHAzdEzDyuOIKugLyyWiaWMoMxX7eD55MqxQz+CiIM2mwup24A6AUocnq4yRFNej0nMZWXg29hv2dHh7umcyp0aNZ3wwGrYbCpCwqmw8xKjueqgaJzpcvYfyUOSSefClalZZ+zwBWAvQEvWyoeovbim5jZMRIiIDgwAADH68k/NxzATDNm4cufzyqxBOM6h7mOFavXs2yZcsIBAJcddVV3HHHHceteffdd1m+fDmCIJCXl8ebb775D21zdEIonVY3OxstnJmfSH2PnW6rG38wSFZMCG9ePZH1VV38ZUMdShE+2tdGdqyR0fEmBEHgs4PyiOgrX91JbpKJ66Zlc35xCg6vnwuKU2jslbN585LD8AaCZEYZ2NnQx+5GC/HhembnRNNl9aBTKwk3yGOlm8wO0iL1PL2ulqpOG88MNoZdsGIHAhI1XTbWVXejEAX2NfWx6ZCZG2dm8dyGesxRHgbcPlxeHwpRhdcfoN/l57UrS3hrRzPPbqzDpFNR1WGjtsvOkompaFUKogxqoo1q+pw+NlX3kBFtIC85nILUcE4aEc2nZR3Mz0/kpKwoHl40jste3sWWQ2YunZzOZZPSaO13EaJRctHENC6amIbHH2BNeRf/99FBOqwezs5PQqtSMD8vgZKMSBLC5DSXWJOW+8/O5en1tQSCctPkMxsP4fYF6bF5SYtiaKx1qE7F+JRw3t/TysH2AYKSxCtbGjFqlLh8Acx2D1FGDTcNjqcube3n87JOrp2eOTQV8IuDnfxhbQ23zB4xJI43VHfz3u5Wfnfm6KHYu8Po1UqevbgAs91DXY+D+88ey7b6PsbEh/Dg51Xc9t4BXrysiLGJoayr7GJ7Qz23zB6BKAro1UoOtg1w63sHWFyYxBVTM074HrR6rXzd9jVOn/MYgZwRlsFj0x4jzhB33GNSTCncWXLnP/TePxHDAnmYYU6Awmj8QZnTw/yXkPLt9qGV+9t4f08rj5yTR1yollC9imijmk9K22m1uJiQGo7V5cfc2czDwst8vGcaH/gvpVpIxdpuw6RT4vT68QUkesVoBpQC7kAAv9tPQaiasjYwKIJcwae8HphFLxHocONCC4NOYl8QHlQ+jxs19/gvpYMj3eF/DpzFO8HpQ+LYoFaQEKalptvBYZOFPwh+tKwN5BGj1OKOm4S514lWKeBGzZutEUhAmE5DQ4fADdPPZHFhMnsrD6EX69D1VwJwWvppuH1uXjj4AvHJM5kXk09J/JHjl/DA748Zky0oFKiTjlSohvlmAoEA119/PWvXriUpKYmioiLmz5/P6NGjh9bU1tby4IMPsmXLFsLDw+nu7v6HtxumV/PwOeMw2z24vX6+rOwmPlRLTIiWbqubGJOWyZnRvPB1A/tb+qnvcSCKAn+6YDxqUcTllS07gSBUddh5fG0NwaCEUiFyVl48r2xrIsqoRiGKZEQbaOhxcNnkNEpbB3D7A9w4cwRKxZFL7wLQ0udiZJyJ2+aMon3Ayael7YQbNHz1q+mct2IbHl+AM3LjWVyUTJPZwWdlHazc34bdE+CBBWNZ8XU93TYPjWYXI2KNPPVVLYlhWorSIxgVb2JCShhrKrpwuP3c+WEpS0/OZFRcCKIg4PD4+f2CscwYGSP7bQeb/b6s7OZ3Hx3kscV5RIdoiA/Vkhiu41C3jYK0CAoG99/q9nH7+wewOHwYNArmjo3F4vAhDlZjlw2K18OolSJTs6OINKplK0e7lQ/2tVLf4+DMvHhunSMPQWk2O3l8bTVXTs3g7jNG4/QGsDi8VHbYGBFjZG+zhTaLfNwOs7Ohj/XV3czPT8DtC/DRvjamZkehUgi8srWR+XkJiKJAx4CLFouTvc39JIXrhiwwh5EkiT+sqeZA6wAvX17EddNla0vdYBX5MI+tqabJ7OTiklSSI+XkHJVCpMfm4bVtjZxbmEyIVsWKTXWUt1l5eKqAtnULUYVX8scZfzxhOkWSMYndXbvJjco9ZqLez8WwQD6anmrob4Gsmcf8Yf85kbxegi4XitBvNqsHPR76XnsNfXEx+h+YhTzMMMP842yq6WbLITOpEXoc3gDBwbzoMQmhePxB9jRZyE8O41ezsokx6XjwXRsbS/PYH0zFihGFBBLQ75IFxPZ6CyJwEz+EyAAAIABJREFUTmES7+9uQ6tSsKZCtiP4AkHMYih2DEiI+AU9SKCU++zwB8EhaSkNph+3ny60tEhHqj4Ob4DabgfID0WvFnB4JUBAoxTosXnos3sw6VWkRhrwByUSwvTMHBXDV5VdNPW5iAv30+PqITktlAvTDWj8paySgoiCyILsBXx46EOqLFX8quhXx+yLOjX1p/41/M+wc+dOsrKyyMiQq2znn38+H3/88TEC+fnnn+f6668nfDDGMybmp5ko9uHeNjZUd3NRSQoNPXZSInSs2FTHGzua+fOFE8hLDmPOmDg+LevgrLx4PjvYxR++qMbmlmPD0iL1ODx+bpszkq2HellV2kFxWgRF6ZG8sLmBPruXvOQwDGoRp9fP0pMz8QWCOL1+xKPOu15/kNs/KGVbnRmjRsms0bGsPNDGc5sayIo2cvHEVO47aywqhTjkwfX4gwjIQr8w1cD0kTGcNCKaV7c08OG+ds4YF095u5VHVlfT5/Tyh3PzuPSlXVw2JQ2Lw8vLWxtoNjvIiTfxu/ljMDs8KBUiVrefq17dzcSMCH49dxR1PXYsTi9rKroACX9QrmTf/M5+fj13FCdly1Yki8PLl5Xd+AMSo+NN8qARk1wttnv8OL1+oo0attWZSQzXkTooJA9XiQtSw2nqc5ITZ+K3Z45Bp5bHMbcPONnf0k+T2YEowstbGlk2M5vXrihma52ZHQ19VHRYOSXniJXp4kmpRBrUfLinFaVC4IXNDdR127lmWgYOTwCry8uzm+o5OTuat5dO5KIXdiAKAu9fN/mY98cdH5TR3OfkvMIkIgaTTg6PygY5CWXVATlDu8nspLLDNiSQR8aF8MrlxfTY5Kl/AP1OH912D19/vRNNx3ZOzj6VuG+I0tzTvYf7t9/PFblXEK+PZ2PrRn45/pc/m1geFshHs/lJ6DwA8eN+0GXWH0LA7kDyuIcyhLv/+Eecu3aT/NyzKL8hr9jf2Yn1k08J2uzDAnmYYf4F7GjoY8uhXi69pJALSlKO6ZRu6HXgDUgcaLHw6BfVXDM9k1dKPfiDk5AG0+6PCoogTKek3+UnCLy+vRUAl/9Is5wXBa8G5wACJrWAJyAhBuGCkiQ+P9iNxeHl/sD3y0XXKo6kVEiA1yehU4mYtEqunZbJvZ9U4pcYPAGP5k9fHaLH5qZjwM2107NYW13PPTtvRqFyEqOPwaiWL6VLkkSDtYEQdQhLcpYcE/IPYHaZUYpKQjXfv0t9mCO0tbWRfFREXlJSEjt27DhmTU1NDQBTpkwhEAiwfPly5v7dxEKAFStWsGLFCgB6enq+dbuBoESUQc2snBhe3NyAX5LQKhVUtA8w4PTS7/IC4PEFaTY72dlgQRDkz8cpo6IZn5LGmMRQPi/rpNPqYXuDBUEQUCsVjE4w8eoVxdz1tzJa+51UdsqCuNvmpr7Hzju7WkkK1/HQInnow/KV5WytMxNn0lKUJp8bJ2dG0W31sGSi/BnMSw47Zv+TI/TkJYeRlxTKwvGJKEQBg0rJL2eO4NIp6dy7qpzydiun5MQQ69OwpqITBLC6fLy+vQkBgeWrKlAIAjXddtZVdWNxenlk0TjSo/UkDcakPbxoHG/vbGb5ynJ+f/ZYXrqsiNK2fp5ZX8e2OvOQQE6NNHDnvBwq2vspbR1g/tNbuHXOKBYVJHHfqgqquqw8sTifez+pIC8plIfPOfb8vrfZwohYI7XddhxeH9f9dQ/JETqmZEXh9Qd5b08rxenhlLX1s7fZQqvFxfKV5Vw6OZUZo2J4Z1czX5R3cvXUDPQaJVsO9fJJWQdLT0rjlJHRnFOYRHF6JHd+UMo1f92Lze1DoxSZnBXFHfNGHZcI8WlpO9VdNjKjDVw8SU4R6XN4ufPDUk7PjWd+fiL7mi28vKWByyankRGlJzsu5JjnkJMrjvxduG3OSAJBifOf84Eyh5MjswDodnbTbG2mILZgaD9yo3K5MvdKpiZO5aPaj9jXvQ+LxzIskP8pnHQLDLTK066+iYqV0FMFU28Bxfc/fM6yMswrnidotxN0OEh95WVEvR4EAUVYmPzzCfBbLCgio0h87FGU8fE/9BUNM8wwPwHnF6VQ1jrA2vIuVpW1E2/ScMqoWITGTYShoRMtngB8uK+ddVXdhGgVDLgkgoOVYwC1CHqNLI4VyDnER2dLKDgspCU0+PCgweo9suKwmAYJA07cqAig5ts4OsINwC+BKEnYPX4e/LwKUQCjRsGB1n5ueHMfRo2C6i4b3kCQWTkxbG7ZhS/MTJI6hE5HJ3PT5/Krwl/h8Dm44+s7SDel89DJDx2zDV/Qx03rbyJSF8mTM74jM3qYH43f76e2tpYNGzbQ2trKySefTFlZGWFhx4rGpUuXsnTpUgAKCwu/9Tl3N/bx2JpqsmIMzMyJIcqgZVVpOwFJIjlcz5jByuZ5xcnsb7WwaEIS8WFa3tvdyuryDrQqJReWpHLGuARqu2zsajCzuDARQRCY9uh6rj4pgxUXF7K7sY+/bKzj1lNH0ufw8ugX1cSaNEQeNalNTtMIkh5lwKRT0e/0crBtgBtOyaK8fYAuq5whfJheu4eOfjeTMiL57cflvLe7FZVS5Inz8smMNtLa52J/Sz/pUXrOLUjm/BXbUYoCe+6ejSjAR/ta2dcygGJQE1Z2WAkGJXITTPz244PcPHskG6q7mf34Bm6aNYLqLjuiICdfZEQbyYg2UpgaQaTh2IEYV0xN573dLdT3OpFgKCN4anYUcaFaksN13HrqCGJMWlZsquOk7Ghy4k30Obzc/VE5/qA8ja8wNYKdjX20D+j45SnZnJkXz5qKLsL1KjKjjPxlQx33zB/DjFExTMyI4vlNDby3uwWPP0BcqJZdDRYmZUSQlxTGuqoe9BoVxeny8Ts8xOO66VlDzXWH7zuajTU9SJLE8vljhkSr1x+ky+qhzyF/eTopO5qHF40jOULPLe/u57Oydq6bloUoHhHbkiRhdfsJ1ankeQ0KgQcW5ct3Dj7vKwdfYVvHNv40408km+QviwaVgdGRo/EEPFw+9nIWjlhIlC7qW9/T/wg/u0BOS0sjJCQEhUKBUqlk9+7dP/cmfzxR2SCIsPkJKLgM9CcYsnFoLXQehJJrQPH9qyPdDzyIu6oK48yZ6AsLETTym9B9sJyg04mgPv5EF/R4aP3F9agSE0l87NEf+6p+EiSvF1SqnzRjcJhh/h0pbe3n959W8IvpWUwbHIBg9/jpsnrod3txegJ8VdnN1zW9nO/bhCUwhTCtgX53gDC9EocnQFFaBCkROj4r6yQqRE2z2Yk3CN5Bi8XRulUjysI1MKSFRTwce5I9GiUBXlY9RmUwmd8Frvier0pOrBAGK9rBYBBBgthQLdeenMFfdzRjcfr4v9NzePSLKi4oTiYQlCga1cu2XivtDhu5UbnkRechCiJGlZFF2YtIMh6fcawUlMzRTSDrr1txhOzG8B2ibJjjSUxMpKXlSLd+a2sriYnH+reTkpIoKSlBpVKRnp7OiBEjqK2tpaio6O+f7nvjD8iDxnVqBSXpkTy17hBnj0+kpc/Jp2Ud/P6zSp44bzxlrQN0DnjwBSUmpEYQbtDwRXknLm+Abpub5Ag9fQ4vuxotWN0+EsP12N1+Vu5vY8aoGLwBibtPH82Oxj7GxJvw+oOoFeJQlJsgCNx5Wg6VnVYqOgb48/pDqBQij62p5kCLhYpOGzqVgreXThra97d2NPPR/jbuPiOHgpQwRsWbaOt3oR+0JfgDQc4rTCYl0sDo+BCumJJGlFHN6vIObC4/kUYtKoWVmBANB9oGePTcPNZVdXPvqgr0KpE7PyzF7Q8QDEJ9r4P5efHEhGhIjzoymTIp/PhCV7/Ty/2fVnLYilHRPoBaKVKUFsGZeXLD6qzRcXxZ0cmzG+toMTs5a3wi+clhFKeH8eHeds7Mi6O938VflkxgdEIo0SEa7jxtNB39HtZWdBGmU3FmvhybV5IRSUOvg001sic9wqCmJDUChzvAecXJZMeYWHmgXc56HOSWU0cO/dwx4OKtHc0sLko+7vX89swxOD1+QrRHrhjFhWp595pJqAa/WaiVIiUZkfQ5vHj9Qf66vZmYEC3nFh65IrKqtJ3nNtbz0MJxQ1nII2KPrTQvGrGI0ZGjMWlMfFb/GUVxRbTZ2nhgxwMkhiTyxIwniNJFYXaZeXDHg5yecTozUn7avqF/SgV5/fr1REX9fCr/R+EegO4qSCoC8ag8vsbNcOAteWJW2pTjH3fq78FrB+0Pu3QYde21+PvMhM6fj6BQDN0ev/x3SIHACYWnoFZjmDIZZcy/NhLJ29pG2y23EHbOIsIXL/6X7ssww/yUeP2y9/Hw1DCAt3e2sL9lgP0t/UMCedWBdnpsbtYc7EREwhuQcPr8vMRcBIKkmnQYtX7SowxsrzOzpc7M1jq5QuwPShi1CiyDucRGtYheo6DH5kMCPMET7Ni34EfJVb5b8aL47sVDiIBEEAHPUZnI7f1uHl1TQ0KoBn8gSKLawR2qd7n981PxiDoWTs3FEqjF6XfiDXoZHzMeb8DLmsY1CAhMSph03JYEQeCc+Hl09G/B39n5jXvkrqlB1OmGp+2dgKKiImpra2loaCAxMZG33377uISKs88+m7feeovLL7+c3t5eampqhjzLP5bJWVF8ftNUksL0HGwbIDFcz+zRsWyq7SHHHIJereTmd/ZzoLUft8/P17U9nJYbT1qknhWXFBCiVQ01hmXGGJmXG8eC/EQK0yP49EAHr25vpKrDxtPrahkVb2JbnRmX14fbL2FxeDjjT1/z8KJxzM2NR60Uef6SQpa+tofKThupEXoKUsOZNzaeiyal4fIGcHj8GAa9rPGhWpweP89urKe938XvzhrDqKOa1B7+oorKDhtRRjVZMQZK2/pp6XOhEkWCksRpufFMSA1jb2MflR1W7llZzs2zR3DNyRnMzInhvBXbSTKqcfkC7G7o4/TceH4xI+s7j+nuRgsapUB+UjgH2+W/Kx/ubWPOmFium55FpFH+Mmx1+VAKIqtK2/myspvT8+J5Y3sLkiCxp6mfslYbby6diFGjxB8IcqB1gPOKk9jd1EdalJ475uUMbTM+VMs5BcmD+cMR/PGrGqq7bDy97hAuX5CXLi3CFwzydW0P41PCj/IDe3luYx0bqnvIjg3h0S+qGZtg4uqTMwE5c/rw2qNRD07wCwQlFIOV4giDmmeWFPD42mqyYo61QCSF6cmMNhCmHxTaO54Fnwum3DRUQc4MyyQzLJNNrZt4et/TFMcX80n9J4yNHMuSnCVUmCvIDMvE5XfR5mijy9n1nb+LH8r/rsVizyuw76+w4FlILDhy+7jFEJcL8fknfpzWJP//AzFOO3noZ099A+YXXyTyyivRZBzfaHMYQRCIvuGGH7ytH4vfbEbU6ZCCEpLXMzSmWlCrUEZGoggN+45n+HEE+vsRQ0OHq9PD/NN5bE01m2t7MGiUXDwxlfn5iVw3PZPi9HBOzz1iaZozJpaNNd14fEEyog1oVUr2t/aDoCLGpEWrEum0+umwuokJ1aAAeuxeXH4JhzdAaoQRm9tOMAguXxC79weq4r/DiuG7Fx3DYIff36ESIRiUyE8KIy5Mh14JT3XlolMESIiz81n7CuZnzSU7PJs1jWsQBZEXyl7g9YrXidHFcHrG6Scc9aodNYqUV19FNJzYOiZ5vXTc9RuUUVEkP/uXH/ha/vtRKv+fvfcOj6pO3/9f03vJZGbSeyMJIYTQQSmKKCoKInZd+7ruqmtZXXVdt9nRXXVV7BXsFVFRkd4hhJpCSO+ZZHo/c35/DAQi6Opa9uf3w+u6uIAzc86ZOUkm93ne93M/ch5//HFmzpyJIAhcdtlllJaWctdddzF69Ghmz57NzJkzWbZsGSUlJchkMh588EESE49cFv8+SCQS8mzxSl5ltoWnshIIR2O8X9VBbZebzY0DKGVSTixOIhCJ0uEMIMTEuAUgO5HV9b0s3VnHxROy8ASjPHJOxeCx541O59TyFNRSyNnyN55uyiMtYRz7uiJkJ2rp94fxBQUs+kM3qwa1ghcuHcPne7p5+PM67jy1mOOL7ESFGBc8uxG9Ss5xBVZOKk3muTWNdHvisW4WrZJgWOCyFzeRZ9Nzx6kl/GHmMPb3ehFFUEil7Ov2EIqKyGQSipIMvL2tjROG2RkIRPEGo4SiMV5Y18Sa+j5OKUvhzasnIJdJWLiygcWbWvnNa9v49Ibjj7iGX2dbywCJehVXHJ9DMBLjype3kqhTsKV5gBvfrOaly8YCcPrINIxaJc+u2o9MKiHFqEKvlnPjjEJOHp6MLySgV8nZuN/Bvh4vz61p5PyxGVRmJTAiwzyYMgLxeLjfTMtnwB/i3o9r8AYjCKJIikkLiHHf+P5+7vpgF9dOyx+s7m5pGmB5TQ9njExjVKaZ1zY2k2KKH3NNfR/uYIRZZUOtnh3OAF/u7aYyy8Lt7+3kkglZzBkVX1lKNql54ICvuqHXS4JWiUWnZFRWAqOyDpuE17CCNkcNnxsNjDDO5fHl+7j91GIKkwyMSR7DrWNvxagyUtVTxdSMqYiI3LTyJubmzeXK8it5fubzqGX/eVz19+UnF8gSiYSTTjoJiUTC1VdfPeiF+lEZaAalPp5j+l0ZdhoodGAbNnS7QgNpo46+DxASQnjCnqG+F1GMV57NmQgSEwNvv4Px5Jkov2HEaqS9jeDOnUQ6Or5VIH8XBJeLQFUV2uOOQyr7bhUlURQJ1dWhzM5GesDqIXg8tF7zG9QlxYjBEKHG/WS9EPdJK+x2Mp584ge9zm8iWFtLxx//SMIFF5Jw1tyf5BzHOMY3UZZmot8XYn+vDyEWr6xmWLRkHGjGEUWRjY39pJk1vH/tZEQxXi1p7ffzwGc1rKnvo3UgSIcrSHGSnh5PiD5vhDHZZlzBKBBDKpHQNuBHFOO+Y4n4za/n52R8TgK72gbwhgUKkw3MHZVBpztIVTQduSgg+B14FE52O3Zz0+ibKEgowBlyUmYtw6wyI5fKcYVcXPfVdZyacypzCuYQEkI8v/N5RieNZkzK0Zf6RVEEhYLEK65Aavz+xYb/K8yaNYtZs2YN2fbXv/518N8SiYSHH36Yhx9++Cc5/3tVbTzwSQ1ZiTpuO6WIK1/cgkmnYHKBjQFfmJtPKiTPbqDPG+Lxr5o5b2wmq+p6WdfgoM8ToqrNySXjs3hq1X7+dkYpkwts8YE60TCpwXo6/UUENQILzqnglfVN9LiDzKlIQy2Xcsnzmxifa+GaqfmoFTJmlCSRalZTlhYv0sikEnIStdT3eHlhbSP7eryASKpZQ0SIcf0JhXy5t5sN+/sJRuI3o+UZZra3Onnk8zq0ShkJOiX3zCmj0xUiQSvnlQ0trK7vJVGnZNaIFC6blMPKul6CEQGjRj44DOj2U4ZR1+0h2ajh4uc2clJpMheOz2Jfj4eX1zVTmGxgeJqRui4vc0elce20fE4vT+X616swqeWcVGJnXG4iMTHusz5ITBQZnmriV5Oyue+TGjIsOqruOmnwcZshbhP5+8d70alkXDA+E7VcxvZWJ5ub+3l5XRMf/W7ykNWwq1/ewqYmJzaDkkl5Vq4/oQDTgaptRaaZa6flM6XwUM/V5AIrf5k9nH9+UUdLv59XLh+H/EBF+Pm1++lxhzixOGmwYgxwy1vVbG4e4O7TSzBq4kNEXP4I7mBk8HN0wBfm+sVVFKcYefDsI4MGYmc+yUMrbkDRX0O+OkpzaCUv7l3OX203o5FrmJIxBYDFpy5GKVPiDXuRiBI+a/6My0dcjkau+a+/z7+Nn1wgr1mzhrS0NHp6epgxYwbDhg3j+OMP3XV9nw7boxJwwhsXglIHZz4Jlu8oOBPz4n++J/+u+jebujbx+AmPY9VY8YQ99HRWkfvJrUgyxxO0novrnXeQJ5i/USCrSkuRp6cj+LxDtgdr65AoFN9LNPc88k+c775L4lVXYf/ttd9pn+COHXTccScJ552H5YLzAZCq1ejGj0dVVIgYjaJISx30Sf9QgrW1gAR1UeERj8nMCajyC1BmHltmPcbPz+nlqZxenjroezxIVcsAFp0SpVzKH9/dSWWmmYfmH1pV0qvkTMixsKvNhUktxWrQ0OcN0+ONDNZp/WGBArueRocfQYgvPcoQkUmlBCKHKsjxKu5QX/J/g5QoxTSxmzyOVi3+OjvbXUQPvIz7P63l6VWNzCixo9bvR524iSsnzOeZ3WYaBhpYsHkBqztW4wq5uKb8Gq4ecTX9oX5kEhlCTCAmxg+0tm0tr9e+jjvsPqpAFkWRjltuQaLRkPq3v/3Ad3yMn5KFK/fT4w2Ta9PR6ghg0Su5Zmo+rkCEF9Y2cv3r2/n3BaP4YHs7L65tIsui47yxmUSiMUZlJ5BsUrOr3UWzw8cbm1rIs+uRSiQkGdXIL3qbxwUJcoWaBJ2SZoePum4PWqWMG96oHrRNHEStkFGZZUEURbY295NvMyCXSfGGBfLtej7a0cHIDDNRZwC1XMqzaxsZlWHmX+eMZGJeIu5gBKNawfBUIxqFlH5fGH84SkOPj1y7jusWV1GRYcaiU7Kzw82NM4ehlEuZUZLEjJKhFkdXUKDfFyFRryIixAiEo3xV083nu7v5bE83y/Z0UZmVwL4eL4VJejyhKE19Pno9IXzBCAsvHoNWKePVDc2MPJDCEYwIzHtyHQP+ME9dUMn4nEQStAq8oSiLN7YwbZidfLseuUzK3bNLUCtklKaaCIQF0hM0vLaxhVV1vfx7RQO3nzKM1ze3oFXKaXYEkAKXTsjmN9ML+HJvNwtX7ufMilRmj0wb4gs+eJ3l0rg1rDLLjOKwTOp5ozJ4+Is61u3rY+qwuPXM4Q1RnGJEq5Rxenkq54/Lorp1gPkL1yGVSFh81XjMWiXRmEhhsoEZJUmDcX5qxaGCnkybwL0znkQqkaKWq5nc62W/cx9hIYxcGv9e8IQ9XPPFNVTYKrhpzE3cMvYWwtEwUsnQkdWC04kYjSL/EWy9P7lAPthYYLfbmTNnDps2bRoikL9Phy0Qr9b27AV/Xzy3uGldvIIslcG2l+DEu//zMSLBuOcl5/hvrRYfjXJbOf6IH70i7ql5YdcLrGpdwRPjrsCeMQltYgGp99+HqvCQGIz29+P5cjnGGSciM5shEEDo7SXafcgzIwoCnXfeicxoIP2JJ5Aold/JcmA8dRbBmhq048YObgu3tROo2oZh5kykR2n+U2ZnYzz5ZHSH7SNRKLDf+PvvdS2+C6Io0nnXn5EoFGS/+soRjyuS7KQ9cP+Pft5jHONofFXTg0kjZ1TW0Abcw3/W3MEId76/i1yrjttnFRMRBMJCXADGYiLnP7uBrc0DGNVyHL4IiToFn/5+PM+u3s87W1vpcQcZ8EdRymXs7fKikUvJTNBQ3xvvYpdL4/L1YCE58sPcFoPEkJJBLzVkITA0dk2rkOCPDC1d+8IxZMC4LDPV7S66PSFe3djKyIwR3HDSWI7LGM3Gni/Y2LkRvUrP5LTJtHnayDPnMTZlLFU9Vcz9cC4qmYoTMk8AoMXTglFp5JScU77xdUpkciTS7+OfPsbPxdamflyBCNOLk1hw9gge+qwOm1HJs2v2YzOoqWp1kmJQIZXEl8/3dMab2tITtIzOTqDZ4WPJzk52trsYlmokxaQm3aymus3FyY+swqxV8JczSnnwszpuOLGAGSVGRFGkMsvC21vb+WB7B2XpRmKihFD0yB+MPZ1ubntnJ2eMTOOGGYV0u4O8vaWNcFTknrll7Gh18emuTloHApxVmc7obAsvrmvina1tPHZeBZXZFl68bCz3Lq2h2eGjzxdiR5Uz3libk0jH9naigsjCFft4f1s7951VNuSzQRRFlHIJd5xaTKpZQ323hzc2t/LkygYkwKjMBM4YmUpFpoUv9nZxx3s7aO4PMCnPSqo5nlZh0Slp7PPx9tY2HL4wI9LN1Ha6aXZ4CUfhTx/sIhSNYTOqUMplvLmlFamEQR9v5WGfXRqljClFdoanmbjy5S2YNQpC0Rivb2ol2ajmxpMKSU/QMik/LhaFmEifN8Rjy/dhUCsGmwQPZ2+XB2O0nzmtr0H6pZAR1wmFyXpyrbohFpinVjawur6PhRdVDjbubWtx4gsLzChOQq+S4/JHeGltI5sb+zmlNJkrXtqCzaDiX+dWDDnv4Vat28fdRlgID9mmlCnJN+eTZYrnq0/LOHpDXscddyL095P1ystI5D9M4v6kAtnn8xGLxTAYDPh8PpYtW8Zdd931ww667wt4+/K4II6JIIQgGgBTBoy58sjn138OUiUoteBqhdI54G6HnW9CyDNEIIuiSPeAh6SGd5BkjIHk4UMOFYlF6PB2sKJtBZnGTC4uvZgTMk/AqDRiKj4PZCru3XgPA8EB7lcdEn3+TZtxPPMMcksChhNOQJGWRtZLLyLRHFoWkMhkWK/5NYLHQ/OFF2GedxbmOXPwb92KzGxGXVzM0dCNGUPO64uHbHN//DGu999HmZ2Dpmz4EfvITCZs31JtFpxOehYswDBzJvrJk7/xed8FiUSC7YbrhzZCHuMY/wNCUYGHP6/DZlDx/K+OklADuAIRHl5Wy0klSUwtslPdNkCOVcfZlRlsbxlg6c4ONjf2I4gwqyyZD6s7ybHquP3dnSzZ0UGqWU0oKlLf40WvkiIC/miM2l7/4Dn8kdiBlrkfGwmfMo54Q95Qvi6Oc60amh0BBBE2NjuHPNbg6OOpTdVkmKyMSR6DQWlAJpGxvmM99x1/H9U91Xyw7wMUEgUhIUQkFsERdGBWmzmv+DymZ04n05h59FcokZB6/31HfewY/3v+vaKBXk+ISQVW9GoFW1oG0CqkKOUyFDIJO9tcpJYmMfvAGOob39jOnIo0Tii28eSKBm4+qRCjWkFNl4cBfwS5TIJBraDfH0EigXZngD+8vYNhKUbshrhndGVtD7fnYLfHAAAgAElEQVS+swOzVolUCq0DAdyBCKUpBqJCDG/oUBNtnk3PxROymJhvxapXYdWrKDk9btORSCSkmbWsqO3BqFEMVmezE+MNYQenvPV5w2xrGWBiXiJf7OmmMiuBR8+rYHRWAk19PjItWgJhAU8wAsR1waNf1mPRKcmwaHnws1ruOq0Em0HFBc9soM8bRimFU0aksK6hn+Z+Pw/MK+e9qnb2dHoxquWcMyYdhVw2mAohk8C4XAvnjI6vMj/yRT3+cAxRhG5PiH+eO5JAWCDTomHB/HLybN+c89vnDVHd6mTxleNRHajK3jSjiOo2J2eMTBtSqT2pNJlxuRZW1vaikku4/MXN/Pn0UjITDwnRyyblcHa6E+2nO+hp2Ib9gEDOtxt4+uKhRcw5FenkWHWkJRzSMheMy+LE4qT41DxviKU7O1mys5OLJmQxKd/KluYBHN4Qr6xv4sLxWUctBGrkmiNsEyqZirsn3j34/2d2PMPe/r1cWnopDc4GTss7DblUjuHEExDcbviOltNv4ycVyN3d3cyZMweIZzaef/75Rw0y/85EI/GKccg1dLtUEfcSf/1CiyKsuDfuNdbboa8e8qbHrRVznwXT0Nicz3Z38c9Pd3O39FPGlzVC8nBcIRdauZZILMJvvvgNkViEYDTIkv1L6PJ1cXbR2fxq+K8QRZHNXZsJRANHvGz98cchMxrQVB5qBjxa7rFh+nSivb14v1yO3GrF8dJL9D35FIr0dHLfe3dI+sW3YZ53FurSUtTFw/7zk4+C4HYT3LMXZU7uDxbIAPoJR3a6H+MYPzcRQWRakY2J+UOX3kRR5P5Pa9CrFJw6IoWNjf3MLk+lPMPMdYur6HQHOXdMhIc/r8UVjDIxL5GGPh8nD08lz67ng20drK7vJdWsIc+mo90ZRBoTsehU+MIB5FIJUUHk8HrYj1Q0PvxdHPj7uzW6tg8ED095QgJYtHIc/iiCvIceYSvVvSPZ3rOddm875xady0BogEe3PYpZaWZD1wacISdjk8dy98S7SdImsbptNXatnSJL0Tee9xj//+aOU4vxhwRUchl9nhDJRhUlqUZKU0xUtQxwZkUaJ5Yk09jn4+LnNiISH2HsCkQIRWPcPbuEBfPLuePdHZi1CjpcIcYXWNnW4uSk0elsaR6gtsfLb6cVUJ5hZkVtD797fTvhqMAZFWl8saebdLOGbe4QX9b00NTvp7HPxzljMji1LJVkk5qZpclDRFVrf4Aud5Ax2QlIJBLumTsCUYyPtw5FBaYW2ZladGjwl0YhxaJTUZmdwLLd3egUcpZUd7Bhv4NV9b1UZJhp6fdTlm7kmle38dvpeSxctR+rXsWTF44iK1GLPxzlsS/rOS4vkZX7HJg1Cm48qYiEtU2sruvDF4pw2ynFvLS2ib1dbjzBKAtX1VOYpOef51awtXmANfV9zChOJtuq5/xxmYQFgT5PGFECj325j05XvAr+m6lHJmW0O/0YVQoMGgUfbG/n1Q0tPHT2iMHq8vbWAT6s7uDEkqTBqXwHMWmUzB6ZxmsbmlnX0MflL21iXmU6V0+Jn0cuk5KQW8nj6Q/wyfYwT5b5hwjowylJNZJv1/OXj3ZTYDdwycRsVtT20Nzv5/Pdnezt8jDnQOPz7PI0NEoZf5xVzG8XbeOtrW2cVZk+6O3+vgSjQXwRHx82fMjW7q2MTh5NuiEd8wHN+WPwkwrk3Nxcqqurf7wDrrwX1j8eF8QxIZ5ZLFWCMRlaN8DOt2HCtVD9BiSVQOpIOP1RkClArga/AzQHkhiSSo44fI5VT0WOnXb1xSzwmpnWtYMHt9xLSWIJmcZMavprkCAhy5hFzUANdf11JGoSubzscprcTfxj4z84Pu14bpx045DjSrVadBMnHnG+oyG32Uh/9F/x/YxG9Mcdh/HUWd9ZHAPIExPRTz5KRN3XEEURx9NPIzWZsZx7zuB2ZWYmGc8+g8xg+Ja9j3GMXxY7Wp18WN1BikkzZMCAKMKeDjcmjYL5o9OB+CCNnW0u5lSkYVDLEEUY8Ec4b2wGxxXaWLShhZveqCIYjRERRCx6JdOLbHyyq5OoICICzf0BErVyRmaY+aq273/2vo9GSBhaURaBfn88o7nMWk6BzIKsdi+Nwn7OKpzHcNtwPmr4iPUd65mRNYPHpz/Oq3tf5azCs0jWJeMOu3l026Nkm7J5cMr/NrP9GP89h1cqP6zuoMsdItkU4eThybxf3UF1m4uZw1NI1Ck5vtBGS78PVyBCtlVLXbeXa17dRrcrgM2opqHHiysYpdsTpMnh55m1TYzNSuDFS0ZTnGZGFEWqWgaIxeIRa1cel0tGgpYCu56b3qomIsTY3NiP1aDipXVN7Olw0+EM0NjnI8+u57UrxgPw6PJ6dre7uGxyNkXJRkakmwEJz65q4PGvGlgwv5wTDhu5PCrLwtvXTGBft4fFG1tZXtfD3k43k/Kt3HfWCIxqOU+uaKDXE2ZNfR8lqUbmj05ndJaF0lQTT1xQyXWLt7F0ZxdJRhXFyUYeu6ACo1rBnaeWsLnEQetAgDNHppFq0rDg81qW7OhkXmUa4w587swakUK+3UCvJ8jHOzo5dUQKM0qSCIQF3tnWhs2gwumPDH5O1XZ5MKjlg7aO857egFIuYc6odEpSjNwys4jS1EPRsxZ93KJ5eBPg15mYZ0UCNPT6+GB7B1dPyccfjuILCdgMKiaWl1Dva+Ti5zdwXIGNm2cOQxRFrn99OycMs3Pu2Ew2NjooSjJQ2+UZHBP+6a4u9vV6GZ9toarVRV23l7+eWTbk3HfPLsUXig4Rx8ualuEIODCpTPQF+phXOO+oCTkH+W3FbxER6Q/20+ZpI02f9o3P/W/5ZcW82YbFhW3JbNi7BHrqIOqD4jOgdgmojLDmX7DmQciZDnMXDrVJJGR946FjMRGdSsY9c8u4+0Mp67rX88Xa95FJJDS5mvi8+XMUMgVn5p9JnaOOmBjDrDJzduHZrGpbhV1j57LSyxhuG2pp2NS5ibUda7l6xNWDX2zfpk30v/wKSbfdhjL9m7+oujFj0H1D6Ltn5UrEcBjjjBnf4wKCGIuBICBRKEAQ8K5egzwhYYhABr5x7PUxjvFLZXS2hb+fWcaIjKEZ5lKphMfOr+DuD/dw+3s7aen3s7Kuh5Z+P/t7fSy6chw6lZwcm47XN7Vw3aJt8ca7GCTpleTbtWxvdfLCumamD7ORbo6wuSVuW3D4o3z5jeI4Przju1Z9v53vfgybXkmvN3zE9myrltb+AH5/iK7WGp6TixhGqFi8dzH+qJ80fRo6uY6VrSspt5WzvXc7mcZMChIKWLx3MReWXEiZrewoZzzGL5HrTigYFGBbmvo5Lt/KReOzeGx5PccXWJlTkcZTKxt4YF4JMqmEfyzZw/oGBxqlDKVcFl/TiInsaHVxx6wiXlnfwvLaXgQRXrxsLB9Vd/DFnm4WzC8frAqfOzaT+U+tpyTFhFwmYW+nm2cuqmRtQz9PrdhHhyuIQS1n9mHe2XPGZPCJWsbt7+6iMNnAx9cdB4AzEMUfjrKyrndQIEeFGNtbnZSmmihJM3Hh+LgVaMAfprHPR3u/n/KyFE4qTcaiU5Jq1jDja1XYlbU9dLtD2PRKhFiMEekmjIcNznhraxu72t2UpBh5bPk+Opx+drS5mFZkI8eqY+2+PiqzEihLNzHrX9V0u0OMzTGjU8Wb8i6akD3k6+AJRrh20VZyrXpunlnEjW9sJ1GvIBCJ8enO+HCWu04vHbJPiklDVqIWERFXIIJJM7QnASDFrObk4cn0esJcNSWen/33JXvZ3eHilSvGUd3mZEvzAF3uIJ/s6uLMijRyrXrCQoyoKPLo8joWbWzh1pnDeOmysYMNfX86rQRvKIrNoCLPrmdi/pHpYgftMYeztHEpHd4O+gJ9+CN+ChIKjpqzfhCJRAIimJQmrPafZs7GL0sgj5gP9ctg9/tw6iOw+FyIesHZAvpkaFwNzWvjVozGFfDmRTDveaj9BDLHw8c3wYhzoPxcAHa1u/jHx3u5ekou7kCEP3+4mxyrlsIkA7dMmczSrt3s6d1DnbOOQCSARW1hRtYMLiy+kI2dGym0FBISQvxr278ICSEyDBnMyj0slsfby+bGZaxzVA+5G4r29BLt6iTm8/3Xl6L/xZeI+XwYTjzxe+UHd9//AKGaGjKeehKpRkPG44/9KF6dY/y/waeffsr111+PIAhcccUV3Hbbbf/rl/SjIIoiuzpcFKcYhvwyO4hcKqXDGRis0qjkMn4zNY9AJDbofyxNNTEmx8JXtT3EYvH0iTSLBo1CNpgGsbyml8MmqmLRSOkPHGmokBBhMrvYSAnhb5ma9+MSQ4FA0OtFLtEjkUiIxA5VkjsH/JjUMsYpG7hM8wxv6G280peNzSyyZP8SXEEXrogLnVzHCztfoD/UT64pl1pHLUsblzK/aD65pqGDKsRoFPdnn6EuLvnBkZbH+Hl48LMaWvr9PDx/JCMPiJiPqtv5sqaX0lQjH1S1s73FyekjUtjX7eWJr/axYP5I/nLGcDbsdzCjxE51q5slOzr4qLoDuUxKcYoJpz+ETiVjVHa8+GI3qPGEBF5a18wJxUkoZBLkUgnzRqdjVCuQy+LRZxKJhHPHZJBmVnPr29VYDSpOHZHKng4XaQkaHvi0Bqc/TCQm0tDjwekPE4zEyLXqKLTrcQUig+9t/X4Hd32wm2um5HJKWQpzR6Vj0igwaxU8+Fkd//yyjrQEDQ99VkOOVccD88oJRAQWbWpGo5BxRnkaPZ4Q7kAElVxGMBqjLN1ERIhxz8d7ybfruXFGET2eIAqZhGaHj0AkiiDCqxtbMGgULFhWx59OKyHXpqeh10s4KvJVbR/Pr2kkGBF48+oJIGHQo93lCuINRtGrZMikcU/3SaXpvLahmZxEHR3OwBAR7PSH6XYHqcgw8/s3tqOSybAbVWQl6vjDyYdsl2qFjDtPK+Wi5zayZEcnGoWMAruORL0SrUJGNCaSnqDhjlOLSTNrGZEen1Ww6IpxSCQSzn9mPQqphIkFiUMqwQk6JQkHRoafMzZ+A/LJzg6+qu0l36ZHEEUunJCEI+gg25Q9uN+fxv+JUDTELscuBoIDjEr6zwEKz+16jhWtK3h0+qNY1EfvK/kh/LIEMsC4X8cF8VuXgL8XJDII9MX9x3s/gFgE5FoI+6G/BZ6ZAf31YM4BXSLhUIg3NzQzKd/K7nYXm5sc1HV7uHxSDka1nF3tLra1drK0oZn119/P2/teZ237WiQSCb8d+VuqWlfzUfNneGNhpmdM5+YxN3Pz6JtZ3rKcSCwyOMoVgE9v44r+BubOe5YUw6E4FeOpszCcMJ1gTS09j/yTxCuvRKb/fsH/8Ql8se89XENhsyG4XIOWDZn5pxn+cYxfHoIgcO211/L555+Tnp7OmDFjmD17NiUlR9qRfmk09vm47Z0dTCuy88dZRza86lRyXr58LHKpFKkE/KEoXZ7QEf69iowEIgfsCZEYdLtDzKmwsXqfA4jXcRUyCcKBaXVHE8cAInIyJH00iU5a+XkmZerxciFfspVhbBOLiYpDbRZBAcKBEL36ArbaJrI57IBoF9PS5zOnaBabOzezcMdCLi69mPr+er5s/ZI9jj3scewhQZXAWQVnHXHOcEsrfU8+iX7KVJJuuflneZ/H+GEEIwL+kDDEoz6jNJm1DQ78YYG5o9J5dUMzF4zPZObwZLY0D+APC5i1Sra1OEkyqplSZCMtQYM7GKHApsNuVHNqeRqr6nqZWmgjFhNRKaScMjyZ/X0+Pqru4PTyVCJCjByrjsqsBDbu72dfj5ftrU7MOiVvbW1jenEyM0rs/PPzWhZvamVkhpmJeVYUMgmPL9+HVCohFBG4/vUqqlpc3DN3OBPzrFz/ehWzhiczLjeRi8ZnUdft4cmVDTj9EYSYyAXjMlDIJMyrzKAkxcjZozN4eX0zH1V30Njn452tbVgNKibkWpl9IBZyfYODi8ZnUZRiYMmODra1DNDjCTJ7ZCojTGbe2tKKRAL/OHM4V79ahUYhY0KelcsnxZNvVtR2MzrLQq5Nz+isBB5fXk+yUc0Xe7p5dWMLF4zLZFK+lQyLlssm5zAp30qeTc/iq8YTi4mUZ5hZXdfLV7W9hCICHBDIVS1OFq5sQC6TIpVISLFq2NvpHhTch6NTyjilNJlcu45fvbAZo1rOmlun0e+PcFpZCrWdbpKNGsozDumEg5pDr5Jj0iqpanZyw+vbSTVpmDUihVOGHxok4g1Fue2dHbT0+6nr9mDVqzBrFLy6dStyww5eP/+3pOjjz0/UxCvNqYYjkzUOp8vXxdLGpczOm02iOpEkbRIK6ZFFjx+DX55ATquEPR+AIQ2CznjluLcWdDZIHQ29e8BahDDQzDLd6UTbtjJdbCbiGqA+/WLebx/F21t2YTOoicZEhBgEIgJf1nbz8DkVrKxvYGHVYvQJHlq9jbxb/y7ltnJ2O3bTOVDPaeueQxcd4O8WE9V91bR72ym3lQ9ZChBFkYHQAAllZ6NytZGSMDRvWXA4kOp0+Navx7tyJaYzzkCm/37VFWXWN9tFvo3EKy7/r/Y7xv/7bNq0ifz8/MFxteeeey4ffPDB/xMCOT1By68mZg+Z3vR1VPJDKymLN7fy1pY2FswfQSASIztRh1Uf72I/pTSFNfU99PvDnDMmk8osM0+siIfqWLQK+vyRITFuR0fCIvH72aN+KF4MPM/JB+rIR0eUeaiLNKDOzmFPYx1SiZRkQwI1jhoKLAW8OutVnt7xNHqlnlk5s1jeshyzyszEtImo5Uf+AlbmZJN8550oc37YCORj/HzceWr85/2gEIrFRLpcQa4+Pg+tUsZ7Vb2IoojbH+HWU4ZR3+3llreqOa7ASk2Xmx2tTt6rauf2WcXs7/WxvcXJ6BwrpwxPpt0ZwKxRUtU6wB/e3sHFE7JRyqU88dU+SlNNPPDpXlbW9XHP3OGcNSqDR8+roMBuwBOM0O4MoEyUMirLglohZ2+nh/F5Fn43vZDHl9dTlGzglLJkrnplKwlaBRPzEplWZKe61cnSHZ009XrRqRQEIgIFSQY+rO7EH44Si8GK2j7+fFopWpWMsxdu4A8nF/HrKXl8tquTUVkJ3DyziG5PkGV7uohEYzy2fB+eUAR3MMo5YzN48NNa5o9O55Nd3Ty5ooFbZhbx+Z5uetwh/vnlPm47pYhzRmfy5pZWnl69n4gQQymXclJJMtedWIA7EOGNqydg1avY2eYiK1HLEysb2NnmJDVBi1IuHeIxlkoljMpMoCLDzNVT8oYkVUzKt3LvWSNIManZ2+lmSXUnerWcm2fGo2dFUaS6zUWuTccHVe0s3d3FgpJyxudaMGkUrKrv4/5ParhgfBZ7Oj2sa+ijpsvNvMqMIQNCrpmaT6czgEImRYiJ1HV7yOnUDRHIkWiMLleQ4/ITuXBcJrl2PUaVnJveCZJqKRkUxQdpcDbQ6mllSvqUAytcEQLRAEbloUJFdW8179a/S745nzkFc5hT8OM15X2dX55ABti+KB7RpjbH/cebnwHfXhAFekQTnT0RVo58jafXdZIqzeWR6OnoxQBzq9bwFsMIC9DmjC+BqOQSIlGBHW0uluxo58u9AyiC4xieJSFJm0SeKY8R1nhXrF5lQZI6ira+LZxXdB6n5JzC3A/mYlKZWHrW0sG7mFVtq3i06lFuG3sbY4riqR2C04nzvffQjhtH111/RjOqAus118SHc/yES4/etWuJ9vZhOmP2sVHOx/hW2tvbycg4tNKRnp7Oxo0bj3jeDx7u8z9AKZdy/rjvflM5IS8RZyCC0x/h2kXb0Knk5Fr1PHHhKO46vYRorJiYGKOpz8/Wpn6UsnjwfZ//QDQUcXfxj59W8cMI883jWKVATBKl2+1k254sNNLxlGRFWNW+iiZXE3qFngVTF+AIOvCEPTw45UE+3v8xY5LHMNI+8qjH7FnwMNGODlKPZZ3/YhBFqGodoDDJgEGtwBWI8NrGFgrsejbsd9DtDjEpL5Hh6SYUMind7iBr9vVR1+1heGp8H5tRjUYhY3iaiWHJenKsOnKsOp64wEIsJtLk8JJr1TM6OwGbXsX43EQK7HpC0RiiKNLvCyOTSihNNfHZ7k7+9UU95Rlm1u1zsGx3F2ePzmBCXiJRIcb7VW3s6XSjlEtJ1ClpHwgwbZiNwiQjC1ftZ1SGCbVCSlQUueXt7agVMh46u5yHzh7BgC9MIBLjpXWNCKKIXiXHolOSoFWybp+DHe1uxuUkctGEbC57cTMrPX0EI1GyrVqGJRmwGVTc/u5OXIEI6RYNZ1akMSE3vtTf6QriCkRoHwgQCMeQSiUs2tRClyuAWiHj5OHpXD0lj9+/vp2Njf2cMjyJSyflkp8Uv1472pzk2XU8+mUDRo2CX0/JIyLEWLyphZEZZkakm5F8beAGxD/rUk1qLnxuE95ghIsnZnP37FJ0qrg+2dPp5pa3qjlzZBrjci1UZJixG1Q8e0m836m+20NJqpHyDBNTiypZvKmFF9Y2MSbbQkFSvHHfFYjw6a4uTh6eTEVmAjNKk3H6w+hU8VX4hasauHFGETlWHYuuHI9CJhmiPz669ujFgZd3v8xOx05KE0uxaW08UfUEG7o2cGPljcilcirsFUzPmE6qLpVhif9dStf34ZcnkCUSOPleWHIj+Lph7SMAiMQQgZciJ7IqPBL7umUMi2k5Q7KKf4tn0EgSdUIqwoE5r0ppPPZJAJCASS0H/SaSM9r588irGJNjYWnTOyxvXc6a9jWcP+x8bt9wN7PzZrPIX0Vy+yryzfkIooCIOMRakaJPoSihCLv2ULRMsKYW55tvxUc3p6XhXbWamMdDqL6ejKee+lGmvhyNgdffINrZiXHmSUNyl49xjP+W7z3c5xdCOBqjvsfDsGQjpakmYjH4w9vbCUdjBCNhchJFJMSrN0qphNc2tPKvL+vQKuVkJ+po7vejlEuRSSAQif0PxfE3Rb6JB7Yd/UZZrYwRkkYJyxtp7c2iMvMkunzPcXbh2VxScgkDwQGe2/kcCqmCNk8bC3cs5C8T/3L0VyCK/H3j3xndtpPhERuI315PP8b/f9je5uQPb+/ggnGZXDY5lwSdkgXzy+l0Blld34tBLeeMijRufLOa4wtsjMowYdOriAoxltf2MX90OgV2PZ2uAI+dV8GG/f385rWt/G56AZPzrVz9yhbqur3oVDLC0Rh2oxq7UU0wIhAVRDRKOW9tbqOp18fskWk8u2o/+/t8TC+yc+OMQpyBMG9uaeXsynRaBwI8saKB4wqsiKLIwlX7ybHpmFaUxD+W7qGuy0t9t5uYKFKWZibJqGJakZ3yDDOPfFHHxv39PHNxJQa1nIeW1fLHWcW8dFk89/er2h4qMxO4dHI2AFcfn0uCTkF9t5dsq443N7fy/vaOeKOYRoFZo8CqV1OcakQikfDE+RWc98wG8u06Lp0UP8alE3Oobh0gLMS4dGIOUglUZJjodgewG9T8/s3tzCxJ4vTyVJKMKt7a2opUCgqphH09XlRyKYs2ttDU56MszUS3O4RCJuG9qnZmlaWQao7/jnd4Izi8IZKNamaXp+ILC9R0uRmWbCT3QKzccQVW8u0GRmdbaHb4uOO9nbj9IU6UbadIaeTCZ7qZUmTj7tnDmT7MjlYp45pXt3LBuCxsBhWr6npJ1CupyIyvyh3s1eh0Bmjo8bG1eYDn1zRy7bR8kk1Db8x73EEcvvARFrbLyy6n09eJVRPXQ0WWIjwRD8/tfI6B4AAvz3oZlUz1szUD//IEMsDwsyDohU0LEftqiIjQFbMgQ+A82ZdYBRdeUc0ScRwvR2fQjx4RGRl0YRW9rGcE4QO/vUQg16KhMjuB11Z2YLZIqPa9xljplSzaswhBFAgIAeqd9XjDXtq97VxccjHFlmIe2foIOaYcFs5YiFwqp9PbSXVvNSdknsA9x90z5CVrR1eSet+9qAoLUSSn0PfMM6hHlCOz2ZD+hHFqybf/kZjfj/SYOD7GfyAtLY3W1tbB/7e1tQ1Owvy/wLI9XTzyeR13nV7KlEIbZq2CHJueyfk2Vu3rJc+mp9MZ4MPmDioyzKQlaLDrVagVcpocXoRYDKVMRnaill2dnv/Ru4giIy7ORb4+RfPIyCeVFEIHPguDEQm61HUoTHuYUpjGnRNv5pNmJ1MzppJtysYb9vKX9X8ZLAq8v+99ri2/FrvOPuSYbZ42Xt3zKk2uJkJnFXDy5L8fsXoVC4UQI9Hv3XtxjJ+eoiQDI9JMDPgjgyPYC+0G0s1aHj23gj5vCJtRjVou5cPqDj7d1Yk/EuX8MZms2dfHh9s7eK+qHZNGwT1zR1CUZGByvpXiFAPOQIQ+b5gko4obZxRSnh73trY4/Kyq7zlw7yaSn6Rne5uTHJueq6bk8vePawhEBexGNXe+vwu9Ws6JxUlkJ2r56xnDybHq2NPhotMV5LyxmUgkEvJsevo8YXZ3uJHLpESFGL+fUURrv5/V9b1IkWAzqAhGY+Tb9UzITSTZqObWt3eQY9PhDUZZML+c+h4fgZDAX5fsZmqRnVtPiVcuTx0RJcOi5dyxGehVCt7c3MITK2r4+5llTC6wkm7RcuXxeSQZVYPf/3NGpbFhfx/VbS6kUrjy5S00O+JDhM6sSMOkVTAxz0pxihGLTsmy3d2UlZnY2e7GE4yQn5nAQ2eXk2rWsH6/g1vf3sGY7ASqWl1Y9SrOrIh/XldmJ7Ds98fzwfYObnqrGo1CFo+Qu2YiGqWMC8dn8VVND3qVgmSTmhfXNvFlTQ8WjZSWgBmVVMQdiaJVyliyo4OxORb8YYHWfj+PfF5LQZKBpy6qHBS+oijy0romVtT2opDB6Cwz3mCEzU39tDv9g8/rdgfpdge57Z0dRASRN66egETmQylTolPoyDRmDhkydHLOyZycczK7Hbvxhr2oZN/e0CyKIjpgDT4AACAASURBVO6Pl6JIT0M78uirWt+HX6ZA3voirHkYj9vJU8GzWM4IbpctoplUHhbm4UfNiZKtpEicrBArOLjQWU829Uepnpw/NpOlu7uJRpVIpQGWNa/htNzTQAJSpEzNmMqfxv+Jm1behC/i47pR19HibkEQBYLRIP6on0QSebf+XZY2LiXDkEGpdWjsikQuR5GezsDixWjHjo2PQfyRLA9iLIbkGybVKVJSjrr9GMf4OmPGjKG+vp7GxkbS0tJ4/fXXWbRo0f/6Zf1slKebmV2eSnGyAX84yr2f7KUy04JBLefF9U3Ud3l5c0sLdqManVKOPyzQ0u/HolMQDAuEBQgLArs6PWgUUkIHqsgHJ5EFI1GC0Z+2kipBPDBm+rvVr0OHPS3FJMet20FMFDh72Ml0BlrY1rWN9+rfY9GsRWgUGmTIiBJFJVWRoE7AoBx6c/9F8xe8tPsl9g3s4+KSi7mq/KpDXtZQiL4nn0I7ZjTuj5cSbmkm8/nnkSq/LuSP8b9kwB/mq9pejGo5151QgEIm4YkV+/hibw+/P7GQf31ZT1aijiuOy2VL8wDvb2ujONlIuzNArzdEol7JtGF2RDE+HjnZpOau00t5c3MLr29pZVyOhfX74w1/UqmEqBBjyY4O3tnWxkNnlxMIC9yzdC/FKUZ6PSE+293FtdPyKU4x8PGByZUXjM/EolPy7rY2+jwhxuVYSBoWb3YVYiJf1XRxw4kFaBVyfvXCJvZ2uilJjVcr73x/F5saHUzIS+Tpi0Zz0fObsOqUPHb+KFbX97Kz3UmPJ0iHK8jIDDOPLa8n26pjzqg0xmYfSkoYm5PI2JxDHlpXMEK+XUdZetwrLJFIuGRi9hHX9/Ljcml2+Egza5haZOeDqjY63UHOe3o9J5cl4w5GyUrUUtPpZlvLAJmJWt7+9UREEapbnaxr6OOcMZmkm7UEIwK7Ozw8cFYZZelmdne48IcFxmRbeGVDM8t2dVOUbGDOqDQkxIeAOP1hmvp83PdJDXNGpfG76QWUpZkoTjbw0NnldHV18HlDAOeePiblW3ls+T563CFunlnE+eMy+cfHe+hwBRmWrGdqkZ2sRB3+sMC7Ve30uIMY1Qpqu7ysbXBw44xCRmUe6vv4/RvbcfhCeIJRphfZ0ShjXPn579AIRZiDs7lhRiFp5iOLeaWJQ/VUSAghxIQjcpJjLheO555DlZ/3f1Qg+/uh+g22eJJ5K3wie8iiiTR+J9xAGr30Y8SCC5vExZrYwUzig+LxoCAVOTyD9JFV65hfmYVg+5yO0C4iURPVe+u4wjqBtYnF/HXiX1HJVdw29jZe2fsKD29awNs1r6GSKvHLFCzau4jrR13Pmo41pOnTvnGSVGDnTvpfehnHSy9jmDaVxEsv/a+b7QYvx5YtdN9/P8l33ommvPwHHesY/7eRy+U8/vjjzJw5E0EQuOyyyygtLf3PO/5CeWtLKzvanPxuegF2o5oMi5brT4w3sniCEQb8EdzBCKFoFBBRyiSEoiJdrgAZFh3dniAADl8Eu0HJjJJEPt3dhUomoTDZhBCLsa3VhT8SI/hfWy7Ew/7+z+PaxUFx/J+fK4MhzXrdHh+WVCUWrZUdjh08u/NZlFIlgihw59o7mZYxjYKEAhpcDTwy7RGCkSD/3v5vrim/hnZvO6/tfY3+YD++iA+LxoJWqUUmPeSPFJxOfKtWIUbCqIuHITOZvtcApGP8PMikEoqSDZw+InUw2zY9QUumRYNMCpdNyubVja18uquL388oJCtRy9RCG9cuqmJqkZ0/n146pJkrGIkv7z+9ej/drhCzhqewrsHBEysaeHl9M/t6PVRmJvCPOWWMSDezrbkfo1pOdauLeZVpFCYZmF2eyr4eLx9WdxCICBjVCuq7Pdy7tIYEnQKrXsnSXV38bno+PZ4Qv3ltGwV2PRkJWrRKGXq1fFC4Tim0EooIzB+diVQCozLNmDUKnP4w931SQ55Nz/1njWBXh5u/fLiLjAQtV07OYWRmwrcWtWq6PHS7Q9R1uRmTk0izw8dVL29hXmU6Vx5/qFG/MMlApkXL1a9sozTNyPUnFnLHezvwhgQ+3dWNTimn3xtCq5Ahl0po6PEikcB9n9SwpLqdcFSkIElPOCry2+kFaJQy/v7xXu46vYTHlu/D4Q3xzjWTWLa7mx5viOdPHo3dpGFzYz/7e73c8Pp2pg+Lp/mUpcWvydzKdOZWxsdeFyYbOX4k/O2seEU2w6IjO1FLLCYSjsY4vsDG2gYHD31Wy4vrmrnvrBGMy7HwwFll/PrVrWQnajh3bBaLNrWQlahlXYOD4WkmTBoFc0elExVijEg3U5CkRy6VMDltMu1dyWzZ76bbHTyqQP46d629C0fAwVMznkIuPSRjZWYzKX/7G/KEHyed65cnkGMCK1zJ/CEwlWcV/+S62O8IoCGABgXxBhknJmpj6fhRw2A/edx/JyVKbPBtx/14vhC8ubkDXYaTBGMCSZKJtK9dwPpEB7+b+iAqebysv7NvJ+va1xESgvhiYZLEGEFNAs6QE4VUweik0aTr04d8wQ4SiUXoK0vHfuutuD74AN/adShzcki85JIfdDkkCgVSrS4++OMYx/iBzJo1i1mzZv3nJ/7CEUWRhSsbaBsIUJZmYv6Y+LKeLxTljS2tKKUSJuVamJhvRSWX8dnuLvzhKPU9fsICNPf5QAInldj5Ym8PPZ4wK+v7KEwyEhVj7Op0ERPEwVvyH+pHVhL5HnnJ/1kcw0FxHOOgoI4KasYbrsds302fvw+tXMvk1MkEY0EaBhpY3b6ayamT0Sq0vLj7RTxhD8FokIKEAp7c/iQyqYyJqRO5//j7CQmhI6rLiqQk0h9/DJnZjFT7zROyjvG/Jcmg5vLJORQkGWjo9fLSuibmVKQxNieRuz/awz1zyphbEaOqdYB1Db2cf8DS8OKlY1ArZIPiOCrEaBsIsGZfL//+ah95Nj33zR1BtlVHpkWLLxzlHx/vxRsUkCBhfG4iESHGne/vIiZChkXL3FHxpuGd7S4qM808el4FgYjA2BwLezrcWA1KrpmSy1tb29nc2M+wZCOFyXHhlaBT0ukOct30fP66ZA/3fFzDjTMKWbKjk72dHlbX9fDCukYeO7cCu1GNKIpcPjmHLIsWrUpOol6BPyJQlmbiiZX7seqV3Dt3xDdet7+dMZx5T67jouc38eZVE3D4wjQ7/GzY3z9EIL+6oYmqFif+cIRYTGRKkZ1/zBmBTinjhje2U5Js4N1tbYjA7PI0Nux3cMd7OxmZYcYVjBIVRLa3DrC63oFJreCmk4rQKGTIpVJuPqkIXyiKUi5ldnkar21sYtW+Pqx6Ffd/UsOM4iRSzWqUcgldrgDTimx0uYI8vaqB08tTUcqllKQYB28EwkIM94Ec6Te3tPLy+mYm5SeyYH45zf0+Wh0BwtEYZz6xljNHpuILxTBolEwvTmLaMDsb9/dz5/u7+NXEbC6ZmM28AyLcHXYjiGEUEjW/Lv814ggRx6QwVr2KHn8Pt666ldl5s78xoaIooQiXzoVMcuQNtmb4j1fU+cUJ5IAigV/1zgOk3Ba9igEOedi86AApMWAThURR8fWGlbg4lhB/6yJKKYRFCZL0h/FLwgR8MRySj3Gn22mLDvBV9yaSLXk0u5t5ZfcrTE6bzJikMbyw9VGG2f4/9s47Tqry/v7vW6b3ne2978LuArtL74JSAmJDDJYYu1FjiyUx0SQm0cTeTYy9Yq+ISgcBYeltl+2999np5f7+GFzAxUgS/Cb+suf12j925s7cMjPPPc/nOZ9zClg66lKi9dFIosQvxv7iW4/7k6pPePngy9w19g7iSrPQFRViPWeob+g/C93o0aS89OIJbetrbEKQxGHZxTD+5yEIAn+9sJh9Tf2clnfEh7iifYDXv6rDoJHpHPDy2JpKflQQh0LYBu5r6mnSq+h1+smKMZEdY+LVrXUEgiHKWvswa1X4AyFQhlq9iYBaDlvCBUMQ/E7FRZha+/i+JsBOQEa27kVtOsjmDjW+/gMYVQZ0so5GZyO/nfRbfrH+F8QZ4vjJyJ+wu2M3rc5WStpKWJK9hLGxYxEFEUVRWJSxiFV1q8iOyMamteFrbMJXU41h6lQEQUAV/489Tofxn8cLm2u4/7NDLBwVx/g0O+/saGRzVScXT0ylIMGMQS3xtw1V9HsCbKvpITnCiMcf4OFVFdy5YATj0uy4fAFufXsv2+u6WTQ6nkBQoanHzabKTn7x9m4sOjXv/mwysgB3fXQQgzb8ywopCoGgglWvwqiReGt7PV1OP19VdfHsxWMZe1ji4PYF+dv6aubnx7FoTCIT0yMpbXFQnGqjpddNTqyJH49NZHx6JE+trSTZpqe6c4BffxB2nEiwajFoZFAUrnxlOyEFXr50PGcXJQ5eB19AwaCWSbDpqOt2YTpOwNDR0Ktl5uTF8NrWeu5ZUcqLl4zn3Z9NJiPqCEc52NzP/qZ+1pd3kGDVcfXMDPRqmUVjEnD7goyMtzAy3kKEQcOW6i4WF4eDTOIsOk4dEcuzG2po7fcQY9Ty4LljUEsikaZw7LcgQH7CESu462ZlMirRQlGKDQG4bGoar2+rpzDZRlOvh10NrczNi6Wuy8mXlZ009rio63Lz5AVFiAJc+/pOpmTYeX1bA/kJZtr7vSRF6Ll8Wjop9vA5KYrC6tJ2tLJEss3AVTPSmZkTBcCt7+ylqcfNldPSmJFzpE/BHXBz7aprSbOk8fPCn7O7YzfTE6cPJusJCIiCiCgMnegrh5t9Ly249LifQTAUpN5RT6o59aRIWH9wBPmRVeV8XSE5qKRypEIM7qMsjAJD7IyOvVgG3DjR4gspmLKeAjm8XCoLMooQJNoez1nx55Jhy+CmdTfRMtCCRtYwKXYSsiSTEp3PwpxzGRV1/Bnl/s79OP1OtrVsI92aTn5kPtMSppEoRDCw5St0Y0YjGY3Hfe2/CkVR6P/oI1Spqei/IbdQFIXmW29B0OlIef75k7rfYQzjh4hoixZ955E0y9pOJxmRBu4/dzRKSOH1kga213YzNy+WKZmRnPHklwiiwKgEC4XJFt7a3sin+1o5b1wSerXMhROTeeDzcnpcftSySIxJQ223+5h9hgBvAEThu8lxeGT7viUI4TFIp+1GNFZj16ag06SRG5HL8prldHm6+LjiY6YlTKMgsoCxcWMZGzcWRVFocDQQb4xHFmV+N/l33P3V3dy79V48IQ/FMcX8esKv6X71FZxffklSUhLq1NTv+VyGcTKQZNORGW1kybgkxiTZcPsDWHQqXt9WTygEI+JMJNr0uHwBZmRH4fD4+fX7++h1+dnT2MvoJBv3flrKqtI2FEVh/aEOHN4AiTYdT6+rwhMIkWRTQFFYMCqBfc0O4ixabnhjJ9UdTi6cmEJlxwBvb29gU2UXN8zOpDApnXirji8OtLK+vIMbT81iwBvA4fEf44QBsKOuh7IWRzj5L8HK9roePP4gOpWMWSfjDYT44NopGLUqqjsGOP/vWxEFWLG/hSVjk5EOR2FmRRs5pyiB0UlWzjpMnF2+ALe9s5fCJBuXTQvbsyqKwkd7mhmdZOHGU3NQSRLbarp4bFU5MRYdFe0DnFmYQK/Lxw3LdqFViVw1PZ0upw+1dIQE6tQSr18xEVEIV25rO11kxxiZkB7WOe9v7OXBJaP5eG8L726rYr6whcixZ/PRgVb+tqGargEvA54AY5Kt6NUyalnk1JFHJv8XT05lRJyZeKuOtn4PefFmokwadtT1EKFXc/748HVPtOn4bH8LVe0DWLQqUiJ0pNkNjIg1s/JgG0+vq+TGU3OINKo52NLP/Z8fYnFxArOP2teAN8CG8nY0KolzxyYhCAIVbQ7So4yoRBWF0YUkm5NZUbOCNw+9SZQuatAqMkofxXNznzvud/Ove//KrrZdPHzKwxhUQxt819Sv4cndT3Lb+NuYHD/5X/4NfI3vnSCfzOhaRVH4/EArQ22Kjv7/xJpgnGhR21eh1TqQZAgAMjIzE2ayrmkdO1p3IIoidp2dQCiASW1iwB/u4vaGvNi1dmYlzwJgd/tuNJKGEfYjCV2P7XqMXk8vkiDR5eliQfoCbh57MwC2p59CNJz87u1gdzddL76IdsTIIQRZEARs558Pww0xwxgGABvLO/nLZ6X8ZsFIRsSZuea1nczMieK2ebks21bPzroe7jm7gMkZkfiDIWZmR/H+rkaWjk/iibVVOL1BPNoAyXY9voDCnoZeMqIMVLQ7EQWBa2dlcus7+xAASYBos4bmPm+4A+IEhqn/G2O0w0upPZORVI04xQFCqLHr7BhkA86Ak49rP8Yb9NIy0EKiKZFsWzZ6lZ5ofTTP7nuWCbETGB83ntvH3Y6AgEljIk4fx5tlb6I5JZbZ425CdZS/9jD+uzEnL445eUdWGS+eHCaCoxKtYSW8KPK3i4p5ck0lI+LMPPDFIdz+IIuLElGJAnMeXs9Fk1JYNCaePqePzGgTpW0O5uXF0NDl4vnNtXQ4vKwua2defhzXzMygodvFsxtrcHoDzCuIpawlHDiiUYm8/FUdvzgth131Pawta+OjPS1Utjm4YEIKz2ys5qY3dzEjO5ol48LfsRFxZopSbFwyJY30KCPPXTyO0pZ+et0+dtZ1U9Xh5L2dTZxdnMi9K8oYnWjBFwjw6KpKAiGF7gEfl09LZ315B/euKGN1WTuvXj4RCK/8dA546XX7Bq/PV9Vd3PbOXnJjTXx43VQum5rGS5tr2FjeSbxVR4RRHXao0KkYnWhhc1UXBYlWJqYfG5IBDJJzjSyRE3tEolTVMcAFz25Fp5b5+axM+mrb0JQ8Dal5OL1WIgwq9jb18cm+FvLjzahliYfPG4M3EJZIJEXoEQRhkGw/sqqcA839zMmLxekL4AmEyIg2MjM3XOmdmhXFxHQ7dV0ufrcoj1e/quOUnGha+tysL+9kZ30vEXo1Rq3MvPxYpmRGDR5rIBhi+d5mflQQz4T0CGRJZE1ZG/csL+X2+SM4bWTMIBfqcneRbE4e0oT3bdBK2vDKlqORh3c8zGUFlzEudtzg89kR2UxNnDok8v5fxfdKkE92dK3XH6S59+iKzNG3kOOV04/Os1I4tkkPMjR7EFS9tCoyCGH/4g5vBypRhTvoZlvzNkq7SonSRREMBvEEPZhkExG6CM7OPpsvar/AH/TzTsU7mNQm/j7n74N7vrn4ZjwBD0mmJHTysaJzOSqKb8J94ACBzk6M06f/y0sDst1O3B/+iBx1fE9ly+mn/0vvO4xh/NDR3u/B4Q2QEXVk1WZqViSCMILxaRF8tKeZ/AQTM7LDv81FY+LJjDYy5nDE6uaqLr442IZOJePwBrlqejp//OQgrX1e/r6hmhk5kXQN+KjucKJXi6glgT9/ehBJALNWxKrX0tTrRiUJWLQSnc4AEB6RjBoRh/c/5ZqsACFCxq9Q6ero9ugRXQrLDr6FIChMj5+OUW2kvKeceWnzuHPTnUxLmMbq+tUszV3KqrpVeINebFob3Z5ufpT2I1SSikAowMfVH2PVWDlz9k//Q+c2jH8W/R4/z22sZl5+3BCP2vSjfjsf7Gri7Z2NdLt9zM+P4/2dDfR5/VR3uWjr92BQy1S1DzAq0cp545O45a093LO8lCcuKGJGdhQ3v72bTZWdzMuP49HVFXxV3c3TFxQSb9UTadLQNeDD7Q9i0snkx1vY3djLutXtZEcbcfqClNT1YNWrGJNkZU9jL69vq+fsogQkUSDCoOblS8cjH67Oxlq0gzZjefEWttb04PQFCIZC1Hc56RzwolNJdDm9vLSpFlkSmV8Qx/i0CGZkR3PeuMTwCmyvG4tOxZRMOzUdTvY39ZGfYGFEnBm7QY3doCYYDLFiXwt2g5oBTxCNSsDlC+APhlBJIr87I58DTX0U/4NEz+MhQq9mXKqNnFgz509I5oKCedCeDDEFLIkRGBFn5sY3d+EPhCip7cGokVlX1s7aQx3srO/hp5NT+PH4FCQxfDzFyVYijRoMaonFxUksLIjj95+UkmjTce0pmfzuwwNsr+shL96MSSvTMeBlc1UnVe0DzMyO4oNdjQx4AywoiOOm07KPOdY2h5cn11SiU0vceGoWADmxZgpTbJi0x66I2XV2ZibNPOHrcF7OeQiKwK62XWxv245W1h5DkFPMKdwy9uRF2n+vBPlkR9c6vEEsOpmOwzeX4+ObpPhbIDq4uNdJotDPtYk6EAS8QS/1/fWoRTXuoBsBAV/Ax4BvgC53FwA6lY44YxwrqlfQ4e5gVNQobh136xB/vtyIY1NeQkpoUFPjDXrZ27GXUVGjUMqr6V/xGd7KSvwtLeiLx/5b3qAnU6A+jGH8/4I/Lj9ITaeLN66ciFETHvYsOhU/Koijw+HlzZIG8hMsgxUWvTq8HLuytI3J6ZGMTrRwxfR0CpNsRJnUxJq1JFi1PLa6gvI2Byl2A384I5/VZe34A0Fe3VpHc68HUQCdWk1TrwtJFClMtnKoxYEsQOCwRlkQQD48bH3byFYQb2Jf88nxVj6S8Pc1KQ8QUiRCQT1KwILSOxdb2ie0eVvp9fWyp2MPA4EBDLKBxVmL2dexj2ZnMy/uf5Ebim5gTtocXtj/AivrVjLSPpIsWxayKPPgjAeRRRn3/v14DhzEcvrC4ea8/3LUd7n4bH8rJq1qkCAHgiHe3dlIfoKFvHgLgWCIj/a0YNWpOH9cMtvrerht3ggyoo1EmTSMTYlgWlYku+p72VLVydbqLhp73fj8QUqb+ylOtWHWqYk5LIlYWBBHolXHiHjLoGtGWqSB0UlWPt7TTKRRw42nZpFmN3BKTiSdAz5quwZo6/fg9od4fGkRkiggSyI76nq47Z09zMuP5ZY5OXgDITSyOFh0yo4x8e7PJqNXy9R3uwgpMCM7ipk50awqbePCCSlEGNVkRBkRBIGnLyzihU21zHxgHfVdLlLsOrwBhWBQoTg1gvwEC1qVRKxFy+7GXl7YXMuHu5tRSRKxFg0efwi7UUNLrwdBCDceTjhO5firqi4aelwsLk7E6QvS7/YTY9Zy6zt78PtDaNQS9507hgjD4RVgg529cgFbNtYwOSOSMcm2cDT36gpiLRoiDRqeXFfJz2ZmUtHu4KUtdUzPjiYpQs9b2xt4Yk0lKklkTl4MxSkRiKJIQ7cTUYAOh4dkux6dSmJ/Uy/13U7evnoSjT1unlhTQUltN3PyYhmVZOOyqUNTgOMtWiZl2PlwTzNPravkvHHJJFh1lLU4eHZjDaEQbKrq5NqZmXxU8w6RukhOTTn1hL6fb5e/zaO7H2Ve6jyW5ixleuL0f/o7/s/geyXIJxpde6KINKq5fnYWd35UeviR45HhE6m+BhG1TfxJW4ig6FGUdWhFGVmUSTIl0e/rxx6wUz1QTTAYxOkK6xRlQWZqwlSMaiP59nysGisT4yfS7Gw+JklPURSWHVqGXWtnTuocavpquGbVNcxKmsWt42/ly8YveWjHQ9w89mYKS5oYWLeOyOuuQ460/0vk2LFmDcGBAayLFh3zeMjjoePRR9GPHYdp9qx/+n2HMYz/X7C4OJGmXg8GtURbvweLTjUY0drl9PLb00eSFnmkQubyBbjm1Z209Hm4fnYWV83I4KeT09hU2cnt7+7l9nm5nJIbwwMry3F5g2yv7eLTfS28u7OJP52Vx4WTUjnQ3M+B5l7uXV6GLwgEQ+xp6KM4xYpVr+aLA614Agr9nm+vHhtwky/UMn3kj04aQQ4dM1b6ETXtCAEjrvrL0Zj3YY5ZA6JChmzB0VGK2RSLKIg8vvtxzso6i+uKrmNLyxa6vF28cOAFCmMK+aTqE2L0MRhVRvxBPypJRYwhrEms+cO1eEtLCXm92H9y0Uk5h2F8P8iLN/PE+UWoRIEupxe7QUNLn4en1lbhDQS5eHIqZa0OxqfZ+LKyi4dXhTX3X8uUABYUxPHhnnC4xIr9LTi9AWbkRPHQuaO56PkSNlZ2EmXUEHG4KSvZbiA3zsyNy3YBYRL7k0mpXD4tjR11Pbh8AUIKXDAxhfZ+DwaNjCwItDt8tPZ72VbTxcJR4ebPJJsOtSzyyd4WxqdG8OAX5Vw+LY1FY44EHn3dbJdk0/HzWVlkRht4bWs9BQlm8hIs4ea9w+h1+3l3RwP1XS4UwhHLdy3MY0Scmczo8HixuaqLy6em8cHuJt7YVs+8/FjWlbUzJTOSnBgTBo3MTW/tDqfgXTFxyDVv7fNw9ycHCQRDTM+O4qm1leys7+XZi4vpc/vpc/vx+IP0unxEHHwF+pvpGncLv3h7T9ivuddNweEJvCDAKTnRaFQS/W4/hclWipJtNPS4SLSFV7KnZUXRNeDDrFORYNOxvbabzw+08tiPC9GqJKbfv5ZQSOGCiSm8VdJAtFmHRpbIiDIyOtHK7oY+fjYzk9xvrDAANPW6eXRVOfPyYqnudLKlqpuvqrt566pJXDMzgwiDmg0Vnaw71MHZRTF8WPUhcYa4EybIE+MmMi5mHF3uLjY3bcasMTMu7kgFeWfbTmxaG2mWocT9X8F/vEnvmWee4ZlnngGgo6PjH24rCAJrytq/+SgnrtZTENQtyJbtaOybUUISihhCEBQ8oQCdrk6CoSC9vl5yrDkwACFCGFXGcHVHCbC1dSv3Tb8Pk9rELetvIaY0hi5PF6FQiDcWvoEsyvhDfj6u+pgYfQwp5hTane30envZ1roNgDHRY/jJyJ9QGF2I9cfTkGPj0Obnof4XO7x733yLQE8Plvnzj7F7C/b34yrZDpI8TJCH8T+N6dlhbV17v4fLXyphUnokdywYQUO3i5uW7WZKZiS/WXiksqNTSVw6NY2KtgGmZ0Wx6mAb49MjiLfqKEiwDN5s0uwGWvs8qKSw1+rYVBuf7GmhptPFOUWJNPe6D68egUEl4vQHKW8boL3fi1EDnn+0GAacLm7mStWnVPjS4SibsNPiYwAAIABJREFUN7UI/tCJj3ySrhZFEQl5kr/xTAAFD6pQHKJ1O6qITbjEIPj0nNrTQYHHxS8FPxISWpWWVHMqqZZU/jTtT7xX8R4L0hfQONCIw+8gUolk6fKljI4azaOzHh3cQ/Stt9K//BOM06b+w2MMDjgRDfqTFqD0Q8eJ9u+8++67LF68mJKSkn87+l0QBGIsWmbetxZvIMT07Ej63AEyovSsL+/kqbWVWPVqXrt8ApIoUNUxgDcQIjPKwOaqThKterQqkWc2VDEqwcKyKyawo6EXry+EKIlcd0omLl+ARWPCcoj2fg+XvbSdKZl2+tx+dtb3sr2uh8mZkYxLjeCaUzJ5am0lSRHh31trv4eDLf2YNCpGxpupah/gjvf38/aORt64YiLRZi0PLB5NaUs/STYdOrU0uGK0p6GHW97ey1lFCVwzMxNJFFg0Jp7qjgHe2d5AQFHYVtPD3y8+QrgijRoe/nEhl7ywlY5+H+cUJQw27EG4uv7IqnKsehV/PnsUNyzbRYJVS5xVR36CmcxoE39bX4VeJdHvCRNdrUqivsvF1pouJmfY2VXfQ7/bh1ol8fuPDnBOcSJWvRqbXsNfzhnF5wdamJIRdqm4Ya2f09RtTB8f5Mrp6SiKwqwR4YmoViVx3aywpKHP7eeO9/cxJcPODadmHxP1nBFlZEFBHDe+uZv6LhclNd0canMQDCrMGhFNjFlLa5+Hhh4Xv/pRLhPTjoSjqGURs04enEQoikJpi4P0KANaVbj4sK+pj2lZkbx99WTWHWqnw+FFI4dlKxDWsi8dn0SiTc8DMx5AK33TUOHbsa5hHR3uDmwaG0a1kSxb1uBzDp+De7fdS7IpmQdnPnjC7/mP8L0S5BOJrr3yyiu58sorAU7ox61XncghH2+ADd9KJGMpmogtKEEQ5SM2+bIgY9FYaHe3o5f15Eflc23htWxo3ECDo4Fzc87loe0PYdVYqe+vpzCmEEmQKO8uJ9OaSXlvOTvbdjI+bjxqSc1DMx9CFmSuX3s9OlnHe4veGxz4j7YwUVwuOp9+Gk1WFgn3/eUEzm0oYn/3WxSvd4gXsio6mqS/Pv29RlkPYxg/JJh1KqZmRg1qAGPMWhaPTaIo+VhjeUEQOH9COMRndWkbd39ykFvmZLNoTAL3n3ukATYv3sz+pl5un5eDzx+gtdfNuvIOVJLAyHgzc/Ni+YNOTfuAD7NeTYQk0tLrIgT0e4/sz6gRGThKh/x1iMeXyig0ikBZlQk40hjkO07RWasSMGpkOgf833hGQRPzCUpIjbv+SsLjYxAEH+rYDxBEL4KmG1kIIojhMVFQBD40m1irDS/phgjR4+mhvKecyfGTmZk0k053JyUtJdw67lbeW/Qesiiz5OMlDPgGjtm7YWwxhrHF//Bz8dXW0nTLLVjPPjvcTPw/jhPt33E4HDz66KNMmDDhpO1br5JIjtBT0e6grsuJSpK48dQRjE6y8cSaCrQqkWS7gTsX5vHYqgo2VnbQ6/Fz98cHGZNk5c/njOKeswqItWiJs+i4e3kpu+p7UYBku54nD5PsU3KjMWlVjE+LoDglgoWj4rnqle1MTo+gut3BFwdaWVvWzvz8WHJiTGys6GBnXQ9ObwCTRubOhSPpHPBx2QsldPR76Hb6aOv38psP9nH7vFw6nX46B7zU97joc/lp6fPQ2ONiS1UXoxMt3Pf5Ie5elEdjj5sosxaXN4BCmLR/7YgBIAoCoxKtGDUq5ucfW8SSJZFfzMnm/s8P8YdPDlDT6WR1aQd13U7WlHbwyuY6ytocFCbZjsgjgGe/rOatkgbsxrDUZFxqBPE2HYIgMCnDzuzDpLekpptnNtRgN2h4fWs9u5ypbA9mUrm1mRsPhxopisKHu5uwGzRMTI+guc/NIysrUEsCVv3Qpvz9TX1c9/oOsmNMnFWYwNgUKw98UU5urJE/f1aGXi2hV0tsquzijNEJg1rut7c38MWBVm4+NZs+t58kYHtdN796dx8XT07lnOJEipJtvHTpeKIOrw5MTLcjCBwz6dWpJdq6S9ld3cJpKad9Z3z00ZiRNANZlDkv5zwMKsMx72tUGbm+8HoidZGD1+XfnWx/rwT5ZEfX9rn9lLUPHOeZE78IkqYNBAH/wEhkbR2SNvx+GklDp6cTBYWLR17M53WfIwoi5484nyWfLGFL8xYmxk2k19vLa6WvMTdtLr+d+Fvu2HQHo6NHMyVxCrn2I7rjWEMsANeNuQ6VqCLOeKQreGfbTl448AIR2ghmJc/CfuklyAkJOFavRpOVhTo5GdfOXchRkahPoPv7H/kay5HHb9gbxjD+F6FVSdw+/8jvVC2Lx9XRHY3xaRHcMiebaVlDm2snpNv5eG8L7QNenl5bSWtfmPWKokicRYM3EOS0vFjWl7fTPeBj7shYvHEmPj/QNuhkIQAef4gEa7hyE1TC6mBZhMZQFK/6ZxFs8g3ZNxytJwaPXwHleCVpAU/rIo4EiCiImhYkYxkq0yGUoIyocnL0vcQZCsvKBtSqw69Q8AQ9PLHrCTY2bGRO2hw2NG6guq+aG4I3cKjnEDV9Nbx7xrt0u7v5quUrJsROOOEblGgyoU5NRZWY+N0b/w/gRPt37rzzTm6//Xbuv//+k7bvQEhhTLKN+m4XxSkR9Dj9dDt9iIKAKIQlELe9s4dzi5P4dH8LM7KjyI+3cNNp2aRFhiWChUfFC58+Kh6zVsW8/BhAYG5+7KBDgyQKXDwplaQIHWWtDvo9AVaVdbC+vBOAXneABJuOj/e08OLmWgoSzRQl2w7LEkopTLJyRlEC5xQlEG3W0uX0oVdLqCSB7BgTS8Ymsauul3e2NzIjO4oXLxnPiHgzB5v70coSDT1uHl5ZzvSsSNIiDby+rYGd9b3My4/F5QuwfG8LoNDQ7eb62Yn0efy09buRRHHQtzc31oxVp6LD4UUlCuTFmTFqJTaUd+L0BrhoUgpnjEnAplMPyrqyoo0IAkQY1MiigEWv5tIpaVzyQgkOt5/fnxFOAZ6ZE55EFKdYWXmwjVm50eGku6wj93VvIMTfN1RjN6r5zQf7MGgkQiG49pRMFo4euiotidDj8uPxhyhKsZEZY+RvG6r5dH8bS8YmUZhsJdaspaXPw8jDMoo+l49nNlRR3+1md2MfiVYdr14+gafWVqFTS1R3ODn/71v5+0/GEm0KTy4UReGqV3Zg1Mg8eUHRMcfw+O7HOdB5gKqeKm4ovmHIMXZ7urnnq3uYnzaf2SmzBx/PjchFLapRGEp+BUFgWuI0ADqeegr3zl0kPvrIv+UY9r0S5JMdXesPhnB4vlkdga+rwyJ+Qhw9YwqB3AdBHSgawEvQmYoo9xHyJCMaq1EHg+T4/NTqpPBFR+CtQ29RGF3ImZlnIiCglbS4/C42Nm8kw5LBX6b/hdq+Wn6+7uf0efoQELho5EV0e7q5v+R+LGoLCzIWkGBMYHLCUC++qYlTMalNjIoahSAIWE4/HW9NDY133oVx+nTsV15B6913o8nOIuG++/7l63WyEHI68be1o0k/ObqeYQzjhwSTVnWMhvFoxFl0yJKAyxvkZzMzWbG/lelZdqJMWu768CAN3S5+d3oe2bFG3tvRxJgUG3/85CBaWUAQRRQFnL4ggRD8eGwi3S4/L2yuQwEmp0fyVU0X0SYN/kCItoGhJPmbhWRP4Piii5AnebCMIOiqUdlX4++eRqB/JNnxAWrd+07oWvhCPkraS1BQMGvMWDQWNLKGL2q/oLK3krOyzuLNQ2+yrXUbj816jCTTidm7yXY7CQ88cELb/i/gRPp3du7cSUNDAwsWLPiHBPmfkTEC3PdZGZ/tbyEUUlixvxWvP0iMWYNJq0Ity5TUdmPShmODzx2bxNgUK4IgMDcvXBQKhRQ+2dvMqEQLqZFGXttaT2OPi111vSwcHc8tc3I40NyPRafire0NvFnSwINLRpMXb+HuM/Iobe7n4z3NzMmLZUtVJ58faKO+24UsQkO3m4fPG8OasnYSbDo+3N1Mj9PL6aPi6XR4eHNbPeVtAzT1enhtaz0uX5Aok5pEm44V+1sYEW+mUJaYmG7nzasmEQiG0KokWvvCiXAPLB5FlFlLSU0XTX0e7vusjOnZkbxy+QTe2FrP+7uaMGgkdGqJN6+cFJakmLW8evlE3L4gf99Yxd831JAdY2RxUQIf72shyabnxmW7SY8y8PxPxwMwKcNOtElLjEnLExcUopEl/EGF6dlR5Ccc0fbq1BJTD5PhB5eMOe7npVVJFCRa2FnXQ5/bj0oWee3yCUQZNfgCYQnIyDgzZW0O3L4AuTFhd56vK9AqUcTpDbKzp4fqTif3nFVAQYKWKNORKvr2uh5qu1xE6NUEQiGmZUVi0shEGjVkxZgYGWem1+1Dqzo23GNknBmtemjgx21jb+OVg69QHHv8lSV3wE2Ts4k2V9sxj29t2coNa29gesJ07ptxLDdaXr2cZ/c9y7lZizmlowNFCcF/cwUZTm50baRRQ4JVT7tj6I1Cwo9ynIhV2XgQQfThH0hGF/sFgspBwJmMJvozBFHBFxJokSW8QR9IYZLc6e2ksq+Suv46InWR3Df9PnrcPTy3/zl6fb2Y1CZkUSbHloPb72ZhxkIAGh2NrK1fizPgRBblwbSXNmf4Q/66aUUjaRgfN/6Y41SnpBDzy9vRpKcjWa1EXnsN6oTj35T/r9H57LMMrF1H4mOPok7+poZxGMP430WsRcsbV0xEp5IQBIGLJqVy05u72VjZxSnZ0ZS29PPL9/aikkROGxnDzNxI/rgcAiG4ZFLYxxUgI1LP0gkpDHgDLNtWj1Gr4sfjkznQ0kenw4NBoxp0vjgakggaScDl/241cniLALqY5SAE8AV1iMEoXOwe3MYgGgarx8eDRtTgDYU9kR+Y+QD+kJ9OdycXjLgAo9rIvo59rGtYx6KMRSQY/zvGr/8fEQqFuPnmm3nxxRe/c9t/VsZYlGLjre0N2PQqLpiQwoubavEHQ1w1I4P0KAMrD7Zx3axMcmLNxFu0PLW2ko0VnYP61xX7W7jlnb1My4zkuZ+OI8Gmo6HbyYMrD5Ebb8brD3HTm7sYEWfCHwjr8/VqmX6PnzPHJDA3L5Z4m4715Z3kxlu4bW4Onx9o5em1lbQ7vPS7/Vw+LVxZn5YVxfpD7Vz5ynacHj9OX5CgonCwuRdfMMTB5j5sBg1/OaeAUAgOtvZx5pNf8vsz8hmXGoHDE2BjeQfv72oi0qjhrJ8lcu+KUtaWdaAoCv5QiENtDiL0as4pTsSsk/nb+mrGJFtZXdpOY4+LHfW9/OmsfMxaFePT7PxtXRU1XU5OyY3mpUsm8JcVpQRDChdOTKHX5ePhlYfIjjExPjWCvU29dA34SLDpUcsCRSk2Hl1dTmqkgdzYoU1w34apmZHIosjPZmRg1qsGddcun59NlZ04PAF63X4GPAEEoM8dINWu59fv76O1z8O8/FgKk6209nsoOCqN72uMS40gyqgh2hzWRs/Ji0WSxGPkZotGx/Px3mYyo43kxVsQBIHb5uXQ4fCytbqL8WkRg1XfPR176PB0fKv/cZwhjjMzzyTbeqyFnF7WY5AN5NhyhrzG4XPQPNBMyb7PmbizD13x2H/bNec/3qT3z+LZi8eyvryNm986uuIhEDzuqYQIBfQo3hwkXQWCph1CImrrHgTh6/VNgU5ZHjLTqOuv444v78Af9BNvjOeDMz/grYq3aHI24Q14ibfGc8GIC7hn6z3sbNtJoimRgsgCHp/9OC3OFrKt2ayqW8W42HHc8eUdBJUgL8x94VuXHAVRxDht2uD/5tNO+zev1MmDcdp0BJUKOTr6uzcexjD+x6BXHzv2ZEYbselVzMmLwR8MEWXWsK26m531PWyq7ODiSSloZImXNteiKGF3ng+vm8bO+h5e3FzDq5dPIifOhCwKZEdPYsHjG+hyHW/lDOItGhp6vEMe10gCIUXB/40Ss6DuIehOIuDIQWXZTzAk0uF0DKovjibHIiKhwzVqAQEFBZPahM/jo9vbjVljRiWquPTzSwmGgrw470Xer3ifDncHOlk3JCq2/4sv8FZWEXnlFQjyD+7W83+K7+rfcTgc7N+/n5kzZwLQ2trKokWL+Oijj/7tRr3xaRFY9WqSIvTEmrV4AiGWldSTn2BlybikwdWUfo+fq1/ZwaF2B5EGDfnxFl75qo6rZ6RTmGxl6fhkHltdzvbabm6Zk0OMRYtdr2bZ9gbGptr4dF8rIUUhxqyltKWfp9ZWcsmUVM4pTqIg3sJzG2uwG9UcaO7n0ilpvLKljoF+Dw6Pn8p2B9EmDWadmqIUG6dkR7O+vB1JEvn9ojxOGxmLShJo7HGx/lAHl79UgkWnpsflQxIF9Oqw1GFVaRufH2hjdKKV62ZlYjOomZMXQ2W7g5oOF2atzENLxiCKAvFWHQtHxbOnsY+CBAt/+rSUJJsOhyeA1x8CLRQkWJicaaektpeS2m6um5XFrxeMoLnXw7TsKD7e08yykkYsOhmNHC7I1Xa5SLCFiZxGEjGqZVSSyPpD7TyzsZprZ2ZS1trPOcVJWHRD464VRSHRpue2eVFD4rCtejXP/XQcZS0OYswaUuwGBAE8/iAeX5AN5e209XvZ09BLa5+bPneASemRWPTHvo9JK3PznGwiDGpm5cZwPLQ7vPx1XRWjkyxMTLdT3eFk5cE2HJ4Abn+Qt66edIwPvXicgmanu5OPqj5iavxU3il/hxxbDoUxhYPPF0QVsOKcFailodrq83LOY0biDFRIyOpNaHNzh2zzz+IHN0rZjRrOLkpmTWkHn+xrPeqZoRcbZEIDY5AjP0LS1RLyRiHp6o/lwt9CWGVBxiAb6A520zzQTLuznZuKbqLV2UqCMYEb195IojGRq0ddzZSEKYffSiDDmoFe1vPSwZd4o+wNzs48m0XpiwgogZPenR3s7aXrxRcxz5+PNmfojOpkQV9UiL6o8Ls3HMYw/sfhDQQZGW+mIN7M5S9tp8Ph4aXLJrC4OIm/fFbGm9vqmZQRhdsXxGpQc9NpqUzNiuTny3YyItZEaYuD0pY+Xttay8aKTqZnR5FiN1DeHiauGgm8h3uL1ZJAc+8Rcvy1n48I+IMKIUAlCSghhYASJs1mewsDqjZC3RPQ6GtRlBCi5B+S7CcgDCHHAP2+fgyyAYvGwr1b7+WUpFOYkzIHs9qMIAiU95Rj19ip6auh19OLVXuk+XFg/Qa85YeIuOhCpOHG4X+I7+rfsVgsdHZ2Dv4/c+ZMHnjggX+bHANEm7T89cIibnl7D4+vrcSsk5mQFkHRN8ItjGqZs4oSaO1zMyEtkte31bOxopNFY+J588pJeANB1hxqJxSC1EgDM3Ki+fOKUp7dWMOFE1O4aFIKiVYdhck2LHoVaVEGYs06PtrdzNaaTly+AM7uAK9sqRuMe//iYCv3flaG0xvEHwjxy/m5LBqTwB/Oyuf+z8tYebCNggQrajnMB/66voqP97Qw4A3Q5fQxNy+WiyamkhcfrpKeNjIGk1bFjOwodIdJ83Mba9jd0IdZq0Iti2hlGV8ghEoSsBs1PLRkDB5fEKc3wGkjokmJNA5qiw0aGVmScPsCuHwBXt9ah1Ej8fT6av6okZmZE8UfzshHpxZYvreVtj4Pfe4jk98pWZFMyYrEGwiy8kArDk+A7bXdfLC7mQSrjnFp9sFmP5cvgCQIVLQ7+NmrO5iXH8tdpx+pyCqKwoNflGPUSrxV0oiiwJ2nj2BWbgxdAz6ueHk7I+MsTM5U0djtpq7bhT8QYld9D+lRBlSSyPK9zWyr6eac4kTsBjUzc8JFMo8/yMqDrRSnhJ19AGLMGn6zcARvb2/k/s/K6PcG0akkTBqJRJuRTZWdrDrYxpXT01k6YilLRyw95vtU3lPOlV9ciSvgItGYyB+n/JGVtSt5dMejXF90/SB/Oh45hnDWxGCv11ln/ZPf+uPjB0eQv4ZJcyKHroT/glpEQUbSN3znK76GT/HhCXrQiBr8ip8vG7/kvar3yLHl0DTQRE1vDSmmFBZlLhry2r/u/SvbW7eTZk5jRtIMDnQdYFPTJmYnzz7mhvHvwtfQiGP1GmR75PdKkIcxjGGcGDaUd3D3xwc5JTeKAy39pEUaSI80EgiGiDNrKU6JIDvGiFmnQqsWOasogc/2t9Lh8DIh1U6/288fPzlISIGgovDZgVYy7HokIRxPrVFL2FUqet0+QkoInwJaWcAfUBgRb+RQ6wDBEGhkAXdAQa+W6PMMgKoPr1+PU7MGX+epIHrwtp+KyrIV9G1DzkNGJtWcillrprynHIc/7MHsC/lQFAUFhQ0NG1hdtxqTxsTt425HURTmp81HEiTKesro9nZjUBtQieFqVMyvfknI6RwmxyeAb+vfueuuuxg7diyLFg2975wMKIpCMKSwuaqLQ60D5MYYee3yycfYhH0NURS4YnoG7+1s5NE1FdwwO4uJ6RHMzYtlX2Mfd7y/jxtmZ/HL+bmYD1c2w37kbi6ckEyy3cCPn9nChopOnr6wmMeXFvH61loeWlmBTiWhVYkIgsiYpDCZ/dNZBaTa9bT0eQiGFA629LOqtI2kCB2FyRFMzYwiGFKwG1W8trUOg1oebJQza2X8gSBuXxCVJPKzV3fwizk5ZEYbmZd/RDv9i7f3AJAdbeSWuTn4gwpPrK1gU2UXZxfGc3ZxIql2A+/vbuSptZVsqepCEgUumZzGjJwoQMGmVzE1KwoFhTdLGrjr9JHkx1uIMqkxaVUsGZfE+zubGBlnpr7bzfK9LaRHGXhkVQXXzMwgJcLAluoulpU08Mv5ueTGmtCqJJ7/sppXt9bzymUT6Hb6OPvJTfS6fdxwahaBkEJTj/uYz8cfVNha04XdoB6MnN5e28Os3BhMWpmsaCPNvW6um5VJkk2PVi3x0e4mnl5fTbxVx/TsKPY29rG7oZd2h5faLiejD7txlLb089DKCn48LomrZmQQCin0e/w09rhZvq+FggQzt0xKpSjZRpxFhyQKXP3qDvoOy2Ok49QKHT4HgVCAFFMKMxNnopbVPL//eTrdnQSVILJwLOcLhAJ8WPkhI+0j8Qa9/Hnbn7l9/O0URp+8Yt4PliAfajuem8U3EQTcBByjESUvorYJURqq1Tu6QnI0fEEfZ2ScwSc1n/BF3RfIosympk3U9NXQ4+lhc8tmnFuc/Hrir4+pDi/NXcrEuInMS52HIAi0udqwaW10uDuOIcjLq5eztn4td066E4tmqO7nu6DNzyPx0UeGO7+HMYz/EnywqwlRgNY+L6kRBu45q4CaLiddA17e2FbP2NQIUuwGHJ4AN5+Ww3s7G3lmQzW/WTCC4hQb7+9qpNvpw2pQUZRs5bO9rexrdiAQrhBHGcLLpOvLOwgpoJIgwaonEFLY3xweEwUgNdKINxhk9mg/b9T/CXfrIkKhkShdC1B8ZiRtHdGJWwmI3biDwSHn4cdPRX8F9If/t6ls9Ph7AIjTx9Hh7WBe6jzKussY8A1wy7pbuGjkRVxXdB1zU+dS219Lv7efizZexPWF1zM5YTKS0YhkNA7Z1zCOj+P179x9993H3XbdunUnZZ+//egAn+1v5Y75I7DoZdoHvKw62Eqv289lU9PQqWX2N/Xh8QcZmxpBaUs/wVCIrGgjBYkW5hxu1NOpJaJMaqx6FWatih6njwe+OMTpo+J5fGnY0UBRFObnxw1WRH/17l7eLGkYTJf8yaQUlo5PJiniiI70iukZKIpCvzvAp/tauOuj/Wyu6uK+xaOYlRtDok2Hyxfi3R2NWPVqHjlvNJ0DPv66vop9TX2U1HbT3u+hvttFn3toL5PbHyQ9ysj5C5P5cFczFr3Mx3uakSWRzw608tymWh44dzTbqrtx+UNsq+nGpJX55Xt7uWVuNn9dV43T56cg0cafzizA7Q9yqNVBIBTihmW7eezHhSRF6FlZ2kpLr4c7fpRLrEVLu8NLQ7eLx9dU0unw8uCS0Vw0KYXilAje2FbHB7uamZsXgyyJ7GvsIz3KQL/HH9YWO7389vQ8RsYf0Sx7A0E0ssRzPx2HALyzoxG7QcXYVPtgRPYFE5O584MDfLi7ma013dy3eBRTs6Jw+oKMSgwnJlp0Kq6YlsaIeAtt/R5sehUef5D8eDO/PX3koF759W31LNtWz+8X5bFkbBI/HpdEQeKxxcAHzh1NMKQgicdfSS+OKeaLxV+gk3WDfOruKXcTDAVRUFhWtoyCyALyIsNV8jZXG6+Xvc742PEszFiIUWVELR6/uvyv4gdJkDsHvBQkmdnZ0PuPN1Q3hN0rQgYkYwWidPzEqqPJsYiIXWunw9NBQAng8DmwaWzYdDbumXoP71e+j4TEuoZ17GjfQZOjiZ8X/fwYgpsbkXtM1PTi7MWsrV/Lbzf/lpfnv4wshi97u6udFmcLvuDxLZy+C4IgoDlsAzSMYQzjP49TcqPJjQsHGIxKslCUbOPspzdj0Ej8+ZxRxFm0/PK9fbQ7PLz7s8lMzYwcJBvVnU7+ftE47vpoH9tqu+ke8JGXYCEr2ogsifS4/Hy6v4Vetx8EUBQwqFUsGhNHj8PDi1tdAIgC2I0q6rr87CjXsSTvSj7zVuIJaXC40jBEbkSxrSYgqAiEwrZwX+sBQ0N8McLo8/cxLmoc2zu20+npJNWSypKcJSQYE3j5wMu8XPoyJW0lQPjG9esvf82YyDHYtDb0quF46R8K2vu9uH1BfMEQaknE7Qvy5NoKulwB+tx+4q061pS10e30c8vcbJ5YU0UwpPD+NZPxBxV21PWQatezobyd3ywYSYRBzc9f34nNoGZXfS+xZi1v72xgfl4cTb0ujFqZc4rDBZ69jb1oVCLTs6PodvpYMjaJnFgzgWCI57+s5rP9rfx6wUgq2x28sKmWG0/NJtqooWPAS0XbABPS7Fz7+k7SIg08dUExkijQ5/bzyKpwRfrh+LVkqtoZkXuvihlpAAAgAElEQVQKk7MmDTayfQ1RFHj6sB3ZC5tqWXeonTsWjOD3Z+TT1udh+b4WEqw6MqMNFCbl8uGeZvwhhUBIwe3388jKCpr7PMzIjuTh88Zg1Mh4/EHu/bSMgy19JNn0yIdLp8kReqKMGqZkRiIIApnRJt68ahKf7W9hbVk7j6+p4Fc/GkFjT9g54rZ5OcweEcNPn9/GhvIO3rtmCncuHMlDK8t5e2czeXEDLBgVDjhZvreZx9dU8ovTsjnt8ITlkilhB6q7Pz7A5qounr14LNkxJl69bDyHWh00dLswamTirbrBbXtdPlbsb2FkvIWFoxPIiDLS7fRx+UslzMyJ5vrZWShKmDulRxrIiTWhV0vsb+pjpVF9DEHucfp4dHUFi0bHEWE4EjzyTXxzrNBIGpCg3lHPsrJl1MfXkxuRS01fDSnmFH4/+feY1Wa2NG/h7il3E2/818LWvg0/SIJ8y9t7GPD4+c2CEaw+2MqWmp7jb+hLQ5LcoKtA0nwHmYbBuOguTxcAkdpIrFor/b5+antr8YV87O3YS2VPJc+c9gxftXxFRW8FBpWBZ/Y+Q1l3GfdOu/e4xtdnZZ6Fw+8YJMcAP837KeePOP+fMsoexjCG8X+DAW+Auz7Yz5SsSM4pOrFVmsXFYWuur28cgiBw9Yx01LLI6KTwDePWuTkMeANoZIlos8T5E1I42NzP7e/sRRYFOge8XDghhde21lPf7eLZn47j/s8PsaasjaxoIxPSIvh8fyvNfR763X6WlTQQCB2Z5IcUaOr10NLnpb3fy5Kx89nsrUPUN+EIOkFfiiAEcIcC5NpyaXI04Q158YW+faIeIsTOjp2D9m5OvxN/yM91q68jxZzC3JS56FV63qt4j9lJsymILGBq4tRBX9Jh/DDw2NJCupxeXt5cS7vDR4xJw42nZvPcpho+P9CKUaPiV/Nz+aqmi1+9u4+l45MZlxrWJr/6VR1PrKlgwag4lpU0sHxfCw8vKeSr6i58wRCjEix8WdmByxckJ9rE6rJ2tCqJpePDzkgvXzYBhXBDWJ/Lz+NrKkmxd6FVSdzzaSlGjYpAKERyhJ7MaCM5sSbOKU7E7Q9yyZRUVJLImWMSSLTpiLVoqeoY4JGVh9hU2YVKFnliVjIRbgVEiYAvHN1s0alo7HEPJmO+sKkWbyDEiv0tnJIbRW2Xkw93N2PVhZ0hXrx0PP1uP2/taKAgwYJKgFHJNpzeAGvL2xmbauWxpUUYNTKKonD1qzsQBYHXLp94TCW8rsuF23/syo1RI7O4OAl/QOGlLbV0Orw8v6mG6g4nr18xgV6XnxtPzcIXDCGJAmcWJqBVSdz1wT6izWEO0e308ciqChyeABa9ite31bO5spOrZ6Sz7lAns0dEkx5lpKHbzTnLNpNi1/PIeYU8cUERmyo7MWjCemubQYVVr+apC4oxa1W8sa2eT/e18Mcz80mK0BNn0XLfilKe31TLOcUJXDU9kweXjMHpDZCfYCEnxkQgGGJVaTsFiRYGPAG21nSTYtdTlPLtBPnbsLlpM0ElyGkpp7G5eTMPbH+A64uuZ3bybEpaS3il9P+xd96BbZVn2/8dbckalmzLe+/YTrwynL0TyIIwwggEwt6kBdpSAmG0CS0to1A2hL3DCJlABmThbMcz3lu2ZcuWbEnW/P5QMPgLtMyXt2/9yx+xpTMeHR+dc5/7ue/regWRIOK89PN+xFn/3fxHBsgLR0fhdHtZNjaWTSVtQ68HycRE6uTUd9kJnHpe9OFHsEsPI4i+vQscQCVW4fF7kIqkJGgThqSLbIM23jv5HmKRGJvbRmV3JdeMvobewV70Sj1ZoVnkhOXwZfuX2AZtDLgH8PkDGZgycxkdAx3MiJuBIAjMTjjda1wQhP+x4Njv8eDp6vqXpiIjjDDC1zjdXurMA8SH/PAM6DdLruZnD//OZUZ+PRVqd3n4585acmN1CEIguPX4/JS1WdEqJTxyQR7byzo41NCDSibhwXPGEKlT8El5J6lGDUVJBtw+Py6vj67+Qb6s7cbt9VFvDmSTPfjQBg3y8spxvHj0Q16tfB+lqo8gWShWp5UqSxUqsepbg2MBAZlIhtfnxYcPtVRNn7sPk92EgMD2+u0URRURo47hrNSzeODAA7xW8RpFkUXcNeGuH3zMRvj1kUlEVJlsfHSsDYlIQCwSmJoWRmlbH/tqu3ngrCzy4w0cabLg80NBvJ4ndtZy2zslzM40IggwNTUUvx8mpoQSF6LiofPG8Mf3T2Cxu8mK0vGHMzMCOsoFMYgEgZ2VHfQPell0ytTiz5sr2F9rxunysrPKxwNnZTMmJpiVkxMoOBVcjU0MWDRvLGnngrGxyCSBJrmV3zD9+fxkFxUmG+OTDBiCpNQmjaMvSE6CIOLG1w8BsGJiAn/dVsnqhaOYlBzK1jITnVYnDrcXo0bOEztqcHv93LUgE7fXxxM7qpGJRWwsaeeuhYGGtz3VZt482MT101KYnx2J9htKE6MitcgkomHBMcDDywKaxoIgUGmysuFIK1dPTSIkSEZ+fDCvfimw+YSJlRMTeWBTBf/4LFAHfd9Z2aQY1bx9qImzcqM52WHDhzDUPBeslLJiYgJur48WiwOzzUl7r4MDdT28e7iZsQl6lk+IZ2dlJxa7C4vDzXWvHeZ38zO4d2M5mREa9td1kxgaNCyo9/r8uL0+guQSHr0gD5fHx9g/bcfp8bG5pJ16s53Xr5pAkFxCXlYVmxv3UWe+gncOdaCSSVg2NpbnVxQSpjk93mnoa8CoMn7nTFOzrRm3z02eMY84bRxun5tZcbPADx/UfMCZiWeypmgNmSGZP/yE/zf8RwbI5xbE4PL4WLn+IGJBYFyCAYVUxPhEAy6vj2c/r8Xu9iORdTAgOY67twiFYgOC6Nu1QgWfgMvvQipIWZi0kP3t+wlThSEgUN9Xz/SY6ZR1l7Fm7xpuKbyFeQnz6HX2cvvu25GKpNT21RKtjuaVM15BKTn1JFr2Io3WRsZGjkUj03yn7aHb50aECLFI/Ises95338XyxptErf0ziv/PjWmEEUY4nVC1nNevGo9C8tO+m43dA7g8PlLDT29OM9tc7KjsxOPzERWsZEy0jrnZEbT3OWgw28mP0/PYZ9VIRCK23jp16Ob74Y2TUMrEyCViXB4fDpeXSpOVz0924fUF6pB1KtBGfoFlUM+qbe/QYD9MhvhachIr2djwNq5T1tUD3m/XPfaf+qeUKrl/4v1sqNlAsamYQe8germefnc/K7JXoJaqebD4QY52HCUiKILbdt/GuinriNV+t0mI3+8POIcmJiJPTv5Jx3eEnw/LgIsbXz+Kz+/numnJfHislXs+KmNaWhhfVJtxegIJoEVjotAqpeTF6XF6fNhdHk60WsmI0BIkl/LA2TlD25yUEsrKyUlkR2sZlxiC3+8/ZRQiIUav4qV9jVgcLs7IjkAiFjEmRofb6yMrUsuL+xoIVct57/pJQ9vzeH2Y+11kRem488wMfD4/nVYn+2rNvFHczH1Lsk656MVQEK/nz5vKOdbcx81vHKXP4WHuqECtcpUpIBU3ISmEhJCgoRKLF/bWc6Klj6LkUF7a18SsDAPtVifr9zbgx49BJeOPCzNJCVNz4TMHiNErqTMPcOvsVCx2F6s/LOXW2alE6pRkR2vZVGKixWInRv91APju4WZOtFi5d0kWx5p62VXVybysCKpMNu7bWEaMXsmoKC0Wh4t2q4MiqYFRUVqqTFYe/fQkX9b3IEJgVJSOKamhFJ56cBCJBM4tiGHhY18w6PHxhzPS2VJqoq3XjiCA/JSRx7S0MJ5aXsBnFZ302F1kRWo4KzeK4vpunG4f3f0BW+4NR1o5IyeC5RPiuXh8HN0DLla9dYwFORHkx+lRK6TMzjCi+ka5SrPVxOHWeg60ViMRglBKxXTZBokKVnKk0cKOyk6unZ5Ml7OZflc/9+y7hxmxM7gp/yacHifFpmLyjfmoZYF+hWdKnqG8u5ynZj9FiDIEgJvzb+aevfdQ3l3O5OjJxGvjsbvtBEl/vGvet/EfGSBDoM4uUqcgVq/C6/fzZnETKpmYXSe7GHT7QdSPoK7E60jCN5COxpdDbrSWEnMJVrd12LbEEjG4AzeKhw49hEwsQyPXIBVJUcvU+AQflZZK4rRxON1OLtlyCasnrGZB0gIMCgO7W3ajkqiQir9+crwp7yZ6BwOmIi6vi9/s+g2pwanDbBW9Pi+37LgFg8LAA5Mf+NHHwu/3Y7r3PkRBQYTfftu3LiMfNQpVYSGS8G/XMBzhv5vbb7+djRs3IpPJSE5O5sUXXyQ4+OdTXPlP5f/XOP4x3PNhGRa7i/eum4hEPFyOMi5ExVPLCwjTyIdkpiAwVdrcY6ff5eGh88bg8fmHZaaCVTJqOm08uLUKlVRMebuVtUuzmZAUglSA4kYL4OP+mVdzrGGQY9178PuluC0yelxBBIcG4/K5sLkCZV8erwc3p8+yuXwuXD4X64rXkapPJSc0BwSos9Sxo3kHs+JnEaIIYU/rHlpsLdjcNhK0CVhdVnx+H532TqQi6dCNDcDv9eLp6MD82GMo8wuIXHPPTz7GI/w8KGVicqK1dFqd7KzqpMPmJEwjZ3qGEY/PT3a0Dr/fH3CUk0kIkks4Oy8Kt8dHhclGcX0Pa7dU8tyKQvbVmJk1KhytQjoss9vc4+CmN45idbq584xM/rggkxOtfXxVJbRgdBQLRkdR3tbHWblRpIarsTndqOUSBEHgjeImXi9u5q/n5uDy+vjbtir8/sDYa7sG2Ftj5tHPatCrpPzp7Bz+ubyQmk4bG4608HFJO26Pj/QILWVtVkLUMu5bko3f72fziXbCtQompYSSHaXF4fLwj4sCTXXvHW5hdIyOyyYm0Ng9wLh4A70ON26vj7K2PoKVMpLD1GwrM1He1keH1ck/dwYaA9VyMX0ONxqFm88qOpBJBB755CRur5+bZqVwTkEM45NCSAhRUdvVT2aklkuK4kkMUXPlywcRgCW50dhdXm596xgFccFMTwtjaloYRq2COaPCsQy4WPyPPYyJDTRKtvU5UUhEaBVSWi0O9tZ0MzE5lChdIIEnEgnMzAxnZmYgHjjW3MvG420sGhPFfWfloJFLONRo4Y3iJsraepmaZuTKKUlYHQEN6touNT12N0lhGpbkDS8/y1aew1PVsYRq1OTHBXPN1GTqzP30DLjYV2vms4oOZmWpWXf09wRJg7AMWobk2YpNxawrXsf1Y64fMmC7dNSltNhaCFWGDtvPDXk30OXoIkQRwsptKxGLxDw397mf9fvwHxsgS8Qi/nJuwMWlucfOJ+Umjjf3IsJHcBC4RL3IhGjOHafg3fINRIRAS38L/e5+VCIVdp8dAQEJEvrd/QTLgglThNHc34zD60AYFDCqjKhlai7OuJiSrhJkYhk6mQ7BLyARJFyadSkAC5MXUtlTyZ1f3Mn1udeToEsgXhtPPPFU9VTxUe1HeP1eRCIRbf1tPF3yNBdlXESaPo1IdSQWh4Wrtl/FvRPv/XFF5n4/1q1bEcTi7wyQVaNHoxo9+kcf7xH+bzNnzhzWrl2LRCLhd7/7HWvXruXBBx/8tYf1f4KVkxMZGPScFhx/Rdy3lHCcaOnjcKMFy4CLELWcOzecYHySgYvHxwPQ1uvgz5sraOy2MzZeT5dtkE0n2nntygnc+NphHJ5+hLCtaBT3sGxcMJu6RaTokuhvl3LM0syE4ESenvM0RzqO8ELpCzRbmxlwD2AZtOD2u09r2jM5TJgcJmRiGTJBhkgkQiVR8Xnz51RZqnho2kNU9FQQJAkiWhPN3XvuZnHKYjbXb0YmlvHCvBeQiCSYn32WnldfJeaJJwi/806kMd/PinqE/xkUUjFhGjmHG3sYl2DggrFxXD4pkehgJReOi+Pej8pIDldxtKkXtVzCB0dbeWFPA6EaOW9fU0RFuxWH28uB2m4e/rQanUp6mrFEhE7B0rxovqzvxtTnYHuZicoOG3qVjKYeO3XmAVYvyGTzCROflJuINah4fEcNV09NYnFuNFlROsYm9PPO4RbeLA6UDVjsbuaOCicvTs/4RAMlLX1IxSK8Pj99DjeROgX7a7txe/3IpSKumpLIRePihgwxLHY367ZUIBWLcJ1y90sJ1/D8irG4PD6umppEfIiKw40WPqnooL3Pid3tY2pawMHO4/MhCIH+AYlIhFIqYcHoSArigzmvMBaNQsr2MhOPfFrNpJQQXF4fLo+f9l4nMXoVCSEq/rDhBAODHtYszuLKlw4Ra1DicHmZnBqKzenh/o/LmZVh5OqpSRi1w2X3iht7KG3r40RrHx8ea2NCkoHCeAOTUsO4Y34GYpHAhePisLs8+P1+Hv7kJG19TtYtzUEiFpFiVHPR+Dimpxspb7eilkuobLeikompaLdxotXK8vFxSMUi1q8ch0EVMAxpsdi54On9pIaryYjUMi8rgid312HUBuyn/3FRATurOnnws32UWPysmnQ2C0ZHER+i5CzbWYGxm4opCA9YTucb87kh9wYmRk0c+myp+lRS9amnnatGlRGjKlBasihpESLRt19ffwr/sQHyNxn0eLHY3eTE6DjY3IzT18cf541n7aaTvHl8C4awTrocXvAHLvh2nx0xYnz4hrImX/18YeaFvFr+KnavnUZbI+FB4exq2UX7QDuRQZFsa9iGXqGn1FzKaxWvkR+ez4zYGXQOdFLfV0+Ps4cEXcLQ2I51HRvqsMwOzeZIxxFKzaU0WhtJN6SzesJqNtVt4vWK1/H6T5db+j4IIhGh118XaGsfYYQfwdy5c4d+njBhAu++++6vOJr/W0xNC/vB61w1NYlz8qN5fm8DErFAW6+DLtvXpiBdtkFMfYOckRVObW8juekmzs4P3GRWzU3DLa3D5kvlmV0mrp8Zxt9nPIhaqmZP2x5qju0mXDULAIVEwd62vchEMiKDIjE7A+YTsUGxNA40ApCkTqLH1UOvqxeX14VGriElOIXWgVai1FHIxXKSgpM42nmUV8pfQS6WY3VZeaPiDaI10dT21nKk4wjjIsfhamzCZ+vH29GBZtasn3poR/gFuGhcHJXtVg419TIzM4KE0MC0dZ/DzZsHmxAJsDQ/hlFRGtZuqcA+6CHFqKam04bT7aXG1E9qhJp7F2dRlBxy2vZlEhE3zUrlBl8K931cRmOPnYwIDZ9XdWKyOdlT3U1KWBBXTklkblY4epWUxNCgIUOK/Hg9+fF6Pinv4EBtN1dPTaIoORSJSBgqY3zkgoAW7rYyEw9tq+L2uakUJYXwRY2ZELUcsUgY5hZnCJIRoVPQ3e/isonxtPY62V3VxT931rCl1MQd89PZWNJOg7mf2RlGJqWEsW5LBSq5hNeuHD+030Wjo4nRqyiI1yOTiNha2s72UhOzRoWTGBrEzbNSmJ8VwaTkED483jbU3+D3Q3mblVpzPwsaopiQFEKyMYg7zxyFWi5myRN7aet14PX7mTMqfFiA3Nbr4OHtJ4k3KDFZB3G6veyo7KK914lWKeXi8XEIgsCJlj5ue/cY0cFKVDIx/YPeIf0utVzCyslJeLw+Vr11DJ1KSnlrH26fH6lYhCFIxv0fl3OooYeLixKYnmZk1VvHiApW0Gyx0+tw0WEbpMpkQyYWoZSJabLYsbs8FCWFkJ9VyZe9h+lyjicxNAFgyCjkq//9fj/tA+1Mj53+g0sllqYtxef3UW2pJlGXOEwM4acg+P3/e6KqwsJCDh069IPX8/v9zPrbLsz9Ls4fF0J4aB8Xj5nC/btep9rxCfMSp/Nc6XOIENHv+Vo/WSVWYffah36fGTuTR2Y8wm27b+OQ6RAKsQKFVIFEkCARSdDKtBzvOo5cLGdu/Fx2NO9AIpZw78R7KYoswuqynqZn7Pa6aRtoI04TOEn9fj9mh5lQZShmh5newV5S9anfWaM8wn83P/Y78VNYtGgRy5YtY/ny5f922V9jfP8teH1+LnuxGLEAN85MpSBeP+waYe4f5O2DzTy//xjRyZ+wfslaDIqvO8RfPdDIyweqkUS8gk/SQaQ6kqfmPMXvP/891ZZqCiMKuTLnSs756BzsnsCMml6mp8/dh1yQ4/K7kIvlSEQSbi+8nfWl66mx1hAkCSJIEkSkOhKb20ZWSBZmh5mpMVNptDbS7ehGK9did9s5J/Uc6qx1LExaiEamwTc4iKuhEXla6v/Z693/5u/E9x3bhiMt/HVbFXeemcGiMdHUmwcwBMn4zVtH6Xd6sA16Oa8whjC1nNLWPj463obD7cHp9uH3w+LcKJp77PQ5PFxaFM8Fp5QqvsLnCyg8qBUSrpicyDUvH8Lc76IwQY/b60ctF9PW62T95WMJ1ynx+vwIwO6TXQhAm9VJq8XOb+ek0+/y8GVdD5NSQk4riao3D/DqgQaqTDYONVo4Nz+GZKOaD462cs+iUcMUFZq67dgG3eCHy9YfxOP1ccusVHaf7GJqWmigkXB01NADwzWvHKK5x85b1xSdZvH8FZc8d4AKkw2jRgH4CVXLefmK8d+6rMkayKYvHB2NIUhGW6+Dj4+3UdLaS3G9hZQwFdZBL5dMiGdOZjgGdaDhzeP18d6RFvZUmznY0MPMjDDeOthCSJCMKL2Kt66ZgFwipsE8wB3vlmDqc3Dr7FTSI7S4vD7y4oY7JNZ09iMTC9z85lEsdheJoWpkYhEN3QP0DAyyclIiy4sS+Pv2Klp7HRys7+Ev546h3tzPX7edZFyiHlPfIElhQTy3IiA9197fTl1fHTmhOahl6tNs6AHqeuu4bfdt6OQ6otXRrJm45nsHun2DfTx25DH2t+1nRWMcs4PHEbJy5fda9199J36xDPKaNWt49tlnCQsLZE/+/Oc/nyZ6/nMhCAKTU8J4o7iJ1h6Bu84MZCbWzrsMv38Fjxx5hFhNLFqZFq1MyxctX6CQKFBJVNgddqQiKRJBwpKUJXj9XswOM7nGXO4uupsvWr7g6ZKnmRU3i1fKXxnq5g6WB+P0OMkPyacgvABBENDJdTRZm9jesJ3z0s9DJ9chFUuJ18YPG2uYKnBMHj78MDW9NTw791kgoAH4levUCCP83MyePRuTyXTa63/6059YsmTJ0M8SiYSLL774O7fzzDPP8MwzzwDQ1dX1ywx2BMQigWcvLeTKlw6x5qMyrpmWjNfn42CDhT+cmUmoWs7KyYnMyNQTqp02LDgGuHh8HLNGaXi96jjBimASdAnIxXKuGXMNb1e9zcd1H9Pt6CZGHUODtQGfz4fFZUElUREVFEV1XzUejweRIGJe4jyOdB6hdaAVQRBw+91YnBbaBtoQI6apv4kuRxcbFm8YCnzdPjcnLSc5L+28oRudSC5HkZ72P34sR/hhLM2PYWl+DGVtfTzwcTl7asyMTzTw/GXjAOi0OjEEyTjZ0Y9cIuLTChNtfR5C1VKig1VMSDKw4XALcqkYq2N4bXulyUpz9wBquYTG7gFqOvtRyiRkRimQikU8t6KA857aR1WHjXOe3M/VUxPZWdWFUipmd3UXGrmEicmhNPbYcXl97Krs5KHtJ7l74SjSIzRsLGljWWEsIWo5iaFBrF6YxVO7arC7vFSabOyp6aLT5uKyFw+yduloFoyOxOn20tgzQEG8ntUflNI7MIjolI7yi5eP49a3jrKvppux8fqhAHlJbjQWu2tYcFza2kd7r4Pp6WFIJWIW50ZzYlMFarmYxWOihoJagJpOGydN/czPjkAkEojQKrm06Ota7Sd31bLlRDuGIBm3zEplRoYRrVLKza8f5t6N5Ty1vICpaWFIxCKWjY0jQqsgITSIG2Ykc8vsNAQEBj0+pCIR920so7F7gCcvzqPH7sbl9bHihWKClVI+vHEyQaea7Jp77MQalMglYq6cnMTfPznJlNRQonQKInUq/rq9kvRwLVqFlDWLs3mjuImKdhsyiYjargHy44Ix2wbx+f2cnRc99Fki1ZH48HH1J1dzRuIZrMhacdo5F6mOZGbcTMrMZZgdZn5I7ra8u5y9bXtJ1SSRUNnNYFjd9173X/GLllisWrWK22779prYnwO7yzP0xHjz7FSyonXMHTW83snr91JqLiVJl8Q49Q1IxaCRafii5Qs6HB0ICOQZ83h0xqOopCq8Pi835d2E3WMnRBnCwuSFxGhiyNBnsL9tPyd7T+L1e+lz9xGqDOW63OuGSbUdMh3io9qPyDXmUhhRSJe9ixJzCVOjpw5r4gNYmrqUJmsTLq+Lm3fczMSoidyUf9MvdrxG+O/m008//Zfvr1+/no8//pjPPvvsX2b3rr76aq6++mog8PQ9wi+HQipm1exU9td189dtVWRGamjvdQ41LSmkYjIjTp/GhsDDeKTWwG/H/nbotQH3AG9WvklBRAE9zh5Sg1O5Y9wdvFHxBmXmMqosVRRFFfFF0xcASAUpOWE5KCQKBtwDZIVkEaONobitmKb+psB+TunHjw4ZzasVrxKrjmV63HQ+b/6cR448wnnp53FB+gXIxD+vy9UIvxxHmiz8bVsVHp+fxu4BzsiJZO6oiKH3v5rif+bzWk529LNgdBS7qrp4cnk+Ro2CevMAIpEItVzMFZMTeWlfPX5gckoYz35eR3mblTsXZHL/x+V0Wp28cNlYXt7fQHFDD3aXl8cuzGPl+kP0DAzyxK4a5GIxE1NCSDVqKIwPPmVSIaCQipmaFoYgCIxPMvBpRSfvHmohJ1rHlNSvS5uunZ7CtdNTeHJnDRtPtJGtUXC40cId7x5nfJKBI40W7nivhNkZRo429SKViJCIRHxaEbBhXzImmoP1PfzmnePcvXAU87MjeXl/Aw6Xl4vGxQ1dL/+5q4Y91YGHiWdXjCVCq0AsEsiP03P+2Dhe3FvP7qoupqWH8cr+RvbXdZMToxsmA7et1ERrr4OLx8dREB9MsEpKU7eDCK0ckUhETkwwFe02Bj3DTX2mpRuZdkruzerwUNV19W4AACAASURBVN5uZUpqGPtqu9lwpBWn28v5Tx9Ar5ZyzdRkNAopIgFm/m0Xl0yIZ1JyKCteLCYjUsOYmGDOyI7kjJwINh5ro77bzobrJ/LalROG7fPcghhyonW4vV6aeuwkhQaRHx9LsErKnP8vFlNL1SQHJw8lDMvMZRhVxqGEoVKipLW/FcughfkJ81m9dzV3F92NUqIcmnX/rvvS2IixrJ2ylnR9OoopAoL451EF+4+tQQ48NVZx31nZ5MfpCVXLidUraeyxow/6+kIsEUn4x8x/IBJEXPzMYZQyMetX3sN9++9jW8M2ErWJDHoHMTvMXPXBVQiCQJo+jU5HJ4XhhaikKgojAkHAuMhxtPS3YFQZuTnvZqSF0iFZt69YkLyA9JB0Mg0BTb7N9Zt5u+ptdDLd0Ha+ojCikMKIQuxuO5khmaQZRjIrI/w6bN26lb/85S/s3r0blWrE+eynUN1ho6S1jyVjor6zMe+HUJBgIDNKS1q4hoJ4PR1WJyFBP04/3e62U2WpIkwZxiMzHuFQQw+3vlrJmkXXkGcs5rGjj/FFyxcMMohaqiZdn86KrBU8fOhhskKyqO2r5aa8m+hK7+LKbVfS7+mnZ7CHEEUI85Pm8+iRRxlwD9Bka2Juwlxyjbm8WfEmermeRcmLfvKxGOGXxeZ08/yeOuo6BzD3D9JisZMQqubuhaMQBIEu2yA3vnYYiVjEIxfkccvsNDqtTsYnhXDDjICJhUQsIilMzezMMELUcswDLh7adhK7y0tcSAPPXVrIEztr+fBoK38/fwxtvQ7Wbq7gtnlp3DgjFZ1KytYyE/Ozw7l6chL3fFTGoSYL+XEGDtRb+Oh4OzKJmFtnp/GXrZXkxOiGJOLOzIlAKRWRHnG6pCJAlF6JVCxi7dIcnthZS2uvHZVMzNgEPSFBMlp7nahkYlQyMcEqGfXmAZ7cVUtWlIY/zM/kjYNNQ0m5uxaMwuMbXhr527npiAVhyLhjY0kbOpWUhWMiae118PjOamRiMdtWTeH8sbHMy44YMin5ik0n2mnsHiA6WIHT7eOxT2soa7cSZ1AxPcPIqjnphGrkPPLpSeIMKo42W3izuImbZ6WSHa3jmd11ONxedlR0sCg3mhVF8VwwNpZ2qyNwbWru493DLWy4biJ3fVDCocZebE4PakXgcx1v6qWha4Dp6UZun5eBRlHLWweb6Hd62FzSTmq4ekiyUioWcbTJwsv7G7lqShK5sTrSIrSUtPRy9j/38ccFmYxNCMxslXSVMDt+NtNjp9Mx0MHd++4mNyyX1UWrhz773Pi5NPQ10NLfQttAGx6/h2JTMX85+BduzruZabHTvvXvKhFJyDMG6s75GSfhf9EA+fHHH+fll1+msLCQv/3tb+j1+n+/0vdEHyQjWq9Cd0r6yO31sW5LJfogGS+tHDds2a8EqB+5IA+xSEAikjA3fi6fNn5KgjaBNZPWUG2pxuQITD/PiZvD8lHLTxOunhE7gxZbCzfk3YBWrh32XklXCdsbtnPV6KvICskaev3MxDM50HaAx489ztNznv5WYxCVVMXdRXf/9IMywgg/khtvvJHBwUHmzJkDBBr1nnrqqV95VP+ZvH2omd0nu8iP05MY+vPocqpkEuZmRVDRbuW37xznvILYYdJZ35cwVRjPzHnmtAd7gDkJc0gOTmb55uV4/V4mRk0kUZfIb3b9Bo/fQ5QqirCgMESCiKzQLCZHT2Z3y24uyriICzMvpMnaRIGxgJ3NO3mt4jUWJS9iVcEq3j357tc3rxH+V/PEzhrW72sgJljJX84dw53vn+Di8XF8eKwNi93F7Ewjrb0OvP5ADXyMXsnqD0o51GjB1OekrM3Ky1eMQy2X8M/lhZzssLHlRDvXTE1i/b562nodvH+0FUEA84CL9Agtd31QSklLH2MT9Vw+KQmAA7XdtPU6WDVbypol2RxutFCUpCdILmF7mYlUo4b+QQ+fVnTw4dFWHv+shscvzidELeOJnbUkhKpYODqKcQkGxCKBFouDzEgNS3KjmZ4WxgObKqg395MXp8fvB32QnPeumzj0EHCkycLjO6oJ18pxefw43D6mZ4SREBaE8ZTZRXb08H6jXruL/bVm7lqQSZgmkGEP08gpjNOTGanD6nCRGBJEW6+TNR+V0Wxx8JdzRnPbO8e5YnISo6ICMcWaxVnYXR7+tKmC1l4H101LZvOJdrJjvt5fZoSWrEgtVqeb7v5B6s0D/HVrFfcsHsUX1V0UxOuxDXrYVmrC1Odkfk4Ey6PjmfnQLtxeP4YgGQ9/epIdlV1MSgnl92dkIAgC7103kT9sKKGr30V0cOAzLBodyehoHYYgGXe8W0JauJqMSA2N3XbuWRRoxOwecPHS/gY+LpHx8hXjEQkCMokI0TcSvi+WvcigZ5DpMdMJVYZycebFpOvThx3DGXEzeLH0RT6q+Yg8Yx5qqRqpSEqmIZNodTT/0/ykAPlf1TRed911rF69GkEQWL16Nb/97W954YUXTlv2x9YzjokN5ulLCoZ+l4pF3Lska0hLtNfuorZrgLxYHQdMB4gKiiLBkDC0fFFUEYuTF7OvbR/Vlmpi1DGIEePFy4H2A1yWcxmfNn5KmbmM63OvRyqWYnaY6bR30uvsZWfTTsZHjOftk2+Ta8ylpKuE/e37WZKyZFijXpgqjPGR42mwNiAWflkzkBFG+LHU1NT82kP4P8NVU5KYMyqChB/hwPfviNQpKEoKIS/uX2tUe7w+Hvm0msSwoGE22c3WZh49+igrRq0gJyyHwgQD7133taRSUnASfxj/B9aXrqeur45b8m7huZKAtqjD42BR8iKu2X4Ny0ctJ1IdSbQmmuPm43jLvbxW8RoKiYL5CfM53HEYl9dFeFA4F2ZcSEV3BRFBET9bd/kIvwzRwUoUEjEXjIslP17Pm1dPIEgm5sY3jtJpHeSicXHcvTCLcK2czEgt7X0OTnbY0ColTE4NQyQSkH1j1mRTSTubT7ShlEmI0Cnp67Cxfl8D65aOZv6prO+5BTG0WRyEfGPmd+3SHNxeHzKJCINERoRWwfLnD/L7MzJ49MI8XtrXwCOfniQ7SscHx1oRiQSkYgG1TMI5+dF02gZ54ONytEopAn7sLh8PL8tlTGwwg14fpW19tPTYqekaOCVxFk+wKrB/nVJKmEZOn8PFlhMmugdcSMUiuvtd3PFuCSnGIG6dnYbH52N/TTf58XqyonQca+7l6d11PPxJNXEGJe9dN4nb52UAgXhk2TMH6LQ5mZkezrhEA009dj441srHJe3E6JXUdvVTb+4nM0KLUavgqimJ6IPkGIJkpEdoaLU4MPU5qO8aYMHoKN473Mwlzx0gJEjOb+emE29QUVzfw/zsSCYkGahot7IkN5pnPq9jX62ZKJ2C0TE6RkXpMGrkbC1tJy82mEuLEoay4KnhGn43P5M9NV1YnR7+vr2Kms5+GnvsvHrFONYszuLPmys43GjBqFXgcHtJMWoYlxCYbciJ0vHM57VcWpTA29cUYXd5KG3tw2xzki25gSXjghEEAbEgZmnq0m89B3NCc0jUJTIqZBTbGrbx3Inn+OP4P5KiT/mlTvvv5Cddrf5dTeNXXHXVVSxcuPBb3/s56xm/2Y358v4GNh5v576lcfyt5G+MChnF/ZPuH3pfLBJzVupZiEXiIe1hnUJHuDKc+ybfR5gqjEOmQ+xu3k2nvZMpMVM4I/EMpsVO462qt9hQvYFrcq7h2RPPkheWx835N1PaXYpCrPj/h8Vl2Zd9789woO0Ab598mzvG3kFEUMS/X2GEEUb4X4VRqzhNp/TnIlgl4+5FWae9/tTuWrw+PzfMCNxEBj0+9tSY6bQ5hwXIvYO9NFmbKOsu4/OWz1mWsew0Af5FyYtI1CZSYi4hUh3J/MT51PbV8tuC3+LxemiyNbGueB0z42YyK24Wn7d8zoHBA/S5+kAAvULP2alnD2mUbqrbxKsVr3LvxHuH9E5H+N/JsrFxJBvV6FVSrnjpIG0WO1lROtYuHU2n1cnK9Qep7RpgXlY4Y+L0yCViYg0qsqJ0XDQujv5BDw63F3P/IOVtVi4timdqWihbS03olFIEBKL1CmZmGtl9sgupWMSF4+IpTDCQEqamZ2CQv26rIlgp5ba56UPqToIAUnHA+hrgZIeNkx021p6dgyFIxspJCUTpVXRYnaQYNZyVG01WlJb9td2c7LDRabPjPyVqZtQoePPqIsw2B0ufPMD6vQ1cND5+2HFo73PQ1usk3qAiO0rLgtFRxBhUrJgYzzsHm1nxYjGDbh8Wuwu1XMwjF+QzMTmUhJAg9td14/Ur+Wa5rMvjQywSmJgUygNnZeP1+9EopJxo6aWjb5BlY+P42ydVVLRb+ehYG+19gVKPFy8fx30by6gy2bAMDOL2QZBMTH6CgeIGC06Pnz6nG51CglwiYm9NN3qVjFVz0nj/hsnsrQnINhpUMix2NxFaOTsqO5mdaUQfJOfpSwpOU/4Ym2hgbKKB5/fU8fGJdq6anMAcaTjBKhlFySH84YwM+p1uBtxeJCKBmk4bW0pNVLTb0Mil7K/rZlZmOMlhat4sbuaN4iaighX0DLi5ctLXXgx+vx/LoAWDwkC3o5vewV6Sg5MpjCjkrUVvAVDVU8WYsDHf6Q9R2lVKaXcp56Sdg1Qkpb2/nU11mzgr9azTrms/hl/scb69vZ3IyIA7yvvvv092dvYvtathVLRbufvDUpYVxrJiYgK5UdHcKL6R7fXb+aj2IxYnLx5aNsOQQYYhY+j3XefvAhh6mrou9zq+NH3JzuadOLwO9rfvZ0bMDBYmLSReE0+6Ph2VRIVBYaB9oJ0aSw3N/c3DLFZtLhtPHX+KGbEzTqtB/ja6HF209rdic9lGAuQRRhjhe1Fc34PH6+P66ckIgkCQXMILl41FIR1eA50TlsPz857n8+bPeb3ydfLC82jvb+eTxk+4IueKodmvrNAsssMCDmNX5lxJvDYeqViKx+dhVtwstjVsY2fTTuYkzOH5ec+zo2kHNX01FIYXcqjjEJZBC0tSliATyxAhQilWYlQaf41DM8IPQCYRMTE5lE0lbVSbbIgF2FnVyeWTE9lXY+Zwo4XpGUZWTEwAQKuQcEZ2BDmnygNuf+c4PQMu4kNU7Kvt5vkVYymIN1AQb8Dv9/NJeQe9DjdKqZh/7KhGLgk02WVEBNZf9dZx9tWa8fn89Ay4aOtzMikllGunJfP2NUVY7G62l5noGXDx9/PHEGsI4q6Fo4bG/9K+BraXmXhyef6QI9/+2m7eO9IyzOpZp5Ti8fowqKTEhajYeLyNSSmhGIJkvLK/gTeKm+i0DSIVi5CKBEbHBjM+KYRlY+MIVcs5WN/DidZejrd4iNQqSAtXI5OIKEoJwaiVs/bsnKE4omfAxfN76lm3dDSjY3Tc93E5+2rMPH5hPq8caMTh9lDb2c89i7JwDHr4osbMC3vqCVbKiApWMjUtjKTQIN470oJn0Mv0jDCidAoePj+Xuz8spaarn4c/rUajkPLiZWNRfMORsyBez82zU3B7/MzNCuf6145gGXCxICeC3Fg9Usnps9qHGnt4ZncdTrcXj8fL3z+tJkKjYNGYKMQiCFHL2XCklQ+PtzIhMYRKk438+GAevSAPQYBzC2NIOlVaNjUtFKfHy/hkKXvbP+NYl49XKl7h2uxbMbtaeLbkWe6acBfvVb9HVU8VT895Gr3i60RnuiF9qPzU7/dzqOMQIcoQknSBUpxN9ZsoNhUzNWYqUeoojncd58PaD0k3pDMlZspP/Tr8cgHyHXfcwbFjxxAEgYSEBJ5++ulfalen4fX5iQpWMjEl8ASRb8zn2ZJn0XRpUEvVFIQXnKZXDJzWIamT61g3ZR17W/fyasWrKCVKYtQxTI+bzqz4WdhcNnRyHU6vk6kxU0k3pBOuGt65aXaYKW4vRq/Q/9sA2e1102Rt4vKsy7/VOWaEEUYY4dt47MJAje83r2GGoG9XjdDINMxNmEuqIZWU4BReLX+VvW17WZC0AJ1cxwulL7CvdR9/n/F3antruXffvVwy6hKWpi7lUMchKnsqkYqkJAUncUveLWhkGuYnzkev0JMTmsNLZS8RqY78WrVCAKlYilj03SVmfr8fj8mEJDwc4RdwxBrhh7GrqguFTMzU1FDeOdxCc4+djAgtszKMrF40CpEg8KdN5czJDOf9o63UmwcYnxzKhKQQ+hyBIFYuEZEc9nUNviAI3HlmJiJRIGj0+2FcwnBpwimpoUQGKzjSYCHWoKTL5kIsCLT3Oth8oo13j7QyMTmUtl4HcLqiwZLcKHZUdvJmcTOrT820FCWHUJQcwvGWXtZtruSKKYlkRmoJUct585oiSpp7eWBTBU63l/MKY2nucSCTiHhkWS6JIUFYBz0kh6mBgETdg1sqSDFquHtRFr99+zgF8Xqcbh8Pbavi0onxpzSPv6auq5+PT7QTqpaRGBbEZxUdeH1+JBIR5W1WTFYnRo2CKWlhqGUS3ixuxqhRsP5UL9W8rAgcbi9XT0vCMuAmI1JLU7cdQRC4amoSf9hQwtgEA+cWxFBn7udv209SEK/H5/dj6nPS3GOnpLUPuUSEfdCLQiLilreOc9nEBC6bmMiLe+tp6B5g1Zw0DCoZf91axbEmC+E6BVKJiNZe55BSTZ15gFvePEpauIYxMTrOyY/m6c/rKGvto7bTxiOfVXPVlCTSwzXsqurgZEc/EToFL1St40vTAQTJClqtFm577wgGlQJNeBxhqjAWJy+mPLgcheS7Z96sLisPFj9IcnAyd46/E4fHwdWjr2Zx8uKhDPOsuFnEamJJN6R/53Z+CL9YgPzKK6/8Upv+l2RGatlw/aRhr+nkOp6a8xTHOo+xrngdV+ZcyeLkxXzZ/iXphnRClaHsat7FntY9rCpYNeTiUm2pptpSjdPrpG+wj/PTz+fy7MuHtquRabh30r0EywN1Nd+W8U3UJfLYzMe+V7q/393PF61fBGROEuf/xCMxwggj/Leglv+wS7lULA2o9dg7WZy8mBlxM4jVBGa+pCIpcokcAYEEbQKz4mZhVBlZsXUFs+Nmk6hL5OzUs3nn5DuUmEuYGTcTuVjO1JipbK3fyvs17zMxaiLL0pdhc9nY37afs5LP+s5pUgD7wYN0PPAnQm+8Ae03XB1H+J/H6fZy48wUWnsdGDVy2vucbCszsWZRNlPSwthfa+aBjyvod3kI18r567mjidAFmj6/yiyPSwwEvhKxCL/fz53vnyBILqGjz0n3gItHluWiVUqJCB4eEF05Jelbx7TwH19Q3dHPpJQQlo+P48opiRxutKAPkmF1uKlotzItLYzEUDXpEZphesNf8eCWCorrLUToAvXTAOHaQGC6WhCG1BZ+d0YGTrcXlUyMIAh8szVsV2UXzT0O6s12KkxWXl45nq7+QW558yi9djd5ccEEq+xkR+n4pLyDUVFaPN6AHJuAgEoqPlXDraClx050sJLVi0aRGamlptPGS/samZ4eRuQpcxSPz8fdH5bSZRvk7WuLCFMrePtgM498dhKFRMyrV45Dr5LT0D2AViml1+7C6fFysKGHgUEPfmB6WiD26LA6qem0ESSXEKlTkBmhZePxVh79rBq5WMThRgtROiV9dhfzssL5pKKTGRlGHjgrhxSjBolYRHSwkiW50UxKCWF0TKAPQikTs3ZrJWUmM16/kzC1jNveOc5Hx9uQSwRC9Vbm5Y1nXISPGE0Mqbp0uvtDKWuzMs94BtHqaEKVoTx25DG21m/lvkn3DUsQmh1mDAoDWpmWWwtuxagy8uDBB6nvree5ec+RGZI5tKxULCUr9PQStB/Lf82julampTC8kFvzb2VG7AyqLdU8WPwg754MWOpW9lRSai7F5rINrbOhegMvlL7AmYln8tIZLzHKMAqHxzFsu1khWf+yu/Ltqre5c8+dgfq8f4NeoefRGY+yqmDVj/yUvwxukwmv1fprD2OEEUb4GbG6rNyy4xYePvLwUHDc2t9Kv7ufNUVr0Mg06BV6bsq/iThtHCJBRKw2lodnPMyYsDEkByeTEpyC3+8fum4e6zpGsDyYK7KvAMDldVHTW0NtX+2/HIssOhplfj7yxB+uzDHCz8eOig6WPrkPc/8gE5NDSTFqGB0TTHVHP70OF3CqnlYMC0dH8fAn1bz6ZdNpsxUTkkKYkPS1Pre5f5Beu5vsaB25scFUd9oYHaNjaV4M34c5meGkGtWsPTuHxDB1wL1taxUHart5eV8D935UypqNZXQPDPLoBXlcMzWJT8s7MPU5h7YxOzMctVxMvGF486xCKmb2qPAh62mvz88Nrx9hzcby08axvCiel68cz6SUEEZFalHLJby0t4GSlj6ighW0Wuzc8W4JW0rbefSzah7cUsn+uh5unZnKJxUmrn3lMBOSQ8iJ0WHqc3C8pY+/b6/izeImqjv6Ka7vJsWoZkpqKGs3V3Dp88Wcmx/NiokJyMQi2q1OHvvsJKZeJ4YgKZE6JY9ckEukTsHlLx4kSCbhg+sn8eA5ozFqFczPiiA/3kD3gAuT1YlGKeXuRaN49II8qkxWdlZ2oVNIuGVWKkaNHL/fh1Gr4KLx8czPjuCPZ2ZSlBxK2CnlDoVUzGUTExAQhow8ZmWG848L8im37Kehr4lHj9+PzdcI+EhJqMeme54jjS7WTVnHE8ee4GDXTpaOlxOfuo2kuAYAJIKEWE0sLf0tPHnsSVzewLm2t3Uvl2+9nM11mwOGcNGTSdOnYVQaMaqMQ458r1a8yr3778XtdZ/2N/sp/NcEyBCQU5ubMBe9Qk9KcArX514/pM15Rc4VPDn7SQa9g6zYsoIdTTu4PPty7ppwF/HaeHoHe1l3cB07m3b+2/14fB7Wl61nT+seJIIEqUg6NEXxXbxT9Q5/3PNHtHLtD/Yh/yXx9g/QctPNdPx57a89lBFGGOFnRCVRMS12GlOiv67VKzWXsqVuC1WWqmHLlpnLSA1OpSiyCIDjXcep762nb7CPzfWbuWLbFexv289h02HGhI0Z6jgXBAGZSDYs8fBtSKOjiVxzD/LUkdKyX5OX9jfQ1utAKf26HOaKyYm8tHIc8SGB+9K0dCMf3jCZickhKGVikkODMPU5ae91cPeHpTz7+fCHobcONmO2ubh1VirXTEtmaX4M28o62FXVxcclrazfW4/P969d026ZncbHN08h/FSmempaGKtmp5Ibq2NrmQmxSMy+mm5OtPTh9fk51Gjhz5srePtQ09A2LhgXx0Pn5TIvJ/I79/PB0VauffVQQLmhe+C09x/aVsWGIy3cMCOF9Agtt751jCqTlehgOXEGJSlGDZdMiGd6ehjzs8Oxuz3sqOxk+ikXvMNNFjYcaQFgcW40YWoZ1Z39lLVamZcVwcPLcnnty0ZWrj/ISZOVqGAFMzLDWZofgyAIROkUXDElEYRAuYPPHxAniDMosbs8NPbYeeVAI8ue2c+xpl62nGgnQqdgaX40ExJDeP+6SZydF8NnFR08+0Udhxp7KIzXkxCq4uWV4znZMcCRJgsJoWoeXpZHtP50JZ53Djez6q2jHKzvAeB4Sy8AN0+bTEqYlhNlE/BJO1Bqa7FKPydEPIq8mBBW7VxFrDqWW3N/x/pPZcR4rmVlTmBGXiwSc9eEu4gMiqTEXEJtb+Ac2li7EYvTQrD8a9WeAfcAW+q3sL99PwfaDgABdZ663jrcvp83QP6v0dwxDZh44tgTLEtbRnZYNmKRmDnxc4bq4qQiKXqFHqsrkCn148eoMg51YucZ87gx90YmRE34zn18xVd/wAx9BvdOupelad8uZ/JN2vrbaLI24fa5UXK6RumvhUilRDNnDrKE+H+/8AgjjPAfg0Qk4dox1w57bWbcTOK18aQGDw9Uv2z/kvKechweBwqJgrNTzyYnNIes0CzcPjcJ2gRi1DHMS5xHdsjXDdkGhYHVRauH3LIsTgtPH3oce3sL1834PcEmOz0vrSfslluQxXy/bOIIvxyTUkLJjNQOlSBAwLHW4xvu2iYIApNSQjnwh1kIgsD5T+/D7fUzMOghWqegqqOfuxZkEqySnTLdkCKTiHC6PFz50kHCtQqevqSAv39ykuqOfrKiAm5yIUFStpV3MDpax5f1PUxLD8OoUQxlK2u7+okKVvL+0Vae/byOmk4bLRY7UrGIN68uIitKy3Nf1PHx8TaunJLIjIzA/bvFYuf+jeVcUpSAVvHdThI9Ay7MNhd6lRSVVMLTu2vZfbKLNKOGcwtjsDrdDLp97KzqYmdVF1kRGgxBMm6fl87lLx5EKm5n9cJRbC1t55PyTqKDlczM0FPT2c85+TEMDHqZkBhCdYcNnVLK85eNxePzYQiS4/P7WbOxHPugB5fHx/66HtYsyUL+jUY6i93NlhMmooOVhGkC64gRONzYR7ReyawMIw9urQRgbJyOfQ0Wnv+injCNnMd21PDMpYUIgsCJVisquYTzC2LZXd3F7zeUkhOtRRBAr5Thx8+mknYmpYQMyd8B7KzspKy1F4vdzf2bynluxVju3ViORiHhzJxIBvpDUYs9WM0J/HXZ/2PvvOObLvD//8xOkzRt03Smu6W7pS2UsvcGURFUVMSJIip3nqJ36Ol5p56e484tKudARRQUBUVEmQKFslsK3XulM82evz+CwQqK635+78zzrzT55LPyeTSvzzuv9+tt5OniYxibprHVdhBPUCVzkucwL30O/d21JGqVA2Ife2w9ONwOhkQM8XmIpyVMI0QWQlFUkW85pUTJ3cPuprK7koKIAgDuKrwLp9v5vR7mn8JvRiB3Wjop7yqnzlBHdlg29+6+F7PTzFPjnxrQ2BKvjue16a+d1bB3ousEG6o3kBGagUauwewwU91bTZY2y1fmBzjacRSjw8jj4x5HLR04TOT7yNZmU2eo+8V/Ivi5CIRCtItv/LV3w48fP/8fkAglA5J9APpsIKkSiAAAIABJREFUfZR3l5OgTvB1mKulat+XU0FEge/xDTk3nLXOvPA83+Pq3mo+q96My2xkTPGnFImSsVVV4erqAr9AHsDmzZtZtmwZLpeLG264gXvuuWfA608++SSvvPIKYrGYsLAwVq1aRXz8zytkLB6bjN3hoq7LRKJWhcXu4sLn9tBjtvPmdUXkxAxsbv96UuS8ITG8va+BAImIYUmhfFbWjsHiJFghZU6ejjl5Xhtil9GGzelCJBQQE6Lg3lmZNHSZ+OMHx0mPVGOyOdha3sGYQaHUd1kw2ZwESEWsP9RMTkwQuys7mZkTRVa0GovDxfFmA9eNSsTuchOuliEWCUkJVyGXipCKhESdrjib7S5a+6x0mWzfe/xXFsVRmKDhVFsfz3xZRaBcRJ/FwdqSBvrtDp6YP9i3vvlDY3n4k3La+qw0dJnIiVFzcUE0r31Vy5Ofexvlrh4Rz2ObT1LZbqTP4qC0uQ+z3cm9H5aSEq7in5efGaDj8XgYlxqGWu71CN/5/jGKa7q48hsRdDV6IzV6E6MGhXK8qY8tZW3Myo1maEIIG4+1sPF4K/tqugiUiem1uRiRFEqEWk56ZCC5uiBiQwLoNnkHvqRFBnLtyASmZEXw4vZqajpN9JrtBCukPPrpSUrqe/jDlFQuLojB6nAhEwv51xeVdBisuNxu2g02Xt9bx32zMzna0Msbe+roNNr5+yW5CKTtBErdvD7nEaxWFfXGYNr6JjE7fRhCoYDrR5/tNdepdDw76VlCZCE+TVXeXc6e1j1c1HfRgMa7MboxGGwGHil+hCV5S4hXx/vEtvXECWyNjainTv3O0dQ/lN+MQM7WZvPSlJfQyL1G/BB5CAGusyu1Lx97mQPtB3hq/FMDrA5mhxmDzeDzxnxY9SFrTq3hwZEPDvgCeOnYS3Rbu3ljxhtnurh/AHqLnjZzG2anmVBCz/+GX5Cvsyb9+PHj59t8nfyzs2kn+1v3Myxq2Pnf9B0MiRjCv8Y+ibWslPyxlyJWqVAOL0IU/P2DT35ruFwuli5dyueff05MTAyFhYXMmTOHzMwzkWb5+fmUlJSgUCh44YUXWL58Oe++++7P3vZNqw+yt6aLZZMGMTQ+hBydmvouM3aXiye3nGJBUZxPeH7NgmHxFMZrsLs8yCVCCuJDEAjgaGMvg2PPfLYapZSnLssn4nROeGufhVd2VdNvcTArJ5J/f1WHQipiwbB41h9upr7TxNqDTSilYsanhTMzJ4pxqVoGx4aw6fYxSMVC3G4Pi/69n8ZuC71mBytmZeBye/joaAvzhnq99akRgbx703A83+Pk6DbZue2dQ9ToTYxOCeXqkQnMK4il32rnpjcPUhAX7PueVMrEJMrE3DcrE5PdyZoDjZTU9lDfacbicKFRSqntNFOlN3Ll8Hhe3lVLpFpGUpiKWE0Ao1K0DE04E2fWabQhFgp8OeYut4fFY5KI1QRQ1tJHRqQaoVBAeasBp9tNh8FGu8GGxeGt7E/OiGDriXbKm/to7rUQqQ4gUi335VI/u62Kpy7Lw+n2cMPrB4gJUfiSb1LCA/n9lFRe3FFFQqiCKLWcz8rbWVgUz6H6Hj4+2kJxbTc3jk3i0UtyeXd/Azsq9agDJBitTiLVchZvr8LudDF/SCzBARIeO/w8soBe3pjxOi3GU7x08COaaybR19vADWMSqe6tJk4d59NIrcZWNAGas/q5ZibOJEoZRaQyknUV6xgePRydSsfe1r3848A/cLgdTImfQmxgLAIECAQCWh/4C7aKCmTx8cjTB97s/1h+MwIZIDTgjPC8q/Cus173eDxYnBYkgrN/ghkXO45RulG+u5RRulE43A5SggdOd7lz6J2YneYfJY4BLku7jAtTLjznCNgfQo+1hycPPsnMxJk0N5RxsGU/985+CqX0+/3M9qZmWpYvJ+SqKwmaOfMnbduPHz//u4iEIi5KuYh6Q/15/598Fx6Ph3UV66jsreSCpAsYNvv6M+v3i+Oz2L9/PykpKSQleSttl19+ORs2bBggkCdMmOB7PHz4cFavXv2LbDszKpC6ThMfHGpmX00XVxTFY7E5qe4wsel4K/lxIWcJ5LpOIwtXFVOUGIrV6aap20x8qIK6LjNv3zDc1wAnEAgGNO+9sL2aT0vbEQig3+JkYno4f5yZwcqd1ZxoMRCplhEdLCdbF8yS8ckcqu/hRGs/2bpg9lZ30WWycf2oRK4ZmUiPyc7nJ9oRCQX86/J8xCIBtZ0mHt18kpvGJlGjN/H6njqevGwwKeGBZx13u8FKa58VsQC2lncwOkXL3ppOxqeF8/FtYxAKzy4ixZ2elmm2OxEKBRQlaZBLRChlIuRiMSNTQrll9SFkIgH3zEgnKzqI8tZ+vihvJ0gh4UjDSQRCAR8faaHbZOe5K/MZmxqOSCjglgkpvFfSyLJ3DvO3i3MYnhSKVOytis8ZHM3F+TFclOdNhnF7vGNQMqKD+HBEPFqllOpOM/d/VMqs3Cgyo9SkRgQiEwuZkB5O5OkblKONvSxbc5joYDnHm/pwuD3MHxLDo5fk8tCmckqbDQRIRYhFAuRiIbGaAObkR3Nhvo7MqEBEQiFWh4vhiRpSwgO5Y2oqD39Sjk0/hdtnxqOQKDA6jNiFTYzLUDA2NYw9LXt4qPghFmUuYu6guTQZm1i+YzlTE6ZyY+6N1PTWsObkGq7OupqEoAQSghI40nGE18pew+w0szBzIYPDBjMsahg1fTXoVDoWfrKQpKAk/jr6r6hnzcQgECDSaM76vH4svymBfD6K24rZ3rSd2/JuO2ej3Df9MvHqeBZlLTprmaTgc8fUnA+BQPCTxTF4O9IruitI16RTX7yZClcdlrYmlHHfnwcoEIBAIkEg8o/B9uPHz7lJ06Tx/OTnBzz3fsX7bK7bzKNjHh1QfDgXLo+LtRVraTA0YHVayQ77/zM46r+V5uZmYmPPDJyKiYmhuLj4O5d/9dVXmTFjxs/ersfjYenEQdw1PYOjjb14PB7uXneM1j4rkzMjeO7KAgZ9S1yWNvdx+zuH6LN4Y8UWj0mio99KRKCMlj4r6oDvlhm/mzSIXRV6+qxOXthRhcMNUcEB1HaamJ4VSZvBikQk5L5Z3huDdYeaOFjfQ6BMzOayVrqMdq4Zmcjx5l52nNLz5vXDSNCqfOvfXdVJrd5IZ7+VOE8T8WrhWZPjviYjSs3q64t4aNMJTrb109FvY3VxA2q5xDdT4btYNCKBEUmhXJSn40hTL3euPcKM7EhiQ2K4ang8uhA5g2O9FeOUcBXXjEpkZHIod79/jOPNvcglIvptTpa/f5y9f5zoq1QPTdBQ2tzH7io9mdFq5g+JRSoS8NLOWu6bnYlYJOS1PbXsqeoiJlhOZrSaDUda2Fmh55VFhbx/80jeP9hIabO34U8uETEpPYLX99QyLDGEvdWdtPaa6TbZuSg/mo5+O0lhKgZFBKLvt6KSiciPD+HBOdm8d7CRJW9vp7zNyKqFY2nssZCoVdLSZ6FSbyJOq0QgELBscipX9seTcHpYyJiYMQyPGo5EJOHzus95qPghzA4ze1r28NyR55CL5UyInUB+uLeiva7kWdY3fUFDfwP/mvgvavtqyQzN5M8j/uyzWQTJgnh83OMY7AZO9Zyiuq8ahcR7sxK6aBGhi87WZj8Fv0D+BjqljqzQLFweFw63A4nwu838/9eIV8fz0pSXCJQGYpMVYWqoJTQ29bzvk+h0xL/+2n9+B/348fN/Fqfbic1l+3EJOh6voHK5XeddVCwU89SEp6jprSE15Pz/l/z8cFavXk1JSQk7duw45+srV65k5cqVAOj1+u9d1/0bSvm0rJ3Xry30WSMenpvDvpouihJDfRPvvolEJCRSLefWiYOYnRuNVCzkuW1VvLWvgQvzohEIBLjcHjYcbiYtKpAwlQytSoZQKCAlIpB3Fg/nzxvKMNqcqMQCnE4XNqcbgQCuHBZHt9lOiNL7Xfy7yal8dLSZf2w5xa0TUhiXFoZULKSlx4LJ7sTjOVPl9Xg8vLu/AZlExNigDmQ77qBw8OUQPPI7jz86OIDFY5PpNtkYHBtCYIDEN94a4FSbgUc+Lef2iYMoiD9ToczWBZGt8/qzB8cEMy4tnE9K25mSGcWCorgB2wiQirhquNdXvGJWBje+UYJaLmFaViT5cSE+cVytN7KlrI3o4ADeP9jEpPQI8uNCyIkJZnBsMLpgb0FtT1UXuyr1BEiEPPBRKYlhKjKj1SikIix2F8eb+ihv7aesxVsNvnRoDB8fbeVoUy+1nWYiggJo6rGw6Xgbb1w3jFd21aJVyZieHcmOik5aei1U6/t5eWcNHoEVtbaMl3dHcKzRxt3T09hT2cnwJA3XjEzA5nCxtqSBYQmhvs/Ae41IKGkr4ZlDz2Bz2hgeNZwWUwt2lx21TM1t+behkqqgs5K5JWsQKCSY06J54sAT7GrexYMjH2Ro5NABVlCRUESIPIRcbS5/GvYn6g31vFP+DgsyFnzvNf5j8AvkbxCrjmVawjQe2/8YLo+LaQnTfu1d+lEEy73/0BRJKSiSUs6ztB8/fvx4eenoS3zV8tUPHmoEMC9tHpnaTJZtW8at+bcySjfqe5fXqXTfmxnv5ww6nY7Gxkbf301NTeh0Z5+7rVu38tBDD7Fjxw5ksrOHYwAsXryYxYsXAzB06PdPc23usfia6L7m61HRX1PbaSIqyFuNBEiLDOTtxSPotzpY9VUtkzMiONVq4GhTL248zBsay183nuD9g42MSAqlqcfCzeOTuTBPR7XeiN5oJyYkgOLabnJ1QcgkIuxON1vK2hmVrGVvTRefn2gnOjiA5dPTuaQgBoVUzIT0cLSnB4LcPmkQHf02ErTeKmK/1cFNbx4kRCFhZnYkUm0YpM+CxLHfeexvFdezubQNt8eD0erk/SUjKant5m8fn+D3U1K5fkwSb+yt46uqLgriQgYI5G8iEgoYlxrGxmOtfFbWisvjRoCAvNhgn02jw2DFbHeRrQvirxdlkxKuOsv2satSz7pDTfz1whxGpWgRCwUsW3OY2yam8Oglub4BJE9else7+xt4dlsVpc0GhsRr+OPMDO+Y+NdLqOk0Yne6yY5WMz4tjDiNguwYb8NeW58NqUjAoDAVrX0WDjf08lVVJ/tru/nX5XncPC4ZDwK0KhmXDo0lQOohKTKZJz7tIDFUwbNfVtFhsDIxI4KooAAe23ySVV/VMj0zkjitkl6TnaZeCw9dksCK3SvotnazNG8p12RfQ5uxjb2texmtG+0VxwDKMELSLyA3JApL2GAe3PsgSrGSf5f9m22N21g+bPlZ51shUTA7eTbzP56PUCDk8vTLf7GeKr9A/hZpIWnMSJpBjjbn196V8/JB5Qe43C4uSLkAq9N6zvHZfvz48XM+koKTaDe3/2ibl1QoJVAaiFz0y8Yr/dYpLCyksrKS2tpadDoda9as4e233x6wzOHDh7npppvYvHkz4eHhv8h2n7myAKPNyUdHWmjutTAxPYLaThMOl5vUiECqOvpZsvoQCVoFj8/PIyjgzK+sRxv7eL+kEalIwD8uHUy7wYpcIsLj8bCvphOb001+XAgIvNY+u8PFja8foNdi572bRnKvQuoTvKMHhVGtN+LxeDhY1wN4B5QAGCxOxEKBb3qk1eHiwY0niNMomJrlnWZbXOPNRL64IJqrRyawoaydEUP/4GsO/DYtvRZe3VULAg+3TkhBKhYhEQmZmB7Ox8e8yRDXj0liZLKWPdXdVHUYfe812pwoT0/dAzjR0kePyc7EtDCEAgE3vXkQiVDAs1cOYUi812bx5w1ltPZZeGBOFv/47BQXDI7md5MHCuRLh8YyJE5Dtk6NQCBgV6WefTXdNPUc4/ZJg3jiswruuyCTwgQN149JIjpYzpcn9dw8Lgmny83CV/fT3GsmR6dmX00Pe2q6qOgwIhIIcHlgZnYk+xtraJdt4sqMy1CQzEX5OlIjVBxr6uOdA43U6k28daM3Yu3+Od4JdR0GKy9IukiNCMTlgWCFBL3ByoMflXGgoZ6oUAtuaSOv7bMzIkGHRCQmRB7CoqxFlHeVkxCUAEBZVxl/2/c3RkSP4NlJzwLwXsPnlEfo0Mg0bDr6IlmhWUxNmMoR/ZHvHVUvFAiJVkbTZmrD4rT47BY/F79A/hZhijCWDF7ya+/GD2Jz3WZsLhtlXWVU9FSwcurK/1NDRvz48fPfwYzEGcxI/PEe1pSQFFZOXfkf2KPfNmKxmGeffZZp06bhcrm47rrryMrK4s9//jNDhw5lzpw53HXXXRiNRubPnw9AXFwcH3300c/arkIqxun2sOFIC6kRKiamR3Dvh8cx2pysXzKKyKAAYkICONbYy+GGHsaneYX5J8dbWP7+MWZkR3L5sDhkYhFxGu93UY3eW8HMiw3iYH0PxbVd7K7Q80pkDbWdZsQiAXEahS8yDry2jT6Lg7zYYFZdW0hwgBSxyCtANx5v4fU9dXQYrNwyIQWZWMi41DCiT1sO2vqsHG/uIy8umEC5lD+uP87Rxl4M1kSuHpFwzuN2uT0EKST0muzsq+nmsXneOLfhyVqGJWp8x/nPrRV0m+y+G4NjTb38af1xlk5IYUZOFDV6I1ev2o8AeGfxcJQyMUabk8MNPdz0ZgnPX1FAaUsfQ+KCMDsDEQB3T0/32TO+/Vl8M1ZvdIqWywpjKK7pRioSIpcI6TWdiYWt6jDRbbYjk4gw2VxUtvcjFgt47oohVOtN7KnSc7LNgMnmJFajJClMSYYO6oWd1BpquWvUCALlEoqStBQlaVl7oIHqDiNv7KljUHggr+yu4ZG5uUSo5QxN0JARrWZKZiQVbQbuev8YPWY7MnU5SHr5qiKb6IS9EGlFGxCKXFLIgvQFXPXJVdSX1hMWEEaaJo1sbTbjdOPY3ridwshCavtqqeypZGneUjbUbEAXqGNawjT6Hf3MSZ5z1jkyO8wEiAMQCASsGL4Co92IQqLAqdejf+FFgufOJSD7p4+e9gvk/2IeGv0QHo+Hr5q/QiVRIROd+yc2P378+PHz38XMmTOZ+a1koQcffND3eOvWrf+R7arlEp67ooBAuVce3DQ2GdvpbORXdtVQ02kiOkTBiG+kUQgFQsRCARlRaqo6jKzaXcsdU9KIC1UQHRzAqJQwtp/qIFQpRy4W0Wnz5urOyokkMzqIpl4rd6w9wg2jk5iVG0VxbRf3fVjK0gkpzB8aS2lzHzsqOpiQFs5lQ2N5p7ie57ZXkRSmYkZOFMsmn/G1bznRxvuHmolSy1l/qIkItYwVszIoTDjbEmGwOth0tIWShh7+fU0hz2+rJipY5os+1SilvHm9t4LqdLlxuyFWE4BEJGRzaSupEYHIJSJkYq+4VwdIKIgLITcmiCStCqFQwF8uzObmNw9SrTdR02nkH5+dIlQpJSlMxRflHaxbMhLJ6ZuDQ/U9bDjSzLLJqQPGd39R3k6v2cHvJ6fi8YBQKOCF7dU8u60SgcDDkHgNPSY7Td1mzHYnWpWcj24bhUIqRioWkhSm5FR7Pzt21SARCNla3kFjt5m6zlBm5t3HxsP9HIrpJSU88HTFv5sRyVo+ONLCybZ+4kMVWJ1uXB4PAVIRj87LZXNpKxc8s5ubxyUyPjUcJxb2mndjdncwPHo0K6Y+wEtlT9Np6eTlYy8zL3Uet+XfxrbGbSzeshilVMk/J/yTVlMrj+5/lNvyb2N20mxuybuFAHEAC9IWEKOK4dXjr/JF/Rec7DrJuJhxvsFrrcZW7thxBzMTZ7IwcyGRykg4XR90tLVhOXgQeWbmryeQ33vvPR544AHKy8vZv3//AH/TI488wquvvopIJOLpp59m2rT/Lj/vfwNfewUvGnTRr7wnfvz48ePnf4Wv48vAO9YZYN4LX1HRbkQqEhKikA7wKU/PjmRiejhSsZBPjrVQ0WGky2QjLlSBXCLizqlphKtlzMiOoq7TxEs7q3n0klySwrze08ZuMwqpCLfHa6PIiw3mlvHJjDu97Q8PN7PmQAMfHWnlw6WjePSSwby4o5oAiZCjjb3kxgT5LA6DY4IRCcDjgRlZkSybnOqLmXv4k3IsDhd/mpGOXCLi5jcP0tZnQR0gxen2cNXweJa+fRCRQMjVIxN8x+fxeBCLhDxxWR5mu5O/f3ISl9vD/tpuOgxWTrb3MzEjAq1Kxsqrz/Z5P3tFPg6nC4vDzf7abtIjA8mMDmJvdRcGi4PQ09aS9Yeb+KysnflDYwcI5Hf2N6Dvt3HBYG8TJMAVRXEcb+rjb5vKuW50ItEhAdidbv65tYppmRGMOX3u1uxv4J39DSSHqdAopNR0mnC4oTAhhIzoILYcb2Pp+EHMyo3m3QMNbDrWetpeE86LVxWwbM0Rimt7WL9kpO8cWx0uPjzcTK/Zzqk2IzvrjxKsqaajPZuwmGLumJJGhDqY5YXLWbZtGZ/Xf05VbxW1vbXMTZ2LxWnB4rLw1om3uKfoHpYVLKOqp4oHvnoAgVDA/SPuZ0H6Ag51HKK4tZhIVSQNhgbWVa5jTMwYwhRhyMVyYlQxRCnPHh0ekJND7IsvIA4L+8HX/Ln4WQI5Ozub9evXc9NNNw14/sSJE6xZs4aysjJaWlqYPHkyFRUViP7Lo8SqeqpYW7GW67Kv896t+PHjx48fP//DlLX0saNCT0FcCK29FgZFqum3OrG73ANsEVKxkNLmPt4/2MQDF2R6/canCVJIuG3iIPZUdfJWcT2tvVZOtvX7BHKsRsHkjAhW7qxBo5AxMiWUSwvPpD8sGZ9MXKiCQJkYuUTIyBQtI1O0/PXjE2w63srKq4eQG+NtUk8JVzEnT8eE1DCGfKtq3GGwUt9lYv6Le3nwwixGp2iRiIVcWRSHQipmX0cnNXoTa0safQL5i/J2nvmyisfm5ZJ3Otnj39cWUlzbxWObTzE5M5yL8s7dfNphsHL7msNcnK/jVFs/X57sQCoWsmR8Cvp+GxuPt6ILCeCK09PyXG4PGqXUZxf5mmlZkazaXUttp5Fuk4MItYzp2VGMSw0nPSqQwbHBPLmlgqxoNbsqOsDjtYzc8HoJhQkawlQyLiuMIVGbzs2rD1KlN1JS38vuqk5CFFLSo9TYXW5Kmw0YLHYmpocxJ0+HUiomUCamos2bgpGtC6KyvZ9/bq3gaFMflwyJYdmkQdj3f8DOli+QSEYSIAqi09JJQlACxa3F1BvquTrzaoJlwRxqP8TaU2tRS9WEyEOo7K1EJBARIgthY81GnB4nDqeDHY07WFexjiP6I0xPmE5JewlxgXE0GZv4oPID0jXpDI0cyu35txOpjMRgN+B2u31BBQCSqLOF84/lZwnkjIyMcz6/YcMGLr/8cmQyGYmJiaSkpLB//35GjBjxczb3q1PZW0lJWwlT46f6BbIfP378+Pmf54vyDjYda+WOqan0WZ3cOCaRCLX8nHnCBquDjn6br9LodLnZeKyFrOggBkUEcrSpjzaDjVsnpnC0sZetJ9p5bF4ulR1GZGIhNoeL5euO8vj8PEYkn7FwhKpkA/zDp9r6OdzQQ2e/FbvTifsbI/KUMjF3Tk1D32/jD2uPcElBjC/H+IlL8zja2MPz26tRB0i4ZcLAtKevqrqQS0QUJp4R1hKRAKHAK14BDBY7r+yqYXuFntSIQJZPz6C208Qf1x/j91NSyTudd2x1uHjss5N0Ge0IBCCXiIgPVTJmkJZYjYJYjYK7p6czLCGEqg4jr++pZWJ6BEvGpaBRSjHbnb5zHKGWE6SQYLS5eHBjGemRap66LI8AqYgh8RrEQgF1nSbaDFYCpGJuGpdMZUc/RpuTQJmI5l4z16w6wNIJKTx1WR4tvRaae8ycaDOQExVERpSaVbtr2FPdyYJhcbxV3EBqhJocXRDLJqey9O1DbC5rI1sXxKZT+zjeVcvI5GHUdRoZ8+g2ZuVP5F+TpiFESElHCcnByQA43A6ilFGMih5FTGAMH1d/zMH2g4QGhDJaN5pPaj/hrh13YXKYsLvsLC9czlvlb9FmauNUzykcbgeVPZVYXVZmJM5gT8se1pxcg1Ao5Jqsa1hftZ75g+azp3UPBpuByXGTKYgoIEv7020V3+Q/4kFubm5m+PDhvr9jYmJobm4+57I/JqPx12Zq/FRyw3KJVkb/2rvix48fP378/Me5bnQiUzIjSI8MZFrWmcJQRXs/935wnNsmDvL9nD8yWcv7S0b6IuCaeiw8vqWCEIWEpxfkc8OYRC4p0BGulnPfhlJ6zHZMdifL3z9KeKCMVoMNoQCSw7672by+y8TNqw/SbbIRdLqpLFd39jTGDoOVww1e+8XXAlkkFFAQr+GVRWcEsL7fxrqDjVyYr+PaUYmMTwsjLyYIl9uDSCggVCXDbHexr6aLjCg1D56uWkeo5WTp1MglImr1/Rys7+GJLRU+z7LF7qKyw8j4tDAuHTowC9lgdfDAhlK2lLWTqVOj77fj8XiI1SiYkhnBV5V6/vRhKcunpTE+LZy40xX2lHAld01NQyUXs3pfHQkaFbetOcSkjAhun5TKvR8eZ3iihki1jFiNgt3LJxCilPLAx2V0GW28f6gJlwe2lrejUUr55PYxCE/fzExIjwCBgOmZkUhEQopO3yQkhip4Yn4uZrsLq8PFEdMaZOE9RKlHsae6C7FIQIQqmKSgCMIUYRRGFfqOs9nYjMlhYmfzTkbrRrMwcyECgYCJcRMJkgZhc9k4pj9Gk7GJfns/RqeRy9Ivo6SthABRACanifKecgJEATT2N1LaWUpMYAxFUUWMjx1Pu6mdweGDEQlFNBub+aDqAzrMHf//BPLkyZNpa2s76/mHHnqICy+88GfvwI/JaPy1EQlF/hxPP//TPPHEE9x5553o9Xq02h+Wh+vHj5//XVQyMRlRZw8I8XjA6fbQZbLT2G0mVuP1LX8tjgHiQxUUJmjYWaFn8RsHeXVRoc/f/OCcLCx2F3uqO7myKB47zgxjAAAgAElEQVSNUkpjj4Wh8RrCvyOODbzV1KLEELad7CBcLWdQuOqcY6BPtffjdHuID/WK7dY+C0qZGLV84ACw0uY+3i1pIlajYFZuNFUdMOzhL0nSKnln8XB0wQGMSg7F5Xbz6fFWUiPVKKRilk0eRKjK29D33PZq3B4PUUFn9jtEKeWZBQVEBJ7dPN9ltHO0qQ+n24NcJGJIfAgT0rS8U9xAiEJKUICETqONl3fV8NLOGialh/P+wSY2HmvhquHx6PttvLKrlksLYxAKBMjEQkamhHLj2CRW7a5hyVuHuGtaOmmR3ui4v8zJ5v7ZWRTXdpMWGcjoQaHIJaIBvwLYnC7m5usIVkjRKKXc9s5h7p+dxdJ3Dnkzk81NTEqLo69lOu2dPWjHiVFIRVwyJAahZhO3flnMsxOfJUxxxvd7ZcaV5IXlce/ue1lfsZ7bC27n+cnP8+j+R9nbspd/jv8nvdZeyrrLAPis7jPsLjs91h7UUjUBkgAMdgN99j72te5jeuJ0tjdup7y7nKWBS/lD4R8AyAzNxOPxMCNxxjk9yT+V8wrkn9Ip+0NDzv348fN/h8bGRrZs2UJcXNz5F/bjx89vkl2Veqo6jFw9IoF1S0ayaNV+3thbx/NXFvDanjrmD40l+bS3WCAQcMv4ZLqMNiKD5GhUZxrPBAIBJfXd/P7do4xI1LDymkLGpoYh/Yav+VzIJSIWjkigqcfKH6amDvA6f5PhSaFcM9JOXmww/VYHN795kJQIFQ/OyUYmFvr802MGaXnqsjwyT98EiIRewalWSBAIBAQrpIxNC+d3aw7jcruZkBbOvxYUDDgOhVTsnf4HdPRbCQ+Us6+miwc/PuGtAqeHY3e6cXs8yCUiTrQYWDIumZk5UUhEAp7dVsVfN5bT0W/D7vLw9o3DeeTiXKo6+jnU0MO8IbG09Fr54HATf9t4ApvTw18uzOKC3GjmFcQSopQiEQmZkhHBU59X8FVVJ/GhDdw3+0x2scvtISxQxvGmXv65tZK7p6f7jmF3pZ571h1jSmYE98/JJlAuRqOUIhR6K+Fmhxlj0Ot83BRGvOtGFDID71b9m5iQi2juNjMz1TsmOlB6Jsu5pK2Exv5GxsWMI0gWRGlXKesq1jEhbgJXZFzBiOgR6K16drXsQqfUMS5mHDubd2J1WrG6rCg8CgQeAfGB8TT0N5CjzSExOJHNtZsp7SylzdQ2wOpqdBgx2Aw+e8cvwfdfiT+ROXPmsGbNGmw2G7W1tVRWVjJs2LD/xKb8+PHzC/H73/+exx577BebQuTHj5//PTYea2XdwSb6LA4EAgGXFcZyZVE8NZ0mvijv4HhT74Dlm3sttBmsTM+O9A332F3Zycod1YQHyrC73JS1GQCv+D1XNfjbZEUHsfqGou8Ux+AdG33d6CSCFVIUUjHTsiIZmaRl4avFPLypnKONvZS19PHXTeVEBcmRioW43W5iQwL46p6JvLqo0JfUMSQ+hLBAGUKBkIvydCx75zArPjju29Z9szOZlhlJcW037xQ3ABAWKCM5XEnE6aryne8dYfEbJdidbp75spK1BxtRyMSY7C4+Od6KSCjg6uHxPH1FPm0GKxVt/azeV09Hv40ghYQVszN47oohZEYF4nC5EXi8Y6vD1XJ6zQ6Ka7rQhQTw5KWD+fPsLEYkhfKHtUfoMFj53btHuP71Em5ZfZDNpW2cauvnD2uP0Gfx5ih/dKQFu8tDUVIoD3xUxtqSRp5ekE9eXAiblo1mRlYcM+IvYG7aBcwfGoNKrKGpbhg9JgdbyztYv0eGSqLiVPcp72dubGb5zuU8XvI4D+x9gGZjMyqJCpvLxvNHnidGFcPYmLGU6kuxOq3IRDJcuLh/xP1khmYSqYhELVFza96tWF1WEoMS2VizkZVHVyIQCLA6rVT3VgPehBG7y87aU2u5e9fdHGg7cP6L+AfyszzIH3zwAbfddht6vZ5Zs2aRl5fHZ599RlZWFpdeeimZmZmIxWKee+65//oECz9+/pfZsGEDOp2OwYMHn3fZ/6a+AT9+/Pyy3D09nV6z3RdDNivX25Pj8Xh44aohJIQq+LysjWCFhMLEUMalhpEcpiImxJvM4HC5Wb7uKD0mO9kxQVw/OpG82O+fAtvca0EsFHznJLzzIRIKuGVCClaHi91VerpNdu5Ye4TpWZFsPdHG0cZenlmQz3PbqthwpJlH5+UyZ7AOq8PF6n31jErRsmxSKv/YXE6f9cxwjtpOEyt3VJMXF8Lj8wfzRXkHeXFeP3RymIpnvlFpHhQeiMHqwGJ3YLQ50aokeDwer4CXiFHJxFw2LI4tZe3sr+3mUH0P4Wo5iaEKDjf0MGZQGFOyIsiJCeKt4nqGf6OJ8bU9tWwpa+eFqwqYnOmtqv75w+NsOt7KuLQwwgJl1HeZmJwRwdSsCHZXdSIRCahs72dogoalE1MIVkh4dXct1R1GBAIBvWYHgXIJ2+uLWX1yKzcOvobrRg3ibxtP0NoVwOgULTEhAQjE/ZT1b2Hv/oNs1H7C+gvfRxugZXbSbAKlgZS0lZARmsE9Q+9h6ZdL2Vi9kbywPEbqRrKreRdOj5NaQy06lY6CiAJkIhkrvlpBkCyIJw49QZI6iVZzKwqJgt8V/I7G/kaeO/Icx/THGKUbxarSVWxr3MaQiCG43W5cbtdPukbOxc8SyBdffDEXX3zxOV9bsWIFK1as+Dmr9+PHzy/I9/UTPPzww2zZsuUHree/qW/Ajx8/vywapdej6vF42FnZSYRaRnqkdxxySrgKm9PF019WER4oozAxFIFA4PMne06nTdw5NZW2PiuFCRpGJn9/r4PL7eG2tw+hDpDw2rU/75dofb+NynYjRUka5g+JQSISkqRV0WuxYXe5qe004fFAuMorxBu6zawtacRoc7JweBwF8SGEqWT8cWYGTrebsuY+PitrZ3uFnqxoNRfkRWOwOjjU0EP+6Ug4o81JoFzCbZMGAfDRkSZaeiz0mOw88PEJ/jInixvGJgEePj7awhfl7SydkMLwRA1v72/g4GmhPGaQ19u74UgzFocL3Tei4OYWxJCoVfr81gCzcqKo7TKTowtGIhJid7q5fZLXN732phHc+EYJD39STnKYioUj4knQKjnS2Mdjl+QSr1X6PrMm635CI8opSBTTbrAyPEnDm3vrMFqd7KypoVv1PB5XAK62q5mUEcSLR1+kx9bDiqIVmBwm3jzxJr22Xh50Pkh9fz0igYjnjzzPSN1ICiIKONJxBKFQSH1/PS8efZGdjTvRm/Q4HU5EQhHxQfG4cVPWVcYHVR9we8HtnOo5xeyk2QCEykOJVEYyN2UuOaE5DCGehhsXE3LpfAKnTPlZ18tvbpLevpZ9nOw5yVUZVyEW/rTD77f3U91bTW5YLkLBf8Sl4sfPL8539RMcP36c2tpaX/W4qamJgoIC9u/fT2SkP87Qjx8/Z9NncfD3T8sZFK7i6W9USmViEY/MzWHbqXbu31DKilmZvuEW75Y0smZ/I88syPcJsG/i8XjYUaEnOUzle10k9No4zhUr9+39eWF7FTOyIxkcG0K3yY5aLh6Q1RyskDAkPoRxqWGMTQ3nrveOYrI7efuGEQQGSMiMVqOUiciP94rbQeEqnpifR3SInCVvHqSiw0hyeCArd9XSb3Xw7uIRvHCVlB6z3dcQ9+beej483MxTl+VRUt/D+oNNPL0gn06jjQ8ON3Ogtht1gJjwQDn9Fgcul5v3SpoIlIt56OJspmVFkhsThNHm5MtTeqwON7NyzzSenWzrp81gxeXxYHe4eWNvHZmRar6q6qTH5CBL520i3FvTzT8vyyNUJSNRq2RkspaXdlQTp1Ewb0gMv5+SytHGXracaKe208QVRfEsGBaH28OAITC35N/CpemX8rs3m2nprWLD0lHcNT2dKZkR3LzxAcxGJR5LAlpNDVfm/Y6nj+6mydjEtZ9ey4KMBYTIQuix9dBibEEsEOPyuNBb9NT01rC3ZS+DQgYxP20+Nb014IGK3goECHAKnCzMWMjrZa9jtBuRiWUY7UYOtR2iy9JFWWcZHjxcNOgiLhp0EU8fepo9LXtIT12Oy9CHy2L5kVf02fzmBPLn9Z9zvPM4s5Nm+ybR/VjeO/UeG6o38PDoh3+xOBE/fn4tcnJy6Ojo8P2dkJBASUmJP8XCjx8/AzDanLy5t47JGRG8V9KEzeHm2lGJZy2XrQtibUkjpc192F1un0AOkkvQKKW+v79NXZeZhzaVMy41jHtnZ/qevzBPx61vH6KyvZ87pqYBXjG9ancd3WYbd05N4/MTbaw50IhcIkIdIOW2tw9xYb6OG8ck+dYTKJfwlwuzaegyc8XL+7iyKI5FIxJ4amsFcomQnRV6/jAl1dcoKBAIyDkd+ZYUpiInJpjRg7R0Gm1kRqmRiIUUfWPkdmufheNNvUxIC0OrkhGvCSApTIlKLmbLiTYONfQwPj2Mkclaimu7+aK8nZpOI1nRahRSEcEKKcEKqW9fbxqbxEObymnrs7L8/aMsGZ/Co5fk4nJ7kIiENPeYWH+omY2iFqr0JrpMdtYcaCAtMpCK9n6KkkIZcXpKX43eyNqSRtweGBShYmeFnuLabv4xLxetSorb7WZreQfPba8iWaukyrmWeYMzyA+ZxTtHjxKs1KLvF9JjtnBpYSxquYTGpjQs/aNRa6q5cVw4WpWM+0fcT5Oxifv33E+/vZ+FGQup66+jx9rD5rrNqMQqLE4Lr5a+yoqiFbSZ28gPz2e0bjRqqZrowGiiFFHIxDLUUjWvHn8Vm9uGRqTBaDfy9OGnCZGH8HnD57xc+jJ3Dr2THG2OLwru9e5P+dPbbyP4BWy9vzmBfHvB7fTaen+yOAaYFD8JhURBYtDZ/xj8+PHjx4+f/0Vq9EbWH2pGLBTy2Yk2ekx2ErUDM4vNdie1nSZWzMzA7nL7GvMAZuREMSPn7Bguj8eDQCAgTqPgrmlppEYEnrVMR7+Vzn4bS8an8GlpK28V1xMUIMFsd+FyezBanWiVMialRxCikJClC8LhdLO3upMRyVrsTq9Qb+oxY7Q5sDhcCAQC9EYb207pMdkcCAUCnvqiEoPVyeXDzqT5iIQC/n5JLgArPjjOwfoeJqaH02u2+wStwepgw+EWarvMJGqVXPvaAe6dlcE/L/cmPFwzMpHZudFYHC4e/+wUFwyOIjFUSXyoirtnpA841uKaLtweD9m6IO6/IJNXd9dypKmXOYN1aFVS6jrNZOvUJGiV/OvyfOq7jBxvMpCtU3OooYf5Q+NwuNykfeM85sUGs3SKirXH9/PW0T4uyCogI0pNj9nB5Sv3MTwplEUjE1DLJVgddrpcVZzo9nCiUcZHlVtJDZjM9TNkXP76h6Rp43h/8RQWDU/jw5O7iIw5hEh4ETaXDZlIhkKswGAz8MrxVxAKhMxKmsWMpBlsa9wGQKDE603O1ebyVvlbaOQarC4r/xj7D2YkzkApUeLxeFi0eRFhijCilFGc6jmFx+JBLpIzO2k2NqeNyp5KVuxawcT4idxdeDcePOSE5fwi4hh+gwI5SBZEkOz7GwLOR7w6nnh1/C+0R378/N+irq7u194FP378/B+kucdMUaKGyRnhSEQCErVKn0D8mreLG1hb0sjj8wf7xj9/Hx0GK7e+c5iL8qK5oiieqVln27rkEhGjU8LYVdlJv9WBVCwkQCLivllZhKlliEVCrhoez8ycKF+G8t/n5jD3+T1sr9BjsDh4bns1y6el8fdPT6IOkCASwNCEELRKGbk6NWUtfdw/J5vV++p9DYjn4tpRCeTFBvHwpnJGJodyx9Q0lDIxuyo6eXt/PbdPHER2TBBNvRYsdhcv76xhQVEcKpmY6OAADtZ309BtJkAiYmbOmaFjbxfX026wMik9gse3nMJoc6ILDqC204RIKGB0ipZRKaE8v62aDUeb+dfl+WREqUmLDCQtMpCpWVHMf3EPTreHe2ZknJVGJBAI2Nr5LC2Sk7R2BtF+MoaRuiLc3bNxuj2oZGLGpoYxNjWMfquDlbvuZWJiFJHBQk41C6hpd7CuYj1R4UMYlpANwPWjsii1v4JGHss7J98hNSSVYVHDeKv8Lap7q4lWRbM0bymFkYWsObUGmUhGjjaHkvYSiqKKGBszlq11WzmmP4ZUJGXJ50tI1iRjdVhp7G9EIpIwJ2kOCUEJ3LPrHgDmpc5jR9MOFGIF2gAtMpGMbks3Df0NXJtzLbuadtFuaidCGXHea+98/OYEsh8/fvz48ePnx7O9opPyVgOvflXLgdoeXr7a26Tb2G3mUH0PM3KiGJsahs3h9lWW7U43L+6oJi82iLGp4WetU3B60IXkPPnHyyYP4rrRiWhVMmbnRuNye7j/o1IemzeYhi4zbxfXc+vEQQPW+/DcHIQCAd1GGxqllLBAORMzwjHZnFTrTYgEAoRCAcOTtQQrZRQlhjJmUBhVHUbuePcIi8d6Y+IivzEA5OkvqmjqMXNxgY6+09XXe2els7emk0i1nOHJocSEKHhmQQEv76xhbUkjRUka383CkHgN7940AqX0TJXT5fbwxJYKTDYHz35ZRUKogqEJGnZXdTItK5JrRiUQqpSy7WQH8VoF84fEEh96tof73lmZiEWC74zqnJEwgxhVAlmawexu3cqB9gNcHDmH9KhAbp88iG6Tnfs+LGVwbBBbSnsJkCi5ZXwKby2cy8v79mCSjqDb1sSiwgQcbgdtpjZemvISRruRgx0HEQqEfFLzCR9VfUSILAQPHtweNxHKCBoMDaikKpQSJcGyYCbHT+ZE1wn2d+zH7XFjdpvpc/SRHJJMTV8NHeYOpCIpn9V9hkQkYVr8NIpbi9nesJ3owGgMdgOvT3+dF46+wOoTq3G4HVyadimPlzzOhckXctPgm773evoh+AWyHz9+/Pjx4+e83DsrA5PNRY/ZTo4uiOhgr3D84HATG460kBKhIis6aIBFos/iYEtZG11G2zkFcligzDee+du09VmRS4QEK6TIxCJkKhFWhwu5RITd6cZkd+H2eKho76ekvofmXjNWh4u9NZ1sO6nn0UtyCVFKgUBGnB43nRaZdtZ2FgyLw+rwWjUA2g1WylsNfHComZ2Veh6em+PLXC5K0pBoUHLjmCR2V3ZS12XicEMvm461EqyQ4nJ7ONXWT3WHkcmZERQlacjRnfnV2uPxDLCdOF3u0ykZ8ZTUd7O7qgt9v43S5j4StSrunZWJUCigpdfC79d6R3J/umzMgOZDgFNt/dy3oZQl45LRBQdw97pjTM2M4JIhsb5lrsq6yvfY2puDwWpjzuAYZufGIBIKaOw2s7+uC4/HzdMLCojVBOD2uPm04hAfHnCSkuKmyVVGZXclJR0lfFj1IX8e/mcmxk9kWOQwrth0BT3WHsRCMUlBSUjFUt448QZFUUWYHCZSglNoM7fRbe3m0eJHsbqsCBAgRIhOpaPV2MoR/REkQgkePDjdTpqNzYyPHc8fi/7InA/n0GHpYGriVPLC8lBIFMxNmctndZ8hF8tZeWwlSomSi1IuOvcF/CPxC2Q/fvz48ePHDwDVeiObjrWwcHjCaXF5hkC5hEC5hMgg+YDx0wuGxZMfF0J65NkjqcMCZbxw1ZCz1nU+LHYXN60uIU6j5JkFXh/vF+XtPPppOdeNTuLyYXHMGxKDQCBgzuBohiaEYLA4uHn1QWJCAug22XG43efdztYT7VgcLj462oLD5ebf1xQyMjmU1TcU0dJrwWR3EhV0JlLtyiKvvdLpctPSZ0EhFbOlvJ2H5+YwNF5DWKCMuc9/RXmrgZk5UTxxaZ7vvTtOdfDk1goevSTXd66e317N1vJ2Vi4cSrhaxqGGXpLCVZhsLsamahEKBbjcHpwuDwI8dPRbqdIbfe93uz3YXW7kEiFOl5uPjrYAHqo6jN9rcTlUb6bHZMfl9vjEtlYlxS3SU97TSIQ6F4nYw8fVH7Pq1CqGpl9BfGQw9XUuHjnwCAAigYikYG8TZLAsmCsyrqC0s5RJcZMIV4Sz6vgqRHIRMpEMsVBMS38L5T3lePBgE9iQi+REKiLpsnYRrYpGKBQi8Ai89gqhhKSgJNqMbbSb25n1wSy6rd3olF4hHSQNwlhtZHX5avLD8wlXhJOrzSVIFvSL2CvAL5D9+PHjx48fP6cpruni46OtjEjWUqjU/KD3hAXKCAsM+87XzxXp9k2MNicHarsZnhRKwGnrgVwiZGichuZeMwarA7VcQohCQo/ZwSu7a5k9ONpXie23OrnrvWMUJYYwIS2cqVnh5OiCz6qygne4h8XuIjPaKzDf2FuHwepkfFoYHg8+e0KoSkaoSkbOd4hMvdHGa1/VoZKLiQlWMC41zBdF94epqXxZrmd69kChJhZ6vdOib1ggUiNUtPVZUMnFXFYYR1RwAHuqOjnU0MtF+TreP9jI63vqeGBONiuvHkqP2cGpVgMv7qhmeGIoLb0WPjnexuobhlGUFMq+mm4e/uQkPWYrLcYGIOWc+//4/MG4PZ4B50guETF1RBUnWw0sWrWfRZONrCp/mWHRhVybPQK5SI7JrcfqtJIemo5CrEAhVjD3w7kEyYO4JvMaZifOJlAWyO7m3RS3FuPwODjccRhtgJZdTbvw4CFMHkantROLy0KsLJZWUysH2g4wNX4qwfJgrI1WUoNTaTQ2YnaZqeqpQi6WI0CAzWnj8/rP2dG0gz8N+xNauZYLUy7ksf2PMTVhKguzFn7vtfZj8AtkP378+PHjxw/gHTrhrQafnSTxXXg8HtoNNiLUsp80qv7L8nYe31LB/Rdk8v/au/P4KKt7j+Of2bNvJEOWIQnJBAgJSSCEBBFK2ASpIBIWF8RrK7T1XrcW6ev2gtqK9HIvalWgF4qFe2lx1yAooChRhEpZVIgoMQskIQnZ98ls5/6REjIkSACHeaDn/Rfz8OSZb2aec+Y3T845z8TEzqJSpVLRP9DAvsIayuraGRqpY0RMCC/fN4qaFovLMAWVGnwNGgJ99L0uO9fd77Z/TU1zB6//fDQGrYYVs4Zhd4oeq3FcSkSgN/+Zk0J4oBdGf9c7/I0xhzHG3PMLw5iEUMYkhHbdMAVganIEU5PPr+yRPdjI+EFhWB1Ofvnal+z9tproEG++rWzmL5+f4t9vTWTjp0V8XdFMu9VBsI+eisZ2vixrZOnUIbR02Pkgv4qNR3bwRcsRmq0Z+Otd38vTtW2U1LYyNiGUgroC3ix4kzmD5/BduS+p3vcxJlHD34rrGN4/lukd07nDfAdGHyN7Tu9hX/k+ZsbPJL8mn/eK3yM+MJ7SllKKmoo4WnUUo4+RAEMAVW1VnePL1QaKm4rRqrXo1Xrswo5eo0cgcAhH59VgQyDNHc3sPLWTDGMGsQGxfFXzFSFeITw04iHS+6fzbuG77CrZRY2lBoEgxieGcL9wXpjwAq9++ypqlZqihiIaOxrxs6qxnanAa/Cgy3pPLyQLZEmSJEmSgM6riN2HT/TF+8creWFPAU/NSHJZF7ivbk4Iw+EUZAx0vWJ97+hYJgwxEh/m17VtmCkQcF2JKsBLx79mm/n427O0dtjxNVy8tFk8Lo6GNisGrQaHUxAV5I1afflFPXDRIQxCCJ778CThgd7c1W25OOgc3/xvfz3KHelRZA7sh83h7LGsXefExc7x1iG+OjYuzKDJYufTgmpCfPWsnptG7tFyGi02vqlsZk56FHmFxXxaUM3vZiZzZ2Y06YMmUtue1qM4Blj/aSEHi+sYn3mUXaVvd/4uYSnkHjFS2WThtcWjCfXzYuW7xfzH9IUYfbzZXrSdDV9tYFL0JG5PuJ2ihiL2n9lPdXs1v8n8DacbT7PpxCYA/PX+tNnbGNV/FN/UfsPWE1tps7XhxElaWBoF9QUA+Gh8EAiarc046LxFdJR/FMeqj9FgbaDB2kBRQxGF9YWoVWoGBw+msaMRgaC4sZhn/vYMj2U8xpqja2i2NVPbVsu+sn0kbz2E4+ARTC+9iD46usfv31eyQJYkSZIk6YrFh/mRHhNMZLfbH1+OEF89s0aYemz30mkwG/t2JfuTghp251dxW2qky89UNlpobLd13enuXAHvdAoW/98hQnz1rMpJvaLc5wghWPrGV6j/sV6y1eFk/3e1RAV3Fsh1rVYsNgeRQd6oAAcWHE4rT+Qep7Hdxps/v6nX4SBr707HKQReOg0RwLp70gGob7Xy8v5iLDYnA4K9iYn9kr3l24gR9yNEMk4haG4KZVh4XI9jAvzLmIGMHxTG/57aiE6lY3HqYqbETmFkqB2LzYlBq6G2tYOKRgvrjr6MVVvMt/XfMsBvALfF30aodyih3qHsnr2bM61niPSLRIWKmKDOJXALGwpZ/9V6zIFmpsRO4ZnPn2FgwEBiAmM403KG/r79sTRZaHO0MTduLpVtlew7sw+1UFNvqae8pRwAFSp2Fu+kw9mBUzjRqDQgIMAQgE3Y8NX58tyh5xhvGs+J+hOcbT3L8n2/Yf2bdvwDQtFe5Z1gZYEsSZIkSdIVGxzuz4pZwzya4YGxcUxPiXC52gyw8v0TFJ5t4a+Lsgjw0nGsrJFTta3cOiycMH8Dgd46AFo77Bi06h6FqsMpKKpuYWCob69F7Dk2p+gqqAxaDX9aOLJr6bpl7xynrKGNVxeNpp0qiHyJOt14fjp2Pu1W+0WPe7E7Dgb56Fg6dQgOp2DW8ChO1Pmj8TrDL1LHolarOFRSx9I3v+Le0bEsvCkWgMaORpZ+spQxUWNYMHQB8WF+RBiX8tsDv0Wr1qJVazEGnC8Jp6dEMjGxP7/e9wbttnaGhw0nvy6fv1X8jbigOBo7Gtmcv5k0Yxrt9nYSghOYaZ4JwN7SvZxpPcN/H/5vsqOzcQgHDuFgR9EOTP4mHMKBj9aHDmsHR84eYYRxBGGGMOo76skrz0ONGn+tPzqVjpGRIzlRe4KyljLswg7QdSOSqtYqbMLGiboT1FhqaLm0bSwAABFDSURBVLY1IxxOrHoV+qgo1PrLmxh6oe9fePASXn/9dZKSklCr1Rw6dKhre0lJCd7e3qSlpZGWlsbPfvazqwopSZIkSf9Mdu7cyeDBgzGbzfz+97/v8f8dHR3MmzcPs9lMZmbmNbvBT5PFxudFtdgdl14h4lry1mt6FMcAd2ZEs/CmWPz/Mexi0/5i1uwtpL7Nxso7Uvj1tEQa220s2Pg5/7nzmx4//8nJan6+5TDvfnmG0rq2Xp9bpVLx7NxUVuWkdG0L8tF3DfW4NSWcmalRGLRq+vv0Z2rsVMYPGM+4QWHcktzzzoKXolKpmJcRzV2ZMXjrtYwIH8FTY56kv1/nuOchEQEsyIohe7DrsnoO4UBwfvxzmE9Y55hhfe9Darx0Gv5r3H9x15C7aHe0Y/I1YfTpPOaZljPsLd3L84efZ9lny7DYLUDn6iOxqtmEe0fio/Mh2j+aRmsjVW1V+Oh8UKGipLEElUpFgC6Adls7u0/vpr6jHquwAqBWqWm2N6PT6ogNiGV51nIGB3Uuz6dX66lsq8SJk7OWs9R31FPQWECbtY1Iv0j8DP5sX/VjYv5382W/rhe6qivIycnJvPXWWyxe3HNB5vj4eL744ourObwkSZIk/dNxOBw8+OCDfPDBB5hMJjIyMpgxYwZDhw7t2mfjxo0EBwfz3Xff8corr7B06VJeffVVt2d7+0g5m/eXsConhZGxfVvlwpOy4vuRxflx0Y9MGkR1Swf9/Axd2wxaNUPCA4g39iywO+9SF86u/Er+/FkJWx7IJMBL12O/75ucOL3bHfO8tF48kPJA1+O8b89yuq6Ne7JirmiCY3c2h5PlufmYw/z4yVjXyYqBhkA2TNngss3oY+TFiS9+7zHrLHW8cPQFLHYL6yatIzqgc0xvtH80Y01jifKNwl/vj0FjoM3WxhelLTy/5ztmj3qapIHNhPuEkxCcQFxQHKFeoSzbv4wUYwoGtYGqtioq2yppt7ejQYOfzg+rw8rQfkMJNgTzSdknrD+2nvXH1hPmHUagLpBgr2DKW8rRoMHJ+S9pHaKDspYyAHaf+oDHB9xHQHQ8Ku2Vl7lXdQU5MTGRwYN7LrotXXtHq46yvXC7y+xYSZIkJaloqWDrN1tptjZ7OoqiHTx4ELPZTFxcHHq9nvnz55Obm+uyT25uLgsXLgQgJyeHPXv2XJP+f8IQI/ffPPCyJ/IpxYAQH0b846Yf53jpNDxzxzDmZ/Sc0BUZ5M3jU4eQkz6A29Ii8dP/sCNT3zpazmuHymi1Oq76WHZH53CQU3WtP0CyTu32dnRqHfck3tNVHAOcbj5NXmkezbZmpsVNo9XWyuIPFpNXvZknbkvizvRkNny1geeOPEdMQAyflX9GgCGAtRPXsnnqZhalLEKj0hBsCMZf58+ilEUMNw5n9Y9W88KEF7jdfLvLF4aa9hrGR4+norUCm7BhwwZ0jlO+kKHJwluP3M7Z//njVf3ubhuDXFxczPDhwwkICODpp59m7Nixve63fv161q9fD0B1dbW74tzwXv32VYoaixg3YNxF/1wiSZLkSfvP7OcvJ/5CfGA8oyJGeTqOYpWXlzNgwPk7oJlMJj7//POL7qPVagkMDKS2tpbQ0FCX/X7oz9gBIT7ckxVz1ce53kwa+sPcfOJC/zF9KC0ddpdl666Ut17D5vtHob3CVTl6ExsYy+Zpm9GrXcfzDgkZwoqbVxAT0Hku6DV6EoITMAfHdg3teGzkYxg0BvLK8vi49GMmx0wmNjAWAKOvkQi/CG6KvAm9Rs/shNlo1Odvv53WP42lo5bio/Xhtwd+i0M4yIrIIjM8k6L6It4peodmazM6tQ61Wk2ALoB6Sz3+On/OOirYP0TNjKhIrsYl35FJkyZRWVnZY/uKFSuYOXNmrz8TERHB6dOn6devH4cPH+b2228nPz+fgICehduiRYtYtGgRACNHjrzc/NI/PJL+CA0dDbI4liRJsaYNnEZsYCypYVe3aoDUd/IzVtk6b7JiuPSOfeSl01x6p8tk0PTMp1KpSApN6nqs1+hZPnq5yz4Z4RkAxAfFd7X9c2ICYlg7ae1FnzPEK4T5Q+YjhCB7QDbt9naMvufHVD+c8TAVLRU0WZsI9Q6ln3fnMBohBK+feJ2E7Gj6Dcy6ot/3nEsWyB9++OFlH9RgMGAwdL6g6enpxMfHc/LkSdk43SjcN5xw36tb0kSSJMmdfHQ+pPdP93QMxYuKiqK0tLTrcVlZGVFRUb3uYzKZsNvtNDY20q/f5a9BLEnu5qvzJT4o/op+VqVS4W/wx9/Qc7m/CL8IIojosf/coXOv6LkudFVjkC+muroah6NzPE1RUREFBQXExfW+Hp8kSZIkSedlZGRQUFBAcXExVquVV155hRkzZrjsM2PGDDZv7pyp/8YbbzBhwoSrnuQlSdJ5V1Ugv/3225hMJg4cOMD06dO55ZZbAPjkk09ISUkhLS2NnJwc/vjHPxISovzZrpIkSZLkaVqtlpdeeolbbrmFxMRE5s6dS1JSEsuXL2fbtm0A/OQnP6G2thaz2cyzzz7b61JwkiRdOZVQ0LIHI0eOdFlPWZL+2Sm9TSg9nyRda0puE0rOJkme8H1twi1DLCRJkiRJkiTpeiULZEmSJEmSJEnqRlFDLEJDQ4mNjf1Bj1ldXU1YWNgPekx3kVnd43rOWlJSQk1NjQcTfT93tNlLUdL7qZQsSskBysniqRxKbrN9aa9Kef/OkXkuTklZ4PrM833tVVEFsjtcT2OuZFb3kFlvLEp6jZSSRSk5QDlZlJLjeqO0103muTglZYEbL48cYiFJkiRJkiRJ3cgCWZIkSZIkSZK60Tz55JNPejqEu6WnXz93bpJZ3UNmvbEo6TVSShal5ADlZFFKjuuN0l43mefilJQFbqw8N/wYZEmSJEmSJEm6HHKIhSRJkiRJkiR1c8MWyDt37mTw4MGYzWZF3oLz/vvvx2g0kpyc3LWtrq6OyZMnk5CQwOTJk6mvr/dgwvNKS0vJzs5m6NChJCUl8Yc//AFQZl6LxcKoUaNITU0lKSmJJ554AoDi4mIyMzMxm83MmzcPq9Xq4aTnORwOhg8fzo9//GNA2VmVZvXq1ahUKo8tq7VkyRKGDBlCSkoKs2bNoqGh4ZpnUEJfd7E+wlMubFNST5c6bzo6Opg3bx5ms5nMzExKSko8luXZZ59l6NChpKSkMHHiRE6dOuW2LH3Jc86bb76JSqVy+8oNfcnz2muvdbW/u+66y6N5Tp8+TXZ2NsOHDyclJYX33nvPbVl6q6W6E0Lw0EMPYTabSUlJ4ciRI30/uLgB2e12ERcXJwoLC0VHR4dISUkR+fn5no7lIi8vTxw+fFgkJSV1bVuyZIlYuXKlEEKIlStXiscff9xT8VycOXNGHD58WAghRFNTk0hISBD5+fmKzOt0OkVzc7MQQgir1SpGjRolDhw4IObMmSO2bt0qhBBi8eLFYu3atZ6M6WL16tXizjvvFNOnTxdCCEVnVZLTp0+LKVOmiOjoaFFdXe2RDLt27RI2m00IIcTjjz9+zduAUvq6i/URnnJhm5Jc9eW8WbNmjVi8eLEQQoitW7eKuXPneizLRx99JFpbW4UQQqxdu9ZtWfqaR4jO83zs2LEiMzNT/P3vf/donpMnT4q0tDRRV1cnhBCiqqrKo3keeOCBrs+t/Px8ERMT47Y8vdVS3e3YsUNMnTpVOJ1OceDAATFq1Kg+H/uGvIJ88OBBzGYzcXFx6PV65s+fT25urqdjuRg3bhwhISEu23Jzc1m4cCEACxcu5J133vFEtB4iIiIYMWIEAP7+/iQmJlJeXq7IvCqVCj8/PwBsNhs2mw2VSsVHH31ETk4OoJysAGVlZezYsYOf/vSnQOe3XaVmVZpHH32UVatWoVKpPJZhypQpaLVaALKysigrK7umz6+Uvu5ifYQnXNimpJ76ct50799zcnLYs2cPwg1TlvqSJTs7Gx8fH8D97ayvbWrZsmUsXboULy8vt2Xpa54NGzbw4IMPEhwcDIDRaPRoHpVKRVNTEwCNjY1ERka6LU9vtVR3ubm53HvvvahUKrKysmhoaKCioqJPx74hC+Ty8nIGDBjQ9dhkMnmss74cVVVVREREABAeHk5VVZWHE/VUUlLC0aNHyczMVGxeh8NBWloaRqORyZMnEx8fT1BQUFcho6Tz4ZFHHmHVqlWo1Z1Nsba2VrFZlSQ3N5eoqChSU1M9HaXLyy+/zLRp067pcyqxr+veR3jChW1K6qkv5033fbRaLYGBgdTW1nokS3cbN250azvrS54jR45QWlrK9OnT3ZbjcvKcPHmSkydPMmbMGLKysti5c6dH8zz55JNs2bIFk8nErbfeyosvvui2PJdyNX2k1l2hpKujUqk8emWsNy0tLcyePZvnn3+egIAAl/9TUl6NRsMXX3xBQ0MDs2bN4ptvvvF0pF5t374do9FIeno6e/fu9XQcxZk0aRKVlZU9tq9YsYJnnnmG3bt3ezzHzJkzu/6t1Wq5++67r0kmpfq+PuJakG3qxrZlyxYOHTpEXl6exzI4nU4ee+wxNm3a5LEMF7Lb7RQUFLB3717KysoYN24cx44dIygoyCN5tm7dyn333ccvf/lLDhw4wIIFCzh+/Ph196X1hiyQo6KiKC0t7XpcVlZGVFSUBxP1Tf/+/amoqCAiIoKKigq3/pnkctlsNmbPns3dd9/NHXfcASg7L0BQUBDZ2dkcOHCAhoYG7HY7Wq1WMefDZ599xrZt23jvvfewWCw0NTXx8MMPKzKrJ3z44Ye9bj927BjFxcVdV4/LysoYMWIEBw8eJDw8/JrlOGfTpk1s376dPXv2XPMviUrq63rrI6613trUPffcw5YtWzySR6n6ct6c28dkMmG322lsbKRfv34eyQKd7XDFihXk5eVhMBh+8Bx9zdPc3Mzx48cZP348AJWVlcyYMYNt27YxcuTIa54HOq+KZmZmotPpGDhwIIMGDaKgoICMjAyP5Nm4cWPXVezRo0djsVioqanxSI1wVX3kDzNMWllsNpsYOHCgKCoq6hpEfvz4cU/H6qG4uNhlYPmvfvUrl0lvS5Ys8VQ0F06nUyxYsEA8/PDDLtuVmPfs2bOivr5eCCFEW1ubuPnmm8W7774rcnJyXCa+rVmzxpMxe/j444+7JhQpPavSxMTEeGyS3vvvvy8SExPF2bNnPfL8SunrLtZHeFL3NiW56st589JLL7lM0pszZ47Hshw5ckTExcWJkydPuiXD5ebp7kc/+pFbJ+n1Jc/7778v7r33XiGEENXV1cJkMomamhqP5Zk6dar485//LIQQ4uuvvxYRERHC6XS6JY8QPWup7rZv3+4ySS8jI6PPx70hC2QhOmcuJiQkiLi4OPH00097Ok4P8+fPF+Hh4UKr1YqoqCjxpz/9SdTU1IgJEyYIs9ksJk6cKGpraz0dUwghxKeffioAMWzYMJGamipSU1PFjh07FJn3yy+/FGlpaWLYsGEiKSlJPPXUU0IIIQoLC0VGRoaIj48XOTk5wmKxeDipq+4f5krPqjSeLJDj4+OFyWTqahfnCoprSQl93cX6CE+SBfL36+28WbZsmcjNzRVCCNHe3i5ycnJEfHy8yMjIEIWFhR7LMnHiRGE0GrvOrdtuu81tWfqSpzt3F8h9yeN0OsWjjz4qEhMTRXJyctcFFk/lyc/PFzfddJNISUkRqampYteuXW7L0lsttW7dOrFu3TohROdr84tf/ELExcWJ5OTky3qv5J30JEmSJEmSJKmb62vEtCRJkiRJkiS5mSyQJUmSJEmSJKkbWSBLkiRJkiRJUjeyQJYkSZIkSZKkbmSBLEmSJEmSJEndyAJZkiRJkiRJkrqRBbIkSZIkSZIkdSMLZEmSJEmSJEnq5v8BU7U1iuKe+S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655" y="3977833"/>
            <a:ext cx="4104456" cy="1210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3977833"/>
            <a:ext cx="4196780" cy="1237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08" y="5215648"/>
            <a:ext cx="4701499" cy="1386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80" y="620688"/>
            <a:ext cx="8779549" cy="1760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86555"/>
            <a:ext cx="7757889" cy="1386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ZoneTexte 22"/>
          <p:cNvSpPr txBox="1"/>
          <p:nvPr/>
        </p:nvSpPr>
        <p:spPr>
          <a:xfrm>
            <a:off x="5212688" y="5305689"/>
            <a:ext cx="38164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['time_since_last_purch', 'time_since_first_purch', 'tot_nb_deliv_ord', 'tot_nb_ord', 'single_purch', 'mean_nb_items_per_ord', 'tot_nb_items', 'mean_freight_val_per_order', 'tot_freight_val', 'mean_price_per_order', 'tot_price', 'avg_freight_payval_ratio', 'mean_pay_value_per_order', 'tot_pay_value']</a:t>
            </a:r>
          </a:p>
        </p:txBody>
      </p:sp>
    </p:spTree>
    <p:extLst>
      <p:ext uri="{BB962C8B-B14F-4D97-AF65-F5344CB8AC3E}">
        <p14:creationId xmlns:p14="http://schemas.microsoft.com/office/powerpoint/2010/main" val="706385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-20642" y="30608"/>
            <a:ext cx="7544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df2bis : colonnes RFM + </a:t>
            </a:r>
            <a:r>
              <a:rPr lang="fr-FR" sz="2400" b="1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paytype </a:t>
            </a:r>
            <a:r>
              <a:rPr lang="fr-FR" sz="24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5000 lignes</a:t>
            </a:r>
            <a:endParaRPr lang="fr-FR" sz="240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5" name="AutoShape 5" descr="data:image/png;base64,iVBORw0KGgoAAAANSUhEUgAAAsgAAADSCAYAAABXeTaiAAAABHNCSVQICAgIfAhkiAAAAAlwSFlzAAALEgAACxIB0t1+/AAAADh0RVh0U29mdHdhcmUAbWF0cGxvdGxpYiB2ZXJzaW9uMy4yLjIsIGh0dHA6Ly9tYXRwbG90bGliLm9yZy+WH4yJAAAgAElEQVR4nOzdd3hUxfrA8e/2kt1kk03vFVLoBAhFQRSkgwJWEGyI6M9+FcErdhTL1WvHgqCABWw0G0UB6T0EkgDpvbfNZtv8/jgaCAKGC4rXez7Pw0N2T5k5Z3d23zP7nhmFEEIgk8lkMplMJpPJAFBe6ArIZDKZTCaTyWR/JXKALJPJZDKZTCaTnUAOkGUymUwmk8lkshPIAbJMJpPJZDKZTHYCOUCWyWQymUwmk8lOIAfIMplMJpPJZDLZCeQAWfZfRQjBjTfeiK+vL717977Q1ZHJ/iOLFy9m6NChrY8VCgVHjhy5gDX6Y2RkZJCamsp/w2iiJ74G999/P2+++eYFrpHsQpPb6dmbPn06Tz75ZOvjN998k6CgIEwmE1VVVee8/zPZv38//fr1O387FLI/TVRUlNDr9cLLy0sEBgaKKVOmiIaGhtbl33zzjbjooouEyWQS/v7+4uKLLxZfffVVm32sX79eAOLZZ5/9s6vfauDAgeKdd965IGX/9NNPIiwsTDQ2Nl6Q8mXn5u/SBs5GTk6OAITT6TztOoDIzs4+630vWLBA9O/f/1yq94e68sorxdKlSy90NdrlxNeguLhYhIeHi5aWlgtcqwtDbqenJrfTs+NwOIRerxd79+497/s+neHDh4uvv/76vOxL7kH+k61YsYLGxkZ2797Nzp07eeqppwBYtmwZEydO5IYbbqCwsJCysjKeeOIJVqxY0Wb7hQsX4ufnx6JFiy5E9dvF5XL9YfvOy8sjOjoaLy+vP6wM2R/rf6EN/JW43e4LUm5JSQnr169n3Lhx533ff+RnDEBISAiJiYl8/fXXf2g5f2VyO/1z/R3baVlZGXa7nZSUlLPeVgiBx+M56+2uv/563n777bPe7nSVkP1JoqKixPfff9/6+IEHHhAjR44UHo9HREREiHnz5p1x+8bGRmEymcTSpUuFRqMRO3bsaHfZc+bMERMnThSTJ08WJpNJJCcnt9k+IyNDDBw4UPj4+Ijk5OTf9Ab8atasWUKpVAqdTie8vLzEHXfcIYSQrqxfe+01ER8fL6Kjo4UQQtx1110iPDxcmM1m0aNHD/HTTz+1uz7PPvusCA0NFSaTSXTo0EH88MMP4t133xU6nU4olUrh5eUlHn300XYfv+yv4UK2AZvNJqZMmSIsFotISkoS8+bNE2FhYa3LOal3aMqUKWL27NlCCCGqq6vFyJEjhb+/v7BYLGLkyJGioKCgdd2BAweKRx55RPTr10+YTCYxZMgQUVFRIYQQIiIiQgDCy8tLeHl5iZ9//vk3PUonlm2328X9998vIiIiRGBgoLjtttuEzWb7zfFkZGS0aQ8+Pj6t9Z4+fboYPny4MBqN4vvvvxcrV64U3bp1E2azWYSHh4s5c+a07ufXnrMPPvhARERECKvVKp566qnW5du2bRM9e/YUZrNZBAYGinvvvbdd53vhwoXi0ksvbfNcVFSUeP7550Xnzp2Ft7e3uOqqq0Rzc3Pr8vnz54u4uDjh6+srRo8eLYqKitqcoxM/Y9avXy/CwsLEc889JwICAkRwcLD44osvxKpVq0RCQoLw9fUVTz/9dJvjSEtLEz4+PiI4OFjccccdbXqIT379n3rqKTF16tR2HevfjdxO/7fb6ZnO8a/t7oUXXmhtd++///5v1s3MzBRGo7H1nF5yySVCCCE2b94sUlNThbe3t0hNTRWbN29u8/rMmjVL9OvXT+j1epGdnS0A8frrr4v4+HhhMpnEI488Io4cOSL69u0rzGazmDhxYpt2XFhYKPR6vbDb7e06/jORA+Q/0YkfOvn5+SI5OVk88sgj4tChQwIQx44dO+P2ixYtEsHBwcLlcolRo0aJO++8s3VZXl6e8PHxEXl5eafcds6cOUKn04lVq1YJl8slZs6cKfr06SOEkH4GiYuLE08//bRoaWkRa9euFSaTSRw+fPiU+zpVigUgLrvsMlFVVdX6IfHhhx+KyspK4XQ6xQsvvCCCgoJavwzPVJ/Dhw+L8PDw1i/HnJwcceTIESHEX/+nKtmZXcg28NBDD4kBAwaIqqoqkZ+fL1JSUtr9xVtZWSmWLVsmmpqaRH19vZgwYYIYO3Zs67oDBw4UsbGxIjMzU9hsNjFw4EDx0EMPCSFO/dPtmb5477nnHjF69GhRVVUl6uvrxahRo8TMmTNPeUynag9TpkwR3t7eYtOmTcLtdovm5maxfv16sX//fuF2u8W+fftEYGCg+OKLL9rU75ZbbhE2m03s3btXaLVakZGRIYQQIi0tTSxatEgIIURDQ4PYsmXLKetysgceeEDMmDGjzXNRUVGiV69eoqioSFRVVYnExETx5ptvCiGEWLt2rbBarWLXrl3CbreLO++8U1x00UVtztGJnzHr168XKpVKPP7448LhcIj58+cLf39/ce2114r6+nqRnp4u9Hp963tq586dYsuWLcLpdIqcnByRmJgo/vWvf53yNRBCiOXLl4vu3bu361j/buR2Kvlfbae/FyCrVCrxz3/+UzgcDrFq1SphMBhEdXX1b9Y9+ZxWVVUJi8UiFi1aJJxOp1iyZImwWCyisrKy9fWJiIgQ6enpwul0CofDIQAxZswYUVdXJ9LT04VWqxWDBw8WR48eFbW1tSIpKUl88MEHbepvNpvFvn372nX8ZyKnWPzJxo0bh8ViYcCAAQwcOJBZs2a1Jq6HhISccduFCxdy9dVXo1KpuO666/j4449xOp0AREZGUltbS2Rk5Gm3HzBgACNGjEClUjF58mT27dsHwNatW2lsbGTmzJlotVoGDx7MqFGjWLp06Vkd28MPP4yfnx8GgwGASZMmYbVaUavV3H///bS0tJCZmfm79VGpVLS0tJCRkYHT6SQ6Opq4uLizqovsr+tCtYFPP/2U2bNn4+fnR0REBHfddVe762y1Whk/fjxGoxGz2czs2bP58ccf26xz44030qFDBwwGA1dddRV79+5t9/5/JYRg/vz5/Otf/8LPzw+z2cysWbP4+OOPz2o/Y8eOpX///iiVSvR6PYMGDaJz584olUq6dOnCtdde+5v6z5kzB4PBQNeuXenatWtre9RoNBw5coTKykpMJhNpaWntqkNtbS1ms/k3z991112Ehobi5+fH6NGjW8/T4sWLuemmm+jRowc6nY65c+eyZcsWcnNzW7c9+TNGo9Ewe/ZsNBoN11xzDZWVldx9992YzWZSUlJITk5uPY6ePXuSlpaGWq0mOjqa22677Tfn4ERms5na2tp2HevfkdxOT+9/oZ2eiUaj4dFHH0Wj0TBixAhMJlOb7/bTWbVqFQkJCUyePBm1Ws21115LYmJim/ScqVOnkpKSglqtRqPRAPDggw/i7e1NSkoKnTp1YujQocTGxuLj48Pw4cPZs2dPm3LOV9uVA+Q/2ZdffkltbS15eXm88cYbGAwGrFYrIOUCnU5BQQHr16/n+uuvB6SGZbfbWbVqVbvLDg4Obv3baDRit9txuVwUFxcTERGBUnn87RAVFUVRUdFZHVtERESbxy+88AJJSUn4+PhgsVioq6ujsrLyd+sTHx/Pyy+/zGOPPUZgYCDXXHMNxcXFZ1UX2V/XhWoDv77PfxUVFdXuOttsNm677TaioqLw9vbm4osvpra2tk3e4Mnv58bGxnbv/1cVFRXYbDZ69uyJxWLBYrEwbNgwKioqzmo/J7fFbdu2cckllxAQEICPjw9vvfVWm7Z4pvq/9957ZGVlkZiYSK9evVi5cmW76uDr60tDQ8Nvnj9dOcXFxW1eE5PJhNVqbfM5dPJxWa1WVCoVQGvQHBQU1LrcYDC07j8rK4tRo0YRHByMt7c3s2bN+s05OFFDQwMWi6Vdx/p3JLfT0/tfaKdn8mvH16nqcSYnt3H4baxx8jmB37bp07XxX52vtisHyH8BHTt2JCIiguXLl592nQ8//BCPx8Po0aMJDg4mNjYWu93OwoULz7n80NBQCgoK2iTE5+fnExYWdsr1FQrF7z6/ceNG5s2bx6effkpNTQ21tbX4+Pi0exiZ6667jk2bNpGXl4dCoeChhx46iyOS/bf5M9pASEgIBQUFrY/z8/PbLDcajdhsttbHpaWlrX+/+OKLZGZmsm3bNurr6/npp58A2vV+Pl17ORV/f38MBgMHDx6ktraW2tpa6urqTvvl0562CFJ7GjNmDAUFBdTV1TF9+vR2t8WEhASWLl1KeXk5Dz30EBMmTKCpqel3t+vSpQtZWVntKgOkz6G8vLzWx01NTVRVVbX5HDqbc3my22+/ncTERLKzs6mvr+eZZ5454zk4dOgQXbt2/Y/L+zuS26nk795Oz3SOz8XJbRx+G2ucSxsHKCoqwuFw0LFjx3PaD8gB8l+CQqHgpZde4sknn2TBggXU19fj8XjYtGkT06ZNA6SfrObMmcPevXtb/y1fvpzVq1ef89iCffr0wWg0Mm/ePJxOJxs2bGDFihVcc801p1w/KCiIY8eOnXGfDQ0NqNVqAgICcLlcPPHEE9TX17erPpmZmaxbt46Wlhb0ej0Gg6FN77bs7+fPaANXXXUVc+fOpaamhsLCQl599dU2y7t168aSJUtwu9188803bX7abGhowGAwYLFYqK6u5vHHH2/3sQUEBKBUKn+3zQAolUpuvfVW7r33XsrLywHpA//bb7895fpBQUEUFhbicDjOuN+Ghgb8/PzQ6/Vs376dJUuWtLv+H330ERUVFSiVytZemfa0xyFDhrB7927sdnu7yrn22mtZsGABe/fupaWlhVmzZtGnTx+io6PbXdczaWhowNvbG5PJxOHDh393nOMff/yR4cOHn5ey/y7kdir5u7fTM53jczFixAiysrJYsmQJLpeLTz75hIyMDEaNGnVe9g9Sux08eDA6ne6c9yVHHX8REyZM4JNPPuH9998nNDSUoKAgHnnkEcaOHcvWrVvJy8vjjjvuIDg4uPXfmDFjiI+PZ+nSpeTn52MymX5ztd0eWq2WFStWsGbNGvz9/ZkxYwaLFi0iMTHxlOvffffdLFu2DF9f39Pmh11++eUMGzaMDh06EBUVhV6vP+VPJ6fS0tLCzJkz8ff3Jzg4mPLycubOnXvKdU0mExs3bmzfgcr+0v7oNjBnzhyioqKIiYlh6NChTJ48uc3yV155hRUrVmCxWFi8eHGbYY/uuecempub8ff3Jy0tjWHDhrX7uIxGI7Nnz6Z///5YLBa2bt16xvWfe+454uPjSUtLw9vbm8suu+y0+X2DBw8mJSWF4OBg/P39T7vPN954g0cffRSz2cwTTzzBVVdd1e76f/PNN6SkpGAymbj77rv5+OOPW9MZztT+goKCGDx4MF999VW7yrnssst48sknGT9+PCEhIRw9evSsczrP5IUXXmDJkiWYzWZuvfVWrr766tOuW1JSQkZGxh8y9NV/O7mdSv7O7fRM5/hcWK1WVq5cyYsvvojVamXevHmsXLnyjOfkbC1evJjp06efl30pRHv772UymexvZMOGDUyaNInCwsILXZW/rYyMDKZMmcL27dvP+afTP9P9999PXFwcM2bMuNBV+Z8nt9M/3n9rOz3Z/v37ue2229iyZct52Z8cIMtksv9J8hevTPbXJ7dT2YUip1jIZDKZTCaTyWQnkHuQZTKZTCaTyWSyE8g9yDKZTCaTyWQy2QnkAFkmk8lkMplMJjuB+vdX+fP4+/uftzEvZbK/g9zc3DPO9nWhyW1WJmvrr9xm5fYqk7V1pvb6lwqQo6Oj2blz54Wuhkz2l5Gamnqhq3BGcpuVydr6K7dZub3KZG2dqb3KKRYymUwmk8lkMtkJ5ABZJpPJZDKZTCY7gRwgy2QymUz2F3LTTTcRGBhIp06dTrlcCMFdd91FfHw8Xbp0Yffu3X9yDWWyvz85QJbJZDKZ7C9k6tSpfPPNN6ddvmbNGrKzs8nOzmb+/Pncfvvtf2LtZLL/DeccIBcUFHDJJZeQnJxMSkoKr7zyCgDV1dUMGTKEhIQEhgwZQk1NzTlXVib7u2j86SeK/vEgrurqC10VmUz2O5zl5RQ98ABNW7f+KeVdfPHF+Pn5nXb5V199xQ033IBCoSAtLY3a2lpKSkr+lLrJZOeNywF1vzOFeO4myPgaKrJ+u8xWDTk/gceNEILqzz8ne8RIDnXpyqHEJA716XNO1TvnAFmtVvPiiy+SkZHB1q1bef3118nIyODZZ5/l0ksvJTs7m0svvZRnn332XIuSyf42HPkFOHJy8DQ0XOiqyGSy3+Gpr8eRk4uj8He+zP8kRUVFREREtD4ODw+nqKjolOvOnz+f1NRUUlNTqaioOPOO60vgwGeQ/T3s/xRON9FuZTbY69o+V7ADNr4EzXWn3sZWDQ7bqZfV5EF1jvR37s/wzazf7r86B9Y+DevnwgejoSLzzMfyq71LYdX94LS3b/3/Vc010FR19tu5HNLrdzaEgO3vSq/Lkmug/PDp113/NGLlvfDJZKjObbPo4Lo5vL5iKuvWzuLI0xGU/fNhXMeOgcMhrVBXf3b1Osk5D/MWEhJCSEgIAGazmaSkJIqKivjqq6/YsGEDAFOmTGHQoEE899xz51qcTPa34Hv9dfiMHYPKbL7QVZHJZL9DFx9P5AcLUJpMF7oqZ23atGlMmzYNaMcQdB9dBeX7QaECvQ80lkPaDFAqpcA04ysY9wasuBuiB8Cwuce3zVwNB7+EA5/C5c+C0ReEB0K6gdMGS66GgI4w9rXj21TnwOaXoTQdFEq4+Tso3A65P0HDVKkOv9q9ELa9DUZ/8AoAj/vUx1CbL9W19zRorpZ6ICsOS3XQ6P+zk3g+uV3QVAHeIb9d1lQF1UchvBcoFH9uvb6cAc21MHUlKFXt327Hu7B3MVw5H4JS2reNoxH2fiS9vjEXgTnotKv+FP8QByq+ZaLtO+pWzSNvwASO1GfhcDlYWrWJRm8vAvNX8IzKQWGSnuT0E/p9jcb2H8cpnNdxkHNzc9mzZw99+vShrKysNXAODg6mrKzslNvMnz+f+fPnA/z+1a1M9jehUCjk4Fgm+y/yV2qvYWFhFBQUtD4uLCwkLCzs3HbqckBFhvS33hd8wqRe5K7XgpcVDq+Cmhzpp+6EoRA3+Pi21TnQZzqE9oA9i6Rg9tAKKQDqdQvYqiAyDawJ0voejxR01+ZBwXZIuBxCukpBYdoM6DwBfMLb1q/XreAXC6E9ISi5bQBZkQmZa6DXzdBQBqUHoGg37HwXwnrC5M/bBtv/CYdNugDQe0vBbVjPM6/vdkqBeWBy24Bzz4ew4z3o/39weA1c+k+wxknLtr4Oh1fDVQvBOxTUBlCdIkxrrIDVD0DniRA7SLpwiRt86qC7veKHgLNRulABKN4rBbJR/c8crEf0ltIkzCHS65D9PfScCrozXEzqzDD+PdB5gykAgMrGFr7YXcSwTsH4GDV4PII5Xx2kpklPoXIo6a4o8sv3U7rpQRyeluP7UkC5WsWtoUF4BSm4XaGk1wFpefDMh/7z88F5DJAbGxsZP348L7/8Mt7e3m2WKRQKFKc5wWd1dSuTyWQy2f+4MWPG8Nprr3HNNdewbds2fHx8Wjuk/mNqLXS7TurBHfUK+MVIga2XVfpJXKEAoxW+my393+tmabuqo/DpFEgaDYMeguTRUk9v0U6IGiD1Qpfuh0nLwWCBhlL4bCp0vgpSb4Trl0nB4K8xglr72+C49IAUoPa44dR1z/4Odr4vbdd5Akz+QqqjbyT4Rp97cPxrHdY/JR1PYBJM33jq9VwOaCqHwp2w/mm4fC4kXHZ8eVAnqYfY7YbqY1Jqw686TQCfCNCaYdE4KegdPPu3ZTgaIW+L9LrovWHji+B2SOfzNNwegc3hwqzXHH/y6HrpQqLf/0Gvm6QLl9UPSL3zB78ArRfcuv54D+/OBVLO78gXsWt8cFXlYPJPgGHPSMv3fCT1Jkf3h9DugBT4mnRq9BoVy3cVcqCojkdGJtFkiKS22UGA1sX3B8vIr27i3+uO8O7GowR665jYM5I9BbXUNTtocXnI1TSj0yqJ06aQb9+DQDBOGURDQx4bvLwwCw/RTifBFgMKiwWlSoU+uZ092qdxXgJkp9PJ+PHjuf7667nyyisBCAoKoqSkhJCQEEpKSggMDDwfRclkMplM9rd27bXXsmHDBiorKwkPD+fxxx/H6XQCMH36dEaMGMHq1auJj4/HaDSyYMGC81PwmH/Dx9fDkolw1YcQN0h63l4r9ew6GiF/qxQ4HVgmBYqRfaHD5RB90fH99LlN+gdSwOi0ScExSOkbWhOo9VJQ7NOOnu/vH4PmKrj5eyl4s9eCOfj48qQxsG2+FKB1ntDaK0nCkPYd99onwNEEw549fW+p0VfqIa84DLEDIX874AH/DmA84YbKrW9KaSZDn4KUKyG4Ezib4fNpUrrJxfdDRC8puE0a2TZ4D0qW/jmapHP7a4/7ybzDwBojpYxEpMGI5yGsJ9uOVXGwuJ4b+kahVimlMiqzwDeGtzbm893BUt6enEqwzy+pJpmroWAbdL9eOp/CI/0aYK+X/k4cDaZA9ubXsCO3mvFNxbjzDuG/aAzPuyZxTc18YrpeTOXAZ5n5+X6u6TqcYeP6Q0g3PB7B1/uKefPHIwxMCGTWyCReW5dNXrWNjOI6nG4P2eVNPD4mmVfXHWFYJ+n1LG9woFIoeen7TKb2j8GkVbFkex659T6olAp6h6XQUJiLRqXhxsp6bLW1bDToiNL4cWODIDjLhu81V+MzZgz62Nj2vf6ncc4BshCCm2++maSkJO67777W58eMGcPChQuZOXMmCxcuZOzYsedalEwmk8lkf3tLly4943KFQsHrr79+/gtWKKRey9J9UorAr764DWw1UhpE/7ukXtlFY6GsoxSEXvrP4+tWH5OCxLTbpZQItRZUGil1wDtE6lmctOzs6jV4lhQ0uuyw+d9SusfVi8AaLy3P+AqEGzpdefp9FO6ErG+l+utOSpepLYCW09/QVZifg+Xn5zFVHILR/5Z60Qt2SIF68ji45OHjK+f8JF1IhHSDuEuk5xxN4Gii2d7MY8v2kxrty8TUiNP3bGu9YOxr2J1uMgtqSQnUojiyFlVUmhT8q7VSz7tSI/0dfykAK/enszu/hlFdQgj01kvH/PX/QZ/biA0YRkKQmXc2HsXu9PDUuE4oBj8i3Tz568VGYxn0vBFUOtj1PvS9HQE88mU6RbXN/BgymPSaRJ7X/sDBej0bVP2ISxpNSV0zRTXNbC000CSCuDIUCmpsvLYuG51GhdWk5bp3tmA16yipt6NUKIgLMFFY08zbPx1jaEoQWaWN9I+zsjOvloYWJ06PoF+clR0F+ShVHvpERjO+dw921C7F7XHTO6Q320J8+DZrOaiV7HPX8LRSxRPNTrwOZtC8bTsR898+p9Socw6QN2/ezIcffkjnzp3p1q0bAM888wwzZ87kqquu4r333iMqKopPP/30XIuSyWQymUz2R+p9i5RqoT3hBqf4IVB1BHI3SkFySFcph/RUAV7lEcjZKG3j90sPXku9lG7gGwMhXSAgEZLHtL9OYT3h4FfwwUipV7OpXOoxHjFPWp44UgoqO42Hkn1SD6uXf9t9HNsg9Zh2ngABHXHlb0e57imUlz9JzdBXsBjUp00F/e6zNxlu24hp2INSj/nIF0Ghwpa3k10iiZ4OF0atGn54HBpLIXawdLHx/WNSoNxpHExaTovNQdYHO/Hz0lBc20yIj761TLdH8MHPOSQEmri4g/SL+4p9xbz141F6+DRRnH+Mdy4vxdj/VqlSOrPU06vSSvncwH1DOlDV1CIFxwB+sWwMuBpbSyeGp4bQPcKXye9tw2rSsjuvBouXlriAmOMHunsRHFwOExbA1R/CwjE4tRaCzPdQ1+zkcFkjgVZ/sjvfR38PhAdeTmWQL5+vy6be7uRAYT178moZFe0m0jeC2SOTaWxxsnhbPsW1zTjdgrFdQ7ltYByvrM2ittmBw+0hwKTj+4xyxnYNZn9RHXH+JoakBBNkcfPD7lfp1yuWJwY8gs1p4+Vlm6lz1vFd7nds11to1mnQoSbGO4Y79hrwa9iFu6EBfUw0Cs0J6ST/gXMOkAcMGIA4zVAwa9euPdfdy2QymUwm+zNpT7r7v/et0s/19UVg+qW38dcby06WMAQCOoAl6vhzOm/QeElDt2WukUaaOJsAGaQ8Zd8YKVjueh1E9WXrMWlYsrTYOKk+dYWwaCwegx8fdF9GQpCZizr8km6RNkPq7fWXep0X/JjJ4KISPMXV3LN5F1P7RUu9ukBNk4N7PtnLkOQgJqVFETlwCkXV3QnpPl4KRn+5QW91iT//XpvNE40rGGRfJ/W6+4TDyBfg6DrY9qbUO5s8BpRKLF46Ft/ah+051dy4YDv/uLwjAxIC0GtUNNidfLmniMRg79YAuU+MlarGFmz2FpqdAmVKLyld4+CX0sXHNzOli4J+d1LZ2ML6w+Vc3umE1BMvK+829qNmTwv1ugIa7E7cHg9juoYwc/k+gr31LLipj5SOAdBjMgR3hoAksNeRV1REiauOS4YFUVpfQFFtM5PTIpn/Uw5uIfDSqjDpNIzrHorHI+gba2WS9RC6T/4BQ5/mksRLue/TPWw/Vk1iiJmkEG+SQ715bd0R9uTVYDFoGZoSTFFtM5UNdg4U1fPY6BRi/E2ggKve3EaLGE6PoGKWZS2js39n3B43ChQEGALwM/hxR9c7eGXPK3T270zcveMxdtqOZdxY1Fbr2b2/TuG8jmIhk8lkMpnsv1xdoTQ2bdzg1t5JKV/4hJvnSg9IPbXGkyY0USikFIyTRfcHpVq6kUx7+hEObA4XSoUCveakocYieoHrZljzIAycCR2H8/ybPwOw/PZ+0joqPU7fBJow8PmeQpJDfY4HyFpja3CMqwVPSHfeM77LjJgEEo9mEePv1VqUABwuN00tLub/eJTKRiUPDruaHfk1HKtsYu27MjwAACAASURBVGLPCJRKBZclBWLSqeld/AGUHoRrFlOt8GH32/+gyaVki/Fx7r6kIyHK40OPGbVqYvy9SI32Y29BLa+uP8Ib1/ckzGLg1Wt7UNXYwuYjlfSLsxJpNTJ90C915pcbzvK34fnpeZoSJ2IO6AB+MZTV21m6PZ+PtubRYHdR3mBnTNdQPtlRwNDkYALMOu7/dC8atZIkXRX2nduor4pEVNl48TsLDw5LZMX+YsItRnokjQKgWWPhSueTNLmUvOlr5M7BcSzbVcSwTiG8tv4owiNIDjFT3eRgROcgNGolo7uEEuRUQllf8Ivhwy25rN5fggfIqWzkmSs689muQjJK6ukTa2VwYiAv/5BN72g/XB5BelEdL13dHR+Dhn99n0Vlg5OkkCBK7Bs5lL2N0TGjCfIKwuVx8XCfh3lp10sUNxUjEKwrWEd5czmv33z+Uo/kAFkmk8lkMtlx2+dD5jdwzWLwP+lGsaLdkP45HF0rBdCXP/37+1Mo4LI5rQ8dLg8KtweNStlmNafbw00f7CDEx8CLE7siAJXyhLQHv1jpZsDAJLLKGojz9+KKHlLQ3uJy0/jhDVQ3Ce7W/IPHxiQTH3g8//RIeQPeeg1v/XiUqSVPcpveDpOWk1/TQrTVq02A7OelZcmtady6aCc7cqoJsRjQa5TkVds4Ut7IkORg/Ly0WIxahnUK5qj/7TTGTaKrdwhVZQ3U11XRrDRx2JjCFlcMncoa6BB0vC5RVi+evqIzK/cXsyuvhrc2HGF8j3C6Rli4eeEOam1O1t4/EItR27rNj5nl+HnpqGgIZ5VtMnnpHXhr2n2U1tn5x4IdeDwemh1uFm7JRa1UEOZrYFtONW4huKhDLJPTorC7PMQX76JH3Q98q7+WYw4LdpeHioYWXlt3hIqGFm4fFMfgxCD8TVrGpMbj9rh5cuVBUqP8eG9qLwCSg820uDzkVdmobXayPaeWxVvzWLG3mNRoP8Z2exQaoaimBKdboFYq6BNr5dGvD3LHoHhi/L1Yuj2flBBvapudNDtdBJn1oBAYfrkwun1gLMmhZrpF6iiymQg0BlLeXI7D4yDZL5l+of2It8Rj1VsxaUxUNFeQ6Jf4++/FsyAHyDKZTCaTyY7reaM0FJnfKUYByPoWjv4AHUdKub9nII7+xEOf7cQY04fHru4PQJ3NwdQFOwj11fP6dW3HElYpFHQJsxBg1vLw5/upanLw9uRUVEoFJXXN5FTq6Tt8HgqFgp3b8thbWMvVvSNwuT3M+Gg3HcsS6Bruw7gOoXSL8EWjUrDlaBUKBE9+vZ8QXxPpxfX08Q0nMtgICiU7cqv4cm8RPaJ86R+vo9bmYPWBEoamBHOsogmjVs3lKYGsSS/l0VHJWE06/Ly0beo999ssyurtfDY9hIQgM5YZb+NrUDHaBde+s5UIPyNvTepJY4sLIQQ6tQqtWolJpya3ykZ6UT2+Ri1dIyz4m3T4m3QU1th4ZvUh7r6sA75GDc9/m0mQt56kEDOb3J3pavXBrFfjETp6RFroHe1LbpUNvUbF4MQAYvxNbMisYGN2JZ/vKqJzuA+f3NYXnHGkZ1xG5fdNjO4ewNCUICa/t43kYDPfVNl4Z+MxXl9/lB6RFp4Y24l6u5Plu4vJLGtACIFCoWBCagSZZQ0MiLPS7PQQ4+8lXcgI2HqskjXpJYT4GBgQZyXQrOXiDoE43R4Kqm28sjabALOW167rQbjFwM78WjRqFZWNLfh5afn1ekivVXN5Sgjzts9jR9kOXh38Kv4Gf2Z0nUGiXyIKhYIgL2n4uRBTCFq1ls5ZLVQsfxX/6beh0LZ9jf4TcoAsk8lkMpnsOL8Y6d+p9LsTUsZJw5D9HmcTjU7AcXxEjC/3FnG0opFofynPOb2ojoIaG8NSglEqFVzUwR8/Ly3VTU6UCgUHCmuxmnQs2JzDpiOVvHtDLzRqBWO7hdE7xo+4ABPFtc3syK0m33wFtwzUc3nuInDeQ7XdyKNfpTPRaw/jHHmUe/pRYAgk9so58EuP7qiuoXQM9iYpRJq/QerRPYrTLZg1IhGXR3BxhwBGdA6jQ5Cp9aa6Fpebp1YeonO4DzMGxVFjc7amhRwuayCnoolJaVE8PDwJPy8tQghuWrCdWpsTnVrJcxO6YtSq0amVlDtcoJCCzw9v7oNCAWsOlHCgqI7SOjthFgOPj01h27FqFm3JpcbmIL2kHq1KSaBZz9NXdKaqsQWToRY/g5Ywi4HGFheXJgaSGuXL8l2FpIT+Mj+FRk9kh64Ebt+NyyP4dEcBzU4PO/NreXR0Ms9/k0lDs5PK+mYGv7CB+EAjC25MJb2wnglvbeHVa7tzuLSB7zPK2FdQy6Kb+lDZ2EKL00OLs4VQi5FoqxfBPnrmb8xBrVKQGmVh7ppMov29uK53JGa9BqtJy6NfH2Rs1xDe2ZhDgFnHqG6h7MytIS3ueP7w4MjB7KvYx0s7X+K5i59jVNyoNm+xIzVHePTnRzGoDaTsTsGxZz++118n5yDLZDKZTCY7j36dFOR0dOb2BceAInE4rz98WZvZ4IYkB2PUqhnZRZrY5L1NOWSWNpAWY0WjVvLPLw9Qb3ez9NY0grx1XPfOVhICTfzfpQl0j/Tl24MlvPnjUQbE+RPsY+CByzuiVatIDPFmTJcQ/CpX4cr6jqLQEexsDqWoxoYjJIpBpjJ2BcXwaueOJPwSHB8oqmXhz3molQqu6B5GfKCJXtF+xAaa+GxnAR/d0kdKc6g6Ssd1s2HAPdKMgIDd6SE9MwtNfgVX3XEzqNT8mFmOyyNYfaCEzLIGxnYLY0CCNJrGmn0FaEp2ofPpSIC3BYNWxfPfHkapUDCqWwjDO4WyYl8xPSN9+XxPESM6B7Pwpt4EmqURKXpG+RFg0rN4Wx4qpYKxXUNRKBTYnW4WbM6lpM7Gt+llNLQ4cXugf5wfJfUOpvSNxKhVM77n8fxxgQKX20NeZROFtc3MHNYRu9ND/wR/9hbUcqCojlsHxnLvp/s5VNrETR/sJC7AhFmvRqlQMGd0Ct0jLWSVNmLUqUjwMjN9UCzrDldw72UJFNY0Y9Cq2ZhVgc3h5nBZI1aTjgeHdSQtVjofO3Kq+Ca9hGMVjdQ3OxnRJYR1h8oprbW3CZBTg1NJtCbS4Gg45XssozoDBQp0Kh0HXPl08Hiw7dqFsVcv1L6+7Xqfno4cIMtkMplMJoP6Ylh2kzRxRPfJZ7VpcW0zGpWSALOOZoeb9OI6ukVY0KjbDrUVajFIo0WUH6ap8AApwd0Z102aLOSBT/fSPdxCRmmDlKesAKdb4KVTEx9oJtjHwPg3NmN3eqizO9mZX4NOo2BKvxg+mZYm9e66buGVvFhWr7Fxy8UCvVZFqSGeZcoObE2vYnCP4zf/vbXhKN8eLCXArMdq0vLUqgwuSQzCz6glxFuPSfdLiNTSIA3fZjs+652PQcM9QQdYmO9HXkU9UcF+vL7hKC63h7cn96Te7sLHePzYc3d9xzOKN6iJv5PimCtRKxXkVTXhEQKHU7Azr5p3N+YwqU8UX+wpRKtSsPloFVd0D2Ncd+n8RFqNvD+1N063h05hPtgcLjYfqeKrvUX0jvZjxqA4lu8p4mBRHUqFggk9w9ColBTU2PjhUBkpoT6tdf/olj4U1di47cPdZJQ0YHO4WLgll/em9MLboEGrVhLiY+C+T/bS7PJQ3eRgwY29W9NLInyNdI/0RadW8cHmHBZvy6egxsaDnzVSUOugQ5CZtyan8m16Ka+uzybcYsQjaE3T6OLYzz9C96HrfjUpYb4kBptJDDLz9pbN3PfDFzx3yWw0Kg2lTaXM7D0TjfK3Q7Y5XA5s9gYmxo7h5/JdlMd60bnZSsXLr2AeOoTAe+45q/fwyeQAWSaTteF2u0lNTSUsLIyVK1de6OrIZLI/i0IpzXCnOnP+ZlOLiweX7adPrB839I3GVZXLA0uyMXhbeG9KL9akl/D0qkPc2D+aa3pHYjFoWocSc7k9qJQKFDvfw5mxjsU1d5GU1AlvQywbsiroEm5h9d0Xo1IqaGxxEeVnRAgF9XYn5fV2Khtb0KgUdI/0pdbmZPHWfFbuK2HF/w3ApHKBWk/XLt357Fg6O3OrWXf/IJ5aeQibw8GcUUk8/nU6ncMt3H1ZB24cEEOoxUC3cAsdgkzUN7uI9DXw2c4Coq3G48OfhXaDG7+RZq77hd3pZkvAeDZn57N4VymzRvrxzBWdAUFds4snVh7kzkvi6R0j9YaOGzEcsaeaDGUX3lx9iPhAE9FWL7bnVrMjp5rZI5MI8TbgpVPRu9KPtFgr32aUYne6oaGUJcs+5Y2ieBZNu5iOwT6U1duZuXw/ORWN3HRRLDtzq+kWGca47uE8/MV+LksKQq9W8q/vswizGLB66Siubea9TTlMSosixt+LEB8jQ5KD6BPrR51NSmkx6dV8sacQgKt7RbJx5qVszK4gq7QBb70UMtY1O3l8RQZxAV78+9rurEkvxcegIUivY1zVOyjjeuPf93oSgswE++g5UFRLUW0zT6zIYNHNUq+47sBH3KQ8At1ux6P1ZltONZVNLZTUKjHWNpJf00R+fR6vpz/JFQlXcH3S9W3egzanjRk/zCCv8iCdXB5evvJL9AMDsR88iD0zE6/U1HNuDnKALJPJ2njllVdISkqivv70M0vJZLK/IXMw3PBlm6eqGltosLuI9vdCCIEQ4PIISuvtVDe2QGM5qmU3MMcriY2xD+Fye+gc7oNWrWR7ThVr0kuZ2DOcqf1jqGhoYdqHOxnZOZhb+t+NiBpGyGYDfWKtJId6M6VvNGkxfq0jV5h0aqb2j+GeT/ZwsKSOeRO6cG3vSJQKBav2l9A3zoq3QcOe/FoOZWfTa+ud0Gk8g/vM4J7LHMQHmnC4PWgUbsxqFxWNDjYeqeJAUT0ZxfXsyqthSr9oXlt/hNRoP54c1wmAz3YVUtXk4K6lu5k1Ilmamlmj58s9RdQ1O7mhbxT3frKXOpuDIclBFNTY2J5T1RoMHyyuo9bmpLHF3XoeQ4JDYfg/GNrYQoO+kC/2FDF9YCzX9IogxGIk3NeIj17DoBc2YHe6GdctjM9u64dSqWDbkqcYkPcRqz3Tqbf3BeCnzHI2HalEpVRQa3NwpLyJNQdKqWxy8PS4zvh6aVl3qIzShhbGdQ1hUloUG7Mr+Cmrgl7RvsT4e2HQqnhwmDTyw9pDZcQHmtCqFLy3MQe9RsXVvSIB6BBk5lBJPdU2B4FmPV71x3g1bC3OHjdKszpe3wOlQsGWXXsI+LEUc1QoSb+M5azXqKhtdhFg1hPpZ+S1tdn8Y1gi5qFPgb2OcoeOz7ce5dNdBYzuHMqqGSOwmsdy68I9VNqq6dujBynWFNwewf7CWhKDvTFoVaiUKgKMAXgZw7i0oYY7fryfJxUTsb/+PkEPPYgu4TTTdJ8FOUCWyWStCgsLWbVqFbNnz+all1660NWRyWQX2JMrMzhS3shjY1LYmF3BjtwaHhrWkaYWF2qVEqH3oTFmGA5dIp/sKCDYW8+orqEsuTUNt8fDuxtz6Bgs3SBW0WDnaHkjh0oa2Bvlx4H6OOZeGcCSHfnMXXUIoVAwKDGwTfndIi2khHhzpKKRp1cdYkdONcM6BfPkuE7E+nuxp6CGzLIGMsqb6eUTCeZQnB5P67BtU97fwQOa5WQ2mwnvfQcWgxqn201WeSMOt4dIXyM3DYjBatLx8Of7uTghACEE/WKt7MyrobbZIQXIwKr9JeRVNbL2UBkx/l74eWmpaXKw7nAFJXV2Pry5D2a9hpRQH/59TTfmrj6MQa2kb7w/tTYHO3NrGJDgz5DkINLirHQO9UF5wjB2RyoacXs8dI+w0DXc8sskbAq2mS7BZjEyb/JU/H28+fZgKd0jfRnbJZSfj1bS4vLw4c29+XJPEZuPVlJvd+LrpaWisQUF4PPLcHED4v2Zf0MqkX7HJ4JxewQtLjdz1xyisqGFXjG+eIQgympkV141QkBlYwuLtuSRW9mEUgG7DmYyUVXJTb1LgCj8TToALu2bSmbMF3QIOz7DolqpoGeUL00OFyv3laDXKLnlojjM1hDwDmHV5hyWbi/AatLiY9QQ7CPVbXJaFE2OMMZ0HQbAz0cr2fjpK2gi7HS67ll0Kh1j4sbwQOEDpOv19DCHYYzrhv7KKzF06nRe3vtygCyTyVrdc889zJs3j4aGU98QATB//nzmz58PQEVFxZ9VNZlMdgGM6x7G6gOlPLR8Pz2jfPHWa9iQWUFOZRMfb88nwKTjzX19uXlADN0j6/hiTxE/HCrjX1d3I7u8kS7hPvSMkm6W8jfr6BNjZXBSIF/uLWbbsSr0WhXfppfS4nLT4vIwtW8UMQHHJxIx6dR0ibBQWNvM2K6hRPgZmNgjnO5R0gQlgzoGMv1iO73jrGy1vUhBjQ3DwTJmf3GAbpEWOoV5s68qhTWN3tQdrMDm8NAjwofiejsPDUtkbA8pv/e+T/ayPrOcMIueFpeHS5MCue/yjnjrj+e+Pju+M5uyK3lvUw5X9gjnlbVZFFY24G/S0ux0c8N721l4c2/0ahXNTjfFdXYqGlsAWH2ghNfWHyHArKOx2UlMgIl3p/SiuLYZPy8teo2KlFAfnr6iM0Heesa8volmh5unxnXizlH9sDv7cPfHe6izOSlvbKFPjJWDpfU8PDIZH4OGumYnF3Xwx+H2tN7Y1y3Clyt7hDMpLRoAhUJBjL8XX+8twmLUcHGHQF78LpOtx6ow6dQUVDez9WgVCoWCjsFmnl1zGKfbw52XxNM31o+fsipQKqHJY+bngHGM9OmK6pcRLEItevQaFV0jLABUNzkoq7eTFOLNg8MSqWxsQatScllSIJFWIy63h7WHyiisbiYtzkpGcR1HK5oAqLU5GJwY2Gbq7+QQb6x+uUQ3FILLDloveof0ZkLCBPRqPXd2v1Naf9q59xz/Sg6QZTIZACtXriQwMJCePXuyYcOG0643bdo0pk2bBkDqecjzkslkfy3NDjf3fLKHLuEW7rgknvhAE8t2FnJN70iCffQs2pLLfeYfGGBt5JWMG6ltdnKkvJE9+bUU1zVj0Ejj2r638Rg/H60iIchEr2grNU1OJvWN4uIEf/rG+lOSGk5SsDeVDdK6Zp2mTVoCSCkeKWHe9I/zp0+sHxN+mQ66vN7Ov37IYninYAI2PkLlbh0LvKdzqKSeWwbE0ux0c7SiiVev64FamcLQiiaCvHX0iA3ArFPzyFfpeOvVVDc58PPS4nR7SAn15vaB8dw+KKHNBCU5lU1sPVpFXIAXAzv4s2hrLo98mc7sNA0dNs9hc/BE0q1DsLV4cLjc3LJwJxaDmjsHxzE0OZhmh5toq5FLEwPZmVvDoI6B9E/wp6DaxvSPdhHr70X3SF+m9ItmZJdQSuvs+Bm11CgcaNVKlEoF+4tq2ZhdiVql4KlxnQjxMdDichPkrWfO1+lEWb0or7eTV9XExR0CSAn1oWOwmcfGpLQ5nw6Xh/c25eBj0AIKwnz1xAeauGVALF/vLaJLhC+R1gqirF7cMciHTUcqeXr1YYZ3CqbG5kABeOk1HKpRkFHSwL/XZZNV1sBTYzu1TtoC8PIPWezMreH9qb2oaGjhvU3HuG9IR/QaJXcu2U2fGD8++DkXm8NNSqg3C27sjVGr4kBhHTM/38+0i2MZ+8vNmwAWoxbLjW+BUwqOAXQqHf/o/Y/z++Y/gRwgy2QyADZv3szXX3/N6tWrsdvt1NfXM2nSJD766KMLXTWZTPYnEghsDjctTjcej2DbsSq6Rvi0phpMToviyMEaVhQaOWKoZ0LPMLqE+WAxakkONdNod3PD+9tptLuosTmY900mH0/ry5sbjnCwuJ5PpqXhd8KEGzf0jaZruIXkUO82s8eBFGh9urOQrhE+jO8R3poXW1bfwu78WgJMWkZ42bCY4FhFEzVNTkIsBmYNT2TT0UqWbM1n+qA4Ov3ys/8lHQM5UFiLTq1kdXop72zMYf4Nqfzr6m68+eNRHl+ZwZzRKQgh+GhbPn5eGnIqbCzakktTiws/o5oWtzQaQ5eocIxZwYxOTWR0x2RAurgIMuvYlVeDy1PA5SkhLNicwwc/56JVKxjfI5x7h3QEpJ7SjkEmVu8v5ruMMgK8tXy6vZAre4Tx8W1925yHr/cW4xEewiwmRnQOxeH20DHYjK9RzYPDEvl6bzGHShqI9DOQFHx81r7M0gaMWhURv6RVaNVK7hycwJyv0vnHsn38+5ruDEkKZtGWPCb2iiDK6sV7U6QZ8+auPsT6zHKu7hVBfIAXb/3oQa9WMrFnBAMS/EmN8uVwaT3NDje+XloOFtdRVNPMkOQgxnULJS7AhL9Jy56CGrLKG6lsasFi0JBfZaNPjB+zRiQR4qMn1GLAYtTicHn45mApvgYNEb5GTubRGLArFJy4JLM6k6zqLEbEjkClVP1mm3NxXgLkm266qbX3KT09HYDHHnuMd955h4AAaR70Z555hhEjRpyP4mQy2R9g7ty5zJ07F4ANGzbwwgsvyMGxTPY/yOkSvDixKwFmHRuzK3nky3QCzHouSghArVLidAseap5MhtOGRatky5EqcittDE4KIrO0kcuSAvE1ahndJYSKhhYi/LxYs7+Yotpmmp0uduRWc3mnkNby8qqaOFBUS5CPHotRy/rDZSzels8TYzvhpVXjcHnYm19Lh0AzV/eSJumobGrhongri7cV8IXqdu5KS+Dyymbq7S4G/5LH/N2hcsob7K3l1NudTH53G9VNDm4bGEugWc/G7EpMejVqlZKCahuFNc24PQI3sHxXIUHeOp4b34WN2RVkFNcRbDHywoSuWE06jHo1XL+sdf9vrD9CdnkjDw5LpLCmmZqmFlKf/J4oqwGbw0Xf2CCGdz5+3P9em012eSO+XlrKGhw88XUGBq2KJTvyWbQllwU39sZi1FJUY8Pp9jC1fyw/HCrjwWX7GBDvz9s/HuNYZRPzxnfBR68hNdrC0ORglEpp9I1DJfXSLHmh3vz7mu5szK5gUMdAwn2lYe36xlrpHO7DrrwavkkvoWOQmSirF80ON2qVgqt6RZAS6sOIzsFsPVaFUqEgxCKNPf2r2wfFc/ugeHbl1fDSd1kU19lJjfZj1YESKhocTEqLYlhKMH1jra0XP0unpWHUqtqkUICUlrEhs5xe0X70iPrtGMYv7niRb/O+5Y1L36CDXwcAPsv6jD3le+gV0otgr+D/8B1/auclQJ46dSp33nknN9xwQ5vn7733Xh544IHzUYRMJpPJZLI/wcNf7Ke0zs7SaWkkBpsZlhyEl15NRkk9XcItlNXbmXFpMh9uy2VPXi0+BkHVLykVjXYXu/OqSS+qY0SnEGZckkBji4sxr24iv7qJPjF+RFq9Wss6Ut7IjMW7qbc7USqUxAWYOFAojTJRa3Nw12UJlNXbySipZ0q/aAC+Sy/jmTWHuKJ7KAFmHaV1zbyyPodbB8Tw0LDo1hvfFt7UG9UJQZhaqSDIW0+1zYFOrWJoSjBDU44HVU9f0Rm3R6BVSwHma9d1R69RYTFqeWJsJ8ob7AyI9/9NYJdRXMeaA6WsOViC1aTloeX7sTvd2J0uKpsc1DY7SAn1YWhKELH+x/OrOwSZyKtq4ub+MSzYnIPd5WFQxwDe3ZSLEIJNRyoZnBjIku35fLm3mP6x1tbcXRD4m3QYNEo+21nAoi15PD+xKwHm40PR5VU2olYq6Btr5aescl74LpsvdhdxqLSBxTf3JibAREOLi/5x/rx+fU9iA7ywO91MXbCdWH8v5o7vQtwv+eBpsVZmj0yiU6gPJ2t2uJnzVTpOj4fkYG9MOjUOt8Dh9gBS7vOJvwx46U4degb7/D975x0eVZn+7/tM75lJJn2STBoJCQkhEHoVBaQpUgVU7HXXXd1iWbuu6Iq9rCjWtWFHVCwgvfeEFkJ679P7zO+PwUAAdXfFdb/7m/u6cpGced9z3hNOks887/N8HgVPXzygp+jvVNx+N3afnXp7fY9AvqbwGhrtjcSr4s845+dwVgTy6NGjqa6uPhunihAhwn8BY8eOZezYsb/2MiJEiPArMD43jna7F5lYRLPVzZ56C25fAEEQUWjSc9Pbu6nvcpEbr8Hp9dNu99Dt9KGUigmEQuyo7iJKKcXtD+cTbz3WQbPVhUgQmD8kjdwELX/6YB/1XS6emFvE1MJETAYlk/ol8vn+RnbWdNBu9/BlaRO3TszlL1Pz8AaCJOgUvL+zjk/2NCAixAXGJoZPymVtRTcmg5KvDjSzraqDRSMyKDEbkH7vY3wclUzC/CGptNnczDqps9z3SMUipCft0ptO2ubPSdCSk6Cly+GlvsvF7tpO1h1p58EZ/bhk2XZsbj/Z8WrumZrHU6uPUtPuwOULkBmrQi2T0DdBy9++OkKMRs7QjLAd3LBMI69squaVTVUcbbWjV0lJjVbT3xSF3x8kWa/kwZUH+WhPA8MyYvjN+Gye+a4CjUnCrIEpaBTNfHe4ldoOJ1lxGvSq3s00zstPJCcxCqlY4Ka393Bubhz76y3Y3H4CIdhY0c7DXx7m7ql5DEjVEwyFkIgEchO0pEafeBPz7cFmXlxfyaOz+ve4g5yMUibmjxNzeG9nHWWNVh5YeYDfn9sHg1p22psJCHtIN3S7yIzVYHX7kIgEVLKwHP1ekPuDfu7ceCexylg63Z2MNo3mtiG3MTt3Nn0MfXrOFaeKI04Vd9o1zga/aA7ys88+yxtvvMGgQYNYsmQJhjO0/YtUxEeIECFChAj/PcwcmNLzucXlo8PupdCk4/IRZgBEQrhZSGW7g9RoNV0OD/2SdFw3OpP6bif+EJzfL4HDzTbe3V7LlMJEHptVhNsfQKuQ8sK6Y3yypwGZRMSWY+1cOyaTW5bvo7bTxdcHmxmUFs35BXLG5sTh9Pq56vWdZMdruHtaPm9sqUarkPC7vjayNz1AzvkPM3LqRKrbI+Wy/wAAIABJREFU7Ty95igSkYjK9jJevbyExCglAKX1FkQiyE+K4p3ttTRZ3EzIS2B/g4XiVMMZI5r3rCijy+Fj3uAU1hxqZeHQNMxGNX9fd4x15W2ckxuLzePj4qVbiFKIGdPHSCAY4q5PDrC3rhuxSCAxSkl2nJb9DRa+PdzKxSUpFJrCEdgjzTYaLS5uOa8PS9dV4g0EmTMohW6Xl+JUA3dMzsUfhLd8NWhlYmYPMjHQHM1NYzN5c2sNe2u72Xy0nW6nj/puF69dMeS0exCLBJL1Shq7XWgVEgakGfj9hD4ca7MTAowaOeYYFYcaLfxh+T6MWhmf3DiSfslRHG2x4w8Ee5qlhI53wfshhmTEMDg9hlc3VbFiXyONFjfRPxAJfmVjeMwTc4u4d8UBjBo5zy0oPn6dEBWtdjRKL02OJuQiOdXWatJt6UjFUnKjc3/y+T1b/GIC+frrr+euu+5CEATuuusubr31Vl555ZXTxkUq4iOcDQI2G8333Ydm9Giipk//tZcTIUKECP8T6JRSRKIQ26s6ueyVbbywcBBDMmKwewOM6RNLeoyKR1cdobLdwabKDkobLbx0ySDidAoWf3mEJouLKQWJTC5M5Lo3d1HX5WRifgJZcRp8gQAPfH4IvUqGze3D4wswLieOS4al9UQwd1R1oJCJKE7Vo5FLeGJuERq5lASxFQ7/Bkwlx9cpozjVQLRaxiCzgYYuF6sPttDh8PLezjpMBhXLrx3GvdPzcXoD3PL+PrZXdfLABf16WjmfTDAEvkCQOz7aT5vdS06CFrNRzbT+STR0O6lud/LIzH7MeH4LaTEq7pqax83v7uVgk5UYjYybx2czqV8iarmER1cdYvnOehL0yp5I6QtrKzjSYuPtq4YiFYt4dWMVMrGIz/c3YfeEW3XfMy2fnbVdhASBFfuamNY/mdouFxVtDhaNSGdsbhyPf32ERosbu8d/ojX2Sdz5cSn1XU6emjeApesrSTEoefa7ClptHpZfO4yn5g1gxnObaLG5UcnD4fM9td0carLi9gf5bFc9Wys7eO2KwT3nD4VCbD7WgcmgJC1GzYFGC7d9WMoNYzO5alQGUwuTkIoF7vy4lIsHpyIWCdjcfganh635RmTF4PIFMBmUDMuM6RX5PtJi4+Z392JKaMaisDBn0Bwy9Bl0ubtw+ByopeHnosnexFfVX3FB1gUYFOHga52tDo/fQ5Yh66w8+7+YQI6PP5EPcvXVVzN16tRf6lIRIhDyePDW1eNravq1lxIhQoQI/6cpb7Hx8oZKBqTqmVyQxCBzDBvK22m2erhk2TY+umE4lw0z85t39rCntouhGdFsq+qiviu8ba6QhYXWHyflsPpQCwuXbePxuUXcMqEPXQ4vJWYD5+TEUd3p4Mlvy6ntdPLIzEI+2lXP52VNXHSSXdi3h1pptXjYXdPN8MxYsuK0rD7UwlaPnwsHXU6nw0tpeRsjMmOIO15UeLjJRkWbDac3SIpBSaJOyR8mhLflv48qy8Qi0o1qRmQZAWjsdvLhrgZmDjSRoFPg9QVJj1ExMT8ety/I9KIkAPolR5GsV7GuvA2DNMg/ZpuQGlK47JUdVLXb8PiC5CeqWHDce9jq9tHl8HHz+GwyYtU8uPIgM4uTidbIuS4nDr1KSofDy9FWOwearKREK7m4JIVdtV2YDEo0cjFOrx+nx8crGyu5eHAq/U1RHG6283lpIy02D1MKElEezw3xB4J02D08/OVhLhtuJjteg1Yh4c2tNby1rQaNQsxlw810Obwojs9ZMqeIToenp6HL3dPy8PiCaOQSWq1u6jpd+PxBkIfF8W0f7uebQy2cl5fAIzMLqe9y0mx14/IFkElEpMao2FPbxe6aLgamGvi8tIkWq5sPrh9+3CvZQG6ijvd21DExP4G+ibqe/2+TQcXkfgnoY1zUewaTrk/H6Xdyy9pbKIor4vYhtwOws2UnHx79kD7RfRieNByAxdsW0+nu5I3z30Aq7p1u8u/wiwnkpqYmEhPD1Zoff/wx/c5SZ5MIEc6ExGgk7fXXEORn3tKJECHC/z1CoRC+mhokSUmIZLKfnvA/xKpVq7j55psJBAJcddVV3Hbbbb1er62t5bLLLqO7u5tAIMDixYvPmlPUW1tr+HRvI5/ta6Bt+4f8cew4+iZmsLG8DW8giMmgQioWMb1/Ess2VjK1IJFrx2Zh0iup63Li9gZos3m45OWtePwh0mKUfHOwmRkDTNR3Ofnb1+V8e7CFuSUpvHfNMF7fXM31/9jNX2f0oyQjmvJmGwqpmHSjGo8/QIxWxp66brZUttNi1fCH9/cBcG7fOD7aXc9b22p5bHZ/5g9JZVNFBx5/gCHpMZQ1WEgxKMiI1bK1spMSc3RPTuxz84tptoR9g40aGQ99foivD7TQ7fRyzZgMWm1uRAJcOCAs1v2BIA6PH7VcgkIiwuMP0LTyQfLt2wjO+QdDMqLxBQM0dXu4bER6z/fS7Q1Q1eEkRIhXN1Vj9/jZfKyDNruH1QebyU3Qkh2nYUhGNBWtDu6f3o+i1BPpqH+alEtTt4sPdzfwwa56VuxrQgAONlnRKyWoZBKMWhlikYDLG2D+y1vpdnhp6HYRCoUYlmlkeKaRilY7hSY9swemkHyKhVpOghaHR8mawy0MzzQSo5H3iOffjs/murGZyCUnkrPb7R4yYzVcPSp8nwqJmHitnLSTii8HpBp49fLBxGnl9EnQYnX7es4JUN/l4q2tNTRb3L0EskYu4eZz+/C7756n0d5IIBggShbFmJQxFBgLesZNME8gTZdGXkxez7EFfRdg89rOijiGsySQL774YtauXUt7ezsmk4n77ruPtWvXsnfvXgRBwGw28+KLL56NS0WI8IOIFIqfHhQhQoT/M3iOHKHxT38m6qKLiFl02a+9nP8YgUCAG2+8kW+++QaTyURJSQnTp08nL++EGHjwwQeZM2cO119/PQcPHmTy5MlnrVj+urGZxOvkfLl5D96WIzz4iYaDITOzB6bwx4k5PXmpU/snsa+hm8w4DYXJUbyysYq3t9cyJieO60anY3X78fqDNFkEXt5QhV4lY0N5O4earBSadIzuE0uMRs6ILCP+YIg+CVoaulzct+IgE/Lj+ePEXCwuPzqFlMUXFXLvigM0W92EjheTWV1+JhckYtTIyU/SIZeIODc3Dk8gQD9TFK02D4ea7VhcAVRyMTeMzUQiDgvkLcfaueezA7RYPYzONjIpP54txzoob7Vz+Ws7uXx4GjOLT+RiP7rqCDtrOvnL1DzqulwUJkexrDqZ32QOw6yJ5c4paVicPrZVdTAy29gzz+UL8NS8op5iOptbjEIiMK8khdc3VzH92Q0IIhEJOgUf3zAcg/pEkGdzRTs3v7uXYAhuOa8PTq+fQ002SswGzDUqjrXZabJ6+Gh3A/NKwqkMhKDb5WNklpEpBYk8/u1RhqRHc98pqSRef5B2u4ckfTii/tn+Rp5dU8HN44PMPt6M5ZEvD1PRZue5+cU98wRB4O+XDEKAnudgTE4cg9NjUMp6+xB/75utkIpw+XoXTGYY1Tw6qz9pMaf7HQNcVXAVG+s3Mvuz2QxNGso9w+5BJJw4h1wspzC2sNec4cnDz3iuf5ezIpDfeeed045deeWVZ+PUESJEiBDh/wNCfj/e2jpE+iia77ufkNNJ3G1/Rj1mNKpBA3/t5f1H2b59O1lZWWRkZAAwb948Pv30014CWRAErFYrABaLhaSkpLNy7S9Km5CLRdwwLptFQ9P423I1dQ0ifJ4gIhHcu+IAQzNimNo/iWi1jCWziwCo7XDy3s46NHIJ5+fH88qmGlzeACXmaOK0copS9EwuSGR8bjx/eH8v5S0O3tlWy4BUPdOLkhly3Nkh3ajmj5NyMOmVPLDyIOYYFTeOy+JvXx1hX103g9OjmVqQSLRaSk2Hk3idvEf4uX0BPittxOsP8d6OOrQKKXNLUrh+bBabK9rZVNHOmJw4rG4fD35xiDabB5VUxL66btYeaSMvScecQSmsK28jM1bbYxcHkBmnxu7xU9lq50Cjhd+d24fm1AvRFSWDTEa73YNULOK8vHgEQSAUCnH7R6V8e7CFknQDDd1ujrbYEQS4ZXA2eUlRvLKxEn8QhFCQoRkxPeK4vsuJUSNn/dE2rC4farmElfsb8QVCfHDdMB78/BBGrZwZxSYeXXWYG8dm8fKGKuQSEe9cM5RjbXb6JugQBIiPUlLRauP5744yb3Aq0Wo5vkCQlzcc47OdxzBrg6SkprPxaDuZsWom5CdgdftYVdqE0+tHdLoJBVXtDtYeaWXBkLSeAsdTxfHJPPZVOXVdTt67dlhPHrMgCD1tqc/EqqpVbGrchDfgpbStFG/Ai0Ly40EwT2Uljo0b0c+ahUh1ZuH9rxDppBchQoQIEX5Rgl4vbU8+hbKoP7oJE844xvrFF7QvfYnoSy/FtWcPgkiEAMTfeut/drH/BTQ0NJCSciJ6aTKZ2LZtW68x9957LxMmTOCZZ57B4XDw7bff/uzrhkIhnvymHJVcjEEt5ZJl2/H6IV4n5aMbhiARCUx+eiPrylvDhXDdbopT9QiCQEq0kpFZRt7eXsvVb+7i/un55CVFcfvkvr2FkAL+MiWPzcfaeX9XPf5giGn9w+JeEASWrq/ki7ImgsEQbTYv0WopI7KMlLfY0CgkTC1MZNnGapINCt7aXkefeC2js2Nx+wOIgCKTnkS9kiarm4sGJDPpeEOSpesrabS4eO3ywfRN1HHXlDzKW2zsrevG4w/w1YEWlFIx0/on9azne9y+AIUmPXMGpRAMhR0bTAYlLl+Ax78pZ/Oxdpq63WjkEuJ1Cp6dX0y8To7F5cOolWGOUSMRiRiYaiBWK2fe4DQkIoHH5w6gudtJs9XDnyaF3Rmq2h3c+NZuJhckcMO4LDy+ANEaObkJWhyeAGKRQJPFFV5HehC5VEy0Rsaa9a0opWIuHW4m/ySv4gyjmjkvbsHjD7K1spM3rhzC7R+VUt5iQ+usZ0+3Gl20k5nFyfRN1BGllLKuvI1nvqvg8hFm7pmWT5PFxa3v72PuoBT0ahlL1x2j1eZheGYMbTYvqdFKMuO0/BA3nZNFh91zxiLCk9lZ3Um8TkFKtIpMfSZOv5ObBtwUfmx+QhwD2FavwfLJJyiLB6Lsl/+T43+KiECOECFChAi/KNavvsL61SpCfj+6CRNw7NwJgSDqIYN7xsjz81GPGoVm7BhUQwYj1miQxMT8iqv+7+add95h0aJF3HrrrWzZsoVLLrmEsrKyni5q3/OvWKl6/EEQoNXm4faPynB5A4SAdocP13GReOUoM69vrmH8krWEQgKPzS7k/IJEBEHgypEZrC9vw+7xU2CK4rPfjDzjdbqcPl7aUEVhchTXjE5nwcvbGJFl5MZxWbh8AQRgfG48KrmYT/c28vWBFp5fMJAQIVQyCQNSo1HLxeyr66bL6eXOT0qRiESkGJS8cnkJ0WoZD6w8SLfL13PNK0ams+TrI+yq6aJvoo7hWUYONVs51mZn9qAU8hLCKR+f72/irW01/HlSLjkJWhRSMct31vHmlhquGZ3BuNy4nrbN5S12vixtwucPIhIEVDIxKpkYkSgs9p+bX8xFz29k+c46/MEQd07Oo6zRwldlTcwcmMLE/AT63/cVdk84VaTApCdWK2dUtpESczSf7Gmgb5KOOYNSe33/nppbxMUvbeXdHbV8eH04reDq0enEnJSeEQqF+Hx/E6nRKopT9VR3OChK0RMKhTDHqNHIJYSMufibHNw5rRCd8kTe7tCMaFIMKj7e3ciemm7sXj/fO7xtqmjH4vJz99R89EopV7y2A5c3wKR+CTw6qz8Ob4BlGyoZ3ze+p723PxDkk72NZMVrST6e0nHyOj/YVY9OIeXJ1eXkJ0Xx2Oz+zMiewYzsGeH5QT/egBeZ+MfrEAwXz0M9uARFft6PjvtniQjkCBEiRIjwi2L/+hvEuiiMN94AQNuTTxHyeTG/+25P0ZRzyxbce/cCIE9LO+0cQa8X5/YdKIv6I9ZoTnv9f4nk5GTq6up6vq6vryc5ubcV2bJly1i1ahUAw4YNw+12097eTlxc76YJ/4qVqkIq5rZJuSzbWMXOmk4KTDqq2p2MzjZid/t5Ye0xZhabWLG3CZEQjvDeunwfSzdU8s7Vw0iNUfG7c/vwl0/KuOaNXXx60wi0irDwarW6uX/lQeYMMrH+aDsWl48d1Z3sqbNAKMTmY+3MKk7mq7JmLG4feck6JuaFO93FauUoZWIONFgob7VxQf9kXL4AHn+QgWnRXFiUTH9TFH2TokiMUmJ1+zjYaEUmFlHb4aS208mUggTyk3S9mn9Eq2T0TdTyj601hEIhPtzTQIpeSavNzZwXNzPYHM2QDCOFyTpGZcewdH0lZQ0W7rsgbDpQmBzFU/MGkB2vIRQKNyKRSUSEQiEau13EqGV0Ov24PAGiNTLcPj/v76xjX1030/on883BZhzusD3b97nAGrmE2yf3paLVxodf1GNQy04TyHKpmPF94wiFwj87VrePJV+XY45R88eJOTR2u5CI4db395Edp2Hlb0fx8oZK3ttRx/i+8dx0TtgGze72IQjCaT7QcomYOYNSaOhy0WJ1IRWLeOWy/giCwESvn/mD3byyqYomiw6vP4TdE2BdeTttNg9dTh+f7W/C4wv2COTaTiflLTbabZ7eAnnT09gaj/J602zSjWp+c072GXOS79tyHy3OFp4f/zwS0Q/LVrFGg7J//x99xv8VIgI5QoQIESL8MG4LHFwB2RNA+6+1cw3Y7RAMohw6BElNQo+wTfjLnYQCgV5dtkRqNWK9HkF65gp05/YdNN9/P8brrkN/0Yx//37+D1BSUsLRo0epqqoiOTmZd999l7fffrvXmNTUVFavXs2iRYs4dOgQbreb2NjYn33tc/rGU95qp6zRSpRKxu3np3JBUTJ3flLK4WYb04uSWP+ncYRCIV7bUsVjX5VT0Wrn9o/2c9/0fhSl6hnZx0hatAqVTILXH+Tp1UeJ0cio6XDS0O1m9sAU4rVytAopo7ONrCpt4ptDLazY34RKJsbi8rL4i8NkxWrIjteys7qTZ9dUUNZoAWBYhpEDjRYe/Pwgi4abeWhGQbhA7Tg6hZQ3rhxCVZudJV8f4XCzjVcvLyEjtvcbqz213awqa0EuEXHZMDMvb6ykyeIiWi3DHwzR0O1m+c46XL5EzEYNy3fUs+5IK3aXD3cgSIxaxiBzNE6vH5lYhNMX4K5Py4jXylm+s45FI8xcMyqdlzZWcu3oTEb3ieXt7XU0drtYe6SVndVdyKVi7pjclxiNnFAoRLPVTYvVzd2fHiBaJeOxWYU8sPIAapmEWybkAGHBueZwG21WD4IA143J5Nbz+hCnU/D82gr211tYNNxMrEbOmJzwLszYnFj8gSDBUAi7x8+G8jaeX3uMxTMLyE+K4qX1lQBcNSqdw802zsuLRy2X8PTqo2ypbGTzsQ5GZBlRySTolFJK6y3oFFKmFCayu7aLP07MJVYrJ1YrJ14rZ9Oxdrz+IDKJiGn9kxiVHYtBfUoE2NaMzlHFkhk5ROmieor6TsWkMaGUKHuK9Nqcbdy+8XampE/piTKfTCgQIOhy/ew30hGBHCFChAgRfpi6HbDxcRBLof+8f2pK0OPBW1VF2zPPELTZkSQm4q2qIuTxIKhUKHJP74alnzED/YwfFr7Kov4Yr7sOzehR//at/F9BIpHw7LPPMnHiRAKBAFdccQX5+fncfffdDBo0iOnTp7NkyRKuvvpqnnjiCQRB4LXXXjtjW99/hXa7hwONVi4ZkkpOvIZblu/lUJMNmUTMnppuFo1I74kACoJAok6FQSUlO07DkWYbrTY3KdEqFg5JY0CqHpcvgM8fZG15K0lRSp6bX4THH+RAo5W1R9p4Yl4RepWMmQOT2VHdyUvrj3Hf9Hz+/GEpCmmITRXtbKvqJE4rp8XqJsWgIi9JR7xOzo4qH25vgFc2VmEyqDi/ILHnPo4022iyuFjydTlahYQ/TOyDQIh7V5RxxYh0Uo/bkV0/LpM1h5uRiMXMG5KK0x+gut1Os8XN5IIkxuXEsnR9Jct31HHJUDMikUCLzcPK0iZe31zNnVPyKEyJYtEr2xmYZmDRiHQONlqRp+jx+INsr+pi2WWDODcvgXidHEEQeHVRCde/uYs1h1u4fXJfZg40kZ+k43Czlds+LEUhEWFz+5g/JBWJSMRtH5VS2WbH7QuyYGga8ToFqw+10GJ1o1NK+bKsmXmDU8lJ0GLUyJnWP4mmbievb66i2eLiq7JWfntOWFiPzDZyy/J9jOkTy7l944nXyXvygjccbSMQDDG6Tyy/e3cvU/sn8ptzsilO1fP2thp++84eZhYnY/f46XD4eGHhQGK1ciQigWCIXm9QZg9KodPhRXrcMUQQhNPFMcCEByHoJ0fS+7UjnUcQCSKyDdkAXNv/2p7XQqEQq2tXY/VYf7CzX8err2Jb9RWmZ55Gmph4xjH/DBGBHOEXx7FrF/Zvv8V4ww2ItT+cyB8hQoT/QtJHwZTHwXTK9rzfC5/fAsZsGHFzz+GQ10vljBn4m1uQ5eYi0WmJmjkTQSz+WZXlYo3mfz5yfDKTJ08+zdf4/vvv7/k8Ly+PTZs2ndVrPremgvd31fG3Wf2Z1C+Ba0dnUdFmozhVz8yBJs7tG8cza45i0qtQy8WsPtyCOUbNXVPzUEjDaQLfHmzhgc8PckH/JFYfbuX352bTL1HHR3sa2FPXhVgQYTaq2F3TzY7qLqYUJKKSSTEZVFR3OAgGQ+Ql6pBKBL4+2IwvECTDqEUiFlh66SBiteE8270NVkLA4PRoMmLVvLyhkrVH2rh9ci7PfVdBdbuTK0aaMelVDM2M4dFVh/jH1lqkYhF3Tsnjs32NfHOwhecXDKKqI1wYN39IKoFAkFvOyyUrLhx9bLN5KG+xoZSJ+OLmUdR3OonRyNlR3YlOKUEiCPSJ15IeqyFZr+TNKwdzsNFCgUnHyOxYBEFgV20n3U4fk/sl0GhxUd/tpLLDwYIhZgqOt562uf1hm7q8OKLVcmYMSOZAo5XXtlTjD4Zt7WxuH/E6BbMHpVBo0iMIsKO6k6e+LeeDXfUMTo9meKaRXTUWNAoJcTo5V47KoLLdwe/e28uUfvHIxQKrD7Vw9agMXr6shCPNNrYd60AhE3Os1Y7V5eOCoiTG5IR3I0Zmx3JBURLvbq/j072NiMUCaTFqNAoJ0uM2b+JT3pedqTPhmTja5sDhDVCUckIgOzw+7t9yPzKxjFcnvXranA53Bx+Uf0DfmL5c1OeiM55Xbjbjzcr62U4WEYEc4RchYHfQ/sLzaMaMwbVvH44tW9HPnh0RyBEi/LfjsYFECeLjfx4kcnBb4e25cOHzYDCHj4cC0F0D0t5/hLx1dQRa2xBkMgSAQJC2Rx9BEhuLeuALZ7xkyO/H+vXXKHL7Is9IP+OYCL88uQkadAopWoUEQRC4bmwmH++u54rXd/D4nCJsHj+vbaoOt31WSNha2YleJSWE0JNDW2iKYtFwM3mJOg632HhqdQUKqYh0o4oupw+3z09Bgi7cxe64tdu7O2pps3t4bkExg83RTOiXyNEWO1KxwNylW9hT203fRB2PrjrMAxf2w+0LEKeRUZiip77bxdL1lWyq6ABC2N1+bh7fhw67hyiVFN3xHOj5g9NwePyMz43D7vZR3+WkptNBnE5Bs8VFU7eLP72/j2AItAop14zOZG9dN5P6JZAZpyHDqGZ7dSd1nS7Wb6jit+OzueuTMs7vl8DimSf8eF2+AL9fvo9YjZzZx3OHP9nTSJvNw+6aLrZVdiIWixibFY1cImLzsXbSolXc/9kBzsmN56pRmT3n6pccxVNzi7hl+T4yY9VIxSLcvgBahZS8JB3zXtxKp8OLTCIiVisnL1FHjFpOidnA7ZNzUculpESrsLl9TMyLJxCCFpuX/ilR6JRS/IEg176xg/puNyJR2GLP7Q9ww7gTrZqdXj8r9zfhDQT54/k5ZMRoWFnaRF2ns5dbxr/DX784RFW7g2tHZzBvcCrfHmrhqW+PMqRoCDJ5uNHJqbsiRqWRu4fdTZwq7gfOCtpzz0V77rk/a20QEcgRfiECHe04Nm9BpFZjvOoqoqZMQXqWfDojRIjwC+HshLdmh6PG59570gshOHU7U6qEBR+CqLf/qSwjg+TnnsO+di2SKB2GBQtw7tyJKOrMf0xt69fj3L4d+5rv0IwZQ/yf/wSAa+9eRGo18uzss3d/EX6UOSWpnJefSPTx7XCr28eXZc00dLkorbeQGqMiSilhxgATw7Ni6HZ5UckkxGlP5I6+tKGSHdVdjM428rvx2Xx1oAW9SkpRip4b39qNVC7iYKuN2g4nGnkFvzu3D0qZGIlIIMWgwhsIsqe2mxvf2oXHH0QsCrtDBAJBVpU1MyA1io/3NBKjkTOjKJm/fnGIUAhmDTIxd1AKJoOSo612suO1XP7adlKjVTy/YCCmaBVT+ydz24f7abd7Mccoefea4Ti9fqLUMkQiAVO0kkHmaC4bbmZTRTv3fXaAa0ZnMH9IGnWdThZ/eZholRSXL8ixNjsIkBqt5miLjfVH22i2uCEUQkSIZL2Cx746wq0T+vDXGQV4/AHKW2yYY1T0TYpiZJaRh784xJbKDp6+eAAD0wz0T+n9M2Jz+8iI1ZAeq2ZTRQcHGnfQN1HHM/OLqWpzkJekxaRX8cneRn47PptZA1N4dNVhOh1eQiEwGZR0O708/nU5n+5twBcM4g+EkIvFWFzhaPSsgSbe3FpLol7BmD5xPPT5IZ6+WEGf+HAwSykVc+uEHKwuH3MHpbK/3sLumi4GpRlOE8jBYJB7PztIVqyGS4ebf/J5++34bB5ceZB3dtQxo9hEjFpOskFFs6eGDmsDTr8TtVR92rz8mHx2tuxELpZjUBjOcOYQKQuDAAAgAElEQVSzQ0QgR/hFkKWlkfLcs4hjYhBksog4jhDhn8HZCeVfQZ+JoIr+z19fooCEAjDm9D6ef2H44xTKusuRiqTkROcQKvsY6/JX8MZNwnjdtbQ/8wxivR6jVot23Djchw/TdO+9GG+8CWmskaDDgeXLL2l//gUCHR3EXHM1+lmzgHAOc/MDDyKJjSXl72eOOkc4+wiC0COOAVaVNrGlsgOtXEyHw8PckhT+cdVQEqMUCIKAXiWj0+Hlmjd2YlBJMUWryE3QcrjJypwXt2BQy3j76qHEacN5s55AkEuGppJl1PDlgSa+KG1iXG4cvz0nm+mFSZgMSp74tjzsSSwT4wuGeHVRCRa3jwdWHECvkoa7xGUYkclF2L3h1s+dTi8eb4CXN1Syv95CfZcTrULC+Nw41h9t440tVcwfnIY5Rk2RSc9Hexo41hbEHwxy5es7yTCqWTg0jZL0aAqTo3D5AvRLjmJoegwvb6hka2Un80pSuGFsJi+uO4ZBLWN/vQWvP0hRqp63t9fy2d5GBEK4/EFyEnTIpGK2VXXgC4R60kJMBhXn5IYLXe0eP+Ny4xicHk2fOC33Tu/HNwdbeHlDJVeOTGdLZQcPfn6IW87rQ02Hk76JOjLj1MQefzPyxtYa9tdZWDjUTF2Xk6xYDXtqu1DLxMwfmsoty/dx7/R8vIEgXx9swekNIAgQp5WxtaqDj/c0cN2YTC4dkc6Wyk6GZsYwKstIaUM3u2u6egSyIAhcVGzC4vIhEgSKU/W8enlJrzdF31PaYOHd7bUkRin/KYE8INXAcwsG4vT6UUjFFKcZePGSgbS70rB77WcUxwBHuo7w0NaHmJIxhQJjAYFQgFGms1+bEBHIEX4xIqI4QoTjuK0g18KZiqhCIaj4FqIzoPUgrFsMcg3kToXvHgqnMIy65T+zTokCzn8UJD/uNwphb9KHtj6ERqbhqXFP0bzlCYyBavythQgSCSKVkqDdjm3NGtyHD+Otr8e64jMkCQnEXncdrtJSOl56Gc0545AmJmGYOxexJvwH0X3wEJKkJKLnX/xL33GEH2Fcbjz76i3srO7ki9JmdlR3Ma0wkYsGmihvtqNXSZBJxLTbPdR3Oaloc/DO1UNRyyU8991RzstL7PHmLUrRs2iYmfgoOQ+vOowvECIYClHZZmd4prEnRWNsn1j21XUzvTCJS4aH7f6ufWMn5/RN4LJhadz83l4MKhltdg/3T88nGAqRoJNz0znZLFy2lZoOJ4lRCkKhsJ/z0VYHT35zlEKTgaIUPTmJWkJ7wmJVKRUzMstIVpwGs1HNHR+VMqlfPO9tryME/HFiLh0ODwcaLWyrUpMUpaC+202SXslN4zKZNTCZ37y9B7lUYMmc/hjVMvbWd7PmcCsCMK1/EjJJOE83GAxR3+XC5QuQk6Dl+e8qWHukjRcvGciqsmaW76xlT103Hn+Qyf0SWLG3AYlIwGRQcve0PO5fcRCNXMLVo8LdFW8en02TxU2/5CgemdUfrz/IuMe+w+r28+jMQvKTw5Z3iXoFT80r4rk1FVS021l2eQm1HS76H8999voC7K3vpsni5qZxWVhdfr4obWLe4BPWcvVdTm74x27OL0jg+rFZJEb19jL+no/3NBCrlTNrYDL76rp/tFMewIq9DVR12LhwkIpQSN2TTnG06yg6ue4H52Xps7iq4CoGxA/g7k134w14yTHk8HHFx0zPnE6i5t8vzDuZiECO8C8TdDrxVFahyM/72VXTESL8qvjcUL8dTINB+iOdmrqqYfcbMOhKiPrnClB6qN8FK38PY/4Efaee/np3LXx9F5hHgEgOScWQMS4snOt3hoX1f4pv74GG3TD/vbBI/xEkIgkL8xYiCAJ1tjoeitZyTu7VzJBPoPbqa5BlZCCO0mFbuw7Xnj0kLl6MNC4e5YAB1N14E8brryPhL38J+xqfUpvg2rsHX10dEqPxl7zbCGeg2+nl7+uOMbUwiX7JUTw0owCL08dz35WzbFM1Ve0OPP4gT6+pQKeQ8Orlg7njuG/vgFQDl76yjQsHJPPZb0Zjdfs43GwN58Zq5CwYmkZlm50/Tshhb303b22r5b0d9Swcau65fnFaNIFgiK1VHcwdnMI9n5bh8QcxRasw6sJb/0l6Be12L81WF3aPn+LUBKJUUt67dhi1nU721najV0qpbLfz3ZE2LixKJjdBS5fDS1GKnosGJHHb+blIxCL+MDG8W1Ld7sAco2JndRddTh8KiYhVZU0EQ6BTSrhihJkvSpvQyMUcbbUz/dlNmI0q9tR2oZCJGZhmQBAEEvRK3tpWS+1xS7sLipJ4d1stK/aHG4ooZGLev24Y43LikEtEGFRSShu62VbVicmg4sIByajkErZXdVGQrCM3QUdZg4UWq5v3d9ZT1milut3OFSMyMBtVXPnaDqLVMmwuH7nxGhosbjqdXh6bfcIPeECqgUaLC6vLR0OXi/PyTtg1GrUK7p+e35N3/uz84tPaS2sVUnIStGSd0i2v3R4uYByaHoNIJDDYHIPHF+S1zTVsPtbJO9cM/dFnbW15G3u7vuE722buHX4PRXFFeAIentj1BHGqOJ4d/ywAwVCQdXXryNBnkKZLQyaWMT1rOgB3Db2LQCjA4a7DrKxciTnK/N8lkK+44gpWrlxJXFwcZWVlAHR2djJ37lyqq6sxm80sX74cg+GXyxWJ8J+j673ldH/4AUkPP4yyoODXXk6ECP8+Fd/AN3fDefdD32knjodCvaO9zaVw6DNIHfbTAtltgX3vhdMkDGmg1EN0OmgTT5y7qxqiUsDeDBufhJKrIT4f3p4VjuJK5CASwby3QBD96OX+KYJBqN8BcbmgOJ432H40/K/xpBxfbSLoU+BUM/5QCKo3hAv09CciSx8d/Ygaaw3vTH6HG4bfxRM7n6AjaOOiri6ipk1D2S+frvc/wLl1K8GuTuJ+dzOObdvxNzURdDjRjBqJr7mZpjvuRD93DpqR4c5r0QsWoJs4MbIL9SvQ0O1i7ZE24rSKnkYPUSopA1KjkW2pQSYWGJoRQ2lD2CkhVivn2TVHOdRkozjNgFgk8P1PzkvrK/n6QAvPLRhAulHD3746zN7abl5eVMKOmi4So5TcOfl0y79nLi5GEMId97ZVdqKSi3F7ffz+vT0smVPUU3j39YFmxMet15745ggXD04jPUbNb97eTUKUkkdmFqKWS7mgKAm5RMS1b+6itKEbm9tPToKWuSWp6FXh3ZIX1x3D5Qty5+S+tNg8HGy08M72OrLi1Di9Aa79xy5unZDDxPwESust7KsPi9YxObE94hjCzVZevXwwnQ4PEpGIvXUW3txag8MbQCTA8EQjHXYvJenR7KrtYuGybSikYganR3Pz+D4Upxl4d3stDq+fg002Hv7iIDWdTpQyMTeMzeKd7TXUd7l4anU5i4an02rzIBYJHGqyIJeIUcjEfHOghd21XdwzLR+dQopULDAxP4GjrVZW7muk2+njomJTz/d75sBwW/MOu4cPd9cz/ZRW21FKKX+b3Z+yhnD6yvfNVt7cUsPn+xt5Zn4xfRN1TC5MJEGvYFNFO0MzogkGQ9z1aSkN3W7mDEphckFv4Xrf9HwOtEnY0AwmbXg9crGcO4bcgUqiYl3dOlJ1qUhEEp7a/RQ6mY4Lsi5gZp+ZPefI0Icj6ulR6Twy+hGy9dkEbDaAn20KcFYE8qJFi7jpppu49NJLe44tXryY8ePHc9ttt7F48WIWL17MI488cjYuF+FXRjN6FKGAH1l6xq+9lAgR/jmCgbDQPHXHI3UYDLsp/K/XEY7mWhpg7V9h2tOQ0A++exjsLTDrNYjr+8PXaNoHLYfCAnr70nDxWsmVEJMJRQtg6/MwaTF0VITt0UbcHBakdVvBPApSh8DkJeH5YmnYTUIQhYvhfi6Ne2DFTVB8KQz/TfjYpzeGz3/FqhPjht1w2lSvP8jfV+1mwJEXGJWbBFOWALCrZRdGpZGq7irKOsoYnDCYvjF9yUkYhPmdh3oafigL+uHv6KD16WfQjByJeshg0t76ByJl+L6CTie+pib87e0914zULfx65CXq+PvCgT0pD00WF3qljPPy4jkvP5Fmi4solZQlc4p65twyIYc2m4c+8Treumoo3U4voVCISf0SkIlFPLumAqlYYFdNN+fmxXHbh/uQiERkx2nITdRR0WpDp5ASpwvv4hjUMnZUd/L3tcfocHjpdMIrm8J2Z8HgiWLR7Hgto7Jj+fpgM3a3n6Mtdm6dmIM/CGkxKpL0Si4bbubPH+zH6vaSYVSRFKVgX0M3n+xuZMW+Jp69eABmo5potYxgCLLitPRJ0DEsI4ZNFR1UtDpIiJJT3mzjve21PDaniGAwxPlPrgcBXllUgiAIhEIhPP4gbTYPmyramV6UhEomIUYjY/HM/nQ6PKw60ExpvYUNR9uI08r5aHc9BpWU2g4nzRY3cVo5xWkGPthRwzX+d3EH4qiyz6WswYpaJqZfso4BKXpsngDBUIiFQ9O4enQGcomILRUd3PFJKeNz4hCLRaw+1ILTE0CnkHL3igN8VdZMrEaKROIlJbp3bm8wGOKz/Y04PH4+2l1Pkl5JSrQKjz/ABzvrGZIRzaEmK3/76gi5CTouKjYxNieWCwckkxqtJPOkBiwDUvS8fuUQTAYlwVCI2g4XBxotKKXiHoHs8Qeo63SRGatmaEo/hqb067Weorgimh3N/HnDnxkQN4C7ht7FrYNu5bm9z7G+YX0vgfw9gVAAtVSNVCyl9nfXA5C67OWf86NwdgTy6NGjqa6u7nXs008/Ze3atQBcdtlljB07NiKQ/0eQZ2Yiz8z86YER/k9RV1fHpZdeSktLC4IgcM0113DzzTf/9MQfwuuAA59C5ljQ/Ypix9EB7y2A3Mkw/Le9X1MbwyIWYOMTsH85DL42nPf7fRTV2gC2JojNCUd1Sz+CgAeKTsmP/e5haDkAiz6HC56F+JN+6XfXQOcx8NrCUdj0MRBfAGseDEdk8y8Mi/f+c8PjA354e15YKM9/LxxR/ikCvvCaz5T2FJcLJVdB1knWRyNvAX46RarL6eXrShfthotJzUpi3YE3SNWlcu+me3EH3BjkBv607k/cVHwTLc4WsvXZvbrhSZKSECmVCCe5YPSIY4cDQSYn7c03EBQ/kuIS4T+G0xvAqJUjk4hYc6iFuz4tY0pBIndMyeO8vHieWXOUqnZHT0vnI802ilMNPQ1EtlV2cN9nB/nDhD6c0zceo0bONW/uJDdeS4k5moVDzdz9SRlGrZwdVZ18sb+Jt3fUkhWr4cl5AwgEQ2w42sZfvzhEt9OHRCygkggEgyG08vBzFQyGqOpwcKjRyiMzCxmQomdVWTMLhqaSYlBx+QgzJeZwkas/EKSxy8nGYx3IxAKzB6Xg9PjpdvpI0Cm44vUdFCZHEatVcMXIdETH8wskYhEPXljA/SsP0Gxxc9WoDAqOR9QFARYON6OUigiGIBAI8uneBv6xtYZR2Ube3V7HB7vqWXZZCVEqKSOzjT3zUgwqRmcbmbt0K25fkBcWDuTva4+x5Vg7M49Hde84PwvZW2VUO4ysapnEfdPzMRvVlNVb2FDRwcIhqby9vZbFqw7zyHGLOavXT0OXizVHWnl2fjHzh6QSc7zgUikVo5SKcPqCvDSvmPRTOgo2W928sPYYWrmYifkJTC5IAGDrsQ5e2nCMx785crwoU0pqtJLbPtzPmJxYnpxbRLqxt9gWBKHXsWWLSmjqdqFWnJCb726v5e1ttfxtdn8KTafnKYdCISq7K5nfdz5DE4YiCAKjTKPIN+YjFsSnjQd48+CbfFn1JY+OfhT9iOE//pD/k/xiOcgtLS0kHu9gkpCQQEtLyy91qQgRIpwFJBIJS5Ysobi4GJvNxsCBAznvvPPIy8v7907YuBc2PAY+Jwy+6uwu9l9BJAKlAWQnbbd57CBT9xaTmePDIrNgJgxadOL41CeB0Alf4D1vhO+p/7ze8z3WcLRXlwSGE2kIQFicGvvAmzOhcA6cvzicthBtBrEsvMZeaxaHUzCOfQulH8CABT98f8fWQsdR2P8+5EwKF/SdmiIiU8OQa3vPy5n0w+c8iXidghcWDuTl9ZVc/N1rCLqtIITw+D3IxDLqHfUICLh8LjpcHRxoP4BGqkG77TASYwyqoiLSP/kYf2srQa8XkexEAWDbs8/h3LYN0wvPI1WehUh5hJ/Ndf/YRWWbg2cu7s/ynXXY3P6ephmTCxIpSI4iLSa8xf7Brnre2lrDo7MKGZgWFqSxWjlZcWrij7cNjtcpeOuqoaik4h7x+doVg7G6fXyxv4lzcuMQH+80sXTdMTQKCS9vqEQuEaFViJlVnM6Hexq4fLgZk0HFgpe3sXBoGntru/i8tAmr28eCoWksGJrWcw+XDjP3fP7Glmq2VHYQAmI0MjJiNawtb0WjkFLb6cTlC6JTSDnUbCM3QUtOQvj3hD8QJE4ro67TSZPFxbT+icRo5Kwqa2ZYRgyXHL/efSsOsL68lSaLm8w4DdOLkul0+jjaYiNwijXiR7saaLV7mFKYQEO3G6NayvPfVbCvrpv85CiGZMTQ6fDy1s4W9gl/xmwycEGOiXE5sTyzpoJojZy/XzKQVIOSTqcXtUxCQ7eLZL0Sp8dPjEYGCCx4aSueQIg7J/flwgHJTMyPx+728d2RNpy+QK+ud6FQiC6Hl7un9WXJ10fZV9+NXCLmUJOVh788zIAUA6sONJNsUPLiJYOIUkrZVtnJ7pouPtxVT06CliaLm/Py4s9YkySTiEgzqqnvcnL3p2VcOiyNwekxtFg9pEafuZGH1Wvl8V2PkxGVwew+s3uORyt+2NlnSMIQnD4n8ap4NFdc8YPj/hX+I0V6giD8YDHX0qVLWbp0KQBtbW3/ieX8TxB0OrGtXo166FAksbG/9nIi/A+QmJjY86ZWq9XSt29fGhoa/n2BbCqBKY9B0oCzuMp/A6UBLn7nxNedVfDBFWGBe7JoTCwMf5yK+JRfkxc+fzxl45TfaVOWhCO/p46H8NjtL0NXJexcBoZ0KJoHkx4+85qrN4Qj3tFmSD2l0KVqPSgMkHg8/3/z0+E0jbg8UMXAvndgywtw3gOQOab3XGdnODr+fUFi7TYI+sA8stewVqubnTVdDEjRc8fHpWTFaehv0rHecQyLz4kPHzKRjD8P/jNP7nqSJE0SKytXopaqefvw22xr2Mx1L1QhSUpG9czT+JuaabzjDgxz5xC9cCEA9k2b8Hd1oR41CrH+x6vdI/znyIxVc7jJyhtbatle3YlMIsLm9gPhdsJmo5pDTVae/LYclVTMiMwYVuxtJEopJStOi14lo8XqYdPRdvISdQiC0NPO+GQsTh/LNlWybGMVo/sYWbm/CYfHT4xKRla8lpwEDV0OH6WNVhYNM3PpcDN2t5/vjrSSHqPmw131+PwhVpU1U9nmYGphIkkGJYeabIzIjGFDRTsGpZT3d9ajUYhJjFIiFYvYWd2JRi7lnml5dNq9/O3rIwgCLL1kICaDimaLG5VczE1v7abd7qGq3YE3EOJAgxW5VMxfvzjE78/NZkaxicZuF/5gEJFIwB8MMWdQCiqZmFaLi9+f26eXZV4oFMJsVNNocaNXysiJ12COUVPV7mCg2cD90/vh8Qepanewq6aLTr+KQm0UV43K4EizjbVH2kiNUfUI8+vGZDL3xS3srevmhYUDOTcvHr1Kis0dbuZS0WZHIRHRYnXzh/f3kxatZEpBYk/+8Pfsru3mtg/3c+mwNF68ZGDPnlJilIJR2UamFCTyu3P7EKOR8f/YO+/wqOq0Dd/nTC+Z9N4bECAkkEZTQEDAggKKBXtBXV1RV9eyn7tY1r7qrq6r2HXtZRUsCEqT3klIJ72XySTT+/n+OCHAgnV1a24vryvM/GbOmZOZnGfe87zPaxz0fi8qTOLpr2p5dE01o+JC6LJ6GJcURlzo8VeBnF4/gaBEZYeVj/a1sbPBzI0zR/Drucd7zw9jUpu4reg2onTf3qS7sm4le7v2cn3+9eRG55Ib/dP2RP1sAjk2NpaOjg7i4+Pp6OggJubEU0+WLl3K0qVLASgsLDzhmmGOx1VaSs/TTxN0Ogk/77x/9e4M819GY2Mj+/bto6Sk5Mc/iVINmaf8dDv1U6EJkSPVQpN/3ONPZBfx2OGz2+QGOFunXI2efgcMtMD6B2QhPu3XEJoALTvkJr2GTWBKlD3Kf8/6B2QRfuWaY4V4fwu8dYFsvbh6Haz5P0gqkS0geUtkW4sgQn8jrP0NpG04Iti7q+G1+bLgnna77Kdedy/4XHDVVxyudQmCwPt7W3jx60amj4iirG2ATTU9BKQgealXMTrrc7Z3bKMwrhC1Qs2FOReyMHMhS79cCvYuLnVLpCbNI275pUNWC3VyEiEzT0FfVDT0UuwbN+GtqSHmlpsRNd/DQjLMP4Xl88dy5dQMbv/gAFanj2iThqAke38FAQJBiVaLk9ouO75AkKnZUexp6mN8chi+gET7YAZxWdsAFz6/nacvnIDDE2B7g5kpmZHYPXLMWXWnlVazE61aid3tw6BWsmhCIp0Dbj4t6+RQt52i9HA6B9yMijehVyvRqRQsnz8GlUIkOUKHw+Onuc9BeZsVnVpBt9XNhpoeHjlnHA99VkVukom0KAMXDNoN1lZ0sa/Zwpwx8aRG6pmUGUWITslDn1ezp8lCpFHDNa/vJiPaQK/dQ3u/ixtPyWZ7Qx+jE0KJNKq5bloGb+5s5o0dTQy4fPTaveTEy5FkKeEG3t7ZwqbaXhzeAJMyIxEEgQ1V3dz87n7mjY1janYUUSEaPrp+KnubLdz1YSlj4k08vLqK8nYrL11WyDNLJvD8pnrGJITRODgmempWJMtmjRj6PelUCi4oTiFUJ3/GTFrVUMbyjFExDDh9JEfo+eJgBw6Pj5NGpHLl1OOnVGbFGDkrP5FJmVFEGeXP4W/+VobN7efBhWM52GYlIVw3NFYaYHFhMulRBhzuAJnRRsxOD5+WtrG7ycLD5+QNNVEC3P5BKd1WD4+ek4tKIdBodlLRPnBcw97RCIJASfx3n3tWHFhBi72FWF0s142/7jvX/1B+NoE8f/58Xn31Ve644w5effVVzjrrrJ9rU/+T6CZMIO6uu9Dl53/34mGG+QHY7XYWLVrEk08+icl0fBblf/xVH0MUnPPit68JBqBuvZwsYfoekUGiEkLi5Ni4vgbwfwqTbwBHD3SXy4J47EKIfxi8TrkB768L5aEcC56Vn8PSCJWfQP6Fcpycpf54q0RIvJxyISrANQCWJsieA9dugV0vwJ6X5fxkXTiMPQdJVGC2WIlc/QsEcw3Yu6GnmuC7l2EvuAbTrHuRBJHmPif/99FBFAIsnJDEmvIu+hxe1pR3csVJGWxraGPvwCrqgu0kBpPIj81nQUwJwme/ZrXay/s17/P2GW/j6TxA3Np7QR+Pywcdv/kNUb/4BSEzZxJz003HHLLoG28k0G9B9Q3Fk2H++Ty+pppDPXaePG88BrWKKJOWSIMaXyDIxS/toDgtgvYBFzvq+/jjefloVAqijWpe2tKI2eHh/BXbECSJP14wgec21lHfY2ddVTdNfQ4+L+vky4ou2vpdvHJ5MS9ubiAqRMvji/PY2WhhZ2M/c8bEc6jbRnOfk1NGxfDR/naWlKQwY5T8Hnl3dwuvb29iQX4iW+vM3DQzG19Q4o9f1hITomF/cz8qhUBeYhh3nZ6DUaOk2ezg1DFxGDRKUiMN/OmrWhxeP1e/tofi9AhWHWjHoFbw5Je1SBLMGRPHnqY+lKLIwglJHOyw8uclE4aE6IDLx4GWfvwBiUijmkiDmptmZvPQ51Xc+bcDg4NBtLT2OWnpc5EcoaO6y4bbJ3u7b5l9ZAjP6AQTF5akMn1kLF9VdWH3+PEGgjy7sY7MaCNuXwC9RsGpo2M4KTsao0aJ1e1DQI5e21pnpsXiZGZOLFrVEW+uSXtkxHZecjiXTErn9G8QpKE6FRISd31YyoUlKXxW2kEgKKHXKPmstINnNtZz31ljh3zUAHq1kmkjjv7chvDr9w7QbfPQ0OM4Jv84PzkMs11uDJw1Oo76HjvXTfthPUxOnxOX30WkLvKY228puIWHdz2M+nvktv8YfhKBfMEFF7BhwwZ6e3tJSkrinnvu4Y477mDx4sW8+OKLpKam8u677/4UmxpmEFGtxjht2ncvHGaYH4DP52PRokUsWbKEhQsXnnDN/8RVn+5K+OJOiJ8AIjDrXgiJ/eb1CjUsekEWtPZuOfWi/G+yWL3442On4qn1sld55m+PrWLXb4I9r8iiuXYtdJXChMvk7dZtgP1vyOOfx18MfhfseFZuFix9F+LzZGGdkA/BAF5bL5+IsxF2N7FicyO3aqKYGerC77DwsXEx2Q1vkrzmd/wh4hbSppzLU+t20trnxC/BlkNmORMVcPuDrDzQTkFKKPvb84g0hWH2VWBxW2jzbeVMl4uRgsghdSh3b76bOWlzCEy/gdMjJ9L/pz8hGkNQRB57Uhs6ZEbD0GCQYf498PiDuLwBJCT6HB7iTRreWjoJfyDI9vo+6nvtfF3di8sfoLRtgIp2K/W9DvqdPvKSQ4kxaqnrsXPb+6W4fQG8gSBPfFnDFVPSue/ssSgFgepuG75AkHCDmukjoylKjyQl0kB2jJHRCSbe3d2Cxx9kxsgY8pPDKUg7Eg+bFK4nI8qI3ePH5Q3IY5OVIj5/AJc3wLzcOLKiQwgzqJk2IpqXttTz6pZGYkxaJqSEs2JTPZMyI8mOMWLQKClt7afX7kXSKzHq1Jh0Ks4pTOb1bY18tL8Nq9tPj82DPxBkb5OFzw92kJ8SRnFaOBlRRs4pSiYrxohereT2uSN5eWsjuxotTMmMpCg9goQw+Xj8bV8bF09K5aaZ2exq7CMz2khNp42mPgdXTk1HEAQun5KO2+vndyvL+aK8i6IX//kAACAASURBVKRwKwpRYPqoaG6ePZKvKru48a29dA64MWpVzM9LoNnsZGaOnKd8GLvHj0GtGLK1xoVqueGULGxuHy5vgLUVnXxa1sGDC8cNWUDWV3VT0W4lP9nKoR4HDq+fCIOaiyelcvmUNHKTTjwm/mgyYoyIokhMiIYd9WbGJ4fx3Nf1rK/qJnxwOw8syGXlvlYWP7edJ8/Px+b2s6uxj8umpKFRnrj5DuCRXY9QY6lhxewVGNVHGgxPST2FsdFjf7Zx0z+JQH7rrbdOePtXX331Uzz9/zxBjwd3eTm6sWMR1D/PN6VhhpEkiSuvvJKcnBxuueWfNLnt35XokTDjN2Cug8qPwWX5ZoFsbYf3LocxC+TqdOYpcmrF5ifkSu7o+YPT8r4CY6xcle6ploeBHF35yD0H/B746h65gq3Sy3aQ6tVgaYDeGqS2fUi7X0L02iAsDdR6Pu2LR1s7wMwEI/7YcSicPdRP+j3P/HU3k33bSSKaqrzrmZnjpPqTp7i7JpuQwI1cpVzNJkcK5aUd9Dm8qJUikj+ISimSEa2nptOG3RtEFAQOttlJC0vi6pLxvNNcxvSk6YxInMrO+CKaOzYSqjKwsW0jtf21hGpCGbVxA2zYhun009BkZR93yCzvvIur9ABxd9+NOJxe8W/DHfNG4fT6UQgCSwerfFqVAr8oYHX7cfkClGREMn1kNPPGxdPe70KSJJafOZrRCaFUdVm54Y09jEkwcdmkVO75pIJwg5qz8xMw6dSolSLFGZGsOtBORYeNcwqSaOx1oFQInDomDovDy7KZ2aw80MYFz8spDyPjQnjtymI21/aiVYpMyYokOkSLRilS1WVlfHI4Oo2SLyu76Rhwcec82dta3WnjvV2tnJITS2FaOF5/kI4BF10H3Yw9dSSFqeHMGxvHsrf3YVQrEURhqEHvrPGJvLO7BZ8/wEUlKVz/5j4KU8PYfKiX1AgDdT0O1EoFmdGyOAZoH3Czrqqb9CgDBq2SXQ19LBifSEKYjsmZkayr7CbCoOGDPa3MGRtHa5+TQ9125oyJG8pifm1bE+/tbkWrEll2ShbZcSYSwrQ09Np58qtaOgdcLBqfSFSIln6nF6VC4PziFLYcMtNjd2PUKLnrwzJumpVNbbeDLqubJ8/PR0Dgqld3ExeqZXxyGF1WDx5/AIA9jX0khOm45uQMeuxufnlKFmsruqjrsePyBcmOCaG+20aLxcWZeQkn7CdrMjtwegKcW5DEJ6XtvLGzmXvOHMNXld04vX7yBpMqFKLA+uoeanvsVHXaKGuTI+9Oy40n+Rsa9gCK44qJ0kWhVWqRJIn9PfvJCM0gVBNKjP7nuwI1PEnvPwD7+g10P/EEsXfcTsiMGd/7ce7qGswvvUT0ddeiTkv7+XZwmP8KtmzZwuuvv05ubi75g9adBx54gNNOO+1fvGf/AhQqOXpNkqDoClnofhOCQp46N9ACO/4i3zbqdFncJhXL//ZY4cvlst+46CpYdZMcuTbzbjlh4vA2a76Qq9fZc+RqcONm+PzXED8e5j3MrrIKMj0i2rARaCQvosvGG4oFCDUaAlGdbPjbC2gDVm67+nLuPXMUxh2rWd3mYFVpB79oe5J0WxPRwSk0E8NH0ddQ2+1ghNVNfJiOui4bqRE6Gs0uDrbZCEoSOpWC2eMd1HpXcVvhbfR5uqg5UEOtpZZV9atINCTSYG2gILaAeEM8yyYsIzs8G/3Wl7D5/Qx8vBLjpEmY5h6bmOFtbsZb34Dk88GwQP63wer2c/nLO0mLNJCXHEp+chiSJPHcpnpiQ9TMH5/I6blHPPhRIRr2tfTzwb5WJmVFoVEqeOzcfE4eITeOX9TrJCFMy2vbm9h6qJcXLy3GpFPyRXkn2TEGJmdEcf7z2zGoFcweHcsbO5oJBCWWnpRORpSBqi47HQMumsxOntlQh1IUGHD5uGf+GB45Jw+FKHDfJ+VkRhup77bjDQS466ODmLQqVpa2kxKpZ+6YODRKBRqlgqumpvPQ6io+3NfKjnozWTFGnr+kkLRIAwMu31AOs0mr4pFFefS7vHQPuLG7ffQ7fTy0MJfoEC0f7W+lrd/NgMuHYbABsTg9gukjo7mwOJWvqrrptLoJSrId4Yqp6TT0OqjrsjM+OYzxyWGsq+piQV4irRYXWpUCrUrB7iYLGpVIUJKweQPkxJu49vXd1PfaiQ3RMi4xjjtOG80bO5pYdaCdm2Zl8+aOJvY1WbC4/CyckIjTF2DA5WfVgXZ8AbnpL1ynojAtXG6CNKp5Z+lENCoF/U4v+1sG5DUGNU+vP0RGtJFnLirA4w9w/yeV7GzoIy1KT6vFxUnZ0UPVYEmSeGFzA5EGNTnxJrz+ILEmDS9vbSQlXE9BWgQrLilAp1IQcpQn+a7TR3PauHhm5cQybWQ05xYk8XHTSyiaFVyXL/uIuxxd3Pn1nZyVdRZnZZ3FaRlHzkHVfdUs37qcuWlzuXTMpehV3yys/1GGBfJ/ALoJ4wm/8EJ0eXnfvfgofB3teKqq8HV3DwvkYb6TqVOnIv1dLNH/PILw7eIY5MryRR/I3uK0qZA6RbZQZEw/skYbKidWGKJln7LHBmXvQeYMeeIegN8N9g48CiMVxqlkbXmS+qjpJI26AMeuN9jU8jYHTSczxXAKXwamcqvtEZKFLh41PcpVznu595MK1L5MUqQOHJ/ciWHsddxuOYNaqw2F3cah9IlE1u/BJYlIQHmHnQLFIR4LrORayxKCxNI+4CYICASJDdFySk4sn+6rxhoYxa7kbdQP1CEN/qcQFMxJm0O4LpxXDr7C9KTp5EbnEmeIQ3H//ShCwwhYrehP0OgZc/NNSD7fUB7yMP8eaJQigaDE3/a18VlZO9EhWlZcUsjeZgv+gMRpY+Op77GjVSlICNMxOyeWTTU9zB4dy67GPp5YW43F4aMoPWJIGALU99ip73Xw0f5WLpmUhlIU8AsCj3xRxTkFidjdAVZsqsfpC6BWiKiVCj68fio2t49lb+3jhjf2MDEjiiumptNr96JWCPxuZTkFaeGcV5RCdoyR294/gC8AEOTXH5TSbXVz+dR0SjJki08gKPHMhjoiDBpumzOKi17YzqaaXmJCtNy/IJfubjt/Xn+IG07JJjpEQ02XjT+sqeb03HjOyk/gqXWH+Lq2h5cuL+KpCyagUopDTW0AieF6VlwiN6GelB3FgdZ+vIEgaqVIUrie5y4u5PwV2wjXq2nocWDSKPEHJX755l4iDBpunJnFuYXJqBQC5e1W0iMNdFvdlLdbCderefHSIhxeP+/uasbp8aMQBb6s7GbVgXZCtErumDuKU8fEMTkzik21PWTFGAnXqbhwxXYSwnS8tXQit71fyopN9czMka+G/d9HB2npc/LCpYXEh+p44rzxmAbzijVKBZdMSmVSRiSj4kI41GMfEscAvoDE52UdxJq0LJyQxHvXTSIYhP0tA0zKjMSoUaIUBeweP0fPs4sL1TI3NJ5NNT14fAFmjY7libIKVOIRES0IwjdGtKeFpnHhqAvZ0LKBBR8v4NFpjzIu+gTpQz8BwwL5PwBVTAyRl17y3Qv/DuO0aejGjUPxE4749lssWFd/genU2Si/wVs4zDD/dUgS1K6R0y+ijrcMALK3eOQ8+WePDdr2yhP6DtsoDkepdVXIVozkEkidjCRJNJqdJIYZUGefSt++z3m2FO5xu6lu6aZ+7DI2IrDfk4u1U8W+kEvJ1/ewzjoeY8COX1tIS6eT9EgDl8ycwrydlyN2VPDLxgV0EoVfCiAEAiyrGInLdz/9HPH9Rug1lAbSOOSLJAiIApi0CuyeAN12DzEhWlp7tBhNIbxX8x7Tk6ahU+iYnTKbBlsDm9s389BJD/Fa+Wv0uftYtn4ZS0YtYdGIRcTdcfs3Hk5BqURQDp9+/t3QqhRcMy2T5SvLmZkTQ6RBQ1K4jqcuGI8kgTcQZNnb++m2ubmoJJVfzszm1StKeG1bIw9/Xs05BUm8u7uFOz8opdni4vrpmcwaHce5hSlsr+/D6ZW9wrNHx/Lw6iq+ru3l5cuLKUgNp9Pq4tOyDn516gjOHp+IdVAc99o8dAy4WXmgnemjYkiN0HHVa7uxOH2kRuq5/+xcgkGJq6ZmsL66B4UAfU4vZ49PZFFBEvtb+okNURNp1LJs1gi0ShGDRoFlcAjJogJ5OMfBtgF2NPSxsN9FdIiG8SlhRBjUrK3s4pklE9hQ3cO+Zgu//bicAZePZy4sAOOJj2NFh5VfvXsAvUbJwvFJNJodLD05g2cvKuCT0nYe/rwKnVpJt83LhNRwytoGqOvsZ56ugse7TEzMiGJyVhTBoMTNs0agVAiUd1jZ2WDmsTU1jIgN4a7TcvhgbysapUhyuI4/b6gjCJwxLoE1FZ2IosDkrAha+p2MTw1Hp1Lwm9NysLn96NVKnB4/FoeXjCgDcSYtjb0O/rz+EPPGxlGSHkmoXkV2bAjZsSG8vKWBd3a1kBiuY0yC7EdWK0WevagAlUKeIqhRKth6qJfStn4WTkgE4PG1NWyvM/PiZUVEhxybVPPcpjrsHj8zc2J5fPrjx1g3YvQxvDTnpRMeW41Cw5mZZ/JW1VtISJjUxzeS/1QM/4X6L0YQBJQR3xys/WNw7d1L38svowwPxzR3zk/63MMM82+LtU22SCSXwJlPfvvaHc/KQzucZnltxvShu4IuKzsPdTFy8d+osogYe4IIgpVl7+yjOC2Cu1Oy6dRUEGtrxy0p2G8oIfPLx7lB2sYrMVm80wB9Th+q+Gi6VNNpsYtkkYBaKVLWbmX5x+V8Is1FE5xCc1DuOg/FgQ0DFQMiIhGyEAaCwFpbMl8rkgkM7p+EgNsXJCgBEpw1Ph6b14nHUEV21Hn0OHvQKrXMTp9NqknOY43QRXBq2qkkhyQT0xfDmKgxBJ1O/GYz6uQfGaU3zL+EPocXh8fPmptPHvLFtvQ50ahEYkJk/+eSkhT+ur2JFouTJ9fWcMnkNGaMlH2gp46Opd/pw+3zc6C0g1+/X8r6WyOJDtGwbFY2d35YRpPZyYd7W0mJ0FOSHkFapB6FKE+421TbS6/NiyjKk/MGXD5a+12MSwqjvtfB/Z9WsKQ4hV6blxkjo/nLRQUA7Gux8PbOZoLIqQnz8xLY0djHS5sb+GBvK2qFSKxJy6WTU7loYhrl7QOclhvHoglJjB4UfOcUJDExPYK/bKzjyS9reO7iQlZcUsjWQ718WtZBebsVURRIDdcjRgqEGVTHHLsttT1srTdzw4xsvqzsYsDlo8/pZV+LhcoOK1WdVs4tTGLB+ER2NvRxqMdOj83DxIxIfnvGGEK6dxH8+H4uib+RMSUTABBFgYUFSVz28k567R7uO2ssM0ZGU9Vp480dzdw6ZySLJiSRHK7jzr+VDTXr3TAji6unZnDus1up6rQRZ9KhVIjH+Hwf+LySA639XFCcgs3j59WtDWyrM7OzwczYxFDGJYWxpCQFpUKkIDWc6k4bL35dzzXTsoa82jEmLU+tq2VHfR9/uWgCIVoVsSFajINV6ILUcLz+APuaLZyUHY3LF2B7vZmpWZHcd9ZY/EEJURTQit9ts5IkiUZrI0nGJPQqPS/PfRmNQjNssRjm3wfD1KnEG4zo8n+Y3WOYYf6jMSXCnN/LY6K/C9vg1NCSayFhwjF3VWz+mN9sDDC9wceb1bJn7+bZI1AKAqsPdrCtLg6t8jr6nJ1EMgm1rY3t/hhU6hw2d6kISKBTSGhUCqrETJQhPta3BPEGfQD4ghIbA/Jglwi9gj5nAD9KBARk44SMQgQF4AuCO3Bk/5SiQKxJQ5PZhSiCUhBZUKzhxnVrqLfHsXzyckZFjmJKwhRUClkgVPdVU2muZHPrZh6e9jCpplS6/vA49nXrSHruWTRJST/+uA/zT+WTA+08s7GO0tYBAG6fO4orXtlFt83NS5cVkxVj5Kuqbs4rSkYpCry0pZEp2VEUpUUMTa+76/Qc3D4/fQ4vTX1OLnlpB69cXkxapIGZObFE6tSE6dXMyonl8/JONh/qZeGEJEbHm/jjeeNJi5IFj9nhZVRcCB39cnPY27taKEmPoCAljGWzsrl0ctpQ1TE7NoTzilMoyYjgrg9K2dXYh9sXYElxKqPiQvAHJLz+ABanj7d3NvOXDXV4AwHm5cbzRXknuxv7uGV2Nvd/Vsnm2l6UCpE+h5e4UC3v72mlvMMKUhBfQGJDTQ9b75x5zHHbVmfm6tf3YNQoOL8ohdhQHVFGDZIkcePMLNzeIPd8Uk5tl53VBzsJBuHzG0+i0ewkKVxPdZeNUbHj0c69j/MTC/ms3km31U10iJa85DBumjWCv+1t4ZZ3D/DAglwijWrMdg8ba7o5vygFrUrBG1cdGSgkCAKiKKBRiUSHaLhkctrQfR0DLg409/PBnlY0SgW/nJHFzoY+Vpd34fH5KUgLRyWKfFrawba6XgRB4LUrijkrP5F7VpVT32NnRKwRQRBw+wKoRAGdWkQQBHKTQllxSSHv7W7B6QkwZ0wcgaDE/Z9W8n+nyxF5j35RjUGj4E/nT/he6RiHKTeXc/eWu1k8cjEXjLrgmOQKSZJotbeSZEz6xqF0P4ZhgTzMD0LUaDBM/AeGR/yH4LdYcGzZinH6NBTGb7iONsx/F5IElasgPFWOTTsaQfj+Q09m/lYeWa080swy4PIRolURkj2Zpf07ycrLoXSgnhhPE/et9NLv8iOIYHX5CUhgEDTMUu+nNJDCTk7lmWAu3Q4lesHLo6F/4/O2dKqkfNSiyK+Ed/hMKOGAlIVRo6DPKU8963PKyjegNBD0H+stlyQwapT0D05IA9nyNynFwLpaC4IgjwV+avNm7p13CgUxBVRbqtEqtMxJO3LlyBfw8WLZC1T3VZMWmsYtG27h1sJbydRq8ZvNeGpqhwSyu6aG/nffJfLqq1HFfktk3jD/MjbV9qBRivgDAaq77ASlILNHx7C6vIt+p5fbPzhAQ48dg1rBlVMz+NMF4xkVd8RhKkkSHn8QrUrJ00sK+Ov2Jp5eV8t9n1YgCgL5SWFsPtRDqFbF6eMSGJMYythEWST12D28saMRX0DisXPzeHtnM5tqeslNCuXM/ATOL05BkiRmPr4RlShyxriEofexSavimmmZSJLEqWPiWfF1PcFgkA/3t/LyZcVEGjVUtg/Q1u/ig72ttFicqERYtb8du8fPZ2WdqBUC8WE6FkxI5MLiFMrb+xlwGVg2K5vGXgfRIRru/7QSh8dPZYeVnHgT3VY3b+1sRq0QkSSYlROLIMC4xFA+ufEkHl5dxV0fHmRRQSIZkQY21fTQZHaiVSmwuuXM491NfSxfWc410zKZN3YWH+5t5c0dzXQMuBEFgdU3nUR+chj1PTY+2tfOyv1tPLhoHE+Vd7JyfzvFaZGMTjjeZqBWirx37WSe+LKG17Y2UpIegVIUuP6NvUiShEmnYmJ6JJ5AkKe+qqUoLZwJKeHMzJEn8vXYPKyp6MLrDyAIAhMzInhmyQR++/FBqjptXDc9k4te3EGMUcO107Jo7HUwNjEUs93Da9uayEsOZUJqOC19cqPmhJRwlAqBHpubLXVmdGrxuH3+NiK1kYSoQzCpjn+tX7d9zeN7HudXBb/ipKSTfuC7/psZFsjDDHMCHFu20vPHPyLq9YSc8v2TQ4b5D8bZBxsfkWPYFj73/R/m9Q9FPQEgCOxutfPkl7XcPScV2443+HNzCpkjcnhvdxvzckdTFB7ObzLqMO14jLs9l7JFGotOFHAFZCHrleC+wGUc8kfSSzj45KqIVnIRr3ZRH4jEiYoIlZMIvxWrJFfdMl1lXKIo5y+B+XiQBbrbLxGqVWBzB1Ar5IpxZoifbncAEBlBE00k4EHNad7PmKuv4/PoS9nU4WHVwXp6AqVYhEPcWXInIaojY+0/rPmQ1ypexT7QxGxlNPFJJ7OraxcR2gjCTj8Nd3k5AXPv0HpPTQ3OnTsxzZ07LJD/TbliShqvbm1icmYUvzljDF9VdlHVaeedpZMYcHlptbhQiPLVDqvbz0uXFR3z+CfW1vBFeSd3nTaakowIzi9Kpq7bTqRR9vL2O73UdNm5fkYmYxNNPLS6kppVNqZmRVLV5aDP4cHrD9Lv9HLl1Aw6BtzUdNmwuvw09Dg42DaAUa0gKULP/Kc3o1aKFKSEEx+qocXi4s9LClgwIZFGs4Num4fdjRb+9FUtdT0OdGqRHpuXP5w7jodXV1HXbeej/e0sm5lF+4BLbt6bmwFAfa+dX67YT0q4jklZUZydn0BecjghWhV3flDKvmYLOfEmyjusfLy/jYLUcO6YN5JLJqVx49v7qO9x8NbSiaRH6em1e6jssFHRYSXOpOGSyalMyYxmX3M/D35eyQ0zslhcmMykjEj2t/Tz8pZGitLCUYhg9wRAkm0uT6ytIT85bKgafMmkNKZmRVHdaWXlgTYum5zG5kO9ePxB1pZ38djiPKKMGkRBGJo1pBBlz7VRo2R+XgIef5B9zRZGxIYwJSuKs8cnDv0uQ7Qqrp12pDgkCAJxoVqMGhU6tQKlKOD2BtjV0Ed9r4MQrZLnLi4kxqTlkXPGEWOSPcddVjf+gIRWrcCoUXLttCx+MeMb+jgAb8DLitIV5EXnHSN2XX4XDp+DFnvLcY9JM6VREldCWmjaD3q/fxfDAnmYYU6Acfo0RIMew8SJ3714mP8ODJFw+h/A+P1zNbce6uX3n1Vy2eQ0gpJEm8VFg9mBUhTZ3mDmwJ42pte+Qo5nBpvqY/H6A3xW1klbv5PGOiUmYRl1UjSReiUJ4XrK2qzyruAhI9iEiIteDk+lEugllMXdl+EdHAzdEzDyuOIKugLyyWiaWMoMxX7eD55MqxQz+CiIM2mwup24A6AUocnq4yRFNej0nMZWXg29hv2dHh7umcyp0aNZ3wwGrYbCpCwqmw8xKjueqgaJzpcvYfyUOSSefClalZZ+zwBWAvQEvWyoeovbim5jZMRIiIDgwAADH68k/NxzATDNm4cufzyqxBOM6h7mOFavXs2yZcsIBAJcddVV3HHHHceteffdd1m+fDmCIJCXl8ebb775D21zdEIonVY3OxstnJmfSH2PnW6rG38wSFZMCG9ePZH1VV38ZUMdShE+2tdGdqyR0fEmBEHgs4PyiOgrX91JbpKJ66Zlc35xCg6vnwuKU2jslbN585LD8AaCZEYZ2NnQx+5GC/HhembnRNNl9aBTKwk3yGOlm8wO0iL1PL2ulqpOG88MNoZdsGIHAhI1XTbWVXejEAX2NfWx6ZCZG2dm8dyGesxRHgbcPlxeHwpRhdcfoN/l57UrS3hrRzPPbqzDpFNR1WGjtsvOkompaFUKogxqoo1q+pw+NlX3kBFtIC85nILUcE4aEc2nZR3Mz0/kpKwoHl40jste3sWWQ2YunZzOZZPSaO13EaJRctHENC6amIbHH2BNeRf/99FBOqwezs5PQqtSMD8vgZKMSBLC5DSXWJOW+8/O5en1tQSCctPkMxsP4fYF6bF5SYtiaKx1qE7F+JRw3t/TysH2AYKSxCtbGjFqlLh8Acx2D1FGDTcNjqcube3n87JOrp2eOTQV8IuDnfxhbQ23zB4xJI43VHfz3u5Wfnfm6KHYu8Po1UqevbgAs91DXY+D+88ey7b6PsbEh/Dg51Xc9t4BXrysiLGJoayr7GJ7Qz23zB6BKAro1UoOtg1w63sHWFyYxBVTM074HrR6rXzd9jVOn/MYgZwRlsFj0x4jzhB33GNSTCncWXLnP/TePxHDAnmYYU6Awmj8QZnTw/yXkPLt9qGV+9t4f08rj5yTR1yollC9imijmk9K22m1uJiQGo7V5cfc2czDwst8vGcaH/gvpVpIxdpuw6RT4vT68QUkesVoBpQC7kAAv9tPQaiasjYwKIJcwae8HphFLxHocONCC4NOYl8QHlQ+jxs19/gvpYMj3eF/DpzFO8HpQ+LYoFaQEKalptvBYZOFPwh+tKwN5BGj1OKOm4S514lWKeBGzZutEUhAmE5DQ4fADdPPZHFhMnsrD6EX69D1VwJwWvppuH1uXjj4AvHJM5kXk09J/JHjl/DA748Zky0oFKiTjlSohvlmAoEA119/PWvXriUpKYmioiLmz5/P6NGjh9bU1tby4IMPsmXLFsLDw+nu7v6HtxumV/PwOeMw2z24vX6+rOwmPlRLTIiWbqubGJOWyZnRvPB1A/tb+qnvcSCKAn+6YDxqUcTllS07gSBUddh5fG0NwaCEUiFyVl48r2xrIsqoRiGKZEQbaOhxcNnkNEpbB3D7A9w4cwRKxZFL7wLQ0udiZJyJ2+aMon3Ayael7YQbNHz1q+mct2IbHl+AM3LjWVyUTJPZwWdlHazc34bdE+CBBWNZ8XU93TYPjWYXI2KNPPVVLYlhWorSIxgVb2JCShhrKrpwuP3c+WEpS0/OZFRcCKIg4PD4+f2CscwYGSP7bQeb/b6s7OZ3Hx3kscV5RIdoiA/Vkhiu41C3jYK0CAoG99/q9nH7+wewOHwYNArmjo3F4vAhDlZjlw2K18OolSJTs6OINKplK0e7lQ/2tVLf4+DMvHhunSMPQWk2O3l8bTVXTs3g7jNG4/QGsDi8VHbYGBFjZG+zhTaLfNwOs7Ohj/XV3czPT8DtC/DRvjamZkehUgi8srWR+XkJiKJAx4CLFouTvc39JIXrhiwwh5EkiT+sqeZA6wAvX17EddNla0vdYBX5MI+tqabJ7OTiklSSI+XkHJVCpMfm4bVtjZxbmEyIVsWKTXWUt1l5eKqAtnULUYVX8scZfzxhOkWSMYndXbvJjco9ZqLez8WwQD6anmrob4Gsmcf8Yf85kbxegi4XitBvNqsHPR76XnsNfXEx+h+YhTzMMMP842yq6WbLITOpEXoc3gDBwbzoMQmhePxB9jRZyE8O41ezsokx6XjwXRsbS/PYH0zFihGFBBLQ75IFxPZ6CyJwEz+EyAAAIABJREFUTmES7+9uQ6tSsKZCtiP4AkHMYih2DEiI+AU9SKCU++zwB8EhaSkNph+3ny60tEhHqj4Ob4DabgfID0WvFnB4JUBAoxTosXnos3sw6VWkRhrwByUSwvTMHBXDV5VdNPW5iAv30+PqITktlAvTDWj8paySgoiCyILsBXx46EOqLFX8quhXx+yLOjX1p/41/M+wc+dOsrKyyMiQq2znn38+H3/88TEC+fnnn+f6668nfDDGMybmp5ko9uHeNjZUd3NRSQoNPXZSInSs2FTHGzua+fOFE8hLDmPOmDg+LevgrLx4PjvYxR++qMbmlmPD0iL1ODx+bpszkq2HellV2kFxWgRF6ZG8sLmBPruXvOQwDGoRp9fP0pMz8QWCOL1+xKPOu15/kNs/KGVbnRmjRsms0bGsPNDGc5sayIo2cvHEVO47aywqhTjkwfX4gwjIQr8w1cD0kTGcNCKaV7c08OG+ds4YF095u5VHVlfT5/Tyh3PzuPSlXVw2JQ2Lw8vLWxtoNjvIiTfxu/ljMDs8KBUiVrefq17dzcSMCH49dxR1PXYsTi9rKroACX9QrmTf/M5+fj13FCdly1Yki8PLl5Xd+AMSo+NN8qARk1wttnv8OL1+oo0attWZSQzXkTooJA9XiQtSw2nqc5ITZ+K3Z45Bp5bHMbcPONnf0k+T2YEowstbGlk2M5vXrihma52ZHQ19VHRYOSXniJXp4kmpRBrUfLinFaVC4IXNDdR127lmWgYOTwCry8uzm+o5OTuat5dO5KIXdiAKAu9fN/mY98cdH5TR3OfkvMIkIgaTTg6PygY5CWXVATlDu8nspLLDNiSQR8aF8MrlxfTY5Kl/AP1OH912D19/vRNNx3ZOzj6VuG+I0tzTvYf7t9/PFblXEK+PZ2PrRn45/pc/m1geFshHs/lJ6DwA8eN+0GXWH0LA7kDyuIcyhLv/+Eecu3aT/NyzKL8hr9jf2Yn1k08J2uzDAnmYYf4F7GjoY8uhXi69pJALSlKO6ZRu6HXgDUgcaLHw6BfVXDM9k1dKPfiDk5AG0+6PCoogTKek3+UnCLy+vRUAl/9Is5wXBa8G5wACJrWAJyAhBuGCkiQ+P9iNxeHl/sD3y0XXKo6kVEiA1yehU4mYtEqunZbJvZ9U4pcYPAGP5k9fHaLH5qZjwM2107NYW13PPTtvRqFyEqOPwaiWL6VLkkSDtYEQdQhLcpYcE/IPYHaZUYpKQjXfv0t9mCO0tbWRfFREXlJSEjt27DhmTU1NDQBTpkwhEAiwfPly5v7dxEKAFStWsGLFCgB6enq+dbuBoESUQc2snBhe3NyAX5LQKhVUtA8w4PTS7/IC4PEFaTY72dlgQRDkz8cpo6IZn5LGmMRQPi/rpNPqYXuDBUEQUCsVjE4w8eoVxdz1tzJa+51UdsqCuNvmpr7Hzju7WkkK1/HQInnow/KV5WytMxNn0lKUJp8bJ2dG0W31sGSi/BnMSw47Zv+TI/TkJYeRlxTKwvGJKEQBg0rJL2eO4NIp6dy7qpzydiun5MQQ69OwpqITBLC6fLy+vQkBgeWrKlAIAjXddtZVdWNxenlk0TjSo/UkDcakPbxoHG/vbGb5ynJ+f/ZYXrqsiNK2fp5ZX8e2OvOQQE6NNHDnvBwq2vspbR1g/tNbuHXOKBYVJHHfqgqquqw8sTifez+pIC8plIfPOfb8vrfZwohYI7XddhxeH9f9dQ/JETqmZEXh9Qd5b08rxenhlLX1s7fZQqvFxfKV5Vw6OZUZo2J4Z1czX5R3cvXUDPQaJVsO9fJJWQdLT0rjlJHRnFOYRHF6JHd+UMo1f92Lze1DoxSZnBXFHfNGHZcI8WlpO9VdNjKjDVw8SU4R6XN4ufPDUk7PjWd+fiL7mi28vKWByyankRGlJzsu5JjnkJMrjvxduG3OSAJBifOf84Eyh5MjswDodnbTbG2mILZgaD9yo3K5MvdKpiZO5aPaj9jXvQ+LxzIskP8pnHQLDLTK066+iYqV0FMFU28Bxfc/fM6yMswrnidotxN0OEh95WVEvR4EAUVYmPzzCfBbLCgio0h87FGU8fE/9BUNM8wwPwHnF6VQ1jrA2vIuVpW1E2/ScMqoWITGTYShoRMtngB8uK+ddVXdhGgVDLgkgoOVYwC1CHqNLI4VyDnER2dLKDgspCU0+PCgweo9suKwmAYJA07cqAig5ts4OsINwC+BKEnYPX4e/LwKUQCjRsGB1n5ueHMfRo2C6i4b3kCQWTkxbG7ZhS/MTJI6hE5HJ3PT5/Krwl/h8Dm44+s7SDel89DJDx2zDV/Qx03rbyJSF8mTM74jM3qYH43f76e2tpYNGzbQ2trKySefTFlZGWFhx4rGpUuXsnTpUgAKCwu/9Tl3N/bx2JpqsmIMzMyJIcqgZVVpOwFJIjlcz5jByuZ5xcnsb7WwaEIS8WFa3tvdyuryDrQqJReWpHLGuARqu2zsajCzuDARQRCY9uh6rj4pgxUXF7K7sY+/bKzj1lNH0ufw8ugX1cSaNEQeNalNTtMIkh5lwKRT0e/0crBtgBtOyaK8fYAuq5whfJheu4eOfjeTMiL57cflvLe7FZVS5Inz8smMNtLa52J/Sz/pUXrOLUjm/BXbUYoCe+6ejSjAR/ta2dcygGJQE1Z2WAkGJXITTPz244PcPHskG6q7mf34Bm6aNYLqLjuiICdfZEQbyYg2UpgaQaTh2IEYV0xN573dLdT3OpFgKCN4anYUcaFaksN13HrqCGJMWlZsquOk7Ghy4k30Obzc/VE5/qA8ja8wNYKdjX20D+j45SnZnJkXz5qKLsL1KjKjjPxlQx33zB/DjFExTMyI4vlNDby3uwWPP0BcqJZdDRYmZUSQlxTGuqoe9BoVxeny8Ts8xOO66VlDzXWH7zuajTU9SJLE8vljhkSr1x+ky+qhzyF/eTopO5qHF40jOULPLe/u57Oydq6bloUoHhHbkiRhdfsJ1ankeQ0KgQcW5ct3Dj7vKwdfYVvHNv40408km+QviwaVgdGRo/EEPFw+9nIWjlhIlC7qW9/T/wg/u0BOS0sjJCQEhUKBUqlk9+7dP/cmfzxR2SCIsPkJKLgM9CcYsnFoLXQehJJrQPH9qyPdDzyIu6oK48yZ6AsLETTym9B9sJyg04mgPv5EF/R4aP3F9agSE0l87NEf+6p+EiSvF1SqnzRjcJhh/h0pbe3n959W8IvpWUwbHIBg9/jpsnrod3txegJ8VdnN1zW9nO/bhCUwhTCtgX53gDC9EocnQFFaBCkROj4r6yQqRE2z2Yk3CN5Bi8XRulUjysI1MKSFRTwce5I9GiUBXlY9RmUwmd8Frvier0pOrBAGK9rBYBBBgthQLdeenMFfdzRjcfr4v9NzePSLKi4oTiYQlCga1cu2XivtDhu5UbnkRechCiJGlZFF2YtIMh6fcawUlMzRTSDrr1txhOzG8B2ibJjjSUxMpKXlSLd+a2sriYnH+reTkpIoKSlBpVKRnp7OiBEjqK2tpaio6O+f7nvjD8iDxnVqBSXpkTy17hBnj0+kpc/Jp2Ud/P6zSp44bzxlrQN0DnjwBSUmpEYQbtDwRXknLm+Abpub5Ag9fQ4vuxotWN0+EsP12N1+Vu5vY8aoGLwBibtPH82Oxj7GxJvw+oOoFeJQlJsgCNx5Wg6VnVYqOgb48/pDqBQij62p5kCLhYpOGzqVgreXThra97d2NPPR/jbuPiOHgpQwRsWbaOt3oR+0JfgDQc4rTCYl0sDo+BCumJJGlFHN6vIObC4/kUYtKoWVmBANB9oGePTcPNZVdXPvqgr0KpE7PyzF7Q8QDEJ9r4P5efHEhGhIjzoymTIp/PhCV7/Ty/2fVnLYilHRPoBaKVKUFsGZeXLD6qzRcXxZ0cmzG+toMTs5a3wi+clhFKeH8eHeds7Mi6O938VflkxgdEIo0SEa7jxtNB39HtZWdBGmU3FmvhybV5IRSUOvg001sic9wqCmJDUChzvAecXJZMeYWHmgXc56HOSWU0cO/dwx4OKtHc0sLko+7vX89swxOD1+QrRHrhjFhWp595pJqAa/WaiVIiUZkfQ5vHj9Qf66vZmYEC3nFh65IrKqtJ3nNtbz0MJxQ1nII2KPrTQvGrGI0ZGjMWlMfFb/GUVxRbTZ2nhgxwMkhiTyxIwniNJFYXaZeXDHg5yecTozUn7avqF/SgV5/fr1REX9fCr/R+EegO4qSCoC8ag8vsbNcOAteWJW2pTjH3fq78FrB+0Pu3QYde21+PvMhM6fj6BQDN0ev/x3SIHACYWnoFZjmDIZZcy/NhLJ29pG2y23EHbOIsIXL/6X7ssww/yUeP2y9/Hw1DCAt3e2sL9lgP0t/UMCedWBdnpsbtYc7EREwhuQcPr8vMRcBIKkmnQYtX7SowxsrzOzpc7M1jq5QuwPShi1CiyDucRGtYheo6DH5kMCPMET7Ni34EfJVb5b8aL47sVDiIBEEAHPUZnI7f1uHl1TQ0KoBn8gSKLawR2qd7n981PxiDoWTs3FEqjF6XfiDXoZHzMeb8DLmsY1CAhMSph03JYEQeCc+Hl09G/B39n5jXvkrqlB1OmGp+2dgKKiImpra2loaCAxMZG33377uISKs88+m7feeovLL7+c3t5eampqhjzLP5bJWVF8ftNUksL0HGwbIDFcz+zRsWyq7SHHHIJereTmd/ZzoLUft8/P17U9nJYbT1qknhWXFBCiVQ01hmXGGJmXG8eC/EQK0yP49EAHr25vpKrDxtPrahkVb2JbnRmX14fbL2FxeDjjT1/z8KJxzM2NR60Uef6SQpa+tofKThupEXoKUsOZNzaeiyal4fIGcHj8GAa9rPGhWpweP89urKe938XvzhrDqKOa1B7+oorKDhtRRjVZMQZK2/pp6XOhEkWCksRpufFMSA1jb2MflR1W7llZzs2zR3DNyRnMzInhvBXbSTKqcfkC7G7o4/TceH4xI+s7j+nuRgsapUB+UjgH2+W/Kx/ubWPOmFium55FpFH+Mmx1+VAKIqtK2/myspvT8+J5Y3sLkiCxp6mfslYbby6diFGjxB8IcqB1gPOKk9jd1EdalJ475uUMbTM+VMs5BcmD+cMR/PGrGqq7bDy97hAuX5CXLi3CFwzydW0P41PCj/IDe3luYx0bqnvIjg3h0S+qGZtg4uqTMwE5c/rw2qNRD07wCwQlFIOV4giDmmeWFPD42mqyYo61QCSF6cmMNhCmHxTaO54Fnwum3DRUQc4MyyQzLJNNrZt4et/TFMcX80n9J4yNHMuSnCVUmCvIDMvE5XfR5mijy9n1nb+LH8r/rsVizyuw76+w4FlILDhy+7jFEJcL8fknfpzWJP//AzFOO3noZ099A+YXXyTyyivRZBzfaHMYQRCIvuGGH7ytH4vfbEbU6ZCCEpLXMzSmWlCrUEZGoggN+45n+HEE+vsRQ0OHq9PD/NN5bE01m2t7MGiUXDwxlfn5iVw3PZPi9HBOzz1iaZozJpaNNd14fEEyog1oVUr2t/aDoCLGpEWrEum0+umwuokJ1aAAeuxeXH4JhzdAaoQRm9tOMAguXxC79weq4r/DiuG7Fx3DYIff36ESIRiUyE8KIy5Mh14JT3XlolMESIiz81n7CuZnzSU7PJs1jWsQBZEXyl7g9YrXidHFcHrG6Scc9aodNYqUV19FNJzYOiZ5vXTc9RuUUVEkP/uXH/ha/vtRKv+fvfcOj6pO3/9f03vJZGbSeyMJIYTQQSmKKCoKInZd+7ruqmtZXXVdt9nRXXVV7BXsFVFRkd4hhJpCSO+ZZHo/c35/DAQi6Opa9uf3w+u6uIAzc86ZOUkm93ne93M/ch5//HFmzpyJIAhcdtlllJaWctdddzF69Ghmz57NzJkzWbZsGSUlJchkMh588EESE49cFv8+SCQS8mzxSl5ltoWnshIIR2O8X9VBbZebzY0DKGVSTixOIhCJ0uEMIMTEuAUgO5HV9b0s3VnHxROy8ASjPHJOxeCx541O59TyFNRSyNnyN55uyiMtYRz7uiJkJ2rp94fxBQUs+kM3qwa1ghcuHcPne7p5+PM67jy1mOOL7ESFGBc8uxG9Ss5xBVZOKk3muTWNdHvisW4WrZJgWOCyFzeRZ9Nzx6kl/GHmMPb3ehFFUEil7Ov2EIqKyGQSipIMvL2tjROG2RkIRPEGo4SiMV5Y18Sa+j5OKUvhzasnIJdJWLiygcWbWvnNa9v49Ibjj7iGX2dbywCJehVXHJ9DMBLjype3kqhTsKV5gBvfrOaly8YCcPrINIxaJc+u2o9MKiHFqEKvlnPjjEJOHp6MLySgV8nZuN/Bvh4vz61p5PyxGVRmJTAiwzyYMgLxeLjfTMtnwB/i3o9r8AYjCKJIikkLiHHf+P5+7vpgF9dOyx+s7m5pGmB5TQ9njExjVKaZ1zY2k2KKH3NNfR/uYIRZZUOtnh3OAF/u7aYyy8Lt7+3kkglZzBkVX1lKNql54ICvuqHXS4JWiUWnZFRWAqOyDpuE17CCNkcNnxsNjDDO5fHl+7j91GIKkwyMSR7DrWNvxagyUtVTxdSMqYiI3LTyJubmzeXK8it5fubzqGX/eVz19+UnF8gSiYSTTjoJiUTC1VdfPeiF+lEZaAalPp5j+l0ZdhoodGAbNnS7QgNpo46+DxASQnjCnqG+F1GMV57NmQgSEwNvv4Px5Jkov2HEaqS9jeDOnUQ6Or5VIH8XBJeLQFUV2uOOQyr7bhUlURQJ1dWhzM5GesDqIXg8tF7zG9QlxYjBEKHG/WS9EPdJK+x2Mp584ge9zm8iWFtLxx//SMIFF5Jw1tyf5BzHOMY3UZZmot8XYn+vDyEWr6xmWLRkHGjGEUWRjY39pJk1vH/tZEQxXi1p7ffzwGc1rKnvo3UgSIcrSHGSnh5PiD5vhDHZZlzBKBBDKpHQNuBHFOO+Y4n4za/n52R8TgK72gbwhgUKkw3MHZVBpztIVTQduSgg+B14FE52O3Zz0+ibKEgowBlyUmYtw6wyI5fKcYVcXPfVdZyacypzCuYQEkI8v/N5RieNZkzK0Zf6RVEEhYLEK65Aavz+xYb/K8yaNYtZs2YN2fbXv/518N8SiYSHH36Yhx9++Cc5/3tVbTzwSQ1ZiTpuO6WIK1/cgkmnYHKBjQFfmJtPKiTPbqDPG+Lxr5o5b2wmq+p6WdfgoM8ToqrNySXjs3hq1X7+dkYpkwts8YE60TCpwXo6/UUENQILzqnglfVN9LiDzKlIQy2Xcsnzmxifa+GaqfmoFTJmlCSRalZTlhYv0sikEnIStdT3eHlhbSP7eryASKpZQ0SIcf0JhXy5t5sN+/sJRuI3o+UZZra3Onnk8zq0ShkJOiX3zCmj0xUiQSvnlQ0trK7vJVGnZNaIFC6blMPKul6CEQGjRj44DOj2U4ZR1+0h2ajh4uc2clJpMheOz2Jfj4eX1zVTmGxgeJqRui4vc0elce20fE4vT+X616swqeWcVGJnXG4iMTHusz5ITBQZnmriV5Oyue+TGjIsOqruOmnwcZshbhP5+8d70alkXDA+E7VcxvZWJ5ub+3l5XRMf/W7ykNWwq1/ewqYmJzaDkkl5Vq4/oQDTgaptRaaZa6flM6XwUM/V5AIrf5k9nH9+UUdLv59XLh+H/EBF+Pm1++lxhzixOGmwYgxwy1vVbG4e4O7TSzBq4kNEXP4I7mBk8HN0wBfm+sVVFKcYefDsI4MGYmc+yUMrbkDRX0O+OkpzaCUv7l3OX203o5FrmJIxBYDFpy5GKVPiDXuRiBI+a/6My0dcjkau+a+/z7+Nn1wgr1mzhrS0NHp6epgxYwbDhg3j+OMP3XV9nw7boxJwwhsXglIHZz4Jlu8oOBPz4n++J/+u+jebujbx+AmPY9VY8YQ99HRWkfvJrUgyxxO0novrnXeQJ5i/USCrSkuRp6cj+LxDtgdr65AoFN9LNPc88k+c775L4lVXYf/ttd9pn+COHXTccScJ552H5YLzAZCq1ejGj0dVVIgYjaJISx30Sf9QgrW1gAR1UeERj8nMCajyC1BmHltmPcbPz+nlqZxenjroezxIVcsAFp0SpVzKH9/dSWWmmYfmH1pV0qvkTMixsKvNhUktxWrQ0OcN0+ONDNZp/WGBArueRocfQYgvPcoQkUmlBCKHKsjxKu5QX/J/g5QoxTSxmzyOVi3+OjvbXUQPvIz7P63l6VWNzCixo9bvR524iSsnzOeZ3WYaBhpYsHkBqztW4wq5uKb8Gq4ecTX9oX5kEhlCTCAmxg+0tm0tr9e+jjvsPqpAFkWRjltuQaLRkPq3v/3Ad3yMn5KFK/fT4w2Ta9PR6ghg0Su5Zmo+rkCEF9Y2cv3r2/n3BaP4YHs7L65tIsui47yxmUSiMUZlJ5BsUrOr3UWzw8cbm1rIs+uRSiQkGdXIL3qbxwUJcoWaBJ2SZoePum4PWqWMG96oHrRNHEStkFGZZUEURbY295NvMyCXSfGGBfLtej7a0cHIDDNRZwC1XMqzaxsZlWHmX+eMZGJeIu5gBKNawfBUIxqFlH5fGH84SkOPj1y7jusWV1GRYcaiU7Kzw82NM4ehlEuZUZLEjJKhFkdXUKDfFyFRryIixAiEo3xV083nu7v5bE83y/Z0UZmVwL4eL4VJejyhKE19Pno9IXzBCAsvHoNWKePVDc2MPJDCEYwIzHtyHQP+ME9dUMn4nEQStAq8oSiLN7YwbZidfLseuUzK3bNLUCtklKaaCIQF0hM0vLaxhVV1vfx7RQO3nzKM1ze3oFXKaXYEkAKXTsjmN9ML+HJvNwtX7ufMilRmj0wb4gs+eJ3l0rg1rDLLjOKwTOp5ozJ4+Is61u3rY+qwuPXM4Q1RnGJEq5Rxenkq54/Lorp1gPkL1yGVSFh81XjMWiXRmEhhsoEZJUmDcX5qxaGCnkybwL0znkQqkaKWq5nc62W/cx9hIYxcGv9e8IQ9XPPFNVTYKrhpzE3cMvYWwtEwUsnQkdWC04kYjSL/EWy9P7lAPthYYLfbmTNnDps2bRoikL9Phy0Qr9b27AV/Xzy3uGldvIIslcG2l+DEu//zMSLBuOcl5/hvrRYfjXJbOf6IH70i7ql5YdcLrGpdwRPjrsCeMQltYgGp99+HqvCQGIz29+P5cjnGGSciM5shEEDo7SXafcgzIwoCnXfeicxoIP2JJ5Aold/JcmA8dRbBmhq048YObgu3tROo2oZh5kykR2n+U2ZnYzz5ZHSH7SNRKLDf+PvvdS2+C6Io0nnXn5EoFGS/+soRjyuS7KQ9cP+Pft5jHONofFXTg0kjZ1TW0Abcw3/W3MEId76/i1yrjttnFRMRBMJCXADGYiLnP7uBrc0DGNVyHL4IiToFn/5+PM+u3s87W1vpcQcZ8EdRymXs7fKikUvJTNBQ3xvvYpdL4/L1YCE58sPcFoPEkJJBLzVkITA0dk2rkOCPDC1d+8IxZMC4LDPV7S66PSFe3djKyIwR3HDSWI7LGM3Gni/Y2LkRvUrP5LTJtHnayDPnMTZlLFU9Vcz9cC4qmYoTMk8AoMXTglFp5JScU77xdUpkciTS7+OfPsbPxdamflyBCNOLk1hw9gge+qwOm1HJs2v2YzOoqWp1kmJQIZXEl8/3dMab2tITtIzOTqDZ4WPJzk52trsYlmokxaQm3aymus3FyY+swqxV8JczSnnwszpuOLGAGSVGRFGkMsvC21vb+WB7B2XpRmKihFD0yB+MPZ1ubntnJ2eMTOOGGYV0u4O8vaWNcFTknrll7Gh18emuTloHApxVmc7obAsvrmvina1tPHZeBZXZFl68bCz3Lq2h2eGjzxdiR5Uz3libk0jH9naigsjCFft4f1s7951VNuSzQRRFlHIJd5xaTKpZQ323hzc2t/LkygYkwKjMBM4YmUpFpoUv9nZxx3s7aO4PMCnPSqo5nlZh0Slp7PPx9tY2HL4wI9LN1Ha6aXZ4CUfhTx/sIhSNYTOqUMplvLmlFamEQR9v5WGfXRqljClFdoanmbjy5S2YNQpC0Rivb2ol2ajmxpMKSU/QMik/LhaFmEifN8Rjy/dhUCsGmwQPZ2+XB2O0nzmtr0H6pZAR1wmFyXpyrbohFpinVjawur6PhRdVDjbubWtx4gsLzChOQq+S4/JHeGltI5sb+zmlNJkrXtqCzaDiX+dWDDnv4Vat28fdRlgID9mmlCnJN+eTZYrnq0/LOHpDXscddyL095P1ystI5D9M4v6kAtnn8xGLxTAYDPh8PpYtW8Zdd931ww667wt4+/K4II6JIIQgGgBTBoy58sjn138OUiUoteBqhdI54G6HnW9CyDNEIIuiSPeAh6SGd5BkjIHk4UMOFYlF6PB2sKJtBZnGTC4uvZgTMk/AqDRiKj4PZCru3XgPA8EB7lcdEn3+TZtxPPMMcksChhNOQJGWRtZLLyLRHFoWkMhkWK/5NYLHQ/OFF2GedxbmOXPwb92KzGxGXVzM0dCNGUPO64uHbHN//DGu999HmZ2Dpmz4EfvITCZs31JtFpxOehYswDBzJvrJk7/xed8FiUSC7YbrhzZCHuMY/wNCUYGHP6/DZlDx/K+OklADuAIRHl5Wy0klSUwtslPdNkCOVcfZlRlsbxlg6c4ONjf2I4gwqyyZD6s7ybHquP3dnSzZ0UGqWU0oKlLf40WvkiIC/miM2l7/4Dn8kdiBlrkfGwmfMo54Q95Qvi6Oc60amh0BBBE2NjuHPNbg6OOpTdVkmKyMSR6DQWlAJpGxvmM99x1/H9U91Xyw7wMUEgUhIUQkFsERdGBWmzmv+DymZ04n05h59FcokZB6/31HfewY/3v+vaKBXk+ISQVW9GoFW1oG0CqkKOUyFDIJO9tcpJYmMfvAGOob39jOnIo0Tii28eSKBm4+qRCjWkFNl4cBfwS5TIJBraDfH0EigXZngD+8vYNhKUbshrhndGVtD7fnYLfHAAAgAElEQVS+swOzVolUCq0DAdyBCKUpBqJCDG/oUBNtnk3PxROymJhvxapXYdWrKDk9btORSCSkmbWsqO3BqFEMVmezE+MNYQenvPV5w2xrGWBiXiJf7OmmMiuBR8+rYHRWAk19PjItWgJhAU8wAsR1waNf1mPRKcmwaHnws1ruOq0Em0HFBc9soM8bRimFU0aksK6hn+Z+Pw/MK+e9qnb2dHoxquWcMyYdhVw2mAohk8C4XAvnjI6vMj/yRT3+cAxRhG5PiH+eO5JAWCDTomHB/HLybN+c89vnDVHd6mTxleNRHajK3jSjiOo2J2eMTBtSqT2pNJlxuRZW1vaikku4/MXN/Pn0UjITDwnRyyblcHa6E+2nO+hp2Ib9gEDOtxt4+uKhRcw5FenkWHWkJRzSMheMy+LE4qT41DxviKU7O1mys5OLJmQxKd/KluYBHN4Qr6xv4sLxWUctBGrkmiNsEyqZirsn3j34/2d2PMPe/r1cWnopDc4GTss7DblUjuHEExDcbviOltNv4ycVyN3d3cyZMweIZzaef/75Rw0y/85EI/GKccg1dLtUEfcSf/1CiyKsuDfuNdbboa8e8qbHrRVznwXT0Nicz3Z38c9Pd3O39FPGlzVC8nBcIRdauZZILMJvvvgNkViEYDTIkv1L6PJ1cXbR2fxq+K8QRZHNXZsJRANHvGz98cchMxrQVB5qBjxa7rFh+nSivb14v1yO3GrF8dJL9D35FIr0dHLfe3dI+sW3YZ53FurSUtTFw/7zk4+C4HYT3LMXZU7uDxbIAPoJR3a6H+MYPzcRQWRakY2J+UOX3kRR5P5Pa9CrFJw6IoWNjf3MLk+lPMPMdYur6HQHOXdMhIc/r8UVjDIxL5GGPh8nD08lz67ng20drK7vJdWsIc+mo90ZRBoTsehU+MIB5FIJUUHk8HrYj1Q0PvxdHPj7uzW6tg8ED095QgJYtHIc/iiCvIceYSvVvSPZ3rOddm875xady0BogEe3PYpZaWZD1wacISdjk8dy98S7SdImsbptNXatnSJL0Tee9xj//+aOU4vxhwRUchl9nhDJRhUlqUZKU0xUtQxwZkUaJ5Yk09jn4+LnNiISH2HsCkQIRWPcPbuEBfPLuePdHZi1CjpcIcYXWNnW4uSk0elsaR6gtsfLb6cVUJ5hZkVtD797fTvhqMAZFWl8saebdLOGbe4QX9b00NTvp7HPxzljMji1LJVkk5qZpclDRFVrf4Aud5Ax2QlIJBLumTsCUYyPtw5FBaYW2ZladGjwl0YhxaJTUZmdwLLd3egUcpZUd7Bhv4NV9b1UZJhp6fdTlm7kmle38dvpeSxctR+rXsWTF44iK1GLPxzlsS/rOS4vkZX7HJg1Cm48qYiEtU2sruvDF4pw2ynFvLS2ib1dbjzBKAtX1VOYpOef51awtXmANfV9zChOJtuq5/xxmYQFgT5PGFECj325j05XvAr+m6lHJmW0O/0YVQoMGgUfbG/n1Q0tPHT2iMHq8vbWAT6s7uDEkqTBqXwHMWmUzB6ZxmsbmlnX0MflL21iXmU6V0+Jn0cuk5KQW8nj6Q/wyfYwT5b5hwjowylJNZJv1/OXj3ZTYDdwycRsVtT20Nzv5/Pdnezt8jDnQOPz7PI0NEoZf5xVzG8XbeOtrW2cVZk+6O3+vgSjQXwRHx82fMjW7q2MTh5NuiEd8wHN+WPwkwrk3Nxcqqurf7wDrrwX1j8eF8QxIZ5ZLFWCMRlaN8DOt2HCtVD9BiSVQOpIOP1RkClArga/AzQHkhiSSo44fI5VT0WOnXb1xSzwmpnWtYMHt9xLSWIJmcZMavprkCAhy5hFzUANdf11JGoSubzscprcTfxj4z84Pu14bpx045DjSrVadBMnHnG+oyG32Uh/9F/x/YxG9Mcdh/HUWd9ZHAPIExPRTz5KRN3XEEURx9NPIzWZsZx7zuB2ZWYmGc8+g8xg+Ja9j3GMXxY7Wp18WN1BikkzZMCAKMKeDjcmjYL5o9OB+CCNnW0u5lSkYVDLEEUY8Ec4b2wGxxXaWLShhZveqCIYjRERRCx6JdOLbHyyq5OoICICzf0BErVyRmaY+aq273/2vo9GSBhaURaBfn88o7nMWk6BzIKsdi+Nwn7OKpzHcNtwPmr4iPUd65mRNYPHpz/Oq3tf5azCs0jWJeMOu3l026Nkm7J5cMr/NrP9GP89h1cqP6zuoMsdItkU4eThybxf3UF1m4uZw1NI1Ck5vtBGS78PVyBCtlVLXbeXa17dRrcrgM2opqHHiysYpdsTpMnh55m1TYzNSuDFS0ZTnGZGFEWqWgaIxeIRa1cel0tGgpYCu56b3qomIsTY3NiP1aDipXVN7Olw0+EM0NjnI8+u57UrxgPw6PJ6dre7uGxyNkXJRkakmwEJz65q4PGvGlgwv5wTDhu5PCrLwtvXTGBft4fFG1tZXtfD3k43k/Kt3HfWCIxqOU+uaKDXE2ZNfR8lqUbmj05ndJaF0lQTT1xQyXWLt7F0ZxdJRhXFyUYeu6ACo1rBnaeWsLnEQetAgDNHppFq0rDg81qW7OhkXmUa4w587swakUK+3UCvJ8jHOzo5dUQKM0qSCIQF3tnWhs2gwumPDH5O1XZ5MKjlg7aO857egFIuYc6odEpSjNwys4jS1EPRsxZ93KJ5eBPg15mYZ0UCNPT6+GB7B1dPyccfjuILCdgMKiaWl1Dva+Ti5zdwXIGNm2cOQxRFrn99OycMs3Pu2Ew2NjooSjJQ2+UZHBP+6a4u9vV6GZ9toarVRV23l7+eWTbk3HfPLsUXig4Rx8ualuEIODCpTPQF+phXOO+oCTkH+W3FbxER6Q/20+ZpI02f9o3P/W/5ZcW82YbFhW3JbNi7BHrqIOqD4jOgdgmojLDmX7DmQciZDnMXDrVJJGR946FjMRGdSsY9c8u4+0Mp67rX88Xa95FJJDS5mvi8+XMUMgVn5p9JnaOOmBjDrDJzduHZrGpbhV1j57LSyxhuG2pp2NS5ibUda7l6xNWDX2zfpk30v/wKSbfdhjL9m7+oujFj0H1D6Ltn5UrEcBjjjBnf4wKCGIuBICBRKEAQ8K5egzwhYYhABr5x7PUxjvFLZXS2hb+fWcaIjKEZ5lKphMfOr+DuD/dw+3s7aen3s7Kuh5Z+P/t7fSy6chw6lZwcm47XN7Vw3aJt8ca7GCTpleTbtWxvdfLCumamD7ORbo6wuSVuW3D4o3z5jeI4Przju1Z9v53vfgybXkmvN3zE9myrltb+AH5/iK7WGp6TixhGqFi8dzH+qJ80fRo6uY6VrSspt5WzvXc7mcZMChIKWLx3MReWXEiZrewoZzzGL5HrTigYFGBbmvo5Lt/KReOzeGx5PccXWJlTkcZTKxt4YF4JMqmEfyzZw/oGBxqlDKVcFl/TiInsaHVxx6wiXlnfwvLaXgQRXrxsLB9Vd/DFnm4WzC8frAqfOzaT+U+tpyTFhFwmYW+nm2cuqmRtQz9PrdhHhyuIQS1n9mHe2XPGZPCJWsbt7+6iMNnAx9cdB4AzEMUfjrKyrndQIEeFGNtbnZSmmihJM3Hh+LgVaMAfprHPR3u/n/KyFE4qTcaiU5Jq1jDja1XYlbU9dLtD2PRKhFiMEekmjIcNznhraxu72t2UpBh5bPk+Opx+drS5mFZkI8eqY+2+PiqzEihLNzHrX9V0u0OMzTGjU8Wb8i6akD3k6+AJRrh20VZyrXpunlnEjW9sJ1GvIBCJ8enO+HCWu04vHbJPiklDVqIWERFXIIJJM7QnASDFrObk4cn0esJcNSWen/33JXvZ3eHilSvGUd3mZEvzAF3uIJ/s6uLMijRyrXrCQoyoKPLo8joWbWzh1pnDeOmysYMNfX86rQRvKIrNoCLPrmdi/pHpYgftMYeztHEpHd4O+gJ9+CN+ChIKjpqzfhCJRAIimJQmrPafZs7GL0sgj5gP9ctg9/tw6iOw+FyIesHZAvpkaFwNzWvjVozGFfDmRTDveaj9BDLHw8c3wYhzoPxcAHa1u/jHx3u5ekou7kCEP3+4mxyrlsIkA7dMmczSrt3s6d1DnbOOQCSARW1hRtYMLiy+kI2dGym0FBISQvxr278ICSEyDBnMyj0slsfby+bGZaxzVA+5G4r29BLt6iTm8/3Xl6L/xZeI+XwYTjzxe+UHd9//AKGaGjKeehKpRkPG44/9KF6dY/y/waeffsr111+PIAhcccUV3Hbbbf/rl/SjIIoiuzpcFKcYhvwyO4hcKqXDGRis0qjkMn4zNY9AJDbofyxNNTEmx8JXtT3EYvH0iTSLBo1CNpgGsbyml8MmqmLRSOkPHGmokBBhMrvYSAnhb5ma9+MSQ4FA0OtFLtEjkUiIxA5VkjsH/JjUMsYpG7hM8wxv6G280peNzSyyZP8SXEEXrogLnVzHCztfoD/UT64pl1pHLUsblzK/aD65pqGDKsRoFPdnn6EuLvnBkZbH+Hl48LMaWvr9PDx/JCMPiJiPqtv5sqaX0lQjH1S1s73FyekjUtjX7eWJr/axYP5I/nLGcDbsdzCjxE51q5slOzr4qLoDuUxKcYoJpz+ETiVjVHa8+GI3qPGEBF5a18wJxUkoZBLkUgnzRqdjVCuQy+LRZxKJhHPHZJBmVnPr29VYDSpOHZHKng4XaQkaHvi0Bqc/TCQm0tDjwekPE4zEyLXqKLTrcQUig+9t/X4Hd32wm2um5HJKWQpzR6Vj0igwaxU8+Fkd//yyjrQEDQ99VkOOVccD88oJRAQWbWpGo5BxRnkaPZ4Q7kAElVxGMBqjLN1ERIhxz8d7ybfruXFGET2eIAqZhGaHj0AkiiDCqxtbMGgULFhWx59OKyHXpqeh10s4KvJVbR/Pr2kkGBF48+oJIGHQo93lCuINRtGrZMikcU/3SaXpvLahmZxEHR3OwBAR7PSH6XYHqcgw8/s3tqOSybAbVWQl6vjDyYdsl2qFjDtPK+Wi5zayZEcnGoWMAruORL0SrUJGNCaSnqDhjlOLSTNrGZEen1Ww6IpxSCQSzn9mPQqphIkFiUMqwQk6JQkHRoafMzZ+A/LJzg6+qu0l36ZHEEUunJCEI+gg25Q9uN+fxv+JUDTELscuBoIDjEr6zwEKz+16jhWtK3h0+qNY1EfvK/kh/LIEMsC4X8cF8VuXgL8XJDII9MX9x3s/gFgE5FoI+6G/BZ6ZAf31YM4BXSLhUIg3NzQzKd/K7nYXm5sc1HV7uHxSDka1nF3tLra1drK0oZn119/P2/teZ237WiQSCb8d+VuqWlfzUfNneGNhpmdM5+YxN3Pz6JtZ3rKcSCwyOMoVgE9v44r+BubOe5YUw6E4FeOpszCcMJ1gTS09j/yTxCuvRKb/fsH/8Ql8se89XENhsyG4XIOWDZn5pxn+cYxfHoIgcO211/L555+Tnp7OmDFjmD17NiUlR9qRfmk09vm47Z0dTCuy88dZRza86lRyXr58LHKpFKkE/KEoXZ7QEf69iowEIgfsCZEYdLtDzKmwsXqfA4jXcRUyCcKBaXVHE8cAInIyJH00iU5a+XkmZerxciFfspVhbBOLiYpDbRZBAcKBEL36ArbaJrI57IBoF9PS5zOnaBabOzezcMdCLi69mPr+er5s/ZI9jj3scewhQZXAWQVnHXHOcEsrfU8+iX7KVJJuuflneZ/H+GEEIwL+kDDEoz6jNJm1DQ78YYG5o9J5dUMzF4zPZObwZLY0D+APC5i1Sra1OEkyqplSZCMtQYM7GKHApsNuVHNqeRqr6nqZWmgjFhNRKaScMjyZ/X0+Pqru4PTyVCJCjByrjsqsBDbu72dfj5ftrU7MOiVvbW1jenEyM0rs/PPzWhZvamVkhpmJeVYUMgmPL9+HVCohFBG4/vUqqlpc3DN3OBPzrFz/ehWzhiczLjeRi8ZnUdft4cmVDTj9EYSYyAXjMlDIJMyrzKAkxcjZozN4eX0zH1V30Njn452tbVgNKibkWpl9IBZyfYODi8ZnUZRiYMmODra1DNDjCTJ7ZCojTGbe2tKKRAL/OHM4V79ahUYhY0KelcsnxZNvVtR2MzrLQq5Nz+isBB5fXk+yUc0Xe7p5dWMLF4zLZFK+lQyLlssm5zAp30qeTc/iq8YTi4mUZ5hZXdfLV7W9hCICHBDIVS1OFq5sQC6TIpVISLFq2NvpHhTch6NTyjilNJlcu45fvbAZo1rOmlun0e+PcFpZCrWdbpKNGsozDumEg5pDr5Jj0iqpanZyw+vbSTVpmDUihVOGHxok4g1Fue2dHbT0+6nr9mDVqzBrFLy6dStyww5eP/+3pOjjz0/UxCvNqYYjkzUOp8vXxdLGpczOm02iOpEkbRIK6ZFFjx+DX55ATquEPR+AIQ2CznjluLcWdDZIHQ29e8BahDDQzDLd6UTbtjJdbCbiGqA+/WLebx/F21t2YTOoicZEhBgEIgJf1nbz8DkVrKxvYGHVYvQJHlq9jbxb/y7ltnJ2O3bTOVDPaeueQxcd4O8WE9V91bR72ym3lQ9ZChBFkYHQAAllZ6NytZGSMDRvWXA4kOp0+Navx7tyJaYzzkCm/37VFWXWN9tFvo3EKy7/r/Y7xv/7bNq0ifz8/MFxteeeey4ffPDB/xMCOT1By68mZg+Z3vR1VPJDKymLN7fy1pY2FswfQSASIztRh1Uf72I/pTSFNfU99PvDnDMmk8osM0+siIfqWLQK+vyRITFuR0fCIvH72aN+KF4MPM/JB+rIR0eUeaiLNKDOzmFPYx1SiZRkQwI1jhoKLAW8OutVnt7xNHqlnlk5s1jeshyzyszEtImo5Uf+AlbmZJN8550oc37YCORj/HzceWr85/2gEIrFRLpcQa4+Pg+tUsZ7Vb2IoojbH+HWU4ZR3+3llreqOa7ASk2Xmx2tTt6rauf2WcXs7/WxvcXJ6BwrpwxPpt0ZwKxRUtU6wB/e3sHFE7JRyqU88dU+SlNNPPDpXlbW9XHP3OGcNSqDR8+roMBuwBOM0O4MoEyUMirLglohZ2+nh/F5Fn43vZDHl9dTlGzglLJkrnplKwlaBRPzEplWZKe61cnSHZ009XrRqRQEIgIFSQY+rO7EH44Si8GK2j7+fFopWpWMsxdu4A8nF/HrKXl8tquTUVkJ3DyziG5PkGV7uohEYzy2fB+eUAR3MMo5YzN48NNa5o9O55Nd3Ty5ooFbZhbx+Z5uetwh/vnlPm47pYhzRmfy5pZWnl69n4gQQymXclJJMtedWIA7EOGNqydg1avY2eYiK1HLEysb2NnmJDVBi1IuHeIxlkoljMpMoCLDzNVT8oYkVUzKt3LvWSNIManZ2+lmSXUnerWcm2fGo2dFUaS6zUWuTccHVe0s3d3FgpJyxudaMGkUrKrv4/5ParhgfBZ7Oj2sa+ijpsvNvMqMIQNCrpmaT6czgEImRYiJ1HV7yOnUDRHIkWiMLleQ4/ITuXBcJrl2PUaVnJveCZJqKRkUxQdpcDbQ6mllSvqUAytcEQLRAEbloUJFdW8179a/S745nzkFc5hT8OM15X2dX55ABti+KB7RpjbH/cebnwHfXhAFekQTnT0RVo58jafXdZIqzeWR6OnoxQBzq9bwFsMIC9DmjC+BqOQSIlGBHW0uluxo58u9AyiC4xieJSFJm0SeKY8R1nhXrF5lQZI6ira+LZxXdB6n5JzC3A/mYlKZWHrW0sG7mFVtq3i06lFuG3sbY4riqR2C04nzvffQjhtH111/RjOqAus118SHc/yES4/etWuJ9vZhOmP2sVHOx/hW2tvbycg4tNKRnp7Oxo0bj3jeDx7u8z9AKZdy/rjvflM5IS8RZyCC0x/h2kXb0Knk5Fr1PHHhKO46vYRorJiYGKOpz8/Wpn6UsnjwfZ//QDQUcXfxj59W8cMI883jWKVATBKl2+1k254sNNLxlGRFWNW+iiZXE3qFngVTF+AIOvCEPTw45UE+3v8xY5LHMNI+8qjH7FnwMNGODlKPZZ3/YhBFqGodoDDJgEGtwBWI8NrGFgrsejbsd9DtDjEpL5Hh6SYUMind7iBr9vVR1+1heGp8H5tRjUYhY3iaiWHJenKsOnKsOp64wEIsJtLk8JJr1TM6OwGbXsX43EQK7HpC0RiiKNLvCyOTSihNNfHZ7k7+9UU95Rlm1u1zsGx3F2ePzmBCXiJRIcb7VW3s6XSjlEtJ1ClpHwgwbZiNwiQjC1ftZ1SGCbVCSlQUueXt7agVMh46u5yHzh7BgC9MIBLjpXWNCKKIXiXHolOSoFWybp+DHe1uxuUkctGEbC57cTMrPX0EI1GyrVqGJRmwGVTc/u5OXIEI6RYNZ1akMSE3vtTf6QriCkRoHwgQCMeQSiUs2tRClyuAWiHj5OHpXD0lj9+/vp2Njf2cMjyJSyflkp8Uv1472pzk2XU8+mUDRo2CX0/JIyLEWLyphZEZZkakm5F8beAGxD/rUk1qLnxuE95ghIsnZnP37FJ0qrg+2dPp5pa3qjlzZBrjci1UZJixG1Q8e0m836m+20NJqpHyDBNTiypZvKmFF9Y2MSbbQkFSvHHfFYjw6a4uTh6eTEVmAjNKk3H6w+hU8VX4hasauHFGETlWHYuuHI9CJhmiPz669ujFgZd3v8xOx05KE0uxaW08UfUEG7o2cGPljcilcirsFUzPmE6qLpVhif9dStf34ZcnkCUSOPleWHIj+Lph7SMAiMQQgZciJ7IqPBL7umUMi2k5Q7KKf4tn0EgSdUIqwoE5r0ppPPZJAJCASS0H/SaSM9r588irGJNjYWnTOyxvXc6a9jWcP+x8bt9wN7PzZrPIX0Vy+yryzfkIooCIOMRakaJPoSihCLv2ULRMsKYW55tvxUc3p6XhXbWamMdDqL6ejKee+lGmvhyNgdffINrZiXHmSUNyl49xjP+W7z3c5xdCOBqjvsfDsGQjpakmYjH4w9vbCUdjBCNhchJFJMSrN0qphNc2tPKvL+vQKuVkJ+po7vejlEuRSSAQif0PxfE3Rb6JB7Yd/UZZrYwRkkYJyxtp7c2iMvMkunzPcXbh2VxScgkDwQGe2/kcCqmCNk8bC3cs5C8T/3L0VyCK/H3j3xndtpPhERuI315PP8b/f9je5uQPb+/ggnGZXDY5lwSdkgXzy+l0Blld34tBLeeMijRufLOa4wtsjMowYdOriAoxltf2MX90OgV2PZ2uAI+dV8GG/f385rWt/G56AZPzrVz9yhbqur3oVDLC0Rh2oxq7UU0wIhAVRDRKOW9tbqOp18fskWk8u2o/+/t8TC+yc+OMQpyBMG9uaeXsynRaBwI8saKB4wqsiKLIwlX7ybHpmFaUxD+W7qGuy0t9t5uYKFKWZibJqGJakZ3yDDOPfFHHxv39PHNxJQa1nIeW1fLHWcW8dFk89/er2h4qMxO4dHI2AFcfn0uCTkF9t5dsq443N7fy/vaOeKOYRoFZo8CqV1OcakQikfDE+RWc98wG8u06Lp0UP8alE3Oobh0gLMS4dGIOUglUZJjodgewG9T8/s3tzCxJ4vTyVJKMKt7a2opUCgqphH09XlRyKYs2ttDU56MszUS3O4RCJuG9qnZmlaWQao7/jnd4Izi8IZKNamaXp+ILC9R0uRmWbCT3QKzccQVW8u0GRmdbaHb4uOO9nbj9IU6UbadIaeTCZ7qZUmTj7tnDmT7MjlYp45pXt3LBuCxsBhWr6npJ1CupyIyvyh3s1eh0Bmjo8bG1eYDn1zRy7bR8kk1Db8x73EEcvvARFrbLyy6n09eJVRPXQ0WWIjwRD8/tfI6B4AAvz3oZlUz1szUD//IEMsDwsyDohU0LEftqiIjQFbMgQ+A82ZdYBRdeUc0ScRwvR2fQjx4RGRl0YRW9rGcE4QO/vUQg16KhMjuB11Z2YLZIqPa9xljplSzaswhBFAgIAeqd9XjDXtq97VxccjHFlmIe2foIOaYcFs5YiFwqp9PbSXVvNSdknsA9x90z5CVrR1eSet+9qAoLUSSn0PfMM6hHlCOz2ZD+hHFqybf/kZjfj/SYOD7GfyAtLY3W1tbB/7e1tQ1Owvy/wLI9XTzyeR13nV7KlEIbZq2CHJueyfk2Vu3rJc+mp9MZ4MPmDioyzKQlaLDrVagVcpocXoRYDKVMRnaill2dnv/Ru4giIy7ORb4+RfPIyCeVFEIHPguDEQm61HUoTHuYUpjGnRNv5pNmJ1MzppJtysYb9vKX9X8ZLAq8v+99ri2/FrvOPuSYbZ42Xt3zKk2uJkJnFXDy5L8fsXoVC4UQI9Hv3XtxjJ+eoiQDI9JMDPgjgyPYC+0G0s1aHj23gj5vCJtRjVou5cPqDj7d1Yk/EuX8MZms2dfHh9s7eK+qHZNGwT1zR1CUZGByvpXiFAPOQIQ+b5gko4obZxRSnh73trY4/Kyq7zlw7yaSn6Rne5uTHJueq6bk8vePawhEBexGNXe+vwu9Ws6JxUlkJ2r56xnDybHq2NPhotMV5LyxmUgkEvJsevo8YXZ3uJHLpESFGL+fUURrv5/V9b1IkWAzqAhGY+Tb9UzITSTZqObWt3eQY9PhDUZZML+c+h4fgZDAX5fsZmqRnVtPiVcuTx0RJcOi5dyxGehVCt7c3MITK2r4+5llTC6wkm7RcuXxeSQZVYPf/3NGpbFhfx/VbS6kUrjy5S00O+JDhM6sSMOkVTAxz0pxihGLTsmy3d2UlZnY2e7GE4yQn5nAQ2eXk2rWsH6/g1vf3sGY7ASqWl1Y9SrOrIh/XldmJ7Ds98fzwfYObnqrGo1CFo+Qu2YiGqWMC8dn8VVND3qVgmSTmhfXNvFlTQ8WjZSWgBmVVMQdiaJVyliyo4OxORb8YYHWfj+PfF5LQZKBpy6qHBS+oijy0romVtT2opDB6Cwz3mCEzU39tDv9g8/rdgfpdge57Z0dRASRN66egETmQylTolPoyDRmDhkydHLOyZycczK7Hbvxhr2oZN/e0CyKIjpgDT4AACAASURBVO6Pl6JIT0M78uirWt+HX6ZA3voirHkYj9vJU8GzWM4IbpctoplUHhbm4UfNiZKtpEicrBArOLjQWU829Uepnpw/NpOlu7uJRpVIpQGWNa/htNzTQAJSpEzNmMqfxv+Jm1behC/i47pR19HibkEQBYLRIP6on0QSebf+XZY2LiXDkEGpdWjsikQuR5GezsDixWjHjo2PQfyRLA9iLIbkGybVKVJSjrr9GMf4OmPGjKG+vp7GxkbS0tJ4/fXXWbRo0f/6Zf1slKebmV2eSnGyAX84yr2f7KUy04JBLefF9U3Ud3l5c0sLdqManVKOPyzQ0u/HolMQDAuEBQgLArs6PWgUUkIHqsgHJ5EFI1GC0Z+2kipBPDBm+rvVr0OHPS3FJMet20FMFDh72Ml0BlrY1rWN9+rfY9GsRWgUGmTIiBJFJVWRoE7AoBx6c/9F8xe8tPsl9g3s4+KSi7mq/KpDXtZQiL4nn0I7ZjTuj5cSbmkm8/nnkSq/LuSP8b9kwB/mq9pejGo5151QgEIm4YkV+/hibw+/P7GQf31ZT1aijiuOy2VL8wDvb2ujONlIuzNArzdEol7JtGF2RDE+HjnZpOau00t5c3MLr29pZVyOhfX74w1/UqmEqBBjyY4O3tnWxkNnlxMIC9yzdC/FKUZ6PSE+293FtdPyKU4x8PGByZUXjM/EolPy7rY2+jwhxuVYSBoWb3YVYiJf1XRxw4kFaBVyfvXCJvZ2uilJjVcr73x/F5saHUzIS+Tpi0Zz0fObsOqUPHb+KFbX97Kz3UmPJ0iHK8jIDDOPLa8n26pjzqg0xmYfSkoYm5PI2JxDHlpXMEK+XUdZetwrLJFIuGRi9hHX9/Ljcml2+Egza5haZOeDqjY63UHOe3o9J5cl4w5GyUrUUtPpZlvLAJmJWt7+9UREEapbnaxr6OOcMZmkm7UEIwK7Ozw8cFYZZelmdne48IcFxmRbeGVDM8t2dVOUbGDOqDQkxIeAOP1hmvp83PdJDXNGpfG76QWUpZkoTjbw0NnldHV18HlDAOeePiblW3ls+T563CFunlnE+eMy+cfHe+hwBRmWrGdqkZ2sRB3+sMC7Ve30uIMY1Qpqu7ysbXBw44xCRmUe6vv4/RvbcfhCeIJRphfZ0ShjXPn579AIRZiDs7lhRiFp5iOLeaWJQ/VUSAghxIQjcpJjLheO555DlZ/3f1Qg+/uh+g22eJJ5K3wie8iiiTR+J9xAGr30Y8SCC5vExZrYwUzig+LxoCAVOTyD9JFV65hfmYVg+5yO0C4iURPVe+u4wjqBtYnF/HXiX1HJVdw29jZe2fsKD29awNs1r6GSKvHLFCzau4jrR13Pmo41pOnTvnGSVGDnTvpfehnHSy9jmDaVxEsv/a+b7QYvx5YtdN9/P8l33ommvPwHHesY/7eRy+U8/vjjzJw5E0EQuOyyyygtLf3PO/5CeWtLKzvanPxuegF2o5oMi5brT4w3sniCEQb8EdzBCKFoFBBRyiSEoiJdrgAZFh3dniAADl8Eu0HJjJJEPt3dhUomoTDZhBCLsa3VhT8SI/hfWy7Ew/7+z+PaxUFx/J+fK4MhzXrdHh+WVCUWrZUdjh08u/NZlFIlgihw59o7mZYxjYKEAhpcDTwy7RGCkSD/3v5vrim/hnZvO6/tfY3+YD++iA+LxoJWqUUmPeSPFJxOfKtWIUbCqIuHITOZvtcApGP8PMikEoqSDZw+InUw2zY9QUumRYNMCpdNyubVja18uquL388oJCtRy9RCG9cuqmJqkZ0/n146pJkrGIkv7z+9ej/drhCzhqewrsHBEysaeHl9M/t6PVRmJvCPOWWMSDezrbkfo1pOdauLeZVpFCYZmF2eyr4eLx9WdxCICBjVCuq7Pdy7tIYEnQKrXsnSXV38bno+PZ4Qv3ltGwV2PRkJWrRKGXq1fFC4Tim0EooIzB+diVQCozLNmDUKnP4w931SQ55Nz/1njWBXh5u/fLiLjAQtV07OYWRmwrcWtWq6PHS7Q9R1uRmTk0izw8dVL29hXmU6Vx5/qFG/MMlApkXL1a9sozTNyPUnFnLHezvwhgQ+3dWNTimn3xtCq5Ahl0po6PEikcB9n9SwpLqdcFSkIElPOCry2+kFaJQy/v7xXu46vYTHlu/D4Q3xzjWTWLa7mx5viOdPHo3dpGFzYz/7e73c8Pp2pg+Lp/mUpcWvydzKdOZWxsdeFyYbOX4k/O2seEU2w6IjO1FLLCYSjsY4vsDG2gYHD31Wy4vrmrnvrBGMy7HwwFll/PrVrWQnajh3bBaLNrWQlahlXYOD4WkmTBoFc0elExVijEg3U5CkRy6VMDltMu1dyWzZ76bbHTyqQP46d629C0fAwVMznkIuPSRjZWYzKX/7G/KEHyed65cnkGMCK1zJ/CEwlWcV/+S62O8IoCGABgXxBhknJmpj6fhRw2A/edx/JyVKbPBtx/14vhC8ubkDXYaTBGMCSZKJtK9dwPpEB7+b+iAqebysv7NvJ+va1xESgvhiYZLEGEFNAs6QE4VUweik0aTr04d8wQ4SiUXoK0vHfuutuD74AN/adShzcki85JIfdDkkCgVSrS4++OMYx/iBzJo1i1mzZv3nJ/7CEUWRhSsbaBsIUJZmYv6Y+LKeLxTljS2tKKUSJuVamJhvRSWX8dnuLvzhKPU9fsICNPf5QAInldj5Ym8PPZ4wK+v7KEwyEhVj7Op0ERPEwVvyH+pHVhL5HnnJ/1kcw0FxHOOgoI4KasYbrsds302fvw+tXMvk1MkEY0EaBhpY3b6ayamT0Sq0vLj7RTxhD8FokIKEAp7c/iQyqYyJqRO5//j7CQmhI6rLiqQk0h9/DJnZjFT7zROyjvG/Jcmg5vLJORQkGWjo9fLSuibmVKQxNieRuz/awz1zyphbEaOqdYB1Db2cf8DS8OKlY1ArZIPiOCrEaBsIsGZfL//+ah95Nj33zR1BtlVHpkWLLxzlHx/vxRsUkCBhfG4iESHGne/vIiZChkXL3FHxpuGd7S4qM808el4FgYjA2BwLezrcWA1KrpmSy1tb29nc2M+wZCOFyXHhlaBT0ukOct30fP66ZA/3fFzDjTMKWbKjk72dHlbX9fDCukYeO7cCu1GNKIpcPjmHLIsWrUpOol6BPyJQlmbiiZX7seqV3Dt3xDdet7+dMZx5T67jouc38eZVE3D4wjQ7/GzY3z9EIL+6oYmqFif+cIRYTGRKkZ1/zBmBTinjhje2U5Js4N1tbYjA7PI0Nux3cMd7OxmZYcYVjBIVRLa3DrC63oFJreCmk4rQKGTIpVJuPqkIXyiKUi5ldnkar21sYtW+Pqx6Ffd/UsOM4iRSzWqUcgldrgDTimx0uYI8vaqB08tTUcqllKQYB28EwkIM94Ec6Te3tPLy+mYm5SeyYH45zf0+Wh0BwtEYZz6xljNHpuILxTBolEwvTmLaMDsb9/dz5/u7+NXEbC6ZmM28AyLcHXYjiGEUEjW/Lv814ggRx6QwVr2KHn8Pt666ldl5s78xoaIooQiXzoVMcuQNtmb4j1fU+cUJ5IAigV/1zgOk3Ba9igEOedi86AApMWAThURR8fWGlbg4lhB/6yJKKYRFCZL0h/FLwgR8MRySj3Gn22mLDvBV9yaSLXk0u5t5ZfcrTE6bzJikMbyw9VGG2f4/9s47Tqry/v7vW6b3ne2978LuArtL74JSAmJDDJYYu1FjiyUx0SQm0cTeTYy9Yq+ISgcBYeltl+2999np5f7+GFzAxUgS/Cb+suf12j925s7cMjPPPc/nOZ9zClg66lKi9dFIosQvxv7iW4/7k6pPePngy9w19g7iSrPQFRViPWeob+g/C93o0aS89OIJbetrbEKQxGHZxTD+5yEIAn+9sJh9Tf2clnfEh7iifYDXv6rDoJHpHPDy2JpKflQQh0LYBu5r6mnSq+h1+smKMZEdY+LVrXUEgiHKWvswa1X4AyFQhlq9iYBaDlvCBUMQ/E7FRZha+/i+JsBOQEa27kVtOsjmDjW+/gMYVQZ0so5GZyO/nfRbfrH+F8QZ4vjJyJ+wu2M3rc5WStpKWJK9hLGxYxEFEUVRWJSxiFV1q8iOyMamteFrbMJXU41h6lQEQUAV/489Tofxn8cLm2u4/7NDLBwVx/g0O+/saGRzVScXT0ylIMGMQS3xtw1V9HsCbKvpITnCiMcf4OFVFdy5YATj0uy4fAFufXsv2+u6WTQ6nkBQoanHzabKTn7x9m4sOjXv/mwysgB3fXQQgzb8ywopCoGgglWvwqiReGt7PV1OP19VdfHsxWMZe1ji4PYF+dv6aubnx7FoTCIT0yMpbXFQnGqjpddNTqyJH49NZHx6JE+trSTZpqe6c4BffxB2nEiwajFoZFAUrnxlOyEFXr50PGcXJQ5eB19AwaCWSbDpqOt2YTpOwNDR0Ktl5uTF8NrWeu5ZUcqLl4zn3Z9NJiPqCEc52NzP/qZ+1pd3kGDVcfXMDPRqmUVjEnD7goyMtzAy3kKEQcOW6i4WF4eDTOIsOk4dEcuzG2po7fcQY9Ty4LljUEsikaZw7LcgQH7CESu462ZlMirRQlGKDQG4bGoar2+rpzDZRlOvh10NrczNi6Wuy8mXlZ009rio63Lz5AVFiAJc+/pOpmTYeX1bA/kJZtr7vSRF6Ll8Wjop9vA5KYrC6tJ2tLJEss3AVTPSmZkTBcCt7+ylqcfNldPSmJFzpE/BHXBz7aprSbOk8fPCn7O7YzfTE6cPJusJCIiCiCgMnegrh5t9Ly249LifQTAUpN5RT6o59aRIWH9wBPmRVeV8XSE5qKRypEIM7qMsjAJD7IyOvVgG3DjR4gspmLKeAjm8XCoLMooQJNoez1nx55Jhy+CmdTfRMtCCRtYwKXYSsiSTEp3PwpxzGRV1/Bnl/s79OP1OtrVsI92aTn5kPtMSppEoRDCw5St0Y0YjGY3Hfe2/CkVR6P/oI1Spqei/IbdQFIXmW29B0OlIef75k7rfYQzjh4hoixZ955E0y9pOJxmRBu4/dzRKSOH1kga213YzNy+WKZmRnPHklwiiwKgEC4XJFt7a3sin+1o5b1wSerXMhROTeeDzcnpcftSySIxJQ223+5h9hgBvAEThu8lxeGT7viUI4TFIp+1GNFZj16ag06SRG5HL8prldHm6+LjiY6YlTKMgsoCxcWMZGzcWRVFocDQQb4xHFmV+N/l33P3V3dy79V48IQ/FMcX8esKv6X71FZxffklSUhLq1NTv+VyGcTKQZNORGW1kybgkxiTZcPsDWHQqXt9WTygEI+JMJNr0uHwBZmRH4fD4+fX7++h1+dnT2MvoJBv3flrKqtI2FEVh/aEOHN4AiTYdT6+rwhMIkWRTQFFYMCqBfc0O4ixabnhjJ9UdTi6cmEJlxwBvb29gU2UXN8zOpDApnXirji8OtLK+vIMbT81iwBvA4fEf44QBsKOuh7IWRzj5L8HK9roePP4gOpWMWSfjDYT44NopGLUqqjsGOP/vWxEFWLG/hSVjk5EOR2FmRRs5pyiB0UlWzjpMnF2+ALe9s5fCJBuXTQvbsyqKwkd7mhmdZOHGU3NQSRLbarp4bFU5MRYdFe0DnFmYQK/Lxw3LdqFViVw1PZ0upw+1dIQE6tQSr18xEVEIV25rO11kxxiZkB7WOe9v7OXBJaP5eG8L726rYr6whcixZ/PRgVb+tqGargEvA54AY5Kt6NUyalnk1JFHJv8XT05lRJyZeKuOtn4PefFmokwadtT1EKFXc/748HVPtOn4bH8LVe0DWLQqUiJ0pNkNjIg1s/JgG0+vq+TGU3OINKo52NLP/Z8fYnFxArOP2teAN8CG8nY0KolzxyYhCAIVbQ7So4yoRBWF0YUkm5NZUbOCNw+9SZQuatAqMkofxXNznzvud/Ove//KrrZdPHzKwxhUQxt819Sv4cndT3Lb+NuYHD/5X/4NfI3vnSCfzOhaRVH4/EArQ22Kjv7/xJpgnGhR21eh1TqQZAgAMjIzE2ayrmkdO1p3IIoidp2dQCiASW1iwB/u4vaGvNi1dmYlzwJgd/tuNJKGEfYjCV2P7XqMXk8vkiDR5eliQfoCbh57MwC2p59CNJz87u1gdzddL76IdsTIIQRZEARs558Pww0xwxgGABvLO/nLZ6X8ZsFIRsSZuea1nczMieK2ebks21bPzroe7jm7gMkZkfiDIWZmR/H+rkaWjk/iibVVOL1BPNoAyXY9voDCnoZeMqIMVLQ7EQWBa2dlcus7+xAASYBos4bmPm+4A+IEhqn/G2O0w0upPZORVI04xQFCqLHr7BhkA86Ak49rP8Yb9NIy0EKiKZFsWzZ6lZ5ofTTP7nuWCbETGB83ntvH3Y6AgEljIk4fx5tlb6I5JZbZ425CdZS/9jD+uzEnL445eUdWGS+eHCaCoxKtYSW8KPK3i4p5ck0lI+LMPPDFIdz+IIuLElGJAnMeXs9Fk1JYNCaePqePzGgTpW0O5uXF0NDl4vnNtXQ4vKwua2defhzXzMygodvFsxtrcHoDzCuIpawlHDiiUYm8/FUdvzgth131Pawta+OjPS1Utjm4YEIKz2ys5qY3dzEjO5ol48LfsRFxZopSbFwyJY30KCPPXTyO0pZ+et0+dtZ1U9Xh5L2dTZxdnMi9K8oYnWjBFwjw6KpKAiGF7gEfl09LZ315B/euKGN1WTuvXj4RCK/8dA546XX7Bq/PV9Vd3PbOXnJjTXx43VQum5rGS5tr2FjeSbxVR4RRHXao0KkYnWhhc1UXBYlWJqYfG5IBDJJzjSyRE3tEolTVMcAFz25Fp5b5+axM+mrb0JQ8Dal5OL1WIgwq9jb18cm+FvLjzahliYfPG4M3EJZIJEXoEQRhkGw/sqqcA839zMmLxekL4AmEyIg2MjM3XOmdmhXFxHQ7dV0ufrcoj1e/quOUnGha+tysL+9kZ30vEXo1Rq3MvPxYpmRGDR5rIBhi+d5mflQQz4T0CGRJZE1ZG/csL+X2+SM4bWTMIBfqcneRbE4e0oT3bdBK2vDKlqORh3c8zGUFlzEudtzg89kR2UxNnDok8v5fxfdKkE92dK3XH6S59+iKzNG3kOOV04/Os1I4tkkPMjR7EFS9tCoyCGH/4g5vBypRhTvoZlvzNkq7SonSRREMBvEEPZhkExG6CM7OPpsvar/AH/TzTsU7mNQm/j7n74N7vrn4ZjwBD0mmJHTysaJzOSqKb8J94ACBzk6M06f/y0sDst1O3B/+iBx1fE9ly+mn/0vvO4xh/NDR3u/B4Q2QEXVk1WZqViSCMILxaRF8tKeZ/AQTM7LDv81FY+LJjDYy5nDE6uaqLr442IZOJePwBrlqejp//OQgrX1e/r6hmhk5kXQN+KjucKJXi6glgT9/ehBJALNWxKrX0tTrRiUJWLQSnc4AEB6RjBoRh/c/5ZqsACFCxq9Q6ero9ugRXQrLDr6FIChMj5+OUW2kvKeceWnzuHPTnUxLmMbq+tUszV3KqrpVeINebFob3Z5ufpT2I1SSikAowMfVH2PVWDlz9k//Q+c2jH8W/R4/z22sZl5+3BCP2vSjfjsf7Gri7Z2NdLt9zM+P4/2dDfR5/VR3uWjr92BQy1S1DzAq0cp545O45a093LO8lCcuKGJGdhQ3v72bTZWdzMuP49HVFXxV3c3TFxQSb9UTadLQNeDD7Q9i0snkx1vY3djLutXtZEcbcfqClNT1YNWrGJNkZU9jL69vq+fsogQkUSDCoOblS8cjH67Oxlq0gzZjefEWttb04PQFCIZC1Hc56RzwolNJdDm9vLSpFlkSmV8Qx/i0CGZkR3PeuMTwCmyvG4tOxZRMOzUdTvY39ZGfYGFEnBm7QY3doCYYDLFiXwt2g5oBTxCNSsDlC+APhlBJIr87I58DTX0U/4NEz+MhQq9mXKqNnFgz509I5oKCedCeDDEFLIkRGBFn5sY3d+EPhCip7cGokVlX1s7aQx3srO/hp5NT+PH4FCQxfDzFyVYijRoMaonFxUksLIjj95+UkmjTce0pmfzuwwNsr+shL96MSSvTMeBlc1UnVe0DzMyO4oNdjQx4AywoiOOm07KPOdY2h5cn11SiU0vceGoWADmxZgpTbJi0x66I2XV2ZibNPOHrcF7OeQiKwK62XWxv245W1h5DkFPMKdwy9uRF2n+vBPlkR9c6vEEsOpmOwzeX4+ObpPhbIDq4uNdJotDPtYk6EAS8QS/1/fWoRTXuoBsBAV/Ax4BvgC53FwA6lY44YxwrqlfQ4e5gVNQobh136xB/vtyIY1NeQkpoUFPjDXrZ27GXUVGjUMqr6V/xGd7KSvwtLeiLx/5b3qAnU6A+jGH8/4I/Lj9ITaeLN66ciFETHvYsOhU/Koijw+HlzZIG8hMsgxUWvTq8HLuytI3J6ZGMTrRwxfR0CpNsRJnUxJq1JFi1PLa6gvI2Byl2A384I5/VZe34A0Fe3VpHc68HUQCdWk1TrwtJFClMtnKoxYEsQOCwRlkQQD48bH3byFYQb2Jf88nxVj6S8Pc1KQ8QUiRCQT1KwILSOxdb2ie0eVvp9fWyp2MPA4EBDLKBxVmL2dexj2ZnMy/uf5Ebim5gTtocXtj/AivrVjLSPpIsWxayKPPgjAeRRRn3/v14DhzEcvrC4ea8/3LUd7n4bH8rJq1qkCAHgiHe3dlIfoKFvHgLgWCIj/a0YNWpOH9cMtvrerht3ggyoo1EmTSMTYlgWlYku+p72VLVydbqLhp73fj8QUqb+ylOtWHWqYk5LIlYWBBHolXHiHjLoGtGWqSB0UlWPt7TTKRRw42nZpFmN3BKTiSdAz5quwZo6/fg9od4fGkRkiggSyI76nq47Z09zMuP5ZY5OXgDITSyOFh0yo4x8e7PJqNXy9R3uwgpMCM7ipk50awqbePCCSlEGNVkRBkRBIGnLyzihU21zHxgHfVdLlLsOrwBhWBQoTg1gvwEC1qVRKxFy+7GXl7YXMuHu5tRSRKxFg0efwi7UUNLrwdBCDceTjhO5firqi4aelwsLk7E6QvS7/YTY9Zy6zt78PtDaNQS9507hgjD4RVgg529cgFbNtYwOSOSMcm2cDT36gpiLRoiDRqeXFfJz2ZmUtHu4KUtdUzPjiYpQs9b2xt4Yk0lKklkTl4MxSkRiKJIQ7cTUYAOh4dkux6dSmJ/Uy/13U7evnoSjT1unlhTQUltN3PyYhmVZOOyqUNTgOMtWiZl2PlwTzNPravkvHHJJFh1lLU4eHZjDaEQbKrq5NqZmXxU8w6RukhOTTn1hL6fb5e/zaO7H2Ve6jyW5ixleuL0f/o7/s/geyXIJxpde6KINKq5fnYWd35UeviR45HhE6m+BhG1TfxJW4ig6FGUdWhFGVmUSTIl0e/rxx6wUz1QTTAYxOkK6xRlQWZqwlSMaiP59nysGisT4yfS7Gw+JklPURSWHVqGXWtnTuocavpquGbVNcxKmsWt42/ly8YveWjHQ9w89mYKS5oYWLeOyOuuQ460/0vk2LFmDcGBAayLFh3zeMjjoePRR9GPHYdp9qx/+n2HMYz/X7C4OJGmXg8GtURbvweLTjUY0drl9PLb00eSFnmkQubyBbjm1Z209Hm4fnYWV83I4KeT09hU2cnt7+7l9nm5nJIbwwMry3F5g2yv7eLTfS28u7OJP52Vx4WTUjnQ3M+B5l7uXV6GLwgEQ+xp6KM4xYpVr+aLA614Agr9nm+vHhtwky/UMn3kj04aQQ4dM1b6ETXtCAEjrvrL0Zj3YY5ZA6JChmzB0VGK2RSLKIg8vvtxzso6i+uKrmNLyxa6vF28cOAFCmMK+aTqE2L0MRhVRvxBPypJRYwhrEms+cO1eEtLCXm92H9y0Uk5h2F8P8iLN/PE+UWoRIEupxe7QUNLn4en1lbhDQS5eHIqZa0OxqfZ+LKyi4dXhTX3X8uUABYUxPHhnnC4xIr9LTi9AWbkRPHQuaO56PkSNlZ2EmXUEHG4KSvZbiA3zsyNy3YBYRL7k0mpXD4tjR11Pbh8AUIKXDAxhfZ+DwaNjCwItDt8tPZ72VbTxcJR4ebPJJsOtSzyyd4WxqdG8OAX5Vw+LY1FY44EHn3dbJdk0/HzWVlkRht4bWs9BQlm8hIs4ea9w+h1+3l3RwP1XS4UwhHLdy3MY0Scmczo8HixuaqLy6em8cHuJt7YVs+8/FjWlbUzJTOSnBgTBo3MTW/tDqfgXTFxyDVv7fNw9ycHCQRDTM+O4qm1leys7+XZi4vpc/vpc/vx+IP0unxEHHwF+pvpGncLv3h7T9ivuddNweEJvCDAKTnRaFQS/W4/hclWipJtNPS4SLSFV7KnZUXRNeDDrFORYNOxvbabzw+08tiPC9GqJKbfv5ZQSOGCiSm8VdJAtFmHRpbIiDIyOtHK7oY+fjYzk9xvrDAANPW6eXRVOfPyYqnudLKlqpuvqrt566pJXDMzgwiDmg0Vnaw71MHZRTF8WPUhcYa4EybIE+MmMi5mHF3uLjY3bcasMTMu7kgFeWfbTmxaG2mWocT9X8F/vEnvmWee4ZlnngGgo6PjH24rCAJrytq/+SgnrtZTENQtyJbtaOybUUISihhCEBQ8oQCdrk6CoSC9vl5yrDkwACFCGFXGcHVHCbC1dSv3Tb8Pk9rELetvIaY0hi5PF6FQiDcWvoEsyvhDfj6u+pgYfQwp5hTane30envZ1roNgDHRY/jJyJ9QGF2I9cfTkGPj0Obnof4XO7x733yLQE8Plvnzj7F7C/b34yrZDpI8TJCH8T+N6dlhbV17v4fLXyphUnokdywYQUO3i5uW7WZKZiS/WXiksqNTSVw6NY2KtgGmZ0Wx6mAb49MjiLfqKEiwDN5s0uwGWvs8qKSw1+rYVBuf7GmhptPFOUWJNPe6D68egUEl4vQHKW8boL3fi1EDnn+0GAacLm7mStWnVPjS4SibsNPiYwAAIABJREFUN7UI/tCJj3ySrhZFEQl5kr/xTAAFD6pQHKJ1O6qITbjEIPj0nNrTQYHHxS8FPxISWpWWVHMqqZZU/jTtT7xX8R4L0hfQONCIw+8gUolk6fKljI4azaOzHh3cQ/Stt9K//BOM06b+w2MMDjgRDfqTFqD0Q8eJ9u+8++67LF68mJKSkn87+l0QBGIsWmbetxZvIMT07Ej63AEyovSsL+/kqbWVWPVqXrt8ApIoUNUxgDcQIjPKwOaqThKterQqkWc2VDEqwcKyKyawo6EXry+EKIlcd0omLl+ARWPCcoj2fg+XvbSdKZl2+tx+dtb3sr2uh8mZkYxLjeCaUzJ5am0lSRHh31trv4eDLf2YNCpGxpupah/gjvf38/aORt64YiLRZi0PLB5NaUs/STYdOrU0uGK0p6GHW97ey1lFCVwzMxNJFFg0Jp7qjgHe2d5AQFHYVtPD3y8+QrgijRoe/nEhl7ywlY5+H+cUJQw27EG4uv7IqnKsehV/PnsUNyzbRYJVS5xVR36CmcxoE39bX4VeJdHvCRNdrUqivsvF1pouJmfY2VXfQ7/bh1ol8fuPDnBOcSJWvRqbXsNfzhnF5wdamJIRdqm4Ya2f09RtTB8f5Mrp6SiKwqwR4YmoViVx3aywpKHP7eeO9/cxJcPODadmHxP1nBFlZEFBHDe+uZv6LhclNd0canMQDCrMGhFNjFlLa5+Hhh4Xv/pRLhPTjoSjqGURs04enEQoikJpi4P0KANaVbj4sK+pj2lZkbx99WTWHWqnw+FFI4dlKxDWsi8dn0SiTc8DMx5AK33TUOHbsa5hHR3uDmwaG0a1kSxb1uBzDp+De7fdS7IpmQdnPnjC7/mP8L0S5BOJrr3yyiu58sorAU7ox61XncghH2+ADd9KJGMpmogtKEEQ5SM2+bIgY9FYaHe3o5f15Eflc23htWxo3ECDo4Fzc87loe0PYdVYqe+vpzCmEEmQKO8uJ9OaSXlvOTvbdjI+bjxqSc1DMx9CFmSuX3s9OlnHe4veGxz4j7YwUVwuOp9+Gk1WFgn3/eUEzm0oYn/3WxSvd4gXsio6mqS/Pv29RlkPYxg/JJh1KqZmRg1qAGPMWhaPTaIo+VhjeUEQOH9COMRndWkbd39ykFvmZLNoTAL3n3ukATYv3sz+pl5un5eDzx+gtdfNuvIOVJLAyHgzc/Ni+YNOTfuAD7NeTYQk0tLrIgT0e4/sz6gRGThKh/x1iMeXyig0ikBZlQk40hjkO07RWasSMGpkOgf833hGQRPzCUpIjbv+SsLjYxAEH+rYDxBEL4KmG1kIIojhMVFQBD40m1irDS/phgjR4+mhvKecyfGTmZk0k053JyUtJdw67lbeW/Qesiiz5OMlDPgGjtm7YWwxhrHF//Bz8dXW0nTLLVjPPjvcTPw/jhPt33E4HDz66KNMmDDhpO1br5JIjtBT0e6grsuJSpK48dQRjE6y8cSaCrQqkWS7gTsX5vHYqgo2VnbQ6/Fz98cHGZNk5c/njOKeswqItWiJs+i4e3kpu+p7UYBku54nD5PsU3KjMWlVjE+LoDglgoWj4rnqle1MTo+gut3BFwdaWVvWzvz8WHJiTGys6GBnXQ9ObwCTRubOhSPpHPBx2QsldPR76Hb6aOv38psP9nH7vFw6nX46B7zU97joc/lp6fPQ2ONiS1UXoxMt3Pf5Ie5elEdjj5sosxaXN4BCmLR/7YgBIAoCoxKtGDUq5ucfW8SSJZFfzMnm/s8P8YdPDlDT6WR1aQd13U7WlHbwyuY6ytocFCbZjsgjgGe/rOatkgbsxrDUZFxqBPE2HYIgMCnDzuzDpLekpptnNtRgN2h4fWs9u5ypbA9mUrm1mRsPhxopisKHu5uwGzRMTI+guc/NIysrUEsCVv3Qpvz9TX1c9/oOsmNMnFWYwNgUKw98UU5urJE/f1aGXi2hV0tsquzijNEJg1rut7c38MWBVm4+NZs+t58kYHtdN796dx8XT07lnOJEipJtvHTpeKIOrw5MTLcjCBwz6dWpJdq6S9ld3cJpKad9Z3z00ZiRNANZlDkv5zwMKsMx72tUGbm+8HoidZGD1+XfnWx/rwT5ZEfX9rn9lLUPHOeZE78IkqYNBAH/wEhkbR2SNvx+GklDp6cTBYWLR17M53WfIwoi5484nyWfLGFL8xYmxk2k19vLa6WvMTdtLr+d+Fvu2HQHo6NHMyVxCrn2I7rjWEMsANeNuQ6VqCLOeKQreGfbTl448AIR2ghmJc/CfuklyAkJOFavRpOVhTo5GdfOXchRkahPoPv7H/kay5HHb9gbxjD+F6FVSdw+/8jvVC2Lx9XRHY3xaRHcMiebaVlDm2snpNv5eG8L7QNenl5bSWtfmPWKokicRYM3EOS0vFjWl7fTPeBj7shYvHEmPj/QNuhkIQAef4gEa7hyE1TC6mBZhMZQFK/6ZxFs8g3ZNxytJwaPXwHleCVpAU/rIo4EiCiImhYkYxkq0yGUoIyocnL0vcQZCsvKBtSqw69Q8AQ9PLHrCTY2bGRO2hw2NG6guq+aG4I3cKjnEDV9Nbx7xrt0u7v5quUrJsROOOEblGgyoU5NRZWY+N0b/w/gRPt37rzzTm6//Xbuv//+k7bvQEhhTLKN+m4XxSkR9Dj9dDt9iIKAKIQlELe9s4dzi5P4dH8LM7KjyI+3cNNp2aRFhiWChUfFC58+Kh6zVsW8/BhAYG5+7KBDgyQKXDwplaQIHWWtDvo9AVaVdbC+vBOAXneABJuOj/e08OLmWgoSzRQl2w7LEkopTLJyRlEC5xQlEG3W0uX0oVdLqCSB7BgTS8Ymsauul3e2NzIjO4oXLxnPiHgzB5v70coSDT1uHl5ZzvSsSNIiDby+rYGd9b3My4/F5QuwfG8LoNDQ7eb62Yn0efy09buRRHHQtzc31oxVp6LD4UUlCuTFmTFqJTaUd+L0BrhoUgpnjEnAplMPyrqyoo0IAkQY1MiigEWv5tIpaVzyQgkOt5/fnxFOAZ6ZE55EFKdYWXmwjVm50eGku6wj93VvIMTfN1RjN6r5zQf7MGgkQiG49pRMFo4euiotidDj8uPxhyhKsZEZY+RvG6r5dH8bS8YmUZhsJdaspaXPw8jDMoo+l49nNlRR3+1md2MfiVYdr14+gafWVqFTS1R3ODn/71v5+0/GEm0KTy4UReGqV3Zg1Mg8eUHRMcfw+O7HOdB5gKqeKm4ovmHIMXZ7urnnq3uYnzaf2SmzBx/PjchFLapRGEp+BUFgWuI0ADqeegr3zl0kPvrIv+UY9r0S5JMdXesPhnB4vlkdga+rwyJ+Qhw9YwqB3AdBHSgawEvQmYoo9xHyJCMaq1EHg+T4/NTqpPBFR+CtQ29RGF3ImZlnIiCglbS4/C42Nm8kw5LBX6b/hdq+Wn6+7uf0efoQELho5EV0e7q5v+R+LGoLCzIWkGBMYHLCUC++qYlTMalNjIoahSAIWE4/HW9NDY133oVx+nTsV15B6913o8nOIuG++/7l63WyEHI68be1o0k/ObqeYQzjhwSTVnWMhvFoxFl0yJKAyxvkZzMzWbG/lelZdqJMWu768CAN3S5+d3oe2bFG3tvRxJgUG3/85CBaWUAQRRQFnL4ggRD8eGwi3S4/L2yuQwEmp0fyVU0X0SYN/kCItoGhJPmbhWRP4Piii5AnebCMIOiqUdlX4++eRqB/JNnxAWrd+07oWvhCPkraS1BQMGvMWDQWNLKGL2q/oLK3krOyzuLNQ2+yrXUbj816jCTTidm7yXY7CQ88cELb/i/gRPp3du7cSUNDAwsWLPiHBPmfkTEC3PdZGZ/tbyEUUlixvxWvP0iMWYNJq0Ity5TUdmPShmODzx2bxNgUK4IgMDcvXBQKhRQ+2dvMqEQLqZFGXttaT2OPi111vSwcHc8tc3I40NyPRafire0NvFnSwINLRpMXb+HuM/Iobe7n4z3NzMmLZUtVJ58faKO+24UsQkO3m4fPG8OasnYSbDo+3N1Mj9PL6aPi6XR4eHNbPeVtAzT1enhtaz0uX5Aok5pEm44V+1sYEW+mUJaYmG7nzasmEQiG0KokWvvCiXAPLB5FlFlLSU0XTX0e7vusjOnZkbxy+QTe2FrP+7uaMGgkdGqJN6+cFJakmLW8evlE3L4gf99Yxd831JAdY2RxUQIf72shyabnxmW7SY8y8PxPxwMwKcNOtElLjEnLExcUopEl/EGF6dlR5Ccc0fbq1BJTD5PhB5eMOe7npVVJFCRa2FnXQ5/bj0oWee3yCUQZNfgCYQnIyDgzZW0O3L4AuTFhd56vK9AqUcTpDbKzp4fqTif3nFVAQYKWKNORKvr2uh5qu1xE6NUEQiGmZUVi0shEGjVkxZgYGWem1+1Dqzo23GNknBmtemjgx21jb+OVg69QHHv8lSV3wE2Ts4k2V9sxj29t2coNa29gesJ07ptxLDdaXr2cZ/c9y7lZizmlowNFCcF/cwUZTm50baRRQ4JVT7tj6I1Cwo9ynIhV2XgQQfThH0hGF/sFgspBwJmMJvozBFHBFxJokSW8QR9IYZLc6e2ksq+Suv46InWR3Df9PnrcPTy3/zl6fb2Y1CZkUSbHloPb72ZhxkIAGh2NrK1fizPgRBblwbSXNmf4Q/66aUUjaRgfN/6Y41SnpBDzy9vRpKcjWa1EXnsN6oTj35T/r9H57LMMrF1H4mOPok7+poZxGMP430WsRcsbV0xEp5IQBIGLJqVy05u72VjZxSnZ0ZS29PPL9/aikkROGxnDzNxI/rgcAiG4ZFLYxxUgI1LP0gkpDHgDLNtWj1Gr4sfjkznQ0kenw4NBoxp0vjgakggaScDl/241cniLALqY5SAE8AV1iMEoXOwe3MYgGgarx8eDRtTgDYU9kR+Y+QD+kJ9OdycXjLgAo9rIvo59rGtYx6KMRSQY/zvGr/8fEQqFuPnmm3nxxRe/c9t/VsZYlGLjre0N2PQqLpiQwoubavEHQ1w1I4P0KAMrD7Zx3axMcmLNxFu0PLW2ko0VnYP61xX7W7jlnb1My4zkuZ+OI8Gmo6HbyYMrD5Ebb8brD3HTm7sYEWfCHwjr8/VqmX6PnzPHJDA3L5Z4m4715Z3kxlu4bW4Onx9o5em1lbQ7vPS7/Vw+LVxZn5YVxfpD7Vz5ynacHj9OX5CgonCwuRdfMMTB5j5sBg1/OaeAUAgOtvZx5pNf8vsz8hmXGoHDE2BjeQfv72oi0qjhrJ8lcu+KUtaWdaAoCv5QiENtDiL0as4pTsSsk/nb+mrGJFtZXdpOY4+LHfW9/OmsfMxaFePT7PxtXRU1XU5OyY3mpUsm8JcVpQRDChdOTKHX5ePhlYfIjjExPjWCvU29dA34SLDpUcsCRSk2Hl1dTmqkgdzYoU1w34apmZHIosjPZmRg1qsGddcun59NlZ04PAF63X4GPAEEoM8dINWu59fv76O1z8O8/FgKk6209nsoOCqN72uMS40gyqgh2hzWRs/Ji0WSxGPkZotGx/Px3mYyo43kxVsQBIHb5uXQ4fCytbqL8WkRg1XfPR176PB0fKv/cZwhjjMzzyTbeqyFnF7WY5AN5NhyhrzG4XPQPNBMyb7PmbizD13x2H/bNec/3qT3z+LZi8eyvryNm986uuIhEDzuqYQIBfQo3hwkXQWCph1CImrrHgTh6/VNgU5ZHjLTqOuv444v78Af9BNvjOeDMz/grYq3aHI24Q14ibfGc8GIC7hn6z3sbNtJoimRgsgCHp/9OC3OFrKt2ayqW8W42HHc8eUdBJUgL8x94VuXHAVRxDht2uD/5tNO+zev1MmDcdp0BJUKOTr6uzcexjD+x6BXHzv2ZEYbselVzMmLwR8MEWXWsK26m531PWyq7ODiSSloZImXNteiKGF3ng+vm8bO+h5e3FzDq5dPIifOhCwKZEdPYsHjG+hyHW/lDOItGhp6vEMe10gCIUXB/40Ss6DuIehOIuDIQWXZTzAk0uF0DKovjibHIiKhwzVqAQEFBZPahM/jo9vbjVljRiWquPTzSwmGgrw470Xer3ifDncHOlk3JCq2/4sv8FZWEXnlFQjyD+7W83+K7+rfcTgc7N+/n5kzZwLQ2trKokWL+Oijj/7tRr3xaRFY9WqSIvTEmrV4AiGWldSTn2BlybikwdWUfo+fq1/ZwaF2B5EGDfnxFl75qo6rZ6RTmGxl6fhkHltdzvbabm6Zk0OMRYtdr2bZ9gbGptr4dF8rIUUhxqyltKWfp9ZWcsmUVM4pTqIg3sJzG2uwG9UcaO7n0ilpvLKljoF+Dw6Pn8p2B9EmDWadmqIUG6dkR7O+vB1JEvn9ojxOGxmLShJo7HGx/lAHl79UgkWnpsflQxIF9Oqw1GFVaRufH2hjdKKV62ZlYjOomZMXQ2W7g5oOF2atzENLxiCKAvFWHQtHxbOnsY+CBAt/+rSUJJsOhyeA1x8CLRQkWJicaaektpeS2m6um5XFrxeMoLnXw7TsKD7e08yykkYsOhmNHC7I1Xa5SLCFiZxGEjGqZVSSyPpD7TyzsZprZ2ZS1trPOcVJWHRD464VRSHRpue2eVFD4rCtejXP/XQcZS0OYswaUuwGBAE8/iAeX5AN5e209XvZ09BLa5+bPneASemRWPTHvo9JK3PznGwiDGpm5cZwPLQ7vPx1XRWjkyxMTLdT3eFk5cE2HJ4Abn+Qt66edIwPvXicgmanu5OPqj5iavxU3il/hxxbDoUxhYPPF0QVsOKcFailodrq83LOY0biDFRIyOpNaHNzh2zzz+IHN0rZjRrOLkpmTWkHn+xrPeqZoRcbZEIDY5AjP0LS1RLyRiHp6o/lwt9CWGVBxiAb6A520zzQTLuznZuKbqLV2UqCMYEb195IojGRq0ddzZSEKYffSiDDmoFe1vPSwZd4o+wNzs48m0XpiwgogZPenR3s7aXrxRcxz5+PNmfojOpkQV9UiL6o8Ls3HMYw/sfhDQQZGW+mIN7M5S9tp8Ph4aXLJrC4OIm/fFbGm9vqmZQRhdsXxGpQc9NpqUzNiuTny3YyItZEaYuD0pY+Xttay8aKTqZnR5FiN1DeHiauGgm8h3uL1ZJAc+8Rcvy1n48I+IMKIUAlCSghhYASJs1mewsDqjZC3RPQ6GtRlBCi5B+S7CcgDCHHAP2+fgyyAYvGwr1b7+WUpFOYkzIHs9qMIAiU95Rj19ip6auh19OLVXuk+XFg/Qa85YeIuOhCpOHG4X+I7+rfsVgsdHZ2Dv4/c+ZMHnjggX+bHANEm7T89cIibnl7D4+vrcSsk5mQFkHRN8ItjGqZs4oSaO1zMyEtkte31bOxopNFY+J588pJeANB1hxqJxSC1EgDM3Ki+fOKUp7dWMOFE1O4aFIKiVYdhck2LHoVaVEGYs06PtrdzNaaTly+AM7uAK9sqRuMe//iYCv3flaG0xvEHwjxy/m5LBqTwB/Oyuf+z8tYebCNggQrajnMB/66voqP97Qw4A3Q5fQxNy+WiyamkhcfrpKeNjIGk1bFjOwodIdJ83Mba9jd0IdZq0Iti2hlGV8ghEoSsBs1PLRkDB5fEKc3wGkjokmJNA5qiw0aGVmScPsCuHwBXt9ah1Ej8fT6av6okZmZE8UfzshHpxZYvreVtj4Pfe4jk98pWZFMyYrEGwiy8kArDk+A7bXdfLC7mQSrjnFp9sFmP5cvgCQIVLQ7+NmrO5iXH8tdpx+pyCqKwoNflGPUSrxV0oiiwJ2nj2BWbgxdAz6ueHk7I+MsTM5U0djtpq7bhT8QYld9D+lRBlSSyPK9zWyr6eac4kTsBjUzc8JFMo8/yMqDrRSnhJ19AGLMGn6zcARvb2/k/s/K6PcG0akkTBqJRJuRTZWdrDrYxpXT01k6YilLRyw95vtU3lPOlV9ciSvgItGYyB+n/JGVtSt5dMejXF90/SB/Oh45hnDWxGCv11ln/ZPf+uPjB0eQv4ZJcyKHroT/glpEQUbSN3znK76GT/HhCXrQiBr8ip8vG7/kvar3yLHl0DTQRE1vDSmmFBZlLhry2r/u/SvbW7eTZk5jRtIMDnQdYFPTJmYnzz7mhvHvwtfQiGP1GmR75PdKkIcxjGGcGDaUd3D3xwc5JTeKAy39pEUaSI80EgiGiDNrKU6JIDvGiFmnQqsWOasogc/2t9Lh8DIh1U6/288fPzlISIGgovDZgVYy7HokIRxPrVFL2FUqet0+QkoInwJaWcAfUBgRb+RQ6wDBEGhkAXdAQa+W6PMMgKoPr1+PU7MGX+epIHrwtp+KyrIV9G1DzkNGJtWcillrprynHIc/7MHsC/lQFAUFhQ0NG1hdtxqTxsTt425HURTmp81HEiTKesro9nZjUBtQieFqVMyvfknI6RwmxyeAb+vfueuuuxg7diyLFg2975wMKIpCMKSwuaqLQ60D5MYYee3yycfYhH0NURS4YnoG7+1s5NE1FdwwO4uJ6RHMzYtlX2Mfd7y/jxtmZ/HL+bmYD1c2w37kbi6ckEyy3cCPn9nChopOnr6wmMeXFvH61loeWlmBTiWhVYkIgsiYpDCZ/dNZBaTa9bT0eQiGFA629LOqtI2kCB2FyRFMzYwiGFKwG1W8trUOg1oebJQza2X8gSBuXxCVJPKzV3fwizk5ZEYbmZd/RDv9i7f3AJAdbeSWuTn4gwpPrK1gU2UXZxfGc3ZxIql2A+/vbuSptZVsqepCEgUumZzGjJwoQMGmVzE1KwoFhTdLGrjr9JHkx1uIMqkxaVUsGZfE+zubGBlnpr7bzfK9LaRHGXhkVQXXzMwgJcLAluoulpU08Mv5ueTGmtCqJJ7/sppXt9bzymUT6Hb6OPvJTfS6fdxwahaBkEJTj/uYz8cfVNha04XdoB6MnN5e28Os3BhMWpmsaCPNvW6um5VJkk2PVi3x0e4mnl5fTbxVx/TsKPY29rG7oZd2h5faLiejD7txlLb089DKCn48LomrZmQQCin0e/w09rhZvq+FggQzt0xKpSjZRpxFhyQKXP3qDvoOy2Ok49QKHT4HgVCAFFMKMxNnopbVPL//eTrdnQSVILJwLOcLhAJ8WPkhI+0j8Qa9/Hnbn7l9/O0URp+8Yt4PliAfajuem8U3EQTcBByjESUvorYJURqq1Tu6QnI0fEEfZ2ScwSc1n/BF3RfIosympk3U9NXQ4+lhc8tmnFuc/Hrir4+pDi/NXcrEuInMS52HIAi0udqwaW10uDuOIcjLq5eztn4td066E4tmqO7nu6DNzyPx0UeGO7+HMYz/EnywqwlRgNY+L6kRBu45q4CaLiddA17e2FbP2NQIUuwGHJ4AN5+Ww3s7G3lmQzW/WTCC4hQb7+9qpNvpw2pQUZRs5bO9rexrdiAQrhBHGcLLpOvLOwgpoJIgwaonEFLY3xweEwUgNdKINxhk9mg/b9T/CXfrIkKhkShdC1B8ZiRtHdGJWwmI3biDwSHn4cdPRX8F9If/t6ls9Ph7AIjTx9Hh7WBe6jzKussY8A1wy7pbuGjkRVxXdB1zU+dS219Lv7efizZexPWF1zM5YTKS0YhkNA7Z1zCOj+P179x9993H3XbdunUnZZ+//egAn+1v5Y75I7DoZdoHvKw62Eqv289lU9PQqWX2N/Xh8QcZmxpBaUs/wVCIrGgjBYkW5hxu1NOpJaJMaqx6FWatih6njwe+OMTpo+J5fGnY0UBRFObnxw1WRH/17l7eLGkYTJf8yaQUlo5PJiniiI70iukZKIpCvzvAp/tauOuj/Wyu6uK+xaOYlRtDok2Hyxfi3R2NWPVqHjlvNJ0DPv66vop9TX2U1HbT3u+hvttFn3toL5PbHyQ9ysj5C5P5cFczFr3Mx3uakSWRzw608tymWh44dzTbqrtx+UNsq+nGpJX55Xt7uWVuNn9dV43T56cg0cafzizA7Q9yqNVBIBTihmW7eezHhSRF6FlZ2kpLr4c7fpRLrEVLu8NLQ7eLx9dU0unw8uCS0Vw0KYXilAje2FbHB7uamZsXgyyJ7GvsIz3KQL/HH9YWO7389vQ8RsYf0Sx7A0E0ssRzPx2HALyzoxG7QcXYVPtgRPYFE5O584MDfLi7ma013dy3eBRTs6Jw+oKMSgwnJlp0Kq6YlsaIeAtt/R5sehUef5D8eDO/PX3koF759W31LNtWz+8X5bFkbBI/HpdEQeKxxcAHzh1NMKQgicdfSS+OKeaLxV+gk3WDfOruKXcTDAVRUFhWtoyCyALyIsNV8jZXG6+Xvc742PEszFiIUWVELR6/uvyv4gdJkDsHvBQkmdnZ0PuPN1Q3hN0rQgYkYwWidPzEqqPJsYiIXWunw9NBQAng8DmwaWzYdDbumXoP71e+j4TEuoZ17GjfQZOjiZ8X/fwYgpsbkXtM1PTi7MWsrV/Lbzf/lpfnv4wshi97u6udFmcLvuDxLZy+C4IgoDlsAzSMYQzjP49TcqPJjQsHGIxKslCUbOPspzdj0Ej8+ZxRxFm0/PK9fbQ7PLz7s8lMzYwcJBvVnU7+ftE47vpoH9tqu+ke8JGXYCEr2ogsifS4/Hy6v4Vetx8EUBQwqFUsGhNHj8PDi1tdAIgC2I0q6rr87CjXsSTvSj7zVuIJaXC40jBEbkSxrSYgqAiEwrZwX+sBQ0N8McLo8/cxLmoc2zu20+npJNWSypKcJSQYE3j5wMu8XPoyJW0lQPjG9esvf82YyDHYtDb0quF46R8K2vu9uH1BfMEQaknE7Qvy5NoKulwB+tx+4q061pS10e30c8vcbJ5YU0UwpPD+NZPxBxV21PWQatezobyd3ywYSYRBzc9f34nNoGZXfS+xZi1v72xgfl4cTb0ujFqZc4rDBZ69jb1oVCLTs6PodvpYMjaJnFgzgWCI57+s5rP9rfx6wUgq2x28sKmWG0/NJtqooWPAS0XbABPS7Fz7+k7SIg08dUExkijQ5/bzyKpwRfrh+LVkqtoZkXuvihlpAAAgAElEQVQKk7MmDTayfQ1RFHj6sB3ZC5tqWXeonTsWjOD3Z+TT1udh+b4WEqw6MqMNFCbl8uGeZvwhhUBIwe3388jKCpr7PMzIjuTh88Zg1Mh4/EHu/bSMgy19JNn0yIdLp8kReqKMGqZkRiIIApnRJt68ahKf7W9hbVk7j6+p4Fc/GkFjT9g54rZ5OcweEcNPn9/GhvIO3rtmCncuHMlDK8t5e2czeXEDLBgVDjhZvreZx9dU8ovTsjnt8ITlkilhB6q7Pz7A5qounr14LNkxJl69bDyHWh00dLswamTirbrBbXtdPlbsb2FkvIWFoxPIiDLS7fRx+UslzMyJ5vrZWShKmDulRxrIiTWhV0vsb+pjpVF9DEHucfp4dHUFi0bHEWE4EjzyTXxzrNBIGpCg3lHPsrJl1MfXkxuRS01fDSnmFH4/+feY1Wa2NG/h7il3E2/818LWvg0/SIJ8y9t7GPD4+c2CEaw+2MqWmp7jb+hLQ5LcoKtA0nwHmYbBuOguTxcAkdpIrFor/b5+antr8YV87O3YS2VPJc+c9gxftXxFRW8FBpWBZ/Y+Q1l3GfdOu/e4xtdnZZ6Fw+8YJMcAP837KeePOP+fMsoexjCG8X+DAW+Auz7Yz5SsSM4pOrFVmsXFYWuur28cgiBw9Yx01LLI6KTwDePWuTkMeANoZIlos8T5E1I42NzP7e/sRRYFOge8XDghhde21lPf7eLZn47j/s8PsaasjaxoIxPSIvh8fyvNfR763X6WlTQQCB2Z5IcUaOr10NLnpb3fy5Kx89nsrUPUN+EIOkFfiiAEcIcC5NpyaXI04Q158YW+faIeIsTOjp2D9m5OvxN/yM91q68jxZzC3JS56FV63qt4j9lJsymILGBq4tRBX9Jh/DDw2NJCupxeXt5cS7vDR4xJw42nZvPcpho+P9CKUaPiV/Nz+aqmi1+9u4+l45MZlxrWJr/6VR1PrKlgwag4lpU0sHxfCw8vKeSr6i58wRCjEix8WdmByxckJ9rE6rJ2tCqJpePDzkgvXzYBhXBDWJ/Lz+NrKkmxd6FVSdzzaSlGjYpAKERyhJ7MaCM5sSbOKU7E7Q9yyZRUVJLImWMSSLTpiLVoqeoY4JGVh9hU2YVKFnliVjIRbgVEiYAvHN1s0alo7HEPJmO+sKkWbyDEiv0tnJIbRW2Xkw93N2PVhZ0hXrx0PP1uP2/taKAgwYJKgFHJNpzeAGvL2xmbauWxpUUYNTKKonD1qzsQBYHXLp94TCW8rsuF23/syo1RI7O4OAl/QOGlLbV0Orw8v6mG6g4nr18xgV6XnxtPzcIXDCGJAmcWJqBVSdz1wT6izWEO0e308ciqChyeABa9ite31bO5spOrZ6Sz7lAns0dEkx5lpKHbzTnLNpNi1/PIeYU8cUERmyo7MWjCemubQYVVr+apC4oxa1W8sa2eT/e18Mcz80mK0BNn0XLfilKe31TLOcUJXDU9kweXjMHpDZCfYCEnxkQgGGJVaTsFiRYGPAG21nSTYtdTlPLtBPnbsLlpM0ElyGkpp7G5eTMPbH+A64uuZ3bybEpaS3il9P+xd96BbZVn2/8dbckalmzLe+/YTrwynL0TyIIwwggEwt6kBdpSAmG0CS0to1A2hL3DCJlABmThbMcz3lu2ZcuWbEnW/P5QMPgLtMyXt2/9yx+xpTMeHR+dc5/7ue/regWRIOK89PN+xFn/3fxHBsgLR0fhdHtZNjaWTSVtQ68HycRE6uTUd9kJnHpe9OFHsEsPI4i+vQscQCVW4fF7kIqkJGgThqSLbIM23jv5HmKRGJvbRmV3JdeMvobewV70Sj1ZoVnkhOXwZfuX2AZtDLgH8PkDGZgycxkdAx3MiJuBIAjMTjjda1wQhP+x4Njv8eDp6vqXpiIjjDDC1zjdXurMA8SH/PAM6DdLruZnD//OZUZ+PRVqd3n4585acmN1CEIguPX4/JS1WdEqJTxyQR7byzo41NCDSibhwXPGEKlT8El5J6lGDUVJBtw+Py6vj67+Qb6s7cbt9VFvDmSTPfjQBg3y8spxvHj0Q16tfB+lqo8gWShWp5UqSxUqsepbg2MBAZlIhtfnxYcPtVRNn7sPk92EgMD2+u0URRURo47hrNSzeODAA7xW8RpFkUXcNeGuH3zMRvj1kUlEVJlsfHSsDYlIQCwSmJoWRmlbH/tqu3ngrCzy4w0cabLg80NBvJ4ndtZy2zslzM40IggwNTUUvx8mpoQSF6LiofPG8Mf3T2Cxu8mK0vGHMzMCOsoFMYgEgZ2VHfQPell0ytTiz5sr2F9rxunysrPKxwNnZTMmJpiVkxMoOBVcjU0MWDRvLGnngrGxyCSBJrmV3zD9+fxkFxUmG+OTDBiCpNQmjaMvSE6CIOLG1w8BsGJiAn/dVsnqhaOYlBzK1jITnVYnDrcXo0bOEztqcHv93LUgE7fXxxM7qpGJRWwsaeeuhYGGtz3VZt482MT101KYnx2J9htKE6MitcgkomHBMcDDywKaxoIgUGmysuFIK1dPTSIkSEZ+fDCvfimw+YSJlRMTeWBTBf/4LFAHfd9Z2aQY1bx9qImzcqM52WHDhzDUPBeslLJiYgJur48WiwOzzUl7r4MDdT28e7iZsQl6lk+IZ2dlJxa7C4vDzXWvHeZ38zO4d2M5mREa9td1kxgaNCyo9/r8uL0+guQSHr0gD5fHx9g/bcfp8bG5pJ16s53Xr5pAkFxCXlYVmxv3UWe+gncOdaCSSVg2NpbnVxQSpjk93mnoa8CoMn7nTFOzrRm3z02eMY84bRxun5tZcbPADx/UfMCZiWeypmgNmSGZP/yE/zf8RwbI5xbE4PL4WLn+IGJBYFyCAYVUxPhEAy6vj2c/r8Xu9iORdTAgOY67twiFYgOC6Nu1QgWfgMvvQipIWZi0kP3t+wlThSEgUN9Xz/SY6ZR1l7Fm7xpuKbyFeQnz6HX2cvvu25GKpNT21RKtjuaVM15BKTn1JFr2Io3WRsZGjkUj03yn7aHb50aECLFI/Ises95338XyxptErf0ziv/PjWmEEUY4nVC1nNevGo9C8tO+m43dA7g8PlLDT29OM9tc7KjsxOPzERWsZEy0jrnZEbT3OWgw28mP0/PYZ9VIRCK23jp16Ob74Y2TUMrEyCViXB4fDpeXSpOVz0924fUF6pB1KtBGfoFlUM+qbe/QYD9MhvhachIr2djwNq5T1tUD3m/XPfaf+qeUKrl/4v1sqNlAsamYQe8germefnc/K7JXoJaqebD4QY52HCUiKILbdt/GuinriNV+t0mI3+8POIcmJiJPTv5Jx3eEnw/LgIsbXz+Kz+/numnJfHislXs+KmNaWhhfVJtxegIJoEVjotAqpeTF6XF6fNhdHk60WsmI0BIkl/LA2TlD25yUEsrKyUlkR2sZlxiC3+8/ZRQiIUav4qV9jVgcLs7IjkAiFjEmRofb6yMrUsuL+xoIVct57/pJQ9vzeH2Y+11kRem488wMfD4/nVYn+2rNvFHczH1Lsk656MVQEK/nz5vKOdbcx81vHKXP4WHuqECtcpUpIBU3ISmEhJCgoRKLF/bWc6Klj6LkUF7a18SsDAPtVifr9zbgx49BJeOPCzNJCVNz4TMHiNErqTMPcOvsVCx2F6s/LOXW2alE6pRkR2vZVGKixWInRv91APju4WZOtFi5d0kWx5p62VXVybysCKpMNu7bWEaMXsmoKC0Wh4t2q4MiqYFRUVqqTFYe/fQkX9b3IEJgVJSOKamhFJ56cBCJBM4tiGHhY18w6PHxhzPS2VJqoq3XjiCA/JSRx7S0MJ5aXsBnFZ302F1kRWo4KzeK4vpunG4f3f0BW+4NR1o5IyeC5RPiuXh8HN0DLla9dYwFORHkx+lRK6TMzjCi+ka5SrPVxOHWeg60ViMRglBKxXTZBokKVnKk0cKOyk6unZ5Ml7OZflc/9+y7hxmxM7gp/yacHifFpmLyjfmoZYF+hWdKnqG8u5ynZj9FiDIEgJvzb+aevfdQ3l3O5OjJxGvjsbvtBEl/vGvet/EfGSBDoM4uUqcgVq/C6/fzZnETKpmYXSe7GHT7QdSPoK7E60jCN5COxpdDbrSWEnMJVrd12LbEEjG4AzeKhw49hEwsQyPXIBVJUcvU+AQflZZK4rRxON1OLtlyCasnrGZB0gIMCgO7W3ajkqiQir9+crwp7yZ6BwOmIi6vi9/s+g2pwanDbBW9Pi+37LgFg8LAA5Mf+NHHwu/3Y7r3PkRBQYTfftu3LiMfNQpVYSGS8G/XMBzhv5vbb7+djRs3IpPJSE5O5sUXXyQ4+OdTXPlP5f/XOP4x3PNhGRa7i/eum4hEPFyOMi5ExVPLCwjTyIdkpiAwVdrcY6ff5eGh88bg8fmHZaaCVTJqOm08uLUKlVRMebuVtUuzmZAUglSA4kYL4OP+mVdzrGGQY9178PuluC0yelxBBIcG4/K5sLkCZV8erwc3p8+yuXwuXD4X64rXkapPJSc0BwSos9Sxo3kHs+JnEaIIYU/rHlpsLdjcNhK0CVhdVnx+H532TqQi6dCNDcDv9eLp6MD82GMo8wuIXHPPTz7GI/w8KGVicqK1dFqd7KzqpMPmJEwjZ3qGEY/PT3a0Dr/fH3CUk0kIkks4Oy8Kt8dHhclGcX0Pa7dU8tyKQvbVmJk1KhytQjoss9vc4+CmN45idbq584xM/rggkxOtfXxVJbRgdBQLRkdR3tbHWblRpIarsTndqOUSBEHgjeImXi9u5q/n5uDy+vjbtir8/sDYa7sG2Ftj5tHPatCrpPzp7Bz+ubyQmk4bG4608HFJO26Pj/QILWVtVkLUMu5bko3f72fziXbCtQompYSSHaXF4fLwj4sCTXXvHW5hdIyOyyYm0Ng9wLh4A70ON26vj7K2PoKVMpLD1GwrM1He1keH1ck/dwYaA9VyMX0ONxqFm88qOpBJBB755CRur5+bZqVwTkEM45NCSAhRUdvVT2aklkuK4kkMUXPlywcRgCW50dhdXm596xgFccFMTwtjaloYRq2COaPCsQy4WPyPPYyJDTRKtvU5UUhEaBVSWi0O9tZ0MzE5lChdIIEnEgnMzAxnZmYgHjjW3MvG420sGhPFfWfloJFLONRo4Y3iJsraepmaZuTKKUlYHQEN6touNT12N0lhGpbkDS8/y1aew1PVsYRq1OTHBXPN1GTqzP30DLjYV2vms4oOZmWpWXf09wRJg7AMWobk2YpNxawrXsf1Y64fMmC7dNSltNhaCFWGDtvPDXk30OXoIkQRwsptKxGLxDw397mf9fvwHxsgS8Qi/nJuwMWlucfOJ+Umjjf3IsJHcBC4RL3IhGjOHafg3fINRIRAS38L/e5+VCIVdp8dAQEJEvrd/QTLgglThNHc34zD60AYFDCqjKhlai7OuJiSrhJkYhk6mQ7BLyARJFyadSkAC5MXUtlTyZ1f3Mn1udeToEsgXhtPPPFU9VTxUe1HeP1eRCIRbf1tPF3yNBdlXESaPo1IdSQWh4Wrtl/FvRPv/XFF5n4/1q1bEcTi7wyQVaNHoxo9+kcf7xH+bzNnzhzWrl2LRCLhd7/7HWvXruXBBx/8tYf1f4KVkxMZGPScFhx/Rdy3lHCcaOnjcKMFy4CLELWcOzecYHySgYvHxwPQ1uvgz5sraOy2MzZeT5dtkE0n2nntygnc+NphHJ5+hLCtaBT3sGxcMJu6RaTokuhvl3LM0syE4ESenvM0RzqO8ELpCzRbmxlwD2AZtOD2u09r2jM5TJgcJmRiGTJBhkgkQiVR8Xnz51RZqnho2kNU9FQQJAkiWhPN3XvuZnHKYjbXb0YmlvHCvBeQiCSYn32WnldfJeaJJwi/806kMd/PinqE/xkUUjFhGjmHG3sYl2DggrFxXD4pkehgJReOi+Pej8pIDldxtKkXtVzCB0dbeWFPA6EaOW9fU0RFuxWH28uB2m4e/rQanUp6mrFEhE7B0rxovqzvxtTnYHuZicoOG3qVjKYeO3XmAVYvyGTzCROflJuINah4fEcNV09NYnFuNFlROsYm9PPO4RbeLA6UDVjsbuaOCicvTs/4RAMlLX1IxSK8Pj99DjeROgX7a7txe/3IpSKumpLIRePihgwxLHY367ZUIBWLcJ1y90sJ1/D8irG4PD6umppEfIiKw40WPqnooL3Pid3tY2pawMHO4/MhCIH+AYlIhFIqYcHoSArigzmvMBaNQsr2MhOPfFrNpJQQXF4fLo+f9l4nMXoVCSEq/rDhBAODHtYszuLKlw4Ra1DicHmZnBqKzenh/o/LmZVh5OqpSRi1w2X3iht7KG3r40RrHx8ea2NCkoHCeAOTUsO4Y34GYpHAhePisLs8+P1+Hv7kJG19TtYtzUEiFpFiVHPR+Dimpxspb7eilkuobLeikompaLdxotXK8vFxSMUi1q8ch0EVMAxpsdi54On9pIaryYjUMi8rgid312HUBuyn/3FRATurOnnws32UWPysmnQ2C0ZHER+i5CzbWYGxm4opCA9YTucb87kh9wYmRk0c+myp+lRS9amnnatGlRGjKlBasihpESLRt19ffwr/sQHyNxn0eLHY3eTE6DjY3IzT18cf541n7aaTvHl8C4awTrocXvAHLvh2nx0xYnz4hrImX/18YeaFvFr+KnavnUZbI+FB4exq2UX7QDuRQZFsa9iGXqGn1FzKaxWvkR+ez4zYGXQOdFLfV0+Ps4cEXcLQ2I51HRvqsMwOzeZIxxFKzaU0WhtJN6SzesJqNtVt4vWK1/H6T5db+j4IIhGh118XaGsfYYQfwdy5c4d+njBhAu++++6vOJr/W0xNC/vB61w1NYlz8qN5fm8DErFAW6+DLtvXpiBdtkFMfYOckRVObW8juekmzs4P3GRWzU3DLa3D5kvlmV0mrp8Zxt9nPIhaqmZP2x5qju0mXDULAIVEwd62vchEMiKDIjE7A+YTsUGxNA40ApCkTqLH1UOvqxeX14VGriElOIXWgVai1FHIxXKSgpM42nmUV8pfQS6WY3VZeaPiDaI10dT21nKk4wjjIsfhamzCZ+vH29GBZtasn3poR/gFuGhcHJXtVg419TIzM4KE0MC0dZ/DzZsHmxAJsDQ/hlFRGtZuqcA+6CHFqKam04bT7aXG1E9qhJp7F2dRlBxy2vZlEhE3zUrlBl8K931cRmOPnYwIDZ9XdWKyOdlT3U1KWBBXTklkblY4epWUxNCgIUOK/Hg9+fF6Pinv4EBtN1dPTaIoORSJSBgqY3zkgoAW7rYyEw9tq+L2uakUJYXwRY2ZELUcsUgY5hZnCJIRoVPQ3e/isonxtPY62V3VxT931rCl1MQd89PZWNJOg7mf2RlGJqWEsW5LBSq5hNeuHD+030Wjo4nRqyiI1yOTiNha2s72UhOzRoWTGBrEzbNSmJ8VwaTkED483jbU3+D3Q3mblVpzPwsaopiQFEKyMYg7zxyFWi5myRN7aet14PX7mTMqfFiA3Nbr4OHtJ4k3KDFZB3G6veyo7KK914lWKeXi8XEIgsCJlj5ue/cY0cFKVDIx/YPeIf0utVzCyslJeLw+Vr11DJ1KSnlrH26fH6lYhCFIxv0fl3OooYeLixKYnmZk1VvHiApW0Gyx0+tw0WEbpMpkQyYWoZSJabLYsbs8FCWFkJ9VyZe9h+lyjicxNAFgyCjkq//9fj/tA+1Mj53+g0sllqYtxef3UW2pJlGXOEwM4acg+P3/e6KqwsJCDh069IPX8/v9zPrbLsz9Ls4fF0J4aB8Xj5nC/btep9rxCfMSp/Nc6XOIENHv+Vo/WSVWYffah36fGTuTR2Y8wm27b+OQ6RAKsQKFVIFEkCARSdDKtBzvOo5cLGdu/Fx2NO9AIpZw78R7KYoswuqynqZn7Pa6aRtoI04TOEn9fj9mh5lQZShmh5newV5S9anfWaM8wn83P/Y78VNYtGgRy5YtY/ny5f922V9jfP8teH1+LnuxGLEAN85MpSBeP+waYe4f5O2DzTy//xjRyZ+wfslaDIqvO8RfPdDIyweqkUS8gk/SQaQ6kqfmPMXvP/891ZZqCiMKuTLnSs756BzsnsCMml6mp8/dh1yQ4/K7kIvlSEQSbi+8nfWl66mx1hAkCSJIEkSkOhKb20ZWSBZmh5mpMVNptDbS7ehGK9did9s5J/Uc6qx1LExaiEamwTc4iKuhEXla6v/Z693/5u/E9x3bhiMt/HVbFXeemcGiMdHUmwcwBMn4zVtH6Xd6sA16Oa8whjC1nNLWPj463obD7cHp9uH3w+LcKJp77PQ5PFxaFM8Fp5QqvsLnCyg8qBUSrpicyDUvH8Lc76IwQY/b60ctF9PW62T95WMJ1ynx+vwIwO6TXQhAm9VJq8XOb+ek0+/y8GVdD5NSQk4riao3D/DqgQaqTDYONVo4Nz+GZKOaD462cs+iUcMUFZq67dgG3eCHy9YfxOP1ccusVHaf7GJqWmigkXB01NADwzWvHKK5x85b1xSdZvH8FZc8d4AKkw2jRgH4CVXLefmK8d+6rMkayKYvHB2NIUhGW6+Dj4+3UdLaS3G9hZQwFdZBL5dMiGdOZjgGdaDhzeP18d6RFvZUmznY0MPMjDDeOthCSJCMKL2Kt66ZgFwipsE8wB3vlmDqc3Dr7FTSI7S4vD7y4oY7JNZ09iMTC9z85lEsdheJoWpkYhEN3QP0DAyyclIiy4sS+Pv2Klp7HRys7+Ev546h3tzPX7edZFyiHlPfIElhQTy3IiA9197fTl1fHTmhOahl6tNs6AHqeuu4bfdt6OQ6otXRrJm45nsHun2DfTx25DH2t+1nRWMcs4PHEbJy5fda9199J36xDPKaNWt49tlnCQsLZE/+/Oc/nyZ6/nMhCAKTU8J4o7iJ1h6Bu84MZCbWzrsMv38Fjxx5hFhNLFqZFq1MyxctX6CQKFBJVNgddqQiKRJBwpKUJXj9XswOM7nGXO4uupsvWr7g6ZKnmRU3i1fKXxnq5g6WB+P0OMkPyacgvABBENDJdTRZm9jesJ3z0s9DJ9chFUuJ18YPG2uYKnBMHj78MDW9NTw791kgoAH4levUCCP83MyePRuTyXTa63/6059YsmTJ0M8SiYSLL774O7fzzDPP8MwzzwDQ1dX1ywx2BMQigWcvLeTKlw6x5qMyrpmWjNfn42CDhT+cmUmoWs7KyYnMyNQTqp02LDgGuHh8HLNGaXi96jjBimASdAnIxXKuGXMNb1e9zcd1H9Pt6CZGHUODtQGfz4fFZUElUREVFEV1XzUejweRIGJe4jyOdB6hdaAVQRBw+91YnBbaBtoQI6apv4kuRxcbFm8YCnzdPjcnLSc5L+28oRudSC5HkZ72P34sR/hhLM2PYWl+DGVtfTzwcTl7asyMTzTw/GXjAOi0OjEEyTjZ0Y9cIuLTChNtfR5C1VKig1VMSDKw4XALcqkYq2N4bXulyUpz9wBquYTG7gFqOvtRyiRkRimQikU8t6KA857aR1WHjXOe3M/VUxPZWdWFUipmd3UXGrmEicmhNPbYcXl97Krs5KHtJ7l74SjSIzRsLGljWWEsIWo5iaFBrF6YxVO7arC7vFSabOyp6aLT5uKyFw+yduloFoyOxOn20tgzQEG8ntUflNI7MIjolI7yi5eP49a3jrKvppux8fqhAHlJbjQWu2tYcFza2kd7r4Pp6WFIJWIW50ZzYlMFarmYxWOihoJagJpOGydN/czPjkAkEojQKrm06Ota7Sd31bLlRDuGIBm3zEplRoYRrVLKza8f5t6N5Ty1vICpaWFIxCKWjY0jQqsgITSIG2Ykc8vsNAQEBj0+pCIR920so7F7gCcvzqPH7sbl9bHihWKClVI+vHEyQaea7Jp77MQalMglYq6cnMTfPznJlNRQonQKInUq/rq9kvRwLVqFlDWLs3mjuImKdhsyiYjargHy44Ix2wbx+f2cnRc99Fki1ZH48HH1J1dzRuIZrMhacdo5F6mOZGbcTMrMZZgdZn5I7ra8u5y9bXtJ1SSRUNnNYFjd9173X/GLllisWrWK22779prYnwO7yzP0xHjz7FSyonXMHTW83snr91JqLiVJl8Q49Q1IxaCRafii5Qs6HB0ICOQZ83h0xqOopCq8Pi835d2E3WMnRBnCwuSFxGhiyNBnsL9tPyd7T+L1e+lz9xGqDOW63OuGSbUdMh3io9qPyDXmUhhRSJe9ixJzCVOjpw5r4gNYmrqUJmsTLq+Lm3fczMSoidyUf9MvdrxG+O/m008//Zfvr1+/no8//pjPPvvsX2b3rr76aq6++mog8PQ9wi+HQipm1exU9td189dtVWRGamjvdQ41LSmkYjIjTp/GhsDDeKTWwG/H/nbotQH3AG9WvklBRAE9zh5Sg1O5Y9wdvFHxBmXmMqosVRRFFfFF0xcASAUpOWE5KCQKBtwDZIVkEaONobitmKb+psB+TunHjw4ZzasVrxKrjmV63HQ+b/6cR448wnnp53FB+gXIxD+vy9UIvxxHmiz8bVsVHp+fxu4BzsiJZO6oiKH3v5rif+bzWk529LNgdBS7qrp4cnk+Ro2CevMAIpEItVzMFZMTeWlfPX5gckoYz35eR3mblTsXZHL/x+V0Wp28cNlYXt7fQHFDD3aXl8cuzGPl+kP0DAzyxK4a5GIxE1NCSDVqKIwPPmVSIaCQipmaFoYgCIxPMvBpRSfvHmohJ1rHlNSvS5uunZ7CtdNTeHJnDRtPtJGtUXC40cId7x5nfJKBI40W7nivhNkZRo429SKViJCIRHxaEbBhXzImmoP1PfzmnePcvXAU87MjeXl/Aw6Xl4vGxQ1dL/+5q4Y91YGHiWdXjCVCq0AsEsiP03P+2Dhe3FvP7qoupqWH8cr+RvbXdZMToxsmA7et1ERrr4OLx8dREB9MsEpKU7eDCK0ckUhETkwwFe02Bj3DTX2mpRuZdkruzerwUNV19W4AACAASURBVN5uZUpqGPtqu9lwpBWn28v5Tx9Ar5ZyzdRkNAopIgFm/m0Xl0yIZ1JyKCteLCYjUsOYmGDOyI7kjJwINh5ro77bzobrJ/LalROG7fPcghhyonW4vV6aeuwkhQaRHx9LsErKnP8vFlNL1SQHJw8lDMvMZRhVxqGEoVKipLW/FcughfkJ81m9dzV3F92NUqIcmnX/rvvS2IixrJ2ylnR9OoopAoL451EF+4+tQQ48NVZx31nZ5MfpCVXLidUraeyxow/6+kIsEUn4x8x/IBJEXPzMYZQyMetX3sN9++9jW8M2ErWJDHoHMTvMXPXBVQiCQJo+jU5HJ4XhhaikKgojAkHAuMhxtPS3YFQZuTnvZqSF0iFZt69YkLyA9JB0Mg0BTb7N9Zt5u+ptdDLd0Ha+ojCikMKIQuxuO5khmaQZRjIrI/w6bN26lb/85S/s3r0blWrE+eynUN1ho6S1jyVjor6zMe+HUJBgIDNKS1q4hoJ4PR1WJyFBP04/3e62U2WpIkwZxiMzHuFQQw+3vlrJmkXXkGcs5rGjj/FFyxcMMohaqiZdn86KrBU8fOhhskKyqO2r5aa8m+hK7+LKbVfS7+mnZ7CHEEUI85Pm8+iRRxlwD9Bka2Juwlxyjbm8WfEmermeRcmLfvKxGOGXxeZ08/yeOuo6BzD3D9JisZMQqubuhaMQBIEu2yA3vnYYiVjEIxfkccvsNDqtTsYnhXDDjICJhUQsIilMzezMMELUcswDLh7adhK7y0tcSAPPXVrIEztr+fBoK38/fwxtvQ7Wbq7gtnlp3DgjFZ1KytYyE/Ozw7l6chL3fFTGoSYL+XEGDtRb+Oh4OzKJmFtnp/GXrZXkxOiGJOLOzIlAKRWRHnG6pCJAlF6JVCxi7dIcnthZS2uvHZVMzNgEPSFBMlp7nahkYlQyMcEqGfXmAZ7cVUtWlIY/zM/kjYNNQ0m5uxaMwuMbXhr527npiAVhyLhjY0kbOpWUhWMiae118PjOamRiMdtWTeH8sbHMy44YMin5ik0n2mnsHiA6WIHT7eOxT2soa7cSZ1AxPcPIqjnphGrkPPLpSeIMKo42W3izuImbZ6WSHa3jmd11ONxedlR0sCg3mhVF8VwwNpZ2qyNwbWru493DLWy4biJ3fVDCocZebE4PakXgcx1v6qWha4Dp6UZun5eBRlHLWweb6Hd62FzSTmq4ekiyUioWcbTJwsv7G7lqShK5sTrSIrSUtPRy9j/38ccFmYxNCMxslXSVMDt+NtNjp9Mx0MHd++4mNyyX1UWrhz773Pi5NPQ10NLfQttAGx6/h2JTMX85+BduzruZabHTvvXvKhFJyDMG6s75GSfhf9EA+fHHH+fll1+msLCQv/3tb+j1+n+/0vdEHyQjWq9Cd0r6yO31sW5LJfogGS+tHDds2a8EqB+5IA+xSEAikjA3fi6fNn5KgjaBNZPWUG2pxuQITD/PiZvD8lHLTxOunhE7gxZbCzfk3YBWrh32XklXCdsbtnPV6KvICskaev3MxDM50HaAx489ztNznv5WYxCVVMXdRXf/9IMywgg/khtvvJHBwUHmzJkDBBr1nnrqqV95VP+ZvH2omd0nu8iP05MY+vPocqpkEuZmRVDRbuW37xznvILYYdJZ35cwVRjPzHnmtAd7gDkJc0gOTmb55uV4/V4mRk0kUZfIb3b9Bo/fQ5QqirCgMESCiKzQLCZHT2Z3y24uyriICzMvpMnaRIGxgJ3NO3mt4jUWJS9iVcEq3j357tc3rxH+V/PEzhrW72sgJljJX84dw53vn+Di8XF8eKwNi93F7Ewjrb0OvP5ADXyMXsnqD0o51GjB1OekrM3Ky1eMQy2X8M/lhZzssLHlRDvXTE1i/b562nodvH+0FUEA84CL9Agtd31QSklLH2MT9Vw+KQmAA7XdtPU6WDVbypol2RxutFCUpCdILmF7mYlUo4b+QQ+fVnTw4dFWHv+shscvzidELeOJnbUkhKpYODqKcQkGxCKBFouDzEgNS3KjmZ4WxgObKqg395MXp8fvB32QnPeumzj0EHCkycLjO6oJ18pxefw43D6mZ4SREBaE8ZTZRXb08H6jXruL/bVm7lqQSZgmkGEP08gpjNOTGanD6nCRGBJEW6+TNR+V0Wxx8JdzRnPbO8e5YnISo6ICMcWaxVnYXR7+tKmC1l4H101LZvOJdrJjvt5fZoSWrEgtVqeb7v5B6s0D/HVrFfcsHsUX1V0UxOuxDXrYVmrC1Odkfk4Ey6PjmfnQLtxeP4YgGQ9/epIdlV1MSgnl92dkIAgC7103kT9sKKGr30V0cOAzLBodyehoHYYgGXe8W0JauJqMSA2N3XbuWRRoxOwecPHS/gY+LpHx8hXjEQkCMokI0TcSvi+WvcigZ5DpMdMJVYZycebFpOvThx3DGXEzeLH0RT6q+Yg8Yx5qqRqpSEqmIZNodTT/0/ykAPlf1TRed911rF69GkEQWL16Nb/97W954YUXTlv2x9YzjokN5ulLCoZ+l4pF3Lska0hLtNfuorZrgLxYHQdMB4gKiiLBkDC0fFFUEYuTF7OvbR/Vlmpi1DGIEePFy4H2A1yWcxmfNn5KmbmM63OvRyqWYnaY6bR30uvsZWfTTsZHjOftk2+Ta8ylpKuE/e37WZKyZFijXpgqjPGR42mwNiAWflkzkBFG+LHU1NT82kP4P8NVU5KYMyqChB/hwPfviNQpKEoKIS/uX2tUe7w+Hvm0msSwoGE22c3WZh49+igrRq0gJyyHwgQD7133taRSUnASfxj/B9aXrqeur45b8m7huZKAtqjD42BR8iKu2X4Ny0ctJ1IdSbQmmuPm43jLvbxW8RoKiYL5CfM53HEYl9dFeFA4F2ZcSEV3BRFBET9bd/kIvwzRwUoUEjEXjIslP17Pm1dPIEgm5sY3jtJpHeSicXHcvTCLcK2czEgt7X0OTnbY0ColTE4NQyQSkH1j1mRTSTubT7ShlEmI0Cnp67Cxfl8D65aOZv6prO+5BTG0WRyEfGPmd+3SHNxeHzKJCINERoRWwfLnD/L7MzJ49MI8XtrXwCOfniQ7SscHx1oRiQSkYgG1TMI5+dF02gZ54ONytEopAn7sLh8PL8tlTGwwg14fpW19tPTYqekaOCVxFk+wKrB/nVJKmEZOn8PFlhMmugdcSMUiuvtd3PFuCSnGIG6dnYbH52N/TTf58XqyonQca+7l6d11PPxJNXEGJe9dN4nb52UAgXhk2TMH6LQ5mZkezrhEA009dj441srHJe3E6JXUdvVTb+4nM0KLUavgqimJ6IPkGIJkpEdoaLU4MPU5qO8aYMHoKN473Mwlzx0gJEjOb+emE29QUVzfw/zsSCYkGahot7IkN5pnPq9jX62ZKJ2C0TE6RkXpMGrkbC1tJy82mEuLEoay4KnhGn43P5M9NV1YnR7+vr2Kms5+GnvsvHrFONYszuLPmys43GjBqFXgcHtJMWoYlxCYbciJ0vHM57VcWpTA29cUYXd5KG3tw2xzki25gSXjghEEAbEgZmnq0m89B3NCc0jUJTIqZBTbGrbx3Inn+OP4P5KiT/mlTvvv5Cddrf5dTeNXXHXVVSxcuPBb3/s56xm/2Y358v4GNh5v576lcfyt5G+MChnF/ZPuH3pfLBJzVupZiEXiIe1hnUJHuDKc+ybfR5gqjEOmQ+xu3k2nvZMpMVM4I/EMpsVO462qt9hQvYFrcq7h2RPPkheWx835N1PaXYpCrPj/h8Vl2Zd9789woO0Ab598mzvG3kFEUMS/X2GEEUb4X4VRqzhNp/TnIlgl4+5FWae9/tTuWrw+PzfMCNxEBj0+9tSY6bQ5hwXIvYO9NFmbKOsu4/OWz1mWsew0Af5FyYtI1CZSYi4hUh3J/MT51PbV8tuC3+LxemiyNbGueB0z42YyK24Wn7d8zoHBA/S5+kAAvULP2alnD2mUbqrbxKsVr3LvxHuH9E5H+N/JsrFxJBvV6FVSrnjpIG0WO1lROtYuHU2n1cnK9Qep7RpgXlY4Y+L0yCViYg0qsqJ0XDQujv5BDw63F3P/IOVtVi4timdqWihbS03olFIEBKL1CmZmGtl9sgupWMSF4+IpTDCQEqamZ2CQv26rIlgp5ba56UPqToIAUnHA+hrgZIeNkx021p6dgyFIxspJCUTpVXRYnaQYNZyVG01WlJb9td2c7LDRabPjPyVqZtQoePPqIsw2B0ufPMD6vQ1cND5+2HFo73PQ1usk3qAiO0rLgtFRxBhUrJgYzzsHm1nxYjGDbh8Wuwu1XMwjF+QzMTmUhJAg9td14/Ur+Wa5rMvjQywSmJgUygNnZeP1+9EopJxo6aWjb5BlY+P42ydVVLRb+ehYG+19gVKPFy8fx30by6gy2bAMDOL2QZBMTH6CgeIGC06Pnz6nG51CglwiYm9NN3qVjFVz0nj/hsnsrQnINhpUMix2NxFaOTsqO5mdaUQfJOfpSwpOU/4Ym2hgbKKB5/fU8fGJdq6anMAcaTjBKhlFySH84YwM+p1uBtxeJCKBmk4bW0pNVLTb0Mil7K/rZlZmOMlhat4sbuaN4iaighX0DLi5ctLXXgx+vx/LoAWDwkC3o5vewV6Sg5MpjCjkrUVvAVDVU8WYsDHf6Q9R2lVKaXcp56Sdg1Qkpb2/nU11mzgr9azTrms/hl/scb69vZ3IyIA7yvvvv092dvYvtathVLRbufvDUpYVxrJiYgK5UdHcKL6R7fXb+aj2IxYnLx5aNsOQQYYhY+j3XefvAhh6mrou9zq+NH3JzuadOLwO9rfvZ0bMDBYmLSReE0+6Ph2VRIVBYaB9oJ0aSw3N/c3DLFZtLhtPHX+KGbEzTqtB/ja6HF209rdic9lGAuQRRhjhe1Fc34PH6+P66ckIgkCQXMILl41FIR1eA50TlsPz857n8+bPeb3ydfLC82jvb+eTxk+4IueKodmvrNAsssMCDmNX5lxJvDYeqViKx+dhVtwstjVsY2fTTuYkzOH5ec+zo2kHNX01FIYXcqjjEJZBC0tSliATyxAhQilWYlQaf41DM8IPQCYRMTE5lE0lbVSbbIgF2FnVyeWTE9lXY+Zwo4XpGUZWTEwAQKuQcEZ2BDmnygNuf+c4PQMu4kNU7Kvt5vkVYymIN1AQb8Dv9/NJeQe9DjdKqZh/7KhGLgk02WVEBNZf9dZx9tWa8fn89Ay4aOtzMikllGunJfP2NUVY7G62l5noGXDx9/PHEGsI4q6Fo4bG/9K+BraXmXhyef6QI9/+2m7eO9IyzOpZp5Ti8fowqKTEhajYeLyNSSmhGIJkvLK/gTeKm+i0DSIVi5CKBEbHBjM+KYRlY+MIVcs5WN/DidZejrd4iNQqSAtXI5OIKEoJwaiVs/bsnKE4omfAxfN76lm3dDSjY3Tc93E5+2rMPH5hPq8caMTh9lDb2c89i7JwDHr4osbMC3vqCVbKiApWMjUtjKTQIN470oJn0Mv0jDCidAoePj+Xuz8spaarn4c/rUajkPLiZWNRfMORsyBez82zU3B7/MzNCuf6145gGXCxICeC3Fg9Usnps9qHGnt4ZncdTrcXj8fL3z+tJkKjYNGYKMQiCFHL2XCklQ+PtzIhMYRKk438+GAevSAPQYBzC2NIOlVaNjUtFKfHy/hkKXvbP+NYl49XKl7h2uxbMbtaeLbkWe6acBfvVb9HVU8VT895Gr3i60RnuiF9qPzU7/dzqOMQIcoQknSBUpxN9ZsoNhUzNWYqUeoojncd58PaD0k3pDMlZspP/Tr8cgHyHXfcwbFjxxAEgYSEBJ5++ulfalen4fX5iQpWMjEl8ASRb8zn2ZJn0XRpUEvVFIQXnKZXDJzWIamT61g3ZR17W/fyasWrKCVKYtQxTI+bzqz4WdhcNnRyHU6vk6kxU0k3pBOuGt65aXaYKW4vRq/Q/9sA2e1102Rt4vKsy7/VOWaEEUYY4dt47MJAje83r2GGoG9XjdDINMxNmEuqIZWU4BReLX+VvW17WZC0AJ1cxwulL7CvdR9/n/F3antruXffvVwy6hKWpi7lUMchKnsqkYqkJAUncUveLWhkGuYnzkev0JMTmsNLZS8RqY78WrVCAKlYilj03SVmfr8fj8mEJDwc4RdwxBrhh7GrqguFTMzU1FDeOdxCc4+djAgtszKMrF40CpEg8KdN5czJDOf9o63UmwcYnxzKhKQQ+hyBIFYuEZEc9nUNviAI3HlmJiJRIGj0+2FcwnBpwimpoUQGKzjSYCHWoKTL5kIsCLT3Oth8oo13j7QyMTmUtl4HcLqiwZLcKHZUdvJmcTOrT820FCWHUJQcwvGWXtZtruSKKYlkRmoJUct585oiSpp7eWBTBU63l/MKY2nucSCTiHhkWS6JIUFYBz0kh6mBgETdg1sqSDFquHtRFr99+zgF8Xqcbh8Pbavi0onxpzSPv6auq5+PT7QTqpaRGBbEZxUdeH1+JBIR5W1WTFYnRo2CKWlhqGUS3ixuxqhRsP5UL9W8rAgcbi9XT0vCMuAmI1JLU7cdQRC4amoSf9hQwtgEA+cWxFBn7udv209SEK/H5/dj6nPS3GOnpLUPuUSEfdCLQiLilreOc9nEBC6bmMiLe+tp6B5g1Zw0DCoZf91axbEmC+E6BVKJiNZe55BSTZ15gFvePEpauIYxMTrOyY/m6c/rKGvto7bTxiOfVXPVlCTSwzXsqurgZEc/EToFL1St40vTAQTJClqtFm577wgGlQJNeBxhqjAWJy+mPLgcheS7Z96sLisPFj9IcnAyd46/E4fHwdWjr2Zx8uKhDPOsuFnEamJJN6R/53Z+CL9YgPzKK6/8Upv+l2RGatlw/aRhr+nkOp6a8xTHOo+xrngdV+ZcyeLkxXzZ/iXphnRClaHsat7FntY9rCpYNeTiUm2pptpSjdPrpG+wj/PTz+fy7MuHtquRabh30r0EywN1Nd+W8U3UJfLYzMe+V7q/393PF61fBGROEuf/xCMxwggj/Leglv+wS7lULA2o9dg7WZy8mBlxM4jVBGa+pCIpcokcAYEEbQKz4mZhVBlZsXUFs+Nmk6hL5OzUs3nn5DuUmEuYGTcTuVjO1JipbK3fyvs17zMxaiLL0pdhc9nY37afs5LP+s5pUgD7wYN0PPAnQm+8Ae03XB1H+J/H6fZy48wUWnsdGDVy2vucbCszsWZRNlPSwthfa+aBjyvod3kI18r567mjidAFmj6/yiyPSwwEvhKxCL/fz53vnyBILqGjz0n3gItHluWiVUqJCB4eEF05Jelbx7TwH19Q3dHPpJQQlo+P48opiRxutKAPkmF1uKlotzItLYzEUDXpEZphesNf8eCWCorrLUToAvXTAOHaQGC6WhCG1BZ+d0YGTrcXlUyMIAh8szVsV2UXzT0O6s12KkxWXl45nq7+QW558yi9djd5ccEEq+xkR+n4pLyDUVFaPN6AHJuAgEoqPlXDraClx050sJLVi0aRGamlptPGS/samZ4eRuQpcxSPz8fdH5bSZRvk7WuLCFMrePtgM498dhKFRMyrV45Dr5LT0D2AViml1+7C6fFysKGHgUEPfmB6WiD26LA6qem0ESSXEKlTkBmhZePxVh79rBq5WMThRgtROiV9dhfzssL5pKKTGRlGHjgrhxSjBolYRHSwkiW50UxKCWF0TKAPQikTs3ZrJWUmM16/kzC1jNveOc5Hx9uQSwRC9Vbm5Y1nXISPGE0Mqbp0uvtDKWuzMs94BtHqaEKVoTx25DG21m/lvkn3DUsQmh1mDAoDWpmWWwtuxagy8uDBB6nvree5ec+RGZI5tKxULCUr9PQStB/Lf82julampTC8kFvzb2VG7AyqLdU8WPwg754MWOpW9lRSai7F5rINrbOhegMvlL7AmYln8tIZLzHKMAqHxzFsu1khWf+yu/Ltqre5c8+dgfq8f4NeoefRGY+yqmDVj/yUvwxukwmv1fprD2OEEUb4GbG6rNyy4xYePvLwUHDc2t9Kv7ufNUVr0Mg06BV6bsq/iThtHCJBRKw2lodnPMyYsDEkByeTEpyC3+8fum4e6zpGsDyYK7KvAMDldVHTW0NtX+2/HIssOhplfj7yxB+uzDHCz8eOig6WPrkPc/8gE5NDSTFqGB0TTHVHP70OF3CqnlYMC0dH8fAn1bz6ZdNpsxUTkkKYkPS1Pre5f5Beu5vsaB25scFUd9oYHaNjaV4M34c5meGkGtWsPTuHxDB1wL1taxUHart5eV8D935UypqNZXQPDPLoBXlcMzWJT8s7MPU5h7YxOzMctVxMvGF486xCKmb2qPAh62mvz88Nrx9hzcby08axvCiel68cz6SUEEZFalHLJby0t4GSlj6ighW0Wuzc8W4JW0rbefSzah7cUsn+uh5unZnKJxUmrn3lMBOSQ8iJ0WHqc3C8pY+/b6/izeImqjv6Ka7vJsWoZkpqKGs3V3Dp88Wcmx/NiokJyMQi2q1OHvvsJKZeJ4YgKZE6JY9ckEukTsHlLx4kSCbhg+sn8eA5ozFqFczPiiA/3kD3gAuT1YlGKeXuRaN49II8qkxWdlZ2oVNIuGVWKkaNHL/fh1Gr4KLx8czPjuCPZ2ZSlBxK2CnlDoVUzGUTExAQhow8ZmWG848L8im37Kehr4lHj9+PzdcI+EhJqMeme54jjS7WTVnHE8ee4GDXTpaOlxOfuo2kuAYAJIKEWE0sLf0tPHnsSVzewLm2t3Uvl2+9nM11mwOGcNGTSdOnYVQaMaqMQ458r1a8yr3778XtdZ/2N/sp/NcEyBCQU5ubMBe9Qk9KcArX514/pM15Rc4VPDn7SQa9g6zYsoIdTTu4PPty7ppwF/HaeHoHe1l3cB07m3b+2/14fB7Wl61nT+seJIIEqUg6NEXxXbxT9Q5/3PNHtHLtD/Yh/yXx9g/QctPNdPx57a89lBFGGOFnRCVRMS12GlOiv67VKzWXsqVuC1WWqmHLlpnLSA1OpSiyCIDjXcep762nb7CPzfWbuWLbFexv289h02HGhI0Z6jgXBAGZSDYs8fBtSKOjiVxzD/LUkdKyX5OX9jfQ1utAKf26HOaKyYm8tHIc8SGB+9K0dCMf3jCZickhKGVikkODMPU5ae91cPeHpTz7+fCHobcONmO2ubh1VirXTEtmaX4M28o62FXVxcclrazfW4/P969d026ZncbHN08h/FSmempaGKtmp5Ibq2NrmQmxSMy+mm5OtPTh9fk51Gjhz5srePtQ09A2LhgXx0Pn5TIvJ/I79/PB0VauffVQQLmhe+C09x/aVsWGIy3cMCOF9Agtt751jCqTlehgOXEGJSlGDZdMiGd6ehjzs8Oxuz3sqOxk+ikXvMNNFjYcaQFgcW40YWoZ1Z39lLVamZcVwcPLcnnty0ZWrj/ISZOVqGAFMzLDWZofgyAIROkUXDElEYRAuYPPHxAniDMosbs8NPbYeeVAI8ue2c+xpl62nGgnQqdgaX40ExJDeP+6SZydF8NnFR08+0Udhxp7KIzXkxCq4uWV4znZMcCRJgsJoWoeXpZHtP50JZ53Djez6q2jHKzvAeB4Sy8AN0+bTEqYlhNlE/BJO1Bqa7FKPydEPIq8mBBW7VxFrDqWW3N/x/pPZcR4rmVlTmBGXiwSc9eEu4gMiqTEXEJtb+Ac2li7EYvTQrD8a9WeAfcAW+q3sL99PwfaDgABdZ663jrcvp83QP6v0dwxDZh44tgTLEtbRnZYNmKRmDnxc4bq4qQiKXqFHqsrkCn148eoMg51YucZ87gx90YmRE34zn18xVd/wAx9BvdOupelad8uZ/JN2vrbaLI24fa5UXK6RumvhUilRDNnDrKE+H+/8AgjjPAfg0Qk4dox1w57bWbcTOK18aQGDw9Uv2z/kvKechweBwqJgrNTzyYnNIes0CzcPjcJ2gRi1DHMS5xHdsjXDdkGhYHVRauH3LIsTgtPH3oce3sL1834PcEmOz0vrSfslluQxXy/bOIIvxyTUkLJjNQOlSBAwLHW4xvu2iYIApNSQjnwh1kIgsD5T+/D7fUzMOghWqegqqOfuxZkEqySnTLdkCKTiHC6PFz50kHCtQqevqSAv39ykuqOfrKiAm5yIUFStpV3MDpax5f1PUxLD8OoUQxlK2u7+okKVvL+0Vae/byOmk4bLRY7UrGIN68uIitKy3Nf1PHx8TaunJLIjIzA/bvFYuf+jeVcUpSAVvHdThI9Ay7MNhd6lRSVVMLTu2vZfbKLNKOGcwtjsDrdDLp97KzqYmdVF1kRGgxBMm6fl87lLx5EKm5n9cJRbC1t55PyTqKDlczM0FPT2c85+TEMDHqZkBhCdYcNnVLK85eNxePzYQiS4/P7WbOxHPugB5fHx/66HtYsyUL+jUY6i93NlhMmooOVhGkC64gRONzYR7ReyawMIw9urQRgbJyOfQ0Wnv+injCNnMd21PDMpYUIgsCJVisquYTzC2LZXd3F7zeUkhOtRRBAr5Thx8+mknYmpYQMyd8B7KzspKy1F4vdzf2bynluxVju3ViORiHhzJxIBvpDUYs9WM0J/HXZ/2PvvOObLvD//8xOkzRt03Smu6W7pS2UsvcGURFUVMSJIip3nqJ36Ol5p56e484tKudARRQUBUVEmQKFslsK3XulM82evz+CwQqK635+78zzrzT55LPyeTSvzzuv9+tt5OniYxibprHVdhBPUCVzkucwL30O/d21JGqVA2Ife2w9ONwOhkQM8XmIpyVMI0QWQlFUkW85pUTJ3cPuprK7koKIAgDuKrwLp9v5vR7mn8JvRiB3Wjop7yqnzlBHdlg29+6+F7PTzFPjnxrQ2BKvjue16a+d1bB3ousEG6o3kBGagUauwewwU91bTZY2y1fmBzjacRSjw8jj4x5HLR04TOT7yNZmU2eo+8V/Ivi5CIRCtItv/LV3w48fP/8fkAglA5J9APpsIKkSiAAAIABJREFUfZR3l5OgTvB1mKulat+XU0FEge/xDTk3nLXOvPA83+Pq3mo+q96My2xkTPGnFImSsVVV4erqAr9AHsDmzZtZtmwZLpeLG264gXvuuWfA608++SSvvPIKYrGYsLAwVq1aRXz8zytkLB6bjN3hoq7LRKJWhcXu4sLn9tBjtvPmdUXkxAxsbv96UuS8ITG8va+BAImIYUmhfFbWjsHiJFghZU6ejjl5Xhtil9GGzelCJBQQE6Lg3lmZNHSZ+OMHx0mPVGOyOdha3sGYQaHUd1kw2ZwESEWsP9RMTkwQuys7mZkTRVa0GovDxfFmA9eNSsTuchOuliEWCUkJVyGXipCKhESdrjib7S5a+6x0mWzfe/xXFsVRmKDhVFsfz3xZRaBcRJ/FwdqSBvrtDp6YP9i3vvlDY3n4k3La+qw0dJnIiVFzcUE0r31Vy5Ofexvlrh4Rz2ObT1LZbqTP4qC0uQ+z3cm9H5aSEq7in5efGaDj8XgYlxqGWu71CN/5/jGKa7q48hsRdDV6IzV6E6MGhXK8qY8tZW3Myo1maEIIG4+1sPF4K/tqugiUiem1uRiRFEqEWk56ZCC5uiBiQwLoNnkHvqRFBnLtyASmZEXw4vZqajpN9JrtBCukPPrpSUrqe/jDlFQuLojB6nAhEwv51xeVdBisuNxu2g02Xt9bx32zMzna0Msbe+roNNr5+yW5CKTtBErdvD7nEaxWFfXGYNr6JjE7fRhCoYDrR5/tNdepdDw76VlCZCE+TVXeXc6e1j1c1HfRgMa7MboxGGwGHil+hCV5S4hXx/vEtvXECWyNjainTv3O0dQ/lN+MQM7WZvPSlJfQyL1G/BB5CAGusyu1Lx97mQPtB3hq/FMDrA5mhxmDzeDzxnxY9SFrTq3hwZEPDvgCeOnYS3Rbu3ljxhtnurh/AHqLnjZzG2anmVBCz/+GX5Cvsyb9+PHj59t8nfyzs2kn+1v3Myxq2Pnf9B0MiRjCv8Y+ibWslPyxlyJWqVAOL0IU/P2DT35ruFwuli5dyueff05MTAyFhYXMmTOHzMwzkWb5+fmUlJSgUCh44YUXWL58Oe++++7P3vZNqw+yt6aLZZMGMTQ+hBydmvouM3aXiye3nGJBUZxPeH7NgmHxFMZrsLs8yCVCCuJDEAjgaGMvg2PPfLYapZSnLssn4nROeGufhVd2VdNvcTArJ5J/f1WHQipiwbB41h9upr7TxNqDTSilYsanhTMzJ4pxqVoGx4aw6fYxSMVC3G4Pi/69n8ZuC71mBytmZeBye/joaAvzhnq99akRgbx703A83+Pk6DbZue2dQ9ToTYxOCeXqkQnMK4il32rnpjcPUhAX7PueVMrEJMrE3DcrE5PdyZoDjZTU9lDfacbicKFRSqntNFOlN3Ll8Hhe3lVLpFpGUpiKWE0Ao1K0DE04E2fWabQhFgp8OeYut4fFY5KI1QRQ1tJHRqQaoVBAeasBp9tNh8FGu8GGxeGt7E/OiGDriXbKm/to7rUQqQ4gUi335VI/u62Kpy7Lw+n2cMPrB4gJUfiSb1LCA/n9lFRe3FFFQqiCKLWcz8rbWVgUz6H6Hj4+2kJxbTc3jk3i0UtyeXd/Azsq9agDJBitTiLVchZvr8LudDF/SCzBARIeO/w8soBe3pjxOi3GU7x08COaaybR19vADWMSqe6tJk4d59NIrcZWNAGas/q5ZibOJEoZRaQyknUV6xgePRydSsfe1r3848A/cLgdTImfQmxgLAIECAQCWh/4C7aKCmTx8cjTB97s/1h+MwIZIDTgjPC8q/Cus173eDxYnBYkgrN/ghkXO45RulG+u5RRulE43A5SggdOd7lz6J2YneYfJY4BLku7jAtTLjznCNgfQo+1hycPPsnMxJk0N5RxsGU/985+CqX0+/3M9qZmWpYvJ+SqKwmaOfMnbduPHz//u4iEIi5KuYh6Q/15/598Fx6Ph3UV66jsreSCpAsYNvv6M+v3i+Oz2L9/PykpKSQleSttl19+ORs2bBggkCdMmOB7PHz4cFavXv2LbDszKpC6ThMfHGpmX00XVxTFY7E5qe4wsel4K/lxIWcJ5LpOIwtXFVOUGIrV6aap20x8qIK6LjNv3zDc1wAnEAgGNO+9sL2aT0vbEQig3+JkYno4f5yZwcqd1ZxoMRCplhEdLCdbF8yS8ckcqu/hRGs/2bpg9lZ30WWycf2oRK4ZmUiPyc7nJ9oRCQX86/J8xCIBtZ0mHt18kpvGJlGjN/H6njqevGwwKeGBZx13u8FKa58VsQC2lncwOkXL3ppOxqeF8/FtYxAKzy4ixZ2elmm2OxEKBRQlaZBLRChlIuRiMSNTQrll9SFkIgH3zEgnKzqI8tZ+vihvJ0gh4UjDSQRCAR8faaHbZOe5K/MZmxqOSCjglgkpvFfSyLJ3DvO3i3MYnhSKVOytis8ZHM3F+TFclOdNhnF7vGNQMqKD+HBEPFqllOpOM/d/VMqs3Cgyo9SkRgQiEwuZkB5O5OkblKONvSxbc5joYDnHm/pwuD3MHxLDo5fk8tCmckqbDQRIRYhFAuRiIbGaAObkR3Nhvo7MqEBEQiFWh4vhiRpSwgO5Y2oqD39Sjk0/hdtnxqOQKDA6jNiFTYzLUDA2NYw9LXt4qPghFmUuYu6guTQZm1i+YzlTE6ZyY+6N1PTWsObkGq7OupqEoAQSghI40nGE18pew+w0szBzIYPDBjMsahg1fTXoVDoWfrKQpKAk/jr6r6hnzcQgECDSaM76vH4svymBfD6K24rZ3rSd2/JuO2ej3Df9MvHqeBZlLTprmaTgc8fUnA+BQPCTxTF4O9IruitI16RTX7yZClcdlrYmlHHfnwcoEIBAIkEg8o/B9uPHz7lJ06Tx/OTnBzz3fsX7bK7bzKNjHh1QfDgXLo+LtRVraTA0YHVayQ77/zM46r+V5uZmYmPPDJyKiYmhuLj4O5d/9dVXmTFjxs/ersfjYenEQdw1PYOjjb14PB7uXneM1j4rkzMjeO7KAgZ9S1yWNvdx+zuH6LN4Y8UWj0mio99KRKCMlj4r6oDvlhm/mzSIXRV6+qxOXthRhcMNUcEB1HaamJ4VSZvBikQk5L5Z3huDdYeaOFjfQ6BMzOayVrqMdq4Zmcjx5l52nNLz5vXDSNCqfOvfXdVJrd5IZ7+VOE8T8WrhWZPjviYjSs3q64t4aNMJTrb109FvY3VxA2q5xDdT4btYNCKBEUmhXJSn40hTL3euPcKM7EhiQ2K4ang8uhA5g2O9FeOUcBXXjEpkZHIod79/jOPNvcglIvptTpa/f5y9f5zoq1QPTdBQ2tzH7io9mdFq5g+JRSoS8NLOWu6bnYlYJOS1PbXsqeoiJlhOZrSaDUda2Fmh55VFhbx/80jeP9hIabO34U8uETEpPYLX99QyLDGEvdWdtPaa6TbZuSg/mo5+O0lhKgZFBKLvt6KSiciPD+HBOdm8d7CRJW9vp7zNyKqFY2nssZCoVdLSZ6FSbyJOq0QgELBscipX9seTcHpYyJiYMQyPGo5EJOHzus95qPghzA4ze1r28NyR55CL5UyInUB+uLeiva7kWdY3fUFDfwP/mvgvavtqyQzN5M8j/uyzWQTJgnh83OMY7AZO9Zyiuq8ahcR7sxK6aBGhi87WZj8Fv0D+BjqljqzQLFweFw63A4nwu838/9eIV8fz0pSXCJQGYpMVYWqoJTQ29bzvk+h0xL/+2n9+B/348fN/Fqfbic1l+3EJOh6voHK5XeddVCwU89SEp6jprSE15Pz/l/z8cFavXk1JSQk7duw45+srV65k5cqVAOj1+u9d1/0bSvm0rJ3Xry30WSMenpvDvpouihJDfRPvvolEJCRSLefWiYOYnRuNVCzkuW1VvLWvgQvzohEIBLjcHjYcbiYtKpAwlQytSoZQKCAlIpB3Fg/nzxvKMNqcqMQCnE4XNqcbgQCuHBZHt9lOiNL7Xfy7yal8dLSZf2w5xa0TUhiXFoZULKSlx4LJ7sTjOVPl9Xg8vLu/AZlExNigDmQ77qBw8OUQPPI7jz86OIDFY5PpNtkYHBtCYIDEN94a4FSbgUc+Lef2iYMoiD9ToczWBZGt8/qzB8cEMy4tnE9K25mSGcWCorgB2wiQirhquNdXvGJWBje+UYJaLmFaViT5cSE+cVytN7KlrI3o4ADeP9jEpPQI8uNCyIkJZnBsMLpgb0FtT1UXuyr1BEiEPPBRKYlhKjKj1SikIix2F8eb+ihv7aesxVsNvnRoDB8fbeVoUy+1nWYiggJo6rGw6Xgbb1w3jFd21aJVyZieHcmOik5aei1U6/t5eWcNHoEVtbaMl3dHcKzRxt3T09hT2cnwJA3XjEzA5nCxtqSBYQmhvs/Ae41IKGkr4ZlDz2Bz2hgeNZwWUwt2lx21TM1t+behkqqgs5K5JWsQKCSY06J54sAT7GrexYMjH2Ro5NABVlCRUESIPIRcbS5/GvYn6g31vFP+DgsyFnzvNf5j8AvkbxCrjmVawjQe2/8YLo+LaQnTfu1d+lEEy73/0BRJKSiSUs6ztB8/fvx4eenoS3zV8tUPHmoEMC9tHpnaTJZtW8at+bcySjfqe5fXqXTfmxnv5ww6nY7Gxkbf301NTeh0Z5+7rVu38tBDD7Fjxw5ksrOHYwAsXryYxYsXAzB06PdPc23usfia6L7m61HRX1PbaSIqyFuNBEiLDOTtxSPotzpY9VUtkzMiONVq4GhTL248zBsay183nuD9g42MSAqlqcfCzeOTuTBPR7XeiN5oJyYkgOLabnJ1QcgkIuxON1vK2hmVrGVvTRefn2gnOjiA5dPTuaQgBoVUzIT0cLSnB4LcPmkQHf02ErTeKmK/1cFNbx4kRCFhZnYkUm0YpM+CxLHfeexvFdezubQNt8eD0erk/SUjKant5m8fn+D3U1K5fkwSb+yt46uqLgriQgYI5G8iEgoYlxrGxmOtfFbWisvjRoCAvNhgn02jw2DFbHeRrQvirxdlkxKuOsv2satSz7pDTfz1whxGpWgRCwUsW3OY2yam8Oglub4BJE9else7+xt4dlsVpc0GhsRr+OPMDO+Y+NdLqOk0Yne6yY5WMz4tjDiNguwYb8NeW58NqUjAoDAVrX0WDjf08lVVJ/tru/nX5XncPC4ZDwK0KhmXDo0lQOohKTKZJz7tIDFUwbNfVtFhsDIxI4KooAAe23ySVV/VMj0zkjitkl6TnaZeCw9dksCK3SvotnazNG8p12RfQ5uxjb2texmtG+0VxwDKMELSLyA3JApL2GAe3PsgSrGSf5f9m22N21g+bPlZ51shUTA7eTbzP56PUCDk8vTLf7GeKr9A/hZpIWnMSJpBjjbn196V8/JB5Qe43C4uSLkAq9N6zvHZfvz48XM+koKTaDe3/2ibl1QoJVAaiFz0y8Yr/dYpLCyksrKS2tpadDoda9as4e233x6wzOHDh7npppvYvHkz4eHhv8h2n7myAKPNyUdHWmjutTAxPYLaThMOl5vUiECqOvpZsvoQCVoFj8/PIyjgzK+sRxv7eL+kEalIwD8uHUy7wYpcIsLj8bCvphOb001+XAgIvNY+u8PFja8foNdi572bRnKvQuoTvKMHhVGtN+LxeDhY1wN4B5QAGCxOxEKBb3qk1eHiwY0niNMomJrlnWZbXOPNRL64IJqrRyawoaydEUP/4GsO/DYtvRZe3VULAg+3TkhBKhYhEQmZmB7Ox8e8yRDXj0liZLKWPdXdVHUYfe812pwoT0/dAzjR0kePyc7EtDCEAgE3vXkQiVDAs1cOYUi812bx5w1ltPZZeGBOFv/47BQXDI7md5MHCuRLh8YyJE5Dtk6NQCBgV6WefTXdNPUc4/ZJg3jiswruuyCTwgQN149JIjpYzpcn9dw8Lgmny83CV/fT3GsmR6dmX00Pe2q6qOgwIhIIcHlgZnYk+xtraJdt4sqMy1CQzEX5OlIjVBxr6uOdA43U6k28daM3Yu3+Od4JdR0GKy9IukiNCMTlgWCFBL3ByoMflXGgoZ6oUAtuaSOv7bMzIkGHRCQmRB7CoqxFlHeVkxCUAEBZVxl/2/c3RkSP4NlJzwLwXsPnlEfo0Mg0bDr6IlmhWUxNmMoR/ZHvHVUvFAiJVkbTZmrD4rT47BY/F79A/hZhijCWDF7ya+/GD2Jz3WZsLhtlXWVU9FSwcurK/1NDRvz48fPfwYzEGcxI/PEe1pSQFFZOXfkf2KPfNmKxmGeffZZp06bhcrm47rrryMrK4s9//jNDhw5lzpw53HXXXRiNRubPnw9AXFwcH3300c/arkIqxun2sOFIC6kRKiamR3Dvh8cx2pysXzKKyKAAYkICONbYy+GGHsaneYX5J8dbWP7+MWZkR3L5sDhkYhFxGu93UY3eW8HMiw3iYH0PxbVd7K7Q80pkDbWdZsQiAXEahS8yDry2jT6Lg7zYYFZdW0hwgBSxyCtANx5v4fU9dXQYrNwyIQWZWMi41DCiT1sO2vqsHG/uIy8umEC5lD+uP87Rxl4M1kSuHpFwzuN2uT0EKST0muzsq+nmsXneOLfhyVqGJWp8x/nPrRV0m+y+G4NjTb38af1xlk5IYUZOFDV6I1ev2o8AeGfxcJQyMUabk8MNPdz0ZgnPX1FAaUsfQ+KCMDsDEQB3T0/32TO+/Vl8M1ZvdIqWywpjKK7pRioSIpcI6TWdiYWt6jDRbbYjk4gw2VxUtvcjFgt47oohVOtN7KnSc7LNgMnmJFajJClMSYYO6oWd1BpquWvUCALlEoqStBQlaVl7oIHqDiNv7KljUHggr+yu4ZG5uUSo5QxN0JARrWZKZiQVbQbuev8YPWY7MnU5SHr5qiKb6IS9EGlFGxCKXFLIgvQFXPXJVdSX1hMWEEaaJo1sbTbjdOPY3ridwshCavtqqeypZGneUjbUbEAXqGNawjT6Hf3MSZ5z1jkyO8wEiAMQCASsGL4Co92IQqLAqdejf+FFgufOJSD7p4+e9gvk/2IeGv0QHo+Hr5q/QiVRIROd+yc2P378+PHz38XMmTOZ+a1koQcffND3eOvWrf+R7arlEp67ooBAuVce3DQ2GdvpbORXdtVQ02kiOkTBiG+kUQgFQsRCARlRaqo6jKzaXcsdU9KIC1UQHRzAqJQwtp/qIFQpRy4W0Wnz5urOyokkMzqIpl4rd6w9wg2jk5iVG0VxbRf3fVjK0gkpzB8aS2lzHzsqOpiQFs5lQ2N5p7ie57ZXkRSmYkZOFMsmn/G1bznRxvuHmolSy1l/qIkItYwVszIoTDjbEmGwOth0tIWShh7+fU0hz2+rJipY5os+1SilvHm9t4LqdLlxuyFWE4BEJGRzaSupEYHIJSJkYq+4VwdIKIgLITcmiCStCqFQwF8uzObmNw9SrTdR02nkH5+dIlQpJSlMxRflHaxbMhLJ6ZuDQ/U9bDjSzLLJqQPGd39R3k6v2cHvJ6fi8YBQKOCF7dU8u60SgcDDkHgNPSY7Td1mzHYnWpWcj24bhUIqRioWkhSm5FR7Pzt21SARCNla3kFjt5m6zlBm5t3HxsP9HIrpJSU88HTFv5sRyVo+ONLCybZ+4kMVWJ1uXB4PAVIRj87LZXNpKxc8s5ubxyUyPjUcJxb2mndjdncwPHo0K6Y+wEtlT9Np6eTlYy8zL3Uet+XfxrbGbSzeshilVMk/J/yTVlMrj+5/lNvyb2N20mxuybuFAHEAC9IWEKOK4dXjr/JF/Rec7DrJuJhxvsFrrcZW7thxBzMTZ7IwcyGRykg4XR90tLVhOXgQeWbmryeQ33vvPR544AHKy8vZv3//AH/TI488wquvvopIJOLpp59m2rT/Lj/vfwNfewUvGnTRr7wnfvz48ePnf4Wv48vAO9YZYN4LX1HRbkQqEhKikA7wKU/PjmRiejhSsZBPjrVQ0WGky2QjLlSBXCLizqlphKtlzMiOoq7TxEs7q3n0klySwrze08ZuMwqpCLfHa6PIiw3mlvHJjDu97Q8PN7PmQAMfHWnlw6WjePSSwby4o5oAiZCjjb3kxgT5LA6DY4IRCcDjgRlZkSybnOqLmXv4k3IsDhd/mpGOXCLi5jcP0tZnQR0gxen2cNXweJa+fRCRQMjVIxN8x+fxeBCLhDxxWR5mu5O/f3ISl9vD/tpuOgxWTrb3MzEjAq1Kxsqrz/Z5P3tFPg6nC4vDzf7abtIjA8mMDmJvdRcGi4PQ09aS9Yeb+KysnflDYwcI5Hf2N6Dvt3HBYG8TJMAVRXEcb+rjb5vKuW50ItEhAdidbv65tYppmRGMOX3u1uxv4J39DSSHqdAopNR0mnC4oTAhhIzoILYcb2Pp+EHMyo3m3QMNbDrWetpeE86LVxWwbM0Rimt7WL9kpO8cWx0uPjzcTK/Zzqk2IzvrjxKsqaajPZuwmGLumJJGhDqY5YXLWbZtGZ/Xf05VbxW1vbXMTZ2LxWnB4rLw1om3uKfoHpYVLKOqp4oHvnoAgVDA/SPuZ0H6Ag51HKK4tZhIVSQNhgbWVa5jTMwYwhRhyMVyYlQxRCnPHh0ekJND7IsvIA4L+8HX/Ln4WQI5Ozub9evXc9NNNw14/sSJE6xZs4aysjJaWlqYPHkyFRUViP7Lo8SqeqpYW7GW67Kv896t+PHjx48fP//DlLX0saNCT0FcCK29FgZFqum3OrG73ANsEVKxkNLmPt4/2MQDF2R6/canCVJIuG3iIPZUdfJWcT2tvVZOtvX7BHKsRsHkjAhW7qxBo5AxMiWUSwvPpD8sGZ9MXKiCQJkYuUTIyBQtI1O0/PXjE2w63srKq4eQG+NtUk8JVzEnT8eE1DCGfKtq3GGwUt9lYv6Le3nwwixGp2iRiIVcWRSHQipmX0cnNXoTa0safQL5i/J2nvmyisfm5ZJ3Otnj39cWUlzbxWObTzE5M5yL8s7dfNphsHL7msNcnK/jVFs/X57sQCoWsmR8Cvp+GxuPt6ILCeCK09PyXG4PGqXUZxf5mmlZkazaXUttp5Fuk4MItYzp2VGMSw0nPSqQwbHBPLmlgqxoNbsqOsDjtYzc8HoJhQkawlQyLiuMIVGbzs2rD1KlN1JS38vuqk5CFFLSo9TYXW5Kmw0YLHYmpocxJ0+HUiomUCamos2bgpGtC6KyvZ9/bq3gaFMflwyJYdmkQdj3f8DOli+QSEYSIAqi09JJQlACxa3F1BvquTrzaoJlwRxqP8TaU2tRS9WEyEOo7K1EJBARIgthY81GnB4nDqeDHY07WFexjiP6I0xPmE5JewlxgXE0GZv4oPID0jXpDI0cyu35txOpjMRgN+B2u31BBQCSqLOF84/lZwnkjIyMcz6/YcMGLr/8cmQyGYmJiaSkpLB//35GjBjxczb3q1PZW0lJWwlT46f6BbIfP378+Pmf54vyDjYda+WOqan0WZ3cOCaRCLX8nHnCBquDjn6br9LodLnZeKyFrOggBkUEcrSpjzaDjVsnpnC0sZetJ9p5bF4ulR1GZGIhNoeL5euO8vj8PEYkn7FwhKpkA/zDp9r6OdzQQ2e/FbvTifsbI/KUMjF3Tk1D32/jD2uPcElBjC/H+IlL8zja2MPz26tRB0i4ZcLAtKevqrqQS0QUJp4R1hKRAKHAK14BDBY7r+yqYXuFntSIQJZPz6C208Qf1x/j91NSyTudd2x1uHjss5N0Ge0IBCCXiIgPVTJmkJZYjYJYjYK7p6czLCGEqg4jr++pZWJ6BEvGpaBRSjHbnb5zHKGWE6SQYLS5eHBjGemRap66LI8AqYgh8RrEQgF1nSbaDFYCpGJuGpdMZUc/RpuTQJmI5l4z16w6wNIJKTx1WR4tvRaae8ycaDOQExVERpSaVbtr2FPdyYJhcbxV3EBqhJocXRDLJqey9O1DbC5rI1sXxKZT+zjeVcvI5GHUdRoZ8+g2ZuVP5F+TpiFESElHCcnByQA43A6ilFGMih5FTGAMH1d/zMH2g4QGhDJaN5pPaj/hrh13YXKYsLvsLC9czlvlb9FmauNUzykcbgeVPZVYXVZmJM5gT8se1pxcg1Ao5Jqsa1hftZ75g+azp3UPBpuByXGTKYgoIEv7020V3+Q/4kFubm5m+PDhvr9jYmJobm4+57I/JqPx12Zq/FRyw3KJVkb/2rvix48fP378/Me5bnQiUzIjSI8MZFrWmcJQRXs/935wnNsmDvL9nD8yWcv7S0b6IuCaeiw8vqWCEIWEpxfkc8OYRC4p0BGulnPfhlJ6zHZMdifL3z9KeKCMVoMNoQCSw7672by+y8TNqw/SbbIRdLqpLFd39jTGDoOVww1e+8XXAlkkFFAQr+GVRWcEsL7fxrqDjVyYr+PaUYmMTwsjLyYIl9uDSCggVCXDbHexr6aLjCg1D56uWkeo5WTp1MglImr1/Rys7+GJLRU+z7LF7qKyw8j4tDAuHTowC9lgdfDAhlK2lLWTqVOj77fj8XiI1SiYkhnBV5V6/vRhKcunpTE+LZy40xX2lHAld01NQyUXs3pfHQkaFbetOcSkjAhun5TKvR8eZ3iihki1jFiNgt3LJxCilPLAx2V0GW28f6gJlwe2lrejUUr55PYxCE/fzExIjwCBgOmZkUhEQopO3yQkhip4Yn4uZrsLq8PFEdMaZOE9RKlHsae6C7FIQIQqmKSgCMIUYRRGFfqOs9nYjMlhYmfzTkbrRrMwcyECgYCJcRMJkgZhc9k4pj9Gk7GJfns/RqeRy9Ivo6SthABRACanifKecgJEATT2N1LaWUpMYAxFUUWMjx1Pu6mdweGDEQlFNBub+aDqAzrMHf//BPLkyZNpa2s76/mHHnqICy+88GfvwI/JaPy1EQlF/hxPP//TPPHEE9x5553o9Xq02h+Wh+vHj5//XVQyMRlRZw8I8XjA6fbQZbLT2G0mVuP1LX8tjgHiQxUUJmjYWaFn8RsHeXVRoc/f/OCcLCx2F3uqO7myKB47zgxjAAAgAElEQVSNUkpjj4Wh8RrCvyOODbzV1KLEELad7CBcLWdQuOqcY6BPtffjdHuID/WK7dY+C0qZGLV84ACw0uY+3i1pIlajYFZuNFUdMOzhL0nSKnln8XB0wQGMSg7F5Xbz6fFWUiPVKKRilk0eRKjK29D33PZq3B4PUUFn9jtEKeWZBQVEBJ7dPN9ltHO0qQ+n24NcJGJIfAgT0rS8U9xAiEJKUICETqONl3fV8NLOGialh/P+wSY2HmvhquHx6PttvLKrlksLYxAKBMjEQkamhHLj2CRW7a5hyVuHuGtaOmmR3ui4v8zJ5v7ZWRTXdpMWGcjoQaHIJaIBvwLYnC7m5usIVkjRKKXc9s5h7p+dxdJ3Dnkzk81NTEqLo69lOu2dPWjHiVFIRVwyJAahZhO3flnMsxOfJUxxxvd7ZcaV5IXlce/ue1lfsZ7bC27n+cnP8+j+R9nbspd/jv8nvdZeyrrLAPis7jPsLjs91h7UUjUBkgAMdgN99j72te5jeuJ0tjdup7y7nKWBS/lD4R8AyAzNxOPxMCNxxjk9yT+V8wrkn9Ip+0NDzv348fN/h8bGRrZs2UJcXNz5F/bjx89vkl2Veqo6jFw9IoF1S0ayaNV+3thbx/NXFvDanjrmD40l+bS3WCAQcMv4ZLqMNiKD5GhUZxrPBAIBJfXd/P7do4xI1LDymkLGpoYh/Yav+VzIJSIWjkigqcfKH6amDvA6f5PhSaFcM9JOXmww/VYHN795kJQIFQ/OyUYmFvr802MGaXnqsjwyT98EiIRewalWSBAIBAQrpIxNC+d3aw7jcruZkBbOvxYUDDgOhVTsnf4HdPRbCQ+Us6+miwc/PuGtAqeHY3e6cXs8yCUiTrQYWDIumZk5UUhEAp7dVsVfN5bT0W/D7vLw9o3DeeTiXKo6+jnU0MO8IbG09Fr54HATf9t4ApvTw18uzOKC3GjmFcQSopQiEQmZkhHBU59X8FVVJ/GhDdw3+0x2scvtISxQxvGmXv65tZK7p6f7jmF3pZ571h1jSmYE98/JJlAuRqOUIhR6K+Fmhxlj0Ot83BRGvOtGFDID71b9m5iQi2juNjMz1TsmOlB6Jsu5pK2Exv5GxsWMI0gWRGlXKesq1jEhbgJXZFzBiOgR6K16drXsQqfUMS5mHDubd2J1WrG6rCg8CgQeAfGB8TT0N5CjzSExOJHNtZsp7SylzdQ2wOpqdBgx2Aw+e8cvwfdfiT+ROXPmsGbNGmw2G7W1tVRWVjJs2LD/xKb8+PHzC/H73/+exx577BebQuTHj5//PTYea2XdwSb6LA4EAgGXFcZyZVE8NZ0mvijv4HhT74Dlm3sttBmsTM+O9A332F3Zycod1YQHyrC73JS1GQCv+D1XNfjbZEUHsfqGou8Ux+AdG33d6CSCFVIUUjHTsiIZmaRl4avFPLypnKONvZS19PHXTeVEBcmRioW43W5iQwL46p6JvLqo0JfUMSQ+hLBAGUKBkIvydCx75zArPjju29Z9szOZlhlJcW037xQ3ABAWKCM5XEnE6aryne8dYfEbJdidbp75spK1BxtRyMSY7C4+Od6KSCjg6uHxPH1FPm0GKxVt/azeV09Hv40ghYQVszN47oohZEYF4nC5EXi8Y6vD1XJ6zQ6Ka7rQhQTw5KWD+fPsLEYkhfKHtUfoMFj53btHuP71Em5ZfZDNpW2cauvnD2uP0Gfx5ih/dKQFu8tDUVIoD3xUxtqSRp5ekE9eXAiblo1mRlYcM+IvYG7aBcwfGoNKrKGpbhg9JgdbyztYv0eGSqLiVPcp72dubGb5zuU8XvI4D+x9gGZjMyqJCpvLxvNHnidGFcPYmLGU6kuxOq3IRDJcuLh/xP1khmYSqYhELVFza96tWF1WEoMS2VizkZVHVyIQCLA6rVT3VgPehBG7y87aU2u5e9fdHGg7cP6L+AfyszzIH3zwAbfddht6vZ5Zs2aRl5fHZ599RlZWFpdeeimZmZmIxWKee+65//oECz9+/pfZsGEDOp2OwYMHn3fZ/6a+AT9+/Pyy3D09nV6z3RdDNivX25Pj8Xh44aohJIQq+LysjWCFhMLEUMalhpEcpiImxJvM4HC5Wb7uKD0mO9kxQVw/OpG82O+fAtvca0EsFHznJLzzIRIKuGVCClaHi91VerpNdu5Ye4TpWZFsPdHG0cZenlmQz3PbqthwpJlH5+UyZ7AOq8PF6n31jErRsmxSKv/YXE6f9cxwjtpOEyt3VJMXF8Lj8wfzRXkHeXFeP3RymIpnvlFpHhQeiMHqwGJ3YLQ50aokeDwer4CXiFHJxFw2LI4tZe3sr+3mUH0P4Wo5iaEKDjf0MGZQGFOyIsiJCeKt4nqGf6OJ8bU9tWwpa+eFqwqYnOmtqv75w+NsOt7KuLQwwgJl1HeZmJwRwdSsCHZXdSIRCahs72dogoalE1MIVkh4dXct1R1GBAIBvWYHgXIJ2+uLWX1yKzcOvobrRg3ibxtP0NoVwOgULTEhAQjE/ZT1b2Hv/oNs1H7C+gvfRxugZXbSbAKlgZS0lZARmsE9Q+9h6ZdL2Vi9kbywPEbqRrKreRdOj5NaQy06lY6CiAJkIhkrvlpBkCyIJw49QZI6iVZzKwqJgt8V/I7G/kaeO/Icx/THGKUbxarSVWxr3MaQiCG43W5cbtdPukbOxc8SyBdffDEXX3zxOV9bsWIFK1as+Dmr9+PHzy/I9/UTPPzww2zZsuUHree/qW/Ajx8/vywapdej6vF42FnZSYRaRnqkdxxySrgKm9PF019WER4oozAxFIFA4PMne06nTdw5NZW2PiuFCRpGJn9/r4PL7eG2tw+hDpDw2rU/75dofb+NynYjRUka5g+JQSISkqRV0WuxYXe5qe004fFAuMorxBu6zawtacRoc7JweBwF8SGEqWT8cWYGTrebsuY+PitrZ3uFnqxoNRfkRWOwOjjU0EP+6Ug4o81JoFzCbZMGAfDRkSZaeiz0mOw88PEJ/jInixvGJgEePj7awhfl7SydkMLwRA1v72/g4GmhPGaQ19u74UgzFocL3Tei4OYWxJCoVfr81gCzcqKo7TKTowtGIhJid7q5fZLXN732phHc+EYJD39STnKYioUj4knQKjnS2Mdjl+QSr1X6PrMm635CI8opSBTTbrAyPEnDm3vrMFqd7KypoVv1PB5XAK62q5mUEcSLR1+kx9bDiqIVmBwm3jzxJr22Xh50Pkh9fz0igYjnjzzPSN1ICiIKONJxBKFQSH1/PS8efZGdjTvRm/Q4HU5EQhHxQfG4cVPWVcYHVR9we8HtnOo5xeyk2QCEykOJVEYyN2UuOaE5DCGehhsXE3LpfAKnTPlZ18tvbpLevpZ9nOw5yVUZVyEW/rTD77f3U91bTW5YLkLBf8Sl4sfPL8539RMcP36c2tpaX/W4qamJgoIC9u/fT2SkP87Qjx8/Z9NncfD3T8sZFK7i6W9USmViEY/MzWHbqXbu31DKilmZvuEW75Y0smZ/I88syPcJsG/i8XjYUaEnOUzle10k9No4zhUr9+39eWF7FTOyIxkcG0K3yY5aLh6Q1RyskDAkPoRxqWGMTQ3nrveOYrI7efuGEQQGSMiMVqOUiciP94rbQeEqnpifR3SInCVvHqSiw0hyeCArd9XSb3Xw7uIRvHCVlB6z3dcQ9+beej483MxTl+VRUt/D+oNNPL0gn06jjQ8ON3Ogtht1gJjwQDn9Fgcul5v3SpoIlIt56OJspmVFkhsThNHm5MtTeqwON7NyzzSenWzrp81gxeXxYHe4eWNvHZmRar6q6qTH5CBL520i3FvTzT8vyyNUJSNRq2RkspaXdlQTp1Ewb0gMv5+SytHGXracaKe208QVRfEsGBaH28OAITC35N/CpemX8rs3m2nprWLD0lHcNT2dKZkR3LzxAcxGJR5LAlpNDVfm/Y6nj+6mydjEtZ9ey4KMBYTIQuix9dBibEEsEOPyuNBb9NT01rC3ZS+DQgYxP20+Nb014IGK3goECHAKnCzMWMjrZa9jtBuRiWUY7UYOtR2iy9JFWWcZHjxcNOgiLhp0EU8fepo9LXtIT12Oy9CHy2L5kVf02fzmBPLn9Z9zvPM4s5Nm+ybR/VjeO/UeG6o38PDoh3+xOBE/fn4tcnJy6Ojo8P2dkJBASUmJP8XCjx8/AzDanLy5t47JGRG8V9KEzeHm2lGJZy2XrQtibUkjpc192F1un0AOkkvQKKW+v79NXZeZhzaVMy41jHtnZ/qevzBPx61vH6KyvZ87pqYBXjG9ancd3WYbd05N4/MTbaw50IhcIkIdIOW2tw9xYb6OG8ck+dYTKJfwlwuzaegyc8XL+7iyKI5FIxJ4amsFcomQnRV6/jAl1dcoKBAIyDkd+ZYUpiInJpjRg7R0Gm1kRqmRiIUUfWPkdmufheNNvUxIC0OrkhGvCSApTIlKLmbLiTYONfQwPj2Mkclaimu7+aK8nZpOI1nRahRSEcEKKcEKqW9fbxqbxEObymnrs7L8/aMsGZ/Co5fk4nJ7kIiENPeYWH+omY2iFqr0JrpMdtYcaCAtMpCK9n6KkkIZcXpKX43eyNqSRtweGBShYmeFnuLabv4xLxetSorb7WZreQfPba8iWaukyrmWeYMzyA+ZxTtHjxKs1KLvF9JjtnBpYSxquYTGpjQs/aNRa6q5cVw4WpWM+0fcT5Oxifv33E+/vZ+FGQup66+jx9rD5rrNqMQqLE4Lr5a+yoqiFbSZ28gPz2e0bjRqqZrowGiiFFHIxDLUUjWvHn8Vm9uGRqTBaDfy9OGnCZGH8HnD57xc+jJ3Dr2THG2OLwru9e5P+dPbbyP4BWy9vzmBfHvB7fTaen+yOAaYFD8JhURBYtDZ/xj8+PHjx4+f/0Vq9EbWH2pGLBTy2Yk2ekx2ErUDM4vNdie1nSZWzMzA7nL7GvMAZuREMSPn7Bguj8eDQCAgTqPgrmlppEYEnrVMR7+Vzn4bS8an8GlpK28V1xMUIMFsd+FyezBanWiVMialRxCikJClC8LhdLO3upMRyVrsTq9Qb+oxY7Q5sDhcCAQC9EYb207pMdkcCAUCnvqiEoPVyeXDzqT5iIQC/n5JLgArPjjOwfoeJqaH02u2+wStwepgw+EWarvMJGqVXPvaAe6dlcE/L/cmPFwzMpHZudFYHC4e/+wUFwyOIjFUSXyoirtnpA841uKaLtweD9m6IO6/IJNXd9dypKmXOYN1aFVS6jrNZOvUJGiV/OvyfOq7jBxvMpCtU3OooYf5Q+NwuNykfeM85sUGs3SKirXH9/PW0T4uyCogI0pNj9nB5Sv3MTwplEUjE1DLJVgddrpcVZzo9nCiUcZHlVtJDZjM9TNkXP76h6Rp43h/8RQWDU/jw5O7iIw5hEh4ETaXDZlIhkKswGAz8MrxVxAKhMxKmsWMpBlsa9wGQKDE603O1ebyVvlbaOQarC4r/xj7D2YkzkApUeLxeFi0eRFhijCilFGc6jmFx+JBLpIzO2k2NqeNyp5KVuxawcT4idxdeDcePOSE5fwi4hh+gwI5SBZEkOz7GwLOR7w6nnh1/C+0R378/N+irq7u194FP378/B+kucdMUaKGyRnhSEQCErVKn0D8mreLG1hb0sjj8wf7xj9/Hx0GK7e+c5iL8qK5oiieqVln27rkEhGjU8LYVdlJv9WBVCwkQCLivllZhKlliEVCrhoez8ycKF+G8t/n5jD3+T1sr9BjsDh4bns1y6el8fdPT6IOkCASwNCEELRKGbk6NWUtfdw/J5vV++p9DYjn4tpRCeTFBvHwpnJGJodyx9Q0lDIxuyo6eXt/PbdPHER2TBBNvRYsdhcv76xhQVEcKpmY6OAADtZ309BtJkAiYmbOmaFjbxfX026wMik9gse3nMJoc6ILDqC204RIKGB0ipZRKaE8v62aDUeb+dfl+WREqUmLDCQtMpCpWVHMf3EPTreHe2ZknJVGJBAI2Nr5LC2Sk7R2BtF+MoaRuiLc3bNxuj2oZGLGpoYxNjWMfquDlbvuZWJiFJHBQk41C6hpd7CuYj1R4UMYlpANwPWjsii1v4JGHss7J98hNSSVYVHDeKv8Lap7q4lWRbM0bymFkYWsObUGmUhGjjaHkvYSiqKKGBszlq11WzmmP4ZUJGXJ50tI1iRjdVhp7G9EIpIwJ2kOCUEJ3LPrHgDmpc5jR9MOFGIF2gAtMpGMbks3Df0NXJtzLbuadtFuaidCGXHea+98/OYEsh8/fvz48ePnx7O9opPyVgOvflXLgdoeXr7a26Tb2G3mUH0PM3KiGJsahs3h9lWW7U43L+6oJi82iLGp4WetU3B60IXkPPnHyyYP4rrRiWhVMmbnRuNye7j/o1IemzeYhi4zbxfXc+vEQQPW+/DcHIQCAd1GGxqllLBAORMzwjHZnFTrTYgEAoRCAcOTtQQrZRQlhjJmUBhVHUbuePcIi8d6Y+IivzEA5OkvqmjqMXNxgY6+09XXe2els7emk0i1nOHJocSEKHhmQQEv76xhbUkjRUka383CkHgN7940AqX0TJXT5fbwxJYKTDYHz35ZRUKogqEJGnZXdTItK5JrRiUQqpSy7WQH8VoF84fEEh96tof73lmZiEWC74zqnJEwgxhVAlmawexu3cqB9gNcHDmH9KhAbp88iG6Tnfs+LGVwbBBbSnsJkCi5ZXwKby2cy8v79mCSjqDb1sSiwgQcbgdtpjZemvISRruRgx0HEQqEfFLzCR9VfUSILAQPHtweNxHKCBoMDaikKpQSJcGyYCbHT+ZE1wn2d+zH7XFjdpvpc/SRHJJMTV8NHeYOpCIpn9V9hkQkYVr8NIpbi9nesJ3owGgMdgOvT3+dF46+wOoTq3G4HVyadimPlzzOhckXctPgm773evoh+AWyHz9+/Pjx4+e83DsrA5PNRY/ZTo4uiOhgr3D84HATG460kBKhIis6aIBFos/iYEtZG11G2zkFcligzDee+du09VmRS4QEK6TIxCJkKhFWhwu5RITd6cZkd+H2eKho76ekvofmXjNWh4u9NZ1sO6nn0UtyCVFKgUBGnB43nRaZdtZ2FgyLw+rwWjUA2g1WylsNfHComZ2Veh6em+PLXC5K0pBoUHLjmCR2V3ZS12XicEMvm461EqyQ4nJ7ONXWT3WHkcmZERQlacjRnfnV2uPxDLCdOF3u0ykZ8ZTUd7O7qgt9v43S5j4StSrunZWJUCigpdfC79d6R3J/umzMgOZDgFNt/dy3oZQl45LRBQdw97pjTM2M4JIhsb5lrsq6yvfY2puDwWpjzuAYZufGIBIKaOw2s7+uC4/HzdMLCojVBOD2uPm04hAfHnCSkuKmyVVGZXclJR0lfFj1IX8e/mcmxk9kWOQwrth0BT3WHsRCMUlBSUjFUt448QZFUUWYHCZSglNoM7fRbe3m0eJHsbqsCBAgRIhOpaPV2MoR/REkQgkePDjdTpqNzYyPHc8fi/7InA/n0GHpYGriVPLC8lBIFMxNmctndZ8hF8tZeWwlSomSi1IuOvcF/CPxC2Q/fvz48ePHDwDVeiObjrWwcHjCaXF5hkC5hEC5hMgg+YDx0wuGxZMfF0J65NkjqcMCZbxw1ZCz1nU+LHYXN60uIU6j5JkFXh/vF+XtPPppOdeNTuLyYXHMGxKDQCBgzuBohiaEYLA4uHn1QWJCAug22XG43efdztYT7VgcLj462oLD5ebf1xQyMjmU1TcU0dJrwWR3EhV0JlLtyiKvvdLpctPSZ0EhFbOlvJ2H5+YwNF5DWKCMuc9/RXmrgZk5UTxxaZ7vvTtOdfDk1goevSTXd66e317N1vJ2Vi4cSrhaxqGGXpLCVZhsLsamahEKBbjcHpwuDwI8dPRbqdIbfe93uz3YXW7kEiFOl5uPjrYAHqo6jN9rcTlUb6bHZMfl9vjEtlYlxS3SU97TSIQ6F4nYw8fVH7Pq1CqGpl9BfGQw9XUuHjnwCAAigYikYG8TZLAsmCsyrqC0s5RJcZMIV4Sz6vgqRHIRMpEMsVBMS38L5T3lePBgE9iQi+REKiLpsnYRrYpGKBQi8Ai89gqhhKSgJNqMbbSb25n1wSy6rd3olF4hHSQNwlhtZHX5avLD8wlXhJOrzSVIFvSL2CvAL5D9+PHjx48fP6cpruni46OtjEjWUqjU/KD3hAXKCAsM+87XzxXp9k2MNicHarsZnhRKwGnrgVwiZGichuZeMwarA7VcQohCQo/ZwSu7a5k9ONpXie23OrnrvWMUJYYwIS2cqVnh5OiCz6qygne4h8XuIjPaKzDf2FuHwepkfFoYHg8+e0KoSkaoSkbOd4hMvdHGa1/VoZKLiQlWMC41zBdF94epqXxZrmd69kChJhZ6vdOib1ggUiNUtPVZUMnFXFYYR1RwAHuqOjnU0MtF+TreP9jI63vqeGBONiuvHkqP2cGpVgMv7qhmeGIoLb0WPjnexuobhlGUFMq+mm4e/uQkPWYrLcYGIOWc+//4/MG4PZ4B50guETF1RBUnWw0sWrWfRZONrCp/mWHRhVybPQK5SI7JrcfqtJIemo5CrEAhVjD3w7kEyYO4JvMaZifOJlAWyO7m3RS3FuPwODjccRhtgJZdTbvw4CFMHkantROLy0KsLJZWUysH2g4wNX4qwfJgrI1WUoNTaTQ2YnaZqeqpQi6WI0CAzWnj8/rP2dG0gz8N+xNauZYLUy7ksf2PMTVhKguzFn7vtfZj8AtkP378+PHjxw/gHTrhrQafnSTxXXg8HtoNNiLUsp80qv7L8nYe31LB/Rdk8v/au/P4KKt7j+Of2bNvJEOWIQnJBAgJSSCEBBFK2ASpIBIWF8RrK7T1XrcW6ev2gtqK9HIvalWgF4qFe2lx1yAooChRhEpZVIgoMQskIQnZ98ls5/6REjIkSACHeaDn/Rfz8OSZb2aec+Y3T845z8TEzqJSpVLRP9DAvsIayuraGRqpY0RMCC/fN4qaFovLMAWVGnwNGgJ99L0uO9fd77Z/TU1zB6//fDQGrYYVs4Zhd4oeq3FcSkSgN/+Zk0J4oBdGf9c7/I0xhzHG3PMLw5iEUMYkhHbdMAVganIEU5PPr+yRPdjI+EFhWB1Ofvnal+z9tproEG++rWzmL5+f4t9vTWTjp0V8XdFMu9VBsI+eisZ2vixrZOnUIbR02Pkgv4qNR3bwRcsRmq0Z+Otd38vTtW2U1LYyNiGUgroC3ix4kzmD5/BduS+p3vcxJlHD34rrGN4/lukd07nDfAdGHyN7Tu9hX/k+ZsbPJL8mn/eK3yM+MJ7SllKKmoo4WnUUo4+RAEMAVW1VnePL1QaKm4rRqrXo1Xrswo5eo0cgcAhH59VgQyDNHc3sPLWTDGMGsQGxfFXzFSFeITw04iHS+6fzbuG77CrZRY2lBoEgxieGcL9wXpjwAq9++ypqlZqihiIaOxrxs6qxnanAa/Cgy3pPLyQLZEmSJEmSgM6riN2HT/TF+8creWFPAU/NSHJZF7ivbk4Iw+EUZAx0vWJ97+hYJgwxEh/m17VtmCkQcF2JKsBLx79mm/n427O0dtjxNVy8tFk8Lo6GNisGrQaHUxAV5I1afflFPXDRIQxCCJ778CThgd7c1W25OOgc3/xvfz3KHelRZA7sh83h7LGsXefExc7x1iG+OjYuzKDJYufTgmpCfPWsnptG7tFyGi02vqlsZk56FHmFxXxaUM3vZiZzZ2Y06YMmUtue1qM4Blj/aSEHi+sYn3mUXaVvd/4uYSnkHjFS2WThtcWjCfXzYuW7xfzH9IUYfbzZXrSdDV9tYFL0JG5PuJ2ihiL2n9lPdXs1v8n8DacbT7PpxCYA/PX+tNnbGNV/FN/UfsPWE1tps7XhxElaWBoF9QUA+Gh8EAiarc046LxFdJR/FMeqj9FgbaDB2kBRQxGF9YWoVWoGBw+msaMRgaC4sZhn/vYMj2U8xpqja2i2NVPbVsu+sn0kbz2E4+ARTC+9iD46usfv31eyQJYkSZIk6YrFh/mRHhNMZLfbH1+OEF89s0aYemz30mkwG/t2JfuTghp251dxW2qky89UNlpobLd13enuXAHvdAoW/98hQnz1rMpJvaLc5wghWPrGV6j/sV6y1eFk/3e1RAV3Fsh1rVYsNgeRQd6oAAcWHE4rT+Qep7Hdxps/v6nX4SBr707HKQReOg0RwLp70gGob7Xy8v5iLDYnA4K9iYn9kr3l24gR9yNEMk4haG4KZVh4XI9jAvzLmIGMHxTG/57aiE6lY3HqYqbETmFkqB2LzYlBq6G2tYOKRgvrjr6MVVvMt/XfMsBvALfF30aodyih3qHsnr2bM61niPSLRIWKmKDOJXALGwpZ/9V6zIFmpsRO4ZnPn2FgwEBiAmM403KG/r79sTRZaHO0MTduLpVtlew7sw+1UFNvqae8pRwAFSp2Fu+kw9mBUzjRqDQgIMAQgE3Y8NX58tyh5xhvGs+J+hOcbT3L8n2/Yf2bdvwDQtFe5Z1gZYEsSZIkSdIVGxzuz4pZwzya4YGxcUxPiXC52gyw8v0TFJ5t4a+Lsgjw0nGsrJFTta3cOiycMH8Dgd46AFo77Bi06h6FqsMpKKpuYWCob69F7Dk2p+gqqAxaDX9aOLJr6bpl7xynrKGNVxeNpp0qiHyJOt14fjp2Pu1W+0WPe7E7Dgb56Fg6dQgOp2DW8ChO1Pmj8TrDL1LHolarOFRSx9I3v+Le0bEsvCkWgMaORpZ+spQxUWNYMHQB8WF+RBiX8tsDv0Wr1qJVazEGnC8Jp6dEMjGxP7/e9wbttnaGhw0nvy6fv1X8jbigOBo7Gtmcv5k0Yxrt9nYSghOYaZ4JwN7SvZxpPcN/H/5vsqOzcQgHDuFgR9EOTP4mHMKBj9aHDmsHR84eYYRxBGGGMOo76skrz0ONGn+tPzqVjpGRIzlRe4KyljLswg7QdSOSqtYqbMLGiboT1FhqaLm0bSwAABFDSURBVLY1IxxOrHoV+qgo1PrLmxh6oe9fePASXn/9dZKSklCr1Rw6dKhre0lJCd7e3qSlpZGWlsbPfvazqwopSZIkSf9Mdu7cyeDBgzGbzfz+97/v8f8dHR3MmzcPs9lMZmbmNbvBT5PFxudFtdgdl14h4lry1mt6FMcAd2ZEs/CmWPz/Mexi0/5i1uwtpL7Nxso7Uvj1tEQa220s2Pg5/7nzmx4//8nJan6+5TDvfnmG0rq2Xp9bpVLx7NxUVuWkdG0L8tF3DfW4NSWcmalRGLRq+vv0Z2rsVMYPGM+4QWHcktzzzoKXolKpmJcRzV2ZMXjrtYwIH8FTY56kv1/nuOchEQEsyIohe7DrsnoO4UBwfvxzmE9Y55hhfe9Darx0Gv5r3H9x15C7aHe0Y/I1YfTpPOaZljPsLd3L84efZ9lny7DYLUDn6iOxqtmEe0fio/Mh2j+aRmsjVW1V+Oh8UKGipLEElUpFgC6Adls7u0/vpr6jHquwAqBWqWm2N6PT6ogNiGV51nIGB3Uuz6dX66lsq8SJk7OWs9R31FPQWECbtY1Iv0j8DP5sX/VjYv5382W/rhe6qivIycnJvPXWWyxe3HNB5vj4eL744ourObwkSZIk/dNxOBw8+OCDfPDBB5hMJjIyMpgxYwZDhw7t2mfjxo0EBwfz3Xff8corr7B06VJeffVVt2d7+0g5m/eXsConhZGxfVvlwpOy4vuRxflx0Y9MGkR1Swf9/Axd2wxaNUPCA4g39iywO+9SF86u/Er+/FkJWx7IJMBL12O/75ucOL3bHfO8tF48kPJA1+O8b89yuq6Ne7JirmiCY3c2h5PlufmYw/z4yVjXyYqBhkA2TNngss3oY+TFiS9+7zHrLHW8cPQFLHYL6yatIzqgc0xvtH80Y01jifKNwl/vj0FjoM3WxhelLTy/5ztmj3qapIHNhPuEkxCcQFxQHKFeoSzbv4wUYwoGtYGqtioq2yppt7ejQYOfzg+rw8rQfkMJNgTzSdknrD+2nvXH1hPmHUagLpBgr2DKW8rRoMHJ+S9pHaKDspYyAHaf+oDHB9xHQHQ8Ku2Vl7lXdQU5MTGRwYN7LrotXXtHq46yvXC7y+xYSZIkJaloqWDrN1tptjZ7OoqiHTx4ELPZTFxcHHq9nvnz55Obm+uyT25uLgsXLgQgJyeHPXv2XJP+f8IQI/ffPPCyJ/IpxYAQH0b846Yf53jpNDxzxzDmZ/Sc0BUZ5M3jU4eQkz6A29Ii8dP/sCNT3zpazmuHymi1Oq76WHZH53CQU3WtP0CyTu32dnRqHfck3tNVHAOcbj5NXmkezbZmpsVNo9XWyuIPFpNXvZknbkvizvRkNny1geeOPEdMQAyflX9GgCGAtRPXsnnqZhalLEKj0hBsCMZf58+ilEUMNw5n9Y9W88KEF7jdfLvLF4aa9hrGR4+norUCm7BhwwZ0jlO+kKHJwluP3M7Z//njVf3ubhuDXFxczPDhwwkICODpp59m7Nixve63fv161q9fD0B1dbW74tzwXv32VYoaixg3YNxF/1wiSZLkSfvP7OcvJ/5CfGA8oyJGeTqOYpWXlzNgwPk7oJlMJj7//POL7qPVagkMDKS2tpbQ0FCX/X7oz9gBIT7ckxVz1ce53kwa+sPcfOJC/zF9KC0ddpdl666Ut17D5vtHob3CVTl6ExsYy+Zpm9GrXcfzDgkZwoqbVxAT0Hku6DV6EoITMAfHdg3teGzkYxg0BvLK8vi49GMmx0wmNjAWAKOvkQi/CG6KvAm9Rs/shNlo1Odvv53WP42lo5bio/Xhtwd+i0M4yIrIIjM8k6L6It4peodmazM6tQ61Wk2ALoB6Sz3+On/OOirYP0TNjKhIrsYl35FJkyZRWVnZY/uKFSuYOXNmrz8TERHB6dOn6devH4cPH+b2228nPz+fgICehduiRYtYtGgRACNHjrzc/NI/PJL+CA0dDbI4liRJsaYNnEZsYCypYVe3aoDUd/IzVtk6b7JiuPSOfeSl01x6p8tk0PTMp1KpSApN6nqs1+hZPnq5yz4Z4RkAxAfFd7X9c2ICYlg7ae1FnzPEK4T5Q+YjhCB7QDbt9naMvufHVD+c8TAVLRU0WZsI9Q6ln3fnMBohBK+feJ2E7Gj6Dcy6ot/3nEsWyB9++OFlH9RgMGAwdL6g6enpxMfHc/LkSdk43SjcN5xw36tb0kSSJMmdfHQ+pPdP93QMxYuKiqK0tLTrcVlZGVFRUb3uYzKZsNvtNDY20q/f5a9BLEnu5qvzJT4o/op+VqVS4W/wx9/Qc7m/CL8IIojosf/coXOv6LkudFVjkC+muroah6NzPE1RUREFBQXExfW+Hp8kSZIkSedlZGRQUFBAcXExVquVV155hRkzZrjsM2PGDDZv7pyp/8YbbzBhwoSrnuQlSdJ5V1Ugv/3225hMJg4cOMD06dO55ZZbAPjkk09ISUkhLS2NnJwc/vjHPxISovzZrpIkSZLkaVqtlpdeeolbbrmFxMRE5s6dS1JSEsuXL2fbtm0A/OQnP6G2thaz2cyzzz7b61JwkiRdOZVQ0LIHI0eOdFlPWZL+2Sm9TSg9nyRda0puE0rOJkme8H1twi1DLCRJkiRJkiTpeiULZEmSJEmSJEnqRlFDLEJDQ4mNjf1Bj1ldXU1YWNgPekx3kVnd43rOWlJSQk1NjQcTfT93tNlLUdL7qZQsSskBysniqRxKbrN9aa9Kef/OkXkuTklZ4PrM833tVVEFsjtcT2OuZFb3kFlvLEp6jZSSRSk5QDlZlJLjeqO0103muTglZYEbL48cYiFJkiRJkiRJ3cgCWZIkSZIkSZK60Tz55JNPejqEu6WnXz93bpJZ3UNmvbEo6TVSShal5ADlZFFKjuuN0l43mefilJQFbqw8N/wYZEmSJEmSJEm6HHKIhSRJkiRJkiR1c8MWyDt37mTw4MGYzWZF3oLz/vvvx2g0kpyc3LWtrq6OyZMnk5CQwOTJk6mvr/dgwvNKS0vJzs5m6NChJCUl8Yc//AFQZl6LxcKoUaNITU0lKSmJJ554AoDi4mIyMzMxm83MmzcPq9Xq4aTnORwOhg8fzo9//GNA2VmVZvXq1ahUKo8tq7VkyRKGDBlCSkoKs2bNoqGh4ZpnUEJfd7E+wlMubFNST5c6bzo6Opg3bx5ms5nMzExKSko8luXZZ59l6NChpKSkMHHiRE6dOuW2LH3Jc86bb76JSqVy+8oNfcnz2muvdbW/u+66y6N5Tp8+TXZ2NsOHDyclJYX33nvPbVl6q6W6E0Lw0EMPYTabSUlJ4ciRI30/uLgB2e12ERcXJwoLC0VHR4dISUkR+fn5no7lIi8vTxw+fFgkJSV1bVuyZIlYuXKlEEKIlStXiscff9xT8VycOXNGHD58WAghRFNTk0hISBD5+fmKzOt0OkVzc7MQQgir1SpGjRolDhw4IObMmSO2bt0qhBBi8eLFYu3atZ6M6WL16tXizjvvFNOnTxdCCEVnVZLTp0+LKVOmiOjoaFFdXe2RDLt27RI2m00IIcTjjz9+zduAUvq6i/URnnJhm5Jc9eW8WbNmjVi8eLEQQoitW7eKuXPneizLRx99JFpbW4UQQqxdu9ZtWfqaR4jO83zs2LEiMzNT/P3vf/donpMnT4q0tDRRV1cnhBCiqqrKo3keeOCBrs+t/Px8ERMT47Y8vdVS3e3YsUNMnTpVOJ1OceDAATFq1Kg+H/uGvIJ88OBBzGYzcXFx6PV65s+fT25urqdjuRg3bhwhISEu23Jzc1m4cCEACxcu5J133vFEtB4iIiIYMWIEAP7+/iQmJlJeXq7IvCqVCj8/PwBsNhs2mw2VSsVHH31ETk4OoJysAGVlZezYsYOf/vSnQOe3XaVmVZpHH32UVatWoVKpPJZhypQpaLVaALKysigrK7umz6+Uvu5ifYQnXNimpJ76ct50799zcnLYs2cPwg1TlvqSJTs7Gx8fH8D97ayvbWrZsmUsXboULy8vt2Xpa54NGzbw4IMPEhwcDIDRaPRoHpVKRVNTEwCNjY1ERka6LU9vtVR3ubm53HvvvahUKrKysmhoaKCioqJPx74hC+Ty8nIGDBjQ9dhkMnmss74cVVVVREREABAeHk5VVZWHE/VUUlLC0aNHyczMVGxeh8NBWloaRqORyZMnEx8fT1BQUFcho6Tz4ZFHHmHVqlWo1Z1Nsba2VrFZlSQ3N5eoqChSU1M9HaXLyy+/zLRp067pcyqxr+veR3jChW1K6qkv5033fbRaLYGBgdTW1nokS3cbN250azvrS54jR45QWlrK9OnT3ZbjcvKcPHmSkydPMmbMGLKysti5c6dH8zz55JNs2bIFk8nErbfeyosvvui2PJdyNX2k1l2hpKujUqk8emWsNy0tLcyePZvnn3+egIAAl/9TUl6NRsMXX3xBQ0MDs2bN4ptvvvF0pF5t374do9FIeno6e/fu9XQcxZk0aRKVlZU9tq9YsYJnnnmG3bt3ezzHzJkzu/6t1Wq5++67r0kmpfq+PuJakG3qxrZlyxYOHTpEXl6exzI4nU4ee+wxNm3a5LEMF7Lb7RQUFLB3717KysoYN24cx44dIygoyCN5tm7dyn333ccvf/lLDhw4wIIFCzh+/Ph196X1hiyQo6KiKC0t7XpcVlZGVFSUBxP1Tf/+/amoqCAiIoKKigq3/pnkctlsNmbPns3dd9/NHXfcASg7L0BQUBDZ2dkcOHCAhoYG7HY7Wq1WMefDZ599xrZt23jvvfewWCw0NTXx8MMPKzKrJ3z44Ye9bj927BjFxcVdV4/LysoYMWIEBw8eJDw8/JrlOGfTpk1s376dPXv2XPMviUrq63rrI6613trUPffcw5YtWzySR6n6ct6c28dkMmG322lsbKRfv34eyQKd7XDFihXk5eVhMBh+8Bx9zdPc3Mzx48cZP348AJWVlcyYMYNt27YxcuTIa54HOq+KZmZmotPpGDhwIIMGDaKgoICMjAyP5Nm4cWPXVezRo0djsVioqanxSI1wVX3kDzNMWllsNpsYOHCgKCoq6hpEfvz4cU/H6qG4uNhlYPmvfvUrl0lvS5Ys8VQ0F06nUyxYsEA8/PDDLtuVmPfs2bOivr5eCCFEW1ubuPnmm8W7774rcnJyXCa+rVmzxpMxe/j444+7JhQpPavSxMTEeGyS3vvvvy8SExPF2bNnPfL8SunrLtZHeFL3NiW56st589JLL7lM0pszZ47Hshw5ckTExcWJkydPuiXD5ebp7kc/+pFbJ+n1Jc/7778v7r33XiGEENXV1cJkMomamhqP5Zk6dar485//LIQQ4uuvvxYRERHC6XS6JY8QPWup7rZv3+4ySS8jI6PPx70hC2QhOmcuJiQkiLi4OPH00097Ok4P8+fPF+Hh4UKr1YqoqCjxpz/9SdTU1IgJEyYIs9ksJk6cKGpraz0dUwghxKeffioAMWzYMJGamipSU1PFjh07FJn3yy+/FGlpaWLYsGEiKSlJPPXUU0IIIQoLC0VGRoaIj48XOTk5wmKxeDipq+4f5krPqjSeLJDj4+OFyWTqahfnCoprSQl93cX6CE+SBfL36+28WbZsmcjNzRVCCNHe3i5ycnJEfHy8yMjIEIWFhR7LMnHiRGE0GrvOrdtuu81tWfqSpzt3F8h9yeN0OsWjjz4qEhMTRXJyctcFFk/lyc/PFzfddJNISUkRqampYteuXW7L0lsttW7dOrFu3TohROdr84tf/ELExcWJ5OTky3qv5J30JEmSJEmSJKmb62vEtCRJkiRJkiS5mSyQJUmSJEmSJKkbWSBLkiRJkiRJUjeyQJYkSZIkSZKkbmSBLEmSJEmSJEndyAJZkiRJkiRJkrqRBbIkSZIkSZIkdSMLZEmSJEmSJEnq5v8BU7U1iuKe+S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48680"/>
            <a:ext cx="7618512" cy="1527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25" y="2069817"/>
            <a:ext cx="8030708" cy="143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73" y="3573016"/>
            <a:ext cx="4441024" cy="1309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297" y="3573016"/>
            <a:ext cx="4384888" cy="1309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5158791"/>
            <a:ext cx="4441024" cy="1309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4678379" y="5153922"/>
            <a:ext cx="47507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['time_since_last_purch', 'time_since_first_purch', 'tot_nb_deliv_ord', 'tot_nb_ord', 'single_purch', 'mean_nb_items_per_ord', 'tot_nb_items', 'paytype_not_defined_tot_nb', 'paytype_boleto_tot_nb', 'paytype_voucher_tot_nb', 'paytype_debit_card_tot_nb', 'paytype_credit_card_tot_nb', 'mean_pay_install', 'mean_freight_val_per_order', 'tot_freight_val', 'mean_price_per_order', 'tot_price', 'avg_freight_payval_ratio', 'mean_pay_value_per_order', 'tot_pay_value']</a:t>
            </a:r>
          </a:p>
        </p:txBody>
      </p:sp>
    </p:spTree>
    <p:extLst>
      <p:ext uri="{BB962C8B-B14F-4D97-AF65-F5344CB8AC3E}">
        <p14:creationId xmlns:p14="http://schemas.microsoft.com/office/powerpoint/2010/main" val="798109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-20642" y="30608"/>
            <a:ext cx="911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df3 : colonnes </a:t>
            </a:r>
            <a:r>
              <a:rPr lang="fr-FR" sz="2400" b="1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prod spec  + satisfaction + monetary </a:t>
            </a:r>
            <a:r>
              <a:rPr lang="fr-FR" sz="24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5000 lignes</a:t>
            </a:r>
            <a:endParaRPr lang="fr-FR" sz="240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5" name="AutoShape 5" descr="data:image/png;base64,iVBORw0KGgoAAAANSUhEUgAAAsgAAADSCAYAAABXeTaiAAAABHNCSVQICAgIfAhkiAAAAAlwSFlzAAALEgAACxIB0t1+/AAAADh0RVh0U29mdHdhcmUAbWF0cGxvdGxpYiB2ZXJzaW9uMy4yLjIsIGh0dHA6Ly9tYXRwbG90bGliLm9yZy+WH4yJAAAgAElEQVR4nOzdd3hUxfrA8e/2kt1kk03vFVLoBAhFQRSkgwJWEGyI6M9+FcErdhTL1WvHgqCABWw0G0UB6T0EkgDpvbfNZtv8/jgaCAKGC4rXez7Pw0N2T5k5Z3d23zP7nhmFEEIgk8lkMplMJpPJAFBe6ArIZDKZTCaTyWR/JXKALJPJZDKZTCaTnUAOkGUymUwmk8lkshPIAbJMJpPJZDKZTHYCOUCWyWQymUwmk8lOIAfIMplMJpPJZDLZCeQAWfZfRQjBjTfeiK+vL717977Q1ZHJ/iOLFy9m6NChrY8VCgVHjhy5gDX6Y2RkZJCamsp/w2iiJ74G999/P2+++eYFrpHsQpPb6dmbPn06Tz75ZOvjN998k6CgIEwmE1VVVee8/zPZv38//fr1O387FLI/TVRUlNDr9cLLy0sEBgaKKVOmiIaGhtbl33zzjbjooouEyWQS/v7+4uKLLxZfffVVm32sX79eAOLZZ5/9s6vfauDAgeKdd965IGX/9NNPIiwsTDQ2Nl6Q8mXn5u/SBs5GTk6OAITT6TztOoDIzs4+630vWLBA9O/f/1yq94e68sorxdKlSy90NdrlxNeguLhYhIeHi5aWlgtcqwtDbqenJrfTs+NwOIRerxd79+497/s+neHDh4uvv/76vOxL7kH+k61YsYLGxkZ2797Nzp07eeqppwBYtmwZEydO5IYbbqCwsJCysjKeeOIJVqxY0Wb7hQsX4ufnx6JFiy5E9dvF5XL9YfvOy8sjOjoaLy+vP6wM2R/rf6EN/JW43e4LUm5JSQnr169n3Lhx533ff+RnDEBISAiJiYl8/fXXf2g5f2VyO/1z/R3baVlZGXa7nZSUlLPeVgiBx+M56+2uv/563n777bPe7nSVkP1JoqKixPfff9/6+IEHHhAjR44UHo9HREREiHnz5p1x+8bGRmEymcTSpUuFRqMRO3bsaHfZc+bMERMnThSTJ08WJpNJJCcnt9k+IyNDDBw4UPj4+Ijk5OTf9Ab8atasWUKpVAqdTie8vLzEHXfcIYSQrqxfe+01ER8fL6Kjo4UQQtx1110iPDxcmM1m0aNHD/HTTz+1uz7PPvusCA0NFSaTSXTo0EH88MMP4t133xU6nU4olUrh5eUlHn300XYfv+yv4UK2AZvNJqZMmSIsFotISkoS8+bNE2FhYa3LOal3aMqUKWL27NlCCCGqq6vFyJEjhb+/v7BYLGLkyJGioKCgdd2BAweKRx55RPTr10+YTCYxZMgQUVFRIYQQIiIiQgDCy8tLeHl5iZ9//vk3PUonlm2328X9998vIiIiRGBgoLjtttuEzWb7zfFkZGS0aQ8+Pj6t9Z4+fboYPny4MBqN4vvvvxcrV64U3bp1E2azWYSHh4s5c+a07ufXnrMPPvhARERECKvVKp566qnW5du2bRM9e/YUZrNZBAYGinvvvbdd53vhwoXi0ksvbfNcVFSUeP7550Xnzp2Ft7e3uOqqq0Rzc3Pr8vnz54u4uDjh6+srRo8eLYqKitqcoxM/Y9avXy/CwsLEc889JwICAkRwcLD44osvxKpVq0RCQoLw9fUVTz/9dJvjSEtLEz4+PiI4OFjccccdbXqIT379n3rqKTF16tR2HevfjdxO/7fb6ZnO8a/t7oUXXmhtd++///5v1s3MzBRGo7H1nF5yySVCCCE2b94sUlNThbe3t0hNTRWbN29u8/rMmjVL9OvXT+j1epGdnS0A8frrr4v4+HhhMpnEI488Io4cOSL69u0rzGazmDhxYpt2XFhYKPR6vbDb7e06/jORA+Q/0YkfOvn5+SI5OVk88sgj4tChQwIQx44dO+P2ixYtEsHBwcLlcolRo0aJO++8s3VZXl6e8PHxEXl5eafcds6cOUKn04lVq1YJl8slZs6cKfr06SOEkH4GiYuLE08//bRoaWkRa9euFSaTSRw+fPiU+zpVigUgLrvsMlFVVdX6IfHhhx+KyspK4XQ6xQsvvCCCgoJavwzPVJ/Dhw+L8PDw1i/HnJwcceTIESHEX/+nKtmZXcg28NBDD4kBAwaIqqoqkZ+fL1JSUtr9xVtZWSmWLVsmmpqaRH19vZgwYYIYO3Zs67oDBw4UsbGxIjMzU9hsNjFw4EDx0EMPCSFO/dPtmb5477nnHjF69GhRVVUl6uvrxahRo8TMmTNPeUynag9TpkwR3t7eYtOmTcLtdovm5maxfv16sX//fuF2u8W+fftEYGCg+OKLL9rU75ZbbhE2m03s3btXaLVakZGRIYQQIi0tTSxatEgIIURDQ4PYsmXLKetysgceeEDMmDGjzXNRUVGiV69eoqioSFRVVYnExETx5ptvCiGEWLt2rbBarWLXrl3CbreLO++8U1x00UVtztGJnzHr168XKpVKPP7448LhcIj58+cLf39/ce2114r6+nqRnp4u9Hp963tq586dYsuWLcLpdIqcnByRmJgo/vWvf53yNRBCiOXLl4vu3bu361j/buR2Kvlfbae/FyCrVCrxz3/+UzgcDrFq1SphMBhEdXX1b9Y9+ZxWVVUJi8UiFi1aJJxOp1iyZImwWCyisrKy9fWJiIgQ6enpwul0CofDIQAxZswYUVdXJ9LT04VWqxWDBw8WR48eFbW1tSIpKUl88MEHbepvNpvFvn372nX8ZyKnWPzJxo0bh8ViYcCAAQwcOJBZs2a1Jq6HhISccduFCxdy9dVXo1KpuO666/j4449xOp0AREZGUltbS2Rk5Gm3HzBgACNGjEClUjF58mT27dsHwNatW2lsbGTmzJlotVoGDx7MqFGjWLp06Vkd28MPP4yfnx8GgwGASZMmYbVaUavV3H///bS0tJCZmfm79VGpVLS0tJCRkYHT6SQ6Opq4uLizqovsr+tCtYFPP/2U2bNn4+fnR0REBHfddVe762y1Whk/fjxGoxGz2czs2bP58ccf26xz44030qFDBwwGA1dddRV79+5t9/5/JYRg/vz5/Otf/8LPzw+z2cysWbP4+OOPz2o/Y8eOpX///iiVSvR6PYMGDaJz584olUq6dOnCtdde+5v6z5kzB4PBQNeuXenatWtre9RoNBw5coTKykpMJhNpaWntqkNtbS1ms/k3z991112Ehobi5+fH6NGjW8/T4sWLuemmm+jRowc6nY65c+eyZcsWcnNzW7c9+TNGo9Ewe/ZsNBoN11xzDZWVldx9992YzWZSUlJITk5uPY6ePXuSlpaGWq0mOjqa22677Tfn4ERms5na2tp2HevfkdxOT+9/oZ2eiUaj4dFHH0Wj0TBixAhMJlOb7/bTWbVqFQkJCUyePBm1Ws21115LYmJim/ScqVOnkpKSglqtRqPRAPDggw/i7e1NSkoKnTp1YujQocTGxuLj48Pw4cPZs2dPm3LOV9uVA+Q/2ZdffkltbS15eXm88cYbGAwGrFYrIOUCnU5BQQHr16/n+uuvB6SGZbfbWbVqVbvLDg4Obv3baDRit9txuVwUFxcTERGBUnn87RAVFUVRUdFZHVtERESbxy+88AJJSUn4+PhgsVioq6ujsrLyd+sTHx/Pyy+/zGOPPUZgYCDXXHMNxcXFZ1UX2V/XhWoDv77PfxUVFdXuOttsNm677TaioqLw9vbm4osvpra2tk3e4Mnv58bGxnbv/1cVFRXYbDZ69uyJxWLBYrEwbNgwKioqzmo/J7fFbdu2cckllxAQEICPjw9vvfVWm7Z4pvq/9957ZGVlkZiYSK9evVi5cmW76uDr60tDQ8Nvnj9dOcXFxW1eE5PJhNVqbfM5dPJxWa1WVCoVQGvQHBQU1LrcYDC07j8rK4tRo0YRHByMt7c3s2bN+s05OFFDQwMWi6Vdx/p3JLfT0/tfaKdn8mvH16nqcSYnt3H4baxx8jmB37bp07XxX52vtisHyH8BHTt2JCIiguXLl592nQ8//BCPx8Po0aMJDg4mNjYWu93OwoULz7n80NBQCgoK2iTE5+fnExYWdsr1FQrF7z6/ceNG5s2bx6effkpNTQ21tbX4+Pi0exiZ6667jk2bNpGXl4dCoeChhx46iyOS/bf5M9pASEgIBQUFrY/z8/PbLDcajdhsttbHpaWlrX+/+OKLZGZmsm3bNurr6/npp58A2vV+Pl17ORV/f38MBgMHDx6ktraW2tpa6urqTvvl0562CFJ7GjNmDAUFBdTV1TF9+vR2t8WEhASWLl1KeXk5Dz30EBMmTKCpqel3t+vSpQtZWVntKgOkz6G8vLzWx01NTVRVVbX5HDqbc3my22+/ncTERLKzs6mvr+eZZ5454zk4dOgQXbt2/Y/L+zuS26nk795Oz3SOz8XJbRx+G2ucSxsHKCoqwuFw0LFjx3PaD8gB8l+CQqHgpZde4sknn2TBggXU19fj8XjYtGkT06ZNA6SfrObMmcPevXtb/y1fvpzVq1ef89iCffr0wWg0Mm/ePJxOJxs2bGDFihVcc801p1w/KCiIY8eOnXGfDQ0NqNVqAgICcLlcPPHEE9TX17erPpmZmaxbt46Wlhb0ej0Gg6FN77bs7+fPaANXXXUVc+fOpaamhsLCQl599dU2y7t168aSJUtwu9188803bX7abGhowGAwYLFYqK6u5vHHH2/3sQUEBKBUKn+3zQAolUpuvfVW7r33XsrLywHpA//bb7895fpBQUEUFhbicDjOuN+Ghgb8/PzQ6/Vs376dJUuWtLv+H330ERUVFSiVytZemfa0xyFDhrB7927sdnu7yrn22mtZsGABe/fupaWlhVmzZtGnTx+io6PbXdczaWhowNvbG5PJxOHDh393nOMff/yR4cOHn5ey/y7kdir5u7fTM53jczFixAiysrJYsmQJLpeLTz75hIyMDEaNGnVe9g9Sux08eDA6ne6c9yVHHX8REyZM4JNPPuH9998nNDSUoKAgHnnkEcaOHcvWrVvJy8vjjjvuIDg4uPXfmDFjiI+PZ+nSpeTn52MymX5ztd0eWq2WFStWsGbNGvz9/ZkxYwaLFi0iMTHxlOvffffdLFu2DF9f39Pmh11++eUMGzaMDh06EBUVhV6vP+VPJ6fS0tLCzJkz8ff3Jzg4mPLycubOnXvKdU0mExs3bmzfgcr+0v7oNjBnzhyioqKIiYlh6NChTJ48uc3yV155hRUrVmCxWFi8eHGbYY/uuecempub8ff3Jy0tjWHDhrX7uIxGI7Nnz6Z///5YLBa2bt16xvWfe+454uPjSUtLw9vbm8suu+y0+X2DBw8mJSWF4OBg/P39T7vPN954g0cffRSz2cwTTzzBVVdd1e76f/PNN6SkpGAymbj77rv5+OOPW9MZztT+goKCGDx4MF999VW7yrnssst48sknGT9+PCEhIRw9evSsczrP5IUXXmDJkiWYzWZuvfVWrr766tOuW1JSQkZGxh8y9NV/O7mdSv7O7fRM5/hcWK1WVq5cyYsvvojVamXevHmsXLnyjOfkbC1evJjp06efl30pRHv772UymexvZMOGDUyaNInCwsILXZW/rYyMDKZMmcL27dvP+afTP9P9999PXFwcM2bMuNBV+Z8nt9M/3n9rOz3Z/v37ue2229iyZct52Z8cIMtksv9J8hevTPbXJ7dT2YUip1jIZDKZTCaTyWQnkHuQZTKZTCaTyWSyE8g9yDKZTCaTyWQy2QnkAFkmk8lkMplMJjuB+vdX+fP4+/uftzEvZbK/g9zc3DPO9nWhyW1WJmvrr9xm5fYqk7V1pvb6lwqQo6Oj2blz54Wuhkz2l5Gamnqhq3BGcpuVydr6K7dZub3KZG2dqb3KKRYymUwmk8lkMtkJ5ABZJpPJZDKZTCY7gRwgy2QymUz2F3LTTTcRGBhIp06dTrlcCMFdd91FfHw8Xbp0Yffu3X9yDWWyvz85QJbJZDKZ7C9k6tSpfPPNN6ddvmbNGrKzs8nOzmb+/Pncfvvtf2LtZLL/DeccIBcUFHDJJZeQnJxMSkoKr7zyCgDV1dUMGTKEhIQEhgwZQk1NzTlXVib7u2j86SeK/vEgrurqC10VmUz2O5zl5RQ98ABNW7f+KeVdfPHF+Pn5nXb5V199xQ033IBCoSAtLY3a2lpKSkr+lLrJZOeNywF1vzOFeO4myPgaKrJ+u8xWDTk/gceNEILqzz8ne8RIDnXpyqHEJA716XNO1TvnAFmtVvPiiy+SkZHB1q1bef3118nIyODZZ5/l0ksvJTs7m0svvZRnn332XIuSyf42HPkFOHJy8DQ0XOiqyGSy3+Gpr8eRk4uj8He+zP8kRUVFREREtD4ODw+nqKjolOvOnz+f1NRUUlNTqaioOPOO60vgwGeQ/T3s/xRON9FuZTbY69o+V7ADNr4EzXWn3sZWDQ7bqZfV5EF1jvR37s/wzazf7r86B9Y+DevnwgejoSLzzMfyq71LYdX94LS3b/3/Vc010FR19tu5HNLrdzaEgO3vSq/Lkmug/PDp113/NGLlvfDJZKjObbPo4Lo5vL5iKuvWzuLI0xGU/fNhXMeOgcMhrVBXf3b1Osk5D/MWEhJCSEgIAGazmaSkJIqKivjqq6/YsGEDAFOmTGHQoEE899xz51qcTPa34Hv9dfiMHYPKbL7QVZHJZL9DFx9P5AcLUJpMF7oqZ23atGlMmzYNaMcQdB9dBeX7QaECvQ80lkPaDFAqpcA04ysY9wasuBuiB8Cwuce3zVwNB7+EA5/C5c+C0ReEB0K6gdMGS66GgI4w9rXj21TnwOaXoTQdFEq4+Tso3A65P0HDVKkOv9q9ELa9DUZ/8AoAj/vUx1CbL9W19zRorpZ6ICsOS3XQ6P+zk3g+uV3QVAHeIb9d1lQF1UchvBcoFH9uvb6cAc21MHUlKFXt327Hu7B3MVw5H4JS2reNoxH2fiS9vjEXgTnotKv+FP8QByq+ZaLtO+pWzSNvwASO1GfhcDlYWrWJRm8vAvNX8IzKQWGSnuT0E/p9jcb2H8cpnNdxkHNzc9mzZw99+vShrKysNXAODg6mrKzslNvMnz+f+fPnA/z+1a1M9jehUCjk4Fgm+y/yV2qvYWFhFBQUtD4uLCwkLCzs3HbqckBFhvS33hd8wqRe5K7XgpcVDq+Cmhzpp+6EoRA3+Pi21TnQZzqE9oA9i6Rg9tAKKQDqdQvYqiAyDawJ0voejxR01+ZBwXZIuBxCukpBYdoM6DwBfMLb1q/XreAXC6E9ISi5bQBZkQmZa6DXzdBQBqUHoGg37HwXwnrC5M/bBtv/CYdNugDQe0vBbVjPM6/vdkqBeWBy24Bzz4ew4z3o/39weA1c+k+wxknLtr4Oh1fDVQvBOxTUBlCdIkxrrIDVD0DniRA7SLpwiRt86qC7veKHgLNRulABKN4rBbJR/c8crEf0ltIkzCHS65D9PfScCrozXEzqzDD+PdB5gykAgMrGFr7YXcSwTsH4GDV4PII5Xx2kpklPoXIo6a4o8sv3U7rpQRyeluP7UkC5WsWtoUF4BSm4XaGk1wFpefDMh/7z88F5DJAbGxsZP348L7/8Mt7e3m2WKRQKFKc5wWd1dSuTyWQy2f+4MWPG8Nprr3HNNdewbds2fHx8Wjuk/mNqLXS7TurBHfUK+MVIga2XVfpJXKEAoxW+my393+tmabuqo/DpFEgaDYMeguTRUk9v0U6IGiD1Qpfuh0nLwWCBhlL4bCp0vgpSb4Trl0nB4K8xglr72+C49IAUoPa44dR1z/4Odr4vbdd5Akz+QqqjbyT4Rp97cPxrHdY/JR1PYBJM33jq9VwOaCqHwp2w/mm4fC4kXHZ8eVAnqYfY7YbqY1Jqw686TQCfCNCaYdE4KegdPPu3ZTgaIW+L9LrovWHji+B2SOfzNNwegc3hwqzXHH/y6HrpQqLf/0Gvm6QLl9UPSL3zB78ArRfcuv54D+/OBVLO78gXsWt8cFXlYPJPgGHPSMv3fCT1Jkf3h9DugBT4mnRq9BoVy3cVcqCojkdGJtFkiKS22UGA1sX3B8vIr27i3+uO8O7GowR665jYM5I9BbXUNTtocXnI1TSj0yqJ06aQb9+DQDBOGURDQx4bvLwwCw/RTifBFgMKiwWlSoU+uZ092qdxXgJkp9PJ+PHjuf7667nyyisBCAoKoqSkhJCQEEpKSggMDDwfRclkMplM9rd27bXXsmHDBiorKwkPD+fxxx/H6XQCMH36dEaMGMHq1auJj4/HaDSyYMGC81PwmH/Dx9fDkolw1YcQN0h63l4r9ew6GiF/qxQ4HVgmBYqRfaHD5RB90fH99LlN+gdSwOi0ScExSOkbWhOo9VJQ7NOOnu/vH4PmKrj5eyl4s9eCOfj48qQxsG2+FKB1ntDaK0nCkPYd99onwNEEw549fW+p0VfqIa84DLEDIX874AH/DmA84YbKrW9KaSZDn4KUKyG4Ezib4fNpUrrJxfdDRC8puE0a2TZ4D0qW/jmapHP7a4/7ybzDwBojpYxEpMGI5yGsJ9uOVXGwuJ4b+kahVimlMiqzwDeGtzbm893BUt6enEqwzy+pJpmroWAbdL9eOp/CI/0aYK+X/k4cDaZA9ubXsCO3mvFNxbjzDuG/aAzPuyZxTc18YrpeTOXAZ5n5+X6u6TqcYeP6Q0g3PB7B1/uKefPHIwxMCGTWyCReW5dNXrWNjOI6nG4P2eVNPD4mmVfXHWFYJ+n1LG9woFIoeen7TKb2j8GkVbFkex659T6olAp6h6XQUJiLRqXhxsp6bLW1bDToiNL4cWODIDjLhu81V+MzZgz62Nj2vf6ncc4BshCCm2++maSkJO67777W58eMGcPChQuZOXMmCxcuZOzYsedalEwmk8lkf3tLly4943KFQsHrr79+/gtWKKRey9J9UorAr764DWw1UhpE/7ukXtlFY6GsoxSEXvrP4+tWH5OCxLTbpZQItRZUGil1wDtE6lmctOzs6jV4lhQ0uuyw+d9SusfVi8AaLy3P+AqEGzpdefp9FO6ErG+l+utOSpepLYCW09/QVZifg+Xn5zFVHILR/5Z60Qt2SIF68ji45OHjK+f8JF1IhHSDuEuk5xxN4Gii2d7MY8v2kxrty8TUiNP3bGu9YOxr2J1uMgtqSQnUojiyFlVUmhT8q7VSz7tSI/0dfykAK/enszu/hlFdQgj01kvH/PX/QZ/biA0YRkKQmXc2HsXu9PDUuE4oBj8i3Tz568VGYxn0vBFUOtj1PvS9HQE88mU6RbXN/BgymPSaRJ7X/sDBej0bVP2ISxpNSV0zRTXNbC000CSCuDIUCmpsvLYuG51GhdWk5bp3tmA16yipt6NUKIgLMFFY08zbPx1jaEoQWaWN9I+zsjOvloYWJ06PoF+clR0F+ShVHvpERjO+dw921C7F7XHTO6Q320J8+DZrOaiV7HPX8LRSxRPNTrwOZtC8bTsR898+p9Socw6QN2/ezIcffkjnzp3p1q0bAM888wwzZ87kqquu4r333iMqKopPP/30XIuSyWQymUz2R+p9i5RqoT3hBqf4IVB1BHI3SkFySFcph/RUAV7lEcjZKG3j90sPXku9lG7gGwMhXSAgEZLHtL9OYT3h4FfwwUipV7OpXOoxHjFPWp44UgoqO42Hkn1SD6uXf9t9HNsg9Zh2ngABHXHlb0e57imUlz9JzdBXsBjUp00F/e6zNxlu24hp2INSj/nIF0Ghwpa3k10iiZ4OF0atGn54HBpLIXawdLHx/WNSoNxpHExaTovNQdYHO/Hz0lBc20yIj761TLdH8MHPOSQEmri4g/SL+4p9xbz141F6+DRRnH+Mdy4vxdj/VqlSOrPU06vSSvncwH1DOlDV1CIFxwB+sWwMuBpbSyeGp4bQPcKXye9tw2rSsjuvBouXlriAmOMHunsRHFwOExbA1R/CwjE4tRaCzPdQ1+zkcFkjgVZ/sjvfR38PhAdeTmWQL5+vy6be7uRAYT178moZFe0m0jeC2SOTaWxxsnhbPsW1zTjdgrFdQ7ltYByvrM2ittmBw+0hwKTj+4xyxnYNZn9RHXH+JoakBBNkcfPD7lfp1yuWJwY8gs1p4+Vlm6lz1vFd7nds11to1mnQoSbGO4Y79hrwa9iFu6EBfUw0Cs0J6ST/gXMOkAcMGIA4zVAwa9euPdfdy2QymUwm+zNpT7r7v/et0s/19UVg+qW38dcby06WMAQCOoAl6vhzOm/QeElDt2WukUaaOJsAGaQ8Zd8YKVjueh1E9WXrMWlYsrTYOKk+dYWwaCwegx8fdF9GQpCZizr8km6RNkPq7fWXep0X/JjJ4KISPMXV3LN5F1P7RUu9ukBNk4N7PtnLkOQgJqVFETlwCkXV3QnpPl4KRn+5QW91iT//XpvNE40rGGRfJ/W6+4TDyBfg6DrY9qbUO5s8BpRKLF46Ft/ah+051dy4YDv/uLwjAxIC0GtUNNidfLmniMRg79YAuU+MlarGFmz2FpqdAmVKLyld4+CX0sXHNzOli4J+d1LZ2ML6w+Vc3umE1BMvK+829qNmTwv1ugIa7E7cHg9juoYwc/k+gr31LLipj5SOAdBjMgR3hoAksNeRV1REiauOS4YFUVpfQFFtM5PTIpn/Uw5uIfDSqjDpNIzrHorHI+gba2WS9RC6T/4BQ5/mksRLue/TPWw/Vk1iiJmkEG+SQ715bd0R9uTVYDFoGZoSTFFtM5UNdg4U1fPY6BRi/E2ggKve3EaLGE6PoGKWZS2js39n3B43ChQEGALwM/hxR9c7eGXPK3T270zcveMxdtqOZdxY1Fbr2b2/TuG8jmIhk8lkMpnsv1xdoTQ2bdzg1t5JKV/4hJvnSg9IPbXGkyY0USikFIyTRfcHpVq6kUx7+hEObA4XSoUCveakocYieoHrZljzIAycCR2H8/ybPwOw/PZ+0joqPU7fBJow8PmeQpJDfY4HyFpja3CMqwVPSHfeM77LjJgEEo9mEePv1VqUABwuN00tLub/eJTKRiUPDruaHfk1HKtsYu27MjwAACAASURBVGLPCJRKBZclBWLSqeld/AGUHoRrFlOt8GH32/+gyaVki/Fx7r6kIyHK40OPGbVqYvy9SI32Y29BLa+uP8Ib1/ckzGLg1Wt7UNXYwuYjlfSLsxJpNTJ90C915pcbzvK34fnpeZoSJ2IO6AB+MZTV21m6PZ+PtubRYHdR3mBnTNdQPtlRwNDkYALMOu7/dC8atZIkXRX2nduor4pEVNl48TsLDw5LZMX+YsItRnokjQKgWWPhSueTNLmUvOlr5M7BcSzbVcSwTiG8tv4owiNIDjFT3eRgROcgNGolo7uEEuRUQllf8Ivhwy25rN5fggfIqWzkmSs689muQjJK6ukTa2VwYiAv/5BN72g/XB5BelEdL13dHR+Dhn99n0Vlg5OkkCBK7Bs5lL2N0TGjCfIKwuVx8XCfh3lp10sUNxUjEKwrWEd5czmv33z+Uo/kAFkmk8lkMtlx2+dD5jdwzWLwP+lGsaLdkP45HF0rBdCXP/37+1Mo4LI5rQ8dLg8KtweNStlmNafbw00f7CDEx8CLE7siAJXyhLQHv1jpZsDAJLLKGojz9+KKHlLQ3uJy0/jhDVQ3Ce7W/IPHxiQTH3g8//RIeQPeeg1v/XiUqSVPcpveDpOWk1/TQrTVq02A7OelZcmtady6aCc7cqoJsRjQa5TkVds4Ut7IkORg/Ly0WIxahnUK5qj/7TTGTaKrdwhVZQ3U11XRrDRx2JjCFlcMncoa6BB0vC5RVi+evqIzK/cXsyuvhrc2HGF8j3C6Rli4eeEOam1O1t4/EItR27rNj5nl+HnpqGgIZ5VtMnnpHXhr2n2U1tn5x4IdeDwemh1uFm7JRa1UEOZrYFtONW4huKhDLJPTorC7PMQX76JH3Q98q7+WYw4LdpeHioYWXlt3hIqGFm4fFMfgxCD8TVrGpMbj9rh5cuVBUqP8eG9qLwCSg820uDzkVdmobXayPaeWxVvzWLG3mNRoP8Z2exQaoaimBKdboFYq6BNr5dGvD3LHoHhi/L1Yuj2flBBvapudNDtdBJn1oBAYfrkwun1gLMmhZrpF6iiymQg0BlLeXI7D4yDZL5l+of2It8Rj1VsxaUxUNFeQ6Jf4++/FsyAHyDKZTCaTyY7reaM0FJnfKUYByPoWjv4AHUdKub9nII7+xEOf7cQY04fHru4PQJ3NwdQFOwj11fP6dW3HElYpFHQJsxBg1vLw5/upanLw9uRUVEoFJXXN5FTq6Tt8HgqFgp3b8thbWMvVvSNwuT3M+Gg3HcsS6Bruw7gOoXSL8EWjUrDlaBUKBE9+vZ8QXxPpxfX08Q0nMtgICiU7cqv4cm8RPaJ86R+vo9bmYPWBEoamBHOsogmjVs3lKYGsSS/l0VHJWE06/Ly0beo999ssyurtfDY9hIQgM5YZb+NrUDHaBde+s5UIPyNvTepJY4sLIQQ6tQqtWolJpya3ykZ6UT2+Ri1dIyz4m3T4m3QU1th4ZvUh7r6sA75GDc9/m0mQt56kEDOb3J3pavXBrFfjETp6RFroHe1LbpUNvUbF4MQAYvxNbMisYGN2JZ/vKqJzuA+f3NYXnHGkZ1xG5fdNjO4ewNCUICa/t43kYDPfVNl4Z+MxXl9/lB6RFp4Y24l6u5Plu4vJLGtACIFCoWBCagSZZQ0MiLPS7PQQ4+8lXcgI2HqskjXpJYT4GBgQZyXQrOXiDoE43R4Kqm28sjabALOW167rQbjFwM78WjRqFZWNLfh5afn1ekivVXN5Sgjzts9jR9kOXh38Kv4Gf2Z0nUGiXyIKhYIgL2n4uRBTCFq1ls5ZLVQsfxX/6beh0LZ9jf4TcoAsk8lkMpnsOL8Y6d+p9LsTUsZJw5D9HmcTjU7AcXxEjC/3FnG0opFofynPOb2ojoIaG8NSglEqFVzUwR8/Ly3VTU6UCgUHCmuxmnQs2JzDpiOVvHtDLzRqBWO7hdE7xo+4ABPFtc3syK0m33wFtwzUc3nuInDeQ7XdyKNfpTPRaw/jHHmUe/pRYAgk9so58EuP7qiuoXQM9iYpRJq/QerRPYrTLZg1IhGXR3BxhwBGdA6jQ5Cp9aa6Fpebp1YeonO4DzMGxVFjc7amhRwuayCnoolJaVE8PDwJPy8tQghuWrCdWpsTnVrJcxO6YtSq0amVlDtcoJCCzw9v7oNCAWsOlHCgqI7SOjthFgOPj01h27FqFm3JpcbmIL2kHq1KSaBZz9NXdKaqsQWToRY/g5Ywi4HGFheXJgaSGuXL8l2FpIT+Mj+FRk9kh64Ebt+NyyP4dEcBzU4PO/NreXR0Ms9/k0lDs5PK+mYGv7CB+EAjC25MJb2wnglvbeHVa7tzuLSB7zPK2FdQy6Kb+lDZ2EKL00OLs4VQi5FoqxfBPnrmb8xBrVKQGmVh7ppMov29uK53JGa9BqtJy6NfH2Rs1xDe2ZhDgFnHqG6h7MytIS3ueP7w4MjB7KvYx0s7X+K5i59jVNyoNm+xIzVHePTnRzGoDaTsTsGxZz++118n5yDLZDKZTCY7j36dFOR0dOb2BceAInE4rz98WZvZ4IYkB2PUqhnZRZrY5L1NOWSWNpAWY0WjVvLPLw9Qb3ez9NY0grx1XPfOVhICTfzfpQl0j/Tl24MlvPnjUQbE+RPsY+CByzuiVatIDPFmTJcQ/CpX4cr6jqLQEexsDqWoxoYjJIpBpjJ2BcXwaueOJPwSHB8oqmXhz3molQqu6B5GfKCJXtF+xAaa+GxnAR/d0kdKc6g6Ssd1s2HAPdKMgIDd6SE9MwtNfgVX3XEzqNT8mFmOyyNYfaCEzLIGxnYLY0CCNJrGmn0FaEp2ofPpSIC3BYNWxfPfHkapUDCqWwjDO4WyYl8xPSN9+XxPESM6B7Pwpt4EmqURKXpG+RFg0rN4Wx4qpYKxXUNRKBTYnW4WbM6lpM7Gt+llNLQ4cXugf5wfJfUOpvSNxKhVM77n8fxxgQKX20NeZROFtc3MHNYRu9ND/wR/9hbUcqCojlsHxnLvp/s5VNrETR/sJC7AhFmvRqlQMGd0Ct0jLWSVNmLUqUjwMjN9UCzrDldw72UJFNY0Y9Cq2ZhVgc3h5nBZI1aTjgeHdSQtVjofO3Kq+Ca9hGMVjdQ3OxnRJYR1h8oprbW3CZBTg1NJtCbS4Gg45XssozoDBQp0Kh0HXPl08Hiw7dqFsVcv1L6+7Xqfno4cIMtkMplMJoP6Ylh2kzRxRPfJZ7VpcW0zGpWSALOOZoeb9OI6ukVY0KjbDrUVajFIo0WUH6ap8AApwd0Z102aLOSBT/fSPdxCRmmDlKesAKdb4KVTEx9oJtjHwPg3NmN3eqizO9mZX4NOo2BKvxg+mZYm9e66buGVvFhWr7Fxy8UCvVZFqSGeZcoObE2vYnCP4zf/vbXhKN8eLCXArMdq0vLUqgwuSQzCz6glxFuPSfdLiNTSIA3fZjs+652PQcM9QQdYmO9HXkU9UcF+vL7hKC63h7cn96Te7sLHePzYc3d9xzOKN6iJv5PimCtRKxXkVTXhEQKHU7Azr5p3N+YwqU8UX+wpRKtSsPloFVd0D2Ncd+n8RFqNvD+1N063h05hPtgcLjYfqeKrvUX0jvZjxqA4lu8p4mBRHUqFggk9w9ColBTU2PjhUBkpoT6tdf/olj4U1di47cPdZJQ0YHO4WLgll/em9MLboEGrVhLiY+C+T/bS7PJQ3eRgwY29W9NLInyNdI/0RadW8cHmHBZvy6egxsaDnzVSUOugQ5CZtyan8m16Ka+uzybcYsQjaE3T6OLYzz9C96HrfjUpYb4kBptJDDLz9pbN3PfDFzx3yWw0Kg2lTaXM7D0TjfK3Q7Y5XA5s9gYmxo7h5/JdlMd60bnZSsXLr2AeOoTAe+45q/fwyeQAWSaTteF2u0lNTSUsLIyVK1de6OrIZLI/i0IpzXCnOnP+ZlOLiweX7adPrB839I3GVZXLA0uyMXhbeG9KL9akl/D0qkPc2D+aa3pHYjFoWocSc7k9qJQKFDvfw5mxjsU1d5GU1AlvQywbsiroEm5h9d0Xo1IqaGxxEeVnRAgF9XYn5fV2Khtb0KgUdI/0pdbmZPHWfFbuK2HF/w3ApHKBWk/XLt357Fg6O3OrWXf/IJ5aeQibw8GcUUk8/nU6ncMt3H1ZB24cEEOoxUC3cAsdgkzUN7uI9DXw2c4Coq3G48OfhXaDG7+RZq77hd3pZkvAeDZn57N4VymzRvrxzBWdAUFds4snVh7kzkvi6R0j9YaOGzEcsaeaDGUX3lx9iPhAE9FWL7bnVrMjp5rZI5MI8TbgpVPRu9KPtFgr32aUYne6oaGUJcs+5Y2ieBZNu5iOwT6U1duZuXw/ORWN3HRRLDtzq+kWGca47uE8/MV+LksKQq9W8q/vswizGLB66Siubea9TTlMSosixt+LEB8jQ5KD6BPrR51NSmkx6dV8sacQgKt7RbJx5qVszK4gq7QBb70UMtY1O3l8RQZxAV78+9rurEkvxcegIUivY1zVOyjjeuPf93oSgswE++g5UFRLUW0zT6zIYNHNUq+47sBH3KQ8At1ux6P1ZltONZVNLZTUKjHWNpJf00R+fR6vpz/JFQlXcH3S9W3egzanjRk/zCCv8iCdXB5evvJL9AMDsR88iD0zE6/U1HNuDnKALJPJ2njllVdISkqivv70M0vJZLK/IXMw3PBlm6eqGltosLuI9vdCCIEQ4PIISuvtVDe2QGM5qmU3MMcriY2xD+Fye+gc7oNWrWR7ThVr0kuZ2DOcqf1jqGhoYdqHOxnZOZhb+t+NiBpGyGYDfWKtJId6M6VvNGkxfq0jV5h0aqb2j+GeT/ZwsKSOeRO6cG3vSJQKBav2l9A3zoq3QcOe/FoOZWfTa+ud0Gk8g/vM4J7LHMQHmnC4PWgUbsxqFxWNDjYeqeJAUT0ZxfXsyqthSr9oXlt/hNRoP54c1wmAz3YVUtXk4K6lu5k1Ilmamlmj58s9RdQ1O7mhbxT3frKXOpuDIclBFNTY2J5T1RoMHyyuo9bmpLHF3XoeQ4JDYfg/GNrYQoO+kC/2FDF9YCzX9IogxGIk3NeIj17DoBc2YHe6GdctjM9u64dSqWDbkqcYkPcRqz3Tqbf3BeCnzHI2HalEpVRQa3NwpLyJNQdKqWxy8PS4zvh6aVl3qIzShhbGdQ1hUloUG7Mr+Cmrgl7RvsT4e2HQqnhwmDTyw9pDZcQHmtCqFLy3MQe9RsXVvSIB6BBk5lBJPdU2B4FmPV71x3g1bC3OHjdKszpe3wOlQsGWXXsI+LEUc1QoSb+M5azXqKhtdhFg1hPpZ+S1tdn8Y1gi5qFPgb2OcoeOz7ce5dNdBYzuHMqqGSOwmsdy68I9VNqq6dujBynWFNwewf7CWhKDvTFoVaiUKgKMAXgZw7i0oYY7fryfJxUTsb/+PkEPPYgu4TTTdJ8FOUCWyWStCgsLWbVqFbNnz+all1660NWRyWQX2JMrMzhS3shjY1LYmF3BjtwaHhrWkaYWF2qVEqH3oTFmGA5dIp/sKCDYW8+orqEsuTUNt8fDuxtz6Bgs3SBW0WDnaHkjh0oa2Bvlx4H6OOZeGcCSHfnMXXUIoVAwKDGwTfndIi2khHhzpKKRp1cdYkdONcM6BfPkuE7E+nuxp6CGzLIGMsqb6eUTCeZQnB5P67BtU97fwQOa5WQ2mwnvfQcWgxqn201WeSMOt4dIXyM3DYjBatLx8Of7uTghACEE/WKt7MyrobbZIQXIwKr9JeRVNbL2UBkx/l74eWmpaXKw7nAFJXV2Pry5D2a9hpRQH/59TTfmrj6MQa2kb7w/tTYHO3NrGJDgz5DkINLirHQO9UF5wjB2RyoacXs8dI+w0DXc8sskbAq2mS7BZjEyb/JU/H28+fZgKd0jfRnbJZSfj1bS4vLw4c29+XJPEZuPVlJvd+LrpaWisQUF4PPLcHED4v2Zf0MqkX7HJ4JxewQtLjdz1xyisqGFXjG+eIQgympkV141QkBlYwuLtuSRW9mEUgG7DmYyUVXJTb1LgCj8TToALu2bSmbMF3QIOz7DolqpoGeUL00OFyv3laDXKLnlojjM1hDwDmHV5hyWbi/AatLiY9QQ7CPVbXJaFE2OMMZ0HQbAz0cr2fjpK2gi7HS67ll0Kh1j4sbwQOEDpOv19DCHYYzrhv7KKzF06nRe3vtygCyTyVrdc889zJs3j4aGU98QATB//nzmz58PQEVFxZ9VNZlMdgGM6x7G6gOlPLR8Pz2jfPHWa9iQWUFOZRMfb88nwKTjzX19uXlADN0j6/hiTxE/HCrjX1d3I7u8kS7hPvSMkm6W8jfr6BNjZXBSIF/uLWbbsSr0WhXfppfS4nLT4vIwtW8UMQHHJxIx6dR0ibBQWNvM2K6hRPgZmNgjnO5R0gQlgzoGMv1iO73jrGy1vUhBjQ3DwTJmf3GAbpEWOoV5s68qhTWN3tQdrMDm8NAjwofiejsPDUtkbA8pv/e+T/ayPrOcMIueFpeHS5MCue/yjnjrj+e+Pju+M5uyK3lvUw5X9gjnlbVZFFY24G/S0ux0c8N721l4c2/0ahXNTjfFdXYqGlsAWH2ghNfWHyHArKOx2UlMgIl3p/SiuLYZPy8teo2KlFAfnr6iM0Heesa8volmh5unxnXizlH9sDv7cPfHe6izOSlvbKFPjJWDpfU8PDIZH4OGumYnF3Xwx+H2tN7Y1y3Clyt7hDMpLRoAhUJBjL8XX+8twmLUcHGHQF78LpOtx6ow6dQUVDez9WgVCoWCjsFmnl1zGKfbw52XxNM31o+fsipQKqHJY+bngHGM9OmK6pcRLEItevQaFV0jLABUNzkoq7eTFOLNg8MSqWxsQatScllSIJFWIy63h7WHyiisbiYtzkpGcR1HK5oAqLU5GJwY2Gbq7+QQb6x+uUQ3FILLDloveof0ZkLCBPRqPXd2v1Naf9q59xz/Sg6QZTIZACtXriQwMJCePXuyYcOG0643bdo0pk2bBkDqecjzkslkfy3NDjf3fLKHLuEW7rgknvhAE8t2FnJN70iCffQs2pLLfeYfGGBt5JWMG6ltdnKkvJE9+bUU1zVj0Ejj2r638Rg/H60iIchEr2grNU1OJvWN4uIEf/rG+lOSGk5SsDeVDdK6Zp2mTVoCSCkeKWHe9I/zp0+sHxN+mQ66vN7Ov37IYninYAI2PkLlbh0LvKdzqKSeWwbE0ux0c7SiiVev64FamcLQiiaCvHX0iA3ArFPzyFfpeOvVVDc58PPS4nR7SAn15vaB8dw+KKHNBCU5lU1sPVpFXIAXAzv4s2hrLo98mc7sNA0dNs9hc/BE0q1DsLV4cLjc3LJwJxaDmjsHxzE0OZhmh5toq5FLEwPZmVvDoI6B9E/wp6DaxvSPdhHr70X3SF+m9ItmZJdQSuvs+Bm11CgcaNVKlEoF+4tq2ZhdiVql4KlxnQjxMdDichPkrWfO1+lEWb0or7eTV9XExR0CSAn1oWOwmcfGpLQ5nw6Xh/c25eBj0AIKwnz1xAeauGVALF/vLaJLhC+R1gqirF7cMciHTUcqeXr1YYZ3CqbG5kABeOk1HKpRkFHSwL/XZZNV1sBTYzu1TtoC8PIPWezMreH9qb2oaGjhvU3HuG9IR/QaJXcu2U2fGD8++DkXm8NNSqg3C27sjVGr4kBhHTM/38+0i2MZ+8vNmwAWoxbLjW+BUwqOAXQqHf/o/Y/z++Y/gRwgy2QyADZv3szXX3/N6tWrsdvt1NfXM2nSJD766KMLXTWZTPYnEghsDjctTjcej2DbsSq6Rvi0phpMToviyMEaVhQaOWKoZ0LPMLqE+WAxakkONdNod3PD+9tptLuosTmY900mH0/ry5sbjnCwuJ5PpqXhd8KEGzf0jaZruIXkUO82s8eBFGh9urOQrhE+jO8R3poXW1bfwu78WgJMWkZ42bCY4FhFEzVNTkIsBmYNT2TT0UqWbM1n+qA4Ov3ys/8lHQM5UFiLTq1kdXop72zMYf4Nqfzr6m68+eNRHl+ZwZzRKQgh+GhbPn5eGnIqbCzakktTiws/o5oWtzQaQ5eocIxZwYxOTWR0x2RAurgIMuvYlVeDy1PA5SkhLNicwwc/56JVKxjfI5x7h3QEpJ7SjkEmVu8v5ruMMgK8tXy6vZAre4Tx8W1925yHr/cW4xEewiwmRnQOxeH20DHYjK9RzYPDEvl6bzGHShqI9DOQFHx81r7M0gaMWhURv6RVaNVK7hycwJyv0vnHsn38+5ruDEkKZtGWPCb2iiDK6sV7U6QZ8+auPsT6zHKu7hVBfIAXb/3oQa9WMrFnBAMS/EmN8uVwaT3NDje+XloOFtdRVNPMkOQgxnULJS7AhL9Jy56CGrLKG6lsasFi0JBfZaNPjB+zRiQR4qMn1GLAYtTicHn45mApvgYNEb5GTubRGLArFJy4JLM6k6zqLEbEjkClVP1mm3NxXgLkm266qbX3KT09HYDHHnuMd955h4AAaR70Z555hhEjRpyP4mQy2R9g7ty5zJ07F4ANGzbwwgsvyMGxTPY/yOkSvDixKwFmHRuzK3nky3QCzHouSghArVLidAseap5MhtOGRatky5EqcittDE4KIrO0kcuSAvE1ahndJYSKhhYi/LxYs7+Yotpmmp0uduRWc3mnkNby8qqaOFBUS5CPHotRy/rDZSzels8TYzvhpVXjcHnYm19Lh0AzV/eSJumobGrhongri7cV8IXqdu5KS+Dyymbq7S4G/5LH/N2hcsob7K3l1NudTH53G9VNDm4bGEugWc/G7EpMejVqlZKCahuFNc24PQI3sHxXIUHeOp4b34WN2RVkFNcRbDHywoSuWE06jHo1XL+sdf9vrD9CdnkjDw5LpLCmmZqmFlKf/J4oqwGbw0Xf2CCGdz5+3P9em012eSO+XlrKGhw88XUGBq2KJTvyWbQllwU39sZi1FJUY8Pp9jC1fyw/HCrjwWX7GBDvz9s/HuNYZRPzxnfBR68hNdrC0ORglEpp9I1DJfXSLHmh3vz7mu5szK5gUMdAwn2lYe36xlrpHO7DrrwavkkvoWOQmSirF80ON2qVgqt6RZAS6sOIzsFsPVaFUqEgxCKNPf2r2wfFc/ugeHbl1fDSd1kU19lJjfZj1YESKhocTEqLYlhKMH1jra0XP0unpWHUqtqkUICUlrEhs5xe0X70iPrtGMYv7niRb/O+5Y1L36CDXwcAPsv6jD3le+gV0otgr+D/8B1/auclQJ46dSp33nknN9xwQ5vn7733Xh544IHzUYRMJpPJZLI/wcNf7Ke0zs7SaWkkBpsZlhyEl15NRkk9XcItlNXbmXFpMh9uy2VPXi0+BkHVLykVjXYXu/OqSS+qY0SnEGZckkBji4sxr24iv7qJPjF+RFq9Wss6Ut7IjMW7qbc7USqUxAWYOFAojTJRa3Nw12UJlNXbySipZ0q/aAC+Sy/jmTWHuKJ7KAFmHaV1zbyyPodbB8Tw0LDo1hvfFt7UG9UJQZhaqSDIW0+1zYFOrWJoSjBDU44HVU9f0Rm3R6BVSwHma9d1R69RYTFqeWJsJ8ob7AyI9/9NYJdRXMeaA6WsOViC1aTloeX7sTvd2J0uKpsc1DY7SAn1YWhKELH+x/OrOwSZyKtq4ub+MSzYnIPd5WFQxwDe3ZSLEIJNRyoZnBjIku35fLm3mP6x1tbcXRD4m3QYNEo+21nAoi15PD+xKwHm40PR5VU2olYq6Btr5aescl74LpsvdhdxqLSBxTf3JibAREOLi/5x/rx+fU9iA7ywO91MXbCdWH8v5o7vQtwv+eBpsVZmj0yiU6gPJ2t2uJnzVTpOj4fkYG9MOjUOt8Dh9gBS7vOJvwx46U4degb7/D975x0eVZn+7/tM75lJJn2STBoJCQkhEHoVBaQpUgVU7HXXXd1iWbuu6Iq9rCjWtWFHVCwgvfeEFkJ679P7zO+PwUAAdXfFdb/7m/u6cpGced9z3hNOks887/N8HgVPXzygp+jvVNx+N3afnXp7fY9AvqbwGhrtjcSr4s845+dwVgTy6NGjqa6uPhunihAhwn8BY8eOZezYsb/2MiJEiPArMD43jna7F5lYRLPVzZ56C25fAEEQUWjSc9Pbu6nvcpEbr8Hp9dNu99Dt9KGUigmEQuyo7iJKKcXtD+cTbz3WQbPVhUgQmD8kjdwELX/6YB/1XS6emFvE1MJETAYlk/ol8vn+RnbWdNBu9/BlaRO3TszlL1Pz8AaCJOgUvL+zjk/2NCAixAXGJoZPymVtRTcmg5KvDjSzraqDRSMyKDEbkH7vY3wclUzC/CGptNnczDqps9z3SMUipCft0ptO2ubPSdCSk6Cly+GlvsvF7tpO1h1p58EZ/bhk2XZsbj/Z8WrumZrHU6uPUtPuwOULkBmrQi2T0DdBy9++OkKMRs7QjLAd3LBMI69squaVTVUcbbWjV0lJjVbT3xSF3x8kWa/kwZUH+WhPA8MyYvjN+Gye+a4CjUnCrIEpaBTNfHe4ldoOJ1lxGvSq3s00zstPJCcxCqlY4Ka393Bubhz76y3Y3H4CIdhY0c7DXx7m7ql5DEjVEwyFkIgEchO0pEafeBPz7cFmXlxfyaOz+ve4g5yMUibmjxNzeG9nHWWNVh5YeYDfn9sHg1p22psJCHtIN3S7yIzVYHX7kIgEVLKwHP1ekPuDfu7ceCexylg63Z2MNo3mtiG3MTt3Nn0MfXrOFaeKI04Vd9o1zga/aA7ys88+yxtvvMGgQYNYsmQJhjO0/YtUxEeIECFChAj/PcwcmNLzucXlo8PupdCk4/IRZgBEQrhZSGW7g9RoNV0OD/2SdFw3OpP6bif+EJzfL4HDzTbe3V7LlMJEHptVhNsfQKuQ8sK6Y3yypwGZRMSWY+1cOyaTW5bvo7bTxdcHmxmUFs35BXLG5sTh9Pq56vWdZMdruHtaPm9sqUarkPC7vjayNz1AzvkPM3LqRKrbI+Wy/wAAIABJREFU7Ty95igSkYjK9jJevbyExCglAKX1FkQiyE+K4p3ttTRZ3EzIS2B/g4XiVMMZI5r3rCijy+Fj3uAU1hxqZeHQNMxGNX9fd4x15W2ckxuLzePj4qVbiFKIGdPHSCAY4q5PDrC3rhuxSCAxSkl2nJb9DRa+PdzKxSUpFJrCEdgjzTYaLS5uOa8PS9dV4g0EmTMohW6Xl+JUA3dMzsUfhLd8NWhlYmYPMjHQHM1NYzN5c2sNe2u72Xy0nW6nj/puF69dMeS0exCLBJL1Shq7XWgVEgakGfj9hD4ca7MTAowaOeYYFYcaLfxh+T6MWhmf3DiSfslRHG2x4w8Ee5qlhI53wfshhmTEMDg9hlc3VbFiXyONFjfRPxAJfmVjeMwTc4u4d8UBjBo5zy0oPn6dEBWtdjRKL02OJuQiOdXWatJt6UjFUnKjc3/y+T1b/GIC+frrr+euu+5CEATuuusubr31Vl555ZXTxkUq4iOcDQI2G8333Ydm9Giipk//tZcTIUKECP8T6JRSRKIQ26s6ueyVbbywcBBDMmKwewOM6RNLeoyKR1cdobLdwabKDkobLbx0ySDidAoWf3mEJouLKQWJTC5M5Lo3d1HX5WRifgJZcRp8gQAPfH4IvUqGze3D4wswLieOS4al9UQwd1R1oJCJKE7Vo5FLeGJuERq5lASxFQ7/Bkwlx9cpozjVQLRaxiCzgYYuF6sPttDh8PLezjpMBhXLrx3GvdPzcXoD3PL+PrZXdfLABf16WjmfTDAEvkCQOz7aT5vdS06CFrNRzbT+STR0O6lud/LIzH7MeH4LaTEq7pqax83v7uVgk5UYjYybx2czqV8iarmER1cdYvnOehL0yp5I6QtrKzjSYuPtq4YiFYt4dWMVMrGIz/c3YfeEW3XfMy2fnbVdhASBFfuamNY/mdouFxVtDhaNSGdsbhyPf32ERosbu8d/ojX2Sdz5cSn1XU6emjeApesrSTEoefa7ClptHpZfO4yn5g1gxnObaLG5UcnD4fM9td0carLi9gf5bFc9Wys7eO2KwT3nD4VCbD7WgcmgJC1GzYFGC7d9WMoNYzO5alQGUwuTkIoF7vy4lIsHpyIWCdjcfganh635RmTF4PIFMBmUDMuM6RX5PtJi4+Z392JKaMaisDBn0Bwy9Bl0ubtw+ByopeHnosnexFfVX3FB1gUYFOHga52tDo/fQ5Yh66w8+7+YQI6PP5EPcvXVVzN16tRf6lIRIhDyePDW1eNravq1lxIhQoQI/6cpb7Hx8oZKBqTqmVyQxCBzDBvK22m2erhk2TY+umE4lw0z85t39rCntouhGdFsq+qiviu8ba6QhYXWHyflsPpQCwuXbePxuUXcMqEPXQ4vJWYD5+TEUd3p4Mlvy6ntdPLIzEI+2lXP52VNXHSSXdi3h1pptXjYXdPN8MxYsuK0rD7UwlaPnwsHXU6nw0tpeRsjMmOIO15UeLjJRkWbDac3SIpBSaJOyR8mhLflv48qy8Qi0o1qRmQZAWjsdvLhrgZmDjSRoFPg9QVJj1ExMT8ety/I9KIkAPolR5GsV7GuvA2DNMg/ZpuQGlK47JUdVLXb8PiC5CeqWHDce9jq9tHl8HHz+GwyYtU8uPIgM4uTidbIuS4nDr1KSofDy9FWOwearKREK7m4JIVdtV2YDEo0cjFOrx+nx8crGyu5eHAq/U1RHG6283lpIy02D1MKElEezw3xB4J02D08/OVhLhtuJjteg1Yh4c2tNby1rQaNQsxlw810Obwojs9ZMqeIToenp6HL3dPy8PiCaOQSWq1u6jpd+PxBkIfF8W0f7uebQy2cl5fAIzMLqe9y0mx14/IFkElEpMao2FPbxe6aLgamGvi8tIkWq5sPrh9+3CvZQG6ijvd21DExP4G+ibqe/2+TQcXkfgnoY1zUewaTrk/H6Xdyy9pbKIor4vYhtwOws2UnHx79kD7RfRieNByAxdsW0+nu5I3z30Aq7p1u8u/wiwnkpqYmEhPD1Zoff/wx/c5SZ5MIEc6ExGgk7fXXEORn3tKJECHC/z1CoRC+mhokSUmIZLKfnvA/xKpVq7j55psJBAJcddVV3Hbbbb1er62t5bLLLqO7u5tAIMDixYvPmlPUW1tr+HRvI5/ta6Bt+4f8cew4+iZmsLG8DW8giMmgQioWMb1/Ess2VjK1IJFrx2Zh0iup63Li9gZos3m45OWtePwh0mKUfHOwmRkDTNR3Ofnb1+V8e7CFuSUpvHfNMF7fXM31/9jNX2f0oyQjmvJmGwqpmHSjGo8/QIxWxp66brZUttNi1fCH9/cBcG7fOD7aXc9b22p5bHZ/5g9JZVNFBx5/gCHpMZQ1WEgxKMiI1bK1spMSc3RPTuxz84tptoR9g40aGQ99foivD7TQ7fRyzZgMWm1uRAJcOCAs1v2BIA6PH7VcgkIiwuMP0LTyQfLt2wjO+QdDMqLxBQM0dXu4bER6z/fS7Q1Q1eEkRIhXN1Vj9/jZfKyDNruH1QebyU3Qkh2nYUhGNBWtDu6f3o+i1BPpqH+alEtTt4sPdzfwwa56VuxrQgAONlnRKyWoZBKMWhlikYDLG2D+y1vpdnhp6HYRCoUYlmlkeKaRilY7hSY9swemkHyKhVpOghaHR8mawy0MzzQSo5H3iOffjs/murGZyCUnkrPb7R4yYzVcPSp8nwqJmHitnLSTii8HpBp49fLBxGnl9EnQYnX7es4JUN/l4q2tNTRb3L0EskYu4eZz+/C7756n0d5IIBggShbFmJQxFBgLesZNME8gTZdGXkxez7EFfRdg89rOijiGsySQL774YtauXUt7ezsmk4n77ruPtWvXsnfvXgRBwGw28+KLL56NS0WI8IOIFIqfHhQhQoT/M3iOHKHxT38m6qKLiFl02a+9nP8YgUCAG2+8kW+++QaTyURJSQnTp08nL++EGHjwwQeZM2cO119/PQcPHmTy5MlnrVj+urGZxOvkfLl5D96WIzz4iYaDITOzB6bwx4k5PXmpU/snsa+hm8w4DYXJUbyysYq3t9cyJieO60anY3X78fqDNFkEXt5QhV4lY0N5O4earBSadIzuE0uMRs6ILCP+YIg+CVoaulzct+IgE/Lj+ePEXCwuPzqFlMUXFXLvigM0W92EjheTWV1+JhckYtTIyU/SIZeIODc3Dk8gQD9TFK02D4ea7VhcAVRyMTeMzUQiDgvkLcfaueezA7RYPYzONjIpP54txzoob7Vz+Ws7uXx4GjOLT+RiP7rqCDtrOvnL1DzqulwUJkexrDqZ32QOw6yJ5c4paVicPrZVdTAy29gzz+UL8NS8op5iOptbjEIiMK8khdc3VzH92Q0IIhEJOgUf3zAcg/pEkGdzRTs3v7uXYAhuOa8PTq+fQ002SswGzDUqjrXZabJ6+Gh3A/NKwqkMhKDb5WNklpEpBYk8/u1RhqRHc98pqSRef5B2u4ckfTii/tn+Rp5dU8HN44PMPt6M5ZEvD1PRZue5+cU98wRB4O+XDEKAnudgTE4cg9NjUMp6+xB/75utkIpw+XoXTGYY1Tw6qz9pMaf7HQNcVXAVG+s3Mvuz2QxNGso9w+5BJJw4h1wspzC2sNec4cnDz3iuf5ezIpDfeeed045deeWVZ+PUESJEiBDh/wNCfj/e2jpE+iia77ufkNNJ3G1/Rj1mNKpBA3/t5f1H2b59O1lZWWRkZAAwb948Pv30014CWRAErFYrABaLhaSkpLNy7S9Km5CLRdwwLptFQ9P423I1dQ0ifJ4gIhHcu+IAQzNimNo/iWi1jCWziwCo7XDy3s46NHIJ5+fH88qmGlzeACXmaOK0copS9EwuSGR8bjx/eH8v5S0O3tlWy4BUPdOLkhly3Nkh3ajmj5NyMOmVPLDyIOYYFTeOy+JvXx1hX103g9OjmVqQSLRaSk2Hk3idvEf4uX0BPittxOsP8d6OOrQKKXNLUrh+bBabK9rZVNHOmJw4rG4fD35xiDabB5VUxL66btYeaSMvScecQSmsK28jM1bbYxcHkBmnxu7xU9lq50Cjhd+d24fm1AvRFSWDTEa73YNULOK8vHgEQSAUCnH7R6V8e7CFknQDDd1ujrbYEQS4ZXA2eUlRvLKxEn8QhFCQoRkxPeK4vsuJUSNn/dE2rC4farmElfsb8QVCfHDdMB78/BBGrZwZxSYeXXWYG8dm8fKGKuQSEe9cM5RjbXb6JugQBIiPUlLRauP5744yb3Aq0Wo5vkCQlzcc47OdxzBrg6SkprPxaDuZsWom5CdgdftYVdqE0+tHdLoJBVXtDtYeaWXBkLSeAsdTxfHJPPZVOXVdTt67dlhPHrMgCD1tqc/EqqpVbGrchDfgpbStFG/Ai0Ly40EwT2Uljo0b0c+ahUh1ZuH9rxDppBchQoQIEX5Rgl4vbU8+hbKoP7oJE844xvrFF7QvfYnoSy/FtWcPgkiEAMTfeut/drH/BTQ0NJCSciJ6aTKZ2LZtW68x9957LxMmTOCZZ57B4XDw7bff/uzrhkIhnvymHJVcjEEt5ZJl2/H6IV4n5aMbhiARCUx+eiPrylvDhXDdbopT9QiCQEq0kpFZRt7eXsvVb+7i/un55CVFcfvkvr2FkAL+MiWPzcfaeX9XPf5giGn9w+JeEASWrq/ki7ImgsEQbTYv0WopI7KMlLfY0CgkTC1MZNnGapINCt7aXkefeC2js2Nx+wOIgCKTnkS9kiarm4sGJDPpeEOSpesrabS4eO3ywfRN1HHXlDzKW2zsrevG4w/w1YEWlFIx0/on9azne9y+AIUmPXMGpRAMhR0bTAYlLl+Ax78pZ/Oxdpq63WjkEuJ1Cp6dX0y8To7F5cOolWGOUSMRiRiYaiBWK2fe4DQkIoHH5w6gudtJs9XDnyaF3Rmq2h3c+NZuJhckcMO4LDy+ANEaObkJWhyeAGKRQJPFFV5HehC5VEy0Rsaa9a0opWIuHW4m/ySv4gyjmjkvbsHjD7K1spM3rhzC7R+VUt5iQ+usZ0+3Gl20k5nFyfRN1BGllLKuvI1nvqvg8hFm7pmWT5PFxa3v72PuoBT0ahlL1x2j1eZheGYMbTYvqdFKMuO0/BA3nZNFh91zxiLCk9lZ3Um8TkFKtIpMfSZOv5ObBtwUfmx+QhwD2FavwfLJJyiLB6Lsl/+T43+KiECOECFChAi/KNavvsL61SpCfj+6CRNw7NwJgSDqIYN7xsjz81GPGoVm7BhUQwYj1miQxMT8iqv+7+add95h0aJF3HrrrWzZsoVLLrmEsrKyni5q3/OvWKl6/EEQoNXm4faPynB5A4SAdocP13GReOUoM69vrmH8krWEQgKPzS7k/IJEBEHgypEZrC9vw+7xU2CK4rPfjDzjdbqcPl7aUEVhchTXjE5nwcvbGJFl5MZxWbh8AQRgfG48KrmYT/c28vWBFp5fMJAQIVQyCQNSo1HLxeyr66bL6eXOT0qRiESkGJS8cnkJ0WoZD6w8SLfL13PNK0ams+TrI+yq6aJvoo7hWUYONVs51mZn9qAU8hLCKR+f72/irW01/HlSLjkJWhRSMct31vHmlhquGZ3BuNy4nrbN5S12vixtwucPIhIEVDIxKpkYkSgs9p+bX8xFz29k+c46/MEQd07Oo6zRwldlTcwcmMLE/AT63/cVdk84VaTApCdWK2dUtpESczSf7Gmgb5KOOYNSe33/nppbxMUvbeXdHbV8eH04reDq0enEnJSeEQqF+Hx/E6nRKopT9VR3OChK0RMKhTDHqNHIJYSMufibHNw5rRCd8kTe7tCMaFIMKj7e3ciemm7sXj/fO7xtqmjH4vJz99R89EopV7y2A5c3wKR+CTw6qz8Ob4BlGyoZ3ze+p723PxDkk72NZMVrST6e0nHyOj/YVY9OIeXJ1eXkJ0Xx2Oz+zMiewYzsGeH5QT/egBeZ+MfrEAwXz0M9uARFft6PjvtniQjkCBEiRIjwi2L/+hvEuiiMN94AQNuTTxHyeTG/+25P0ZRzyxbce/cCIE9LO+0cQa8X5/YdKIv6I9ZoTnv9f4nk5GTq6up6vq6vryc5ubcV2bJly1i1ahUAw4YNw+12097eTlxc76YJ/4qVqkIq5rZJuSzbWMXOmk4KTDqq2p2MzjZid/t5Ye0xZhabWLG3CZEQjvDeunwfSzdU8s7Vw0iNUfG7c/vwl0/KuOaNXXx60wi0irDwarW6uX/lQeYMMrH+aDsWl48d1Z3sqbNAKMTmY+3MKk7mq7JmLG4feck6JuaFO93FauUoZWIONFgob7VxQf9kXL4AHn+QgWnRXFiUTH9TFH2TokiMUmJ1+zjYaEUmFlHb4aS208mUggTyk3S9mn9Eq2T0TdTyj601hEIhPtzTQIpeSavNzZwXNzPYHM2QDCOFyTpGZcewdH0lZQ0W7rsgbDpQmBzFU/MGkB2vIRQKNyKRSUSEQiEau13EqGV0Ov24PAGiNTLcPj/v76xjX1030/on883BZhzusD3b97nAGrmE2yf3paLVxodf1GNQy04TyHKpmPF94wiFwj87VrePJV+XY45R88eJOTR2u5CI4db395Edp2Hlb0fx8oZK3ttRx/i+8dx0TtgGze72IQjCaT7QcomYOYNSaOhy0WJ1IRWLeOWy/giCwESvn/mD3byyqYomiw6vP4TdE2BdeTttNg9dTh+f7W/C4wv2COTaTiflLTbabZ7eAnnT09gaj/J602zSjWp+c072GXOS79tyHy3OFp4f/zwS0Q/LVrFGg7J//x99xv8VIgI5QoQIESL8MG4LHFwB2RNA+6+1cw3Y7RAMohw6BElNQo+wTfjLnYQCgV5dtkRqNWK9HkF65gp05/YdNN9/P8brrkN/0Yx//37+D1BSUsLRo0epqqoiOTmZd999l7fffrvXmNTUVFavXs2iRYs4dOgQbreb2NjYn33tc/rGU95qp6zRSpRKxu3np3JBUTJ3flLK4WYb04uSWP+ncYRCIV7bUsVjX5VT0Wrn9o/2c9/0fhSl6hnZx0hatAqVTILXH+Tp1UeJ0cio6XDS0O1m9sAU4rVytAopo7ONrCpt4ptDLazY34RKJsbi8rL4i8NkxWrIjteys7qTZ9dUUNZoAWBYhpEDjRYe/Pwgi4abeWhGQbhA7Tg6hZQ3rhxCVZudJV8f4XCzjVcvLyEjtvcbqz213awqa0EuEXHZMDMvb6ykyeIiWi3DHwzR0O1m+c46XL5EzEYNy3fUs+5IK3aXD3cgSIxaxiBzNE6vH5lYhNMX4K5Py4jXylm+s45FI8xcMyqdlzZWcu3oTEb3ieXt7XU0drtYe6SVndVdyKVi7pjclxiNnFAoRLPVTYvVzd2fHiBaJeOxWYU8sPIAapmEWybkAGHBueZwG21WD4IA143J5Nbz+hCnU/D82gr211tYNNxMrEbOmJzwLszYnFj8gSDBUAi7x8+G8jaeX3uMxTMLyE+K4qX1lQBcNSqdw802zsuLRy2X8PTqo2ypbGTzsQ5GZBlRySTolFJK6y3oFFKmFCayu7aLP07MJVYrJ1YrJ14rZ9Oxdrz+IDKJiGn9kxiVHYtBfUoE2NaMzlHFkhk5ROmieor6TsWkMaGUKHuK9Nqcbdy+8XampE/piTKfTCgQIOhy/ew30hGBHCFChAgRfpi6HbDxcRBLof+8f2pK0OPBW1VF2zPPELTZkSQm4q2qIuTxIKhUKHJP74alnzED/YwfFr7Kov4Yr7sOzehR//at/F9BIpHw7LPPMnHiRAKBAFdccQX5+fncfffdDBo0iOnTp7NkyRKuvvpqnnjiCQRB4LXXXjtjW99/hXa7hwONVi4ZkkpOvIZblu/lUJMNmUTMnppuFo1I74kACoJAok6FQSUlO07DkWYbrTY3KdEqFg5JY0CqHpcvgM8fZG15K0lRSp6bX4THH+RAo5W1R9p4Yl4RepWMmQOT2VHdyUvrj3Hf9Hz+/GEpCmmITRXtbKvqJE4rp8XqJsWgIi9JR7xOzo4qH25vgFc2VmEyqDi/ILHnPo4022iyuFjydTlahYQ/TOyDQIh7V5RxxYh0Uo/bkV0/LpM1h5uRiMXMG5KK0x+gut1Os8XN5IIkxuXEsnR9Jct31HHJUDMikUCLzcPK0iZe31zNnVPyKEyJYtEr2xmYZmDRiHQONlqRp+jx+INsr+pi2WWDODcvgXidHEEQeHVRCde/uYs1h1u4fXJfZg40kZ+k43Czlds+LEUhEWFz+5g/JBWJSMRtH5VS2WbH7QuyYGga8ToFqw+10GJ1o1NK+bKsmXmDU8lJ0GLUyJnWP4mmbievb66i2eLiq7JWfntOWFiPzDZyy/J9jOkTy7l944nXyXvygjccbSMQDDG6Tyy/e3cvU/sn8ptzsilO1fP2thp++84eZhYnY/f46XD4eGHhQGK1ciQigWCIXm9QZg9KodPhRXrcMUQQhNPFMcCEByHoJ0fS+7UjnUcQCSKyDdkAXNv/2p7XQqEQq2tXY/VYf7CzX8err2Jb9RWmZ55Gmph4xjH/DBGBHOEXx7FrF/Zvv8V4ww2ItT+cyB8hQoT/QtJHwZTHwXTK9rzfC5/fAsZsGHFzz+GQ10vljBn4m1uQ5eYi0WmJmjkTQSz+WZXlYo3mfz5yfDKTJ08+zdf4/vvv7/k8Ly+PTZs2ndVrPremgvd31fG3Wf2Z1C+Ba0dnUdFmozhVz8yBJs7tG8cza45i0qtQy8WsPtyCOUbNXVPzUEjDaQLfHmzhgc8PckH/JFYfbuX352bTL1HHR3sa2FPXhVgQYTaq2F3TzY7qLqYUJKKSSTEZVFR3OAgGQ+Ql6pBKBL4+2IwvECTDqEUiFlh66SBiteE8270NVkLA4PRoMmLVvLyhkrVH2rh9ci7PfVdBdbuTK0aaMelVDM2M4dFVh/jH1lqkYhF3Tsnjs32NfHOwhecXDKKqI1wYN39IKoFAkFvOyyUrLhx9bLN5KG+xoZSJ+OLmUdR3OonRyNlR3YlOKUEiCPSJ15IeqyFZr+TNKwdzsNFCgUnHyOxYBEFgV20n3U4fk/sl0GhxUd/tpLLDwYIhZgqOt562uf1hm7q8OKLVcmYMSOZAo5XXtlTjD4Zt7WxuH/E6BbMHpVBo0iMIsKO6k6e+LeeDXfUMTo9meKaRXTUWNAoJcTo5V47KoLLdwe/e28uUfvHIxQKrD7Vw9agMXr6shCPNNrYd60AhE3Os1Y7V5eOCoiTG5IR3I0Zmx3JBURLvbq/j072NiMUCaTFqNAoJ0uM2b+JT3pedqTPhmTja5sDhDVCUckIgOzw+7t9yPzKxjFcnvXranA53Bx+Uf0DfmL5c1OeiM55Xbjbjzcr62U4WEYEc4RchYHfQ/sLzaMaMwbVvH44tW9HPnh0RyBEi/LfjsYFECeLjfx4kcnBb4e25cOHzYDCHj4cC0F0D0t5/hLx1dQRa2xBkMgSAQJC2Rx9BEhuLeuALZ7xkyO/H+vXXKHL7Is9IP+OYCL88uQkadAopWoUEQRC4bmwmH++u54rXd/D4nCJsHj+vbaoOt31WSNha2YleJSWE0JNDW2iKYtFwM3mJOg632HhqdQUKqYh0o4oupw+3z09Bgi7cxe64tdu7O2pps3t4bkExg83RTOiXyNEWO1KxwNylW9hT203fRB2PrjrMAxf2w+0LEKeRUZiip77bxdL1lWyq6ABC2N1+bh7fhw67hyiVFN3xHOj5g9NwePyMz43D7vZR3+WkptNBnE5Bs8VFU7eLP72/j2AItAop14zOZG9dN5P6JZAZpyHDqGZ7dSd1nS7Wb6jit+OzueuTMs7vl8DimSf8eF2+AL9fvo9YjZzZx3OHP9nTSJvNw+6aLrZVdiIWixibFY1cImLzsXbSolXc/9kBzsmN56pRmT3n6pccxVNzi7hl+T4yY9VIxSLcvgBahZS8JB3zXtxKp8OLTCIiVisnL1FHjFpOidnA7ZNzUculpESrsLl9TMyLJxCCFpuX/ilR6JRS/IEg176xg/puNyJR2GLP7Q9ww7gTrZqdXj8r9zfhDQT54/k5ZMRoWFnaRF2ns5dbxr/DX784RFW7g2tHZzBvcCrfHmrhqW+PMqRoCDJ5uNHJqbsiRqWRu4fdTZwq7gfOCtpzz0V77rk/a20QEcgRfiECHe04Nm9BpFZjvOoqoqZMQXqWfDojRIjwC+HshLdmh6PG59570gshOHU7U6qEBR+CqLf/qSwjg+TnnsO+di2SKB2GBQtw7tyJKOrMf0xt69fj3L4d+5rv0IwZQ/yf/wSAa+9eRGo18uzss3d/EX6UOSWpnJefSPTx7XCr28eXZc00dLkorbeQGqMiSilhxgATw7Ni6HZ5UckkxGlP5I6+tKGSHdVdjM428rvx2Xx1oAW9SkpRip4b39qNVC7iYKuN2g4nGnkFvzu3D0qZGIlIIMWgwhsIsqe2mxvf2oXHH0QsCrtDBAJBVpU1MyA1io/3NBKjkTOjKJm/fnGIUAhmDTIxd1AKJoOSo612suO1XP7adlKjVTy/YCCmaBVT+ydz24f7abd7Mccoefea4Ti9fqLUMkQiAVO0kkHmaC4bbmZTRTv3fXaAa0ZnMH9IGnWdThZ/eZholRSXL8ixNjsIkBqt5miLjfVH22i2uCEUQkSIZL2Cx746wq0T+vDXGQV4/AHKW2yYY1T0TYpiZJaRh784xJbKDp6+eAAD0wz0T+n9M2Jz+8iI1ZAeq2ZTRQcHGnfQN1HHM/OLqWpzkJekxaRX8cneRn47PptZA1N4dNVhOh1eQiEwGZR0O708/nU5n+5twBcM4g+EkIvFWFzhaPSsgSbe3FpLol7BmD5xPPT5IZ6+WEGf+HAwSykVc+uEHKwuH3MHpbK/3sLumi4GpRlOE8jBYJB7PztIVqyGS4ebf/J5++34bB5ceZB3dtQxo9hEjFpOskFFs6eGDmsDTr8TtVR92rz8mHx2tuxELpZjUBjOcOYQKQuDAAAgAElEQVSzQ0QgR/hFkKWlkfLcs4hjYhBksog4jhDhn8HZCeVfQZ+JoIr+z19fooCEAjDm9D6ef2H44xTKusuRiqTkROcQKvsY6/JX8MZNwnjdtbQ/8wxivR6jVot23Djchw/TdO+9GG+8CWmskaDDgeXLL2l//gUCHR3EXHM1+lmzgHAOc/MDDyKJjSXl72eOOkc4+wiC0COOAVaVNrGlsgOtXEyHw8PckhT+cdVQEqMUCIKAXiWj0+Hlmjd2YlBJMUWryE3QcrjJypwXt2BQy3j76qHEacN5s55AkEuGppJl1PDlgSa+KG1iXG4cvz0nm+mFSZgMSp74tjzsSSwT4wuGeHVRCRa3jwdWHECvkoa7xGUYkclF2L3h1s+dTi8eb4CXN1Syv95CfZcTrULC+Nw41h9t440tVcwfnIY5Rk2RSc9Hexo41hbEHwxy5es7yTCqWTg0jZL0aAqTo3D5AvRLjmJoegwvb6hka2Un80pSuGFsJi+uO4ZBLWN/vQWvP0hRqp63t9fy2d5GBEK4/EFyEnTIpGK2VXXgC4R60kJMBhXn5IYLXe0eP+Ny4xicHk2fOC33Tu/HNwdbeHlDJVeOTGdLZQcPfn6IW87rQ02Hk76JOjLj1MQefzPyxtYa9tdZWDjUTF2Xk6xYDXtqu1DLxMwfmsoty/dx7/R8vIEgXx9swekNIAgQp5WxtaqDj/c0cN2YTC4dkc6Wyk6GZsYwKstIaUM3u2u6egSyIAhcVGzC4vIhEgSKU/W8enlJrzdF31PaYOHd7bUkRin/KYE8INXAcwsG4vT6UUjFFKcZePGSgbS70rB77WcUxwBHuo7w0NaHmJIxhQJjAYFQgFGms1+bEBHIEX4xIqI4QoTjuK0g18KZiqhCIaj4FqIzoPUgrFsMcg3kToXvHgqnMIy65T+zTokCzn8UJD/uNwphb9KHtj6ERqbhqXFP0bzlCYyBavythQgSCSKVkqDdjm3NGtyHD+Otr8e64jMkCQnEXncdrtJSOl56Gc0545AmJmGYOxexJvwH0X3wEJKkJKLnX/xL33GEH2Fcbjz76i3srO7ki9JmdlR3Ma0wkYsGmihvtqNXSZBJxLTbPdR3Oaloc/DO1UNRyyU8991RzstL7PHmLUrRs2iYmfgoOQ+vOowvECIYClHZZmd4prEnRWNsn1j21XUzvTCJS4aH7f6ufWMn5/RN4LJhadz83l4MKhltdg/3T88nGAqRoJNz0znZLFy2lZoOJ4lRCkKhsJ/z0VYHT35zlEKTgaIUPTmJWkJ7wmJVKRUzMstIVpwGs1HNHR+VMqlfPO9tryME/HFiLh0ODwcaLWyrUpMUpaC+202SXslN4zKZNTCZ37y9B7lUYMmc/hjVMvbWd7PmcCsCMK1/EjJJOE83GAxR3+XC5QuQk6Dl+e8qWHukjRcvGciqsmaW76xlT103Hn+Qyf0SWLG3AYlIwGRQcve0PO5fcRCNXMLVo8LdFW8en02TxU2/5CgemdUfrz/IuMe+w+r28+jMQvKTw5Z3iXoFT80r4rk1FVS021l2eQm1HS76H8999voC7K3vpsni5qZxWVhdfr4obWLe4BPWcvVdTm74x27OL0jg+rFZJEb19jL+no/3NBCrlTNrYDL76rp/tFMewIq9DVR12LhwkIpQSN2TTnG06yg6ue4H52Xps7iq4CoGxA/g7k134w14yTHk8HHFx0zPnE6i5t8vzDuZiECO8C8TdDrxVFahyM/72VXTESL8qvjcUL8dTINB+iOdmrqqYfcbMOhKiPrnClB6qN8FK38PY/4Efaee/np3LXx9F5hHgEgOScWQMS4snOt3hoX1f4pv74GG3TD/vbBI/xEkIgkL8xYiCAJ1tjoeitZyTu7VzJBPoPbqa5BlZCCO0mFbuw7Xnj0kLl6MNC4e5YAB1N14E8brryPhL38J+xqfUpvg2rsHX10dEqPxl7zbCGeg2+nl7+uOMbUwiX7JUTw0owCL08dz35WzbFM1Ve0OPP4gT6+pQKeQ8Orlg7njuG/vgFQDl76yjQsHJPPZb0Zjdfs43GwN58Zq5CwYmkZlm50/Tshhb303b22r5b0d9Swcau65fnFaNIFgiK1VHcwdnMI9n5bh8QcxRasw6sJb/0l6Be12L81WF3aPn+LUBKJUUt67dhi1nU721najV0qpbLfz3ZE2LixKJjdBS5fDS1GKnosGJHHb+blIxCL+MDG8W1Ld7sAco2JndRddTh8KiYhVZU0EQ6BTSrhihJkvSpvQyMUcbbUz/dlNmI0q9tR2oZCJGZhmQBAEEvRK3tpWS+1xS7sLipJ4d1stK/aHG4ooZGLev24Y43LikEtEGFRSShu62VbVicmg4sIByajkErZXdVGQrCM3QUdZg4UWq5v3d9ZT1milut3OFSMyMBtVXPnaDqLVMmwuH7nxGhosbjqdXh6bfcIPeECqgUaLC6vLR0OXi/PyTtg1GrUK7p+e35N3/uz84tPaS2sVUnIStGSd0i2v3R4uYByaHoNIJDDYHIPHF+S1zTVsPtbJO9cM/dFnbW15G3u7vuE722buHX4PRXFFeAIentj1BHGqOJ4d/ywAwVCQdXXryNBnkKZLQyaWMT1rOgB3Db2LQCjA4a7DrKxciTnK/N8lkK+44gpWrlxJXFwcZWVlAHR2djJ37lyqq6sxm80sX74cg+GXyxWJ8J+j673ldH/4AUkPP4yyoODXXk6ECP8+Fd/AN3fDefdD32knjodCvaO9zaVw6DNIHfbTAtltgX3vhdMkDGmg1EN0OmgTT5y7qxqiUsDeDBufhJKrIT4f3p4VjuJK5CASwby3QBD96OX+KYJBqN8BcbmgOJ432H40/K/xpBxfbSLoU+BUM/5QCKo3hAv09CciSx8d/Ygaaw3vTH6HG4bfxRM7n6AjaOOiri6ipk1D2S+frvc/wLl1K8GuTuJ+dzOObdvxNzURdDjRjBqJr7mZpjvuRD93DpqR4c5r0QsWoJs4MbIL9SvQ0O1i7ZE24rSKnkYPUSopA1KjkW2pQSYWGJoRQ2lD2CkhVivn2TVHOdRkozjNgFgk8P1PzkvrK/n6QAvPLRhAulHD3746zN7abl5eVMKOmi4So5TcOfl0y79nLi5GEMId97ZVdqKSi3F7ffz+vT0smVPUU3j39YFmxMet15745ggXD04jPUbNb97eTUKUkkdmFqKWS7mgKAm5RMS1b+6itKEbm9tPToKWuSWp6FXh3ZIX1x3D5Qty5+S+tNg8HGy08M72OrLi1Di9Aa79xy5unZDDxPwESust7KsPi9YxObE94hjCzVZevXwwnQ4PEpGIvXUW3txag8MbQCTA8EQjHXYvJenR7KrtYuGybSikYganR3Pz+D4Upxl4d3stDq+fg002Hv7iIDWdTpQyMTeMzeKd7TXUd7l4anU5i4an02rzIBYJHGqyIJeIUcjEfHOghd21XdwzLR+dQopULDAxP4GjrVZW7muk2+njomJTz/d75sBwW/MOu4cPd9cz/ZRW21FKKX+b3Z+yhnD6yvfNVt7cUsPn+xt5Zn4xfRN1TC5MJEGvYFNFO0MzogkGQ9z1aSkN3W7mDEphckFv4Xrf9HwOtEnY0AwmbXg9crGcO4bcgUqiYl3dOlJ1qUhEEp7a/RQ6mY4Lsi5gZp+ZPefI0Icj6ulR6Twy+hGy9dkEbDaAn20KcFYE8qJFi7jpppu49NJLe44tXryY8ePHc9ttt7F48WIWL17MI488cjYuF+FXRjN6FKGAH1l6xq+9lAgR/jmCgbDQPHXHI3UYDLsp/K/XEY7mWhpg7V9h2tOQ0A++exjsLTDrNYjr+8PXaNoHLYfCAnr70nDxWsmVEJMJRQtg6/MwaTF0VITt0UbcHBakdVvBPApSh8DkJeH5YmnYTUIQhYvhfi6Ne2DFTVB8KQz/TfjYpzeGz3/FqhPjht1w2lSvP8jfV+1mwJEXGJWbBFOWALCrZRdGpZGq7irKOsoYnDCYvjF9yUkYhPmdh3oafigL+uHv6KD16WfQjByJeshg0t76ByJl+L6CTie+pib87e0914zULfx65CXq+PvCgT0pD00WF3qljPPy4jkvP5Fmi4solZQlc4p65twyIYc2m4c+8Treumoo3U4voVCISf0SkIlFPLumAqlYYFdNN+fmxXHbh/uQiERkx2nITdRR0WpDp5ASpwvv4hjUMnZUd/L3tcfocHjpdMIrm8J2Z8HgiWLR7Hgto7Jj+fpgM3a3n6Mtdm6dmIM/CGkxKpL0Si4bbubPH+zH6vaSYVSRFKVgX0M3n+xuZMW+Jp69eABmo5potYxgCLLitPRJ0DEsI4ZNFR1UtDpIiJJT3mzjve21PDaniGAwxPlPrgcBXllUgiAIhEIhPP4gbTYPmyramV6UhEomIUYjY/HM/nQ6PKw60ExpvYUNR9uI08r5aHc9BpWU2g4nzRY3cVo5xWkGPthRwzX+d3EH4qiyz6WswYpaJqZfso4BKXpsngDBUIiFQ9O4enQGcomILRUd3PFJKeNz4hCLRaw+1ILTE0CnkHL3igN8VdZMrEaKROIlJbp3bm8wGOKz/Y04PH4+2l1Pkl5JSrQKjz/ABzvrGZIRzaEmK3/76gi5CTouKjYxNieWCwckkxqtJPOkBiwDUvS8fuUQTAYlwVCI2g4XBxotKKXiHoHs8Qeo63SRGatmaEo/hqb067Weorgimh3N/HnDnxkQN4C7ht7FrYNu5bm9z7G+YX0vgfw9gVAAtVSNVCyl9nfXA5C67OWf86NwdgTy6NGjqa6u7nXs008/Ze3atQBcdtlljB07NiKQ/0eQZ2Yiz8z86YER/k9RV1fHpZdeSktLC4IgcM0113DzzTf/9MQfwuuAA59C5ljQ/Ypix9EB7y2A3Mkw/Le9X1MbwyIWYOMTsH85DL42nPf7fRTV2gC2JojNCUd1Sz+CgAeKTsmP/e5haDkAiz6HC56F+JN+6XfXQOcx8NrCUdj0MRBfAGseDEdk8y8Mi/f+c8PjA354e15YKM9/LxxR/ikCvvCaz5T2FJcLJVdB1knWRyNvAX46RarL6eXrShfthotJzUpi3YE3SNWlcu+me3EH3BjkBv607k/cVHwTLc4WsvXZvbrhSZKSECmVCCe5YPSIY4cDQSYn7c03EBQ/kuIS4T+G0xvAqJUjk4hYc6iFuz4tY0pBIndMyeO8vHieWXOUqnZHT0vnI802ilMNPQ1EtlV2cN9nB/nDhD6c0zceo0bONW/uJDdeS4k5moVDzdz9SRlGrZwdVZ18sb+Jt3fUkhWr4cl5AwgEQ2w42sZfvzhEt9OHRCygkggEgyG08vBzFQyGqOpwcKjRyiMzCxmQomdVWTMLhqaSYlBx+QgzJeZwkas/EKSxy8nGYx3IxAKzB6Xg9PjpdvpI0Cm44vUdFCZHEatVcMXIdETH8wskYhEPXljA/SsP0Gxxc9WoDAqOR9QFARYON6OUigiGIBAI8uneBv6xtYZR2Ube3V7HB7vqWXZZCVEqKSOzjT3zUgwqRmcbmbt0K25fkBcWDuTva4+x5Vg7M49Hde84PwvZW2VUO4ysapnEfdPzMRvVlNVb2FDRwcIhqby9vZbFqw7zyHGLOavXT0OXizVHWnl2fjHzh6QSc7zgUikVo5SKcPqCvDSvmPRTOgo2W928sPYYWrmYifkJTC5IAGDrsQ5e2nCMx785crwoU0pqtJLbPtzPmJxYnpxbRLqxt9gWBKHXsWWLSmjqdqFWnJCb726v5e1ttfxtdn8KTafnKYdCISq7K5nfdz5DE4YiCAKjTKPIN+YjFsSnjQd48+CbfFn1JY+OfhT9iOE//pD/k/xiOcgtLS0kHu9gkpCQQEtLyy91qQgRIpwFJBIJS5Ysobi4GJvNxsCBAznvvPPIy8v7907YuBc2PAY+Jwy+6uwu9l9BJAKlAWQnbbd57CBT9xaTmePDIrNgJgxadOL41CeB0Alf4D1vhO+p/7ze8z3WcLRXlwSGE2kIQFicGvvAmzOhcA6cvzicthBtBrEsvMZeaxaHUzCOfQulH8CABT98f8fWQsdR2P8+5EwKF/SdmiIiU8OQa3vPy5n0w+c8iXidghcWDuTl9ZVc/N1rCLqtIITw+D3IxDLqHfUICLh8LjpcHRxoP4BGqkG77TASYwyqoiLSP/kYf2srQa8XkexEAWDbs8/h3LYN0wvPI1WehUh5hJ/Ndf/YRWWbg2cu7s/ynXXY3P6ephmTCxIpSI4iLSa8xf7Brnre2lrDo7MKGZgWFqSxWjlZcWrij7cNjtcpeOuqoaik4h7x+doVg7G6fXyxv4lzcuMQH+80sXTdMTQKCS9vqEQuEaFViJlVnM6Hexq4fLgZk0HFgpe3sXBoGntru/i8tAmr28eCoWksGJrWcw+XDjP3fP7Glmq2VHYQAmI0MjJiNawtb0WjkFLb6cTlC6JTSDnUbCM3QUtOQvj3hD8QJE4ro67TSZPFxbT+icRo5Kwqa2ZYRgyXHL/efSsOsL68lSaLm8w4DdOLkul0+jjaYiNwijXiR7saaLV7mFKYQEO3G6NayvPfVbCvrpv85CiGZMTQ6fDy1s4W9gl/xmwycEGOiXE5sTyzpoJojZy/XzKQVIOSTqcXtUxCQ7eLZL0Sp8dPjEYGCCx4aSueQIg7J/flwgHJTMyPx+728d2RNpy+QK+ud6FQiC6Hl7un9WXJ10fZV9+NXCLmUJOVh788zIAUA6sONJNsUPLiJYOIUkrZVtnJ7pouPtxVT06CliaLm/Py4s9YkySTiEgzqqnvcnL3p2VcOiyNwekxtFg9pEafuZGH1Wvl8V2PkxGVwew+s3uORyt+2NlnSMIQnD4n8ap4NFdc8YPj/hX+I0V6giD8YDHX0qVLWbp0KQBtbW3/ieX8TxB0OrGtXo166FAksbG/9nIi/A+QmJjY86ZWq9XSt29fGhoa/n2BbCqBKY9B0oCzuMp/A6UBLn7nxNedVfDBFWGBe7JoTCwMf5yK+JRfkxc+fzxl45TfaVOWhCO/p46H8NjtL0NXJexcBoZ0KJoHkx4+85qrN4Qj3tFmSD2l0KVqPSgMkHg8/3/z0+E0jbg8UMXAvndgywtw3gOQOab3XGdnODr+fUFi7TYI+sA8stewVqubnTVdDEjRc8fHpWTFaehv0rHecQyLz4kPHzKRjD8P/jNP7nqSJE0SKytXopaqefvw22xr2Mx1L1QhSUpG9czT+JuaabzjDgxz5xC9cCEA9k2b8Hd1oR41CrH+x6vdI/znyIxVc7jJyhtbatle3YlMIsLm9gPhdsJmo5pDTVae/LYclVTMiMwYVuxtJEopJStOi14lo8XqYdPRdvISdQiC0NPO+GQsTh/LNlWybGMVo/sYWbm/CYfHT4xKRla8lpwEDV0OH6WNVhYNM3PpcDN2t5/vjrSSHqPmw131+PwhVpU1U9nmYGphIkkGJYeabIzIjGFDRTsGpZT3d9ajUYhJjFIiFYvYWd2JRi7lnml5dNq9/O3rIwgCLL1kICaDimaLG5VczE1v7abd7qGq3YE3EOJAgxW5VMxfvzjE78/NZkaxicZuF/5gEJFIwB8MMWdQCiqZmFaLi9+f26eXZV4oFMJsVNNocaNXysiJ12COUVPV7mCg2cD90/vh8Qepanewq6aLTr+KQm0UV43K4EizjbVH2kiNUfUI8+vGZDL3xS3srevmhYUDOTcvHr1Kis0dbuZS0WZHIRHRYnXzh/f3kxatZEpBYk/+8Pfsru3mtg/3c+mwNF68ZGDPnlJilIJR2UamFCTyu3P7EKOR8f/YO+/wqOq0Dd/nTC+Z9N4bECAkkEZTQEDAggKKBXtBXV1RV9eyn7tY1r7qrq6r2HXtZRUsCEqT3klIJ72XySTT+/n+OCHAgnV1a24vryvM/GbOmZOZnGfe87zPaxz0fi8qTOLpr2p5dE01o+JC6LJ6GJcURlzo8VeBnF4/gaBEZYeVj/a1sbPBzI0zR/Drucd7zw9jUpu4reg2onTf3qS7sm4le7v2cn3+9eRG55Ib/dP2RP1sAjk2NpaOjg7i4+Pp6OggJubEU0+WLl3K0qVLASgsLDzhmmGOx1VaSs/TTxN0Ogk/77x/9e4M819GY2Mj+/bto6Sk5Mc/iVINmaf8dDv1U6EJkSPVQpN/3ONPZBfx2OGz2+QGOFunXI2efgcMtMD6B2QhPu3XEJoALTvkJr2GTWBKlD3Kf8/6B2QRfuWaY4V4fwu8dYFsvbh6Haz5P0gqkS0geUtkW4sgQn8jrP0NpG04Iti7q+G1+bLgnna77Kdedy/4XHDVVxyudQmCwPt7W3jx60amj4iirG2ATTU9BKQgealXMTrrc7Z3bKMwrhC1Qs2FOReyMHMhS79cCvYuLnVLpCbNI275pUNWC3VyEiEzT0FfVDT0UuwbN+GtqSHmlpsRNd/DQjLMP4Xl88dy5dQMbv/gAFanj2iThqAke38FAQJBiVaLk9ouO75AkKnZUexp6mN8chi+gET7YAZxWdsAFz6/nacvnIDDE2B7g5kpmZHYPXLMWXWnlVazE61aid3tw6BWsmhCIp0Dbj4t6+RQt52i9HA6B9yMijehVyvRqRQsnz8GlUIkOUKHw+Onuc9BeZsVnVpBt9XNhpoeHjlnHA99VkVukom0KAMXDNoN1lZ0sa/Zwpwx8aRG6pmUGUWITslDn1ezp8lCpFHDNa/vJiPaQK/dQ3u/ixtPyWZ7Qx+jE0KJNKq5bloGb+5s5o0dTQy4fPTaveTEy5FkKeEG3t7ZwqbaXhzeAJMyIxEEgQ1V3dz87n7mjY1janYUUSEaPrp+KnubLdz1YSlj4k08vLqK8nYrL11WyDNLJvD8pnrGJITRODgmempWJMtmjRj6PelUCi4oTiFUJ3/GTFrVUMbyjFExDDh9JEfo+eJgBw6Pj5NGpHLl1OOnVGbFGDkrP5FJmVFEGeXP4W/+VobN7efBhWM52GYlIVw3NFYaYHFhMulRBhzuAJnRRsxOD5+WtrG7ycLD5+QNNVEC3P5BKd1WD4+ek4tKIdBodlLRPnBcw97RCIJASfx3n3tWHFhBi72FWF0s142/7jvX/1B+NoE8f/58Xn31Ve644w5effVVzjrrrJ9rU/+T6CZMIO6uu9Dl53/34mGG+QHY7XYWLVrEk08+icl0fBblf/xVH0MUnPPit68JBqBuvZwsYfoekUGiEkLi5Ni4vgbwfwqTbwBHD3SXy4J47EKIfxi8TrkB768L5aEcC56Vn8PSCJWfQP6Fcpycpf54q0RIvJxyISrANQCWJsieA9dugV0vwJ6X5fxkXTiMPQdJVGC2WIlc/QsEcw3Yu6GnmuC7l2EvuAbTrHuRBJHmPif/99FBFAIsnJDEmvIu+hxe1pR3csVJGWxraGPvwCrqgu0kBpPIj81nQUwJwme/ZrXay/s17/P2GW/j6TxA3Np7QR+Pywcdv/kNUb/4BSEzZxJz003HHLLoG28k0G9B9Q3Fk2H++Ty+pppDPXaePG88BrWKKJOWSIMaXyDIxS/toDgtgvYBFzvq+/jjefloVAqijWpe2tKI2eHh/BXbECSJP14wgec21lHfY2ddVTdNfQ4+L+vky4ou2vpdvHJ5MS9ubiAqRMvji/PY2WhhZ2M/c8bEc6jbRnOfk1NGxfDR/naWlKQwY5T8Hnl3dwuvb29iQX4iW+vM3DQzG19Q4o9f1hITomF/cz8qhUBeYhh3nZ6DUaOk2ezg1DFxGDRKUiMN/OmrWhxeP1e/tofi9AhWHWjHoFbw5Je1SBLMGRPHnqY+lKLIwglJHOyw8uclE4aE6IDLx4GWfvwBiUijmkiDmptmZvPQ51Xc+bcDg4NBtLT2OWnpc5EcoaO6y4bbJ3u7b5l9ZAjP6AQTF5akMn1kLF9VdWH3+PEGgjy7sY7MaCNuXwC9RsGpo2M4KTsao0aJ1e1DQI5e21pnpsXiZGZOLFrVEW+uSXtkxHZecjiXTErn9G8QpKE6FRISd31YyoUlKXxW2kEgKKHXKPmstINnNtZz31ljh3zUAHq1kmkjjv7chvDr9w7QbfPQ0OM4Jv84PzkMs11uDJw1Oo76HjvXTfthPUxOnxOX30WkLvKY228puIWHdz2M+nvktv8YfhKBfMEFF7BhwwZ6e3tJSkrinnvu4Y477mDx4sW8+OKLpKam8u677/4UmxpmEFGtxjht2ncvHGaYH4DP52PRokUsWbKEhQsXnnDN/8RVn+5K+OJOiJ8AIjDrXgiJ/eb1CjUsekEWtPZuOfWi/G+yWL3442On4qn1sld55m+PrWLXb4I9r8iiuXYtdJXChMvk7dZtgP1vyOOfx18MfhfseFZuFix9F+LzZGGdkA/BAF5bL5+IsxF2N7FicyO3aqKYGerC77DwsXEx2Q1vkrzmd/wh4hbSppzLU+t20trnxC/BlkNmORMVcPuDrDzQTkFKKPvb84g0hWH2VWBxW2jzbeVMl4uRgsghdSh3b76bOWlzCEy/gdMjJ9L/pz8hGkNQRB57Uhs6ZEbD0GCQYf498PiDuLwBJCT6HB7iTRreWjoJfyDI9vo+6nvtfF3di8sfoLRtgIp2K/W9DvqdPvKSQ4kxaqnrsXPb+6W4fQG8gSBPfFnDFVPSue/ssSgFgepuG75AkHCDmukjoylKjyQl0kB2jJHRCSbe3d2Cxx9kxsgY8pPDKUg7Eg+bFK4nI8qI3ePH5Q3IY5OVIj5/AJc3wLzcOLKiQwgzqJk2IpqXttTz6pZGYkxaJqSEs2JTPZMyI8mOMWLQKClt7afX7kXSKzHq1Jh0Ks4pTOb1bY18tL8Nq9tPj82DPxBkb5OFzw92kJ8SRnFaOBlRRs4pSiYrxohereT2uSN5eWsjuxotTMmMpCg9goQw+Xj8bV8bF09K5aaZ2exq7CMz2khNp42mPgdXTk1HEAQun5KO2+vndyvL+aK8i6IX//kAACAASURBVKRwKwpRYPqoaG6ePZKvKru48a29dA64MWpVzM9LoNnsZGaOnKd8GLvHj0GtGLK1xoVqueGULGxuHy5vgLUVnXxa1sGDC8cNWUDWV3VT0W4lP9nKoR4HDq+fCIOaiyelcvmUNHKTTjwm/mgyYoyIokhMiIYd9WbGJ4fx3Nf1rK/qJnxwOw8syGXlvlYWP7edJ8/Px+b2s6uxj8umpKFRnrj5DuCRXY9QY6lhxewVGNVHGgxPST2FsdFjf7Zx0z+JQH7rrbdOePtXX331Uzz9/zxBjwd3eTm6sWMR1D/PN6VhhpEkiSuvvJKcnBxuueWfNLnt35XokTDjN2Cug8qPwWX5ZoFsbYf3LocxC+TqdOYpcmrF5ifkSu7o+YPT8r4CY6xcle6ploeBHF35yD0H/B746h65gq3Sy3aQ6tVgaYDeGqS2fUi7X0L02iAsDdR6Pu2LR1s7wMwEI/7YcSicPdRP+j3P/HU3k33bSSKaqrzrmZnjpPqTp7i7JpuQwI1cpVzNJkcK5aUd9Dm8qJUikj+ISimSEa2nptOG3RtEFAQOttlJC0vi6pLxvNNcxvSk6YxInMrO+CKaOzYSqjKwsW0jtf21hGpCGbVxA2zYhun009BkZR93yCzvvIur9ABxd9+NOJxe8W/DHfNG4fT6UQgCSwerfFqVAr8oYHX7cfkClGREMn1kNPPGxdPe70KSJJafOZrRCaFUdVm54Y09jEkwcdmkVO75pIJwg5qz8xMw6dSolSLFGZGsOtBORYeNcwqSaOx1oFQInDomDovDy7KZ2aw80MYFz8spDyPjQnjtymI21/aiVYpMyYokOkSLRilS1WVlfHI4Oo2SLyu76Rhwcec82dta3WnjvV2tnJITS2FaOF5/kI4BF10H3Yw9dSSFqeHMGxvHsrf3YVQrEURhqEHvrPGJvLO7BZ8/wEUlKVz/5j4KU8PYfKiX1AgDdT0O1EoFmdGyOAZoH3Czrqqb9CgDBq2SXQ19LBifSEKYjsmZkayr7CbCoOGDPa3MGRtHa5+TQ9125oyJG8pifm1bE+/tbkWrEll2ShbZcSYSwrQ09Np58qtaOgdcLBqfSFSIln6nF6VC4PziFLYcMtNjd2PUKLnrwzJumpVNbbeDLqubJ8/PR0Dgqld3ExeqZXxyGF1WDx5/AIA9jX0khOm45uQMeuxufnlKFmsruqjrsePyBcmOCaG+20aLxcWZeQkn7CdrMjtwegKcW5DEJ6XtvLGzmXvOHMNXld04vX7yBpMqFKLA+uoeanvsVHXaKGuTI+9Oy40n+Rsa9gCK44qJ0kWhVWqRJIn9PfvJCM0gVBNKjP7nuwI1PEnvPwD7+g10P/EEsXfcTsiMGd/7ce7qGswvvUT0ddeiTkv7+XZwmP8KtmzZwuuvv05ubi75g9adBx54gNNOO+1fvGf/AhQqOXpNkqDoClnofhOCQp46N9ACO/4i3zbqdFncJhXL//ZY4cvlst+46CpYdZMcuTbzbjlh4vA2a76Qq9fZc+RqcONm+PzXED8e5j3MrrIKMj0i2rARaCQvosvGG4oFCDUaAlGdbPjbC2gDVm67+nLuPXMUxh2rWd3mYFVpB79oe5J0WxPRwSk0E8NH0ddQ2+1ghNVNfJiOui4bqRE6Gs0uDrbZCEoSOpWC2eMd1HpXcVvhbfR5uqg5UEOtpZZV9atINCTSYG2gILaAeEM8yyYsIzs8G/3Wl7D5/Qx8vBLjpEmY5h6bmOFtbsZb34Dk88GwQP63wer2c/nLO0mLNJCXHEp+chiSJPHcpnpiQ9TMH5/I6blHPPhRIRr2tfTzwb5WJmVFoVEqeOzcfE4eITeOX9TrJCFMy2vbm9h6qJcXLy3GpFPyRXkn2TEGJmdEcf7z2zGoFcweHcsbO5oJBCWWnpRORpSBqi47HQMumsxOntlQh1IUGHD5uGf+GB45Jw+FKHDfJ+VkRhup77bjDQS466ODmLQqVpa2kxKpZ+6YODRKBRqlgqumpvPQ6io+3NfKjnozWTFGnr+kkLRIAwMu31AOs0mr4pFFefS7vHQPuLG7ffQ7fTy0MJfoEC0f7W+lrd/NgMuHYbABsTg9gukjo7mwOJWvqrrptLoJSrId4Yqp6TT0OqjrsjM+OYzxyWGsq+piQV4irRYXWpUCrUrB7iYLGpVIUJKweQPkxJu49vXd1PfaiQ3RMi4xjjtOG80bO5pYdaCdm2Zl8+aOJvY1WbC4/CyckIjTF2DA5WfVgXZ8AbnpL1ynojAtXG6CNKp5Z+lENCoF/U4v+1sG5DUGNU+vP0RGtJFnLirA4w9w/yeV7GzoIy1KT6vFxUnZ0UPVYEmSeGFzA5EGNTnxJrz+ILEmDS9vbSQlXE9BWgQrLilAp1IQcpQn+a7TR3PauHhm5cQybWQ05xYk8XHTSyiaFVyXL/uIuxxd3Pn1nZyVdRZnZZ3FaRlHzkHVfdUs37qcuWlzuXTMpehV3yys/1GGBfJ/ALoJ4wm/8EJ0eXnfvfgofB3teKqq8HV3DwvkYb6TqVOnIv1dLNH/PILw7eIY5MryRR/I3uK0qZA6RbZQZEw/skYbKidWGKJln7LHBmXvQeYMeeIegN8N9g48CiMVxqlkbXmS+qjpJI26AMeuN9jU8jYHTSczxXAKXwamcqvtEZKFLh41PcpVznu595MK1L5MUqQOHJ/ciWHsddxuOYNaqw2F3cah9IlE1u/BJYlIQHmHnQLFIR4LrORayxKCxNI+4CYICASJDdFySk4sn+6rxhoYxa7kbdQP1CEN/qcQFMxJm0O4LpxXDr7C9KTp5EbnEmeIQ3H//ShCwwhYrehP0OgZc/NNSD7fUB7yMP8eaJQigaDE3/a18VlZO9EhWlZcUsjeZgv+gMRpY+Op77GjVSlICNMxOyeWTTU9zB4dy67GPp5YW43F4aMoPWJIGALU99ip73Xw0f5WLpmUhlIU8AsCj3xRxTkFidjdAVZsqsfpC6BWiKiVCj68fio2t49lb+3jhjf2MDEjiiumptNr96JWCPxuZTkFaeGcV5RCdoyR294/gC8AEOTXH5TSbXVz+dR0SjJki08gKPHMhjoiDBpumzOKi17YzqaaXmJCtNy/IJfubjt/Xn+IG07JJjpEQ02XjT+sqeb03HjOyk/gqXWH+Lq2h5cuL+KpCyagUopDTW0AieF6VlwiN6GelB3FgdZ+vIEgaqVIUrie5y4u5PwV2wjXq2nocWDSKPEHJX755l4iDBpunJnFuYXJqBQC5e1W0iMNdFvdlLdbCderefHSIhxeP+/uasbp8aMQBb6s7GbVgXZCtErumDuKU8fEMTkzik21PWTFGAnXqbhwxXYSwnS8tXQit71fyopN9czMka+G/d9HB2npc/LCpYXEh+p44rzxmAbzijVKBZdMSmVSRiSj4kI41GMfEscAvoDE52UdxJq0LJyQxHvXTSIYhP0tA0zKjMSoUaIUBeweP0fPs4sL1TI3NJ5NNT14fAFmjY7libIKVOIRES0IwjdGtKeFpnHhqAvZ0LKBBR8v4NFpjzIu+gTpQz8BwwL5PwBVTAyRl17y3Qv/DuO0aejGjUPxE4749lssWFd/genU2Si/wVs4zDD/dUgS1K6R0y+ijrcMALK3eOQ8+WePDdr2yhP6DtsoDkepdVXIVozkEkidjCRJNJqdJIYZUGefSt++z3m2FO5xu6lu6aZ+7DI2IrDfk4u1U8W+kEvJ1/ewzjoeY8COX1tIS6eT9EgDl8ycwrydlyN2VPDLxgV0EoVfCiAEAiyrGInLdz/9HPH9Rug1lAbSOOSLJAiIApi0CuyeAN12DzEhWlp7tBhNIbxX8x7Tk6ahU+iYnTKbBlsDm9s389BJD/Fa+Wv0uftYtn4ZS0YtYdGIRcTdcfs3Hk5BqURQDp9+/t3QqhRcMy2T5SvLmZkTQ6RBQ1K4jqcuGI8kgTcQZNnb++m2ubmoJJVfzszm1StKeG1bIw9/Xs05BUm8u7uFOz8opdni4vrpmcwaHce5hSlsr+/D6ZW9wrNHx/Lw6iq+ru3l5cuLKUgNp9Pq4tOyDn516gjOHp+IdVAc99o8dAy4WXmgnemjYkiN0HHVa7uxOH2kRuq5/+xcgkGJq6ZmsL66B4UAfU4vZ49PZFFBEvtb+okNURNp1LJs1gi0ShGDRoFlcAjJogJ5OMfBtgF2NPSxsN9FdIiG8SlhRBjUrK3s4pklE9hQ3cO+Zgu//bicAZePZy4sAOOJj2NFh5VfvXsAvUbJwvFJNJodLD05g2cvKuCT0nYe/rwKnVpJt83LhNRwytoGqOvsZ56ugse7TEzMiGJyVhTBoMTNs0agVAiUd1jZ2WDmsTU1jIgN4a7TcvhgbysapUhyuI4/b6gjCJwxLoE1FZ2IosDkrAha+p2MTw1Hp1Lwm9NysLn96NVKnB4/FoeXjCgDcSYtjb0O/rz+EPPGxlGSHkmoXkV2bAjZsSG8vKWBd3a1kBiuY0yC7EdWK0WevagAlUKeIqhRKth6qJfStn4WTkgE4PG1NWyvM/PiZUVEhxybVPPcpjrsHj8zc2J5fPrjx1g3YvQxvDTnpRMeW41Cw5mZZ/JW1VtISJjUxzeS/1QM/4X6L0YQBJQR3xys/WNw7d1L38svowwPxzR3zk/63MMM82+LtU22SCSXwJlPfvvaHc/KQzucZnltxvShu4IuKzsPdTFy8d+osogYe4IIgpVl7+yjOC2Cu1Oy6dRUEGtrxy0p2G8oIfPLx7lB2sYrMVm80wB9Th+q+Gi6VNNpsYtkkYBaKVLWbmX5x+V8Is1FE5xCc1DuOg/FgQ0DFQMiIhGyEAaCwFpbMl8rkgkM7p+EgNsXJCgBEpw1Ph6b14nHUEV21Hn0OHvQKrXMTp9NqknOY43QRXBq2qkkhyQT0xfDmKgxBJ1O/GYz6uQfGaU3zL+EPocXh8fPmptPHvLFtvQ50ahEYkJk/+eSkhT+ur2JFouTJ9fWcMnkNGaMlH2gp46Opd/pw+3zc6C0g1+/X8r6WyOJDtGwbFY2d35YRpPZyYd7W0mJ0FOSHkFapB6FKE+421TbS6/NiyjKk/MGXD5a+12MSwqjvtfB/Z9WsKQ4hV6blxkjo/nLRQUA7Gux8PbOZoLIqQnz8xLY0djHS5sb+GBvK2qFSKxJy6WTU7loYhrl7QOclhvHoglJjB4UfOcUJDExPYK/bKzjyS9reO7iQlZcUsjWQ718WtZBebsVURRIDdcjRgqEGVTHHLsttT1srTdzw4xsvqzsYsDlo8/pZV+LhcoOK1WdVs4tTGLB+ER2NvRxqMdOj83DxIxIfnvGGEK6dxH8+H4uib+RMSUTABBFgYUFSVz28k567R7uO2ssM0ZGU9Vp480dzdw6ZySLJiSRHK7jzr+VDTXr3TAji6unZnDus1up6rQRZ9KhVIjH+Hwf+LySA639XFCcgs3j59WtDWyrM7OzwczYxFDGJYWxpCQFpUKkIDWc6k4bL35dzzXTsoa82jEmLU+tq2VHfR9/uWgCIVoVsSFajINV6ILUcLz+APuaLZyUHY3LF2B7vZmpWZHcd9ZY/EEJURTQit9ts5IkiUZrI0nGJPQqPS/PfRmNQjNssRjm3wfD1KnEG4zo8n+Y3WOYYf6jMSXCnN/LY6K/C9vg1NCSayFhwjF3VWz+mN9sDDC9wceb1bJn7+bZI1AKAqsPdrCtLg6t8jr6nJ1EMgm1rY3t/hhU6hw2d6kISKBTSGhUCqrETJQhPta3BPEGfQD4ghIbA/Jglwi9gj5nAD9KBARk44SMQgQF4AuCO3Bk/5SiQKxJQ5PZhSiCUhBZUKzhxnVrqLfHsXzyckZFjmJKwhRUClkgVPdVU2muZHPrZh6e9jCpplS6/vA49nXrSHruWTRJST/+uA/zT+WTA+08s7GO0tYBAG6fO4orXtlFt83NS5cVkxVj5Kuqbs4rSkYpCry0pZEp2VEUpUUMTa+76/Qc3D4/fQ4vTX1OLnlpB69cXkxapIGZObFE6tSE6dXMyonl8/JONh/qZeGEJEbHm/jjeeNJi5IFj9nhZVRcCB39cnPY27taKEmPoCAljGWzsrl0ctpQ1TE7NoTzilMoyYjgrg9K2dXYh9sXYElxKqPiQvAHJLz+ABanj7d3NvOXDXV4AwHm5cbzRXknuxv7uGV2Nvd/Vsnm2l6UCpE+h5e4UC3v72mlvMMKUhBfQGJDTQ9b75x5zHHbVmfm6tf3YNQoOL8ohdhQHVFGDZIkcePMLNzeIPd8Uk5tl53VBzsJBuHzG0+i0ewkKVxPdZeNUbHj0c69j/MTC/ms3km31U10iJa85DBumjWCv+1t4ZZ3D/DAglwijWrMdg8ba7o5vygFrUrBG1cdGSgkCAKiKKBRiUSHaLhkctrQfR0DLg409/PBnlY0SgW/nJHFzoY+Vpd34fH5KUgLRyWKfFrawba6XgRB4LUrijkrP5F7VpVT32NnRKwRQRBw+wKoRAGdWkQQBHKTQllxSSHv7W7B6QkwZ0wcgaDE/Z9W8n+nyxF5j35RjUGj4E/nT/he6RiHKTeXc/eWu1k8cjEXjLrgmOQKSZJotbeSZEz6xqF0P4ZhgTzMD0LUaDBM/AeGR/yH4LdYcGzZinH6NBTGb7iONsx/F5IElasgPFWOTTsaQfj+Q09m/lYeWa080swy4PIRolURkj2Zpf07ycrLoXSgnhhPE/et9NLv8iOIYHX5CUhgEDTMUu+nNJDCTk7lmWAu3Q4lesHLo6F/4/O2dKqkfNSiyK+Ed/hMKOGAlIVRo6DPKU8963PKyjegNBD0H+stlyQwapT0D05IA9nyNynFwLpaC4IgjwV+avNm7p13CgUxBVRbqtEqtMxJO3LlyBfw8WLZC1T3VZMWmsYtG27h1sJbydRq8ZvNeGpqhwSyu6aG/nffJfLqq1HFfktk3jD/MjbV9qBRivgDAaq77ASlILNHx7C6vIt+p5fbPzhAQ48dg1rBlVMz+NMF4xkVd8RhKkkSHn8QrUrJ00sK+Ov2Jp5eV8t9n1YgCgL5SWFsPtRDqFbF6eMSGJMYythEWST12D28saMRX0DisXPzeHtnM5tqeslNCuXM/ATOL05BkiRmPr4RlShyxriEofexSavimmmZSJLEqWPiWfF1PcFgkA/3t/LyZcVEGjVUtg/Q1u/ig72ttFicqERYtb8du8fPZ2WdqBUC8WE6FkxI5MLiFMrb+xlwGVg2K5vGXgfRIRru/7QSh8dPZYeVnHgT3VY3b+1sRq0QkSSYlROLIMC4xFA+ufEkHl5dxV0fHmRRQSIZkQY21fTQZHaiVSmwuuXM491NfSxfWc410zKZN3YWH+5t5c0dzXQMuBEFgdU3nUR+chj1PTY+2tfOyv1tPLhoHE+Vd7JyfzvFaZGMTjjeZqBWirx37WSe+LKG17Y2UpIegVIUuP6NvUiShEmnYmJ6JJ5AkKe+qqUoLZwJKeHMzJEn8vXYPKyp6MLrDyAIAhMzInhmyQR++/FBqjptXDc9k4te3EGMUcO107Jo7HUwNjEUs93Da9uayEsOZUJqOC19cqPmhJRwlAqBHpubLXVmdGrxuH3+NiK1kYSoQzCpjn+tX7d9zeN7HudXBb/ipKSTfuC7/psZFsjDDHMCHFu20vPHPyLq9YSc8v2TQ4b5D8bZBxsfkWPYFj73/R/m9Q9FPQEgCOxutfPkl7XcPScV2443+HNzCpkjcnhvdxvzckdTFB7ObzLqMO14jLs9l7JFGotOFHAFZCHrleC+wGUc8kfSSzj45KqIVnIRr3ZRH4jEiYoIlZMIvxWrJFfdMl1lXKIo5y+B+XiQBbrbLxGqVWBzB1Ar5IpxZoifbncAEBlBE00k4EHNad7PmKuv4/PoS9nU4WHVwXp6AqVYhEPcWXInIaojY+0/rPmQ1ypexT7QxGxlNPFJJ7OraxcR2gjCTj8Nd3k5AXPv0HpPTQ3OnTsxzZ07LJD/TbliShqvbm1icmYUvzljDF9VdlHVaeedpZMYcHlptbhQiPLVDqvbz0uXFR3z+CfW1vBFeSd3nTaakowIzi9Kpq7bTqRR9vL2O73UdNm5fkYmYxNNPLS6kppVNqZmRVLV5aDP4cHrD9Lv9HLl1Aw6BtzUdNmwuvw09Dg42DaAUa0gKULP/Kc3o1aKFKSEEx+qocXi4s9LClgwIZFGs4Num4fdjRb+9FUtdT0OdGqRHpuXP5w7jodXV1HXbeej/e0sm5lF+4BLbt6bmwFAfa+dX67YT0q4jklZUZydn0BecjghWhV3flDKvmYLOfEmyjusfLy/jYLUcO6YN5JLJqVx49v7qO9x8NbSiaRH6em1e6jssFHRYSXOpOGSyalMyYxmX3M/D35eyQ0zslhcmMykjEj2t/Tz8pZGitLCUYhg9wRAkm0uT6ytIT85bKgafMmkNKZmRVHdaWXlgTYum5zG5kO9ePxB1pZ38djiPKKMGkRBGJo1pBBlz7VRo2R+XgIef5B9zRZGxIYwJSuKs8cnDv0uQ7Qqrp12pDgkCAJxoVqMGhU6tQKlKOD2BtjV0Ed9r4MQrZLnLi4kxqTlkXPGEWOSPcddVjf+gIRWrcCoUXLttCx+MeMb+jgAb8DLitIV5EXnHSN2XX4XDp+DFnvLcY9JM6VREldCWmjaD3q/fxfDAnmYYU6Acfo0RIMew8SJ3714mP8ODJFw+h/A+P1zNbce6uX3n1Vy2eQ0gpJEm8VFg9mBUhTZ3mDmwJ42pte+Qo5nBpvqY/H6A3xW1klbv5PGOiUmYRl1UjSReiUJ4XrK2qzyruAhI9iEiIteDk+lEugllMXdl+EdHAzdEzDyuOIKugLyyWiaWMoMxX7eD55MqxQz+CiIM2mwup24A6AUocnq4yRFNej0nMZWXg29hv2dHh7umcyp0aNZ3wwGrYbCpCwqmw8xKjueqgaJzpcvYfyUOSSefClalZZ+zwBWAvQEvWyoeovbim5jZMRIiIDgwAADH68k/NxzATDNm4cufzyqxBOM6h7mOFavXs2yZcsIBAJcddVV3HHHHceteffdd1m+fDmCIJCXl8ebb775D21zdEIonVY3OxstnJmfSH2PnW6rG38wSFZMCG9ePZH1VV38ZUMdShE+2tdGdqyR0fEmBEHgs4PyiOgrX91JbpKJ66Zlc35xCg6vnwuKU2jslbN585LD8AaCZEYZ2NnQx+5GC/HhembnRNNl9aBTKwk3yGOlm8wO0iL1PL2ulqpOG88MNoZdsGIHAhI1XTbWVXejEAX2NfWx6ZCZG2dm8dyGesxRHgbcPlxeHwpRhdcfoN/l57UrS3hrRzPPbqzDpFNR1WGjtsvOkompaFUKogxqoo1q+pw+NlX3kBFtIC85nILUcE4aEc2nZR3Mz0/kpKwoHl40jste3sWWQ2YunZzOZZPSaO13EaJRctHENC6amIbHH2BNeRf/99FBOqwezs5PQqtSMD8vgZKMSBLC5DSXWJOW+8/O5en1tQSCctPkMxsP4fYF6bF5SYtiaKx1qE7F+JRw3t/TysH2AYKSxCtbGjFqlLh8Acx2D1FGDTcNjqcube3n87JOrp2eOTQV8IuDnfxhbQ23zB4xJI43VHfz3u5Wfnfm6KHYu8Po1UqevbgAs91DXY+D+88ey7b6PsbEh/Dg51Xc9t4BXrysiLGJoayr7GJ7Qz23zB6BKAro1UoOtg1w63sHWFyYxBVTM074HrR6rXzd9jVOn/MYgZwRlsFj0x4jzhB33GNSTCncWXLnP/TePxHDAnmYYU6Awmj8QZnTw/yXkPLt9qGV+9t4f08rj5yTR1yollC9imijmk9K22m1uJiQGo7V5cfc2czDwst8vGcaH/gvpVpIxdpuw6RT4vT68QUkesVoBpQC7kAAv9tPQaiasjYwKIJcwae8HphFLxHocONCC4NOYl8QHlQ+jxs19/gvpYMj3eF/DpzFO8HpQ+LYoFaQEKalptvBYZOFPwh+tKwN5BGj1OKOm4S514lWKeBGzZutEUhAmE5DQ4fADdPPZHFhMnsrD6EX69D1VwJwWvppuH1uXjj4AvHJM5kXk09J/JHjl/DA748Zky0oFKiTjlSohvlmAoEA119/PWvXriUpKYmioiLmz5/P6NGjh9bU1tby4IMPsmXLFsLDw+nu7v6HtxumV/PwOeMw2z24vX6+rOwmPlRLTIiWbqubGJOWyZnRvPB1A/tb+qnvcSCKAn+6YDxqUcTllS07gSBUddh5fG0NwaCEUiFyVl48r2xrIsqoRiGKZEQbaOhxcNnkNEpbB3D7A9w4cwRKxZFL7wLQ0udiZJyJ2+aMon3Ayael7YQbNHz1q+mct2IbHl+AM3LjWVyUTJPZwWdlHazc34bdE+CBBWNZ8XU93TYPjWYXI2KNPPVVLYlhWorSIxgVb2JCShhrKrpwuP3c+WEpS0/OZFRcCKIg4PD4+f2CscwYGSP7bQeb/b6s7OZ3Hx3kscV5RIdoiA/Vkhiu41C3jYK0CAoG99/q9nH7+wewOHwYNArmjo3F4vAhDlZjlw2K18OolSJTs6OINKplK0e7lQ/2tVLf4+DMvHhunSMPQWk2O3l8bTVXTs3g7jNG4/QGsDi8VHbYGBFjZG+zhTaLfNwOs7Ohj/XV3czPT8DtC/DRvjamZkehUgi8srWR+XkJiKJAx4CLFouTvc39JIXrhiwwh5EkiT+sqeZA6wAvX17EddNla0vdYBX5MI+tqabJ7OTiklSSI+XkHJVCpMfm4bVtjZxbmEyIVsWKTXWUt1l5eKqAtnULUYVX8scZfzxhOkWSMYndXbvJjco9ZqLez8WwQD6anmrob4Gsmcf8Yf85kbxegi4XitBvNqsHPR76XnsNfXEx+h+YhTzMMMP842yq6WbLITOpEXoc3gDBwbzoMQmhePxB9jRZyE8O41ezsokx6XjwXRsbS/PYH0zFihGFBBLQ75IFxPZ6CyJwEz+EyAAAIABJREFUTmES7+9uQ6tSsKZCtiP4AkHMYih2DEiI+AU9SKCU++zwB8EhaSkNph+3ny60tEhHqj4Ob4DabgfID0WvFnB4JUBAoxTosXnos3sw6VWkRhrwByUSwvTMHBXDV5VdNPW5iAv30+PqITktlAvTDWj8paySgoiCyILsBXx46EOqLFX8quhXx+yLOjX1p/41/M+wc+dOsrKyyMiQq2znn38+H3/88TEC+fnnn+f6668nfDDGMybmp5ko9uHeNjZUd3NRSQoNPXZSInSs2FTHGzua+fOFE8hLDmPOmDg+LevgrLx4PjvYxR++qMbmlmPD0iL1ODx+bpszkq2HellV2kFxWgRF6ZG8sLmBPruXvOQwDGoRp9fP0pMz8QWCOL1+xKPOu15/kNs/KGVbnRmjRsms0bGsPNDGc5sayIo2cvHEVO47aywqhTjkwfX4gwjIQr8w1cD0kTGcNCKaV7c08OG+ds4YF095u5VHVlfT5/Tyh3PzuPSlXVw2JQ2Lw8vLWxtoNjvIiTfxu/ljMDs8KBUiVrefq17dzcSMCH49dxR1PXYsTi9rKroACX9QrmTf/M5+fj13FCdly1Yki8PLl5Xd+AMSo+NN8qARk1wttnv8OL1+oo0attWZSQzXkTooJA9XiQtSw2nqc5ITZ+K3Z45Bp5bHMbcPONnf0k+T2YEowstbGlk2M5vXrihma52ZHQ19VHRYOSXniJXp4kmpRBrUfLinFaVC4IXNDdR127lmWgYOTwCry8uzm+o5OTuat5dO5KIXdiAKAu9fN/mY98cdH5TR3OfkvMIkIgaTTg6PygY5CWXVATlDu8nspLLDNiSQR8aF8MrlxfTY5Kl/AP1OH912D19/vRNNx3ZOzj6VuG+I0tzTvYf7t9/PFblXEK+PZ2PrRn45/pc/m1geFshHs/lJ6DwA8eN+0GXWH0LA7kDyuIcyhLv/+Eecu3aT/NyzKL8hr9jf2Yn1k08J2uzDAnmYYf4F7GjoY8uhXi69pJALSlKO6ZRu6HXgDUgcaLHw6BfVXDM9k1dKPfiDk5AG0+6PCoogTKek3+UnCLy+vRUAl/9Is5wXBa8G5wACJrWAJyAhBuGCkiQ+P9iNxeHl/sD3y0XXKo6kVEiA1yehU4mYtEqunZbJvZ9U4pcYPAGP5k9fHaLH5qZjwM2107NYW13PPTtvRqFyEqOPwaiWL6VLkkSDtYEQdQhLcpYcE/IPYHaZUYpKQjXfv0t9mCO0tbWRfFREXlJSEjt27DhmTU1NDQBTpkwhEAiwfPly5v7dxEKAFStWsGLFCgB6enq+dbuBoESUQc2snBhe3NyAX5LQKhVUtA8w4PTS7/IC4PEFaTY72dlgQRDkz8cpo6IZn5LGmMRQPi/rpNPqYXuDBUEQUCsVjE4w8eoVxdz1tzJa+51UdsqCuNvmpr7Hzju7WkkK1/HQInnow/KV5WytMxNn0lKUJp8bJ2dG0W31sGSi/BnMSw47Zv+TI/TkJYeRlxTKwvGJKEQBg0rJL2eO4NIp6dy7qpzydiun5MQQ69OwpqITBLC6fLy+vQkBgeWrKlAIAjXddtZVdWNxenlk0TjSo/UkDcakPbxoHG/vbGb5ynJ+f/ZYXrqsiNK2fp5ZX8e2OvOQQE6NNHDnvBwq2vspbR1g/tNbuHXOKBYVJHHfqgqquqw8sTifez+pIC8plIfPOfb8vrfZwohYI7XddhxeH9f9dQ/JETqmZEXh9Qd5b08rxenhlLX1s7fZQqvFxfKV5Vw6OZUZo2J4Z1czX5R3cvXUDPQaJVsO9fJJWQdLT0rjlJHRnFOYRHF6JHd+UMo1f92Lze1DoxSZnBXFHfNGHZcI8WlpO9VdNjKjDVw8SU4R6XN4ufPDUk7PjWd+fiL7mi28vKWByyankRGlJzsu5JjnkJMrjvxduG3OSAJBifOf84Eyh5MjswDodnbTbG2mILZgaD9yo3K5MvdKpiZO5aPaj9jXvQ+LxzIskP8pnHQLDLTK066+iYqV0FMFU28Bxfc/fM6yMswrnidotxN0OEh95WVEvR4EAUVYmPzzCfBbLCgio0h87FGU8fE/9BUNM8wwPwHnF6VQ1jrA2vIuVpW1E2/ScMqoWITGTYShoRMtngB8uK+ddVXdhGgVDLgkgoOVYwC1CHqNLI4VyDnER2dLKDgspCU0+PCgweo9suKwmAYJA07cqAig5ts4OsINwC+BKEnYPX4e/LwKUQCjRsGB1n5ueHMfRo2C6i4b3kCQWTkxbG7ZhS/MTJI6hE5HJ3PT5/Krwl/h8Dm44+s7SDel89DJDx2zDV/Qx03rbyJSF8mTM74jM3qYH43f76e2tpYNGzbQ2trKySefTFlZGWFhx4rGpUuXsnTpUgAKCwu/9Tl3N/bx2JpqsmIMzMyJIcqgZVVpOwFJIjlcz5jByuZ5xcnsb7WwaEIS8WFa3tvdyuryDrQqJReWpHLGuARqu2zsajCzuDARQRCY9uh6rj4pgxUXF7K7sY+/bKzj1lNH0ufw8ugX1cSaNEQeNalNTtMIkh5lwKRT0e/0crBtgBtOyaK8fYAuq5whfJheu4eOfjeTMiL57cflvLe7FZVS5Inz8smMNtLa52J/Sz/pUXrOLUjm/BXbUYoCe+6ejSjAR/ta2dcygGJQE1Z2WAkGJXITTPz244PcPHskG6q7mf34Bm6aNYLqLjuiICdfZEQbyYg2UpgaQaTh2IEYV0xN573dLdT3OpFgKCN4anYUcaFaksN13HrqCGJMWlZsquOk7Ghy4k30Obzc/VE5/qA8ja8wNYKdjX20D+j45SnZnJkXz5qKLsL1KjKjjPxlQx33zB/DjFExTMyI4vlNDby3uwWPP0BcqJZdDRYmZUSQlxTGuqoe9BoVxeny8Ts8xOO66VlDzXWH7zuajTU9SJLE8vljhkSr1x+ky+qhzyF/eTopO5qHF40jOULPLe/u57Oydq6bloUoHhHbkiRhdfsJ1ankeQ0KgQcW5ct3Dj7vKwdfYVvHNv40408km+QviwaVgdGRo/EEPFw+9nIWjlhIlC7qW9/T/wg/u0BOS0sjJCQEhUKBUqlk9+7dP/cmfzxR2SCIsPkJKLgM9CcYsnFoLXQehJJrQPH9qyPdDzyIu6oK48yZ6AsLETTym9B9sJyg04mgPv5EF/R4aP3F9agSE0l87NEf+6p+EiSvF1SqnzRjcJhh/h0pbe3n959W8IvpWUwbHIBg9/jpsnrod3txegJ8VdnN1zW9nO/bhCUwhTCtgX53gDC9EocnQFFaBCkROj4r6yQqRE2z2Yk3CN5Bi8XRulUjysI1MKSFRTwce5I9GiUBXlY9RmUwmd8Frvier0pOrBAGK9rBYBBBgthQLdeenMFfdzRjcfr4v9NzePSLKi4oTiYQlCga1cu2XivtDhu5UbnkRechCiJGlZFF2YtIMh6fcawUlMzRTSDrr1txhOzG8B2ibJjjSUxMpKXlSLd+a2sriYnH+reTkpIoKSlBpVKRnp7OiBEjqK2tpaio6O+f7nvjD8iDxnVqBSXpkTy17hBnj0+kpc/Jp2Ud/P6zSp44bzxlrQN0DnjwBSUmpEYQbtDwRXknLm+Abpub5Ag9fQ4vuxotWN0+EsP12N1+Vu5vY8aoGLwBibtPH82Oxj7GxJvw+oOoFeJQlJsgCNx5Wg6VnVYqOgb48/pDqBQij62p5kCLhYpOGzqVgreXThra97d2NPPR/jbuPiOHgpQwRsWbaOt3oR+0JfgDQc4rTCYl0sDo+BCumJJGlFHN6vIObC4/kUYtKoWVmBANB9oGePTcPNZVdXPvqgr0KpE7PyzF7Q8QDEJ9r4P5efHEhGhIjzoymTIp/PhCV7/Ty/2fVnLYilHRPoBaKVKUFsGZeXLD6qzRcXxZ0cmzG+toMTs5a3wi+clhFKeH8eHeds7Mi6O938VflkxgdEIo0SEa7jxtNB39HtZWdBGmU3FmvhybV5IRSUOvg001sic9wqCmJDUChzvAecXJZMeYWHmgXc56HOSWU0cO/dwx4OKtHc0sLko+7vX89swxOD1+QrRHrhjFhWp595pJqAa/WaiVIiUZkfQ5vHj9Qf66vZmYEC3nFh65IrKqtJ3nNtbz0MJxQ1nII2KPrTQvGrGI0ZGjMWlMfFb/GUVxRbTZ2nhgxwMkhiTyxIwniNJFYXaZeXDHg5yecTozUn7avqF/SgV5/fr1REX9fCr/R+EegO4qSCoC8ag8vsbNcOAteWJW2pTjH3fq78FrB+0Pu3QYde21+PvMhM6fj6BQDN0ev/x3SIHACYWnoFZjmDIZZcy/NhLJ29pG2y23EHbOIsIXL/6X7ssww/yUeP2y9/Hw1DCAt3e2sL9lgP0t/UMCedWBdnpsbtYc7EREwhuQcPr8vMRcBIKkmnQYtX7SowxsrzOzpc7M1jq5QuwPShi1CiyDucRGtYheo6DH5kMCPMET7Ni34EfJVb5b8aL47sVDiIBEEAHPUZnI7f1uHl1TQ0KoBn8gSKLawR2qd7n981PxiDoWTs3FEqjF6XfiDXoZHzMeb8DLmsY1CAhMSph03JYEQeCc+Hl09G/B39n5jXvkrqlB1OmGp+2dgKKiImpra2loaCAxMZG33377uISKs88+m7feeovLL7+c3t5eampqhjzLP5bJWVF8ftNUksL0HGwbIDFcz+zRsWyq7SHHHIJereTmd/ZzoLUft8/P17U9nJYbT1qknhWXFBCiVQ01hmXGGJmXG8eC/EQK0yP49EAHr25vpKrDxtPrahkVb2JbnRmX14fbL2FxeDjjT1/z8KJxzM2NR60Uef6SQpa+tofKThupEXoKUsOZNzaeiyal4fIGcHj8GAa9rPGhWpweP89urKe938XvzhrDqKOa1B7+oorKDhtRRjVZMQZK2/pp6XOhEkWCksRpufFMSA1jb2MflR1W7llZzs2zR3DNyRnMzInhvBXbSTKqcfkC7G7o4/TceH4xI+s7j+nuRgsapUB+UjgH2+W/Kx/ubWPOmFium55FpFH+Mmx1+VAKIqtK2/myspvT8+J5Y3sLkiCxp6mfslYbby6diFGjxB8IcqB1gPOKk9jd1EdalJ475uUMbTM+VMs5BcmD+cMR/PGrGqq7bDy97hAuX5CXLi3CFwzydW0P41PCj/IDe3luYx0bqnvIjg3h0S+qGZtg4uqTMwE5c/rw2qNRD07wCwQlFIOV4giDmmeWFPD42mqyYo61QCSF6cmMNhCmHxTaO54Fnwum3DRUQc4MyyQzLJNNrZt4et/TFMcX80n9J4yNHMuSnCVUmCvIDMvE5XfR5mijy9n1nb+LH8r/rsVizyuw76+w4FlILDhy+7jFEJcL8fknfpzWJP//AzFOO3noZ099A+YXXyTyyivRZBzfaHMYQRCIvuGGH7ytH4vfbEbU6ZCCEpLXMzSmWlCrUEZGoggN+45n+HEE+vsRQ0OHq9PD/NN5bE01m2t7MGiUXDwxlfn5iVw3PZPi9HBOzz1iaZozJpaNNd14fEEyog1oVUr2t/aDoCLGpEWrEum0+umwuokJ1aAAeuxeXH4JhzdAaoQRm9tOMAguXxC79weq4r/DiuG7Fx3DYIff36ESIRiUyE8KIy5Mh14JT3XlolMESIiz81n7CuZnzSU7PJs1jWsQBZEXyl7g9YrXidHFcHrG6Scc9aodNYqUV19FNJzYOiZ5vXTc9RuUUVEkP/uXH/ha/vtRKv+fvfcOj6pO3/9f03vJZGbSeyMJIYTQQSmKKCoKInZd+7ruqmtZXXVdt9nRXXVV7BXsFVFRkd4hhJpCSO+ZZHo/c35/DAQi6Opa9uf3w+u6uIAzc86ZOUkm93ne93M/ch5//HFmzpyJIAhcdtlllJaWctdddzF69Ghmz57NzJkzWbZsGSUlJchkMh588EESE49cFv8+SCQS8mzxSl5ltoWnshIIR2O8X9VBbZebzY0DKGVSTixOIhCJ0uEMIMTEuAUgO5HV9b0s3VnHxROy8ASjPHJOxeCx541O59TyFNRSyNnyN55uyiMtYRz7uiJkJ2rp94fxBQUs+kM3qwa1ghcuHcPne7p5+PM67jy1mOOL7ESFGBc8uxG9Ss5xBVZOKk3muTWNdHvisW4WrZJgWOCyFzeRZ9Nzx6kl/GHmMPb3ehFFUEil7Ov2EIqKyGQSipIMvL2tjROG2RkIRPEGo4SiMV5Y18Sa+j5OKUvhzasnIJdJWLiygcWbWvnNa9v49Ibjj7iGX2dbywCJehVXHJ9DMBLjype3kqhTsKV5gBvfrOaly8YCcPrINIxaJc+u2o9MKiHFqEKvlnPjjEJOHp6MLySgV8nZuN/Bvh4vz61p5PyxGVRmJTAiwzyYMgLxeLjfTMtnwB/i3o9r8AYjCKJIikkLiHHf+P5+7vpgF9dOyx+s7m5pGmB5TQ9njExjVKaZ1zY2k2KKH3NNfR/uYIRZZUOtnh3OAF/u7aYyy8Lt7+3kkglZzBkVX1lKNql54ICvuqHXS4JWiUWnZFRWAqOyDpuE17CCNkcNnxsNjDDO5fHl+7j91GIKkwyMSR7DrWNvxagyUtVTxdSMqYiI3LTyJubmzeXK8it5fubzqGX/eVz19+UnF8gSiYSTTjoJiUTC1VdfPeiF+lEZaAalPp5j+l0ZdhoodGAbNnS7QgNpo46+DxASQnjCnqG+F1GMV57NmQgSEwNvv4Px5Jkov2HEaqS9jeDOnUQ6Or5VIH8XBJeLQFUV2uOOQyr7bhUlURQJ1dWhzM5GesDqIXg8tF7zG9QlxYjBEKHG/WS9EPdJK+x2Mp584ge9zm8iWFtLxx//SMIFF5Jw1tyf5BzHOMY3UZZmot8XYn+vDyEWr6xmWLRkHGjGEUWRjY39pJk1vH/tZEQxXi1p7ffzwGc1rKnvo3UgSIcrSHGSnh5PiD5vhDHZZlzBKBBDKpHQNuBHFOO+Y4n4za/n52R8TgK72gbwhgUKkw3MHZVBpztIVTQduSgg+B14FE52O3Zz0+ibKEgowBlyUmYtw6wyI5fKcYVcXPfVdZyacypzCuYQEkI8v/N5RieNZkzK0Zf6RVEEhYLEK65Aavz+xYb/K8yaNYtZs2YN2fbXv/518N8SiYSHH36Yhx9++Cc5/3tVbTzwSQ1ZiTpuO6WIK1/cgkmnYHKBjQFfmJtPKiTPbqDPG+Lxr5o5b2wmq+p6WdfgoM8ToqrNySXjs3hq1X7+dkYpkwts8YE60TCpwXo6/UUENQILzqnglfVN9LiDzKlIQy2Xcsnzmxifa+GaqfmoFTJmlCSRalZTlhYv0sikEnIStdT3eHlhbSP7eryASKpZQ0SIcf0JhXy5t5sN+/sJRuI3o+UZZra3Onnk8zq0ShkJOiX3zCmj0xUiQSvnlQ0trK7vJVGnZNaIFC6blMPKul6CEQGjRj44DOj2U4ZR1+0h2ajh4uc2clJpMheOz2Jfj4eX1zVTmGxgeJqRui4vc0elce20fE4vT+X616swqeWcVGJnXG4iMTHusz5ITBQZnmriV5Oyue+TGjIsOqruOmnwcZshbhP5+8d70alkXDA+E7VcxvZWJ5ub+3l5XRMf/W7ykNWwq1/ewqYmJzaDkkl5Vq4/oQDTgaptRaaZa6flM6XwUM/V5AIrf5k9nH9+UUdLv59XLh+H/EBF+Pm1++lxhzixOGmwYgxwy1vVbG4e4O7TSzBq4kNEXP4I7mBk8HN0wBfm+sVVFKcYefDsI4MGYmc+yUMrbkDRX0O+OkpzaCUv7l3OX203o5FrmJIxBYDFpy5GKVPiDXuRiBI+a/6My0dcjkau+a+/z7+Nn1wgr1mzhrS0NHp6epgxYwbDhg3j+OMP3XV9nw7boxJwwhsXglIHZz4Jlu8oOBPz4n++J/+u+jebujbx+AmPY9VY8YQ99HRWkfvJrUgyxxO0novrnXeQJ5i/USCrSkuRp6cj+LxDtgdr65AoFN9LNPc88k+c775L4lVXYf/ttd9pn+COHXTccScJ552H5YLzAZCq1ejGj0dVVIgYjaJISx30Sf9QgrW1gAR1UeERj8nMCajyC1BmHltmPcbPz+nlqZxenjroezxIVcsAFp0SpVzKH9/dSWWmmYfmH1pV0qvkTMixsKvNhUktxWrQ0OcN0+ONDNZp/WGBArueRocfQYgvPcoQkUmlBCKHKsjxKu5QX/J/g5QoxTSxmzyOVi3+OjvbXUQPvIz7P63l6VWNzCixo9bvR524iSsnzOeZ3WYaBhpYsHkBqztW4wq5uKb8Gq4ecTX9oX5kEhlCTCAmxg+0tm0tr9e+jjvsPqpAFkWRjltuQaLRkPq3v/3Ad3yMn5KFK/fT4w2Ta9PR6ghg0Su5Zmo+rkCEF9Y2cv3r2/n3BaP4YHs7L65tIsui47yxmUSiMUZlJ5BsUrOr3UWzw8cbm1rIs+uRSiQkGdXIL3qbxwUJcoWaBJ2SZoePum4PWqWMG96oHrRNHEStkFGZZUEURbY295NvMyCXSfGGBfLtej7a0cHIDDNRZwC1XMqzaxsZlWHmX+eMZGJeIu5gBKNawfBUIxqFlH5fGH84SkOPj1y7jusWV1GRYcaiU7Kzw82NM4ehlEuZUZLEjJKhFkdXUKDfFyFRryIixAiEo3xV083nu7v5bE83y/Z0UZmVwL4eL4VJejyhKE19Pno9IXzBCAsvHoNWKePVDc2MPJDCEYwIzHtyHQP+ME9dUMn4nEQStAq8oSiLN7YwbZidfLseuUzK3bNLUCtklKaaCIQF0hM0vLaxhVV1vfx7RQO3nzKM1ze3oFXKaXYEkAKXTsjmN9ML+HJvNwtX7ufMilRmj0wb4gs+eJ3l0rg1rDLLjOKwTOp5ozJ4+Is61u3rY+qwuPXM4Q1RnGJEq5Rxenkq54/Lorp1gPkL1yGVSFh81XjMWiXRmEhhsoEZJUmDcX5qxaGCnkybwL0znkQqkaKWq5nc62W/cx9hIYxcGv9e8IQ9XPPFNVTYKrhpzE3cMvYWwtEwUsnQkdWC04kYjSL/EWy9P7lAPthYYLfbmTNnDps2bRoikL9Phy0Qr9b27AV/Xzy3uGldvIIslcG2l+DEu//zMSLBuOcl5/hvrRYfjXJbOf6IH70i7ql5YdcLrGpdwRPjrsCeMQltYgGp99+HqvCQGIz29+P5cjnGGSciM5shEEDo7SXafcgzIwoCnXfeicxoIP2JJ5Aold/JcmA8dRbBmhq048YObgu3tROo2oZh5kykR2n+U2ZnYzz5ZHSH7SNRKLDf+PvvdS2+C6Io0nnXn5EoFGS/+soRjyuS7KQ9cP+Pft5jHONofFXTg0kjZ1TW0Abcw3/W3MEId76/i1yrjttnFRMRBMJCXADGYiLnP7uBrc0DGNVyHL4IiToFn/5+PM+u3s87W1vpcQcZ8EdRymXs7fKikUvJTNBQ3xvvYpdL4/L1YCE58sPcFoPEkJJBLzVkITA0dk2rkOCPDC1d+8IxZMC4LDPV7S66PSFe3djKyIwR3HDSWI7LGM3Gni/Y2LkRvUrP5LTJtHnayDPnMTZlLFU9Vcz9cC4qmYoTMk8AoMXTglFp5JScU77xdUpkciTS7+OfPsbPxdamflyBCNOLk1hw9gge+qwOm1HJs2v2YzOoqWp1kmJQIZXEl8/3dMab2tITtIzOTqDZ4WPJzk52trsYlmokxaQm3aymus3FyY+swqxV8JczSnnwszpuOLGAGSVGRFGkMsvC21vb+WB7B2XpRmKihFD0yB+MPZ1ubntnJ2eMTOOGGYV0u4O8vaWNcFTknrll7Gh18emuTloHApxVmc7obAsvrmvina1tPHZeBZXZFl68bCz3Lq2h2eGjzxdiR5Uz3libk0jH9naigsjCFft4f1s7951VNuSzQRRFlHIJd5xaTKpZQ323hzc2t/LkygYkwKjMBM4YmUpFpoUv9nZxx3s7aO4PMCnPSqo5nlZh0Slp7PPx9tY2HL4wI9LN1Ha6aXZ4CUfhTx/sIhSNYTOqUMplvLmlFamEQR9v5WGfXRqljClFdoanmbjy5S2YNQpC0Rivb2ol2ajmxpMKSU/QMik/LhaFmEifN8Rjy/dhUCsGmwQPZ2+XB2O0nzmtr0H6pZAR1wmFyXpyrbohFpinVjawur6PhRdVDjbubWtx4gsLzChOQq+S4/JHeGltI5sb+zmlNJkrXtqCzaDiX+dWDDnv4Vat28fdRlgID9mmlCnJN+eTZYrnq0/LOHpDXscddyL095P1ystI5D9M4v6kAtnn8xGLxTAYDPh8PpYtW8Zdd931ww667wt4+/K4II6JIIQgGgBTBoy58sjn138OUiUoteBqhdI54G6HnW9CyDNEIIuiSPeAh6SGd5BkjIHk4UMOFYlF6PB2sKJtBZnGTC4uvZgTMk/AqDRiKj4PZCru3XgPA8EB7lcdEn3+TZtxPPMMcksChhNOQJGWRtZLLyLRHFoWkMhkWK/5NYLHQ/OFF2GedxbmOXPwb92KzGxGXVzM0dCNGUPO64uHbHN//DGu999HmZ2Dpmz4EfvITCZs31JtFpxOehYswDBzJvrJk7/xed8FiUSC7YbrhzZCHuMY/wNCUYGHP6/DZlDx/K+OklADuAIRHl5Wy0klSUwtslPdNkCOVcfZlRlsbxlg6c4ONjf2I4gwqyyZD6s7ybHquP3dnSzZ0UGqWU0oKlLf40WvkiIC/miM2l7/4Dn8kdiBlrkfGwmfMo54Q95Qvi6Oc60amh0BBBE2NjuHPNbg6OOpTdVkmKyMSR6DQWlAJpGxvmM99x1/H9U91Xyw7wMUEgUhIUQkFsERdGBWmzmv+DymZ04n05h59FcokZB6/31HfewY/3v+vaKBXk+ISQVW9GoFW1oG0CqkKOUyFDIJO9tcpJYmMfvAGOob39jOnIo0Tii28eSKBm4+qRCjWkFNl4cBfwS5TIJBraDfH0EigXZngD+8vYNhKUbshrhndGVtD7fnYLfHAAAgAElEQVS+swOzVolUCq0DAdyBCKUpBqJCDG/oUBNtnk3PxROymJhvxapXYdWrKDk9btORSCSkmbWsqO3BqFEMVmezE+MNYQenvPV5w2xrGWBiXiJf7OmmMiuBR8+rYHRWAk19PjItWgJhAU8wAsR1waNf1mPRKcmwaHnws1ruOq0Em0HFBc9soM8bRimFU0aksK6hn+Z+Pw/MK+e9qnb2dHoxquWcMyYdhVw2mAohk8C4XAvnjI6vMj/yRT3+cAxRhG5PiH+eO5JAWCDTomHB/HLybN+c89vnDVHd6mTxleNRHajK3jSjiOo2J2eMTBtSqT2pNJlxuRZW1vaikku4/MXN/Pn0UjITDwnRyyblcHa6E+2nO+hp2Ib9gEDOtxt4+uKhRcw5FenkWHWkJRzSMheMy+LE4qT41DxviKU7O1mys5OLJmQxKd/KluYBHN4Qr6xv4sLxWUctBGrkmiNsEyqZirsn3j34/2d2PMPe/r1cWnopDc4GTss7DblUjuHEExDcbviOltNv4ycVyN3d3cyZMweIZzaef/75Rw0y/85EI/GKccg1dLtUEfcSf/1CiyKsuDfuNdbboa8e8qbHrRVznwXT0Nicz3Z38c9Pd3O39FPGlzVC8nBcIRdauZZILMJvvvgNkViEYDTIkv1L6PJ1cXbR2fxq+K8QRZHNXZsJRANHvGz98cchMxrQVB5qBjxa7rFh+nSivb14v1yO3GrF8dJL9D35FIr0dHLfe3dI+sW3YZ53FurSUtTFw/7zk4+C4HYT3LMXZU7uDxbIAPoJR3a6H+MYPzcRQWRakY2J+UOX3kRR5P5Pa9CrFJw6IoWNjf3MLk+lPMPMdYur6HQHOXdMhIc/r8UVjDIxL5GGPh8nD08lz67ng20drK7vJdWsIc+mo90ZRBoTsehU+MIB5FIJUUHk8HrYj1Q0PvxdHPj7uzW6tg8ED095QgJYtHIc/iiCvIceYSvVvSPZ3rOddm875xady0BogEe3PYpZaWZD1wacISdjk8dy98S7SdImsbptNXatnSJL0Tee9xj//+aOU4vxhwRUchl9nhDJRhUlqUZKU0xUtQxwZkUaJ5Yk09jn4+LnNiISH2HsCkQIRWPcPbuEBfPLuePdHZi1CjpcIcYXWNnW4uSk0elsaR6gtsfLb6cVUJ5hZkVtD797fTvhqMAZFWl8saebdLOGbe4QX9b00NTvp7HPxzljMji1LJVkk5qZpclDRFVrf4Aud5Ax2QlIJBLumTsCUYyPtw5FBaYW2ZladGjwl0YhxaJTUZmdwLLd3egUcpZUd7Bhv4NV9b1UZJhp6fdTlm7kmle38dvpeSxctR+rXsWTF44iK1GLPxzlsS/rOS4vkZX7HJg1Cm48qYiEtU2sruvDF4pw2ynFvLS2ib1dbjzBKAtX1VOYpOef51awtXmANfV9zChOJtuq5/xxmYQFgT5PGFECj325j05XvAr+m6lHJmW0O/0YVQoMGgUfbG/n1Q0tPHT2iMHq8vbWAT6s7uDEkqTBqXwHMWmUzB6ZxmsbmlnX0MflL21iXmU6V0+Jn0cuk5KQW8nj6Q/wyfYwT5b5hwjowylJNZJv1/OXj3ZTYDdwycRsVtT20Nzv5/Pdnezt8jDnQOPz7PI0NEoZf5xVzG8XbeOtrW2cVZk+6O3+vgSjQXwRHx82fMjW7q2MTh5NuiEd8wHN+WPwkwrk3Nxcqqurf7wDrrwX1j8eF8QxIZ5ZLFWCMRlaN8DOt2HCtVD9BiSVQOpIOP1RkClArga/AzQHkhiSSo44fI5VT0WOnXb1xSzwmpnWtYMHt9xLSWIJmcZMavprkCAhy5hFzUANdf11JGoSubzscprcTfxj4z84Pu14bpx045DjSrVadBMnHnG+oyG32Uh/9F/x/YxG9Mcdh/HUWd9ZHAPIExPRTz5KRN3XEEURx9NPIzWZsZx7zuB2ZWYmGc8+g8xg+Ja9j3GMXxY7Wp18WN1BikkzZMCAKMKeDjcmjYL5o9OB+CCNnW0u5lSkYVDLEEUY8Ec4b2wGxxXaWLShhZveqCIYjRERRCx6JdOLbHyyq5OoICICzf0BErVyRmaY+aq273/2vo9GSBhaURaBfn88o7nMWk6BzIKsdi+Nwn7OKpzHcNtwPmr4iPUd65mRNYPHpz/Oq3tf5azCs0jWJeMOu3l026Nkm7J5cMr/NrP9GP89h1cqP6zuoMsdItkU4eThybxf3UF1m4uZw1NI1Ck5vtBGS78PVyBCtlVLXbeXa17dRrcrgM2opqHHiysYpdsTpMnh55m1TYzNSuDFS0ZTnGZGFEWqWgaIxeIRa1cel0tGgpYCu56b3qomIsTY3NiP1aDipXVN7Olw0+EM0NjnI8+u57UrxgPw6PJ6dre7uGxyNkXJRkakmwEJz65q4PGvGlgwv5wTDhu5PCrLwtvXTGBft4fFG1tZXtfD3k43k/Kt3HfWCIxqOU+uaKDXE2ZNfR8lqUbmj05ndJaF0lQTT1xQyXWLt7F0ZxdJRhXFyUYeu6ACo1rBnaeWsLnEQetAgDNHppFq0rDg81qW7OhkXmUa4w587swakUK+3UCvJ8jHOzo5dUQKM0qSCIQF3tnWhs2gwumPDH5O1XZ5MKjlg7aO857egFIuYc6odEpSjNwys4jS1EPRsxZ93KJ5eBPg15mYZ0UCNPT6+GB7B1dPyccfjuILCdgMKiaWl1Dva+Ti5zdwXIGNm2cOQxRFrn99OycMs3Pu2Ew2NjooSjJQ2+UZHBP+6a4u9vV6GZ9toarVRV23l7+eWTbk3HfPLsUXig4Rx8ualuEIODCpTPQF+phXOO+oCTkH+W3FbxER6Q/20+ZpI02f9o3P/W/5ZcW82YbFhW3JbNi7BHrqIOqD4jOgdgmojLDmX7DmQciZDnMXDrVJJGR946FjMRGdSsY9c8u4+0Mp67rX88Xa95FJJDS5mvi8+XMUMgVn5p9JnaOOmBjDrDJzduHZrGpbhV1j57LSyxhuG2pp2NS5ibUda7l6xNWDX2zfpk30v/wKSbfdhjL9m7+oujFj0H1D6Ltn5UrEcBjjjBnf4wKCGIuBICBRKEAQ8K5egzwhYYhABr5x7PUxjvFLZXS2hb+fWcaIjKEZ5lKphMfOr+DuD/dw+3s7aen3s7Kuh5Z+P/t7fSy6chw6lZwcm47XN7Vw3aJt8ca7GCTpleTbtWxvdfLCumamD7ORbo6wuSVuW3D4o3z5jeI4Przju1Z9v53vfgybXkmvN3zE9myrltb+AH5/iK7WGp6TixhGqFi8dzH+qJ80fRo6uY6VrSspt5WzvXc7mcZMChIKWLx3MReWXEiZrewoZzzGL5HrTigYFGBbmvo5Lt/KReOzeGx5PccXWJlTkcZTKxt4YF4JMqmEfyzZw/oGBxqlDKVcFl/TiInsaHVxx6wiXlnfwvLaXgQRXrxsLB9Vd/DFnm4WzC8frAqfOzaT+U+tpyTFhFwmYW+nm2cuqmRtQz9PrdhHhyuIQS1n9mHe2XPGZPCJWsbt7+6iMNnAx9cdB4AzEMUfjrKyrndQIEeFGNtbnZSmmihJM3Hh+LgVaMAfprHPR3u/n/KyFE4qTcaiU5Jq1jDja1XYlbU9dLtD2PRKhFiMEekmjIcNznhraxu72t2UpBh5bPk+Opx+drS5mFZkI8eqY+2+PiqzEihLNzHrX9V0u0OMzTGjU8Wb8i6akD3k6+AJRrh20VZyrXpunlnEjW9sJ1GvIBCJ8enO+HCWu04vHbJPiklDVqIWERFXIIJJM7QnASDFrObk4cn0esJcNSWen/33JXvZ3eHilSvGUd3mZEvzAF3uIJ/s6uLMijRyrXrCQoyoKPLo8joWbWzh1pnDeOmysYMNfX86rQRvKIrNoCLPrmdi/pHpYgftMYeztHEpHd4O+gJ9+CN+ChIKjpqzfhCJRAIimJQmrPafZs7GL0sgj5gP9ctg9/tw6iOw+FyIesHZAvpkaFwNzWvjVozGFfDmRTDveaj9BDLHw8c3wYhzoPxcAHa1u/jHx3u5ekou7kCEP3+4mxyrlsIkA7dMmczSrt3s6d1DnbOOQCSARW1hRtYMLiy+kI2dGym0FBISQvxr278ICSEyDBnMyj0slsfby+bGZaxzVA+5G4r29BLt6iTm8/3Xl6L/xZeI+XwYTjzxe+UHd9//AKGaGjKeehKpRkPG44/9KF6dY/y/waeffsr111+PIAhcccUV3Hbbbf/rl/SjIIoiuzpcFKcYhvwyO4hcKqXDGRis0qjkMn4zNY9AJDbofyxNNTEmx8JXtT3EYvH0iTSLBo1CNpgGsbyml8MmqmLRSOkPHGmokBBhMrvYSAnhb5ma9+MSQ4FA0OtFLtEjkUiIxA5VkjsH/JjUMsYpG7hM8wxv6G280peNzSyyZP8SXEEXrogLnVzHCztfoD/UT64pl1pHLUsblzK/aD65pqGDKsRoFPdnn6EuLvnBkZbH+Hl48LMaWvr9PDx/JCMPiJiPqtv5sqaX0lQjH1S1s73FyekjUtjX7eWJr/axYP5I/nLGcDbsdzCjxE51q5slOzr4qLoDuUxKcYoJpz+ETiVjVHa8+GI3qPGEBF5a18wJxUkoZBLkUgnzRqdjVCuQy+LRZxKJhHPHZJBmVnPr29VYDSpOHZHKng4XaQkaHvi0Bqc/TCQm0tDjwekPE4zEyLXqKLTrcQUig+9t/X4Hd32wm2um5HJKWQpzR6Vj0igwaxU8+Fkd//yyjrQEDQ99VkOOVccD88oJRAQWbWpGo5BxRnkaPZ4Q7kAElVxGMBqjLN1ERIhxz8d7ybfruXFGET2eIAqZhGaHj0AkiiDCqxtbMGgULFhWx59OKyHXpqeh10s4KvJVbR/Pr2kkGBF48+oJIGHQo93lCuINRtGrZMikcU/3SaXpvLahmZxEHR3OwBAR7PSH6XYHqcgw8/s3tqOSybAbVWQl6vjDyYdsl2qFjDtPK+Wi5zayZEcnGoWMAruORL0SrUJGNCaSnqDhjlOLSTNrGZEen1Ww6IpxSCQSzn9mPQqphIkFiUMqwQk6JQkHRoafMzZ+A/LJzg6+qu0l36ZHEEUunJCEI+gg25Q9uN+fxv+JUDTELscuBoIDjEr6zwEKz+16jhWtK3h0+qNY1EfvK/kh/LIEMsC4X8cF8VuXgL8XJDII9MX9x3s/gFgE5FoI+6G/BZ6ZAf31YM4BXSLhUIg3NzQzKd/K7nYXm5sc1HV7uHxSDka1nF3tLra1drK0oZn119/P2/teZ237WiQSCb8d+VuqWlfzUfNneGNhpmdM5+YxN3Pz6JtZ3rKcSCwyOMoVgE9v44r+BubOe5YUw6E4FeOpszCcMJ1gTS09j/yTxCuvRKb/fsH/8Ql8se89XENhsyG4XIOWDZn5pxn+cYxfHoIgcO211/L555+Tnp7OmDFjmD17NiUlR9qRfmk09vm47Z0dTCuy88dZRza86lRyXr58LHKpFKkE/KEoXZ7QEf69iowEIgfsCZEYdLtDzKmwsXqfA4jXcRUyCcKBaXVHE8cAInIyJH00iU5a+XkmZerxciFfspVhbBOLiYpDbRZBAcKBEL36ArbaJrI57IBoF9PS5zOnaBabOzezcMdCLi69mPr+er5s/ZI9jj3scewhQZXAWQVnHXHOcEsrfU8+iX7KVJJuuflneZ/H+GEEIwL+kDDEoz6jNJm1DQ78YYG5o9J5dUMzF4zPZObwZLY0D+APC5i1Sra1OEkyqplSZCMtQYM7GKHApsNuVHNqeRqr6nqZWmgjFhNRKaScMjyZ/X0+Pqru4PTyVCJCjByrjsqsBDbu72dfj5ftrU7MOiVvbW1jenEyM0rs/PPzWhZvamVkhpmJeVYUMgmPL9+HVCohFBG4/vUqqlpc3DN3OBPzrFz/ehWzhiczLjeRi8ZnUdft4cmVDTj9EYSYyAXjMlDIJMyrzKAkxcjZozN4eX0zH1V30Njn452tbVgNKibkWpl9IBZyfYODi8ZnUZRiYMmODra1DNDjCTJ7ZCojTGbe2tKKRAL/OHM4V79ahUYhY0KelcsnxZNvVtR2MzrLQq5Nz+isBB5fXk+yUc0Xe7p5dWMLF4zLZFK+lQyLlssm5zAp30qeTc/iq8YTi4mUZ5hZXdfLV7W9hCICHBDIVS1OFq5sQC6TIpVISLFq2NvpHhTch6NTyjilNJlcu45fvbAZo1rOmlun0e+PcFpZCrWdbpKNGsozDumEg5pDr5Jj0iqpanZyw+vbSTVpmDUihVOGHxok4g1Fue2dHbT0+6nr9mDVqzBrFLy6dStyww5eP/+3pOjjz0/UxCvNqYYjkzUOp8vXxdLGpczOm02iOpEkbRIK6ZFFjx+DX55ATquEPR+AIQ2CznjluLcWdDZIHQ29e8BahDDQzDLd6UTbtjJdbCbiGqA+/WLebx/F21t2YTOoicZEhBgEIgJf1nbz8DkVrKxvYGHVYvQJHlq9jbxb/y7ltnJ2O3bTOVDPaeueQxcd4O8WE9V91bR72ym3lQ9ZChBFkYHQAAllZ6NytZGSMDRvWXA4kOp0+Navx7tyJaYzzkCm/37VFWXWN9tFvo3EKy7/r/Y7xv/7bNq0ifz8/MFxteeeey4ffPDB/xMCOT1By68mZg+Z3vR1VPJDKymLN7fy1pY2FswfQSASIztRh1Uf72I/pTSFNfU99PvDnDMmk8osM0+siIfqWLQK+vyRITFuR0fCIvH72aN+KF4MPM/JB+rIR0eUeaiLNKDOzmFPYx1SiZRkQwI1jhoKLAW8OutVnt7xNHqlnlk5s1jeshyzyszEtImo5Uf+AlbmZJN8550oc37YCORj/HzceWr85/2gEIrFRLpcQa4+Pg+tUsZ7Vb2IoojbH+HWU4ZR3+3llreqOa7ASk2Xmx2tTt6rauf2WcXs7/WxvcXJ6BwrpwxPpt0ZwKxRUtU6wB/e3sHFE7JRyqU88dU+SlNNPPDpXlbW9XHP3OGcNSqDR8+roMBuwBOM0O4MoEyUMirLglohZ2+nh/F5Fn43vZDHl9dTlGzglLJkrnplKwlaBRPzEplWZKe61cnSHZ009XrRqRQEIgIFSQY+rO7EH44Si8GK2j7+fFopWpWMsxdu4A8nF/HrKXl8tquTUVkJ3DyziG5PkGV7uohEYzy2fB+eUAR3MMo5YzN48NNa5o9O55Nd3Ty5ooFbZhbx+Z5uetwh/vnlPm47pYhzRmfy5pZWnl69n4gQQymXclJJMtedWIA7EOGNqydg1avY2eYiK1HLEysb2NnmJDVBi1IuHeIxlkoljMpMoCLDzNVT8oYkVUzKt3LvWSNIManZ2+lmSXUnerWcm2fGo2dFUaS6zUWuTccHVe0s3d3FgpJyxudaMGkUrKrv4/5ParhgfBZ7Oj2sa+ijpsvNvMqMIQNCrpmaT6czgEImRYiJ1HV7yOnUDRHIkWiMLleQ4/ITuXBcJrl2PUaVnJveCZJqKRkUxQdpcDbQ6mllSvqUAytcEQLRAEbloUJFdW8179a/S745nzkFc5hT8OM15X2dX55ABti+KB7RpjbH/cebnwHfXhAFekQTnT0RVo58jafXdZIqzeWR6OnoxQBzq9bwFsMIC9DmjC+BqOQSIlGBHW0uluxo58u9AyiC4xieJSFJm0SeKY8R1nhXrF5lQZI6ira+LZxXdB6n5JzC3A/mYlKZWHrW0sG7mFVtq3i06lFuG3sbY4riqR2C04nzvffQjhtH111/RjOqAus118SHc/yES4/etWuJ9vZhOmP2sVHOx/hW2tvbycg4tNKRnp7Oxo0bj3jeDx7u8z9AKZdy/rjvflM5IS8RZyCC0x/h2kXb0Knk5Fr1PHHhKO46vYRorJiYGKOpz8/Wpn6UsnjwfZ//QDQUcXfxj59W8cMI883jWKVATBKl2+1k254sNNLxlGRFWNW+iiZXE3qFngVTF+AIOvCEPTw45UE+3v8xY5LHMNI+8qjH7FnwMNGODlKPZZ3/YhBFqGodoDDJgEGtwBWI8NrGFgrsejbsd9DtDjEpL5Hh6SYUMind7iBr9vVR1+1heGp8H5tRjUYhY3iaiWHJenKsOnKsOp64wEIsJtLk8JJr1TM6OwGbXsX43EQK7HpC0RiiKNLvCyOTSihNNfHZ7k7+9UU95Rlm1u1zsGx3F2ePzmBCXiJRIcb7VW3s6XSjlEtJ1ClpHwgwbZiNwiQjC1ftZ1SGCbVCSlQUueXt7agVMh46u5yHzh7BgC9MIBLjpXWNCKKIXiXHolOSoFWybp+DHe1uxuUkctGEbC57cTMrPX0EI1GyrVqGJRmwGVTc/u5OXIEI6RYNZ1akMSE3vtTf6QriCkRoHwgQCMeQSiUs2tRClyuAWiHj5OHpXD0lj9+/vp2Njf2cMjyJSyflkp8Uv1472pzk2XU8+mUDRo2CX0/JIyLEWLyphZEZZkakm5F8beAGxD/rUk1qLnxuE95ghIsnZnP37FJ0qrg+2dPp5pa3qjlzZBrjci1UZJixG1Q8e0m836m+20NJqpHyDBNTiypZvKmFF9Y2MSbbQkFSvHHfFYjw6a4uTh6eTEVmAjNKk3H6w+hU8VX4hasauHFGETlWHYuuHI9CJhmiPz669ujFgZd3v8xOx05KE0uxaW08UfUEG7o2cGPljcilcirsFUzPmE6qLpVhif9dStf34ZcnkCUSOPleWHIj+Lph7SMAiMQQgZciJ7IqPBL7umUMi2k5Q7KKf4tn0EgSdUIqwoE5r0ppPPZJAJCASS0H/SaSM9r588irGJNjYWnTOyxvXc6a9jWcP+x8bt9wN7PzZrPIX0Vy+yryzfkIooCIOMRakaJPoSihCLv2ULRMsKYW55tvxUc3p6XhXbWamMdDqL6ejKee+lGmvhyNgdffINrZiXHmSUNyl49xjP+W7z3c5xdCOBqjvsfDsGQjpakmYjH4w9vbCUdjBCNhchJFJMSrN0qphNc2tPKvL+vQKuVkJ+po7vejlEuRSSAQif0PxfE3Rb6JB7Yd/UZZrYwRkkYJyxtp7c2iMvMkunzPcXbh2VxScgkDwQGe2/kcCqmCNk8bC3cs5C8T/3L0VyCK/H3j3xndtpPhERuI315PP8b/f9je5uQPb+/ggnGZXDY5lwSdkgXzy+l0Blld34tBLeeMijRufLOa4wtsjMowYdOriAoxltf2MX90OgV2PZ2uAI+dV8GG/f385rWt/G56AZPzrVz9yhbqur3oVDLC0Rh2oxq7UU0wIhAVRDRKOW9tbqOp18fskWk8u2o/+/t8TC+yc+OMQpyBMG9uaeXsynRaBwI8saKB4wqsiKLIwlX7ybHpmFaUxD+W7qGuy0t9t5uYKFKWZibJqGJakZ3yDDOPfFHHxv39PHNxJQa1nIeW1fLHWcW8dFk89/er2h4qMxO4dHI2AFcfn0uCTkF9t5dsq443N7fy/vaOeKOYRoFZo8CqV1OcakQikfDE+RWc98wG8u06Lp0UP8alE3Oobh0gLMS4dGIOUglUZJjodgewG9T8/s3tzCxJ4vTyVJKMKt7a2opUCgqphH09XlRyKYs2ttDU56MszUS3O4RCJuG9qnZmlaWQao7/jnd4Izi8IZKNamaXp+ILC9R0uRmWbCT3QKzccQVW8u0GRmdbaHb4uOO9nbj9IU6UbadIaeTCZ7qZUmTj7tnDmT7MjlYp45pXt3LBuCxsBhWr6npJ1CupyIyvyh3s1eh0Bmjo8bG1eYDn1zRy7bR8kk1Db8x73EEcvvARFrbLyy6n09eJVRPXQ0WWIjwRD8/tfI6B4AAvz3oZlUz1szUD//IEMsDwsyDohU0LEftqiIjQFbMgQ+A82ZdYBRdeUc0ScRwvR2fQjx4RGRl0YRW9rGcE4QO/vUQg16KhMjuB11Z2YLZIqPa9xljplSzaswhBFAgIAeqd9XjDXtq97VxccjHFlmIe2foIOaYcFs5YiFwqp9PbSXVvNSdknsA9x90z5CVrR1eSet+9qAoLUSSn0PfMM6hHlCOz2ZD+hHFqybf/kZjfj/SYOD7GfyAtLY3W1tbB/7e1tQ1Owvy/wLI9XTzyeR13nV7KlEIbZq2CHJueyfk2Vu3rJc+mp9MZ4MPmDioyzKQlaLDrVagVcpocXoRYDKVMRnaill2dnv/Ru4giIy7ORb4+RfPIyCeVFEIHPguDEQm61HUoTHuYUpjGnRNv5pNmJ1MzppJtysYb9vKX9X8ZLAq8v+99ri2/FrvOPuSYbZ42Xt3zKk2uJkJnFXDy5L8fsXoVC4UQI9Hv3XtxjJ+eoiQDI9JMDPgjgyPYC+0G0s1aHj23gj5vCJtRjVou5cPqDj7d1Yk/EuX8MZms2dfHh9s7eK+qHZNGwT1zR1CUZGByvpXiFAPOQIQ+b5gko4obZxRSnh73trY4/Kyq7zlw7yaSn6Rne5uTHJueq6bk8vePawhEBexGNXe+vwu9Ws6JxUlkJ2r56xnDybHq2NPhotMV5LyxmUgkEvJsevo8YXZ3uJHLpESFGL+fUURrv5/V9b1IkWAzqAhGY+Tb9UzITSTZqObWt3eQY9PhDUZZML+c+h4fgZDAX5fsZmqRnVtPiVcuTx0RJcOi5dyxGehVCt7c3MITK2r4+5llTC6wkm7RcuXxeSQZVYPf/3NGpbFhfx/VbS6kUrjy5S00O+JDhM6sSMOkVTAxz0pxihGLTsmy3d2UlZnY2e7GE4yQn5nAQ2eXk2rWsH6/g1vf3sGY7ASqWl1Y9SrOrIh/XldmJ7Ds98fzwfYObnqrGo1CFo+Qu2YiGqWMC8dn8VVND3qVgmSTmhfXNvFlTQ8WjZSWgBmVVMQdiaJVyliyo4OxORb8YYHWfj+PfF5LQZKBpy6qHBS+oijy0romVtT2opDB6Cwz3mCEzU39tDv9g8/rdgfpdge57Z0dRASRN66egETmQylTolPoyDRmDhkydHLOyZycczK7Hbvxhr2oZN/e0CyKIjpgDT4AACAASURBVO6Pl6JIT0M78uirWt+HX6ZA3voirHkYj9vJU8GzWM4IbpctoplUHhbm4UfNiZKtpEicrBArOLjQWU829Uepnpw/NpOlu7uJRpVIpQGWNa/htNzTQAJSpEzNmMqfxv+Jm1behC/i47pR19HibkEQBYLRIP6on0QSebf+XZY2LiXDkEGpdWjsikQuR5GezsDixWjHjo2PQfyRLA9iLIbkGybVKVJSjrr9GMf4OmPGjKG+vp7GxkbS0tJ4/fXXWbRo0f/6Zf1slKebmV2eSnGyAX84yr2f7KUy04JBLefF9U3Ud3l5c0sLdqManVKOPyzQ0u/HolMQDAuEBQgLArs6PWgUUkIHqsgHJ5EFI1GC0Z+2kipBPDBm+rvVr0OHPS3FJMet20FMFDh72Ml0BlrY1rWN9+rfY9GsRWgUGmTIiBJFJVWRoE7AoBx6c/9F8xe8tPsl9g3s4+KSi7mq/KpDXtZQiL4nn0I7ZjTuj5cSbmkm8/nnkSq/LuSP8b9kwB/mq9pejGo5151QgEIm4YkV+/hibw+/P7GQf31ZT1aijiuOy2VL8wDvb2ujONlIuzNArzdEol7JtGF2RDE+HjnZpOau00t5c3MLr29pZVyOhfX74w1/UqmEqBBjyY4O3tnWxkNnlxMIC9yzdC/FKUZ6PSE+293FtdPyKU4x8PGByZUXjM/EolPy7rY2+jwhxuVYSBoWb3YVYiJf1XRxw4kFaBVyfvXCJvZ2uilJjVcr73x/F5saHUzIS+Tpi0Zz0fObsOqUPHb+KFbX97Kz3UmPJ0iHK8jIDDOPLa8n26pjzqg0xmYfSkoYm5PI2JxDHlpXMEK+XUdZetwrLJFIuGRi9hHX9/Ljcml2+Egza5haZOeDqjY63UHOe3o9J5cl4w5GyUrUUtPpZlvLAJmJWt7+9UREEapbnaxr6OOcMZmkm7UEIwK7Ozw8cFYZZelmdne48IcFxmRbeGVDM8t2dVOUbGDOqDQkxIeAOP1hmvp83PdJDXNGpfG76QWUpZkoTjbw0NnldHV18HlDAOeePiblW3ls+T563CFunlnE+eMy+cfHe+hwBRmWrGdqkZ2sRB3+sMC7Ve30uIMY1Qpqu7ysbXBw44xCRmUe6vv4/RvbcfhCeIJRphfZ0ShjXPn579AIRZiDs7lhRiFp5iOLeaWJQ/VUSAghxIQjcpJjLheO555DlZ/3f1Qg+/uh+g22eJJ5K3wie8iiiTR+J9xAGr30Y8SCC5vExZrYwUzig+LxoCAVOTyD9JFV65hfmYVg+5yO0C4iURPVe+u4wjqBtYnF/HXiX1HJVdw29jZe2fsKD29awNs1r6GSKvHLFCzau4jrR13Pmo41pOnTvnGSVGDnTvpfehnHSy9jmDaVxEsv/a+b7QYvx5YtdN9/P8l33ommvPwHHesY/7eRy+U8/vjjzJw5E0EQuOyyyygtLf3PO/5CeWtLKzvanPxuegF2o5oMi5brT4w3sniCEQb8EdzBCKFoFBBRyiSEoiJdrgAZFh3dniAADl8Eu0HJjJJEPt3dhUomoTDZhBCLsa3VhT8SI/hfWy7Ew/7+z+PaxUFx/J+fK4MhzXrdHh+WVCUWrZUdjh08u/NZlFIlgihw59o7mZYxjYKEAhpcDTwy7RGCkSD/3v5vrim/hnZvO6/tfY3+YD++iA+LxoJWqUUmPeSPFJxOfKtWIUbCqIuHITOZvtcApGP8PMikEoqSDZw+InUw2zY9QUumRYNMCpdNyubVja18uquL388oJCtRy9RCG9cuqmJqkZ0/n146pJkrGIkv7z+9ej/drhCzhqewrsHBEysaeHl9M/t6PVRmJvCPOWWMSDezrbkfo1pOdauLeZVpFCYZmF2eyr4eLx9WdxCICBjVCuq7Pdy7tIYEnQKrXsnSXV38bno+PZ4Qv3ltGwV2PRkJWrRKGXq1fFC4Tim0EooIzB+diVQCozLNmDUKnP4w931SQ55Nz/1njWBXh5u/fLiLjAQtV07OYWRmwrcWtWq6PHS7Q9R1uRmTk0izw8dVL29hXmU6Vx5/qFG/MMlApkXL1a9sozTNyPUnFnLHezvwhgQ+3dWNTimn3xtCq5Ahl0po6PEikcB9n9SwpLqdcFSkIElPOCry2+kFaJQy/v7xXu46vYTHlu/D4Q3xzjWTWLa7mx5viOdPHo3dpGFzYz/7e73c8Pp2pg+Lp/mUpcWvydzKdOZWxsdeFyYbOX4k/O2seEU2w6IjO1FLLCYSjsY4vsDG2gYHD31Wy4vrmrnvrBGMy7HwwFll/PrVrWQnajh3bBaLNrWQlahlXYOD4WkmTBoFc0elExVijEg3U5CkRy6VMDltMu1dyWzZ76bbHTyqQP46d629C0fAwVMznkIuPSRjZWYzKX/7G/KEHyed65cnkGMCK1zJ/CEwlWcV/+S62O8IoCGABgXxBhknJmpj6fhRw2A/edx/JyVKbPBtx/14vhC8ubkDXYaTBGMCSZKJtK9dwPpEB7+b+iAqebysv7NvJ+va1xESgvhiYZLEGEFNAs6QE4VUweik0aTr04d8wQ4SiUXoK0vHfuutuD74AN/adShzcki85JIfdDkkCgVSrS4++OMYx/iBzJo1i1mzZv3nJ/7CEUWRhSsbaBsIUJZmYv6Y+LKeLxTljS2tKKUSJuVamJhvRSWX8dnuLvzhKPU9fsICNPf5QAInldj5Ym8PPZ4wK+v7KEwyEhVj7Op0ERPEwVvyH+pHVhL5HnnJ/1kcw0FxHOOgoI4KasYbrsds302fvw+tXMvk1MkEY0EaBhpY3b6ayamT0Sq0vLj7RTxhD8FokIKEAp7c/iQyqYyJqRO5//j7CQmhI6rLiqQk0h9/DJnZjFT7zROyjvG/Jcmg5vLJORQkGWjo9fLSuibmVKQxNieRuz/awz1zyphbEaOqdYB1Db2cf8DS8OKlY1ArZIPiOCrEaBsIsGZfL//+ah95Nj33zR1BtlVHpkWLLxzlHx/vxRsUkCBhfG4iESHGne/vIiZChkXL3FHxpuGd7S4qM808el4FgYjA2BwLezrcWA1KrpmSy1tb29nc2M+wZCOFyXHhlaBT0ukOct30fP66ZA/3fFzDjTMKWbKjk72dHlbX9fDCukYeO7cCu1GNKIpcPjmHLIsWrUpOol6BPyJQlmbiiZX7seqV3Dt3xDdet7+dMZx5T67jouc38eZVE3D4wjQ7/GzY3z9EIL+6oYmqFif+cIRYTGRKkZ1/zBmBTinjhje2U5Js4N1tbYjA7PI0Nux3cMd7OxmZYcYVjBIVRLa3DrC63oFJreCmk4rQKGTIpVJuPqkIXyiKUi5ldnkar21sYtW+Pqx6Ffd/UsOM4iRSzWqUcgldrgDTimx0uYI8vaqB08tTUcqllKQYB28EwkIM94Ec6Te3tPLy+mYm5SeyYH45zf0+Wh0BwtEYZz6xljNHpuILxTBolEwvTmLaMDsb9/dz5/u7+NXEbC6ZmM28AyLcHXYjiGEUEjW/Lv814ggRx6QwVr2KHn8Pt666ldl5s78xoaIooQiXzoVMcuQNtmb4j1fU+cUJ5IAigV/1zgOk3Ba9igEOedi86AApMWAThURR8fWGlbg4lhB/6yJKKYRFCZL0h/FLwgR8MRySj3Gn22mLDvBV9yaSLXk0u5t5ZfcrTE6bzJikMbyw9VGG2f4/9s47Tqry/v7vW6b3ne2978LuArtL74JSAmJDDJYYu1FjiyUx0SQm0cTeTYy9Yq+ISgcBYeltl+2999np5f7+GFzAxUgS/Cb+suf12j925s7cMjPPPc/nOZ9zClg66lKi9dFIosQvxv7iW4/7k6pPePngy9w19g7iSrPQFRViPWeob+g/C93o0aS89OIJbetrbEKQxGHZxTD+5yEIAn+9sJh9Tf2clnfEh7iifYDXv6rDoJHpHPDy2JpKflQQh0LYBu5r6mnSq+h1+smKMZEdY+LVrXUEgiHKWvswa1X4AyFQhlq9iYBaDlvCBUMQ/E7FRZha+/i+JsBOQEa27kVtOsjmDjW+/gMYVQZ0so5GZyO/nfRbfrH+F8QZ4vjJyJ+wu2M3rc5WStpKWJK9hLGxYxEFEUVRWJSxiFV1q8iOyMamteFrbMJXU41h6lQEQUAV/489Tofxn8cLm2u4/7NDLBwVx/g0O+/saGRzVScXT0ylIMGMQS3xtw1V9HsCbKvpITnCiMcf4OFVFdy5YATj0uy4fAFufXsv2+u6WTQ6nkBQoanHzabKTn7x9m4sOjXv/mwysgB3fXQQgzb8ywopCoGgglWvwqiReGt7PV1OP19VdfHsxWMZe1ji4PYF+dv6aubnx7FoTCIT0yMpbXFQnGqjpddNTqyJH49NZHx6JE+trSTZpqe6c4BffxB2nEiwajFoZFAUrnxlOyEFXr50PGcXJQ5eB19AwaCWSbDpqOt2YTpOwNDR0Ktl5uTF8NrWeu5ZUcqLl4zn3Z9NJiPqCEc52NzP/qZ+1pd3kGDVcfXMDPRqmUVjEnD7goyMtzAy3kKEQcOW6i4WF4eDTOIsOk4dEcuzG2po7fcQY9Ty4LljUEsikaZw7LcgQH7CESu462ZlMirRQlGKDQG4bGoar2+rpzDZRlOvh10NrczNi6Wuy8mXlZ009rio63Lz5AVFiAJc+/pOpmTYeX1bA/kJZtr7vSRF6Ll8Wjop9vA5KYrC6tJ2tLJEss3AVTPSmZkTBcCt7+ylqcfNldPSmJFzpE/BHXBz7aprSbOk8fPCn7O7YzfTE6cPJusJCIiCiCgMnegrh5t9Ly249LifQTAUpN5RT6o59aRIWH9wBPmRVeV8XSE5qKRypEIM7qMsjAJD7IyOvVgG3DjR4gspmLKeAjm8XCoLMooQJNoez1nx55Jhy+CmdTfRMtCCRtYwKXYSsiSTEp3PwpxzGRV1/Bnl/s79OP1OtrVsI92aTn5kPtMSppEoRDCw5St0Y0YjGY3Hfe2/CkVR6P/oI1Spqei/IbdQFIXmW29B0OlIef75k7rfYQzjh4hoixZ955E0y9pOJxmRBu4/dzRKSOH1kga213YzNy+WKZmRnPHklwiiwKgEC4XJFt7a3sin+1o5b1wSerXMhROTeeDzcnpcftSySIxJQ223+5h9hgBvAEThu8lxeGT7viUI4TFIp+1GNFZj16ag06SRG5HL8prldHm6+LjiY6YlTKMgsoCxcWMZGzcWRVFocDQQb4xHFmV+N/l33P3V3dy79V48IQ/FMcX8esKv6X71FZxffklSUhLq1NTv+VyGcTKQZNORGW1kybgkxiTZcPsDWHQqXt9WTygEI+JMJNr0uHwBZmRH4fD4+fX7++h1+dnT2MvoJBv3flrKqtI2FEVh/aEOHN4AiTYdT6+rwhMIkWRTQFFYMCqBfc0O4ixabnhjJ9UdTi6cmEJlxwBvb29gU2UXN8zOpDApnXirji8OtLK+vIMbT81iwBvA4fEf44QBsKOuh7IWRzj5L8HK9roePP4gOpWMWSfjDYT44NopGLUqqjsGOP/vWxEFWLG/hSVjk5EOR2FmRRs5pyiB0UlWzjpMnF2+ALe9s5fCJBuXTQvbsyqKwkd7mhmdZOHGU3NQSRLbarp4bFU5MRYdFe0DnFmYQK/Lxw3LdqFViVw1PZ0upw+1dIQE6tQSr18xEVEIV25rO11kxxiZkB7WOe9v7OXBJaP5eG8L726rYr6whcixZ/PRgVb+tqGargEvA54AY5Kt6NUyalnk1JFHJv8XT05lRJyZeKuOtn4PefFmokwadtT1EKFXc/748HVPtOn4bH8LVe0DWLQqUiJ0pNkNjIg1s/JgG0+vq+TGU3OINKo52NLP/Z8fYnFxArOP2teAN8CG8nY0KolzxyYhCAIVbQ7So4yoRBWF0YUkm5NZUbOCNw+9SZQuatAqMkofxXNznzvud/Ove//KrrZdPHzKwxhUQxt819Sv4cndT3Lb+NuYHD/5X/4NfI3vnSCfzOhaRVH4/EArQ22Kjv7/xJpgnGhR21eh1TqQZAgAMjIzE2ayrmkdO1p3IIoidp2dQCiASW1iwB/u4vaGvNi1dmYlzwJgd/tuNJKGEfYjCV2P7XqMXk8vkiDR5eliQfoCbh57MwC2p59CNJz87u1gdzddL76IdsTIIQRZEARs558Pww0xwxgGABvLO/nLZ6X8ZsFIRsSZuea1nczMieK2ebks21bPzroe7jm7gMkZkfiDIWZmR/H+rkaWjk/iibVVOL1BPNoAyXY9voDCnoZeMqIMVLQ7EQWBa2dlcus7+xAASYBos4bmPm+4A+IEhqn/G2O0w0upPZORVI04xQFCqLHr7BhkA86Ak49rP8Yb9NIy0EKiKZFsWzZ6lZ5ofTTP7nuWCbETGB83ntvH3Y6AgEljIk4fx5tlb6I5JZbZ425CdZS/9jD+uzEnL445eUdWGS+eHCaCoxKtYSW8KPK3i4p5ck0lI+LMPPDFIdz+IIuLElGJAnMeXs9Fk1JYNCaePqePzGgTpW0O5uXF0NDl4vnNtXQ4vKwua2defhzXzMygodvFsxtrcHoDzCuIpawlHDiiUYm8/FUdvzgth131Pawta+OjPS1Utjm4YEIKz2ys5qY3dzEjO5ol48LfsRFxZopSbFwyJY30KCPPXTyO0pZ+et0+dtZ1U9Xh5L2dTZxdnMi9K8oYnWjBFwjw6KpKAiGF7gEfl09LZ315B/euKGN1WTuvXj4RCK/8dA546XX7Bq/PV9Vd3PbOXnJjTXx43VQum5rGS5tr2FjeSbxVR4RRHXao0KkYnWhhc1UXBYlWJqYfG5IBDJJzjSyRE3tEolTVMcAFz25Fp5b5+axM+mrb0JQ8Dal5OL1WIgwq9jb18cm+FvLjzahliYfPG4M3EJZIJEXoEQRhkGw/sqqcA839zMmLxekL4AmEyIg2MjM3XOmdmhXFxHQ7dV0ufrcoj1e/quOUnGha+tysL+9kZ30vEXo1Rq3MvPxYpmRGDR5rIBhi+d5mflQQz4T0CGRJZE1ZG/csL+X2+SM4bWTMIBfqcneRbE4e0oT3bdBK2vDKlqORh3c8zGUFlzEudtzg89kR2UxNnDok8v5fxfdKkE92dK3XH6S59+iKzNG3kOOV04/Os1I4tkkPMjR7EFS9tCoyCGH/4g5vBypRhTvoZlvzNkq7SonSRREMBvEEPZhkExG6CM7OPpsvar/AH/TzTsU7mNQm/j7n74N7vrn4ZjwBD0mmJHTysaJzOSqKb8J94ACBzk6M06f/y0sDst1O3B/+iBx1fE9ly+mn/0vvO4xh/NDR3u/B4Q2QEXVk1WZqViSCMILxaRF8tKeZ/AQTM7LDv81FY+LJjDYy5nDE6uaqLr442IZOJePwBrlqejp//OQgrX1e/r6hmhk5kXQN+KjucKJXi6glgT9/ehBJALNWxKrX0tTrRiUJWLQSnc4AEB6RjBoRh/c/5ZqsACFCxq9Q6ero9ugRXQrLDr6FIChMj5+OUW2kvKeceWnzuHPTnUxLmMbq+tUszV3KqrpVeINebFob3Z5ufpT2I1SSikAowMfVH2PVWDlz9k//Q+c2jH8W/R4/z22sZl5+3BCP2vSjfjsf7Gri7Z2NdLt9zM+P4/2dDfR5/VR3uWjr92BQy1S1DzAq0cp545O45a093LO8lCcuKGJGdhQ3v72bTZWdzMuP49HVFXxV3c3TFxQSb9UTadLQNeDD7Q9i0snkx1vY3djLutXtZEcbcfqClNT1YNWrGJNkZU9jL69vq+fsogQkUSDCoOblS8cjH67Oxlq0gzZjefEWttb04PQFCIZC1Hc56RzwolNJdDm9vLSpFlkSmV8Qx/i0CGZkR3PeuMTwCmyvG4tOxZRMOzUdTvY39ZGfYGFEnBm7QY3doCYYDLFiXwt2g5oBTxCNSsDlC+APhlBJIr87I58DTX0U/4NEz+MhQq9mXKqNnFgz509I5oKCedCeDDEFLIkRGBFn5sY3d+EPhCip7cGokVlX1s7aQx3srO/hp5NT+PH4FCQxfDzFyVYijRoMaonFxUksLIjj95+UkmjTce0pmfzuwwNsr+shL96MSSvTMeBlc1UnVe0DzMyO4oNdjQx4AywoiOOm07KPOdY2h5cn11SiU0vceGoWADmxZgpTbJi0x66I2XV2ZibNPOHrcF7OeQiKwK62XWxv245W1h5DkFPMKdwy9uRF2n+vBPlkR9c6vEEsOpmOwzeX4+ObpPhbIDq4uNdJotDPtYk6EAS8QS/1/fWoRTXuoBsBAV/Ax4BvgC53FwA6lY44YxwrqlfQ4e5gVNQobh136xB/vtyIY1NeQkpoUFPjDXrZ27GXUVGjUMqr6V/xGd7KSvwtLeiLx/5b3qAnU6A+jGH8/4I/Lj9ITaeLN66ciFETHvYsOhU/Koijw+HlzZIG8hMsgxUWvTq8HLuytI3J6ZGMTrRwxfR0CpNsRJnUxJq1JFi1PLa6gvI2Byl2A384I5/VZe34A0Fe3VpHc68HUQCdWk1TrwtJFClMtnKoxYEsQOCwRlkQQD48bH3byFYQb2Jf88nxVj6S8Pc1KQ8QUiRCQT1KwILSOxdb2ie0eVvp9fWyp2MPA4EBDLKBxVmL2dexj2ZnMy/uf5Ebim5gTtocXtj/AivrVjLSPpIsWxayKPPgjAeRRRn3/v14DhzEcvrC4ea8/3LUd7n4bH8rJq1qkCAHgiHe3dlIfoKFvHgLgWCIj/a0YNWpOH9cMtvrerht3ggyoo1EmTSMTYlgWlYku+p72VLVydbqLhp73fj8QUqb+ylOtWHWqYk5LIlYWBBHolXHiHjLoGtGWqSB0UlWPt7TTKRRw42nZpFmN3BKTiSdAz5quwZo6/fg9od4fGkRkiggSyI76nq47Z09zMuP5ZY5OXgDITSyOFh0yo4x8e7PJqNXy9R3uwgpMCM7ipk50awqbePCCSlEGNVkRBkRBIGnLyzihU21zHxgHfVdLlLsOrwBhWBQoTg1gvwEC1qVRKxFy+7GXl7YXMuHu5tRSRKxFg0efwi7UUNLrwdBCDceTjhO5firqi4aelwsLk7E6QvS7/YTY9Zy6zt78PtDaNQS9507hgjD4RVgg529cgFbNtYwOSOSMcm2cDT36gpiLRoiDRqeXFfJz2ZmUtHu4KUtdUzPjiYpQs9b2xt4Yk0lKklkTl4MxSkRiKJIQ7cTUYAOh4dkux6dSmJ/Uy/13U7evnoSjT1unlhTQUltN3PyYhmVZOOyqUNTgOMtWiZl2PlwTzNPravkvHHJJFh1lLU4eHZjDaEQbKrq5NqZmXxU8w6RukhOTTn1hL6fb5e/zaO7H2Ve6jyW5ixleuL0f/o7/s/geyXIJxpde6KINKq5fnYWd35UeviR45HhE6m+BhG1TfxJW4ig6FGUdWhFGVmUSTIl0e/rxx6wUz1QTTAYxOkK6xRlQWZqwlSMaiP59nysGisT4yfS7Gw+JklPURSWHVqGXWtnTuocavpquGbVNcxKmsWt42/ly8YveWjHQ9w89mYKS5oYWLeOyOuuQ460/0vk2LFmDcGBAayLFh3zeMjjoePRR9GPHYdp9qx/+n2HMYz/X7C4OJGmXg8GtURbvweLTjUY0drl9PLb00eSFnmkQubyBbjm1Z209Hm4fnYWV83I4KeT09hU2cnt7+7l9nm5nJIbwwMry3F5g2yv7eLTfS28u7OJP52Vx4WTUjnQ3M+B5l7uXV6GLwgEQ+xp6KM4xYpVr+aLA614Agr9nm+vHhtwky/UMn3kj04aQQ4dM1b6ETXtCAEjrvrL0Zj3YY5ZA6JChmzB0VGK2RSLKIg8vvtxzso6i+uKrmNLyxa6vF28cOAFCmMK+aTqE2L0MRhVRvxBPypJRYwhrEms+cO1eEtLCXm92H9y0Uk5h2F8P8iLN/PE+UWoRIEupxe7QUNLn4en1lbhDQS5eHIqZa0OxqfZ+LKyi4dXhTX3X8uUABYUxPHhnnC4xIr9LTi9AWbkRPHQuaO56PkSNlZ2EmXUEHG4KSvZbiA3zsyNy3YBYRL7k0mpXD4tjR11Pbh8AUIKXDAxhfZ+DwaNjCwItDt8tPZ72VbTxcJR4ebPJJsOtSzyyd4WxqdG8OAX5Vw+LY1FY44EHn3dbJdk0/HzWVlkRht4bWs9BQlm8hIs4ea9w+h1+3l3RwP1XS4UwhHLdy3MY0Scmczo8HixuaqLy6em8cHuJt7YVs+8/FjWlbUzJTOSnBgTBo3MTW/tDqfgXTFxyDVv7fNw9ycHCQRDTM+O4qm1leys7+XZi4vpc/vpc/vx+IP0unxEHHwF+pvpGncLv3h7T9ivuddNweEJvCDAKTnRaFQS/W4/hclWipJtNPS4SLSFV7KnZUXRNeDDrFORYNOxvbabzw+08tiPC9GqJKbfv5ZQSOGCiSm8VdJAtFmHRpbIiDIyOtHK7oY+fjYzk9xvrDAANPW6eXRVOfPyYqnudLKlqpuvqrt566pJXDMzgwiDmg0Vnaw71MHZRTF8WPUhcYa4EybIE+MmMi5mHF3uLjY3bcasMTMu7kgFeWfbTmxaG2mWocT9X8F/vEnvmWee4ZlnngGgo6PjH24rCAJrytq/+SgnrtZTENQtyJbtaOybUUISihhCEBQ8oQCdrk6CoSC9vl5yrDkwACFCGFXGcHVHCbC1dSv3Tb8Pk9rELetvIaY0hi5PF6FQiDcWvoEsyvhDfj6u+pgYfQwp5hTane30envZ1roNgDHRY/jJyJ9QGF2I9cfTkGPj0Obnof4XO7x733yLQE8Plvnzj7F7C/b34yrZDpI8TJCH8T+N6dlhbV17v4fLXyphUnokdywYQUO3i5uW7WZKZiS/WXiksqNTSVw6NY2KtgGmZ0Wx6mAb49MjiLfqKEiwDN5s0uwGWvs8qKSw1+rYVBuf7GmhptPFOUWJNPe6D68egUEl4vQHKW8boL3fi1EDnn+0GAacLm7mStWnVPjS4SibsNPiYwAAIABJREFUN7UI/tCJj3ySrhZFEQl5kr/xTAAFD6pQHKJ1O6qITbjEIPj0nNrTQYHHxS8FPxISWpWWVHMqqZZU/jTtT7xX8R4L0hfQONCIw+8gUolk6fKljI4azaOzHh3cQ/Stt9K//BOM06b+w2MMDjgRDfqTFqD0Q8eJ9u+8++67LF68mJKSkn87+l0QBGIsWmbetxZvIMT07Ej63AEyovSsL+/kqbWVWPVqXrt8ApIoUNUxgDcQIjPKwOaqThKterQqkWc2VDEqwcKyKyawo6EXry+EKIlcd0omLl+ARWPCcoj2fg+XvbSdKZl2+tx+dtb3sr2uh8mZkYxLjeCaUzJ5am0lSRHh31trv4eDLf2YNCpGxpupah/gjvf38/aORt64YiLRZi0PLB5NaUs/STYdOrU0uGK0p6GHW97ey1lFCVwzMxNJFFg0Jp7qjgHe2d5AQFHYVtPD3y8+QrgijRoe/nEhl7ywlY5+H+cUJQw27EG4uv7IqnKsehV/PnsUNyzbRYJVS5xVR36CmcxoE39bX4VeJdHvCRNdrUqivsvF1pouJmfY2VXfQ7/bh1ol8fuPDnBOcSJWvRqbXsNfzhnF5wdamJIRdqm4Ya2f09RtTB8f5Mrp6SiKwqwR4YmoViVx3aywpKHP7eeO9/cxJcPODadmHxP1nBFlZEFBHDe+uZv6LhclNd0canMQDCrMGhFNjFlLa5+Hhh4Xv/pRLhPTjoSjqGURs04enEQoikJpi4P0KANaVbj4sK+pj2lZkbx99WTWHWqnw+FFI4dlKxDWsi8dn0SiTc8DMx5AK33TUOHbsa5hHR3uDmwaG0a1kSxb1uBzDp+De7fdS7IpmQdnPnjC7/mP8L0S5BOJrr3yyiu58sorAU7ox61XncghH2+ADd9KJGMpmogtKEEQ5SM2+bIgY9FYaHe3o5f15Eflc23htWxo3ECDo4Fzc87loe0PYdVYqe+vpzCmEEmQKO8uJ9OaSXlvOTvbdjI+bjxqSc1DMx9CFmSuX3s9OlnHe4veGxz4j7YwUVwuOp9+Gk1WFgn3/eUEzm0oYn/3WxSvd4gXsio6mqS/Pv29RlkPYxg/JJh1KqZmRg1qAGPMWhaPTaIo+VhjeUEQOH9COMRndWkbd39ykFvmZLNoTAL3n3ukATYv3sz+pl5un5eDzx+gtdfNuvIOVJLAyHgzc/Ni+YNOTfuAD7NeTYQk0tLrIgT0e4/sz6gRGThKh/x1iMeXyig0ikBZlQk40hjkO07RWasSMGpkOgf833hGQRPzCUpIjbv+SsLjYxAEH+rYDxBEL4KmG1kIIojhMVFQBD40m1irDS/phgjR4+mhvKecyfGTmZk0k053JyUtJdw67lbeW/Qesiiz5OMlDPgGjtm7YWwxhrHF//Bz8dXW0nTLLVjPPjvcTPw/jhPt33E4HDz66KNMmDDhpO1br5JIjtBT0e6grsuJSpK48dQRjE6y8cSaCrQqkWS7gTsX5vHYqgo2VnbQ6/Fz98cHGZNk5c/njOKeswqItWiJs+i4e3kpu+p7UYBku54nD5PsU3KjMWlVjE+LoDglgoWj4rnqle1MTo+gut3BFwdaWVvWzvz8WHJiTGys6GBnXQ9ObwCTRubOhSPpHPBx2QsldPR76Hb6aOv38psP9nH7vFw6nX46B7zU97joc/lp6fPQ2ONiS1UXoxMt3Pf5Ie5elEdjj5sosxaXN4BCmLR/7YgBIAoCoxKtGDUq5ucfW8SSJZFfzMnm/s8P8YdPDlDT6WR1aQd13U7WlHbwyuY6ytocFCbZjsgjgGe/rOatkgbsxrDUZFxqBPE2HYIgMCnDzuzDpLekpptnNtRgN2h4fWs9u5ypbA9mUrm1mRsPhxopisKHu5uwGzRMTI+guc/NIysrUEsCVv3Qpvz9TX1c9/oOsmNMnFWYwNgUKw98UU5urJE/f1aGXi2hV0tsquzijNEJg1rut7c38MWBVm4+NZs+t58kYHtdN796dx8XT07lnOJEipJtvHTpeKIOrw5MTLcjCBwz6dWpJdq6S9ld3cJpKad9Z3z00ZiRNANZlDkv5zwMKsMx72tUGbm+8HoidZGD1+XfnWx/rwT5ZEfX9rn9lLUPHOeZE78IkqYNBAH/wEhkbR2SNvx+GklDp6cTBYWLR17M53WfIwoi5484nyWfLGFL8xYmxk2k19vLa6WvMTdtLr+d+Fvu2HQHo6NHMyVxCrn2I7rjWEMsANeNuQ6VqCLOeKQreGfbTl448AIR2ghmJc/CfuklyAkJOFavRpOVhTo5GdfOXchRkahPoPv7H/kay5HHb9gbxjD+F6FVSdw+/8jvVC2Lx9XRHY3xaRHcMiebaVlDm2snpNv5eG8L7QNenl5bSWtfmPWKokicRYM3EOS0vFjWl7fTPeBj7shYvHEmPj/QNuhkIQAef4gEa7hyE1TC6mBZhMZQFK/6ZxFs8g3ZNxytJwaPXwHleCVpAU/rIo4EiCiImhYkYxkq0yGUoIyocnL0vcQZCsvKBtSqw69Q8AQ9PLHrCTY2bGRO2hw2NG6guq+aG4I3cKjnEDV9Nbx7xrt0u7v5quUrJsROOOEblGgyoU5NRZWY+N0b/w/gRPt37rzzTm6//Xbuv//+k7bvQEhhTLKN+m4XxSkR9Dj9dDt9iIKAKIQlELe9s4dzi5P4dH8LM7KjyI+3cNNp2aRFhiWChUfFC58+Kh6zVsW8/BhAYG5+7KBDgyQKXDwplaQIHWWtDvo9AVaVdbC+vBOAXneABJuOj/e08OLmWgoSzRQl2w7LEkopTLJyRlEC5xQlEG3W0uX0oVdLqCSB7BgTS8Ymsauul3e2NzIjO4oXLxnPiHgzB5v70coSDT1uHl5ZzvSsSNIiDby+rYGd9b3My4/F5QuwfG8LoNDQ7eb62Yn0efy09buRRHHQtzc31oxVp6LD4UUlCuTFmTFqJTaUd+L0BrhoUgpnjEnAplMPyrqyoo0IAkQY1MiigEWv5tIpaVzyQgkOt5/fnxFOAZ6ZE55EFKdYWXmwjVm50eGku6wj93VvIMTfN1RjN6r5zQf7MGgkQiG49pRMFo4euiotidDj8uPxhyhKsZEZY+RvG6r5dH8bS8YmUZhsJdaspaXPw8jDMoo+l49nNlRR3+1md2MfiVYdr14+gafWVqFTS1R3ODn/71v5+0/GEm0KTy4UReGqV3Zg1Mg8eUHRMcfw+O7HOdB5gKqeKm4ovmHIMXZ7urnnq3uYnzaf2SmzBx/PjchFLapRGEp+BUFgWuI0ADqeegr3zl0kPvrIv+UY9r0S5JMdXesPhnB4vlkdga+rwyJ+Qhw9YwqB3AdBHSgawEvQmYoo9xHyJCMaq1EHg+T4/NTqpPBFR+CtQ29RGF3ImZlnIiCglbS4/C42Nm8kw5LBX6b/hdq+Wn6+7uf0efoQELho5EV0e7q5v+R+LGoLCzIWkGBMYHLCUC++qYlTMalNjIoahSAIWE4/HW9NDY133oVx+nTsV15B6913o8nOIuG++/7l63WyEHI68be1o0k/ObqeYQzjhwSTVnWMhvFoxFl0yJKAyxvkZzMzWbG/lelZdqJMWu768CAN3S5+d3oe2bFG3tvRxJgUG3/85CBaWUAQRRQFnL4ggRD8eGwi3S4/L2yuQwEmp0fyVU0X0SYN/kCItoGhJPmbhWRP4Piii5AnebCMIOiqUdlX4++eRqB/JNnxAWrd+07oWvhCPkraS1BQMGvMWDQWNLKGL2q/oLK3krOyzuLNQ2+yrXUbj816jCTTidm7yXY7CQ88cELb/i/gRPp3du7cSUNDAwsWLPiHBPmfkTEC3PdZGZ/tbyEUUlixvxWvP0iMWYNJq0Ity5TUdmPShmODzx2bxNgUK4IgMDcvXBQKhRQ+2dvMqEQLqZFGXttaT2OPi111vSwcHc8tc3I40NyPRafire0NvFnSwINLRpMXb+HuM/Iobe7n4z3NzMmLZUtVJ58faKO+24UsQkO3m4fPG8OasnYSbDo+3N1Mj9PL6aPi6XR4eHNbPeVtAzT1enhtaz0uX5Aok5pEm44V+1sYEW+mUJaYmG7nzasmEQiG0KokWvvCiXAPLB5FlFlLSU0XTX0e7vusjOnZkbxy+QTe2FrP+7uaMGgkdGqJN6+cFJakmLW8evlE3L4gf99Yxd831JAdY2RxUQIf72shyabnxmW7SY8y8PxPxwMwKcNOtElLjEnLExcUopEl/EGF6dlR5Ccc0fbq1BJTD5PhB5eMOe7npVVJFCRa2FnXQ5/bj0oWee3yCUQZNfgCYQnIyDgzZW0O3L4AuTFhd56vK9AqUcTpDbKzp4fqTif3nFVAQYKWKNORKvr2uh5qu1xE6NUEQiGmZUVi0shEGjVkxZgYGWem1+1Dqzo23GNknBmtemjgx21jb+OVg69QHHv8lSV3wE2Ts4k2V9sxj29t2coNa29gesJ07ptxLDdaXr2cZ/c9y7lZizmlowNFCcF/cwUZTm50baRRQ4JVT7tj6I1Cwo9ynIhV2XgQQfThH0hGF/sFgspBwJmMJvozBFHBFxJokSW8QR9IYZLc6e2ksq+Suv46InWR3Df9PnrcPTy3/zl6fb2Y1CZkUSbHloPb72ZhxkIAGh2NrK1fizPgRBblwbSXNmf4Q/66aUUjaRgfN/6Y41SnpBDzy9vRpKcjWa1EXnsN6oTj35T/r9H57LMMrF1H4mOPok7+poZxGMP430WsRcsbV0xEp5IQBIGLJqVy05u72VjZxSnZ0ZS29PPL9/aikkROGxnDzNxI/rgcAiG4ZFLYxxUgI1LP0gkpDHgDLNtWj1Gr4sfjkznQ0kenw4NBoxp0vjgakggaScDl/241cniLALqY5SAE8AV1iMEoXOwe3MYgGgarx8eDRtTgDYU9kR+Y+QD+kJ9OdycXjLgAo9rIvo59rGtYx6KMRSQY/zvGr/8fEQqFuPnmm3nxxRe/c9t/VsZYlGLjre0N2PQqLpiQwoubavEHQ1w1I4P0KAMrD7Zx3axMcmLNxFu0PLW2ko0VnYP61xX7W7jlnb1My4zkuZ+OI8Gmo6HbyYMrD5Ebb8brD3HTm7sYEWfCHwjr8/VqmX6PnzPHJDA3L5Z4m4715Z3kxlu4bW4Onx9o5em1lbQ7vPS7/Vw+LVxZn5YVxfpD7Vz5ynacHj9OX5CgonCwuRdfMMTB5j5sBg1/OaeAUAgOtvZx5pNf8vsz8hmXGoHDE2BjeQfv72oi0qjhrJ8lcu+KUtaWdaAoCv5QiENtDiL0as4pTsSsk/nb+mrGJFtZXdpOY4+LHfW9/OmsfMxaFePT7PxtXRU1XU5OyY3mpUsm8JcVpQRDChdOTKHX5ePhlYfIjjExPjWCvU29dA34SLDpUcsCRSk2Hl1dTmqkgdzYoU1w34apmZHIosjPZmRg1qsGddcun59NlZ04PAF63X4GPAEEoM8dINWu59fv76O1z8O8/FgKk6209nsoOCqN72uMS40gyqgh2hzWRs/Ji0WSxGPkZotGx/Px3mYyo43kxVsQBIHb5uXQ4fCytbqL8WkRg1XfPR176PB0fKv/cZwhjjMzzyTbeqyFnF7WY5AN5NhyhrzG4XPQPNBMyb7PmbizD13x2H/bNec/3qT3z+LZi8eyvryNm986uuIhEDzuqYQIBfQo3hwkXQWCph1CImrrHgTh6/VNgU5ZHjLTqOuv444v78Af9BNvjOeDMz/grYq3aHI24Q14ibfGc8GIC7hn6z3sbNtJoimRgsgCHp/9OC3OFrKt2ayqW8W42HHc8eUdBJUgL8x94VuXHAVRxDht2uD/5tNO+zev1MmDcdp0BJUKOTr6uzcexjD+x6BXHzv2ZEYbselVzMmLwR8MEWXWsK26m531PWyq7ODiSSloZImXNteiKGF3ng+vm8bO+h5e3FzDq5dPIifOhCwKZEdPYsHjG+hyHW/lDOItGhp6vEMe10gCIUXB/40Ss6DuIehOIuDIQWXZTzAk0uF0DKovjibHIiKhwzVqAQEFBZPahM/jo9vbjVljRiWquPTzSwmGgrw470Xer3ifDncHOlk3JCq2/4sv8FZWEXnlFQjyD+7W83+K7+rfcTgc7N+/n5kzZwLQ2trKokWL+Oijj/7tRr3xaRFY9WqSIvTEmrV4AiGWldSTn2BlybikwdWUfo+fq1/ZwaF2B5EGDfnxFl75qo6rZ6RTmGxl6fhkHltdzvbabm6Zk0OMRYtdr2bZ9gbGptr4dF8rIUUhxqyltKWfp9ZWcsmUVM4pTqIg3sJzG2uwG9UcaO7n0ilpvLKljoF+Dw6Pn8p2B9EmDWadmqIUG6dkR7O+vB1JEvn9ojxOGxmLShJo7HGx/lAHl79UgkWnpsflQxIF9Oqw1GFVaRufH2hjdKKV62ZlYjOomZMXQ2W7g5oOF2atzENLxiCKAvFWHQtHxbOnsY+CBAt/+rSUJJsOhyeA1x8CLRQkWJicaaektpeS2m6um5XFrxeMoLnXw7TsKD7e08yykkYsOhmNHC7I1Xa5SLCFiZxGEjGqZVSSyPpD7TyzsZprZ2ZS1trPOcVJWHRD464VRSHRpue2eVFD4rCtejXP/XQcZS0OYswaUuwGBAE8/iAeX5AN5e209XvZ09BLa5+bPneASemRWPTHvo9JK3PznGwiDGpm5cZwPLQ7vPx1XRWjkyxMTLdT3eFk5cE2HJ4Abn+Qt66edIwPvXicgmanu5OPqj5iavxU3il/hxxbDoUxhYPPF0QVsOKcFailodrq83LOY0biDFRIyOpNaHNzh2zzz+IHN0rZjRrOLkpmTWkHn+xrPeqZoRcbZEIDY5AjP0LS1RLyRiHp6o/lwt9CWGVBxiAb6A520zzQTLuznZuKbqLV2UqCMYEb195IojGRq0ddzZSEKYffSiDDmoFe1vPSwZd4o+wNzs48m0XpiwgogZPenR3s7aXrxRcxz5+PNmfojOpkQV9UiL6o8Ls3HMYw/sfhDQQZGW+mIN7M5S9tp8Ph4aXLJrC4OIm/fFbGm9vqmZQRhdsXxGpQc9NpqUzNiuTny3YyItZEaYuD0pY+Xttay8aKTqZnR5FiN1DeHiauGgm8h3uL1ZJAc+8Rcvy1n48I+IMKIUAlCSghhYASJs1mewsDqjZC3RPQ6GtRlBCi5B+S7CcgDCHHAP2+fgyyAYvGwr1b7+WUpFOYkzIHs9qMIAiU95Rj19ip6auh19OLVXuk+XFg/Qa85YeIuOhCpOHG4X+I7+rfsVgsdHZ2Dv4/c+ZMHnjggX+bHANEm7T89cIibnl7D4+vrcSsk5mQFkHRN8ItjGqZs4oSaO1zMyEtkte31bOxopNFY+J588pJeANB1hxqJxSC1EgDM3Ki+fOKUp7dWMOFE1O4aFIKiVYdhck2LHoVaVEGYs06PtrdzNaaTly+AM7uAK9sqRuMe//iYCv3flaG0xvEHwjxy/m5LBqTwB/Oyuf+z8tYebCNggQrajnMB/66voqP97Qw4A3Q5fQxNy+WiyamkhcfrpKeNjIGk1bFjOwodIdJ83Mba9jd0IdZq0Iti2hlGV8ghEoSsBs1PLRkDB5fEKc3wGkjokmJNA5qiw0aGVmScPsCuHwBXt9ah1Ej8fT6av6okZmZE8UfzshHpxZYvreVtj4Pfe4jk98pWZFMyYrEGwiy8kArDk+A7bXdfLC7mQSrjnFp9sFmP5cvgCQIVLQ7+NmrO5iXH8tdpx+pyCqKwoNflGPUSrxV0oiiwJ2nj2BWbgxdAz6ueHk7I+MsTM5U0djtpq7bhT8QYld9D+lRBlSSyPK9zWyr6eac4kTsBjUzc8JFMo8/yMqDrRSnhJ19AGLMGn6zcARvb2/k/s/K6PcG0akkTBqJRJuRTZWdrDrYxpXT01k6YilLRyw95vtU3lPOlV9ciSvgItGYyB+n/JGVtSt5dMejXF90/SB/Oh45hnDWxGCv11ln/ZPf+uPjB0eQv4ZJcyKHroT/glpEQUbSN3znK76GT/HhCXrQiBr8ip8vG7/kvar3yLHl0DTQRE1vDSmmFBZlLhry2r/u/SvbW7eTZk5jRtIMDnQdYFPTJmYnzz7mhvHvwtfQiGP1GmR75PdKkIcxjGGcGDaUd3D3xwc5JTeKAy39pEUaSI80EgiGiDNrKU6JIDvGiFmnQqsWOasogc/2t9Lh8DIh1U6/288fPzlISIGgovDZgVYy7HokIRxPrVFL2FUqet0+QkoInwJaWcAfUBgRb+RQ6wDBEGhkAXdAQa+W6PMMgKoPr1+PU7MGX+epIHrwtp+KyrIV9G1DzkNGJtWcillrprynHIc/7MHsC/lQFAUFhQ0NG1hdtxqTxsTt425HURTmp81HEiTKesro9nZjUBtQieFqVMyvfknI6RwmxyeAb+vfueuuuxg7diyLFg2975wMKIpCMKSwuaqLQ60D5MYYee3yycfYhH0NURS4YnoG7+1s5NE1FdwwO4uJ6RHMzYtlX2Mfd7y/jxtmZ/HL+bmYD1c2w37kbi6ckEyy3cCPn9nChopOnr6wmMeXFvH61loeWlmBTiWhVYkIgsiYpDCZ/dNZBaTa9bT0eQiGFA629LOqtI2kCB2FyRFMzYwiGFKwG1W8trUOg1oebJQza2X8gSBuXxCVJPKzV3fwizk5ZEYbmZd/RDv9i7f3AJAdbeSWuTn4gwpPrK1gU2UXZxfGc3ZxIql2A+/vbuSptZVsqepCEgUumZzGjJwoQMGmVzE1KwoFhTdLGrjr9JHkx1uIMqkxaVUsGZfE+zubGBlnpr7bzfK9LaRHGXhkVQXXzMwgJcLAluoulpU08Mv5ueTGmtCqJJ7/sppXt9bzymUT6Hb6OPvJTfS6fdxwahaBkEJTj/uYz8cfVNha04XdoB6MnN5e28Os3BhMWpmsaCPNvW6um5VJkk2PVi3x0e4mnl5fTbxVx/TsKPY29rG7oZd2h5faLiejD7txlLb089DKCn48LomrZmQQCin0e/w09rhZvq+FggQzt0xKpSjZRpxFhyQKXP3qDvoOy2Ok49QKHT4HgVCAFFMKMxNnopbVPL//eTrdnQSVILJwLOcLhAJ8WPkhI+0j8Qa9/Hnbn7l9/O0URp+8Yt4PliAfajuem8U3EQTcBByjESUvorYJURqq1Tu6QnI0fEEfZ2ScwSc1n/BF3RfIosympk3U9NXQ4+lhc8tmnFuc/Hrir4+pDi/NXcrEuInMS52HIAi0udqwaW10uDuOIcjLq5eztn4td066E4tmqO7nu6DNzyPx0UeGO7+HMYz/EnywqwlRgNY+L6kRBu45q4CaLiddA17e2FbP2NQIUuwGHJ4AN5+Ww3s7G3lmQzW/WTCC4hQb7+9qpNvpw2pQUZRs5bO9rexrdiAQrhBHGcLLpOvLOwgpoJIgwaonEFLY3xweEwUgNdKINxhk9mg/b9T/CXfrIkKhkShdC1B8ZiRtHdGJWwmI3biDwSHn4cdPRX8F9If/t6ls9Ph7AIjTx9Hh7WBe6jzKussY8A1wy7pbuGjkRVxXdB1zU+dS219Lv7efizZexPWF1zM5YTKS0YhkNA7Z1zCOj+P179x9993H3XbdunUnZZ+//egAn+1v5Y75I7DoZdoHvKw62Eqv289lU9PQqWX2N/Xh8QcZmxpBaUs/wVCIrGgjBYkW5hxu1NOpJaJMaqx6FWatih6njwe+OMTpo+J5fGnY0UBRFObnxw1WRH/17l7eLGkYTJf8yaQUlo5PJiniiI70iukZKIpCvzvAp/tauOuj/Wyu6uK+xaOYlRtDok2Hyxfi3R2NWPVqHjlvNJ0DPv66vop9TX2U1HbT3u+hvttFn3toL5PbHyQ9ysj5C5P5cFczFr3Mx3uakSWRzw608tymWh44dzTbqrtx+UNsq+nGpJX55Xt7uWVuNn9dV43T56cg0cafzizA7Q9yqNVBIBTihmW7eezHhSRF6FlZ2kpLr4c7fpRLrEVLu8NLQ7eLx9dU0unw8uCS0Vw0KYXilAje2FbHB7uamZsXgyyJ7GvsIz3KQL/HH9YWO7389vQ8RsYf0Sx7A0E0ssRzPx2HALyzoxG7QcXYVPtgRPYFE5O584MDfLi7ma013dy3eBRTs6Jw+oKMSgwnJlp0Kq6YlsaIeAtt/R5sehUef5D8eDO/PX3koF759W31LNtWz+8X5bFkbBI/HpdEQeKxxcAHzh1NMKQgicdfSS+OKeaLxV+gk3WDfOruKXcTDAVRUFhWtoyCyALyIsNV8jZXG6+Xvc742PEszFiIUWVELR6/uvyv4gdJkDsHvBQkmdnZ0PuPN1Q3hN0rQgYkYwWidPzEqqPJsYiIXWunw9NBQAng8DmwaWzYdDbumXoP71e+j4TEuoZ17GjfQZOjiZ8X/fwYgpsbkXtM1PTi7MWsrV/Lbzf/lpfnv4wshi97u6udFmcLvuDxLZy+C4IgoDlsAzSMYQzjP49TcqPJjQsHGIxKslCUbOPspzdj0Ej8+ZxRxFm0/PK9fbQ7PLz7s8lMzYwcJBvVnU7+ftE47vpoH9tqu+ke8JGXYCEr2ogsifS4/Hy6v4Vetx8EUBQwqFUsGhNHj8PDi1tdAIgC2I0q6rr87CjXsSTvSj7zVuIJaXC40jBEbkSxrSYgqAiEwrZwX+sBQ0N8McLo8/cxLmoc2zu20+npJNWSypKcJSQYE3j5wMu8XPoyJW0lQPjG9esvf82YyDHYtDb0quF46R8K2vu9uH1BfMEQaknE7Qvy5NoKulwB+tx+4q061pS10e30c8vcbJ5YU0UwpPD+NZPxBxV21PWQatezobyd3ywYSYRBzc9f34nNoGZXfS+xZi1v72xgfl4cTb0ujFqZc4rDBZ69jb1oVCLTs6PodvpYMjaJnFgzgWCI57+s5rP9rfx6wUgq2x28sKmWG0/NJtqooWPAS0XbABPS7Fz7+k7SIg08dUExkijQ5/bzyKpwRfrh+LVkqtoZkXuvihlpAAAgAElEQVQKk7MmDTayfQ1RFHj6sB3ZC5tqWXeonTsWjOD3Z+TT1udh+b4WEqw6MqMNFCbl8uGeZvwhhUBIwe3388jKCpr7PMzIjuTh88Zg1Mh4/EHu/bSMgy19JNn0yIdLp8kReqKMGqZkRiIIApnRJt68ahKf7W9hbVk7j6+p4Fc/GkFjT9g54rZ5OcweEcNPn9/GhvIO3rtmCncuHMlDK8t5e2czeXEDLBgVDjhZvreZx9dU8ovTsjnt8ITlkilhB6q7Pz7A5qounr14LNkxJl69bDyHWh00dLswamTirbrBbXtdPlbsb2FkvIWFoxPIiDLS7fRx+UslzMyJ5vrZWShKmDulRxrIiTWhV0vsb+pjpVF9DEHucfp4dHUFi0bHEWE4EjzyTXxzrNBIGpCg3lHPsrJl1MfXkxuRS01fDSnmFH4/+feY1Wa2NG/h7il3E2/818LWvg0/SIJ8y9t7GPD4+c2CEaw+2MqWmp7jb+hLQ5LcoKtA0nwHmYbBuOguTxcAkdpIrFor/b5+antr8YV87O3YS2VPJc+c9gxftXxFRW8FBpWBZ/Y+Q1l3GfdOu/e4xtdnZZ6Fw+8YJMcAP837KeePOP+fMsoexjCG8X+DAW+Auz7Yz5SsSM4pOrFVmsXFYWuur28cgiBw9Yx01LLI6KTwDePWuTkMeANoZIlos8T5E1I42NzP7e/sRRYFOge8XDghhde21lPf7eLZn47j/s8PsaasjaxoIxPSIvh8fyvNfR763X6WlTQQCB2Z5IcUaOr10NLnpb3fy5Kx89nsrUPUN+EIOkFfiiAEcIcC5NpyaXI04Q158YW+faIeIsTOjp2D9m5OvxN/yM91q68jxZzC3JS56FV63qt4j9lJsymILGBq4tRBX9Jh/DDw2NJCupxeXt5cS7vDR4xJw42nZvPcpho+P9CKUaPiV/Nz+aqmi1+9u4+l45MZlxrWJr/6VR1PrKlgwag4lpU0sHxfCw8vKeSr6i58wRCjEix8WdmByxckJ9rE6rJ2tCqJpePDzkgvXzYBhXBDWJ/Lz+NrKkmxd6FVSdzzaSlGjYpAKERyhJ7MaCM5sSbOKU7E7Q9yyZRUVJLImWMSSLTpiLVoqeoY4JGVh9hU2YVKFnliVjIRbgVEiYAvHN1s0alo7HEPJmO+sKkWbyDEiv0tnJIbRW2Xkw93N2PVhZ0hXrx0PP1uP2/taKAgwYJKgFHJNpzeAGvL2xmbauWxpUUYNTKKonD1qzsQBYHXLp94TCW8rsuF23/syo1RI7O4OAl/QOGlLbV0Orw8v6mG6g4nr18xgV6XnxtPzcIXDCGJAmcWJqBVSdz1wT6izWEO0e308ciqChyeABa9ite31bO5spOrZ6Sz7lAns0dEkx5lpKHbzTnLNpNi1/PIeYU8cUERmyo7MWjCemubQYVVr+apC4oxa1W8sa2eT/e18Mcz80mK0BNn0XLfilKe31TLOcUJXDU9kweXjMHpDZCfYCEnxkQgGGJVaTsFiRYGPAG21nSTYtdTlPLtBPnbsLlpM0ElyGkpp7G5eTMPbH+A64uuZ3bybEpaS3il9P+xd96BbZVn2/8dbckalmzLe+/YTrwynL0TyIIwwggEwt6kBdpSAmG0CS0to1A2hL3DCJlABmThbMcz3lu2ZcuWbEnW/P5QMPgLtMyXt2/9yx+xpTMeHR+dc5/7ue/regWRIOK89PN+xFn/3fxHBsgLR0fhdHtZNjaWTSVtQ68HycRE6uTUd9kJnHpe9OFHsEsPI4i+vQscQCVW4fF7kIqkJGgThqSLbIM23jv5HmKRGJvbRmV3JdeMvobewV70Sj1ZoVnkhOXwZfuX2AZtDLgH8PkDGZgycxkdAx3MiJuBIAjMTjjda1wQhP+x4Njv8eDp6vqXpiIjjDDC1zjdXurMA8SH/PAM6DdLruZnD//OZUZ+PRVqd3n4585acmN1CEIguPX4/JS1WdEqJTxyQR7byzo41NCDSibhwXPGEKlT8El5J6lGDUVJBtw+Py6vj67+Qb6s7cbt9VFvDmSTPfjQBg3y8spxvHj0Q16tfB+lqo8gWShWp5UqSxUqsepbg2MBAZlIhtfnxYcPtVRNn7sPk92EgMD2+u0URRURo47hrNSzeODAA7xW8RpFkUXcNeGuH3zMRvj1kUlEVJlsfHSsDYlIQCwSmJoWRmlbH/tqu3ngrCzy4w0cabLg80NBvJ4ndtZy2zslzM40IggwNTUUvx8mpoQSF6LiofPG8Mf3T2Cxu8mK0vGHMzMCOsoFMYgEgZ2VHfQPell0ytTiz5sr2F9rxunysrPKxwNnZTMmJpiVkxMoOBVcjU0MWDRvLGnngrGxyCSBJrmV3zD9+fxkFxUmG+OTDBiCpNQmjaMvSE6CIOLG1w8BsGJiAn/dVsnqhaOYlBzK1jITnVYnDrcXo0bOEztqcHv93LUgE7fXxxM7qpGJRWwsaeeuhYGGtz3VZt482MT101KYnx2J9htKE6MitcgkomHBMcDDywKaxoIgUGmysuFIK1dPTSIkSEZ+fDCvfimw+YSJlRMTeWBTBf/4LFAHfd9Z2aQY1bx9qImzcqM52WHDhzDUPBeslLJiYgJur48WiwOzzUl7r4MDdT28e7iZsQl6lk+IZ2dlJxa7C4vDzXWvHeZ38zO4d2M5mREa9td1kxgaNCyo9/r8uL0+guQSHr0gD5fHx9g/bcfp8bG5pJ16s53Xr5pAkFxCXlYVmxv3UWe+gncOdaCSSVg2NpbnVxQSpjk93mnoa8CoMn7nTFOzrRm3z02eMY84bRxun5tZcbPADx/UfMCZiWeypmgNmSGZP/yE/zf8RwbI5xbE4PL4WLn+IGJBYFyCAYVUxPhEAy6vj2c/r8Xu9iORdTAgOY67twiFYgOC6Nu1QgWfgMvvQipIWZi0kP3t+wlThSEgUN9Xz/SY6ZR1l7Fm7xpuKbyFeQnz6HX2cvvu25GKpNT21RKtjuaVM15BKTn1JFr2Io3WRsZGjkUj03yn7aHb50aECLFI/Ises95338XyxptErf0ziv/PjWmEEUY4nVC1nNevGo9C8tO+m43dA7g8PlLDT29OM9tc7KjsxOPzERWsZEy0jrnZEbT3OWgw28mP0/PYZ9VIRCK23jp16Ob74Y2TUMrEyCViXB4fDpeXSpOVz0924fUF6pB1KtBGfoFlUM+qbe/QYD9MhvhachIr2djwNq5T1tUD3m/XPfaf+qeUKrl/4v1sqNlAsamYQe8germefnc/K7JXoJaqebD4QY52HCUiKILbdt/GuinriNV+t0mI3+8POIcmJiJPTv5Jx3eEnw/LgIsbXz+Kz+/numnJfHislXs+KmNaWhhfVJtxegIJoEVjotAqpeTF6XF6fNhdHk60WsmI0BIkl/LA2TlD25yUEsrKyUlkR2sZlxiC3+8/ZRQiIUav4qV9jVgcLs7IjkAiFjEmRofb6yMrUsuL+xoIVct57/pJQ9vzeH2Y+11kRem488wMfD4/nVYn+2rNvFHczH1Lsk656MVQEK/nz5vKOdbcx81vHKXP4WHuqECtcpUpIBU3ISmEhJCgoRKLF/bWc6Klj6LkUF7a18SsDAPtVifr9zbgx49BJeOPCzNJCVNz4TMHiNErqTMPcOvsVCx2F6s/LOXW2alE6pRkR2vZVGKixWInRv91APju4WZOtFi5d0kWx5p62VXVybysCKpMNu7bWEaMXsmoKC0Wh4t2q4MiqYFRUVqqTFYe/fQkX9b3IEJgVJSOKamhFJ56cBCJBM4tiGHhY18w6PHxhzPS2VJqoq3XjiCA/JSRx7S0MJ5aXsBnFZ302F1kRWo4KzeK4vpunG4f3f0BW+4NR1o5IyeC5RPiuXh8HN0DLla9dYwFORHkx+lRK6TMzjCi+ka5SrPVxOHWeg60ViMRglBKxXTZBokKVnKk0cKOyk6unZ5Ml7OZflc/9+y7hxmxM7gp/yacHifFpmLyjfmoZYF+hWdKnqG8u5ynZj9FiDIEgJvzb+aevfdQ3l3O5OjJxGvjsbvtBEl/vGvet/EfGSBDoM4uUqcgVq/C6/fzZnETKpmYXSe7GHT7QdSPoK7E60jCN5COxpdDbrSWEnMJVrd12LbEEjG4AzeKhw49hEwsQyPXIBVJUcvU+AQflZZK4rRxON1OLtlyCasnrGZB0gIMCgO7W3ajkqiQir9+crwp7yZ6BwOmIi6vi9/s+g2pwanDbBW9Pi+37LgFg8LAA5Mf+NHHwu/3Y7r3PkRBQYTfftu3LiMfNQpVYSGS8G/XMBzhv5vbb7+djRs3IpPJSE5O5sUXXyQ4+OdTXPlP5f/XOP4x3PNhGRa7i/eum4hEPFyOMi5ExVPLCwjTyIdkpiAwVdrcY6ff5eGh88bg8fmHZaaCVTJqOm08uLUKlVRMebuVtUuzmZAUglSA4kYL4OP+mVdzrGGQY9178PuluC0yelxBBIcG4/K5sLkCZV8erwc3p8+yuXwuXD4X64rXkapPJSc0BwSos9Sxo3kHs+JnEaIIYU/rHlpsLdjcNhK0CVhdVnx+H532TqQi6dCNDcDv9eLp6MD82GMo8wuIXHPPTz7GI/w8KGVicqK1dFqd7KzqpMPmJEwjZ3qGEY/PT3a0Dr/fH3CUk0kIkks4Oy8Kt8dHhclGcX0Pa7dU8tyKQvbVmJk1KhytQjoss9vc4+CmN45idbq584xM/rggkxOtfXxVJbRgdBQLRkdR3tbHWblRpIarsTndqOUSBEHgjeImXi9u5q/n5uDy+vjbtir8/sDYa7sG2Ftj5tHPatCrpPzp7Bz+ubyQmk4bG4608HFJO26Pj/QILWVtVkLUMu5bko3f72fziXbCtQompYSSHaXF4fLwj4sCTXXvHW5hdIyOyyYm0Ng9wLh4A70ON26vj7K2PoKVMpLD1GwrM1He1keH1ck/dwYaA9VyMX0ONxqFm88qOpBJBB755CRur5+bZqVwTkEM45NCSAhRUdvVT2aklkuK4kkMUXPlywcRgCW50dhdXm596xgFccFMTwtjaloYRq2COaPCsQy4WPyPPYyJDTRKtvU5UUhEaBVSWi0O9tZ0MzE5lChdIIEnEgnMzAxnZmYgHjjW3MvG420sGhPFfWfloJFLONRo4Y3iJsraepmaZuTKKUlYHQEN6touNT12N0lhGpbkDS8/y1aew1PVsYRq1OTHBXPN1GTqzP30DLjYV2vms4oOZmWpWXf09wRJg7AMWobk2YpNxawrXsf1Y64fMmC7dNSltNhaCFWGDtvPDXk30OXoIkQRwsptKxGLxDw397mf9fvwHxsgS8Qi/nJuwMWlucfOJ+Umjjf3IsJHcBC4RL3IhGjOHafg3fINRIRAS38L/e5+VCIVdp8dAQEJEvrd/QTLgglThNHc34zD60AYFDCqjKhlai7OuJiSrhJkYhk6mQ7BLyARJFyadSkAC5MXUtlTyZ1f3Mn1udeToEsgXhtPPPFU9VTxUe1HeP1eRCIRbf1tPF3yNBdlXESaPo1IdSQWh4Wrtl/FvRPv/XFF5n4/1q1bEcTi7wyQVaNHoxo9+kcf7xH+bzNnzhzWrl2LRCLhd7/7HWvXruXBBx/8tYf1f4KVkxMZGPScFhx/Rdy3lHCcaOnjcKMFy4CLELWcOzecYHySgYvHxwPQ1uvgz5sraOy2MzZeT5dtkE0n2nntygnc+NphHJ5+hLCtaBT3sGxcMJu6RaTokuhvl3LM0syE4ESenvM0RzqO8ELpCzRbmxlwD2AZtOD2u09r2jM5TJgcJmRiGTJBhkgkQiVR8Xnz51RZqnho2kNU9FQQJAkiWhPN3XvuZnHKYjbXb0YmlvHCvBeQiCSYn32WnldfJeaJJwi/806kMd/PinqE/xkUUjFhGjmHG3sYl2DggrFxXD4pkehgJReOi+Pej8pIDldxtKkXtVzCB0dbeWFPA6EaOW9fU0RFuxWH28uB2m4e/rQanUp6mrFEhE7B0rxovqzvxtTnYHuZicoOG3qVjKYeO3XmAVYvyGTzCROflJuINah4fEcNV09NYnFuNFlROsYm9PPO4RbeLA6UDVjsbuaOCicvTs/4RAMlLX1IxSK8Pj99DjeROgX7a7txe/3IpSKumpLIRePihgwxLHY367ZUIBWLcJ1y90sJ1/D8irG4PD6umppEfIiKw40WPqnooL3Pid3tY2pawMHO4/MhCIH+AYlIhFIqYcHoSArigzmvMBaNQsr2MhOPfFrNpJQQXF4fLo+f9l4nMXoVCSEq/rDhBAODHtYszuLKlw4Ra1DicHmZnBqKzenh/o/LmZVh5OqpSRi1w2X3iht7KG3r40RrHx8ea2NCkoHCeAOTUsO4Y34GYpHAhePisLs8+P1+Hv7kJG19TtYtzUEiFpFiVHPR+Dimpxspb7eilkuobLeikompaLdxotXK8vFxSMUi1q8ch0EVMAxpsdi54On9pIaryYjUMi8rgid312HUBuyn/3FRATurOnnws32UWPysmnQ2C0ZHER+i5CzbWYGxm4opCA9YTucb87kh9wYmRk0c+myp+lRS9amnnatGlRGjKlBasihpESLRt19ffwr/sQHyNxn0eLHY3eTE6DjY3IzT18cf541n7aaTvHl8C4awTrocXvAHLvh2nx0xYnz4hrImX/18YeaFvFr+KnavnUZbI+FB4exq2UX7QDuRQZFsa9iGXqGn1FzKaxWvkR+ez4zYGXQOdFLfV0+Ps4cEXcLQ2I51HRvqsMwOzeZIxxFKzaU0WhtJN6SzesJqNtVt4vWK1/H6T5db+j4IIhGh118XaGsfYYQfwdy5c4d+njBhAu++++6vOJr/W0xNC/vB61w1NYlz8qN5fm8DErFAW6+DLtvXpiBdtkFMfYOckRVObW8juekmzs4P3GRWzU3DLa3D5kvlmV0mrp8Zxt9nPIhaqmZP2x5qju0mXDULAIVEwd62vchEMiKDIjE7A+YTsUGxNA40ApCkTqLH1UOvqxeX14VGriElOIXWgVai1FHIxXKSgpM42nmUV8pfQS6WY3VZeaPiDaI10dT21nKk4wjjIsfhamzCZ+vH29GBZtasn3poR/gFuGhcHJXtVg419TIzM4KE0MC0dZ/DzZsHmxAJsDQ/hlFRGtZuqcA+6CHFqKam04bT7aXG1E9qhJp7F2dRlBxy2vZlEhE3zUrlBl8K931cRmOPnYwIDZ9XdWKyOdlT3U1KWBBXTklkblY4epWUxNCgIUOK/Hg9+fF6Pinv4EBtN1dPTaIoORSJSBgqY3zkgoAW7rYyEw9tq+L2uakUJYXwRY2ZELUcsUgY5hZnCJIRoVPQ3e/isonxtPY62V3VxT931rCl1MQd89PZWNJOg7mf2RlGJqWEsW5LBSq5hNeuHD+030Wjo4nRqyiI1yOTiNha2s72UhOzRoWTGBrEzbNSmJ8VwaTkED483jbU3+D3Q3mblVpzPwsaopiQFEKyMYg7zxyFWi5myRN7aet14PX7mTMqfFiA3Nbr4OHtJ4k3KDFZB3G6veyo7KK914lWKeXi8XEIgsCJlj5ue/cY0cFKVDIx/YPeIf0utVzCyslJeLw+Vr11DJ1KSnlrH26fH6lYhCFIxv0fl3OooYeLixKYnmZk1VvHiApW0Gyx0+tw0WEbpMpkQyYWoZSJabLYsbs8FCWFkJ9VyZe9h+lyjicxNAFgyCjkq//9fj/tA+1Mj53+g0sllqYtxef3UW2pJlGXOEwM4acg+P3/e6KqwsJCDh069IPX8/v9zPrbLsz9Ls4fF0J4aB8Xj5nC/btep9rxCfMSp/Nc6XOIENHv+Vo/WSVWYffah36fGTuTR2Y8wm27b+OQ6RAKsQKFVIFEkCARSdDKtBzvOo5cLGdu/Fx2NO9AIpZw78R7KYoswuqynqZn7Pa6aRtoI04TOEn9fj9mh5lQZShmh5newV5S9anfWaM8wn83P/Y78VNYtGgRy5YtY/ny5f922V9jfP8teH1+LnuxGLEAN85MpSBeP+waYe4f5O2DzTy//xjRyZ+wfslaDIqvO8RfPdDIyweqkUS8gk/SQaQ6kqfmPMXvP/891ZZqCiMKuTLnSs756BzsnsCMml6mp8/dh1yQ4/K7kIvlSEQSbi+8nfWl66mx1hAkCSJIEkSkOhKb20ZWSBZmh5mpMVNptDbS7ehGK9did9s5J/Uc6qx1LExaiEamwTc4iKuhEXla6v/Z693/5u/E9x3bhiMt/HVbFXeemcGiMdHUmwcwBMn4zVtH6Xd6sA16Oa8whjC1nNLWPj463obD7cHp9uH3w+LcKJp77PQ5PFxaFM8Fp5QqvsLnCyg8qBUSrpicyDUvH8Lc76IwQY/b60ctF9PW62T95WMJ1ynx+vwIwO6TXQhAm9VJq8XOb+ek0+/y8GVdD5NSQk4riao3D/DqgQaqTDYONVo4Nz+GZKOaD462cs+iUcMUFZq67dgG3eCHy9YfxOP1ccusVHaf7GJqWmigkXB01NADwzWvHKK5x85b1xSdZvH8FZc8d4AKkw2jRgH4CVXLefmK8d+6rMkayKYvHB2NIUhGW6+Dj4+3UdLaS3G9hZQwFdZBL5dMiGdOZjgGdaDhzeP18d6RFvZUmznY0MPMjDDeOthCSJCMKL2Kt66ZgFwipsE8wB3vlmDqc3Dr7FTSI7S4vD7y4oY7JNZ09iMTC9z85lEsdheJoWpkYhEN3QP0DAyyclIiy4sS+Pv2Klp7HRys7+Ev546h3tzPX7edZFyiHlPfIElhQTy3IiA9197fTl1fHTmhOahl6tNs6AHqeuu4bfdt6OQ6otXRrJm45nsHun2DfTx25DH2t+1nRWMcs4PHEbJy5fda9199J36xDPKaNWt49tlnCQsLZE/+/Oc/nyZ6/nMhCAKTU8J4o7iJ1h6Bu84MZCbWzrsMv38Fjxx5hFhNLFqZFq1MyxctX6CQKFBJVNgddqQiKRJBwpKUJXj9XswOM7nGXO4uupsvWr7g6ZKnmRU3i1fKXxnq5g6WB+P0OMkPyacgvABBENDJdTRZm9jesJ3z0s9DJ9chFUuJ18YPG2uYKnBMHj78MDW9NTw791kgoAH4levUCCP83MyePRuTyXTa63/6059YsmTJ0M8SiYSLL774O7fzzDPP8MwzzwDQ1dX1ywx2BMQigWcvLeTKlw6x5qMyrpmWjNfn42CDhT+cmUmoWs7KyYnMyNQTqp02LDgGuHh8HLNGaXi96jjBimASdAnIxXKuGXMNb1e9zcd1H9Pt6CZGHUODtQGfz4fFZUElUREVFEV1XzUejweRIGJe4jyOdB6hdaAVQRBw+91YnBbaBtoQI6apv4kuRxcbFm8YCnzdPjcnLSc5L+28oRudSC5HkZ72P34sR/hhLM2PYWl+DGVtfTzwcTl7asyMTzTw/GXjAOi0OjEEyTjZ0Y9cIuLTChNtfR5C1VKig1VMSDKw4XALcqkYq2N4bXulyUpz9wBquYTG7gFqOvtRyiRkRimQikU8t6KA857aR1WHjXOe3M/VUxPZWdWFUipmd3UXGrmEicmhNPbYcXl97Krs5KHtJ7l74SjSIzRsLGljWWEsIWo5iaFBrF6YxVO7arC7vFSabOyp6aLT5uKyFw+yduloFoyOxOn20tgzQEG8ntUflNI7MIjolI7yi5eP49a3jrKvppux8fqhAHlJbjQWu2tYcFza2kd7r4Pp6WFIJWIW50ZzYlMFarmYxWOihoJagJpOGydN/czPjkAkEojQKrm06Ota7Sd31bLlRDuGIBm3zEplRoYRrVLKza8f5t6N5Ty1vICpaWFIxCKWjY0jQqsgITSIG2Ykc8vsNAQEBj0+pCIR920so7F7gCcvzqPH7sbl9bHihWKClVI+vHEyQaea7Jp77MQalMglYq6cnMTfPznJlNRQonQKInUq/rq9kvRwLVqFlDWLs3mjuImKdhsyiYjargHy44Ix2wbx+f2cnRc99Fki1ZH48HH1J1dzRuIZrMhacdo5F6mOZGbcTMrMZZgdZn5I7ra8u5y9bXtJ1SSRUNnNYFjd9173X/GLllisWrWK22779prYnwO7yzP0xHjz7FSyonXMHTW83snr91JqLiVJl8Q49Q1IxaCRafii5Qs6HB0ICOQZ83h0xqOopCq8Pi835d2E3WMnRBnCwuSFxGhiyNBnsL9tPyd7T+L1e+lz9xGqDOW63OuGSbUdMh3io9qPyDXmUhhRSJe9ixJzCVOjpw5r4gNYmrqUJmsTLq+Lm3fczMSoidyUf9MvdrxG+O/m008//Zfvr1+/no8//pjPPvvsX2b3rr76aq6++mog8PQ9wi+HQipm1exU9td189dtVWRGamjvdQ41LSmkYjIjTp/GhsDDeKTWwG/H/nbotQH3AG9WvklBRAE9zh5Sg1O5Y9wdvFHxBmXmMqosVRRFFfFF0xcASAUpOWE5KCQKBtwDZIVkEaONobitmKb+psB+TunHjw4ZzasVrxKrjmV63HQ+b/6cR448wnnp53FB+gXIxD+vy9UIvxxHmiz8bVsVHp+fxu4BzsiJZO6oiKH3v5rif+bzWk529LNgdBS7qrp4cnk+Ro2CevMAIpEItVzMFZMTeWlfPX5gckoYz35eR3mblTsXZHL/x+V0Wp28cNlYXt7fQHFDD3aXl8cuzGPl+kP0DAzyxK4a5GIxE1NCSDVqKIwPPmVSIaCQipmaFoYgCIxPMvBpRSfvHmohJ1rHlNSvS5uunZ7CtdNTeHJnDRtPtJGtUXC40cId7x5nfJKBI40W7nivhNkZRo429SKViJCIRHxaEbBhXzImmoP1PfzmnePcvXAU87MjeXl/Aw6Xl4vGxQ1dL/+5q4Y91YGHiWdXjCVCq0AsEsiP03P+2Dhe3FvP7qoupqWH8cr+RvbXdZMToxsmA7et1ERrr4OLx8dREB9MsEpKU7eDCK0ckUhETkwwFe02Bj3DTX2mpRuZdkruzerwUNV19W4AACAASURBVN5uZUpqGPtqu9lwpBWn28v5Tx9Ar5ZyzdRkNAopIgFm/m0Xl0yIZ1JyKCteLCYjUsOYmGDOyI7kjJwINh5ro77bzobrJ/LalROG7fPcghhyonW4vV6aeuwkhQaRHx9LsErKnP8vFlNL1SQHJw8lDMvMZRhVxqGEoVKipLW/FcughfkJ81m9dzV3F92NUqIcmnX/rvvS2IixrJ2ylnR9OoopAoL451EF+4+tQQ48NVZx31nZ5MfpCVXLidUraeyxow/6+kIsEUn4x8x/IBJEXPzMYZQyMetX3sN9++9jW8M2ErWJDHoHMTvMXPXBVQiCQJo+jU5HJ4XhhaikKgojAkHAuMhxtPS3YFQZuTnvZqSF0iFZt69YkLyA9JB0Mg0BTb7N9Zt5u+ptdDLd0Ha+ojCikMKIQuxuO5khmaQZRjIrI/w6bN26lb/85S/s3r0blWrE+eynUN1ho6S1jyVjor6zMe+HUJBgIDNKS1q4hoJ4PR1WJyFBP04/3e62U2WpIkwZxiMzHuFQQw+3vlrJmkXXkGcs5rGjj/FFyxcMMohaqiZdn86KrBU8fOhhskKyqO2r5aa8m+hK7+LKbVfS7+mnZ7CHEEUI85Pm8+iRRxlwD9Bka2Juwlxyjbm8WfEmermeRcmLfvKxGOGXxeZ08/yeOuo6BzD3D9JisZMQqubuhaMQBIEu2yA3vnYYiVjEIxfkccvsNDqtTsYnhXDDjICJhUQsIilMzezMMELUcswDLh7adhK7y0tcSAPPXVrIEztr+fBoK38/fwxtvQ7Wbq7gtnlp3DgjFZ1KytYyE/Ozw7l6chL3fFTGoSYL+XEGDtRb+Oh4OzKJmFtnp/GXrZXkxOiGJOLOzIlAKRWRHnG6pCJAlF6JVCxi7dIcnthZS2uvHZVMzNgEPSFBMlp7nahkYlQyMcEqGfXmAZ7cVUtWlIY/zM/kjYNNQ0m5uxaMwuMbXhr527npiAVhyLhjY0kbOpWUhWMiae118PjOamRiMdtWTeH8sbHMy44YMin5ik0n2mnsHiA6WIHT7eOxT2soa7cSZ1AxPcPIqjnphGrkPPLpSeIMKo42W3izuImbZ6WSHa3jmd11ONxedlR0sCg3mhVF8VwwNpZ2qyNwbWru493DLWy4biJ3fVDCocZebE4PakXgcx1v6qWha4Dp6UZun5eBRlHLWweb6Hd62FzSTmq4ekiyUioWcbTJwsv7G7lqShK5sTrSIrSUtPRy9j/38ccFmYxNCMxslXSVMDt+NtNjp9Mx0MHd++4mNyyX1UWrhz773Pi5NPQ10NLfQttAGx6/h2JTMX85+BduzruZabHTvvXvKhFJyDMG6s75GSfhf9EA+fHHH+fll1+msLCQv/3tb+j1+n+/0vdEHyQjWq9Cd0r6yO31sW5LJfogGS+tHDds2a8EqB+5IA+xSEAikjA3fi6fNn5KgjaBNZPWUG2pxuQITD/PiZvD8lHLTxOunhE7gxZbCzfk3YBWrh32XklXCdsbtnPV6KvICskaev3MxDM50HaAx489ztNznv5WYxCVVMXdRXf/9IMywgg/khtvvJHBwUHmzJkDBBr1nnrqqV95VP+ZvH2omd0nu8iP05MY+vPocqpkEuZmRVDRbuW37xznvILYYdJZ35cwVRjPzHnmtAd7gDkJc0gOTmb55uV4/V4mRk0kUZfIb3b9Bo/fQ5QqirCgMESCiKzQLCZHT2Z3y24uyriICzMvpMnaRIGxgJ3NO3mt4jUWJS9iVcEq3j357tc3rxH+V/PEzhrW72sgJljJX84dw53vn+Di8XF8eKwNi93F7Ewjrb0OvP5ADXyMXsnqD0o51GjB1OekrM3Ky1eMQy2X8M/lhZzssLHlRDvXTE1i/b562nodvH+0FUEA84CL9Agtd31QSklLH2MT9Vw+KQmAA7XdtPU6WDVbypol2RxutFCUpCdILmF7mYlUo4b+QQ+fVnTw4dFWHv+shscvzidELeOJnbUkhKpYODqKcQkGxCKBFouDzEgNS3KjmZ4WxgObKqg395MXp8fvB32QnPeumzj0EHCkycLjO6oJ18pxefw43D6mZ4SREBaE8ZTZRXb08H6jXruL/bVm7lqQSZgmkGEP08gpjNOTGanD6nCRGBJEW6+TNR+V0Wxx8JdzRnPbO8e5YnISo6ICMcWaxVnYXR7+tKmC1l4H101LZvOJdrJjvt5fZoSWrEgtVqeb7v5B6s0D/HVrFfcsHsUX1V0UxOuxDXrYVmrC1Odkfk4Ey6PjmfnQLtxeP4YgGQ9/epIdlV1MSgnl92dkIAgC7103kT9sKKGr30V0cOAzLBodyehoHYYgGXe8W0JauJqMSA2N3XbuWRRoxOwecPHS/gY+LpHx8hXjEQkCMokI0TcSvi+WvcigZ5DpMdMJVYZycebFpOvThx3DGXEzeLH0RT6q+Yg8Yx5qqRqpSEqmIZNodTT/0/ykAPlf1TRed911rF69GkEQWL16Nb/97W954YUXTlv2x9YzjokN5ulLCoZ+l4pF3Lska0hLtNfuorZrgLxYHQdMB4gKiiLBkDC0fFFUEYuTF7OvbR/Vlmpi1DGIEePFy4H2A1yWcxmfNn5KmbmM63OvRyqWYnaY6bR30uvsZWfTTsZHjOftk2+Ta8ylpKuE/e37WZKyZFijXpgqjPGR42mwNiAWflkzkBFG+LHU1NT82kP4P8NVU5KYMyqChB/hwPfviNQpKEoKIS/uX2tUe7w+Hvm0msSwoGE22c3WZh49+igrRq0gJyyHwgQD7133taRSUnASfxj/B9aXrqeur45b8m7huZKAtqjD42BR8iKu2X4Ny0ctJ1IdSbQmmuPm43jLvbxW8RoKiYL5CfM53HEYl9dFeFA4F2ZcSEV3BRFBET9bd/kIvwzRwUoUEjEXjIslP17Pm1dPIEgm5sY3jtJpHeSicXHcvTCLcK2czEgt7X0OTnbY0ColTE4NQyQSkH1j1mRTSTubT7ShlEmI0Cnp67Cxfl8D65aOZv6prO+5BTG0WRyEfGPmd+3SHNxeHzKJCINERoRWwfLnD/L7MzJ49MI8XtrXwCOfniQ7SscHx1oRiQSkYgG1TMI5+dF02gZ54ONytEopAn7sLh8PL8tlTGwwg14fpW19tPTYqekaOCVxFk+wKrB/nVJKmEZOn8PFlhMmugdcSMUiuvtd3PFuCSnGIG6dnYbH52N/TTf58XqyonQca+7l6d11PPxJNXEGJe9dN4nb52UAgXhk2TMH6LQ5mZkezrhEA009dj441srHJe3E6JXUdvVTb+4nM0KLUavgqimJ6IPkGIJkpEdoaLU4MPU5qO8aYMHoKN473Mwlzx0gJEjOb+emE29QUVzfw/zsSCYkGahot7IkN5pnPq9jX62ZKJ2C0TE6RkXpMGrkbC1tJy82mEuLEoay4KnhGn43P5M9NV1YnR7+vr2Kms5+GnvsvHrFONYszuLPmys43GjBqFXgcHtJMWoYlxCYbciJ0vHM57VcWpTA29cUYXd5KG3tw2xzki25gSXjghEEAbEgZmnq0m89B3NCc0jUJTIqZBTbGrbx3Inn+OP4P5KiT/mlTvvv5Cddrf5dTeNXXHXVVSxcuPBb3/s56xm/2Y358v4GNh5v576lcfyt5G+MChnF/ZPuH3pfLBJzVupZiEXiIe1hnUJHuDKc+ybfR5gqjEOmQ+xu3k2nvZMpMVM4I/EMpsVO462qt9hQvYFrcq7h2RPPkheWx835N1PaXYpCrPj/h8Vl2Zd9789woO0Ab598mzvG3kFEUMS/X2GEEUb4X4VRqzhNp/TnIlgl4+5FWae9/tTuWrw+PzfMCNxEBj0+9tSY6bQ5hwXIvYO9NFmbKOsu4/OWz1mWsew0Af5FyYtI1CZSYi4hUh3J/MT51PbV8tuC3+LxemiyNbGueB0z42YyK24Wn7d8zoHBA/S5+kAAvULP2alnD2mUbqrbxKsVr3LvxHuH9E5H+N/JsrFxJBvV6FVSrnjpIG0WO1lROtYuHU2n1cnK9Qep7RpgXlY4Y+L0yCViYg0qsqJ0XDQujv5BDw63F3P/IOVtVi4timdqWihbS03olFIEBKL1CmZmGtl9sgupWMSF4+IpTDCQEqamZ2CQv26rIlgp5ba56UPqToIAUnHA+hrgZIeNkx021p6dgyFIxspJCUTpVXRYnaQYNZyVG01WlJb9td2c7LDRabPjPyVqZtQoePPqIsw2B0ufPMD6vQ1cND5+2HFo73PQ1usk3qAiO0rLgtFRxBhUrJgYzzsHm1nxYjGDbh8Wuwu1XMwjF+QzMTmUhJAg9td14/Ur+Wa5rMvjQywSmJgUygNnZeP1+9EopJxo6aWjb5BlY+P42ydVVLRb+ehYG+19gVKPFy8fx30by6gy2bAMDOL2QZBMTH6CgeIGC06Pnz6nG51CglwiYm9NN3qVjFVz0nj/hsnsrQnINhpUMix2NxFaOTsqO5mdaUQfJOfpSwpOU/4Ym2hgbKKB5/fU8fGJdq6anMAcaTjBKhlFySH84YwM+p1uBtxeJCKBmk4bW0pNVLTb0Mil7K/rZlZmOMlhat4sbuaN4iaighX0DLi5ctLXXgx+vx/LoAWDwkC3o5vewV6Sg5MpjCjkrUVvAVDVU8WYsDHf6Q9R2lVKaXcp56Sdg1Qkpb2/nU11mzgr9azTrms/hl/scb69vZ3IyIA7yvvvv092dvYvtathVLRbufvDUpYVxrJiYgK5UdHcKL6R7fXb+aj2IxYnLx5aNsOQQYYhY+j3XefvAhh6mrou9zq+NH3JzuadOLwO9rfvZ0bMDBYmLSReE0+6Ph2VRIVBYaB9oJ0aSw3N/c3DLFZtLhtPHX+KGbEzTqtB/ja6HF209rdic9lGAuQRRhjhe1Fc34PH6+P66ckIgkCQXMILl41FIR1eA50TlsPz857n8+bPeb3ydfLC82jvb+eTxk+4IueKodmvrNAsssMCDmNX5lxJvDYeqViKx+dhVtwstjVsY2fTTuYkzOH5ec+zo2kHNX01FIYXcqjjEJZBC0tSliATyxAhQilWYlQaf41DM8IPQCYRMTE5lE0lbVSbbIgF2FnVyeWTE9lXY+Zwo4XpGUZWTEwAQKuQcEZ2BDmnygNuf+c4PQMu4kNU7Kvt5vkVYymIN1AQb8Dv9/NJeQe9DjdKqZh/7KhGLgk02WVEBNZf9dZx9tWa8fn89Ay4aOtzMikllGunJfP2NUVY7G62l5noGXDx9/PHEGsI4q6Fo4bG/9K+BraXmXhyef6QI9/+2m7eO9IyzOpZp5Ti8fowqKTEhajYeLyNSSmhGIJkvLK/gTeKm+i0DSIVi5CKBEbHBjM+KYRlY+MIVcs5WN/DidZejrd4iNQqSAtXI5OIKEoJwaiVs/bsnKE4omfAxfN76lm3dDSjY3Tc93E5+2rMPH5hPq8caMTh9lDb2c89i7JwDHr4osbMC3vqCVbKiApWMjUtjKTQIN470oJn0Mv0jDCidAoePj+Xuz8spaarn4c/rUajkPLiZWNRfMORsyBez82zU3B7/MzNCuf6145gGXCxICeC3Fg9Usnps9qHGnt4ZncdTrcXj8fL3z+tJkKjYNGYKMQiCFHL2XCklQ+PtzIhMYRKk438+GAevSAPQYBzC2NIOlVaNjUtFKfHy/hkKXvbP+NYl49XKl7h2uxbMbtaeLbkWe6acBfvVb9HVU8VT895Gr3i60RnuiF9qPzU7/dzqOMQIcoQknSBUpxN9ZsoNhUzNWYqUeoojncd58PaD0k3pDMlZspP/Tr8cgHyHXfcwbFjxxAEgYSEBJ5++ulfalen4fX5iQpWMjEl8ASRb8zn2ZJn0XRpUEvVFIQXnKZXDJzWIamT61g3ZR17W/fyasWrKCVKYtQxTI+bzqz4WdhcNnRyHU6vk6kxU0k3pBOuGt65aXaYKW4vRq/Q/9sA2e1102Rt4vKsy7/VOWaEEUYY4dt47MJAje83r2GGoG9XjdDINMxNmEuqIZWU4BReLX+VvW17WZC0AJ1cxwulL7CvdR9/n/F3antruXffvVwy6hKWpi7lUMchKnsqkYqkJAUncUveLWhkGuYnzkev0JMTmsNLZS8RqY78WrVCAKlYilj03SVmfr8fj8mEJDwc4RdwxBrhh7GrqguFTMzU1FDeOdxCc4+djAgtszKMrF40CpEg8KdN5czJDOf9o63UmwcYnxzKhKQQ+hyBIFYuEZEc9nUNviAI3HlmJiJRIGj0+2FcwnBpwimpoUQGKzjSYCHWoKTL5kIsCLT3Oth8oo13j7QyMTmUtl4HcLqiwZLcKHZUdvJmcTOrT820FCWHUJQcwvGWXtZtruSKKYlkRmoJUct585oiSpp7eWBTBU63l/MKY2nucSCTiHhkWS6JIUFYBz0kh6mBgETdg1sqSDFquHtRFr99+zgF8Xqcbh8Pbavi0onxpzSPv6auq5+PT7QTqpaRGBbEZxUdeH1+JBIR5W1WTFYnRo2CKWlhqGUS3ixuxqhRsP5UL9W8rAgcbi9XT0vCMuAmI1JLU7cdQRC4amoSf9hQwtgEA+cWxFBn7udv209SEK/H5/dj6nPS3GOnpLUPuUSEfdCLQiLilreOc9nEBC6bmMiLe+tp6B5g1Zw0DCoZf91axbEmC+E6BVKJiNZe55BSTZ15gFvePEpauIYxMTrOyY/m6c/rKGvto7bTxiOfVXPVlCTSwzXsqurgZEc/EToFL1St40vTAQTJClqtFm577wgGlQJNeBxhqjAWJy+mPLgcheS7Z96sLisPFj9IcnAyd46/E4fHwdWjr2Zx8uKhDPOsuFnEamJJN6R/53Z+CL9YgPzKK6/8Upv+l2RGatlw/aRhr+nkOp6a8xTHOo+xrngdV+ZcyeLkxXzZ/iXphnRClaHsat7FntY9rCpYNeTiUm2pptpSjdPrpG+wj/PTz+fy7MuHtquRabh30r0EywN1Nd+W8U3UJfLYzMe+V7q/393PF61fBGROEuf/xCMxwggj/Leglv+wS7lULA2o9dg7WZy8mBlxM4jVBGa+pCIpcokcAYEEbQKz4mZhVBlZsXUFs+Nmk6hL5OzUs3nn5DuUmEuYGTcTuVjO1JipbK3fyvs17zMxaiLL0pdhc9nY37afs5LP+s5pUgD7wYN0PPAnQm+8Ae03XB1H+J/H6fZy48wUWnsdGDVy2vucbCszsWZRNlPSwthfa+aBjyvod3kI18r567mjidAFmj6/yiyPSwwEvhKxCL/fz53vnyBILqGjz0n3gItHluWiVUqJCB4eEF05Jelbx7TwH19Q3dHPpJQQlo+P48opiRxutKAPkmF1uKlotzItLYzEUDXpEZphesNf8eCWCorrLUToAvXTAOHaQGC6WhCG1BZ+d0YGTrcXlUyMIAh8szVsV2UXzT0O6s12KkxWXl45nq7+QW558yi9djd5ccEEq+xkR+n4pLyDUVFaPN6AHJuAgEoqPlXDraClx050sJLVi0aRGamlptPGS/samZ4eRuQpcxSPz8fdH5bSZRvk7WuLCFMrePtgM498dhKFRMyrV45Dr5LT0D2AViml1+7C6fFysKGHgUEPfmB6WiD26LA6qem0ESSXEKlTkBmhZePxVh79rBq5WMThRgtROiV9dhfzssL5pKKTGRlGHjgrhxSjBolYRHSwkiW50UxKCWF0TKAPQikTs3ZrJWUmM16/kzC1jNveOc5Hx9uQSwRC9Vbm5Y1nXISPGE0Mqbp0uvtDKWuzMs94BtHqaEKVoTx25DG21m/lvkn3DUsQmh1mDAoDWpmWWwtuxagy8uDBB6nvree5ec+RGZI5tKxULCUr9PQStB/Lf82julampTC8kFvzb2VG7AyqLdU8WPwg754MWOpW9lRSai7F5rINrbOhegMvlL7AmYln8tIZLzHKMAqHxzFsu1khWf+yu/Ltqre5c8+dgfq8f4NeoefRGY+yqmDVj/yUvwxukwmv1fprD2OEEUb4GbG6rNyy4xYePvLwUHDc2t9Kv7ufNUVr0Mg06BV6bsq/iThtHCJBRKw2lodnPMyYsDEkByeTEpyC3+8fum4e6zpGsDyYK7KvAMDldVHTW0NtX+2/HIssOhplfj7yxB+uzDHCz8eOig6WPrkPc/8gE5NDSTFqGB0TTHVHP70OF3CqnlYMC0dH8fAn1bz6ZdNpsxUTkkKYkPS1Pre5f5Beu5vsaB25scFUd9oYHaNjaV4M34c5meGkGtWsPTuHxDB1wL1taxUHart5eV8D935UypqNZXQPDPLoBXlcMzWJT8s7MPU5h7YxOzMctVxMvGF486xCKmb2qPAh62mvz88Nrx9hzcby08axvCiel68cz6SUEEZFalHLJby0t4GSlj6ighW0Wuzc8W4JW0rbefSzah7cUsn+uh5unZnKJxUmrn3lMBOSQ8iJ0WHqc3C8pY+/b6/izeImqjv6Ka7vJsWoZkpqKGs3V3Dp88Wcmx/NiokJyMQi2q1OHvvsJKZeJ4YgKZE6JY9ckEukTsHlLx4kSCbhg+sn8eA5ozFqFczPiiA/3kD3gAuT1YlGKeXuRaN49II8qkxWdlZ2oVNIuGVWKkaNHL/fh1Gr4KLx8czPjuCPZ2ZSlBxK2CnlDoVUzGUTExAQhow8ZmWG848L8im37Kehr4lHj9+PzdcI+EhJqMeme54jjS7WTVnHE8ee4GDXTpaOlxOfuo2kuAYAJIKEWE0sLf0tPHnsSVzewLm2t3Uvl2+9nM11mwOGcNGTSdOnYVQaMaqMQ458r1a8yr3778XtdZ/2N/sp/NcEyBCQU5ubMBe9Qk9KcArX514/pM15Rc4VPDn7SQa9g6zYsoIdTTu4PPty7ppwF/HaeHoHe1l3cB07m3b+2/14fB7Wl61nT+seJIIEqUg6NEXxXbxT9Q5/3PNHtHLtD/Yh/yXx9g/QctPNdPx57a89lBFGGOFnRCVRMS12GlOiv67VKzWXsqVuC1WWqmHLlpnLSA1OpSiyCIDjXcep762nb7CPzfWbuWLbFexv289h02HGhI0Z6jgXBAGZSDYs8fBtSKOjiVxzD/LUkdKyX5OX9jfQ1utAKf26HOaKyYm8tHIc8SGB+9K0dCMf3jCZickhKGVikkODMPU5ae91cPeHpTz7+fCHobcONmO2ubh1VirXTEtmaX4M28o62FXVxcclrazfW4/P969d026ZncbHN08h/FSmempaGKtmp5Ibq2NrmQmxSMy+mm5OtPTh9fk51Gjhz5srePtQ09A2LhgXx0Pn5TIvJ/I79/PB0VauffVQQLmhe+C09x/aVsWGIy3cMCOF9Agtt751jCqTlehgOXEGJSlGDZdMiGd6ehjzs8Oxuz3sqOxk+ikXvMNNFjYcaQFgcW40YWoZ1Z39lLVamZcVwcPLcnnty0ZWrj/ISZOVqGAFMzLDWZofgyAIROkUXDElEYRAuYPPHxAniDMosbs8NPbYeeVAI8ue2c+xpl62nGgnQqdgaX40ExJDeP+6SZydF8NnFR08+0Udhxp7KIzXkxCq4uWV4znZMcCRJgsJoWoeXpZHtP50JZ53Djez6q2jHKzvAeB4Sy8AN0+bTEqYlhNlE/BJO1Bqa7FKPydEPIq8mBBW7VxFrDqWW3N/x/pPZcR4rmVlTmBGXiwSc9eEu4gMiqTEXEJtb+Ac2li7EYvTQrD8a9WeAfcAW+q3sL99PwfaDgABdZ663jrcvp83QP6v0dwxDZh44tgTLEtbRnZYNmKRmDnxc4bq4qQiKXqFHqsrkCn148eoMg51YucZ87gx90YmRE34zn18xVd/wAx9BvdOupelad8uZ/JN2vrbaLI24fa5UXK6RumvhUilRDNnDrKE+H+/8AgjjPAfg0Qk4dox1w57bWbcTOK18aQGDw9Uv2z/kvKechweBwqJgrNTzyYnNIes0CzcPjcJ2gRi1DHMS5xHdsjXDdkGhYHVRauH3LIsTgtPH3oce3sL1834PcEmOz0vrSfslluQxXy/bOIIvxyTUkLJjNQOlSBAwLHW4xvu2iYIApNSQjnwh1kIgsD5T+/D7fUzMOghWqegqqOfuxZkEqySnTLdkCKTiHC6PFz50kHCtQqevqSAv39ykuqOfrKiAm5yIUFStpV3MDpax5f1PUxLD8OoUQxlK2u7+okKVvL+0Vae/byOmk4bLRY7UrGIN68uIitKy3Nf1PHx8TaunJLIjIzA/bvFYuf+jeVcUpSAVvHdThI9Ay7MNhd6lRSVVMLTu2vZfbKLNKOGcwtjsDrdDLp97KzqYmdVF1kRGgxBMm6fl87lLx5EKm5n9cJRbC1t55PyTqKDlczM0FPT2c85+TEMDHqZkBhCdYcNnVLK85eNxePzYQiS4/P7WbOxHPugB5fHx/66HtYsyUL+jUY6i93NlhMmooOVhGkC64gRONzYR7ReyawMIw9urQRgbJyOfQ0Wnv+injCNnMd21PDMpYUIgsCJVisquYTzC2LZXd3F7zeUkhOtRRBAr5Thx8+mknYmpYQMyd8B7KzspKy1F4vdzf2bynluxVju3ViORiHhzJxIBvpDUYs9WM0J/HXZ/2PvvOObLvD//8xOkzRt03Smu6W7pS2UsvcGURFUVMSJIip3nqJ36Ol5p56e484tKudARRQUBUVEmQKFslsK3XulM82evz+CwQqK635+78zzrzT55LPyeTSvzzuv9+tt5OniYxibprHVdhBPUCVzkucwL30O/d21JGqVA2Ife2w9ONwOhkQM8XmIpyVMI0QWQlFUkW85pUTJ3cPuprK7koKIAgDuKrwLp9v5vR7mn8JvRiB3Wjop7yqnzlBHdlg29+6+F7PTzFPjnxrQ2BKvjue16a+d1bB3ousEG6o3kBGagUauwewwU91bTZY2y1fmBzjacRSjw8jj4x5HLR04TOT7yNZmU2eo+8V/Ivi5CIRCtItv/LV3w48fP/8fkAglA5J9APpsIKkSiAAAIABJREFUfZR3l5OgTvB1mKulat+XU0FEge/xDTk3nLXOvPA83+Pq3mo+q96My2xkTPGnFImSsVVV4erqAr9AHsDmzZtZtmwZLpeLG264gXvuuWfA608++SSvvPIKYrGYsLAwVq1aRXz8zytkLB6bjN3hoq7LRKJWhcXu4sLn9tBjtvPmdUXkxAxsbv96UuS8ITG8va+BAImIYUmhfFbWjsHiJFghZU6ejjl5Xhtil9GGzelCJBQQE6Lg3lmZNHSZ+OMHx0mPVGOyOdha3sGYQaHUd1kw2ZwESEWsP9RMTkwQuys7mZkTRVa0GovDxfFmA9eNSsTuchOuliEWCUkJVyGXipCKhESdrjib7S5a+6x0mWzfe/xXFsVRmKDhVFsfz3xZRaBcRJ/FwdqSBvrtDp6YP9i3vvlDY3n4k3La+qw0dJnIiVFzcUE0r31Vy5Ofexvlrh4Rz2ObT1LZbqTP4qC0uQ+z3cm9H5aSEq7in5efGaDj8XgYlxqGWu71CN/5/jGKa7q48hsRdDV6IzV6E6MGhXK8qY8tZW3Myo1maEIIG4+1sPF4K/tqugiUiem1uRiRFEqEWk56ZCC5uiBiQwLoNnkHvqRFBnLtyASmZEXw4vZqajpN9JrtBCukPPrpSUrqe/jDlFQuLojB6nAhEwv51xeVdBisuNxu2g02Xt9bx32zMzna0Msbe+roNNr5+yW5CKTtBErdvD7nEaxWFfXGYNr6JjE7fRhCoYDrR5/tNdepdDw76VlCZCE+TVXeXc6e1j1c1HfRgMa7MboxGGwGHil+hCV5S4hXx/vEtvXECWyNjainTv3O0dQ/lN+MQM7WZvPSlJfQyL1G/BB5CAGusyu1Lx97mQPtB3hq/FMDrA5mhxmDzeDzxnxY9SFrTq3hwZEPDvgCeOnYS3Rbu3ljxhtnurh/AHqLnjZzG2anmVBCz/+GX5Cvsyb9+PHj59t8nfyzs2kn+1v3Myxq2Pnf9B0MiRjCv8Y+ibWslPyxlyJWqVAOL0IU/P2DT35ruFwuli5dyueff05MTAyFhYXMmTOHzMwzkWb5+fmUlJSgUCh44YUXWL58Oe++++7P3vZNqw+yt6aLZZMGMTQ+hBydmvouM3aXiye3nGJBUZxPeH7NgmHxFMZrsLs8yCVCCuJDEAjgaGMvg2PPfLYapZSnLssn4nROeGufhVd2VdNvcTArJ5J/f1WHQipiwbB41h9upr7TxNqDTSilYsanhTMzJ4pxqVoGx4aw6fYxSMVC3G4Pi/69n8ZuC71mBytmZeBye/joaAvzhnq99akRgbx703A83+Pk6DbZue2dQ9ToTYxOCeXqkQnMK4il32rnpjcPUhAX7PueVMrEJMrE3DcrE5PdyZoDjZTU9lDfacbicKFRSqntNFOlN3Ll8Hhe3lVLpFpGUpiKWE0Ao1K0DE04E2fWabQhFgp8OeYut4fFY5KI1QRQ1tJHRqQaoVBAeasBp9tNh8FGu8GGxeGt7E/OiGDriXbKm/to7rUQqQ4gUi335VI/u62Kpy7Lw+n2cMPrB4gJUfiSb1LCA/n9lFRe3FFFQqiCKLWcz8rbWVgUz6H6Hj4+2kJxbTc3jk3i0UtyeXd/Azsq9agDJBitTiLVchZvr8LudDF/SCzBARIeO/w8soBe3pjxOi3GU7x08COaaybR19vADWMSqe6tJk4d59NIrcZWNAGas/q5ZibOJEoZRaQyknUV6xgePRydSsfe1r3848A/cLgdTImfQmxgLAIECAQCWh/4C7aKCmTx8cjTB97s/1h+MwIZIDTgjPC8q/Cus173eDxYnBYkgrN/ghkXO45RulG+u5RRulE43A5SggdOd7lz6J2YneYfJY4BLku7jAtTLjznCNgfQo+1hycPPsnMxJk0N5RxsGU/985+CqX0+/3M9qZmWpYvJ+SqKwmaOfMnbduPHz//u4iEIi5KuYh6Q/15/598Fx6Ph3UV66jsreSCpAsYNvv6M+v3i+Oz2L9/PykpKSQleSttl19+ORs2bBggkCdMmOB7PHz4cFavXv2LbDszKpC6ThMfHGpmX00XVxTFY7E5qe4wsel4K/lxIWcJ5LpOIwtXFVOUGIrV6aap20x8qIK6LjNv3zDc1wAnEAgGNO+9sL2aT0vbEQig3+JkYno4f5yZwcqd1ZxoMRCplhEdLCdbF8yS8ckcqu/hRGs/2bpg9lZ30WWycf2oRK4ZmUiPyc7nJ9oRCQX86/J8xCIBtZ0mHt18kpvGJlGjN/H6njqevGwwKeGBZx13u8FKa58VsQC2lncwOkXL3ppOxqeF8/FtYxAKzy4ixZ2elmm2OxEKBRQlaZBLRChlIuRiMSNTQrll9SFkIgH3zEgnKzqI8tZ+vihvJ0gh4UjDSQRCAR8faaHbZOe5K/MZmxqOSCjglgkpvFfSyLJ3DvO3i3MYnhSKVOytis8ZHM3F+TFclOdNhnF7vGNQMqKD+HBEPFqllOpOM/d/VMqs3Cgyo9SkRgQiEwuZkB5O5OkblKONvSxbc5joYDnHm/pwuD3MHxLDo5fk8tCmckqbDQRIRYhFAuRiIbGaAObkR3Nhvo7MqEBEQiFWh4vhiRpSwgO5Y2oqD39Sjk0/hdtnxqOQKDA6jNiFTYzLUDA2NYw9LXt4qPghFmUuYu6guTQZm1i+YzlTE6ZyY+6N1PTWsObkGq7OupqEoAQSghI40nGE18pew+w0szBzIYPDBjMsahg1fTXoVDoWfrKQpKAk/jr6r6hnzcQgECDSaM76vH4svymBfD6K24rZ3rSd2/JuO2ej3Df9MvHqeBZlLTprmaTgc8fUnA+BQPCTxTF4O9IruitI16RTX7yZClcdlrYmlHHfnwcoEIBAIkEg8o/B9uPHz7lJ06Tx/OTnBzz3fsX7bK7bzKNjHh1QfDgXLo+LtRVraTA0YHVayQ77/zM46r+V5uZmYmPPDJyKiYmhuLj4O5d/9dVXmTFjxs/ersfjYenEQdw1PYOjjb14PB7uXneM1j4rkzMjeO7KAgZ9S1yWNvdx+zuH6LN4Y8UWj0mio99KRKCMlj4r6oDvlhm/mzSIXRV6+qxOXthRhcMNUcEB1HaamJ4VSZvBikQk5L5Z3huDdYeaOFjfQ6BMzOayVrqMdq4Zmcjx5l52nNLz5vXDSNCqfOvfXdVJrd5IZ7+VOE8T8WrhWZPjviYjSs3q64t4aNMJTrb109FvY3VxA2q5xDdT4btYNCKBEUmhXJSn40hTL3euPcKM7EhiQ2K4ang8uhA5g2O9FeOUcBXXjEpkZHIod79/jOPNvcglIvptTpa/f5y9f5zoq1QPTdBQ2tzH7io9mdFq5g+JRSoS8NLOWu6bnYlYJOS1PbXsqeoiJlhOZrSaDUda2Fmh55VFhbx/80jeP9hIabO34U8uETEpPYLX99QyLDGEvdWdtPaa6TbZuSg/mo5+O0lhKgZFBKLvt6KSiciPD+HBOdm8d7CRJW9vp7zNyKqFY2nssZCoVdLSZ6FSbyJOq0QgELBscipX9seTcHpYyJiYMQyPGo5EJOHzus95qPghzA4ze1r28NyR55CL5UyInUB+uLeiva7kWdY3fUFDfwP/mvgvavtqyQzN5M8j/uyzWQTJgnh83OMY7AZO9Zyiuq8ahcR7sxK6aBGhi87WZj8Fv0D+BjqljqzQLFweFw63A4nwu838/9eIV8fz0pSXCJQGYpMVYWqoJTQ29bzvk+h0xL/+2n9+B/348fN/Fqfbic1l+3EJOh6voHK5XeddVCwU89SEp6jprSE15Pz/l/z8cFavXk1JSQk7duw45+srV65k5cqVAOj1+u9d1/0bSvm0rJ3Xry30WSMenpvDvpouihJDfRPvvolEJCRSLefWiYOYnRuNVCzkuW1VvLWvgQvzohEIBLjcHjYcbiYtKpAwlQytSoZQKCAlIpB3Fg/nzxvKMNqcqMQCnE4XNqcbgQCuHBZHt9lOiNL7Xfy7yal8dLSZf2w5xa0TUhiXFoZULKSlx4LJ7sTjOVPl9Xg8vLu/AZlExNigDmQ77qBw8OUQPPI7jz86OIDFY5PpNtkYHBtCYIDEN94a4FSbgUc+Lef2iYMoiD9ToczWBZGt8/qzB8cEMy4tnE9K25mSGcWCorgB2wiQirhquNdXvGJWBje+UYJaLmFaViT5cSE+cVytN7KlrI3o4ADeP9jEpPQI8uNCyIkJZnBsMLpgb0FtT1UXuyr1BEiEPPBRKYlhKjKj1SikIix2F8eb+ihv7aesxVsNvnRoDB8fbeVoUy+1nWYiggJo6rGw6Xgbb1w3jFd21aJVyZieHcmOik5aei1U6/t5eWcNHoEVtbaMl3dHcKzRxt3T09hT2cnwJA3XjEzA5nCxtqSBYQmhvs/Ae41IKGkr4ZlDz2Bz2hgeNZwWUwt2lx21TM1t+behkqqgs5K5JWsQKCSY06J54sAT7GrexYMjH2Ro5NABVlCRUESIPIRcbS5/GvYn6g31vFP+DgsyFnzvNf5j8AvkbxCrjmVawjQe2/8YLo+LaQnTfu1d+lEEy73/0BRJKSiSUs6ztB8/fvx4eenoS3zV8tUPHmoEMC9tHpnaTJZtW8at+bcySjfqe5fXqXTfmxnv5ww6nY7Gxkbf301NTeh0Z5+7rVu38tBDD7Fjxw5ksrOHYwAsXryYxYsXAzB06PdPc23usfia6L7m61HRX1PbaSIqyFuNBEiLDOTtxSPotzpY9VUtkzMiONVq4GhTL248zBsay183nuD9g42MSAqlqcfCzeOTuTBPR7XeiN5oJyYkgOLabnJ1QcgkIuxON1vK2hmVrGVvTRefn2gnOjiA5dPTuaQgBoVUzIT0cLSnB4LcPmkQHf02ErTeKmK/1cFNbx4kRCFhZnYkUm0YpM+CxLHfeexvFdezubQNt8eD0erk/SUjKant5m8fn+D3U1K5fkwSb+yt46uqLgriQgYI5G8iEgoYlxrGxmOtfFbWisvjRoCAvNhgn02jw2DFbHeRrQvirxdlkxKuOsv2satSz7pDTfz1whxGpWgRCwUsW3OY2yam8Oglub4BJE9else7+xt4dlsVpc0GhsRr+OPMDO+Y+NdLqOk0Yne6yY5WMz4tjDiNguwYb8NeW58NqUjAoDAVrX0WDjf08lVVJ/tru/nX5XncPC4ZDwK0KhmXDo0lQOohKTKZJz7tIDFUwbNfVtFhsDIxI4KooAAe23ySVV/VMj0zkjitkl6TnaZeCw9dksCK3SvotnazNG8p12RfQ5uxjb2texmtG+0VxwDKMELSLyA3JApL2GAe3PsgSrGSf5f9m22N21g+bPlZ51shUTA7eTbzP56PUCDk8vTLf7GeKr9A/hZpIWnMSJpBjjbn196V8/JB5Qe43C4uSLkAq9N6zvHZfvz48XM+koKTaDe3/2ibl1QoJVAaiFz0y8Yr/dYpLCyksrKS2tpadDoda9as4e233x6wzOHDh7npppvYvHkz4eHhv8h2n7myAKPNyUdHWmjutTAxPYLaThMOl5vUiECqOvpZsvoQCVoFj8/PIyjgzK+sRxv7eL+kEalIwD8uHUy7wYpcIsLj8bCvphOb001+XAgIvNY+u8PFja8foNdi572bRnKvQuoTvKMHhVGtN+LxeDhY1wN4B5QAGCxOxEKBb3qk1eHiwY0niNMomJrlnWZbXOPNRL64IJqrRyawoaydEUP/4GsO/DYtvRZe3VULAg+3TkhBKhYhEQmZmB7Ox8e8yRDXj0liZLKWPdXdVHUYfe812pwoT0/dAzjR0kePyc7EtDCEAgE3vXkQiVDAs1cOYUi812bx5w1ltPZZeGBOFv/47BQXDI7md5MHCuRLh8YyJE5Dtk6NQCBgV6WefTXdNPUc4/ZJg3jiswruuyCTwgQN149JIjpYzpcn9dw8Lgmny83CV/fT3GsmR6dmX00Pe2q6qOgwIhIIcHlgZnYk+xtraJdt4sqMy1CQzEX5OlIjVBxr6uOdA43U6k28daM3Yu3+Od4JdR0GKy9IukiNCMTlgWCFBL3ByoMflXGgoZ6oUAtuaSOv7bMzIkGHRCQmRB7CoqxFlHeVkxCUAEBZVxl/2/c3RkSP4NlJzwLwXsPnlEfo0Mg0bDr6IlmhWUxNmMoR/ZHvHVUvFAiJVkbTZmrD4rT47BY/F79A/hZhijCWDF7ya+/GD2Jz3WZsLhtlXWVU9FSwcurK/1NDRvz48fPfwYzEGcxI/PEe1pSQFFZOXfkf2KPfNmKxmGeffZZp06bhcrm47rrryMrK4s9//jNDhw5lzpw53HXXXRiNRubPnw9AXFwcH3300c/arkIqxun2sOFIC6kRKiamR3Dvh8cx2pysXzKKyKAAYkICONbYy+GGHsaneYX5J8dbWP7+MWZkR3L5sDhkYhFxGu93UY3eW8HMiw3iYH0PxbVd7K7Q80pkDbWdZsQiAXEahS8yDry2jT6Lg7zYYFZdW0hwgBSxyCtANx5v4fU9dXQYrNwyIQWZWMi41DCiT1sO2vqsHG/uIy8umEC5lD+uP87Rxl4M1kSuHpFwzuN2uT0EKST0muzsq+nmsXneOLfhyVqGJWp8x/nPrRV0m+y+G4NjTb38af1xlk5IYUZOFDV6I1ev2o8AeGfxcJQyMUabk8MNPdz0ZgnPX1FAaUsfQ+KCMDsDEQB3T0/32TO+/Vl8M1ZvdIqWywpjKK7pRioSIpcI6TWdiYWt6jDRbbYjk4gw2VxUtvcjFgt47oohVOtN7KnSc7LNgMnmJFajJClMSYYO6oWd1BpquWvUCALlEoqStBQlaVl7oIHqDiNv7KljUHggr+yu4ZG5uUSo5QxN0JARrWZKZiQVbQbuev8YPWY7MnU5SHr5qiKb6IS9EGlFGxCKXFLIgvQFXPXJVdSX1hMWEEaaJo1sbTbjdOPY3ridwshCavtqqeypZGneUjbUbEAXqGNawjT6Hf3MSZ5z1jkyO8wEiAMQCASsGL4Co92IQqLAqdejf+FFgufOJSD7p4+e9gvk/2IeGv0QHo+Hr5q/QiVRIROd+yc2P378+PHz38XMmTOZ+a1koQcffND3eOvWrf+R7arlEp67ooBAuVce3DQ2GdvpbORXdtVQ02kiOkTBiG+kUQgFQsRCARlRaqo6jKzaXcsdU9KIC1UQHRzAqJQwtp/qIFQpRy4W0Wnz5urOyokkMzqIpl4rd6w9wg2jk5iVG0VxbRf3fVjK0gkpzB8aS2lzHzsqOpiQFs5lQ2N5p7ie57ZXkRSmYkZOFMsmn/G1bznRxvuHmolSy1l/qIkItYwVszIoTDjbEmGwOth0tIWShh7+fU0hz2+rJipY5os+1SilvHm9t4LqdLlxuyFWE4BEJGRzaSupEYHIJSJkYq+4VwdIKIgLITcmiCStCqFQwF8uzObmNw9SrTdR02nkH5+dIlQpJSlMxRflHaxbMhLJ6ZuDQ/U9bDjSzLLJqQPGd39R3k6v2cHvJ6fi8YBQKOCF7dU8u60SgcDDkHgNPSY7Td1mzHYnWpWcj24bhUIqRioWkhSm5FR7Pzt21SARCNla3kFjt5m6zlBm5t3HxsP9HIrpJSU88HTFv5sRyVo+ONLCybZ+4kMVWJ1uXB4PAVIRj87LZXNpKxc8s5ubxyUyPjUcJxb2mndjdncwPHo0K6Y+wEtlT9Np6eTlYy8zL3Uet+XfxrbGbSzeshilVMk/J/yTVlMrj+5/lNvyb2N20mxuybuFAHEAC9IWEKOK4dXjr/JF/Rec7DrJuJhxvsFrrcZW7thxBzMTZ7IwcyGRykg4XR90tLVhOXgQeWbmryeQ33vvPR544AHKy8vZv3//AH/TI488wquvvopIJOLpp59m2rT/Lj/vfwNfewUvGnTRr7wnfvz48ePnf4Wv48vAO9YZYN4LX1HRbkQqEhKikA7wKU/PjmRiejhSsZBPjrVQ0WGky2QjLlSBXCLizqlphKtlzMiOoq7TxEs7q3n0klySwrze08ZuMwqpCLfHa6PIiw3mlvHJjDu97Q8PN7PmQAMfHWnlw6WjePSSwby4o5oAiZCjjb3kxgT5LA6DY4IRCcDjgRlZkSybnOqLmXv4k3IsDhd/mpGOXCLi5jcP0tZnQR0gxen2cNXweJa+fRCRQMjVIxN8x+fxeBCLhDxxWR5mu5O/f3ISl9vD/tpuOgxWTrb3MzEjAq1Kxsqrz/Z5P3tFPg6nC4vDzf7abtIjA8mMDmJvdRcGi4PQ09aS9Yeb+KysnflDYwcI5Hf2N6Dvt3HBYG8TJMAVRXEcb+rjb5vKuW50ItEhAdidbv65tYppmRGMOX3u1uxv4J39DSSHqdAopNR0mnC4oTAhhIzoILYcb2Pp+EHMyo3m3QMNbDrWetpeE86LVxWwbM0Rimt7WL9kpO8cWx0uPjzcTK/Zzqk2IzvrjxKsqaajPZuwmGLumJJGhDqY5YXLWbZtGZ/Xf05VbxW1vbXMTZ2LxWnB4rLw1om3uKfoHpYVLKOqp4oHvnoAgVDA/SPuZ0H6Ag51HKK4tZhIVSQNhgbWVa5jTMwYwhRhyMVyYlQxRCnPHh0ekJND7IsvIA4L+8HX/Ln4WQI5Ozub9evXc9NNNw14/sSJE6xZs4aysjJaWlqYPHkyFRUViP7Lo8SqeqpYW7GW67Kv896t+PHjx48fP//DlLX0saNCT0FcCK29FgZFqum3OrG73ANsEVKxkNLmPt4/2MQDF2R6/canCVJIuG3iIPZUdfJWcT2tvVZOtvX7BHKsRsHkjAhW7qxBo5AxMiWUSwvPpD8sGZ9MXKiCQJkYuUTIyBQtI1O0/PXjE2w63srKq4eQG+NtUk8JVzEnT8eE1DCGfKtq3GGwUt9lYv6Le3nwwixGp2iRiIVcWRSHQipmX0cnNXoTa0safQL5i/J2nvmyisfm5ZJ3Otnj39cWUlzbxWObTzE5M5yL8s7dfNphsHL7msNcnK/jVFs/X57sQCoWsmR8Cvp+GxuPt6ILCeCK09PyXG4PGqXUZxf5mmlZkazaXUttp5Fuk4MItYzp2VGMSw0nPSqQwbHBPLmlgqxoNbsqOsDjtYzc8HoJhQkawlQyLiuMIVGbzs2rD1KlN1JS38vuqk5CFFLSo9TYXW5Kmw0YLHYmpocxJ0+HUiomUCamos2bgpGtC6KyvZ9/bq3gaFMflwyJYdmkQdj3f8DOli+QSEYSIAqi09JJQlACxa3F1BvquTrzaoJlwRxqP8TaU2tRS9WEyEOo7K1EJBARIgthY81GnB4nDqeDHY07WFexjiP6I0xPmE5JewlxgXE0GZv4oPID0jXpDI0cyu35txOpjMRgN+B2u31BBQCSqLOF84/lZwnkjIyMcz6/YcMGLr/8cmQyGYmJiaSkpLB//35GjBjxczb3q1PZW0lJWwlT46f6BbIfP378+Pmf54vyDjYda+WOqan0WZ3cOCaRCLX8nHnCBquDjn6br9LodLnZeKyFrOggBkUEcrSpjzaDjVsnpnC0sZetJ9p5bF4ulR1GZGIhNoeL5euO8vj8PEYkn7FwhKpkA/zDp9r6OdzQQ2e/FbvTifsbI/KUMjF3Tk1D32/jD2uPcElBjC/H+IlL8zja2MPz26tRB0i4ZcLAtKevqrqQS0QUJp4R1hKRAKHAK14BDBY7r+yqYXuFntSIQJZPz6C208Qf1x/j91NSyTudd2x1uHjss5N0Ge0IBCCXiIgPVTJmkJZYjYJYjYK7p6czLCGEqg4jr++pZWJ6BEvGpaBRSjHbnb5zHKGWE6SQYLS5eHBjGemRap66LI8AqYgh8RrEQgF1nSbaDFYCpGJuGpdMZUc/RpuTQJmI5l4z16w6wNIJKTx1WR4tvRaae8ycaDOQExVERpSaVbtr2FPdyYJhcbxV3EBqhJocXRDLJqey9O1DbC5rI1sXxKZT+zjeVcvI5GHUdRoZ8+g2ZuVP5F+TpiFESElHCcnByQA43A6ilFGMih5FTGAMH1d/zMH2g4QGhDJaN5pPaj/hrh13YXKYsLvsLC9czlvlb9FmauNUzykcbgeVPZVYXVZmJM5gT8se1pxcg1Ao5Jqsa1hftZ75g+azp3UPBpuByXGTKYgoIEv7020V3+Q/4kFubm5m+PDhvr9jYmJobm4+57I/JqPx12Zq/FRyw3KJVkb/2rvix48fP378/Me5bnQiUzIjSI8MZFrWmcJQRXs/935wnNsmDvL9nD8yWcv7S0b6IuCaeiw8vqWCEIWEpxfkc8OYRC4p0BGulnPfhlJ6zHZMdifL3z9KeKCMVoMNoQCSw7672by+y8TNqw/SbbIRdLqpLFd39jTGDoOVww1e+8XXAlkkFFAQr+GVRWcEsL7fxrqDjVyYr+PaUYmMTwsjLyYIl9uDSCggVCXDbHexr6aLjCg1D56uWkeo5WTp1MglImr1/Rys7+GJLRU+z7LF7qKyw8j4tDAuHTowC9lgdfDAhlK2lLWTqVOj77fj8XiI1SiYkhnBV5V6/vRhKcunpTE+LZy40xX2lHAld01NQyUXs3pfHQkaFbetOcSkjAhun5TKvR8eZ3iihki1jFiNgt3LJxCilPLAx2V0GW28f6gJlwe2lrejUUr55PYxCE/fzExIjwCBgOmZkUhEQopO3yQkhip4Yn4uZrsLq8PFEdMaZOE9RKlHsae6C7FIQIQqmKSgCMIUYRRGFfqOs9nYjMlhYmfzTkbrRrMwcyECgYCJcRMJkgZhc9k4pj9Gk7GJfns/RqeRy9Ivo6SthABRACanifKecgJEATT2N1LaWUpMYAxFUUWMjx1Pu6mdweGDEQlFNBub+aDqAzrMHf//BPLkyZNpa2s76/mHHnqICy+88GfvwI/JaPy1EQlF/hxPP//TPPHEE9x5553o9Xq02h+Wh+vHj5//XVQyMRlRZw8I8XjA6fbQZbLT2G0mVuP1LX8tjgHiQxUUJmjYWaFn8RsHeXVRoc/f/OCcLCx2F3uqO7myKB47zgxjAAAgAElEQVSNUkpjj4Wh8RrCvyOODbzV1KLEELad7CBcLWdQuOqcY6BPtffjdHuID/WK7dY+C0qZGLV84ACw0uY+3i1pIlajYFZuNFUdMOzhL0nSKnln8XB0wQGMSg7F5Xbz6fFWUiPVKKRilk0eRKjK29D33PZq3B4PUUFn9jtEKeWZBQVEBJ7dPN9ltHO0qQ+n24NcJGJIfAgT0rS8U9xAiEJKUICETqONl3fV8NLOGialh/P+wSY2HmvhquHx6PttvLKrlksLYxAKBMjEQkamhHLj2CRW7a5hyVuHuGtaOmmR3ui4v8zJ5v7ZWRTXdpMWGcjoQaHIJaIBvwLYnC7m5usIVkjRKKXc9s5h7p+dxdJ3Dnkzk81NTEqLo69lOu2dPWjHiVFIRVwyJAahZhO3flnMsxOfJUxxxvd7ZcaV5IXlce/ue1lfsZ7bC27n+cnP8+j+R9nbspd/jv8nvdZeyrrLAPis7jPsLjs91h7UUjUBkgAMdgN99j72te5jeuJ0tjdup7y7nKWBS/lD4R8AyAzNxOPxMCNxxjk9yT+V8wrkn9Ip+0NDzv348fN/h8bGRrZs2UJcXNz5F/bjx89vkl2Veqo6jFw9IoF1S0ayaNV+3thbx/NXFvDanjrmD40l+bS3WCAQcMv4ZLqMNiKD5GhUZxrPBAIBJfXd/P7do4xI1LDymkLGpoYh/Yav+VzIJSIWjkigqcfKH6amDvA6f5PhSaFcM9JOXmww/VYHN795kJQIFQ/OyUYmFvr802MGaXnqsjwyT98EiIRewalWSBAIBAQrpIxNC+d3aw7jcruZkBbOvxYUDDgOhVTsnf4HdPRbCQ+Us6+miwc/PuGtAqeHY3e6cXs8yCUiTrQYWDIumZk5UUhEAp7dVsVfN5bT0W/D7vLw9o3DeeTiXKo6+jnU0MO8IbG09Fr54HATf9t4ApvTw18uzOKC3GjmFcQSopQiEQmZkhHBU59X8FVVJ/GhDdw3+0x2scvtISxQxvGmXv65tZK7p6f7jmF3pZ571h1jSmYE98/JJlAuRqOUIhR6K+Fmhxlj0Ot83BRGvOtGFDID71b9m5iQi2juNjMz1TsmOlB6Jsu5pK2Exv5GxsWMI0gWRGlXKesq1jEhbgJXZFzBiOgR6K16drXsQqfUMS5mHDubd2J1WrG6rCg8CgQeAfGB8TT0N5CjzSExOJHNtZsp7SylzdQ2wOpqdBgx2Aw+e8cvwfdfiT+ROXPmsGbNGmw2G7W1tVRWVjJs2LD/xKb8+PHzC/H73/+exx577BebQuTHj5//PTYea2XdwSb6LA4EAgGXFcZyZVE8NZ0mvijv4HhT74Dlm3sttBmsTM+O9A332F3Zycod1YQHyrC73JS1GQCv+D1XNfjbZEUHsfqGou8Ux+AdG33d6CSCFVIUUjHTsiIZmaRl4avFPLypnKONvZS19PHXTeVEBcmRioW43W5iQwL46p6JvLqo0JfUMSQ+hLBAGUKBkIvydCx75zArPjju29Z9szOZlhlJcW037xQ3ABAWKCM5XEnE6aryne8dYfEbJdidbp75spK1BxtRyMSY7C4+Od6KSCjg6uHxPH1FPm0GKxVt/azeV09Hv40ghYQVszN47oohZEYF4nC5EXi8Y6vD1XJ6zQ6Ka7rQhQTw5KWD+fPsLEYkhfKHtUfoMFj53btHuP71Em5ZfZDNpW2cauvnD2uP0Gfx5ih/dKQFu8tDUVIoD3xUxtqSRp5ekE9eXAiblo1mRlYcM+IvYG7aBcwfGoNKrKGpbhg9JgdbyztYv0eGSqLiVPcp72dubGb5zuU8XvI4D+x9gGZjMyqJCpvLxvNHnidGFcPYmLGU6kuxOq3IRDJcuLh/xP1khmYSqYhELVFza96tWF1WEoMS2VizkZVHVyIQCLA6rVT3VgPehBG7y87aU2u5e9fdHGg7cP6L+AfyszzIH3zwAbfddht6vZ5Zs2aRl5fHZ599RlZWFpdeeimZmZmIxWKee+65//oECz9+/pfZsGEDOp2OwYMHn3fZ/6a+AT9+/Pyy3D09nV6z3RdDNivX25Pj8Xh44aohJIQq+LysjWCFhMLEUMalhpEcpiImxJvM4HC5Wb7uKD0mO9kxQVw/OpG82O+fAtvca0EsFHznJLzzIRIKuGVCClaHi91VerpNdu5Ye4TpWZFsPdHG0cZenlmQz3PbqthwpJlH5+UyZ7AOq8PF6n31jErRsmxSKv/YXE6f9cxwjtpOEyt3VJMXF8Lj8wfzRXkHeXFeP3RymIpnvlFpHhQeiMHqwGJ3YLQ50aokeDwer4CXiFHJxFw2LI4tZe3sr+3mUH0P4Wo5iaEKDjf0MGZQGFOyIsiJCeKt4nqGf6OJ8bU9tWwpa+eFqwqYnOmtqv75w+NsOt7KuLQwwgJl1HeZmJwRwdSsCHZXdSIRCahs72dogoalE1MIVkh4dXct1R1GBAIBvWYHgXIJ2+uLWX1yKzcOvobrRg3ibxtP0NoVwOgULTEhAQjE/ZT1b2Hv/oNs1H7C+gvfRxugZXbSbAKlgZS0lZARmsE9Q+9h6ZdL2Vi9kbywPEbqRrKreRdOj5NaQy06lY6CiAJkIhkrvlpBkCyIJw49QZI6iVZzKwqJgt8V/I7G/kaeO/Icx/THGKUbxarSVWxr3MaQiCG43W5cbtdPukbOxc8SyBdffDEXX3zxOV9bsWIFK1as+Dmr9+PHzy/I9/UTPPzww2zZsuUHree/qW/Ajx8/vywapdej6vF42FnZSYRaRnqkdxxySrgKm9PF019WER4oozAxFIFA4PMne06nTdw5NZW2PiuFCRpGJn9/r4PL7eG2tw+hDpDw2rU/75dofb+NynYjRUka5g+JQSISkqRV0WuxYXe5qe004fFAuMorxBu6zawtacRoc7JweBwF8SGEqWT8cWYGTrebsuY+PitrZ3uFnqxoNRfkRWOwOjjU0EP+6Ug4o81JoFzCbZMGAfDRkSZaeiz0mOw88PEJ/jInixvGJgEePj7awhfl7SydkMLwRA1v72/g4GmhPGaQ19u74UgzFocL3Tei4OYWxJCoVfr81gCzcqKo7TKTowtGIhJid7q5fZLXN732phHc+EYJD39STnKYioUj4knQKjnS2Mdjl+QSr1X6PrMm635CI8opSBTTbrAyPEnDm3vrMFqd7KypoVv1PB5XAK62q5mUEcSLR1+kx9bDiqIVmBwm3jzxJr22Xh50Pkh9fz0igYjnjzzPSN1ICiIKONJxBKFQSH1/PS8efZGdjTvRm/Q4HU5EQhHxQfG4cVPWVcYHVR9we8HtnOo5xeyk2QCEykOJVEYyN2UuOaE5DCGehhsXE3LpfAKnTPlZ18tvbpLevpZ9nOw5yVUZVyEW/rTD77f3U91bTW5YLkLBf8Sl4sfPL8539RMcP36c2tpaX/W4qamJgoIC9u/fT2SkP87Qjx8/Z9NncfD3T8sZFK7i6W9USmViEY/MzWHbqXbu31DKilmZvuEW75Y0smZ/I88syPcJsG/i8XjYUaEnOUzle10k9No4zhUr9+39eWF7FTOyIxkcG0K3yY5aLh6Q1RyskDAkPoRxqWGMTQ3nrveOYrI7efuGEQQGSMiMVqOUiciP94rbQeEqnpifR3SInCVvHqSiw0hyeCArd9XSb3Xw7uIRvHCVlB6z3dcQ9+beej483MxTl+VRUt/D+oNNPL0gn06jjQ8ON3Ogtht1gJjwQDn9Fgcul5v3SpoIlIt56OJspmVFkhsThNHm5MtTeqwON7NyzzSenWzrp81gxeXxYHe4eWNvHZmRar6q6qTH5CBL520i3FvTzT8vyyNUJSNRq2RkspaXdlQTp1Ewb0gMv5+SytHGXracaKe208QVRfEsGBaH28OAITC35N/CpemX8rs3m2nprWLD0lHcNT2dKZkR3LzxAcxGJR5LAlpNDVfm/Y6nj+6mydjEtZ9ey4KMBYTIQuix9dBibEEsEOPyuNBb9NT01rC3ZS+DQgYxP20+Nb014IGK3goECHAKnCzMWMjrZa9jtBuRiWUY7UYOtR2iy9JFWWcZHjxcNOgiLhp0EU8fepo9LXtIT12Oy9CHy2L5kVf02fzmBPLn9Z9zvPM4s5Nm+ybR/VjeO/UeG6o38PDoh3+xOBE/fn4tcnJy6Ojo8P2dkJBASUmJP8XCjx8/AzDanLy5t47JGRG8V9KEzeHm2lGJZy2XrQtibUkjpc192F1un0AOkkvQKKW+v79NXZeZhzaVMy41jHtnZ/qevzBPx61vH6KyvZ87pqYBXjG9ancd3WYbd05N4/MTbaw50IhcIkIdIOW2tw9xYb6OG8ck+dYTKJfwlwuzaegyc8XL+7iyKI5FIxJ4amsFcomQnRV6/jAl1dcoKBAIyDkd+ZYUpiInJpjRg7R0Gm1kRqmRiIUUfWPkdmufheNNvUxIC0OrkhGvCSApTIlKLmbLiTYONfQwPj2Mkclaimu7+aK8nZpOI1nRahRSEcEKKcEKqW9fbxqbxEObymnrs7L8/aMsGZ/Co5fk4nJ7kIiENPeYWH+omY2iFqr0JrpMdtYcaCAtMpCK9n6KkkIZcXpKX43eyNqSRtweGBShYmeFnuLabv4xLxetSorb7WZreQfPba8iWaukyrmWeYMzyA+ZxTtHjxKs1KLvF9JjtnBpYSxquYTGpjQs/aNRa6q5cVw4WpWM+0fcT5Oxifv33E+/vZ+FGQup66+jx9rD5rrNqMQqLE4Lr5a+yoqiFbSZ28gPz2e0bjRqqZrowGiiFFHIxDLUUjWvHn8Vm9uGRqTBaDfy9OGnCZGH8HnD57xc+jJ3Dr2THG2OLwru9e5P+dPbbyP4BWy9vzmBfHvB7fTaen+yOAaYFD8JhURBYtDZ/xj8+PHjx4+f/0Vq9EbWH2pGLBTy2Yk2ekx2ErUDM4vNdie1nSZWzMzA7nL7GvMAZuREMSPn7Bguj8eDQCAgTqPgrmlppEYEnrVMR7+Vzn4bS8an8GlpK28V1xMUIMFsd+FyezBanWiVMialRxCikJClC8LhdLO3upMRyVrsTq9Qb+oxY7Q5sDhcCAQC9EYb207pMdkcCAUCnvqiEoPVyeXDzqT5iIQC/n5JLgArPjjOwfoeJqaH02u2+wStwepgw+EWarvMJGqVXPvaAe6dlcE/L/cmPFwzMpHZudFYHC4e/+wUFwyOIjFUSXyoirtnpA841uKaLtweD9m6IO6/IJNXd9dypKmXOYN1aFVS6jrNZOvUJGiV/OvyfOq7jBxvMpCtU3OooYf5Q+NwuNykfeM85sUGs3SKirXH9/PW0T4uyCogI0pNj9nB5Sv3MTwplEUjE1DLJVgddrpcVZzo9nCiUcZHlVtJDZjM9TNkXP76h6Rp43h/8RQWDU/jw5O7iIw5hEh4ETaXDZlIhkKswGAz8MrxVxAKhMxKmsWMpBlsa9wGQKDE603O1ebyVvlbaOQarC4r/xj7D2YkzkApUeLxeFi0eRFhijCilFGc6jmFx+JBLpIzO2k2NqeNyp5KVuxawcT4idxdeDcePOSE5fwi4hh+gwI5SBZEkOz7GwLOR7w6nnh1/C+0R378/N+irq7u194FP378/B+kucdMUaKGyRnhSEQCErVKn0D8mreLG1hb0sjj8wf7xj9/Hx0GK7e+c5iL8qK5oiieqVln27rkEhGjU8LYVdlJv9WBVCwkQCLivllZhKlliEVCrhoez8ycKF+G8t/n5jD3+T1sr9BjsDh4bns1y6el8fdPT6IOkCASwNCEELRKGbk6NWUtfdw/J5vV++p9DYjn4tpRCeTFBvHwpnJGJodyx9Q0lDIxuyo6eXt/PbdPHER2TBBNvRYsdhcv76xhQVEcKpmY6OAADtZ309BtJkAiYmbOmaFjbxfX026wMik9gse3nMJoc6ILDqC204RIKGB0ipZRKaE8v62aDUeb+dfl+WREqUmLDCQtMpCpWVHMf3EPTreHe2ZknJVGJBAI2Nr5LC2Sk7R2BtF+MoaRuiLc3bNxuj2oZGLGpoYxNjWMfquDlbvuZWJiFJHBQk41C6hpd7CuYj1R4UMYlpANwPWjsii1v4JGHss7J98hNSSVYVHDeKv8Lap7q4lWRbM0bymFkYWsObUGmUhGjjaHkvYSiqKKGBszlq11WzmmP4ZUJGXJ50tI1iRjdVhp7G9EIpIwJ2kOCUEJ3LPrHgDmpc5jR9MOFGIF2gAtMpGMbks3Df0NXJtzLbuadtFuaidCGXHea+98/OYEsh8/fvz48ePnx7O9opPyVgOvflXLgdoeXr7a26Tb2G3mUH0PM3KiGJsahs3h9lWW7U43L+6oJi82iLGp4WetU3B60IXkPPnHyyYP4rrRiWhVMmbnRuNye7j/o1IemzeYhi4zbxfXc+vEQQPW+/DcHIQCAd1GGxqllLBAORMzwjHZnFTrTYgEAoRCAcOTtQQrZRQlhjJmUBhVHUbuePcIi8d6Y+IivzEA5OkvqmjqMXNxgY6+09XXe2els7emk0i1nOHJocSEKHhmQQEv76xhbUkjRUka383CkHgN7940AqX0TJXT5fbwxJYKTDYHz35ZRUKogqEJGnZXdTItK5JrRiUQqpSy7WQH8VoF84fEEh96tof73lmZiEWC74zqnJEwgxhVAlmawexu3cqB9gNcHDmH9KhAbp88iG6Tnfs+LGVwbBBbSnsJkCi5ZXwKby2cy8v79mCSjqDb1sSiwgQcbgdtpjZemvISRruRgx0HEQqEfFLzCR9VfUSILAQPHtweNxHKCBoMDaikKpQSJcGyYCbHT+ZE1wn2d+zH7XFjdpvpc/SRHJJMTV8NHeYOpCIpn9V9hkQkYVr8NIpbi9nesJ3owGgMdgOvT3+dF46+wOoTq3G4HVyadimPlzzOhckXctPgm773evoh+AWyHz9+/Pjx4+e83DsrA5PNRY/ZTo4uiOhgr3D84HATG460kBKhIis6aIBFos/iYEtZG11G2zkFcligzDee+du09VmRS4QEK6TIxCJkKhFWhwu5RITd6cZkd+H2eKho76ekvofmXjNWh4u9NZ1sO6nn0UtyCVFKgUBGnB43nRaZdtZ2FgyLw+rwWjUA2g1WylsNfHComZ2Veh6em+PLXC5K0pBoUHLjmCR2V3ZS12XicEMvm461EqyQ4nJ7ONXWT3WHkcmZERQlacjRnfnV2uPxDLCdOF3u0ykZ8ZTUd7O7qgt9v43S5j4StSrunZWJUCigpdfC79d6R3J/umzMgOZDgFNt/dy3oZQl45LRBQdw97pjTM2M4JIhsb5lrsq6yvfY2puDwWpjzuAYZufGIBIKaOw2s7+uC4/HzdMLCojVBOD2uPm04hAfHnCSkuKmyVVGZXclJR0lfFj1IX8e/mcmxk9kWOQwrth0BT3WHsRCMUlBSUjFUt448QZFUUWYHCZSglNoM7fRbe3m0eJHsbqsCBAgRIhOpaPV2MoR/REkQgkePDjdTpqNzYyPHc8fi/7InA/n0GHpYGriVPLC8lBIFMxNmctndZ8hF8tZeWwlSomSi1IuOvcF/CPxC2Q/fvz48ePHDwDVeiObjrWwcHjCaXF5hkC5hEC5hMgg+YDx0wuGxZMfF0J65NkjqcMCZbxw1ZCz1nU+LHYXN60uIU6j5JkFXh/vF+XtPPppOdeNTuLyYXHMGxKDQCBgzuBohiaEYLA4uHn1QWJCAug22XG43efdztYT7VgcLj462oLD5ebf1xQyMjmU1TcU0dJrwWR3EhV0JlLtyiKvvdLpctPSZ0EhFbOlvJ2H5+YwNF5DWKCMuc9/RXmrgZk5UTxxaZ7vvTtOdfDk1goevSTXd66e317N1vJ2Vi4cSrhaxqGGXpLCVZhsLsamahEKBbjcHpwuDwI8dPRbqdIbfe93uz3YXW7kEiFOl5uPjrYAHqo6jN9rcTlUb6bHZMfl9vjEtlYlxS3SU97TSIQ6F4nYw8fVH7Pq1CqGpl9BfGQw9XUuHjnwCAAigYikYG8TZLAsmCsyrqC0s5RJcZMIV4Sz6vgqRHIRMpEMsVBMS38L5T3lePBgE9iQi+REKiLpsnYRrYpGKBQi8Ai89gqhhKSgJNqMbbSb25n1wSy6rd3olF4hHSQNwlhtZHX5avLD8wlXhJOrzSVIFvSL2CvAL5D9+PHjx48fP6cpruni46OtjEjWUqjU/KD3hAXKCAsM+87XzxXp9k2MNicHarsZnhRKwGnrgVwiZGichuZeMwarA7VcQohCQo/ZwSu7a5k9ONpXie23OrnrvWMUJYYwIS2cqVnh5OiCz6qygne4h8XuIjPaKzDf2FuHwepkfFoYHg8+e0KoSkaoSkbOd4hMvdHGa1/VoZKLiQlWMC41zBdF94epqXxZrmd69kChJhZ6vdOib1ggUiNUtPVZUMnFXFYYR1RwAHuqOjnU0MtF+TreP9jI63vqeGBONiuvHkqP2cGpVgMv7qhmeGIoLb0WPjnexuobhlGUFMq+mm4e/uQkPWYrLcYGIOWc+//4/MG4PZ4B50guETF1RBUnWw0sWrWfRZONrCp/mWHRhVybPQK5SI7JrcfqtJIemo5CrEAhVjD3w7kEyYO4JvMaZifOJlAWyO7m3RS3FuPwODjccRhtgJZdTbvw4CFMHkantROLy0KsLJZWUysH2g4wNX4qwfJgrI1WUoNTaTQ2YnaZqeqpQi6WI0CAzWnj8/rP2dG0gz8N+xNauZYLUy7ksf2PMTVhKguzFn7vtfZj8AtkP378+PHjxw/gHTrhrQafnSTxXXg8HtoNNiLUsp80qv7L8nYe31LB/Rdk8v/au/P4KKt7j+Of2bNvJEOWIQnJBAgJSSCEBBFK2ASpIBIWF8RrK7T1XrcW6ev2gtqK9HIvalWgF4qFe2lx1yAooChRhEpZVIgoMQskIQnZ98ls5/6REjIkSACHeaDn/Rfz8OSZb2aec+Y3T845z8TEzqJSpVLRP9DAvsIayuraGRqpY0RMCC/fN4qaFovLMAWVGnwNGgJ99L0uO9fd77Z/TU1zB6//fDQGrYYVs4Zhd4oeq3FcSkSgN/+Zk0J4oBdGf9c7/I0xhzHG3PMLw5iEUMYkhHbdMAVganIEU5PPr+yRPdjI+EFhWB1Ofvnal+z9tproEG++rWzmL5+f4t9vTWTjp0V8XdFMu9VBsI+eisZ2vixrZOnUIbR02Pkgv4qNR3bwRcsRmq0Z+Otd38vTtW2U1LYyNiGUgroC3ix4kzmD5/BduS+p3vcxJlHD34rrGN4/lukd07nDfAdGHyN7Tu9hX/k+ZsbPJL8mn/eK3yM+MJ7SllKKmoo4WnUUo4+RAEMAVW1VnePL1QaKm4rRqrXo1Xrswo5eo0cgcAhH59VgQyDNHc3sPLWTDGMGsQGxfFXzFSFeITw04iHS+6fzbuG77CrZRY2lBoEgxieGcL9wXpjwAq9++ypqlZqihiIaOxrxs6qxnanAa/Cgy3pPLyQLZEmSJEmSgM6riN2HT/TF+8creWFPAU/NSHJZF7ivbk4Iw+EUZAx0vWJ97+hYJgwxEh/m17VtmCkQcF2JKsBLx79mm/n427O0dtjxNVy8tFk8Lo6GNisGrQaHUxAV5I1afflFPXDRIQxCCJ778CThgd7c1W25OOgc3/xvfz3KHelRZA7sh83h7LGsXefExc7x1iG+OjYuzKDJYufTgmpCfPWsnptG7tFyGi02vqlsZk56FHmFxXxaUM3vZiZzZ2Y06YMmUtue1qM4Blj/aSEHi+sYn3mUXaVvd/4uYSnkHjFS2WThtcWjCfXzYuW7xfzH9IUYfbzZXrSdDV9tYFL0JG5PuJ2ihiL2n9lPdXs1v8n8DacbT7PpxCYA/PX+tNnbGNV/FN/UfsPWE1tps7XhxElaWBoF9QUA+Gh8EAiarc046LxFdJR/FMeqj9FgbaDB2kBRQxGF9YWoVWoGBw+msaMRgaC4sZhn/vYMj2U8xpqja2i2NVPbVsu+sn0kbz2E4+ARTC+9iD46usfv31eyQJYkSZIk6YrFh/mRHhNMZLfbH1+OEF89s0aYemz30mkwG/t2JfuTghp251dxW2qky89UNlpobLd13enuXAHvdAoW/98hQnz1rMpJvaLc5wghWPrGV6j/sV6y1eFk/3e1RAV3Fsh1rVYsNgeRQd6oAAcWHE4rT+Qep7Hdxps/v6nX4SBr707HKQReOg0RwLp70gGob7Xy8v5iLDYnA4K9iYn9kr3l24gR9yNEMk4haG4KZVh4XI9jAvzLmIGMHxTG/57aiE6lY3HqYqbETmFkqB2LzYlBq6G2tYOKRgvrjr6MVVvMt/XfMsBvALfF30aodyih3qHsnr2bM61niPSLRIWKmKDOJXALGwpZ/9V6zIFmpsRO4ZnPn2FgwEBiAmM403KG/r79sTRZaHO0MTduLpVtlew7sw+1UFNvqae8pRwAFSp2Fu+kw9mBUzjRqDQgIMAQgE3Y8NX58tyh5xhvGs+J+hOcbT3L8n2/Yf2bdvwDQtFe5Z1gZYEsSZIkSdIVGxzuz4pZwzya4YGxcUxPiXC52gyw8v0TFJ5t4a+Lsgjw0nGsrJFTta3cOiycMH8Dgd46AFo77Bi06h6FqsMpKKpuYWCob69F7Dk2p+gqqAxaDX9aOLJr6bpl7xynrKGNVxeNpp0qiHyJOt14fjp2Pu1W+0WPe7E7Dgb56Fg6dQgOp2DW8ChO1Pmj8TrDL1LHolarOFRSx9I3v+Le0bEsvCkWgMaORpZ+spQxUWNYMHQB8WF+RBiX8tsDv0Wr1qJVazEGnC8Jp6dEMjGxP7/e9wbttnaGhw0nvy6fv1X8jbigOBo7Gtmcv5k0Yxrt9nYSghOYaZ4JwN7SvZxpPcN/H/5vsqOzcQgHDuFgR9EOTP4mHMKBj9aHDmsHR84eYYRxBGGGMOo76skrz0ONGn+tPzqVjpGRIzlRe4KyljLswg7QdSOSqtYqbMLGiboT1FhqaLm0bSwAABFDSURBVLY1IxxOrHoV+qgo1PrLmxh6oe9fePASXn/9dZKSklCr1Rw6dKhre0lJCd7e3qSlpZGWlsbPfvazqwopSZIkSf9Mdu7cyeDBgzGbzfz+97/v8f8dHR3MmzcPs9lMZmbmNbvBT5PFxudFtdgdl14h4lry1mt6FMcAd2ZEs/CmWPz/Mexi0/5i1uwtpL7Nxso7Uvj1tEQa220s2Pg5/7nzmx4//8nJan6+5TDvfnmG0rq2Xp9bpVLx7NxUVuWkdG0L8tF3DfW4NSWcmalRGLRq+vv0Z2rsVMYPGM+4QWHcktzzzoKXolKpmJcRzV2ZMXjrtYwIH8FTY56kv1/nuOchEQEsyIohe7DrsnoO4UBwfvxzmE9Y55hhfe9Darx0Gv5r3H9x15C7aHe0Y/I1YfTpPOaZljPsLd3L84efZ9lny7DYLUDn6iOxqtmEe0fio/Mh2j+aRmsjVW1V+Oh8UKGipLEElUpFgC6Adls7u0/vpr6jHquwAqBWqWm2N6PT6ogNiGV51nIGB3Uuz6dX66lsq8SJk7OWs9R31FPQWECbtY1Iv0j8DP5sX/VjYv5382W/rhe6qivIycnJvPXWWyxe3HNB5vj4eL744ourObwkSZIk/dNxOBw8+OCDfPDBB5hMJjIyMpgxYwZDhw7t2mfjxo0EBwfz3Xff8corr7B06VJeffVVt2d7+0g5m/eXsConhZGxfVvlwpOy4vuRxflx0Y9MGkR1Swf9/Axd2wxaNUPCA4g39iywO+9SF86u/Er+/FkJWx7IJMBL12O/75ucOL3bHfO8tF48kPJA1+O8b89yuq6Ne7JirmiCY3c2h5PlufmYw/z4yVjXyYqBhkA2TNngss3oY+TFiS9+7zHrLHW8cPQFLHYL6yatIzqgc0xvtH80Y01jifKNwl/vj0FjoM3WxhelLTy/5ztmj3qapIHNhPuEkxCcQFxQHKFeoSzbv4wUYwoGtYGqtioq2yppt7ejQYOfzg+rw8rQfkMJNgTzSdknrD+2nvXH1hPmHUagLpBgr2DKW8rRoMHJ+S9pHaKDspYyAHaf+oDHB9xHQHQ8Ku2Vl7lXdQU5MTGRwYN7LrotXXtHq46yvXC7y+xYSZIkJaloqWDrN1tptjZ7OoqiHTx4ELPZTFxcHHq9nvnz55Obm+uyT25uLgsXLgQgJyeHPXv2XJP+f8IQI/ffPPCyJ/IpxYAQH0b846Yf53jpNDxzxzDmZ/Sc0BUZ5M3jU4eQkz6A29Ii8dP/sCNT3zpazmuHymi1Oq76WHZH53CQU3WtP0CyTu32dnRqHfck3tNVHAOcbj5NXmkezbZmpsVNo9XWyuIPFpNXvZknbkvizvRkNny1geeOPEdMQAyflX9GgCGAtRPXsnnqZhalLEKj0hBsCMZf58+ilEUMNw5n9Y9W88KEF7jdfLvLF4aa9hrGR4+norUCm7BhwwZ0jlO+kKHJwluP3M7Z//njVf3ubhuDXFxczPDhwwkICODpp59m7Nixve63fv161q9fD0B1dbW74tzwXv32VYoaixg3YNxF/1wiSZLkSfvP7OcvJ/5CfGA8oyJGeTqOYpWXlzNgwPk7oJlMJj7//POL7qPVagkMDKS2tpbQ0FCX/X7oz9gBIT7ckxVz1ce53kwa+sPcfOJC/zF9KC0ddpdl666Ut17D5vtHob3CVTl6ExsYy+Zpm9GrXcfzDgkZwoqbVxAT0Hku6DV6EoITMAfHdg3teGzkYxg0BvLK8vi49GMmx0wmNjAWAKOvkQi/CG6KvAm9Rs/shNlo1Odvv53WP42lo5bio/Xhtwd+i0M4yIrIIjM8k6L6It4peodmazM6tQ61Wk2ALoB6Sz3+On/OOirYP0TNjKhIrsYl35FJkyZRWVnZY/uKFSuYOXNmrz8TERHB6dOn6devH4cPH+b2228nPz+fgICehduiRYtYtGgRACNHjrzc/NI/PJL+CA0dDbI4liRJsaYNnEZsYCypYVe3aoDUd/IzVtk6b7JiuPSOfeSl01x6p8tk0PTMp1KpSApN6nqs1+hZPnq5yz4Z4RkAxAfFd7X9c2ICYlg7ae1FnzPEK4T5Q+YjhCB7QDbt9naMvufHVD+c8TAVLRU0WZsI9Q6ln3fnMBohBK+feJ2E7Gj6Dcy6ot/3nEsWyB9++OFlH9RgMGAwdL6g6enpxMfHc/LkSdk43SjcN5xw36tb0kSSJMmdfHQ+pPdP93QMxYuKiqK0tLTrcVlZGVFRUb3uYzKZsNvtNDY20q/f5a9BLEnu5qvzJT4o/op+VqVS4W/wx9/Qc7m/CL8IIojosf/coXOv6LkudFVjkC+muroah6NzPE1RUREFBQXExfW+Hp8kSZIkSedlZGRQUFBAcXExVquVV155hRkzZrjsM2PGDDZv7pyp/8YbbzBhwoSrnuQlSdJ5V1Ugv/3225hMJg4cOMD06dO55ZZbAPjkk09ISUkhLS2NnJwc/vjHPxISovzZrpIkSZLkaVqtlpdeeolbbrmFxMRE5s6dS1JSEsuXL2fbtm0A/OQnP6G2thaz2cyzzz7b61JwkiRdOZVQ0LIHI0eOdFlPWZL+2Sm9TSg9nyRda0puE0rOJkme8H1twi1DLCRJkiRJkiTpeiULZEmSJEmSJEnqRlFDLEJDQ4mNjf1Bj1ldXU1YWNgPekx3kVnd43rOWlJSQk1NjQcTfT93tNlLUdL7qZQsSskBysniqRxKbrN9aa9Kef/OkXkuTklZ4PrM833tVVEFsjtcT2OuZFb3kFlvLEp6jZSSRSk5QDlZlJLjeqO0103muTglZYEbL48cYiFJkiRJkiRJ3cgCWZIkSZIkSZK60Tz55JNPejqEu6WnXz93bpJZ3UNmvbEo6TVSShal5ADlZFFKjuuN0l43mefilJQFbqw8N/wYZEmSJEmSJEm6HHKIhSRJkiRJkiR1c8MWyDt37mTw4MGYzWZF3oLz/vvvx2g0kpyc3LWtrq6OyZMnk5CQwOTJk6mvr/dgwvNKS0vJzs5m6NChJCUl8Yc//AFQZl6LxcKoUaNITU0lKSmJJ554AoDi4mIyMzMxm83MmzcPq9Xq4aTnORwOhg8fzo9//GNA2VmVZvXq1ahUKo8tq7VkyRKGDBlCSkoKs2bNoqGh4ZpnUEJfd7E+wlMubFNST5c6bzo6Opg3bx5ms5nMzExKSko8luXZZ59l6NChpKSkMHHiRE6dOuW2LH3Jc86bb76JSqVy+8oNfcnz2muvdbW/u+66y6N5Tp8+TXZ2NsOHDyclJYX33nvPbVl6q6W6E0Lw0EMPYTabSUlJ4ciRI30/uLgB2e12ERcXJwoLC0VHR4dISUkR+fn5no7lIi8vTxw+fFgkJSV1bVuyZIlYuXKlEEKIlStXiscff9xT8VycOXNGHD58WAghRFNTk0hISBD5+fmKzOt0OkVzc7MQQgir1SpGjRolDhw4IObMmSO2bt0qhBBi8eLFYu3atZ6M6WL16tXizjvvFNOnTxdCCEVnVZLTp0+LKVOmiOjoaFFdXe2RDLt27RI2m00IIcTjjz9+zduAUvq6i/URnnJhm5Jc9eW8WbNmjVi8eLEQQoitW7eKuXPneizLRx99JFpbW4UQQqxdu9ZtWfqaR4jO83zs2LEiMzNT/P3vf/donpMnT4q0tDRRV1cnhBCiqqrKo3keeOCBrs+t/Px8ERMT47Y8vdVS3e3YsUNMnTpVOJ1OceDAATFq1Kg+H/uGvIJ88OBBzGYzcXFx6PV65s+fT25urqdjuRg3bhwhISEu23Jzc1m4cCEACxcu5J133vFEtB4iIiIYMWIEAP7+/iQmJlJeXq7IvCqVCj8/PwBsNhs2mw2VSsVHH31ETk4OoJysAGVlZezYsYOf/vSnQOe3XaVmVZpHH32UVatWoVKpPJZhypQpaLVaALKysigrK7umz6+Uvu5ifYQnXNimpJ76ct50799zcnLYs2cPwg1TlvqSJTs7Gx8fH8D97ayvbWrZsmUsXboULy8vt2Xpa54NGzbw4IMPEhwcDIDRaPRoHpVKRVNTEwCNjY1ERka6LU9vtVR3ubm53HvvvahUKrKysmhoaKCioqJPx74hC+Ty8nIGDBjQ9dhkMnmss74cVVVVREREABAeHk5VVZWHE/VUUlLC0aNHyczMVGxeh8NBWloaRqORyZMnEx8fT1BQUFcho6Tz4ZFHHmHVqlWo1Z1Nsba2VrFZlSQ3N5eoqChSU1M9HaXLyy+/zLRp067pcyqxr+veR3jChW1K6qkv5033fbRaLYGBgdTW1nokS3cbN250azvrS54jR45QWlrK9OnT3ZbjcvKcPHmSkydPMmbMGLKysti5c6dH8zz55JNs2bIFk8nErbfeyosvvui2PJdyNX2k1l2hpKujUqk8emWsNy0tLcyePZvnn3+egIAAl/9TUl6NRsMXX3xBQ0MDs2bN4ptvvvF0pF5t374do9FIeno6e/fu9XQcxZk0aRKVlZU9tq9YsYJnnnmG3bt3ezzHzJkzu/6t1Wq5++67r0kmpfq+PuJakG3qxrZlyxYOHTpEXl6exzI4nU4ee+wxNm3a5LEMF7Lb7RQUFLB3717KysoYN24cx44dIygoyCN5tm7dyn333ccvf/lLDhw4wIIFCzh+/Ph196X1hiyQo6KiKC0t7XpcVlZGVFSUBxP1Tf/+/amoqCAiIoKKigq3/pnkctlsNmbPns3dd9/NHXfcASg7L0BQUBDZ2dkcOHCAhoYG7HY7Wq1WMefDZ599xrZt23jvvfewWCw0NTXx8MMPKzKrJ3z44Ye9bj927BjFxcVdV4/LysoYMWIEBw8eJDw8/JrlOGfTpk1s376dPXv2XPMviUrq63rrI6613trUPffcw5YtWzySR6n6ct6c28dkMmG322lsbKRfv34eyQKd7XDFihXk5eVhMBh+8Bx9zdPc3Mzx48cZP348AJWVlcyYMYNt27YxcuTIa54HOq+KZmZmotPpGDhwIIMGDaKgoICMjAyP5Nm4cWPXVezRo0djsVioqanxSI1wVX3kDzNMWllsNpsYOHCgKCoq6hpEfvz4cU/H6qG4uNhlYPmvfvUrl0lvS5Ys8VQ0F06nUyxYsEA8/PDDLtuVmPfs2bOivr5eCCFEW1ubuPnmm8W7774rcnJyXCa+rVmzxpMxe/j444+7JhQpPavSxMTEeGyS3vvvvy8SExPF2bNnPfL8SunrLtZHeFL3NiW56st589JLL7lM0pszZ47Hshw5ckTExcWJkydPuiXD5ebp7kc/+pFbJ+n1Jc/7778v7r33XiGEENXV1cJkMomamhqP5Zk6dar485//LIQQ4uuvvxYRERHC6XS6JY8QPWup7rZv3+4ySS8jI6PPx70hC2QhOmcuJiQkiLi4OPH00097Ok4P8+fPF+Hh4UKr1YqoqCjxpz/9SdTU1IgJEyYIs9ksJk6cKGpraz0dUwghxKeffioAMWzYMJGamipSU1PFjh07FJn3yy+/FGlpaWLYsGEiKSlJPPXUU0IIIQoLC0VGRoaIj48XOTk5wmKxeDipq+4f5krPqjSeLJDj4+OFyWTqahfnCoprSQl93cX6CE+SBfL36+28WbZsmcjNzRVCCNHe3i5ycnJEfHy8yMjIEIWFhR7LMnHiRGE0GrvOrdtuu81tWfqSpzt3F8h9yeN0OsWjjz4qEhMTRXJyctcFFk/lyc/PFzfddJNISUkRqampYteuXW7L0lsttW7dOrFu3TohROdr84tf/ELExcWJ5OTky3qv5J30JEmSJEmSJKmb62vEtCRJkiRJkiS5mSyQJUmSJEmSJKkbWSBLkiRJkiRJUjeyQJYkSZIkSZKkbmSBLEmSJEmSJEndyAJZkiRJkiRJkrqRBbIkSZIkSZIkdSMLZEmSJEmSJEnq5v8BU7U1iuKe+S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4215138" y="5229200"/>
            <a:ext cx="48776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['mean_prod_wei_g', 'nb_not_rec_orders', 'tot_comment_length', 'mean_rev_score', 'mean_freight_val_per_order', 'mean_prod_descr_length', 'mean_comment_length', 'mean_price_per_order', 'mean_ship_delay', 'mean_pay_value_per_order', 'tot_freight_val', 'tot_price', 'tot_pay_value', 'avg_freight_payval_ratio', 'mean_prod_vol_cm3', 'mean_ship_time']</a:t>
            </a:r>
            <a:r>
              <a:rPr lang="fr-FR" sz="1200" smtClean="0"/>
              <a:t>]</a:t>
            </a:r>
            <a:endParaRPr lang="fr-FR" sz="120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18" y="692696"/>
            <a:ext cx="7929871" cy="1599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152996"/>
            <a:ext cx="8405961" cy="1502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5157192"/>
            <a:ext cx="3744416" cy="1104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49" y="3635745"/>
            <a:ext cx="4189936" cy="1251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355" y="3655655"/>
            <a:ext cx="4176464" cy="1231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8269" y="1166460"/>
            <a:ext cx="5580881" cy="11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ZoneTexte 10"/>
          <p:cNvSpPr txBox="1"/>
          <p:nvPr/>
        </p:nvSpPr>
        <p:spPr>
          <a:xfrm>
            <a:off x="9234965" y="797128"/>
            <a:ext cx="5824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3</a:t>
            </a:r>
            <a:r>
              <a:rPr lang="fr-FR" smtClean="0"/>
              <a:t>_3, Selection prod_spec, rev, monet + </a:t>
            </a:r>
            <a:r>
              <a:rPr lang="fr-FR"/>
              <a:t>quantile transformer </a:t>
            </a:r>
          </a:p>
        </p:txBody>
      </p:sp>
      <p:pic>
        <p:nvPicPr>
          <p:cNvPr id="12" name="Picture 1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5113" y="1006172"/>
            <a:ext cx="6746723" cy="1206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1614" y="1142812"/>
            <a:ext cx="4445695" cy="106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5347" y="3020901"/>
            <a:ext cx="5319212" cy="1066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5113" y="3053152"/>
            <a:ext cx="5607006" cy="1002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3605" y="3013457"/>
            <a:ext cx="4331784" cy="1042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ZoneTexte 16"/>
          <p:cNvSpPr txBox="1"/>
          <p:nvPr/>
        </p:nvSpPr>
        <p:spPr>
          <a:xfrm>
            <a:off x="9274341" y="2581672"/>
            <a:ext cx="5202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3_1, Allprod_spec, rev, monet + </a:t>
            </a:r>
            <a:r>
              <a:rPr lang="fr-FR"/>
              <a:t>quantile transformer </a:t>
            </a:r>
          </a:p>
        </p:txBody>
      </p:sp>
    </p:spTree>
    <p:extLst>
      <p:ext uri="{BB962C8B-B14F-4D97-AF65-F5344CB8AC3E}">
        <p14:creationId xmlns:p14="http://schemas.microsoft.com/office/powerpoint/2010/main" val="2824924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-20642" y="30608"/>
            <a:ext cx="10262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df3bis : colonnes </a:t>
            </a:r>
            <a:r>
              <a:rPr lang="fr-FR" sz="2400" b="1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prod spec + cat + satisfaction + monetary </a:t>
            </a:r>
            <a:r>
              <a:rPr lang="fr-FR" sz="24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5000 lignes</a:t>
            </a:r>
            <a:endParaRPr lang="fr-FR" sz="240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5" name="AutoShape 5" descr="data:image/png;base64,iVBORw0KGgoAAAANSUhEUgAAAsgAAADSCAYAAABXeTaiAAAABHNCSVQICAgIfAhkiAAAAAlwSFlzAAALEgAACxIB0t1+/AAAADh0RVh0U29mdHdhcmUAbWF0cGxvdGxpYiB2ZXJzaW9uMy4yLjIsIGh0dHA6Ly9tYXRwbG90bGliLm9yZy+WH4yJAAAgAElEQVR4nOzdd3hUxfrA8e/2kt1kk03vFVLoBAhFQRSkgwJWEGyI6M9+FcErdhTL1WvHgqCABWw0G0UB6T0EkgDpvbfNZtv8/jgaCAKGC4rXez7Pw0N2T5k5Z3d23zP7nhmFEEIgk8lkMplMJpPJAFBe6ArIZDKZTCaTyWR/JXKALJPJZDKZTCaTnUAOkGUymUwmk8lkshPIAbJMJpPJZDKZTHYCOUCWyWQymUwmk8lOIAfIMplMJpPJZDLZCeQAWfZfRQjBjTfeiK+vL717977Q1ZHJ/iOLFy9m6NChrY8VCgVHjhy5gDX6Y2RkZJCamsp/w2iiJ74G999/P2+++eYFrpHsQpPb6dmbPn06Tz75ZOvjN998k6CgIEwmE1VVVee8/zPZv38//fr1O387FLI/TVRUlNDr9cLLy0sEBgaKKVOmiIaGhtbl33zzjbjooouEyWQS/v7+4uKLLxZfffVVm32sX79eAOLZZ5/9s6vfauDAgeKdd965IGX/9NNPIiwsTDQ2Nl6Q8mXn5u/SBs5GTk6OAITT6TztOoDIzs4+630vWLBA9O/f/1yq94e68sorxdKlSy90NdrlxNeguLhYhIeHi5aWlgtcqwtDbqenJrfTs+NwOIRerxd79+497/s+neHDh4uvv/76vOxL7kH+k61YsYLGxkZ2797Nzp07eeqppwBYtmwZEydO5IYbbqCwsJCysjKeeOIJVqxY0Wb7hQsX4ufnx6JFiy5E9dvF5XL9YfvOy8sjOjoaLy+vP6wM2R/rf6EN/JW43e4LUm5JSQnr169n3Lhx533ff+RnDEBISAiJiYl8/fXXf2g5f2VyO/1z/R3baVlZGXa7nZSUlLPeVgiBx+M56+2uv/563n777bPe7nSVkP1JoqKixPfff9/6+IEHHhAjR44UHo9HREREiHnz5p1x+8bGRmEymcTSpUuFRqMRO3bsaHfZc+bMERMnThSTJ08WJpNJJCcnt9k+IyNDDBw4UPj4+Ijk5OTf9Ab8atasWUKpVAqdTie8vLzEHXfcIYSQrqxfe+01ER8fL6Kjo4UQQtx1110iPDxcmM1m0aNHD/HTTz+1uz7PPvusCA0NFSaTSXTo0EH88MMP4t133xU6nU4olUrh5eUlHn300XYfv+yv4UK2AZvNJqZMmSIsFotISkoS8+bNE2FhYa3LOal3aMqUKWL27NlCCCGqq6vFyJEjhb+/v7BYLGLkyJGioKCgdd2BAweKRx55RPTr10+YTCYxZMgQUVFRIYQQIiIiQgDCy8tLeHl5iZ9//vk3PUonlm2328X9998vIiIiRGBgoLjtttuEzWb7zfFkZGS0aQ8+Pj6t9Z4+fboYPny4MBqN4vvvvxcrV64U3bp1E2azWYSHh4s5c+a07ufXnrMPPvhARERECKvVKp566qnW5du2bRM9e/YUZrNZBAYGinvvvbdd53vhwoXi0ksvbfNcVFSUeP7550Xnzp2Ft7e3uOqqq0Rzc3Pr8vnz54u4uDjh6+srRo8eLYqKitqcoxM/Y9avXy/CwsLEc889JwICAkRwcLD44osvxKpVq0RCQoLw9fUVTz/9dJvjSEtLEz4+PiI4OFjccccdbXqIT379n3rqKTF16tR2HevfjdxO/7fb6ZnO8a/t7oUXXmhtd++///5v1s3MzBRGo7H1nF5yySVCCCE2b94sUlNThbe3t0hNTRWbN29u8/rMmjVL9OvXT+j1epGdnS0A8frrr4v4+HhhMpnEI488Io4cOSL69u0rzGazmDhxYpt2XFhYKPR6vbDb7e06/jORA+Q/0YkfOvn5+SI5OVk88sgj4tChQwIQx44dO+P2ixYtEsHBwcLlcolRo0aJO++8s3VZXl6e8PHxEXl5eafcds6cOUKn04lVq1YJl8slZs6cKfr06SOEkH4GiYuLE08//bRoaWkRa9euFSaTSRw+fPiU+zpVigUgLrvsMlFVVdX6IfHhhx+KyspK4XQ6xQsvvCCCgoJavwzPVJ/Dhw+L8PDw1i/HnJwcceTIESHEX/+nKtmZXcg28NBDD4kBAwaIqqoqkZ+fL1JSUtr9xVtZWSmWLVsmmpqaRH19vZgwYYIYO3Zs67oDBw4UsbGxIjMzU9hsNjFw4EDx0EMPCSFO/dPtmb5477nnHjF69GhRVVUl6uvrxahRo8TMmTNPeUynag9TpkwR3t7eYtOmTcLtdovm5maxfv16sX//fuF2u8W+fftEYGCg+OKLL9rU75ZbbhE2m03s3btXaLVakZGRIYQQIi0tTSxatEgIIURDQ4PYsmXLKetysgceeEDMmDGjzXNRUVGiV69eoqioSFRVVYnExETx5ptvCiGEWLt2rbBarWLXrl3CbreLO++8U1x00UVtztGJnzHr168XKpVKPP7448LhcIj58+cLf39/ce2114r6+nqRnp4u9Hp963tq586dYsuWLcLpdIqcnByRmJgo/vWvf53yNRBCiOXLl4vu3bu361j/buR2Kvlfbae/FyCrVCrxz3/+UzgcDrFq1SphMBhEdXX1b9Y9+ZxWVVUJi8UiFi1aJJxOp1iyZImwWCyisrKy9fWJiIgQ6enpwul0CofDIQAxZswYUVdXJ9LT04VWqxWDBw8WR48eFbW1tSIpKUl88MEHbepvNpvFvn372nX8ZyKnWPzJxo0bh8ViYcCAAQwcOJBZs2a1Jq6HhISccduFCxdy9dVXo1KpuO666/j4449xOp0AREZGUltbS2Rk5Gm3HzBgACNGjEClUjF58mT27dsHwNatW2lsbGTmzJlotVoGDx7MqFGjWLp06Vkd28MPP4yfnx8GgwGASZMmYbVaUavV3H///bS0tJCZmfm79VGpVLS0tJCRkYHT6SQ6Opq4uLizqovsr+tCtYFPP/2U2bNn4+fnR0REBHfddVe762y1Whk/fjxGoxGz2czs2bP58ccf26xz44030qFDBwwGA1dddRV79+5t9/5/JYRg/vz5/Otf/8LPzw+z2cysWbP4+OOPz2o/Y8eOpX///iiVSvR6PYMGDaJz584olUq6dOnCtdde+5v6z5kzB4PBQNeuXenatWtre9RoNBw5coTKykpMJhNpaWntqkNtbS1ms/k3z991112Ehobi5+fH6NGjW8/T4sWLuemmm+jRowc6nY65c+eyZcsWcnNzW7c9+TNGo9Ewe/ZsNBoN11xzDZWVldx9992YzWZSUlJITk5uPY6ePXuSlpaGWq0mOjqa22677Tfn4ERms5na2tp2HevfkdxOT+9/oZ2eiUaj4dFHH0Wj0TBixAhMJlOb7/bTWbVqFQkJCUyePBm1Ws21115LYmJim/ScqVOnkpKSglqtRqPRAPDggw/i7e1NSkoKnTp1YujQocTGxuLj48Pw4cPZs2dPm3LOV9uVA+Q/2ZdffkltbS15eXm88cYbGAwGrFYrIOUCnU5BQQHr16/n+uuvB6SGZbfbWbVqVbvLDg4Obv3baDRit9txuVwUFxcTERGBUnn87RAVFUVRUdFZHVtERESbxy+88AJJSUn4+PhgsVioq6ujsrLyd+sTHx/Pyy+/zGOPPUZgYCDXXHMNxcXFZ1UX2V/XhWoDv77PfxUVFdXuOttsNm677TaioqLw9vbm4osvpra2tk3e4Mnv58bGxnbv/1cVFRXYbDZ69uyJxWLBYrEwbNgwKioqzmo/J7fFbdu2cckllxAQEICPjw9vvfVWm7Z4pvq/9957ZGVlkZiYSK9evVi5cmW76uDr60tDQ8Nvnj9dOcXFxW1eE5PJhNVqbfM5dPJxWa1WVCoVQGvQHBQU1LrcYDC07j8rK4tRo0YRHByMt7c3s2bN+s05OFFDQwMWi6Vdx/p3JLfT0/tfaKdn8mvH16nqcSYnt3H4baxx8jmB37bp07XxX52vtisHyH8BHTt2JCIiguXLl592nQ8//BCPx8Po0aMJDg4mNjYWu93OwoULz7n80NBQCgoK2iTE5+fnExYWdsr1FQrF7z6/ceNG5s2bx6effkpNTQ21tbX4+Pi0exiZ6667jk2bNpGXl4dCoeChhx46iyOS/bf5M9pASEgIBQUFrY/z8/PbLDcajdhsttbHpaWlrX+/+OKLZGZmsm3bNurr6/npp58A2vV+Pl17ORV/f38MBgMHDx6ktraW2tpa6urqTvvl0562CFJ7GjNmDAUFBdTV1TF9+vR2t8WEhASWLl1KeXk5Dz30EBMmTKCpqel3t+vSpQtZWVntKgOkz6G8vLzWx01NTVRVVbX5HDqbc3my22+/ncTERLKzs6mvr+eZZ5454zk4dOgQXbt2/Y/L+zuS26nk795Oz3SOz8XJbRx+G2ucSxsHKCoqwuFw0LFjx3PaD8gB8l+CQqHgpZde4sknn2TBggXU19fj8XjYtGkT06ZNA6SfrObMmcPevXtb/y1fvpzVq1ef89iCffr0wWg0Mm/ePJxOJxs2bGDFihVcc801p1w/KCiIY8eOnXGfDQ0NqNVqAgICcLlcPPHEE9TX17erPpmZmaxbt46Wlhb0ej0Gg6FN77bs7+fPaANXXXUVc+fOpaamhsLCQl599dU2y7t168aSJUtwu9188803bX7abGhowGAwYLFYqK6u5vHHH2/3sQUEBKBUKn+3zQAolUpuvfVW7r33XsrLywHpA//bb7895fpBQUEUFhbicDjOuN+Ghgb8/PzQ6/Vs376dJUuWtLv+H330ERUVFSiVytZemfa0xyFDhrB7927sdnu7yrn22mtZsGABe/fupaWlhVmzZtGnTx+io6PbXdczaWhowNvbG5PJxOHDh393nOMff/yR4cOHn5ey/y7kdir5u7fTM53jczFixAiysrJYsmQJLpeLTz75hIyMDEaNGnVe9g9Sux08eDA6ne6c9yVHHX8REyZM4JNPPuH9998nNDSUoKAgHnnkEcaOHcvWrVvJy8vjjjvuIDg4uPXfmDFjiI+PZ+nSpeTn52MymX5ztd0eWq2WFStWsGbNGvz9/ZkxYwaLFi0iMTHxlOvffffdLFu2DF9f39Pmh11++eUMGzaMDh06EBUVhV6vP+VPJ6fS0tLCzJkz8ff3Jzg4mPLycubOnXvKdU0mExs3bmzfgcr+0v7oNjBnzhyioqKIiYlh6NChTJ48uc3yV155hRUrVmCxWFi8eHGbYY/uuecempub8ff3Jy0tjWHDhrX7uIxGI7Nnz6Z///5YLBa2bt16xvWfe+454uPjSUtLw9vbm8suu+y0+X2DBw8mJSWF4OBg/P39T7vPN954g0cffRSz2cwTTzzBVVdd1e76f/PNN6SkpGAymbj77rv5+OOPW9MZztT+goKCGDx4MF999VW7yrnssst48sknGT9+PCEhIRw9evSsczrP5IUXXmDJkiWYzWZuvfVWrr766tOuW1JSQkZGxh8y9NV/O7mdSv7O7fRM5/hcWK1WVq5cyYsvvojVamXevHmsXLnyjOfkbC1evJjp06efl30pRHv772UymexvZMOGDUyaNInCwsILXZW/rYyMDKZMmcL27dvP+afTP9P9999PXFwcM2bMuNBV+Z8nt9M/3n9rOz3Z/v37ue2229iyZct52Z8cIMtksv9J8hevTPbXJ7dT2YUip1jIZDKZTCaTyWQnkHuQZTKZTCaTyWSyE8g9yDKZTCaTyWQy2QnkAFkmk8lkMplMJjuB+vdX+fP4+/uftzEvZbK/g9zc3DPO9nWhyW1WJmvrr9xm5fYqk7V1pvb6lwqQo6Oj2blz54Wuhkz2l5Gamnqhq3BGcpuVydr6K7dZub3KZG2dqb3KKRYymUwmk8lkMtkJ5ABZJpPJZDKZTCY7gRwgy2QymUz2F3LTTTcRGBhIp06dTrlcCMFdd91FfHw8Xbp0Yffu3X9yDWWyvz85QJbJZDKZ7C9k6tSpfPPNN6ddvmbNGrKzs8nOzmb+/Pncfvvtf2LtZLL/DeccIBcUFHDJJZeQnJxMSkoKr7zyCgDV1dUMGTKEhIQEhgwZQk1NzTlXVib7u2j86SeK/vEgrurqC10VmUz2O5zl5RQ98ABNW7f+KeVdfPHF+Pn5nXb5V199xQ033IBCoSAtLY3a2lpKSkr+lLrJZOeNywF1vzOFeO4myPgaKrJ+u8xWDTk/gceNEILqzz8ne8RIDnXpyqHEJA716XNO1TvnAFmtVvPiiy+SkZHB1q1bef3118nIyODZZ5/l0ksvJTs7m0svvZRnn332XIuSyf42HPkFOHJy8DQ0XOiqyGSy3+Gpr8eRk4uj8He+zP8kRUVFREREtD4ODw+nqKjolOvOnz+f1NRUUlNTqaioOPOO60vgwGeQ/T3s/xRON9FuZTbY69o+V7ADNr4EzXWn3sZWDQ7bqZfV5EF1jvR37s/wzazf7r86B9Y+DevnwgejoSLzzMfyq71LYdX94LS3b/3/Vc010FR19tu5HNLrdzaEgO3vSq/Lkmug/PDp113/NGLlvfDJZKjObbPo4Lo5vL5iKuvWzuLI0xGU/fNhXMeOgcMhrVBXf3b1Osk5D/MWEhJCSEgIAGazmaSkJIqKivjqq6/YsGEDAFOmTGHQoEE899xz51qcTPa34Hv9dfiMHYPKbL7QVZHJZL9DFx9P5AcLUJpMF7oqZ23atGlMmzYNaMcQdB9dBeX7QaECvQ80lkPaDFAqpcA04ysY9wasuBuiB8Cwuce3zVwNB7+EA5/C5c+C0ReEB0K6gdMGS66GgI4w9rXj21TnwOaXoTQdFEq4+Tso3A65P0HDVKkOv9q9ELa9DUZ/8AoAj/vUx1CbL9W19zRorpZ6ICsOS3XQ6P+zk3g+uV3QVAHeIb9d1lQF1UchvBcoFH9uvb6cAc21MHUlKFXt327Hu7B3MVw5H4JS2reNoxH2fiS9vjEXgTnotKv+FP8QByq+ZaLtO+pWzSNvwASO1GfhcDlYWrWJRm8vAvNX8IzKQWGSnuT0E/p9jcb2H8cpnNdxkHNzc9mzZw99+vShrKysNXAODg6mrKzslNvMnz+f+fPnA/z+1a1M9jehUCjk4Fgm+y/yV2qvYWFhFBQUtD4uLCwkLCzs3HbqckBFhvS33hd8wqRe5K7XgpcVDq+Cmhzpp+6EoRA3+Pi21TnQZzqE9oA9i6Rg9tAKKQDqdQvYqiAyDawJ0voejxR01+ZBwXZIuBxCukpBYdoM6DwBfMLb1q/XreAXC6E9ISi5bQBZkQmZa6DXzdBQBqUHoGg37HwXwnrC5M/bBtv/CYdNugDQe0vBbVjPM6/vdkqBeWBy24Bzz4ew4z3o/39weA1c+k+wxknLtr4Oh1fDVQvBOxTUBlCdIkxrrIDVD0DniRA7SLpwiRt86qC7veKHgLNRulABKN4rBbJR/c8crEf0ltIkzCHS65D9PfScCrozXEzqzDD+PdB5gykAgMrGFr7YXcSwTsH4GDV4PII5Xx2kpklPoXIo6a4o8sv3U7rpQRyeluP7UkC5WsWtoUF4BSm4XaGk1wFpefDMh/7z88F5DJAbGxsZP348L7/8Mt7e3m2WKRQKFKc5wWd1dSuTyWQy2f+4MWPG8Nprr3HNNdewbds2fHx8Wjuk/mNqLXS7TurBHfUK+MVIga2XVfpJXKEAoxW+my393+tmabuqo/DpFEgaDYMeguTRUk9v0U6IGiD1Qpfuh0nLwWCBhlL4bCp0vgpSb4Trl0nB4K8xglr72+C49IAUoPa44dR1z/4Odr4vbdd5Akz+QqqjbyT4Rp97cPxrHdY/JR1PYBJM33jq9VwOaCqHwp2w/mm4fC4kXHZ8eVAnqYfY7YbqY1Jqw686TQCfCNCaYdE4KegdPPu3ZTgaIW+L9LrovWHji+B2SOfzNNwegc3hwqzXHH/y6HrpQqLf/0Gvm6QLl9UPSL3zB78ArRfcuv54D+/OBVLO78gXsWt8cFXlYPJPgGHPSMv3fCT1Jkf3h9DugBT4mnRq9BoVy3cVcqCojkdGJtFkiKS22UGA1sX3B8vIr27i3+uO8O7GowR665jYM5I9BbXUNTtocXnI1TSj0yqJ06aQb9+DQDBOGURDQx4bvLwwCw/RTifBFgMKiwWlSoU+uZ092qdxXgJkp9PJ+PHjuf7667nyyisBCAoKoqSkhJCQEEpKSggMDDwfRclkMplM9rd27bXXsmHDBiorKwkPD+fxxx/H6XQCMH36dEaMGMHq1auJj4/HaDSyYMGC81PwmH/Dx9fDkolw1YcQN0h63l4r9ew6GiF/qxQ4HVgmBYqRfaHD5RB90fH99LlN+gdSwOi0ScExSOkbWhOo9VJQ7NOOnu/vH4PmKrj5eyl4s9eCOfj48qQxsG2+FKB1ntDaK0nCkPYd99onwNEEw549fW+p0VfqIa84DLEDIX874AH/DmA84YbKrW9KaSZDn4KUKyG4Ezib4fNpUrrJxfdDRC8puE0a2TZ4D0qW/jmapHP7a4/7ybzDwBojpYxEpMGI5yGsJ9uOVXGwuJ4b+kahVimlMiqzwDeGtzbm893BUt6enEqwzy+pJpmroWAbdL9eOp/CI/0aYK+X/k4cDaZA9ubXsCO3mvFNxbjzDuG/aAzPuyZxTc18YrpeTOXAZ5n5+X6u6TqcYeP6Q0g3PB7B1/uKefPHIwxMCGTWyCReW5dNXrWNjOI6nG4P2eVNPD4mmVfXHWFYJ+n1LG9woFIoeen7TKb2j8GkVbFkex659T6olAp6h6XQUJiLRqXhxsp6bLW1bDToiNL4cWODIDjLhu81V+MzZgz62Nj2vf6ncc4BshCCm2++maSkJO67777W58eMGcPChQuZOXMmCxcuZOzYsedalEwmk8lkf3tLly4943KFQsHrr79+/gtWKKRey9J9UorAr764DWw1UhpE/7ukXtlFY6GsoxSEXvrP4+tWH5OCxLTbpZQItRZUGil1wDtE6lmctOzs6jV4lhQ0uuyw+d9SusfVi8AaLy3P+AqEGzpdefp9FO6ErG+l+utOSpepLYCW09/QVZifg+Xn5zFVHILR/5Z60Qt2SIF68ji45OHjK+f8JF1IhHSDuEuk5xxN4Gii2d7MY8v2kxrty8TUiNP3bGu9YOxr2J1uMgtqSQnUojiyFlVUmhT8q7VSz7tSI/0dfykAK/enszu/hlFdQgj01kvH/PX/QZ/biA0YRkKQmXc2HsXu9PDUuE4oBj8i3Tz568VGYxn0vBFUOtj1PvS9HQE88mU6RbXN/BgymPSaRJ7X/sDBej0bVP2ISxpNSV0zRTXNbC000CSCuDIUCmpsvLYuG51GhdWk5bp3tmA16yipt6NUKIgLMFFY08zbPx1jaEoQWaWN9I+zsjOvloYWJ06PoF+clR0F+ShVHvpERjO+dw921C7F7XHTO6Q320J8+DZrOaiV7HPX8LRSxRPNTrwOZtC8bTsR898+p9Socw6QN2/ezIcffkjnzp3p1q0bAM888wwzZ87kqquu4r333iMqKopPP/30XIuSyWQymUz2R+p9i5RqoT3hBqf4IVB1BHI3SkFySFcph/RUAV7lEcjZKG3j90sPXku9lG7gGwMhXSAgEZLHtL9OYT3h4FfwwUipV7OpXOoxHjFPWp44UgoqO42Hkn1SD6uXf9t9HNsg9Zh2ngABHXHlb0e57imUlz9JzdBXsBjUp00F/e6zNxlu24hp2INSj/nIF0Ghwpa3k10iiZ4OF0atGn54HBpLIXawdLHx/WNSoNxpHExaTovNQdYHO/Hz0lBc20yIj761TLdH8MHPOSQEmri4g/SL+4p9xbz141F6+DRRnH+Mdy4vxdj/VqlSOrPU06vSSvncwH1DOlDV1CIFxwB+sWwMuBpbSyeGp4bQPcKXye9tw2rSsjuvBouXlriAmOMHunsRHFwOExbA1R/CwjE4tRaCzPdQ1+zkcFkjgVZ/sjvfR38PhAdeTmWQL5+vy6be7uRAYT178moZFe0m0jeC2SOTaWxxsnhbPsW1zTjdgrFdQ7ltYByvrM2ittmBw+0hwKTj+4xyxnYNZn9RHXH+JoakBBNkcfPD7lfp1yuWJwY8gs1p4+Vlm6lz1vFd7nds11to1mnQoSbGO4Y79hrwa9iFu6EBfUw0Cs0J6ST/gXMOkAcMGIA4zVAwa9euPdfdy2QymUwm+zNpT7r7v/et0s/19UVg+qW38dcby06WMAQCOoAl6vhzOm/QeElDt2WukUaaOJsAGaQ8Zd8YKVjueh1E9WXrMWlYsrTYOKk+dYWwaCwegx8fdF9GQpCZizr8km6RNkPq7fWXep0X/JjJ4KISPMXV3LN5F1P7RUu9ukBNk4N7PtnLkOQgJqVFETlwCkXV3QnpPl4KRn+5QW91iT//XpvNE40rGGRfJ/W6+4TDyBfg6DrY9qbUO5s8BpRKLF46Ft/ah+051dy4YDv/uLwjAxIC0GtUNNidfLmniMRg79YAuU+MlarGFmz2FpqdAmVKLyld4+CX0sXHNzOli4J+d1LZ2ML6w+Vc3umE1BMvK+829qNmTwv1ugIa7E7cHg9juoYwc/k+gr31LLipj5SOAdBjMgR3hoAksNeRV1REiauOS4YFUVpfQFFtM5PTIpn/Uw5uIfDSqjDpNIzrHorHI+gba2WS9RC6T/4BQ5/mksRLue/TPWw/Vk1iiJmkEG+SQ715bd0R9uTVYDFoGZoSTFFtM5UNdg4U1fPY6BRi/E2ggKve3EaLGE6PoGKWZS2js39n3B43ChQEGALwM/hxR9c7eGXPK3T270zcveMxdtqOZdxY1Fbr2b2/TuG8jmIhk8lkMpnsv1xdoTQ2bdzg1t5JKV/4hJvnSg9IPbXGkyY0USikFIyTRfcHpVq6kUx7+hEObA4XSoUCveakocYieoHrZljzIAycCR2H8/ybPwOw/PZ+0joqPU7fBJow8PmeQpJDfY4HyFpja3CMqwVPSHfeM77LjJgEEo9mEePv1VqUABwuN00tLub/eJTKRiUPDruaHfk1HKtsYu27MjwAACAASURBVGLPCJRKBZclBWLSqeld/AGUHoRrFlOt8GH32/+gyaVki/Fx7r6kIyHK40OPGbVqYvy9SI32Y29BLa+uP8Ib1/ckzGLg1Wt7UNXYwuYjlfSLsxJpNTJ90C915pcbzvK34fnpeZoSJ2IO6AB+MZTV21m6PZ+PtubRYHdR3mBnTNdQPtlRwNDkYALMOu7/dC8atZIkXRX2nduor4pEVNl48TsLDw5LZMX+YsItRnokjQKgWWPhSueTNLmUvOlr5M7BcSzbVcSwTiG8tv4owiNIDjFT3eRgROcgNGolo7uEEuRUQllf8Ivhwy25rN5fggfIqWzkmSs689muQjJK6ukTa2VwYiAv/5BN72g/XB5BelEdL13dHR+Dhn99n0Vlg5OkkCBK7Bs5lL2N0TGjCfIKwuVx8XCfh3lp10sUNxUjEKwrWEd5czmv33z+Uo/kAFkmk8lkMtlx2+dD5jdwzWLwP+lGsaLdkP45HF0rBdCXP/37+1Mo4LI5rQ8dLg8KtweNStlmNafbw00f7CDEx8CLE7siAJXyhLQHv1jpZsDAJLLKGojz9+KKHlLQ3uJy0/jhDVQ3Ce7W/IPHxiQTH3g8//RIeQPeeg1v/XiUqSVPcpveDpOWk1/TQrTVq02A7OelZcmtady6aCc7cqoJsRjQa5TkVds4Ut7IkORg/Ly0WIxahnUK5qj/7TTGTaKrdwhVZQ3U11XRrDRx2JjCFlcMncoa6BB0vC5RVi+evqIzK/cXsyuvhrc2HGF8j3C6Rli4eeEOam1O1t4/EItR27rNj5nl+HnpqGgIZ5VtMnnpHXhr2n2U1tn5x4IdeDwemh1uFm7JRa1UEOZrYFtONW4huKhDLJPTorC7PMQX76JH3Q98q7+WYw4LdpeHioYWXlt3hIqGFm4fFMfgxCD8TVrGpMbj9rh5cuVBUqP8eG9qLwCSg820uDzkVdmobXayPaeWxVvzWLG3mNRoP8Z2exQaoaimBKdboFYq6BNr5dGvD3LHoHhi/L1Yuj2flBBvapudNDtdBJn1oBAYfrkwun1gLMmhZrpF6iiymQg0BlLeXI7D4yDZL5l+of2It8Rj1VsxaUxUNFeQ6Jf4++/FsyAHyDKZTCaTyY7reaM0FJnfKUYByPoWjv4AHUdKub9nII7+xEOf7cQY04fHru4PQJ3NwdQFOwj11fP6dW3HElYpFHQJsxBg1vLw5/upanLw9uRUVEoFJXXN5FTq6Tt8HgqFgp3b8thbWMvVvSNwuT3M+Gg3HcsS6Bruw7gOoXSL8EWjUrDlaBUKBE9+vZ8QXxPpxfX08Q0nMtgICiU7cqv4cm8RPaJ86R+vo9bmYPWBEoamBHOsogmjVs3lKYGsSS/l0VHJWE06/Ly0beo999ssyurtfDY9hIQgM5YZb+NrUDHaBde+s5UIPyNvTepJY4sLIQQ6tQqtWolJpya3ykZ6UT2+Ri1dIyz4m3T4m3QU1th4ZvUh7r6sA75GDc9/m0mQt56kEDOb3J3pavXBrFfjETp6RFroHe1LbpUNvUbF4MQAYvxNbMisYGN2JZ/vKqJzuA+f3NYXnHGkZ1xG5fdNjO4ewNCUICa/t43kYDPfVNl4Z+MxXl9/lB6RFp4Y24l6u5Plu4vJLGtACIFCoWBCagSZZQ0MiLPS7PQQ4+8lXcgI2HqskjXpJYT4GBgQZyXQrOXiDoE43R4Kqm28sjabALOW167rQbjFwM78WjRqFZWNLfh5afn1ekivVXN5Sgjzts9jR9kOXh38Kv4Gf2Z0nUGiXyIKhYIgL2n4uRBTCFq1ls5ZLVQsfxX/6beh0LZ9jf4TcoAsk8lkMpnsOL8Y6d+p9LsTUsZJw5D9HmcTjU7AcXxEjC/3FnG0opFofynPOb2ojoIaG8NSglEqFVzUwR8/Ly3VTU6UCgUHCmuxmnQs2JzDpiOVvHtDLzRqBWO7hdE7xo+4ABPFtc3syK0m33wFtwzUc3nuInDeQ7XdyKNfpTPRaw/jHHmUe/pRYAgk9so58EuP7qiuoXQM9iYpRJq/QerRPYrTLZg1IhGXR3BxhwBGdA6jQ5Cp9aa6Fpebp1YeonO4DzMGxVFjc7amhRwuayCnoolJaVE8PDwJPy8tQghuWrCdWpsTnVrJcxO6YtSq0amVlDtcoJCCzw9v7oNCAWsOlHCgqI7SOjthFgOPj01h27FqFm3JpcbmIL2kHq1KSaBZz9NXdKaqsQWToRY/g5Ywi4HGFheXJgaSGuXL8l2FpIT+Mj+FRk9kh64Ebt+NyyP4dEcBzU4PO/NreXR0Ms9/k0lDs5PK+mYGv7CB+EAjC25MJb2wnglvbeHVa7tzuLSB7zPK2FdQy6Kb+lDZ2EKL00OLs4VQi5FoqxfBPnrmb8xBrVKQGmVh7ppMov29uK53JGa9BqtJy6NfH2Rs1xDe2ZhDgFnHqG6h7MytIS3ueP7w4MjB7KvYx0s7X+K5i59jVNyoNm+xIzVHePTnRzGoDaTsTsGxZz++118n5yDLZDKZTCY7j36dFOR0dOb2BceAInE4rz98WZvZ4IYkB2PUqhnZRZrY5L1NOWSWNpAWY0WjVvLPLw9Qb3ez9NY0grx1XPfOVhICTfzfpQl0j/Tl24MlvPnjUQbE+RPsY+CByzuiVatIDPFmTJcQ/CpX4cr6jqLQEexsDqWoxoYjJIpBpjJ2BcXwaueOJPwSHB8oqmXhz3molQqu6B5GfKCJXtF+xAaa+GxnAR/d0kdKc6g6Ssd1s2HAPdKMgIDd6SE9MwtNfgVX3XEzqNT8mFmOyyNYfaCEzLIGxnYLY0CCNJrGmn0FaEp2ofPpSIC3BYNWxfPfHkapUDCqWwjDO4WyYl8xPSN9+XxPESM6B7Pwpt4EmqURKXpG+RFg0rN4Wx4qpYKxXUNRKBTYnW4WbM6lpM7Gt+llNLQ4cXugf5wfJfUOpvSNxKhVM77n8fxxgQKX20NeZROFtc3MHNYRu9ND/wR/9hbUcqCojlsHxnLvp/s5VNrETR/sJC7AhFmvRqlQMGd0Ct0jLWSVNmLUqUjwMjN9UCzrDldw72UJFNY0Y9Cq2ZhVgc3h5nBZI1aTjgeHdSQtVjofO3Kq+Ca9hGMVjdQ3OxnRJYR1h8oprbW3CZBTg1NJtCbS4Gg45XssozoDBQp0Kh0HXPl08Hiw7dqFsVcv1L6+7Xqfno4cIMtkMplMJoP6Ylh2kzRxRPfJZ7VpcW0zGpWSALOOZoeb9OI6ukVY0KjbDrUVajFIo0WUH6ap8AApwd0Z102aLOSBT/fSPdxCRmmDlKesAKdb4KVTEx9oJtjHwPg3NmN3eqizO9mZX4NOo2BKvxg+mZYm9e66buGVvFhWr7Fxy8UCvVZFqSGeZcoObE2vYnCP4zf/vbXhKN8eLCXArMdq0vLUqgwuSQzCz6glxFuPSfdLiNTSIA3fZjs+652PQcM9QQdYmO9HXkU9UcF+vL7hKC63h7cn96Te7sLHePzYc3d9xzOKN6iJv5PimCtRKxXkVTXhEQKHU7Azr5p3N+YwqU8UX+wpRKtSsPloFVd0D2Ncd+n8RFqNvD+1N063h05hPtgcLjYfqeKrvUX0jvZjxqA4lu8p4mBRHUqFggk9w9ColBTU2PjhUBkpoT6tdf/olj4U1di47cPdZJQ0YHO4WLgll/em9MLboEGrVhLiY+C+T/bS7PJQ3eRgwY29W9NLInyNdI/0RadW8cHmHBZvy6egxsaDnzVSUOugQ5CZtyan8m16Ka+uzybcYsQjaE3T6OLYzz9C96HrfjUpYb4kBptJDDLz9pbN3PfDFzx3yWw0Kg2lTaXM7D0TjfK3Q7Y5XA5s9gYmxo7h5/JdlMd60bnZSsXLr2AeOoTAe+45q/fwyeQAWSaTteF2u0lNTSUsLIyVK1de6OrIZLI/i0IpzXCnOnP+ZlOLiweX7adPrB839I3GVZXLA0uyMXhbeG9KL9akl/D0qkPc2D+aa3pHYjFoWocSc7k9qJQKFDvfw5mxjsU1d5GU1AlvQywbsiroEm5h9d0Xo1IqaGxxEeVnRAgF9XYn5fV2Khtb0KgUdI/0pdbmZPHWfFbuK2HF/w3ApHKBWk/XLt357Fg6O3OrWXf/IJ5aeQibw8GcUUk8/nU6ncMt3H1ZB24cEEOoxUC3cAsdgkzUN7uI9DXw2c4Coq3G48OfhXaDG7+RZq77hd3pZkvAeDZn57N4VymzRvrxzBWdAUFds4snVh7kzkvi6R0j9YaOGzEcsaeaDGUX3lx9iPhAE9FWL7bnVrMjp5rZI5MI8TbgpVPRu9KPtFgr32aUYne6oaGUJcs+5Y2ieBZNu5iOwT6U1duZuXw/ORWN3HRRLDtzq+kWGca47uE8/MV+LksKQq9W8q/vswizGLB66Siubea9TTlMSosixt+LEB8jQ5KD6BPrR51NSmkx6dV8sacQgKt7RbJx5qVszK4gq7QBb70UMtY1O3l8RQZxAV78+9rurEkvxcegIUivY1zVOyjjeuPf93oSgswE++g5UFRLUW0zT6zIYNHNUq+47sBH3KQ8At1ux6P1ZltONZVNLZTUKjHWNpJf00R+fR6vpz/JFQlXcH3S9W3egzanjRk/zCCv8iCdXB5evvJL9AMDsR88iD0zE6/U1HNuDnKALJPJ2njllVdISkqivv70M0vJZLK/IXMw3PBlm6eqGltosLuI9vdCCIEQ4PIISuvtVDe2QGM5qmU3MMcriY2xD+Fye+gc7oNWrWR7ThVr0kuZ2DOcqf1jqGhoYdqHOxnZOZhb+t+NiBpGyGYDfWKtJId6M6VvNGkxfq0jV5h0aqb2j+GeT/ZwsKSOeRO6cG3vSJQKBav2l9A3zoq3QcOe/FoOZWfTa+ud0Gk8g/vM4J7LHMQHmnC4PWgUbsxqFxWNDjYeqeJAUT0ZxfXsyqthSr9oXlt/hNRoP54c1wmAz3YVUtXk4K6lu5k1Ilmamlmj58s9RdQ1O7mhbxT3frKXOpuDIclBFNTY2J5T1RoMHyyuo9bmpLHF3XoeQ4JDYfg/GNrYQoO+kC/2FDF9YCzX9IogxGIk3NeIj17DoBc2YHe6GdctjM9u64dSqWDbkqcYkPcRqz3Tqbf3BeCnzHI2HalEpVRQa3NwpLyJNQdKqWxy8PS4zvh6aVl3qIzShhbGdQ1hUloUG7Mr+Cmrgl7RvsT4e2HQqnhwmDTyw9pDZcQHmtCqFLy3MQe9RsXVvSIB6BBk5lBJPdU2B4FmPV71x3g1bC3OHjdKszpe3wOlQsGWXXsI+LEUc1QoSb+M5azXqKhtdhFg1hPpZ+S1tdn8Y1gi5qFPgb2OcoeOz7ce5dNdBYzuHMqqGSOwmsdy68I9VNqq6dujBynWFNwewf7CWhKDvTFoVaiUKgKMAXgZw7i0oYY7fryfJxUTsb/+PkEPPYgu4TTTdJ8FOUCWyWStCgsLWbVqFbNnz+all1660NWRyWQX2JMrMzhS3shjY1LYmF3BjtwaHhrWkaYWF2qVEqH3oTFmGA5dIp/sKCDYW8+orqEsuTUNt8fDuxtz6Bgs3SBW0WDnaHkjh0oa2Bvlx4H6OOZeGcCSHfnMXXUIoVAwKDGwTfndIi2khHhzpKKRp1cdYkdONcM6BfPkuE7E+nuxp6CGzLIGMsqb6eUTCeZQnB5P67BtU97fwQOa5WQ2mwnvfQcWgxqn201WeSMOt4dIXyM3DYjBatLx8Of7uTghACEE/WKt7MyrobbZIQXIwKr9JeRVNbL2UBkx/l74eWmpaXKw7nAFJXV2Pry5D2a9hpRQH/59TTfmrj6MQa2kb7w/tTYHO3NrGJDgz5DkINLirHQO9UF5wjB2RyoacXs8dI+w0DXc8sskbAq2mS7BZjEyb/JU/H28+fZgKd0jfRnbJZSfj1bS4vLw4c29+XJPEZuPVlJvd+LrpaWisQUF4PPLcHED4v2Zf0MqkX7HJ4JxewQtLjdz1xyisqGFXjG+eIQgympkV141QkBlYwuLtuSRW9mEUgG7DmYyUVXJTb1LgCj8TToALu2bSmbMF3QIOz7DolqpoGeUL00OFyv3laDXKLnlojjM1hDwDmHV5hyWbi/AatLiY9QQ7CPVbXJaFE2OMMZ0HQbAz0cr2fjpK2gi7HS67ll0Kh1j4sbwQOEDpOv19DCHYYzrhv7KKzF06nRe3vtygCyTyVrdc889zJs3j4aGU98QATB//nzmz58PQEVFxZ9VNZlMdgGM6x7G6gOlPLR8Pz2jfPHWa9iQWUFOZRMfb88nwKTjzX19uXlADN0j6/hiTxE/HCrjX1d3I7u8kS7hPvSMkm6W8jfr6BNjZXBSIF/uLWbbsSr0WhXfppfS4nLT4vIwtW8UMQHHJxIx6dR0ibBQWNvM2K6hRPgZmNgjnO5R0gQlgzoGMv1iO73jrGy1vUhBjQ3DwTJmf3GAbpEWOoV5s68qhTWN3tQdrMDm8NAjwofiejsPDUtkbA8pv/e+T/ayPrOcMIueFpeHS5MCue/yjnjrj+e+Pju+M5uyK3lvUw5X9gjnlbVZFFY24G/S0ux0c8N721l4c2/0ahXNTjfFdXYqGlsAWH2ghNfWHyHArKOx2UlMgIl3p/SiuLYZPy8teo2KlFAfnr6iM0Heesa8volmh5unxnXizlH9sDv7cPfHe6izOSlvbKFPjJWDpfU8PDIZH4OGumYnF3Xwx+H2tN7Y1y3Clyt7hDMpLRoAhUJBjL8XX+8twmLUcHGHQF78LpOtx6ow6dQUVDez9WgVCoWCjsFmnl1zGKfbw52XxNM31o+fsipQKqHJY+bngHGM9OmK6pcRLEItevQaFV0jLABUNzkoq7eTFOLNg8MSqWxsQatScllSIJFWIy63h7WHyiisbiYtzkpGcR1HK5oAqLU5GJwY2Gbq7+QQb6x+uUQ3FILLDloveof0ZkLCBPRqPXd2v1Naf9q59xz/Sg6QZTIZACtXriQwMJCePXuyYcOG0643bdo0pk2bBkDqecjzkslkfy3NDjf3fLKHLuEW7rgknvhAE8t2FnJN70iCffQs2pLLfeYfGGBt5JWMG6ltdnKkvJE9+bUU1zVj0Ejj2r638Rg/H60iIchEr2grNU1OJvWN4uIEf/rG+lOSGk5SsDeVDdK6Zp2mTVoCSCkeKWHe9I/zp0+sHxN+mQ66vN7Ov37IYninYAI2PkLlbh0LvKdzqKSeWwbE0ux0c7SiiVev64FamcLQiiaCvHX0iA3ArFPzyFfpeOvVVDc58PPS4nR7SAn15vaB8dw+KKHNBCU5lU1sPVpFXIAXAzv4s2hrLo98mc7sNA0dNs9hc/BE0q1DsLV4cLjc3LJwJxaDmjsHxzE0OZhmh5toq5FLEwPZmVvDoI6B9E/wp6DaxvSPdhHr70X3SF+m9ItmZJdQSuvs+Bm11CgcaNVKlEoF+4tq2ZhdiVql4KlxnQjxMdDichPkrWfO1+lEWb0or7eTV9XExR0CSAn1oWOwmcfGpLQ5nw6Xh/c25eBj0AIKwnz1xAeauGVALF/vLaJLhC+R1gqirF7cMciHTUcqeXr1YYZ3CqbG5kABeOk1HKpRkFHSwL/XZZNV1sBTYzu1TtoC8PIPWezMreH9qb2oaGjhvU3HuG9IR/QaJXcu2U2fGD8++DkXm8NNSqg3C27sjVGr4kBhHTM/38+0i2MZ+8vNmwAWoxbLjW+BUwqOAXQqHf/o/Y/z++Y/gRwgy2QyADZv3szXX3/N6tWrsdvt1NfXM2nSJD766KMLXTWZTPYnEghsDjctTjcej2DbsSq6Rvi0phpMToviyMEaVhQaOWKoZ0LPMLqE+WAxakkONdNod3PD+9tptLuosTmY900mH0/ry5sbjnCwuJ5PpqXhd8KEGzf0jaZruIXkUO82s8eBFGh9urOQrhE+jO8R3poXW1bfwu78WgJMWkZ42bCY4FhFEzVNTkIsBmYNT2TT0UqWbM1n+qA4Ov3ys/8lHQM5UFiLTq1kdXop72zMYf4Nqfzr6m68+eNRHl+ZwZzRKQgh+GhbPn5eGnIqbCzakktTiws/o5oWtzQaQ5eocIxZwYxOTWR0x2RAurgIMuvYlVeDy1PA5SkhLNicwwc/56JVKxjfI5x7h3QEpJ7SjkEmVu8v5ruMMgK8tXy6vZAre4Tx8W1925yHr/cW4xEewiwmRnQOxeH20DHYjK9RzYPDEvl6bzGHShqI9DOQFHx81r7M0gaMWhURv6RVaNVK7hycwJyv0vnHsn38+5ruDEkKZtGWPCb2iiDK6sV7U6QZ8+auPsT6zHKu7hVBfIAXb/3oQa9WMrFnBAMS/EmN8uVwaT3NDje+XloOFtdRVNPMkOQgxnULJS7AhL9Jy56CGrLKG6lsasFi0JBfZaNPjB+zRiQR4qMn1GLAYtTicHn45mApvgYNEb5GTubRGLArFJy4JLM6k6zqLEbEjkClVP1mm3NxXgLkm266qbX3KT09HYDHHnuMd955h4AAaR70Z555hhEjRpyP4mQy2R9g7ty5zJ07F4ANGzbwwgsvyMGxTPY/yOkSvDixKwFmHRuzK3nky3QCzHouSghArVLidAseap5MhtOGRatky5EqcittDE4KIrO0kcuSAvE1ahndJYSKhhYi/LxYs7+Yotpmmp0uduRWc3mnkNby8qqaOFBUS5CPHotRy/rDZSzels8TYzvhpVXjcHnYm19Lh0AzV/eSJumobGrhongri7cV8IXqdu5KS+Dyymbq7S4G/5LH/N2hcsob7K3l1NudTH53G9VNDm4bGEugWc/G7EpMejVqlZKCahuFNc24PQI3sHxXIUHeOp4b34WN2RVkFNcRbDHywoSuWE06jHo1XL+sdf9vrD9CdnkjDw5LpLCmmZqmFlKf/J4oqwGbw0Xf2CCGdz5+3P9em012eSO+XlrKGhw88XUGBq2KJTvyWbQllwU39sZi1FJUY8Pp9jC1fyw/HCrjwWX7GBDvz9s/HuNYZRPzxnfBR68hNdrC0ORglEpp9I1DJfXSLHmh3vz7mu5szK5gUMdAwn2lYe36xlrpHO7DrrwavkkvoWOQmSirF80ON2qVgqt6RZAS6sOIzsFsPVaFUqEgxCKNPf2r2wfFc/ugeHbl1fDSd1kU19lJjfZj1YESKhocTEqLYlhKMH1jra0XP0unpWHUqtqkUICUlrEhs5xe0X70iPrtGMYv7niRb/O+5Y1L36CDXwcAPsv6jD3le+gV0otgr+D/8B1/auclQJ46dSp33nknN9xwQ5vn7733Xh544IHzUYRMJpPJZLI/wcNf7Ke0zs7SaWkkBpsZlhyEl15NRkk9XcItlNXbmXFpMh9uy2VPXi0+BkHVLykVjXYXu/OqSS+qY0SnEGZckkBji4sxr24iv7qJPjF+RFq9Wss6Ut7IjMW7qbc7USqUxAWYOFAojTJRa3Nw12UJlNXbySipZ0q/aAC+Sy/jmTWHuKJ7KAFmHaV1zbyyPodbB8Tw0LDo1hvfFt7UG9UJQZhaqSDIW0+1zYFOrWJoSjBDU44HVU9f0Rm3R6BVSwHma9d1R69RYTFqeWJsJ8ob7AyI9/9NYJdRXMeaA6WsOViC1aTloeX7sTvd2J0uKpsc1DY7SAn1YWhKELH+x/OrOwSZyKtq4ub+MSzYnIPd5WFQxwDe3ZSLEIJNRyoZnBjIku35fLm3mP6x1tbcXRD4m3QYNEo+21nAoi15PD+xKwHm40PR5VU2olYq6Btr5aescl74LpsvdhdxqLSBxTf3JibAREOLi/5x/rx+fU9iA7ywO91MXbCdWH8v5o7vQtwv+eBpsVZmj0yiU6gPJ2t2uJnzVTpOj4fkYG9MOjUOt8Dh9gBS7vOJvwx46U4degb7/D975x0eVZn+7/tM75lJJn2STBoJCQkhEHoVBaQpUgVU7HXXXd1iWbuu6Iq9rCjWtWFHVCwgvfeEFkJ679P7zO+PwUAAdXfFdb/7m/u6cpGced9z3hNOks887/N8HgVPXzygp+jvVNx+N3afnXp7fY9AvqbwGhrtjcSr4s845+dwVgTy6NGjqa6uPhunihAhwn8BY8eOZezYsb/2MiJEiPArMD43jna7F5lYRLPVzZ56C25fAEEQUWjSc9Pbu6nvcpEbr8Hp9dNu99Dt9KGUigmEQuyo7iJKKcXtD+cTbz3WQbPVhUgQmD8kjdwELX/6YB/1XS6emFvE1MJETAYlk/ol8vn+RnbWdNBu9/BlaRO3TszlL1Pz8AaCJOgUvL+zjk/2NCAixAXGJoZPymVtRTcmg5KvDjSzraqDRSMyKDEbkH7vY3wclUzC/CGptNnczDqps9z3SMUipCft0ptO2ubPSdCSk6Cly+GlvsvF7tpO1h1p58EZ/bhk2XZsbj/Z8WrumZrHU6uPUtPuwOULkBmrQi2T0DdBy9++OkKMRs7QjLAd3LBMI69squaVTVUcbbWjV0lJjVbT3xSF3x8kWa/kwZUH+WhPA8MyYvjN+Gye+a4CjUnCrIEpaBTNfHe4ldoOJ1lxGvSq3s00zstPJCcxCqlY4Ka393Bubhz76y3Y3H4CIdhY0c7DXx7m7ql5DEjVEwyFkIgEchO0pEafeBPz7cFmXlxfyaOz+ve4g5yMUibmjxNzeG9nHWWNVh5YeYDfn9sHg1p22psJCHtIN3S7yIzVYHX7kIgEVLKwHP1ekPuDfu7ceCexylg63Z2MNo3mtiG3MTt3Nn0MfXrOFaeKI04Vd9o1zga/aA7ys88+yxtvvMGgQYNYsmQJhjO0/YtUxEeIECFChAj/PcwcmNLzucXlo8PupdCk4/IRZgBEQrhZSGW7g9RoNV0OD/2SdFw3OpP6bif+EJzfL4HDzTbe3V7LlMJEHptVhNsfQKuQ8sK6Y3yypwGZRMSWY+1cOyaTW5bvo7bTxdcHmxmUFs35BXLG5sTh9Pq56vWdZMdruHtaPm9sqUarkPC7vjayNz1AzvkPM3LqRKrbI+Wy/wAAIABJREFU7Ty95igSkYjK9jJevbyExCglAKX1FkQiyE+K4p3ttTRZ3EzIS2B/g4XiVMMZI5r3rCijy+Fj3uAU1hxqZeHQNMxGNX9fd4x15W2ckxuLzePj4qVbiFKIGdPHSCAY4q5PDrC3rhuxSCAxSkl2nJb9DRa+PdzKxSUpFJrCEdgjzTYaLS5uOa8PS9dV4g0EmTMohW6Xl+JUA3dMzsUfhLd8NWhlYmYPMjHQHM1NYzN5c2sNe2u72Xy0nW6nj/puF69dMeS0exCLBJL1Shq7XWgVEgakGfj9hD4ca7MTAowaOeYYFYcaLfxh+T6MWhmf3DiSfslRHG2x4w8Ee5qlhI53wfshhmTEMDg9hlc3VbFiXyONFjfRPxAJfmVjeMwTc4u4d8UBjBo5zy0oPn6dEBWtdjRKL02OJuQiOdXWatJt6UjFUnKjc3/y+T1b/GIC+frrr+euu+5CEATuuusubr31Vl555ZXTxkUq4iOcDQI2G8333Ydm9Giipk//tZcTIUKECP8T6JRSRKIQ26s6ueyVbbywcBBDMmKwewOM6RNLeoyKR1cdobLdwabKDkobLbx0ySDidAoWf3mEJouLKQWJTC5M5Lo3d1HX5WRifgJZcRp8gQAPfH4IvUqGze3D4wswLieOS4al9UQwd1R1oJCJKE7Vo5FLeGJuERq5lASxFQ7/Bkwlx9cpozjVQLRaxiCzgYYuF6sPttDh8PLezjpMBhXLrx3GvdPzcXoD3PL+PrZXdfLABf16WjmfTDAEvkCQOz7aT5vdS06CFrNRzbT+STR0O6lud/LIzH7MeH4LaTEq7pqax83v7uVgk5UYjYybx2czqV8iarmER1cdYvnOehL0yp5I6QtrKzjSYuPtq4YiFYt4dWMVMrGIz/c3YfeEW3XfMy2fnbVdhASBFfuamNY/mdouFxVtDhaNSGdsbhyPf32ERosbu8d/ojX2Sdz5cSn1XU6emjeApesrSTEoefa7ClptHpZfO4yn5g1gxnObaLG5UcnD4fM9td0carLi9gf5bFc9Wys7eO2KwT3nD4VCbD7WgcmgJC1GzYFGC7d9WMoNYzO5alQGUwuTkIoF7vy4lIsHpyIWCdjcfganh635RmTF4PIFMBmUDMuM6RX5PtJi4+Z392JKaMaisDBn0Bwy9Bl0ubtw+ByopeHnosnexFfVX3FB1gUYFOHga52tDo/fQ5Yh66w8+7+YQI6PP5EPcvXVVzN16tRf6lIRIhDyePDW1eNravq1lxIhQoQI/6cpb7Hx8oZKBqTqmVyQxCBzDBvK22m2erhk2TY+umE4lw0z85t39rCntouhGdFsq+qiviu8ba6QhYXWHyflsPpQCwuXbePxuUXcMqEPXQ4vJWYD5+TEUd3p4Mlvy6ntdPLIzEI+2lXP52VNXHSSXdi3h1pptXjYXdPN8MxYsuK0rD7UwlaPnwsHXU6nw0tpeRsjMmOIO15UeLjJRkWbDac3SIpBSaJOyR8mhLflv48qy8Qi0o1qRmQZAWjsdvLhrgZmDjSRoFPg9QVJj1ExMT8ety/I9KIkAPolR5GsV7GuvA2DNMg/ZpuQGlK47JUdVLXb8PiC5CeqWHDce9jq9tHl8HHz+GwyYtU8uPIgM4uTidbIuS4nDr1KSofDy9FWOwearKREK7m4JIVdtV2YDEo0cjFOrx+nx8crGyu5eHAq/U1RHG6283lpIy02D1MKElEezw3xB4J02D08/OVhLhtuJjteg1Yh4c2tNby1rQaNQsxlw810Obwojs9ZMqeIToenp6HL3dPy8PiCaOQSWq1u6jpd+PxBkIfF8W0f7uebQy2cl5fAIzMLqe9y0mx14/IFkElEpMao2FPbxe6aLgamGvi8tIkWq5sPrh9+3CvZQG6ijvd21DExP4G+ibqe/2+TQcXkfgnoY1zUewaTrk/H6Xdyy9pbKIor4vYhtwOws2UnHx79kD7RfRieNByAxdsW0+nu5I3z30Aq7p1u8u/wiwnkpqYmEhPD1Zoff/wx/c5SZ5MIEc6ExGgk7fXXEORn3tKJECHC/z1CoRC+mhokSUmIZLKfnvA/xKpVq7j55psJBAJcddVV3Hbbbb1er62t5bLLLqO7u5tAIMDixYvPmlPUW1tr+HRvI5/ta6Bt+4f8cew4+iZmsLG8DW8giMmgQioWMb1/Ess2VjK1IJFrx2Zh0iup63Li9gZos3m45OWtePwh0mKUfHOwmRkDTNR3Ofnb1+V8e7CFuSUpvHfNMF7fXM31/9jNX2f0oyQjmvJmGwqpmHSjGo8/QIxWxp66brZUttNi1fCH9/cBcG7fOD7aXc9b22p5bHZ/5g9JZVNFBx5/gCHpMZQ1WEgxKMiI1bK1spMSc3RPTuxz84tptoR9g40aGQ99foivD7TQ7fRyzZgMWm1uRAJcOCAs1v2BIA6PH7VcgkIiwuMP0LTyQfLt2wjO+QdDMqLxBQM0dXu4bER6z/fS7Q1Q1eEkRIhXN1Vj9/jZfKyDNruH1QebyU3Qkh2nYUhGNBWtDu6f3o+i1BPpqH+alEtTt4sPdzfwwa56VuxrQgAONlnRKyWoZBKMWhlikYDLG2D+y1vpdnhp6HYRCoUYlmlkeKaRilY7hSY9swemkHyKhVpOghaHR8mawy0MzzQSo5H3iOffjs/murGZyCUnkrPb7R4yYzVcPSp8nwqJmHitnLSTii8HpBp49fLBxGnl9EnQYnX7es4JUN/l4q2tNTRb3L0EskYu4eZz+/C7756n0d5IIBggShbFmJQxFBgLesZNME8gTZdGXkxez7EFfRdg89rOijiGsySQL774YtauXUt7ezsmk4n77ruPtWvXsnfvXgRBwGw28+KLL56NS0WI8IOIFIqfHhQhQoT/M3iOHKHxT38m6qKLiFl02a+9nP8YgUCAG2+8kW+++QaTyURJSQnTp08nL++EGHjwwQeZM2cO119/PQcPHmTy5MlnrVj+urGZxOvkfLl5D96WIzz4iYaDITOzB6bwx4k5PXmpU/snsa+hm8w4DYXJUbyysYq3t9cyJieO60anY3X78fqDNFkEXt5QhV4lY0N5O4earBSadIzuE0uMRs6ILCP+YIg+CVoaulzct+IgE/Lj+ePEXCwuPzqFlMUXFXLvigM0W92EjheTWV1+JhckYtTIyU/SIZeIODc3Dk8gQD9TFK02D4ea7VhcAVRyMTeMzUQiDgvkLcfaueezA7RYPYzONjIpP54txzoob7Vz+Ws7uXx4GjOLT+RiP7rqCDtrOvnL1DzqulwUJkexrDqZ32QOw6yJ5c4paVicPrZVdTAy29gzz+UL8NS8op5iOptbjEIiMK8khdc3VzH92Q0IIhEJOgUf3zAcg/pEkGdzRTs3v7uXYAhuOa8PTq+fQ002SswGzDUqjrXZabJ6+Gh3A/NKwqkMhKDb5WNklpEpBYk8/u1RhqRHc98pqSRef5B2u4ckfTii/tn+Rp5dU8HN44PMPt6M5ZEvD1PRZue5+cU98wRB4O+XDEKAnudgTE4cg9NjUMp6+xB/75utkIpw+XoXTGYY1Tw6qz9pMaf7HQNcVXAVG+s3Mvuz2QxNGso9w+5BJJw4h1wspzC2sNec4cnDz3iuf5ezIpDfeeed045deeWVZ+PUESJEiBDh/wNCfj/e2jpE+iia77ufkNNJ3G1/Rj1mNKpBA3/t5f1H2b59O1lZWWRkZAAwb948Pv30014CWRAErFYrABaLhaSkpLNy7S9Km5CLRdwwLptFQ9P423I1dQ0ifJ4gIhHcu+IAQzNimNo/iWi1jCWziwCo7XDy3s46NHIJ5+fH88qmGlzeACXmaOK0copS9EwuSGR8bjx/eH8v5S0O3tlWy4BUPdOLkhly3Nkh3ajmj5NyMOmVPLDyIOYYFTeOy+JvXx1hX103g9OjmVqQSLRaSk2Hk3idvEf4uX0BPittxOsP8d6OOrQKKXNLUrh+bBabK9rZVNHOmJw4rG4fD35xiDabB5VUxL66btYeaSMvScecQSmsK28jM1bbYxcHkBmnxu7xU9lq50Cjhd+d24fm1AvRFSWDTEa73YNULOK8vHgEQSAUCnH7R6V8e7CFknQDDd1ujrbYEQS4ZXA2eUlRvLKxEn8QhFCQoRkxPeK4vsuJUSNn/dE2rC4farmElfsb8QVCfHDdMB78/BBGrZwZxSYeXXWYG8dm8fKGKuQSEe9cM5RjbXb6JugQBIiPUlLRauP5744yb3Aq0Wo5vkCQlzcc47OdxzBrg6SkprPxaDuZsWom5CdgdftYVdqE0+tHdLoJBVXtDtYeaWXBkLSeAsdTxfHJPPZVOXVdTt67dlhPHrMgCD1tqc/EqqpVbGrchDfgpbStFG/Ai0Ly40EwT2Uljo0b0c+ahUh1ZuH9rxDppBchQoQIEX5Rgl4vbU8+hbKoP7oJE844xvrFF7QvfYnoSy/FtWcPgkiEAMTfeut/drH/BTQ0NJCSciJ6aTKZ2LZtW68x9957LxMmTOCZZ57B4XDw7bff/uzrhkIhnvymHJVcjEEt5ZJl2/H6IV4n5aMbhiARCUx+eiPrylvDhXDdbopT9QiCQEq0kpFZRt7eXsvVb+7i/un55CVFcfvkvr2FkAL+MiWPzcfaeX9XPf5giGn9w+JeEASWrq/ki7ImgsEQbTYv0WopI7KMlLfY0CgkTC1MZNnGapINCt7aXkefeC2js2Nx+wOIgCKTnkS9kiarm4sGJDPpeEOSpesrabS4eO3ywfRN1HHXlDzKW2zsrevG4w/w1YEWlFIx0/on9azne9y+AIUmPXMGpRAMhR0bTAYlLl+Ax78pZ/Oxdpq63WjkEuJ1Cp6dX0y8To7F5cOolWGOUSMRiRiYaiBWK2fe4DQkIoHH5w6gudtJs9XDnyaF3Rmq2h3c+NZuJhckcMO4LDy+ANEaObkJWhyeAGKRQJPFFV5HehC5VEy0Rsaa9a0opWIuHW4m/ySv4gyjmjkvbsHjD7K1spM3rhzC7R+VUt5iQ+usZ0+3Gl20k5nFyfRN1BGllLKuvI1nvqvg8hFm7pmWT5PFxa3v72PuoBT0ahlL1x2j1eZheGYMbTYvqdFKMuO0/BA3nZNFh91zxiLCk9lZ3Um8TkFKtIpMfSZOv5ObBtwUfmx+QhwD2FavwfLJJyiLB6Lsl/+T43+KiECOECFChAi/KNavvsL61SpCfj+6CRNw7NwJgSDqIYN7xsjz81GPGoVm7BhUQwYj1miQxMT8iqv+7+add95h0aJF3HrrrWzZsoVLLrmEsrKyni5q3/OvWKl6/EEQoNXm4faPynB5A4SAdocP13GReOUoM69vrmH8krWEQgKPzS7k/IJEBEHgypEZrC9vw+7xU2CK4rPfjDzjdbqcPl7aUEVhchTXjE5nwcvbGJFl5MZxWbh8AQRgfG48KrmYT/c28vWBFp5fMJAQIVQyCQNSo1HLxeyr66bL6eXOT0qRiESkGJS8cnkJ0WoZD6w8SLfL13PNK0ams+TrI+yq6aJvoo7hWUYONVs51mZn9qAU8hLCKR+f72/irW01/HlSLjkJWhRSMct31vHmlhquGZ3BuNy4nrbN5S12vixtwucPIhIEVDIxKpkYkSgs9p+bX8xFz29k+c46/MEQd07Oo6zRwldlTcwcmMLE/AT63/cVdk84VaTApCdWK2dUtpESczSf7Gmgb5KOOYNSe33/nppbxMUvbeXdHbV8eH04reDq0enEnJSeEQqF+Hx/E6nRKopT9VR3OChK0RMKhTDHqNHIJYSMufibHNw5rRCd8kTe7tCMaFIMKj7e3ciemm7sXj/fO7xtqmjH4vJz99R89EopV7y2A5c3wKR+CTw6qz8Ob4BlGyoZ3ze+p723PxDkk72NZMVrST6e0nHyOj/YVY9OIeXJ1eXkJ0Xx2Oz+zMiewYzsGeH5QT/egBeZ+MfrEAwXz0M9uARFft6PjvtniQjkCBEiRIjwi2L/+hvEuiiMN94AQNuTTxHyeTG/+25P0ZRzyxbce/cCIE9LO+0cQa8X5/YdKIv6I9ZoTnv9f4nk5GTq6up6vq6vryc5ubcV2bJly1i1ahUAw4YNw+12097eTlxc76YJ/4qVqkIq5rZJuSzbWMXOmk4KTDqq2p2MzjZid/t5Ye0xZhabWLG3CZEQjvDeunwfSzdU8s7Vw0iNUfG7c/vwl0/KuOaNXXx60wi0irDwarW6uX/lQeYMMrH+aDsWl48d1Z3sqbNAKMTmY+3MKk7mq7JmLG4feck6JuaFO93FauUoZWIONFgob7VxQf9kXL4AHn+QgWnRXFiUTH9TFH2TokiMUmJ1+zjYaEUmFlHb4aS208mUggTyk3S9mn9Eq2T0TdTyj601hEIhPtzTQIpeSavNzZwXNzPYHM2QDCOFyTpGZcewdH0lZQ0W7rsgbDpQmBzFU/MGkB2vIRQKNyKRSUSEQiEau13EqGV0Ov24PAGiNTLcPj/v76xjX1030/on883BZhzusD3b97nAGrmE2yf3paLVxodf1GNQy04TyHKpmPF94wiFwj87VrePJV+XY45R88eJOTR2u5CI4db395Edp2Hlb0fx8oZK3ttRx/i+8dx0TtgGze72IQjCaT7QcomYOYNSaOhy0WJ1IRWLeOWy/giCwESvn/mD3byyqYomiw6vP4TdE2BdeTttNg9dTh+f7W/C4wv2COTaTiflLTbabZ7eAnnT09gaj/J602zSjWp+c072GXOS79tyHy3OFp4f/zwS0Q/LVrFGg7J//x99xv8VIgI5QoQIESL8MG4LHFwB2RNA+6+1cw3Y7RAMohw6BElNQo+wTfjLnYQCgV5dtkRqNWK9HkF65gp05/YdNN9/P8brrkN/0Yx//37+D1BSUsLRo0epqqoiOTmZd999l7fffrvXmNTUVFavXs2iRYs4dOgQbreb2NjYn33tc/rGU95qp6zRSpRKxu3np3JBUTJ3flLK4WYb04uSWP+ncYRCIV7bUsVjX5VT0Wrn9o/2c9/0fhSl6hnZx0hatAqVTILXH+Tp1UeJ0cio6XDS0O1m9sAU4rVytAopo7ONrCpt4ptDLazY34RKJsbi8rL4i8NkxWrIjteys7qTZ9dUUNZoAWBYhpEDjRYe/Pwgi4abeWhGQbhA7Tg6hZQ3rhxCVZudJV8f4XCzjVcvLyEjtvcbqz213awqa0EuEXHZMDMvb6ykyeIiWi3DHwzR0O1m+c46XL5EzEYNy3fUs+5IK3aXD3cgSIxaxiBzNE6vH5lYhNMX4K5Py4jXylm+s45FI8xcMyqdlzZWcu3oTEb3ieXt7XU0drtYe6SVndVdyKVi7pjclxiNnFAoRLPVTYvVzd2fHiBaJeOxWYU8sPIAapmEWybkAGHBueZwG21WD4IA143J5Nbz+hCnU/D82gr211tYNNxMrEbOmJzwLszYnFj8gSDBUAi7x8+G8jaeX3uMxTMLyE+K4qX1lQBcNSqdw802zsuLRy2X8PTqo2ypbGTzsQ5GZBlRySTolFJK6y3oFFKmFCayu7aLP07MJVYrJ1YrJ14rZ9Oxdrz+IDKJiGn9kxiVHYtBfUoE2NaMzlHFkhk5ROmieor6TsWkMaGUKHuK9Nqcbdy+8XampE/piTKfTCgQIOhy/ew30hGBHCFChAgRfpi6HbDxcRBLof+8f2pK0OPBW1VF2zPPELTZkSQm4q2qIuTxIKhUKHJP74alnzED/YwfFr7Kov4Yr7sOzehR//at/F9BIpHw7LPPMnHiRAKBAFdccQX5+fncfffdDBo0iOnTp7NkyRKuvvpqnnjiCQRB4LXXXjtjW99/hXa7hwONVi4ZkkpOvIZblu/lUJMNmUTMnppuFo1I74kACoJAok6FQSUlO07DkWYbrTY3KdEqFg5JY0CqHpcvgM8fZG15K0lRSp6bX4THH+RAo5W1R9p4Yl4RepWMmQOT2VHdyUvrj3Hf9Hz+/GEpCmmITRXtbKvqJE4rp8XqJsWgIi9JR7xOzo4qH25vgFc2VmEyqDi/ILHnPo4022iyuFjydTlahYQ/TOyDQIh7V5RxxYh0Uo/bkV0/LpM1h5uRiMXMG5KK0x+gut1Os8XN5IIkxuXEsnR9Jct31HHJUDMikUCLzcPK0iZe31zNnVPyKEyJYtEr2xmYZmDRiHQONlqRp+jx+INsr+pi2WWDODcvgXidHEEQeHVRCde/uYs1h1u4fXJfZg40kZ+k43Czlds+LEUhEWFz+5g/JBWJSMRtH5VS2WbH7QuyYGga8ToFqw+10GJ1o1NK+bKsmXmDU8lJ0GLUyJnWP4mmbievb66i2eLiq7JWfntOWFiPzDZyy/J9jOkTy7l944nXyXvygjccbSMQDDG6Tyy/e3cvU/sn8ptzsilO1fP2thp++84eZhYnY/f46XD4eGHhQGK1ciQigWCIXm9QZg9KodPhRXrcMUQQhNPFMcCEByHoJ0fS+7UjnUcQCSKyDdkAXNv/2p7XQqEQq2tXY/VYf7CzX8err2Jb9RWmZ55Gmph4xjH/DBGBHOEXx7FrF/Zvv8V4ww2ItT+cyB8hQoT/QtJHwZTHwXTK9rzfC5/fAsZsGHFzz+GQ10vljBn4m1uQ5eYi0WmJmjkTQSz+WZXlYo3mfz5yfDKTJ08+zdf4/vvv7/k8Ly+PTZs2ndVrPremgvd31fG3Wf2Z1C+Ba0dnUdFmozhVz8yBJs7tG8cza45i0qtQy8WsPtyCOUbNXVPzUEjDaQLfHmzhgc8PckH/JFYfbuX352bTL1HHR3sa2FPXhVgQYTaq2F3TzY7qLqYUJKKSSTEZVFR3OAgGQ+Ql6pBKBL4+2IwvECTDqEUiFlh66SBiteE8270NVkLA4PRoMmLVvLyhkrVH2rh9ci7PfVdBdbuTK0aaMelVDM2M4dFVh/jH1lqkYhF3Tsnjs32NfHOwhecXDKKqI1wYN39IKoFAkFvOyyUrLhx9bLN5KG+xoZSJ+OLmUdR3OonRyNlR3YlOKUEiCPSJ15IeqyFZr+TNKwdzsNFCgUnHyOxYBEFgV20n3U4fk/sl0GhxUd/tpLLDwYIhZgqOt562uf1hm7q8OKLVcmYMSOZAo5XXtlTjD4Zt7WxuH/E6BbMHpVBo0iMIsKO6k6e+LeeDXfUMTo9meKaRXTUWNAoJcTo5V47KoLLdwe/e28uUfvHIxQKrD7Vw9agMXr6shCPNNrYd60AhE3Os1Y7V5eOCoiTG5IR3I0Zmx3JBURLvbq/j072NiMUCaTFqNAoJ0uM2b+JT3pedqTPhmTja5sDhDVCUckIgOzw+7t9yPzKxjFcnvXranA53Bx+Uf0DfmL5c1OeiM55Xbjbjzcr62U4WEYEc4RchYHfQ/sLzaMaMwbVvH44tW9HPnh0RyBEi/LfjsYFECeLjfx4kcnBb4e25cOHzYDCHj4cC0F0D0t5/hLx1dQRa2xBkMgSAQJC2Rx9BEhuLeuALZ7xkyO/H+vXXKHL7Is9IP+OYCL88uQkadAopWoUEQRC4bmwmH++u54rXd/D4nCJsHj+vbaoOt31WSNha2YleJSWE0JNDW2iKYtFwM3mJOg632HhqdQUKqYh0o4oupw+3z09Bgi7cxe64tdu7O2pps3t4bkExg83RTOiXyNEWO1KxwNylW9hT203fRB2PrjrMAxf2w+0LEKeRUZiip77bxdL1lWyq6ABC2N1+bh7fhw67hyiVFN3xHOj5g9NwePyMz43D7vZR3+WkptNBnE5Bs8VFU7eLP72/j2AItAop14zOZG9dN5P6JZAZpyHDqGZ7dSd1nS7Wb6jit+OzueuTMs7vl8DimSf8eF2+AL9fvo9YjZzZx3OHP9nTSJvNw+6aLrZVdiIWixibFY1cImLzsXbSolXc/9kBzsmN56pRmT3n6pccxVNzi7hl+T4yY9VIxSLcvgBahZS8JB3zXtxKp8OLTCIiVisnL1FHjFpOidnA7ZNzUculpESrsLl9TMyLJxCCFpuX/ilR6JRS/IEg176xg/puNyJR2GLP7Q9ww7gTrZqdXj8r9zfhDQT54/k5ZMRoWFnaRF2ns5dbxr/DX784RFW7g2tHZzBvcCrfHmrhqW+PMqRoCDJ5uNHJqbsiRqWRu4fdTZwq7gfOCtpzz0V77rk/a20QEcgRfiECHe04Nm9BpFZjvOoqoqZMQXqWfDojRIjwC+HshLdmh6PG59570gshOHU7U6qEBR+CqLf/qSwjg+TnnsO+di2SKB2GBQtw7tyJKOrMf0xt69fj3L4d+5rv0IwZQ/yf/wSAa+9eRGo18uzss3d/EX6UOSWpnJefSPTx7XCr28eXZc00dLkorbeQGqMiSilhxgATw7Ni6HZ5UckkxGlP5I6+tKGSHdVdjM428rvx2Xx1oAW9SkpRip4b39qNVC7iYKuN2g4nGnkFvzu3D0qZGIlIIMWgwhsIsqe2mxvf2oXHH0QsCrtDBAJBVpU1MyA1io/3NBKjkTOjKJm/fnGIUAhmDTIxd1AKJoOSo612suO1XP7adlKjVTy/YCCmaBVT+ydz24f7abd7Mccoefea4Ti9fqLUMkQiAVO0kkHmaC4bbmZTRTv3fXaAa0ZnMH9IGnWdThZ/eZholRSXL8ixNjsIkBqt5miLjfVH22i2uCEUQkSIZL2Cx746wq0T+vDXGQV4/AHKW2yYY1T0TYpiZJaRh784xJbKDp6+eAAD0wz0T+n9M2Jz+8iI1ZAeq2ZTRQcHGnfQN1HHM/OLqWpzkJekxaRX8cneRn47PptZA1N4dNVhOh1eQiEwGZR0O708/nU5n+5twBcM4g+EkIvFWFzhaPSsgSbe3FpLol7BmD5xPPT5IZ6+WEGf+HAwSykVc+uEHKwuH3MHpbK/3sLumi4GpRlOE8jBYJB7PztIVqyGS4ebf/J5++34bB5ceZB3dtQxo9hEjFpOskFFs6eGDmsDTr8TtVR92rz8mHx2tuxELpZjUBjOcOYQKQuDAAAgAElEQVSzQ0QgR/hFkKWlkfLcs4hjYhBksog4jhDhn8HZCeVfQZ+JoIr+z19fooCEAjDm9D6ef2H44xTKusuRiqTkROcQKvsY6/JX8MZNwnjdtbQ/8wxivR6jVot23Djchw/TdO+9GG+8CWmskaDDgeXLL2l//gUCHR3EXHM1+lmzgHAOc/MDDyKJjSXl72eOOkc4+wiC0COOAVaVNrGlsgOtXEyHw8PckhT+cdVQEqMUCIKAXiWj0+Hlmjd2YlBJMUWryE3QcrjJypwXt2BQy3j76qHEacN5s55AkEuGppJl1PDlgSa+KG1iXG4cvz0nm+mFSZgMSp74tjzsSSwT4wuGeHVRCRa3jwdWHECvkoa7xGUYkclF2L3h1s+dTi8eb4CXN1Syv95CfZcTrULC+Nw41h9t440tVcwfnIY5Rk2RSc9Hexo41hbEHwxy5es7yTCqWTg0jZL0aAqTo3D5AvRLjmJoegwvb6hka2Un80pSuGFsJi+uO4ZBLWN/vQWvP0hRqp63t9fy2d5GBEK4/EFyEnTIpGK2VXXgC4R60kJMBhXn5IYLXe0eP+Ny4xicHk2fOC33Tu/HNwdbeHlDJVeOTGdLZQcPfn6IW87rQ02Hk76JOjLj1MQefzPyxtYa9tdZWDjUTF2Xk6xYDXtqu1DLxMwfmsoty/dx7/R8vIEgXx9swekNIAgQp5WxtaqDj/c0cN2YTC4dkc6Wyk6GZsYwKstIaUM3u2u6egSyIAhcVGzC4vIhEgSKU/W8enlJrzdF31PaYOHd7bUkRin/KYE8INXAcwsG4vT6UUjFFKcZePGSgbS70rB77WcUxwBHuo7w0NaHmJIxhQJjAYFQgFGms1+bEBHIEX4xIqI4QoTjuK0g18KZiqhCIaj4FqIzoPUgrFsMcg3kToXvHgqnMIy65T+zTokCzn8UJD/uNwphb9KHtj6ERqbhqXFP0bzlCYyBavythQgSCSKVkqDdjm3NGtyHD+Otr8e64jMkCQnEXncdrtJSOl56Gc0545AmJmGYOxexJvwH0X3wEJKkJKLnX/xL33GEH2Fcbjz76i3srO7ki9JmdlR3Ma0wkYsGmihvtqNXSZBJxLTbPdR3Oaloc/DO1UNRyyU8991RzstL7PHmLUrRs2iYmfgoOQ+vOowvECIYClHZZmd4prEnRWNsn1j21XUzvTCJS4aH7f6ufWMn5/RN4LJhadz83l4MKhltdg/3T88nGAqRoJNz0znZLFy2lZoOJ4lRCkKhsJ/z0VYHT35zlEKTgaIUPTmJWkJ7wmJVKRUzMstIVpwGs1HNHR+VMqlfPO9tryME/HFiLh0ODwcaLWyrUpMUpaC+202SXslN4zKZNTCZ37y9B7lUYMmc/hjVMvbWd7PmcCsCMK1/EjJJOE83GAxR3+XC5QuQk6Dl+e8qWHukjRcvGciqsmaW76xlT103Hn+Qyf0SWLG3AYlIwGRQcve0PO5fcRCNXMLVo8LdFW8en02TxU2/5CgemdUfrz/IuMe+w+r28+jMQvKTw5Z3iXoFT80r4rk1FVS021l2eQm1HS76H8999voC7K3vpsni5qZxWVhdfr4obWLe4BPWcvVdTm74x27OL0jg+rFZJEb19jL+no/3NBCrlTNrYDL76rp/tFMewIq9DVR12LhwkIpQSN2TTnG06yg6ue4H52Xps7iq4CoGxA/g7k134w14yTHk8HHFx0zPnE6i5t8vzDuZiECO8C8TdDrxVFahyM/72VXTESL8qvjcUL8dTINB+iOdmrqqYfcbMOhKiPrnClB6qN8FK38PY/4Efaee/np3LXx9F5hHgEgOScWQMS4snOt3hoX1f4pv74GG3TD/vbBI/xEkIgkL8xYiCAJ1tjoeitZyTu7VzJBPoPbqa5BlZCCO0mFbuw7Xnj0kLl6MNC4e5YAB1N14E8brryPhL38J+xqfUpvg2rsHX10dEqPxl7zbCGeg2+nl7+uOMbUwiX7JUTw0owCL08dz35WzbFM1Ve0OPP4gT6+pQKeQ8Orlg7njuG/vgFQDl76yjQsHJPPZb0Zjdfs43GwN58Zq5CwYmkZlm50/Tshhb303b22r5b0d9Swcau65fnFaNIFgiK1VHcwdnMI9n5bh8QcxRasw6sJb/0l6Be12L81WF3aPn+LUBKJUUt67dhi1nU721najV0qpbLfz3ZE2LixKJjdBS5fDS1GKnosGJHHb+blIxCL+MDG8W1Ld7sAco2JndRddTh8KiYhVZU0EQ6BTSrhihJkvSpvQyMUcbbUz/dlNmI0q9tR2oZCJGZhmQBAEEvRK3tpWS+1xS7sLipJ4d1stK/aHG4ooZGLev24Y43LikEtEGFRSShu62VbVicmg4sIByajkErZXdVGQrCM3QUdZg4UWq5v3d9ZT1milut3OFSMyMBtVXPnaDqLVMmwuH7nxGhosbjqdXh6bfcIPeECqgUaLC6vLR0OXi/PyTtg1GrUK7p+e35N3/uz84tPaS2sVUnIStGSd0i2v3R4uYByaHoNIJDDYHIPHF+S1zTVsPtbJO9cM/dFnbW15G3u7vuE722buHX4PRXFFeAIentj1BHGqOJ4d/ywAwVCQdXXryNBnkKZLQyaWMT1rOgB3Db2LQCjA4a7DrKxciTnK/N8lkK+44gpWrlxJXFwcZWVlAHR2djJ37lyqq6sxm80sX74cg+GXyxWJ8J+j673ldH/4AUkPP4yyoODXXk6ECP8+Fd/AN3fDefdD32knjodCvaO9zaVw6DNIHfbTAtltgX3vhdMkDGmg1EN0OmgTT5y7qxqiUsDeDBufhJKrIT4f3p4VjuJK5CASwby3QBD96OX+KYJBqN8BcbmgOJ432H40/K/xpBxfbSLoU+BUM/5QCKo3hAv09CciSx8d/Ygaaw3vTH6HG4bfxRM7n6AjaOOiri6ipk1D2S+frvc/wLl1K8GuTuJ+dzOObdvxNzURdDjRjBqJr7mZpjvuRD93DpqR4c5r0QsWoJs4MbIL9SvQ0O1i7ZE24rSKnkYPUSopA1KjkW2pQSYWGJoRQ2lD2CkhVivn2TVHOdRkozjNgFgk8P1PzkvrK/n6QAvPLRhAulHD3746zN7abl5eVMKOmi4So5TcOfl0y79nLi5GEMId97ZVdqKSi3F7ffz+vT0smVPUU3j39YFmxMet15745ggXD04jPUbNb97eTUKUkkdmFqKWS7mgKAm5RMS1b+6itKEbm9tPToKWuSWp6FXh3ZIX1x3D5Qty5+S+tNg8HGy08M72OrLi1Di9Aa79xy5unZDDxPwESust7KsPi9YxObE94hjCzVZevXwwnQ4PEpGIvXUW3txag8MbQCTA8EQjHXYvJenR7KrtYuGybSikYganR3Pz+D4Upxl4d3stDq+fg002Hv7iIDWdTpQyMTeMzeKd7TXUd7l4anU5i4an02rzIBYJHGqyIJeIUcjEfHOghd21XdwzLR+dQopULDAxP4GjrVZW7muk2+njomJTz/d75sBwW/MOu4cPd9cz/ZRW21FKKX+b3Z+yhnD6yvfNVt7cUsPn+xt5Zn4xfRN1TC5MJEGvYFNFO0MzogkGQ9z1aSkN3W7mDEphckFv4Xrf9HwOtEnY0AwmbXg9crGcO4bcgUqiYl3dOlJ1qUhEEp7a/RQ6mY4Lsi5gZp+ZPefI0Icj6ulR6Twy+hGy9dkEbDaAn20KcFYE8qJFi7jpppu49NJLe44tXryY8ePHc9ttt7F48WIWL17MI488cjYuF+FXRjN6FKGAH1l6xq+9lAgR/jmCgbDQPHXHI3UYDLsp/K/XEY7mWhpg7V9h2tOQ0A++exjsLTDrNYjr+8PXaNoHLYfCAnr70nDxWsmVEJMJRQtg6/MwaTF0VITt0UbcHBakdVvBPApSh8DkJeH5YmnYTUIQhYvhfi6Ne2DFTVB8KQz/TfjYpzeGz3/FqhPjht1w2lSvP8jfV+1mwJEXGJWbBFOWALCrZRdGpZGq7irKOsoYnDCYvjF9yUkYhPmdh3oafigL+uHv6KD16WfQjByJeshg0t76ByJl+L6CTie+pib87e0914zULfx65CXq+PvCgT0pD00WF3qljPPy4jkvP5Fmi4solZQlc4p65twyIYc2m4c+8Treumoo3U4voVCISf0SkIlFPLumAqlYYFdNN+fmxXHbh/uQiERkx2nITdRR0WpDp5ASpwvv4hjUMnZUd/L3tcfocHjpdMIrm8J2Z8HgiWLR7Hgto7Jj+fpgM3a3n6Mtdm6dmIM/CGkxKpL0Si4bbubPH+zH6vaSYVSRFKVgX0M3n+xuZMW+Jp69eABmo5potYxgCLLitPRJ0DEsI4ZNFR1UtDpIiJJT3mzjve21PDaniGAwxPlPrgcBXllUgiAIhEIhPP4gbTYPmyramV6UhEomIUYjY/HM/nQ6PKw60ExpvYUNR9uI08r5aHc9BpWU2g4nzRY3cVo5xWkGPthRwzX+d3EH4qiyz6WswYpaJqZfso4BKXpsngDBUIiFQ9O4enQGcomILRUd3PFJKeNz4hCLRaw+1ILTE0CnkHL3igN8VdZMrEaKROIlJbp3bm8wGOKz/Y04PH4+2l1Pkl5JSrQKjz/ABzvrGZIRzaEmK3/76gi5CTouKjYxNieWCwckkxqtJPOkBiwDUvS8fuUQTAYlwVCI2g4XBxotKKXiHoHs8Qeo63SRGatmaEo/hqb067Weorgimh3N/HnDnxkQN4C7ht7FrYNu5bm9z7G+YX0vgfw9gVAAtVSNVCyl9nfXA5C67OWf86NwdgTy6NGjqa6u7nXs008/Ze3atQBcdtlljB07NiKQ/0eQZ2Yiz8z86YER/k9RV1fHpZdeSktLC4IgcM0113DzzTf/9MQfwuuAA59C5ljQ/Ypix9EB7y2A3Mkw/Le9X1MbwyIWYOMTsH85DL42nPf7fRTV2gC2JojNCUd1Sz+CgAeKTsmP/e5haDkAiz6HC56F+JN+6XfXQOcx8NrCUdj0MRBfAGseDEdk8y8Mi/f+c8PjA354e15YKM9/LxxR/ikCvvCaz5T2FJcLJVdB1knWRyNvAX46RarL6eXrShfthotJzUpi3YE3SNWlcu+me3EH3BjkBv607k/cVHwTLc4WsvXZvbrhSZKSECmVCCe5YPSIY4cDQSYn7c03EBQ/kuIS4T+G0xvAqJUjk4hYc6iFuz4tY0pBIndMyeO8vHieWXOUqnZHT0vnI802ilMNPQ1EtlV2cN9nB/nDhD6c0zceo0bONW/uJDdeS4k5moVDzdz9SRlGrZwdVZ18sb+Jt3fUkhWr4cl5AwgEQ2w42sZfvzhEt9OHRCygkggEgyG08vBzFQyGqOpwcKjRyiMzCxmQomdVWTMLhqaSYlBx+QgzJeZwkas/EKSxy8nGYx3IxAKzB6Xg9PjpdvpI0Cm44vUdFCZHEatVcMXIdETH8wskYhEPXljA/SsP0Gxxc9WoDAqOR9QFARYON6OUigiGIBAI8uneBv6xtYZR2Ube3V7HB7vqWXZZCVEqKSOzjT3zUgwqRmcbmbt0K25fkBcWDuTva4+x5Vg7M49Hde84PwvZW2VUO4ysapnEfdPzMRvVlNVb2FDRwcIhqby9vZbFqw7zyHGLOavXT0OXizVHWnl2fjHzh6QSc7zgUikVo5SKcPqCvDSvmPRTOgo2W928sPYYWrmYifkJTC5IAGDrsQ5e2nCMx785crwoU0pqtJLbPtzPmJxYnpxbRLqxt9gWBKHXsWWLSmjqdqFWnJCb726v5e1ttfxtdn8KTafnKYdCISq7K5nfdz5DE4YiCAKjTKPIN+YjFsSnjQd48+CbfFn1JY+OfhT9iOE//pD/k/xiOcgtLS0kHu9gkpCQQEtLyy91qQgRIpwFJBIJS5Ysobi4GJvNxsCBAznvvPPIy8v7907YuBc2PAY+Jwy+6uwu9l9BJAKlAWQnbbd57CBT9xaTmePDIrNgJgxadOL41CeB0Alf4D1vhO+p/7ze8z3WcLRXlwSGE2kIQFicGvvAmzOhcA6cvzicthBtBrEsvMZeaxaHUzCOfQulH8CABT98f8fWQsdR2P8+5EwKF/SdmiIiU8OQa3vPy5n0w+c8iXidghcWDuTl9ZVc/N1rCLqtIITw+D3IxDLqHfUICLh8LjpcHRxoP4BGqkG77TASYwyqoiLSP/kYf2srQa8XkexEAWDbs8/h3LYN0wvPI1WehUh5hJ/Ndf/YRWWbg2cu7s/ynXXY3P6ephmTCxIpSI4iLSa8xf7Brnre2lrDo7MKGZgWFqSxWjlZcWrij7cNjtcpeOuqoaik4h7x+doVg7G6fXyxv4lzcuMQH+80sXTdMTQKCS9vqEQuEaFViJlVnM6Hexq4fLgZk0HFgpe3sXBoGntru/i8tAmr28eCoWksGJrWcw+XDjP3fP7Glmq2VHYQAmI0MjJiNawtb0WjkFLb6cTlC6JTSDnUbCM3QUtOQvj3hD8QJE4ro67TSZPFxbT+icRo5Kwqa2ZYRgyXHL/efSsOsL68lSaLm8w4DdOLkul0+jjaYiNwijXiR7saaLV7mFKYQEO3G6NayvPfVbCvrpv85CiGZMTQ6fDy1s4W9gl/xmwycEGOiXE5sTyzpoJojZy/XzKQVIOSTqcXtUxCQ7eLZL0Sp8dPjEYGCCx4aSueQIg7J/flwgHJTMyPx+728d2RNpy+QK+ud6FQiC6Hl7un9WXJ10fZV9+NXCLmUJOVh788zIAUA6sONJNsUPLiJYOIUkrZVtnJ7pouPtxVT06CliaLm/Py4s9YkySTiEgzqqnvcnL3p2VcOiyNwekxtFg9pEafuZGH1Wvl8V2PkxGVwew+s3uORyt+2NlnSMIQnD4n8ap4NFdc8YPj/hX+I0V6giD8YDHX0qVLWbp0KQBtbW3/ieX8TxB0OrGtXo166FAksbG/9nIi/A+QmJjY86ZWq9XSt29fGhoa/n2BbCqBKY9B0oCzuMp/A6UBLn7nxNedVfDBFWGBe7JoTCwMf5yK+JRfkxc+fzxl45TfaVOWhCO/p46H8NjtL0NXJexcBoZ0KJoHkx4+85qrN4Qj3tFmSD2l0KVqPSgMkHg8/3/z0+E0jbg8UMXAvndgywtw3gOQOab3XGdnODr+fUFi7TYI+sA8stewVqubnTVdDEjRc8fHpWTFaehv0rHecQyLz4kPHzKRjD8P/jNP7nqSJE0SKytXopaqefvw22xr2Mx1L1QhSUpG9czT+JuaabzjDgxz5xC9cCEA9k2b8Hd1oR41CrH+x6vdI/znyIxVc7jJyhtbatle3YlMIsLm9gPhdsJmo5pDTVae/LYclVTMiMwYVuxtJEopJStOi14lo8XqYdPRdvISdQiC0NPO+GQsTh/LNlWybGMVo/sYWbm/CYfHT4xKRla8lpwEDV0OH6WNVhYNM3PpcDN2t5/vjrSSHqPmw131+PwhVpU1U9nmYGphIkkGJYeabIzIjGFDRTsGpZT3d9ajUYhJjFIiFYvYWd2JRi7lnml5dNq9/O3rIwgCLL1kICaDimaLG5VczE1v7abd7qGq3YE3EOJAgxW5VMxfvzjE78/NZkaxicZuF/5gEJFIwB8MMWdQCiqZmFaLi9+f26eXZV4oFMJsVNNocaNXysiJ12COUVPV7mCg2cD90/vh8Qepanewq6aLTr+KQm0UV43K4EizjbVH2kiNUfUI8+vGZDL3xS3srevmhYUDOTcvHr1Kis0dbuZS0WZHIRHRYnXzh/f3kxatZEpBYk/+8Pfsru3mtg/3c+mwNF68ZGDPnlJilIJR2UamFCTyu3P7EKOR8f/YO+/wqOq0Dd/nTC+Z9N4bECAkkEZTQEDAggKKBXtBXV1RV9eyn7tY1r7qrq6r2HXtZRUsCEqT3klIJ72XySTT+/n+OCHAgnV1a24vryvM/GbOmZOZnGfe87zPaxz0fi8qTOLpr2p5dE01o+JC6LJ6GJcURlzo8VeBnF4/gaBEZYeVj/a1sbPBzI0zR/Drucd7zw9jUpu4reg2onTf3qS7sm4le7v2cn3+9eRG55Ib/dP2RP1sAjk2NpaOjg7i4+Pp6OggJubEU0+WLl3K0qVLASgsLDzhmmGOx1VaSs/TTxN0Ogk/77x/9e4M819GY2Mj+/bto6Sk5Mc/iVINmaf8dDv1U6EJkSPVQpN/3ONPZBfx2OGz2+QGOFunXI2efgcMtMD6B2QhPu3XEJoALTvkJr2GTWBKlD3Kf8/6B2QRfuWaY4V4fwu8dYFsvbh6Haz5P0gqkS0geUtkW4sgQn8jrP0NpG04Iti7q+G1+bLgnna77Kdedy/4XHDVVxyudQmCwPt7W3jx60amj4iirG2ATTU9BKQgealXMTrrc7Z3bKMwrhC1Qs2FOReyMHMhS79cCvYuLnVLpCbNI275pUNWC3VyEiEzT0FfVDT0UuwbN+GtqSHmlpsRNd/DQjLMP4Xl88dy5dQMbv/gAFanj2iThqAke38FAQJBiVaLk9ouO75AkKnZUexp6mN8chi+gET7YAZxWdsAFz6/nacvnIDDE2B7g5kpmZHYPXLMWXWnlVazE61aid3tw6BWsmhCIp0Dbj4t6+RQt52i9HA6B9yMijehVyvRqRQsnz8GlUIkOUKHw+Onuc9BeZsVnVpBt9XNhpoeHjlnHA99VkVukom0KAMXDNoN1lZ0sa/Zwpwx8aRG6pmUGUWITslDn1ezp8lCpFHDNa/vJiPaQK/dQ3u/ixtPyWZ7Qx+jE0KJNKq5bloGb+5s5o0dTQy4fPTaveTEy5FkKeEG3t7ZwqbaXhzeAJMyIxEEgQ1V3dz87n7mjY1janYUUSEaPrp+KnubLdz1YSlj4k08vLqK8nYrL11WyDNLJvD8pnrGJITRODgmempWJMtmjRj6PelUCi4oTiFUJ3/GTFrVUMbyjFExDDh9JEfo+eJgBw6Pj5NGpHLl1OOnVGbFGDkrP5FJmVFEGeXP4W/+VobN7efBhWM52GYlIVw3NFYaYHFhMulRBhzuAJnRRsxOD5+WtrG7ycLD5+QNNVEC3P5BKd1WD4+ek4tKIdBodlLRPnBcw97RCIJASfx3n3tWHFhBi72FWF0s142/7jvX/1B+NoE8f/58Xn31Ve644w5effVVzjrrrJ9rU/+T6CZMIO6uu9Dl53/34mGG+QHY7XYWLVrEk08+icl0fBblf/xVH0MUnPPit68JBqBuvZwsYfoekUGiEkLi5Ni4vgbwfwqTbwBHD3SXy4J47EKIfxi8TrkB768L5aEcC56Vn8PSCJWfQP6Fcpycpf54q0RIvJxyISrANQCWJsieA9dugV0vwJ6X5fxkXTiMPQdJVGC2WIlc/QsEcw3Yu6GnmuC7l2EvuAbTrHuRBJHmPif/99FBFAIsnJDEmvIu+hxe1pR3csVJGWxraGPvwCrqgu0kBpPIj81nQUwJwme/ZrXay/s17/P2GW/j6TxA3Np7QR+Pywcdv/kNUb/4BSEzZxJz003HHLLoG28k0G9B9Q3Fk2H++Ty+pppDPXaePG88BrWKKJOWSIMaXyDIxS/toDgtgvYBFzvq+/jjefloVAqijWpe2tKI2eHh/BXbECSJP14wgec21lHfY2ddVTdNfQ4+L+vky4ou2vpdvHJ5MS9ubiAqRMvji/PY2WhhZ2M/c8bEc6jbRnOfk1NGxfDR/naWlKQwY5T8Hnl3dwuvb29iQX4iW+vM3DQzG19Q4o9f1hITomF/cz8qhUBeYhh3nZ6DUaOk2ezg1DFxGDRKUiMN/OmrWhxeP1e/tofi9AhWHWjHoFbw5Je1SBLMGRPHnqY+lKLIwglJHOyw8uclE4aE6IDLx4GWfvwBiUijmkiDmptmZvPQ51Xc+bcDg4NBtLT2OWnpc5EcoaO6y4bbJ3u7b5l9ZAjP6AQTF5akMn1kLF9VdWH3+PEGgjy7sY7MaCNuXwC9RsGpo2M4KTsao0aJ1e1DQI5e21pnpsXiZGZOLFrVEW+uSXtkxHZecjiXTErn9G8QpKE6FRISd31YyoUlKXxW2kEgKKHXKPmstINnNtZz31ljh3zUAHq1kmkjjv7chvDr9w7QbfPQ0OM4Jv84PzkMs11uDJw1Oo76HjvXTfthPUxOnxOX30WkLvKY228puIWHdz2M+nvktv8YfhKBfMEFF7BhwwZ6e3tJSkrinnvu4Y477mDx4sW8+OKLpKam8u677/4UmxpmEFGtxjht2ncvHGaYH4DP52PRokUsWbKEhQsXnnDN/8RVn+5K+OJOiJ8AIjDrXgiJ/eb1CjUsekEWtPZuOfWi/G+yWL3442On4qn1sld55m+PrWLXb4I9r8iiuXYtdJXChMvk7dZtgP1vyOOfx18MfhfseFZuFix9F+LzZGGdkA/BAF5bL5+IsxF2N7FicyO3aqKYGerC77DwsXEx2Q1vkrzmd/wh4hbSppzLU+t20trnxC/BlkNmORMVcPuDrDzQTkFKKPvb84g0hWH2VWBxW2jzbeVMl4uRgsghdSh3b76bOWlzCEy/gdMjJ9L/pz8hGkNQRB57Uhs6ZEbD0GCQYf498PiDuLwBJCT6HB7iTRreWjoJfyDI9vo+6nvtfF3di8sfoLRtgIp2K/W9DvqdPvKSQ4kxaqnrsXPb+6W4fQG8gSBPfFnDFVPSue/ssSgFgepuG75AkHCDmukjoylKjyQl0kB2jJHRCSbe3d2Cxx9kxsgY8pPDKUg7Eg+bFK4nI8qI3ePH5Q3IY5OVIj5/AJc3wLzcOLKiQwgzqJk2IpqXttTz6pZGYkxaJqSEs2JTPZMyI8mOMWLQKClt7afX7kXSKzHq1Jh0Ks4pTOb1bY18tL8Nq9tPj82DPxBkb5OFzw92kJ8SRnFaOBlRRs4pSiYrxohereT2uSN5eWsjuxotTMmMpCg9goQw+Xj8bV8bF09K5aaZ2exq7CMz2khNp42mPgdXTk1HEAQun5KO2+vndyvL+aK8i6IX//kAACAASURBVKRwKwpRYPqoaG6ePZKvKru48a29dA64MWpVzM9LoNnsZGaOnKd8GLvHj0GtGLK1xoVqueGULGxuHy5vgLUVnXxa1sGDC8cNWUDWV3VT0W4lP9nKoR4HDq+fCIOaiyelcvmUNHKTTjwm/mgyYoyIokhMiIYd9WbGJ4fx3Nf1rK/qJnxwOw8syGXlvlYWP7edJ8/Px+b2s6uxj8umpKFRnrj5DuCRXY9QY6lhxewVGNVHGgxPST2FsdFjf7Zx0z+JQH7rrbdOePtXX331Uzz9/zxBjwd3eTm6sWMR1D/PN6VhhpEkiSuvvJKcnBxuueWfNLnt35XokTDjN2Cug8qPwWX5ZoFsbYf3LocxC+TqdOYpcmrF5ifkSu7o+YPT8r4CY6xcle6ploeBHF35yD0H/B746h65gq3Sy3aQ6tVgaYDeGqS2fUi7X0L02iAsDdR6Pu2LR1s7wMwEI/7YcSicPdRP+j3P/HU3k33bSSKaqrzrmZnjpPqTp7i7JpuQwI1cpVzNJkcK5aUd9Dm8qJUikj+ISimSEa2nptOG3RtEFAQOttlJC0vi6pLxvNNcxvSk6YxInMrO+CKaOzYSqjKwsW0jtf21hGpCGbVxA2zYhun009BkZR93yCzvvIur9ABxd9+NOJxe8W/DHfNG4fT6UQgCSwerfFqVAr8oYHX7cfkClGREMn1kNPPGxdPe70KSJJafOZrRCaFUdVm54Y09jEkwcdmkVO75pIJwg5qz8xMw6dSolSLFGZGsOtBORYeNcwqSaOx1oFQInDomDovDy7KZ2aw80MYFz8spDyPjQnjtymI21/aiVYpMyYokOkSLRilS1WVlfHI4Oo2SLyu76Rhwcec82dta3WnjvV2tnJITS2FaOF5/kI4BF10H3Yw9dSSFqeHMGxvHsrf3YVQrEURhqEHvrPGJvLO7BZ8/wEUlKVz/5j4KU8PYfKiX1AgDdT0O1EoFmdGyOAZoH3Czrqqb9CgDBq2SXQ19LBifSEKYjsmZkayr7CbCoOGDPa3MGRtHa5+TQ9125oyJG8pifm1bE+/tbkWrEll2ShbZcSYSwrQ09Np58qtaOgdcLBqfSFSIln6nF6VC4PziFLYcMtNjd2PUKLnrwzJumpVNbbeDLqubJ8/PR0Dgqld3ExeqZXxyGF1WDx5/AIA9jX0khOm45uQMeuxufnlKFmsruqjrsePyBcmOCaG+20aLxcWZeQkn7CdrMjtwegKcW5DEJ6XtvLGzmXvOHMNXld04vX7yBpMqFKLA+uoeanvsVHXaKGuTI+9Oy40n+Rsa9gCK44qJ0kWhVWqRJIn9PfvJCM0gVBNKjP7nuwI1PEnvPwD7+g10P/EEsXfcTsiMGd/7ce7qGswvvUT0ddeiTkv7+XZwmP8KtmzZwuuvv05ubi75g9adBx54gNNOO+1fvGf/AhQqOXpNkqDoClnofhOCQp46N9ACO/4i3zbqdFncJhXL//ZY4cvlst+46CpYdZMcuTbzbjlh4vA2a76Qq9fZc+RqcONm+PzXED8e5j3MrrIKMj0i2rARaCQvosvGG4oFCDUaAlGdbPjbC2gDVm67+nLuPXMUxh2rWd3mYFVpB79oe5J0WxPRwSk0E8NH0ddQ2+1ghNVNfJiOui4bqRE6Gs0uDrbZCEoSOpWC2eMd1HpXcVvhbfR5uqg5UEOtpZZV9atINCTSYG2gILaAeEM8yyYsIzs8G/3Wl7D5/Qx8vBLjpEmY5h6bmOFtbsZb34Dk88GwQP63wer2c/nLO0mLNJCXHEp+chiSJPHcpnpiQ9TMH5/I6blHPPhRIRr2tfTzwb5WJmVFoVEqeOzcfE4eITeOX9TrJCFMy2vbm9h6qJcXLy3GpFPyRXkn2TEGJmdEcf7z2zGoFcweHcsbO5oJBCWWnpRORpSBqi47HQMumsxOntlQh1IUGHD5uGf+GB45Jw+FKHDfJ+VkRhup77bjDQS466ODmLQqVpa2kxKpZ+6YODRKBRqlgqumpvPQ6io+3NfKjnozWTFGnr+kkLRIAwMu31AOs0mr4pFFefS7vHQPuLG7ffQ7fTy0MJfoEC0f7W+lrd/NgMuHYbABsTg9gukjo7mwOJWvqrrptLoJSrId4Yqp6TT0OqjrsjM+OYzxyWGsq+piQV4irRYXWpUCrUrB7iYLGpVIUJKweQPkxJu49vXd1PfaiQ3RMi4xjjtOG80bO5pYdaCdm2Zl8+aOJvY1WbC4/CyckIjTF2DA5WfVgXZ8AbnpL1ynojAtXG6CNKp5Z+lENCoF/U4v+1sG5DUGNU+vP0RGtJFnLirA4w9w/yeV7GzoIy1KT6vFxUnZ0UPVYEmSeGFzA5EGNTnxJrz+ILEmDS9vbSQlXE9BWgQrLilAp1IQcpQn+a7TR3PauHhm5cQybWQ05xYk8XHTSyiaFVyXL/uIuxxd3Pn1nZyVdRZnZZ3FaRlHzkHVfdUs37qcuWlzuXTMpehV3yys/1GGBfJ/ALoJ4wm/8EJ0eXnfvfgofB3teKqq8HV3DwvkYb6TqVOnIv1dLNH/PILw7eIY5MryRR/I3uK0qZA6RbZQZEw/skYbKidWGKJln7LHBmXvQeYMeeIegN8N9g48CiMVxqlkbXmS+qjpJI26AMeuN9jU8jYHTSczxXAKXwamcqvtEZKFLh41PcpVznu595MK1L5MUqQOHJ/ciWHsddxuOYNaqw2F3cah9IlE1u/BJYlIQHmHnQLFIR4LrORayxKCxNI+4CYICASJDdFySk4sn+6rxhoYxa7kbdQP1CEN/qcQFMxJm0O4LpxXDr7C9KTp5EbnEmeIQ3H//ShCwwhYrehP0OgZc/NNSD7fUB7yMP8eaJQigaDE3/a18VlZO9EhWlZcUsjeZgv+gMRpY+Op77GjVSlICNMxOyeWTTU9zB4dy67GPp5YW43F4aMoPWJIGALU99ip73Xw0f5WLpmUhlIU8AsCj3xRxTkFidjdAVZsqsfpC6BWiKiVCj68fio2t49lb+3jhjf2MDEjiiumptNr96JWCPxuZTkFaeGcV5RCdoyR294/gC8AEOTXH5TSbXVz+dR0SjJki08gKPHMhjoiDBpumzOKi17YzqaaXmJCtNy/IJfubjt/Xn+IG07JJjpEQ02XjT+sqeb03HjOyk/gqXWH+Lq2h5cuL+KpCyagUopDTW0AieF6VlwiN6GelB3FgdZ+vIEgaqVIUrie5y4u5PwV2wjXq2nocWDSKPEHJX755l4iDBpunJnFuYXJqBQC5e1W0iMNdFvdlLdbCderefHSIhxeP+/uasbp8aMQBb6s7GbVgXZCtErumDuKU8fEMTkzik21PWTFGAnXqbhwxXYSwnS8tXQit71fyopN9czMka+G/d9HB2npc/LCpYXEh+p44rzxmAbzijVKBZdMSmVSRiSj4kI41GMfEscAvoDE52UdxJq0LJyQxHvXTSIYhP0tA0zKjMSoUaIUBeweP0fPs4sL1TI3NJ5NNT14fAFmjY7libIKVOIRES0IwjdGtKeFpnHhqAvZ0LKBBR8v4NFpjzIu+gTpQz8BwwL5PwBVTAyRl17y3Qv/DuO0aejGjUPxE4749lssWFd/genU2Si/wVs4zDD/dUgS1K6R0y+ijrcMALK3eOQ8+WePDdr2yhP6DtsoDkepdVXIVozkEkidjCRJNJqdJIYZUGefSt++z3m2FO5xu6lu6aZ+7DI2IrDfk4u1U8W+kEvJ1/ewzjoeY8COX1tIS6eT9EgDl8ycwrydlyN2VPDLxgV0EoVfCiAEAiyrGInLdz/9HPH9Rug1lAbSOOSLJAiIApi0CuyeAN12DzEhWlp7tBhNIbxX8x7Tk6ahU+iYnTKbBlsDm9s389BJD/Fa+Wv0uftYtn4ZS0YtYdGIRcTdcfs3Hk5BqURQDp9+/t3QqhRcMy2T5SvLmZkTQ6RBQ1K4jqcuGI8kgTcQZNnb++m2ubmoJJVfzszm1StKeG1bIw9/Xs05BUm8u7uFOz8opdni4vrpmcwaHce5hSlsr+/D6ZW9wrNHx/Lw6iq+ru3l5cuLKUgNp9Pq4tOyDn516gjOHp+IdVAc99o8dAy4WXmgnemjYkiN0HHVa7uxOH2kRuq5/+xcgkGJq6ZmsL66B4UAfU4vZ49PZFFBEvtb+okNURNp1LJs1gi0ShGDRoFlcAjJogJ5OMfBtgF2NPSxsN9FdIiG8SlhRBjUrK3s4pklE9hQ3cO+Zgu//bicAZePZy4sAOOJj2NFh5VfvXsAvUbJwvFJNJodLD05g2cvKuCT0nYe/rwKnVpJt83LhNRwytoGqOvsZ56ugse7TEzMiGJyVhTBoMTNs0agVAiUd1jZ2WDmsTU1jIgN4a7TcvhgbysapUhyuI4/b6gjCJwxLoE1FZ2IosDkrAha+p2MTw1Hp1Lwm9NysLn96NVKnB4/FoeXjCgDcSYtjb0O/rz+EPPGxlGSHkmoXkV2bAjZsSG8vKWBd3a1kBiuY0yC7EdWK0WevagAlUKeIqhRKth6qJfStn4WTkgE4PG1NWyvM/PiZUVEhxybVPPcpjrsHj8zc2J5fPrjx1g3YvQxvDTnpRMeW41Cw5mZZ/JW1VtISJjUxzeS/1QM/4X6L0YQBJQR3xys/WNw7d1L38svowwPxzR3zk/63MMM82+LtU22SCSXwJlPfvvaHc/KQzucZnltxvShu4IuKzsPdTFy8d+osogYe4IIgpVl7+yjOC2Cu1Oy6dRUEGtrxy0p2G8oIfPLx7lB2sYrMVm80wB9Th+q+Gi6VNNpsYtkkYBaKVLWbmX5x+V8Is1FE5xCc1DuOg/FgQ0DFQMiIhGyEAaCwFpbMl8rkgkM7p+EgNsXJCgBEpw1Ph6b14nHUEV21Hn0OHvQKrXMTp9NqknOY43QRXBq2qkkhyQT0xfDmKgxBJ1O/GYz6uQfGaU3zL+EPocXh8fPmptPHvLFtvQ50ahEYkJk/+eSkhT+ur2JFouTJ9fWcMnkNGaMlH2gp46Opd/pw+3zc6C0g1+/X8r6WyOJDtGwbFY2d35YRpPZyYd7W0mJ0FOSHkFapB6FKE+421TbS6/NiyjKk/MGXD5a+12MSwqjvtfB/Z9WsKQ4hV6blxkjo/nLRQUA7Gux8PbOZoLIqQnz8xLY0djHS5sb+GBvK2qFSKxJy6WTU7loYhrl7QOclhvHoglJjB4UfOcUJDExPYK/bKzjyS9reO7iQlZcUsjWQ718WtZBebsVURRIDdcjRgqEGVTHHLsttT1srTdzw4xsvqzsYsDlo8/pZV+LhcoOK1WdVs4tTGLB+ER2NvRxqMdOj83DxIxIfnvGGEK6dxH8+H4uib+RMSUTABBFgYUFSVz28k567R7uO2ssM0ZGU9Vp480dzdw6ZySLJiSRHK7jzr+VDTXr3TAji6unZnDus1up6rQRZ9KhVIjH+Hwf+LySA639XFCcgs3j59WtDWyrM7OzwczYxFDGJYWxpCQFpUKkIDWc6k4bL35dzzXTsoa82jEmLU+tq2VHfR9/uWgCIVoVsSFajINV6ILUcLz+APuaLZyUHY3LF2B7vZmpWZHcd9ZY/EEJURTQit9ts5IkiUZrI0nGJPQqPS/PfRmNQjNssRjm3wfD1KnEG4zo8n+Y3WOYYf6jMSXCnN/LY6K/C9vg1NCSayFhwjF3VWz+mN9sDDC9wceb1bJn7+bZI1AKAqsPdrCtLg6t8jr6nJ1EMgm1rY3t/hhU6hw2d6kISKBTSGhUCqrETJQhPta3BPEGfQD4ghIbA/Jglwi9gj5nAD9KBARk44SMQgQF4AuCO3Bk/5SiQKxJQ5PZhSiCUhBZUKzhxnVrqLfHsXzyckZFjmJKwhRUClkgVPdVU2muZHPrZh6e9jCpplS6/vA49nXrSHruWTRJST/+uA/zT+WTA+08s7GO0tYBAG6fO4orXtlFt83NS5cVkxVj5Kuqbs4rSkYpCry0pZEp2VEUpUUMTa+76/Qc3D4/fQ4vTX1OLnlpB69cXkxapIGZObFE6tSE6dXMyonl8/JONh/qZeGEJEbHm/jjeeNJi5IFj9nhZVRcCB39cnPY27taKEmPoCAljGWzsrl0ctpQ1TE7NoTzilMoyYjgrg9K2dXYh9sXYElxKqPiQvAHJLz+ABanj7d3NvOXDXV4AwHm5cbzRXknuxv7uGV2Nvd/Vsnm2l6UCpE+h5e4UC3v72mlvMMKUhBfQGJDTQ9b75x5zHHbVmfm6tf3YNQoOL8ohdhQHVFGDZIkcePMLNzeIPd8Uk5tl53VBzsJBuHzG0+i0ewkKVxPdZeNUbHj0c69j/MTC/ms3km31U10iJa85DBumjWCv+1t4ZZ3D/DAglwijWrMdg8ba7o5vygFrUrBG1cdGSgkCAKiKKBRiUSHaLhkctrQfR0DLg409/PBnlY0SgW/nJHFzoY+Vpd34fH5KUgLRyWKfFrawba6XgRB4LUrijkrP5F7VpVT32NnRKwRQRBw+wKoRAGdWkQQBHKTQllxSSHv7W7B6QkwZ0wcgaDE/Z9W8n+nyxF5j35RjUGj4E/nT/he6RiHKTeXc/eWu1k8cjEXjLrgmOQKSZJotbeSZEz6xqF0P4ZhgTzMD0LUaDBM/AeGR/yH4LdYcGzZinH6NBTGb7iONsx/F5IElasgPFWOTTsaQfj+Q09m/lYeWa080swy4PIRolURkj2Zpf07ycrLoXSgnhhPE/et9NLv8iOIYHX5CUhgEDTMUu+nNJDCTk7lmWAu3Q4lesHLo6F/4/O2dKqkfNSiyK+Ed/hMKOGAlIVRo6DPKU8963PKyjegNBD0H+stlyQwapT0D05IA9nyNynFwLpaC4IgjwV+avNm7p13CgUxBVRbqtEqtMxJO3LlyBfw8WLZC1T3VZMWmsYtG27h1sJbydRq8ZvNeGpqhwSyu6aG/nffJfLqq1HFfktk3jD/MjbV9qBRivgDAaq77ASlILNHx7C6vIt+p5fbPzhAQ48dg1rBlVMz+NMF4xkVd8RhKkkSHn8QrUrJ00sK+Ov2Jp5eV8t9n1YgCgL5SWFsPtRDqFbF6eMSGJMYythEWST12D28saMRX0DisXPzeHtnM5tqeslNCuXM/ATOL05BkiRmPr4RlShyxriEofexSavimmmZSJLEqWPiWfF1PcFgkA/3t/LyZcVEGjVUtg/Q1u/ig72ttFicqERYtb8du8fPZ2WdqBUC8WE6FkxI5MLiFMrb+xlwGVg2K5vGXgfRIRru/7QSh8dPZYeVnHgT3VY3b+1sRq0QkSSYlROLIMC4xFA+ufEkHl5dxV0fHmRRQSIZkQY21fTQZHaiVSmwuuXM491NfSxfWc410zKZN3YWH+5t5c0dzXQMuBEFgdU3nUR+chj1PTY+2tfOyv1tPLhoHE+Vd7JyfzvFaZGMTjjeZqBWirx37WSe+LKG17Y2UpIegVIUuP6NvUiShEmnYmJ6JJ5AkKe+qqUoLZwJKeHMzJEn8vXYPKyp6MLrDyAIAhMzInhmyQR++/FBqjptXDc9k4te3EGMUcO107Jo7HUwNjEUs93Da9uayEsOZUJqOC19cqPmhJRwlAqBHpubLXVmdGrxuH3+NiK1kYSoQzCpjn+tX7d9zeN7HudXBb/ipKSTfuC7/psZFsjDDHMCHFu20vPHPyLq9YSc8v2TQ4b5D8bZBxsfkWPYFj73/R/m9Q9FPQEgCOxutfPkl7XcPScV2443+HNzCpkjcnhvdxvzckdTFB7ObzLqMO14jLs9l7JFGotOFHAFZCHrleC+wGUc8kfSSzj45KqIVnIRr3ZRH4jEiYoIlZMIvxWrJFfdMl1lXKIo5y+B+XiQBbrbLxGqVWBzB1Ar5IpxZoifbncAEBlBE00k4EHNad7PmKuv4/PoS9nU4WHVwXp6AqVYhEPcWXInIaojY+0/rPmQ1ypexT7QxGxlNPFJJ7OraxcR2gjCTj8Nd3k5AXPv0HpPTQ3OnTsxzZ07LJD/TbliShqvbm1icmYUvzljDF9VdlHVaeedpZMYcHlptbhQiPLVDqvbz0uXFR3z+CfW1vBFeSd3nTaakowIzi9Kpq7bTqRR9vL2O73UdNm5fkYmYxNNPLS6kppVNqZmRVLV5aDP4cHrD9Lv9HLl1Aw6BtzUdNmwuvw09Dg42DaAUa0gKULP/Kc3o1aKFKSEEx+qocXi4s9LClgwIZFGs4Num4fdjRb+9FUtdT0OdGqRHpuXP5w7jodXV1HXbeej/e0sm5lF+4BLbt6bmwFAfa+dX67YT0q4jklZUZydn0BecjghWhV3flDKvmYLOfEmyjusfLy/jYLUcO6YN5JLJqVx49v7qO9x8NbSiaRH6em1e6jssFHRYSXOpOGSyalMyYxmX3M/D35eyQ0zslhcmMykjEj2t/Tz8pZGitLCUYhg9wRAkm0uT6ytIT85bKgafMmkNKZmRVHdaWXlgTYum5zG5kO9ePxB1pZ38djiPKKMGkRBGJo1pBBlz7VRo2R+XgIef5B9zRZGxIYwJSuKs8cnDv0uQ7Qqrp12pDgkCAJxoVqMGhU6tQKlKOD2BtjV0Ed9r4MQrZLnLi4kxqTlkXPGEWOSPcddVjf+gIRWrcCoUXLttCx+MeMb+jgAb8DLitIV5EXnHSN2XX4XDp+DFnvLcY9JM6VREldCWmjaD3q/fxfDAnmYYU6Acfo0RIMew8SJ3714mP8ODJFw+h/A+P1zNbce6uX3n1Vy2eQ0gpJEm8VFg9mBUhTZ3mDmwJ42pte+Qo5nBpvqY/H6A3xW1klbv5PGOiUmYRl1UjSReiUJ4XrK2qzyruAhI9iEiIteDk+lEugllMXdl+EdHAzdEzDyuOIKugLyyWiaWMoMxX7eD55MqxQz+CiIM2mwup24A6AUocnq4yRFNej0nMZWXg29hv2dHh7umcyp0aNZ3wwGrYbCpCwqmw8xKjueqgaJzpcvYfyUOSSefClalZZ+zwBWAvQEvWyoeovbim5jZMRIiIDgwAADH68k/NxzATDNm4cufzyqxBOM6h7mOFavXs2yZcsIBAJcddVV3HHHHceteffdd1m+fDmCIJCXl8ebb775D21zdEIonVY3OxstnJmfSH2PnW6rG38wSFZMCG9ePZH1VV38ZUMdShE+2tdGdqyR0fEmBEHgs4PyiOgrX91JbpKJ66Zlc35xCg6vnwuKU2jslbN585LD8AaCZEYZ2NnQx+5GC/HhembnRNNl9aBTKwk3yGOlm8wO0iL1PL2ulqpOG88MNoZdsGIHAhI1XTbWVXejEAX2NfWx6ZCZG2dm8dyGesxRHgbcPlxeHwpRhdcfoN/l57UrS3hrRzPPbqzDpFNR1WGjtsvOkompaFUKogxqoo1q+pw+NlX3kBFtIC85nILUcE4aEc2nZR3Mz0/kpKwoHl40jste3sWWQ2YunZzOZZPSaO13EaJRctHENC6amIbHH2BNeRf/99FBOqwezs5PQqtSMD8vgZKMSBLC5DSXWJOW+8/O5en1tQSCctPkMxsP4fYF6bF5SYtiaKx1qE7F+JRw3t/TysH2AYKSxCtbGjFqlLh8Acx2D1FGDTcNjqcube3n87JOrp2eOTQV8IuDnfxhbQ23zB4xJI43VHfz3u5Wfnfm6KHYu8Po1UqevbgAs91DXY+D+88ey7b6PsbEh/Dg51Xc9t4BXrysiLGJoayr7GJ7Qz23zB6BKAro1UoOtg1w63sHWFyYxBVTM074HrR6rXzd9jVOn/MYgZwRlsFj0x4jzhB33GNSTCncWXLnP/TePxHDAnmYYU6Awmj8QZnTw/yXkPLt9qGV+9t4f08rj5yTR1yollC9imijmk9K22m1uJiQGo7V5cfc2czDwst8vGcaH/gvpVpIxdpuw6RT4vT68QUkesVoBpQC7kAAv9tPQaiasjYwKIJcwae8HphFLxHocONCC4NOYl8QHlQ+jxs19/gvpYMj3eF/DpzFO8HpQ+LYoFaQEKalptvBYZOFPwh+tKwN5BGj1OKOm4S514lWKeBGzZutEUhAmE5DQ4fADdPPZHFhMnsrD6EX69D1VwJwWvppuH1uXjj4AvHJM5kXk09J/JHjl/DA748Zky0oFKiTjlSohvlmAoEA119/PWvXriUpKYmioiLmz5/P6NGjh9bU1tby4IMPsmXLFsLDw+nu7v6HtxumV/PwOeMw2z24vX6+rOwmPlRLTIiWbqubGJOWyZnRvPB1A/tb+qnvcSCKAn+6YDxqUcTllS07gSBUddh5fG0NwaCEUiFyVl48r2xrIsqoRiGKZEQbaOhxcNnkNEpbB3D7A9w4cwRKxZFL7wLQ0udiZJyJ2+aMon3Ayael7YQbNHz1q+mct2IbHl+AM3LjWVyUTJPZwWdlHazc34bdE+CBBWNZ8XU93TYPjWYXI2KNPPVVLYlhWorSIxgVb2JCShhrKrpwuP3c+WEpS0/OZFRcCKIg4PD4+f2CscwYGSP7bQeb/b6s7OZ3Hx3kscV5RIdoiA/Vkhiu41C3jYK0CAoG99/q9nH7+wewOHwYNArmjo3F4vAhDlZjlw2K18OolSJTs6OINKplK0e7lQ/2tVLf4+DMvHhunSMPQWk2O3l8bTVXTs3g7jNG4/QGsDi8VHbYGBFjZG+zhTaLfNwOs7Ohj/XV3czPT8DtC/DRvjamZkehUgi8srWR+XkJiKJAx4CLFouTvc39JIXrhiwwh5EkiT+sqeZA6wAvX17EddNla0vdYBX5MI+tqabJ7OTiklSSI+XkHJVCpMfm4bVtjZxbmEyIVsWKTXWUt1l5eKqAtnULUYVX8scZfzxhOkWSMYndXbvJjco9ZqLez8WwQD6anmrob4Gsmcf8Yf85kbxegi4XitBvNqsHPR76XnsNfXEx+h+YhTzMMMP842yq6WbLITOpEXoc3gDBwbzoMQmhePxB9jRZyE8O41ezsokx6XjwXRsbS/PYH0zFihGFBBLQ75IFxPZ6CyJwEz+EyAAAIABJREFUTmES7+9uQ6tSsKZCtiP4AkHMYih2DEiI+AU9SKCU++zwB8EhaSkNph+3ny60tEhHqj4Ob4DabgfID0WvFnB4JUBAoxTosXnos3sw6VWkRhrwByUSwvTMHBXDV5VdNPW5iAv30+PqITktlAvTDWj8paySgoiCyILsBXx46EOqLFX8quhXx+yLOjX1p/41/M+wc+dOsrKyyMiQq2znn38+H3/88TEC+fnnn+f6668nfDDGMybmp5ko9uHeNjZUd3NRSQoNPXZSInSs2FTHGzua+fOFE8hLDmPOmDg+LevgrLx4PjvYxR++qMbmlmPD0iL1ODx+bpszkq2HellV2kFxWgRF6ZG8sLmBPruXvOQwDGoRp9fP0pMz8QWCOL1+xKPOu15/kNs/KGVbnRmjRsms0bGsPNDGc5sayIo2cvHEVO47aywqhTjkwfX4gwjIQr8w1cD0kTGcNCKaV7c08OG+ds4YF095u5VHVlfT5/Tyh3PzuPSlXVw2JQ2Lw8vLWxtoNjvIiTfxu/ljMDs8KBUiVrefq17dzcSMCH49dxR1PXYsTi9rKroACX9QrmTf/M5+fj13FCdly1Yki8PLl5Xd+AMSo+NN8qARk1wttnv8OL1+oo0attWZSQzXkTooJA9XiQtSw2nqc5ITZ+K3Z45Bp5bHMbcPONnf0k+T2YEowstbGlk2M5vXrihma52ZHQ19VHRYOSXniJXp4kmpRBrUfLinFaVC4IXNDdR127lmWgYOTwCry8uzm+o5OTuat5dO5KIXdiAKAu9fN/mY98cdH5TR3OfkvMIkIgaTTg6PygY5CWXVATlDu8nspLLDNiSQR8aF8MrlxfTY5Kl/AP1OH912D19/vRNNx3ZOzj6VuG+I0tzTvYf7t9/PFblXEK+PZ2PrRn45/pc/m1geFshHs/lJ6DwA8eN+0GXWH0LA7kDyuIcyhLv/+Eecu3aT/NyzKL8hr9jf2Yn1k08J2uzDAnmYYf4F7GjoY8uhXi69pJALSlKO6ZRu6HXgDUgcaLHw6BfVXDM9k1dKPfiDk5AG0+6PCoogTKek3+UnCLy+vRUAl/9Is5wXBa8G5wACJrWAJyAhBuGCkiQ+P9iNxeHl/sD3y0XXKo6kVEiA1yehU4mYtEqunZbJvZ9U4pcYPAGP5k9fHaLH5qZjwM2107NYW13PPTtvRqFyEqOPwaiWL6VLkkSDtYEQdQhLcpYcE/IPYHaZUYpKQjXfv0t9mCO0tbWRfFREXlJSEjt27DhmTU1NDQBTpkwhEAiwfPly5v7dxEKAFStWsGLFCgB6enq+dbuBoESUQc2snBhe3NyAX5LQKhVUtA8w4PTS7/IC4PEFaTY72dlgQRDkz8cpo6IZn5LGmMRQPi/rpNPqYXuDBUEQUCsVjE4w8eoVxdz1tzJa+51UdsqCuNvmpr7Hzju7WkkK1/HQInnow/KV5WytMxNn0lKUJp8bJ2dG0W31sGSi/BnMSw47Zv+TI/TkJYeRlxTKwvGJKEQBg0rJL2eO4NIp6dy7qpzydiun5MQQ69OwpqITBLC6fLy+vQkBgeWrKlAIAjXddtZVdWNxenlk0TjSo/UkDcakPbxoHG/vbGb5ynJ+f/ZYXrqsiNK2fp5ZX8e2OvOQQE6NNHDnvBwq2vspbR1g/tNbuHXOKBYVJHHfqgqquqw8sTifez+pIC8plIfPOfb8vrfZwohYI7XddhxeH9f9dQ/JETqmZEXh9Qd5b08rxenhlLX1s7fZQqvFxfKV5Vw6OZUZo2J4Z1czX5R3cvXUDPQaJVsO9fJJWQdLT0rjlJHRnFOYRHF6JHd+UMo1f92Lze1DoxSZnBXFHfNGHZcI8WlpO9VdNjKjDVw8SU4R6XN4ufPDUk7PjWd+fiL7mi28vKWByyankRGlJzsu5JjnkJMrjvxduG3OSAJBifOf84Eyh5MjswDodnbTbG2mILZgaD9yo3K5MvdKpiZO5aPaj9jXvQ+LxzIskP8pnHQLDLTK066+iYqV0FMFU28Bxfc/fM6yMswrnidotxN0OEh95WVEvR4EAUVYmPzzCfBbLCgio0h87FGU8fE/9BUNM8wwPwHnF6VQ1jrA2vIuVpW1E2/ScMqoWITGTYShoRMtngB8uK+ddVXdhGgVDLgkgoOVYwC1CHqNLI4VyDnER2dLKDgspCU0+PCgweo9suKwmAYJA07cqAig5ts4OsINwC+BKEnYPX4e/LwKUQCjRsGB1n5ueHMfRo2C6i4b3kCQWTkxbG7ZhS/MTJI6hE5HJ3PT5/Krwl/h8Dm44+s7SDel89DJDx2zDV/Qx03rbyJSF8mTM74jM3qYH43f76e2tpYNGzbQ2trKySefTFlZGWFhx4rGpUuXsnTpUgAKCwu/9Tl3N/bx2JpqsmIMzMyJIcqgZVVpOwFJIjlcz5jByuZ5xcnsb7WwaEIS8WFa3tvdyuryDrQqJReWpHLGuARqu2zsajCzuDARQRCY9uh6rj4pgxUXF7K7sY+/bKzj1lNH0ufw8ugX1cSaNEQeNalNTtMIkh5lwKRT0e/0crBtgBtOyaK8fYAuq5whfJheu4eOfjeTMiL57cflvLe7FZVS5Inz8smMNtLa52J/Sz/pUXrOLUjm/BXbUYoCe+6ejSjAR/ta2dcygGJQE1Z2WAkGJXITTPz244PcPHskG6q7mf34Bm6aNYLqLjuiICdfZEQbyYg2UpgaQaTh2IEYV0xN573dLdT3OpFgKCN4anYUcaFaksN13HrqCGJMWlZsquOk7Ghy4k30Obzc/VE5/qA8ja8wNYKdjX20D+j45SnZnJkXz5qKLsL1KjKjjPxlQx33zB/DjFExTMyI4vlNDby3uwWPP0BcqJZdDRYmZUSQlxTGuqoe9BoVxeny8Ts8xOO66VlDzXWH7zuajTU9SJLE8vljhkSr1x+ky+qhzyF/eTopO5qHF40jOULPLe/u57Oydq6bloUoHhHbkiRhdfsJ1ankeQ0KgQcW5ct3Dj7vKwdfYVvHNv40408km+QviwaVgdGRo/EEPFw+9nIWjlhIlC7qW9/T/wg/u0BOS0sjJCQEhUKBUqlk9+7dP/cmfzxR2SCIsPkJKLgM9CcYsnFoLXQehJJrQPH9qyPdDzyIu6oK48yZ6AsLETTym9B9sJyg04mgPv5EF/R4aP3F9agSE0l87NEf+6p+EiSvF1SqnzRjcJhh/h0pbe3n959W8IvpWUwbHIBg9/jpsnrod3txegJ8VdnN1zW9nO/bhCUwhTCtgX53gDC9EocnQFFaBCkROj4r6yQqRE2z2Yk3CN5Bi8XRulUjysI1MKSFRTwce5I9GiUBXlY9RmUwmd8Frvier0pOrBAGK9rBYBBBgthQLdeenMFfdzRjcfr4v9NzePSLKi4oTiYQlCga1cu2XivtDhu5UbnkRechCiJGlZFF2YtIMh6fcawUlMzRTSDrr1txhOzG8B2ibJjjSUxMpKXlSLd+a2sriYnH+reTkpIoKSlBpVKRnp7OiBEjqK2tpaio6O+f7nvjD8iDxnVqBSXpkTy17hBnj0+kpc/Jp2Ud/P6zSp44bzxlrQN0DnjwBSUmpEYQbtDwRXknLm+Abpub5Ag9fQ4vuxotWN0+EsP12N1+Vu5vY8aoGLwBibtPH82Oxj7GxJvw+oOoFeJQlJsgCNx5Wg6VnVYqOgb48/pDqBQij62p5kCLhYpOGzqVgreXThra97d2NPPR/jbuPiOHgpQwRsWbaOt3oR+0JfgDQc4rTCYl0sDo+BCumJJGlFHN6vIObC4/kUYtKoWVmBANB9oGePTcPNZVdXPvqgr0KpE7PyzF7Q8QDEJ9r4P5efHEhGhIjzoymTIp/PhCV7/Ty/2fVnLYilHRPoBaKVKUFsGZeXLD6qzRcXxZ0cmzG+toMTs5a3wi+clhFKeH8eHeds7Mi6O938VflkxgdEIo0SEa7jxtNB39HtZWdBGmU3FmvhybV5IRSUOvg001sic9wqCmJDUChzvAecXJZMeYWHmgXc56HOSWU0cO/dwx4OKtHc0sLko+7vX89swxOD1+QrRHrhjFhWp595pJqAa/WaiVIiUZkfQ5vHj9Qf66vZmYEC3nFh65IrKqtJ3nNtbz0MJxQ1nII2KPrTQvGrGI0ZGjMWlMfFb/GUVxRbTZ2nhgxwMkhiTyxIwniNJFYXaZeXDHg5yecTozUn7avqF/SgV5/fr1REX9fCr/R+EegO4qSCoC8ag8vsbNcOAteWJW2pTjH3fq78FrB+0Pu3QYde21+PvMhM6fj6BQDN0ev/x3SIHACYWnoFZjmDIZZcy/NhLJ29pG2y23EHbOIsIXL/6X7ssww/yUeP2y9/Hw1DCAt3e2sL9lgP0t/UMCedWBdnpsbtYc7EREwhuQcPr8vMRcBIKkmnQYtX7SowxsrzOzpc7M1jq5QuwPShi1CiyDucRGtYheo6DH5kMCPMET7Ni34EfJVb5b8aL47sVDiIBEEAHPUZnI7f1uHl1TQ0KoBn8gSKLawR2qd7n981PxiDoWTs3FEqjF6XfiDXoZHzMeb8DLmsY1CAhMSph03JYEQeCc+Hl09G/B39n5jXvkrqlB1OmGp+2dgKKiImpra2loaCAxMZG33377uISKs88+m7feeovLL7+c3t5eampqhjzLP5bJWVF8ftNUksL0HGwbIDFcz+zRsWyq7SHHHIJereTmd/ZzoLUft8/P17U9nJYbT1qknhWXFBCiVQ01hmXGGJmXG8eC/EQK0yP49EAHr25vpKrDxtPrahkVb2JbnRmX14fbL2FxeDjjT1/z8KJxzM2NR60Uef6SQpa+tofKThupEXoKUsOZNzaeiyal4fIGcHj8GAa9rPGhWpweP89urKe938XvzhrDqKOa1B7+oorKDhtRRjVZMQZK2/pp6XOhEkWCksRpufFMSA1jb2MflR1W7llZzs2zR3DNyRnMzInhvBXbSTKqcfkC7G7o4/TceH4xI+s7j+nuRgsapUB+UjgH2+W/Kx/ubWPOmFium55FpFH+Mmx1+VAKIqtK2/myspvT8+J5Y3sLkiCxp6mfslYbby6diFGjxB8IcqB1gPOKk9jd1EdalJ475uUMbTM+VMs5BcmD+cMR/PGrGqq7bDy97hAuX5CXLi3CFwzydW0P41PCj/IDe3luYx0bqnvIjg3h0S+qGZtg4uqTMwE5c/rw2qNRD07wCwQlFIOV4giDmmeWFPD42mqyYo61QCSF6cmMNhCmHxTaO54Fnwum3DRUQc4MyyQzLJNNrZt4et/TFMcX80n9J4yNHMuSnCVUmCvIDMvE5XfR5mijy9n1nb+LH8r/rsVizyuw76+w4FlILDhy+7jFEJcL8fknfpzWJP//AzFOO3noZ099A+YXXyTyyivRZBzfaHMYQRCIvuGGH7ytH4vfbEbU6ZCCEpLXMzSmWlCrUEZGoggN+45n+HEE+vsRQ0OHq9PD/NN5bE01m2t7MGiUXDwxlfn5iVw3PZPi9HBOzz1iaZozJpaNNd14fEEyog1oVUr2t/aDoCLGpEWrEum0+umwuokJ1aAAeuxeXH4JhzdAaoQRm9tOMAguXxC79weq4r/DiuG7Fx3DYIff36ESIRiUyE8KIy5Mh14JT3XlolMESIiz81n7CuZnzSU7PJs1jWsQBZEXyl7g9YrXidHFcHrG6Scc9aodNYqUV19FNJzYOiZ5vXTc9RuUUVEkP/uXH/ha/vtRKv+fvfcOj6pO3/9f03vJZGbSeyMJIYTQQSmKKCoKInZd+7ruqmtZXXVdt9nRXXVV7BXsFVFRkd4hhJpCSO+ZZHo/c35/DAQi6Opa9uf3w+u6uIAzc86ZOUkm93ne93M/ch5//HFmzpyJIAhcdtlllJaWctdddzF69Ghmz57NzJkzWbZsGSUlJchkMh588EESE49cFv8+SCQS8mzxSl5ltoWnshIIR2O8X9VBbZebzY0DKGVSTixOIhCJ0uEMIMTEuAUgO5HV9b0s3VnHxROy8ASjPHJOxeCx541O59TyFNRSyNnyN55uyiMtYRz7uiJkJ2rp94fxBQUs+kM3qwa1ghcuHcPne7p5+PM67jy1mOOL7ESFGBc8uxG9Ss5xBVZOKk3muTWNdHvisW4WrZJgWOCyFzeRZ9Nzx6kl/GHmMPb3ehFFUEil7Ov2EIqKyGQSipIMvL2tjROG2RkIRPEGo4SiMV5Y18Sa+j5OKUvhzasnIJdJWLiygcWbWvnNa9v49Ibjj7iGX2dbywCJehVXHJ9DMBLjype3kqhTsKV5gBvfrOaly8YCcPrINIxaJc+u2o9MKiHFqEKvlnPjjEJOHp6MLySgV8nZuN/Bvh4vz61p5PyxGVRmJTAiwzyYMgLxeLjfTMtnwB/i3o9r8AYjCKJIikkLiHHf+P5+7vpgF9dOyx+s7m5pGmB5TQ9njExjVKaZ1zY2k2KKH3NNfR/uYIRZZUOtnh3OAF/u7aYyy8Lt7+3kkglZzBkVX1lKNql54ICvuqHXS4JWiUWnZFRWAqOyDpuE17CCNkcNnxsNjDDO5fHl+7j91GIKkwyMSR7DrWNvxagyUtVTxdSMqYiI3LTyJubmzeXK8it5fubzqGX/eVz19+UnF8gSiYSTTjoJiUTC1VdfPeiF+lEZaAalPp5j+l0ZdhoodGAbNnS7QgNpo46+DxASQnjCnqG+F1GMV57NmQgSEwNvv4Px5Jkov2HEaqS9jeDOnUQ6Or5VIH8XBJeLQFUV2uOOQyr7bhUlURQJ1dWhzM5GesDqIXg8tF7zG9QlxYjBEKHG/WS9EPdJK+x2Mp584ge9zm8iWFtLxx//SMIFF5Jw1tyf5BzHOMY3UZZmot8XYn+vDyEWr6xmWLRkHGjGEUWRjY39pJk1vH/tZEQxXi1p7ffzwGc1rKnvo3UgSIcrSHGSnh5PiD5vhDHZZlzBKBBDKpHQNuBHFOO+Y4n4za/n52R8TgK72gbwhgUKkw3MHZVBpztIVTQduSgg+B14FE52O3Zz0+ibKEgowBlyUmYtw6wyI5fKcYVcXPfVdZyacypzCuYQEkI8v/N5RieNZkzK0Zf6RVEEhYLEK65Aavz+xYb/K8yaNYtZs2YN2fbXv/518N8SiYSHH36Yhx9++Cc5/3tVbTzwSQ1ZiTpuO6WIK1/cgkmnYHKBjQFfmJtPKiTPbqDPG+Lxr5o5b2wmq+p6WdfgoM8ToqrNySXjs3hq1X7+dkYpkwts8YE60TCpwXo6/UUENQILzqnglfVN9LiDzKlIQy2Xcsnzmxifa+GaqfmoFTJmlCSRalZTlhYv0sikEnIStdT3eHlhbSP7eryASKpZQ0SIcf0JhXy5t5sN+/sJRuI3o+UZZra3Onnk8zq0ShkJOiX3zCmj0xUiQSvnlQ0trK7vJVGnZNaIFC6blMPKul6CEQGjRj44DOj2U4ZR1+0h2ajh4uc2clJpMheOz2Jfj4eX1zVTmGxgeJqRui4vc0elce20fE4vT+X616swqeWcVGJnXG4iMTHusz5ITBQZnmriV5Oyue+TGjIsOqruOmnwcZshbhP5+8d70alkXDA+E7VcxvZWJ5ub+3l5XRMf/W7ykNWwq1/ewqYmJzaDkkl5Vq4/oQDTgaptRaaZa6flM6XwUM/V5AIrf5k9nH9+UUdLv59XLh+H/EBF+Pm1++lxhzixOGmwYgxwy1vVbG4e4O7TSzBq4kNEXP4I7mBk8HN0wBfm+sVVFKcYefDsI4MGYmc+yUMrbkDRX0O+OkpzaCUv7l3OX203o5FrmJIxBYDFpy5GKVPiDXuRiBI+a/6My0dcjkau+a+/z7+Nn1wgr1mzhrS0NHp6epgxYwbDhg3j+OMP3XV9nw7boxJwwhsXglIHZz4Jlu8oOBPz4n++J/+u+jebujbx+AmPY9VY8YQ99HRWkfvJrUgyxxO0novrnXeQJ5i/USCrSkuRp6cj+LxDtgdr65AoFN9LNPc88k+c775L4lVXYf/ttd9pn+COHXTccScJ552H5YLzAZCq1ejGj0dVVIgYjaJISx30Sf9QgrW1gAR1UeERj8nMCajyC1BmHltmPcbPz+nlqZxenjroezxIVcsAFp0SpVzKH9/dSWWmmYfmH1pV0qvkTMixsKvNhUktxWrQ0OcN0+ONDNZp/WGBArueRocfQYgvPcoQkUmlBCKHKsjxKu5QX/J/g5QoxTSxmzyOVi3+OjvbXUQPvIz7P63l6VWNzCixo9bvR524iSsnzOeZ3WYaBhpYsHkBqztW4wq5uKb8Gq4ecTX9oX5kEhlCTCAmxg+0tm0tr9e+jjvsPqpAFkWRjltuQaLRkPq3v/3Ad3yMn5KFK/fT4w2Ta9PR6ghg0Su5Zmo+rkCEF9Y2cv3r2/n3BaP4YHs7L65tIsui47yxmUSiMUZlJ5BsUrOr3UWzw8cbm1rIs+uRSiQkGdXIL3qbxwUJcoWaBJ2SZoePum4PWqWMG96oHrRNHEStkFGZZUEURbY295NvMyCXSfGGBfLtej7a0cHIDDNRZwC1XMqzaxsZlWHmX+eMZGJeIu5gBKNawfBUIxqFlH5fGH84SkOPj1y7jusWV1GRYcaiU7Kzw82NM4ehlEuZUZLEjJKhFkdXUKDfFyFRryIixAiEo3xV083nu7v5bE83y/Z0UZmVwL4eL4VJejyhKE19Pno9IXzBCAsvHoNWKePVDc2MPJDCEYwIzHtyHQP+ME9dUMn4nEQStAq8oSiLN7YwbZidfLseuUzK3bNLUCtklKaaCIQF0hM0vLaxhVV1vfx7RQO3nzKM1ze3oFXKaXYEkAKXTsjmN9ML+HJvNwtX7ufMilRmj0wb4gs+eJ3l0rg1rDLLjOKwTOp5ozJ4+Is61u3rY+qwuPXM4Q1RnGJEq5Rxenkq54/Lorp1gPkL1yGVSFh81XjMWiXRmEhhsoEZJUmDcX5qxaGCnkybwL0znkQqkaKWq5nc62W/cx9hIYxcGv9e8IQ9XPPFNVTYKrhpzE3cMvYWwtEwUsnQkdWC04kYjSL/EWy9P7lAPthYYLfbmTNnDps2bRoikL9Phy0Qr9b27AV/Xzy3uGldvIIslcG2l+DEu//zMSLBuOcl5/hvrRYfjXJbOf6IH70i7ql5YdcLrGpdwRPjrsCeMQltYgGp99+HqvCQGIz29+P5cjnGGSciM5shEEDo7SXafcgzIwoCnXfeicxoIP2JJ5Aold/JcmA8dRbBmhq048YObgu3tROo2oZh5kykR2n+U2ZnYzz5ZHSH7SNRKLDf+PvvdS2+C6Io0nnXn5EoFGS/+soRjyuS7KQ9cP+Pft5jHONofFXTg0kjZ1TW0Abcw3/W3MEId76/i1yrjttnFRMRBMJCXADGYiLnP7uBrc0DGNVyHL4IiToFn/5+PM+u3s87W1vpcQcZ8EdRymXs7fKikUvJTNBQ3xvvYpdL4/L1YCE58sPcFoPEkJJBLzVkITA0dk2rkOCPDC1d+8IxZMC4LDPV7S66PSFe3djKyIwR3HDSWI7LGM3Gni/Y2LkRvUrP5LTJtHnayDPnMTZlLFU9Vcz9cC4qmYoTMk8AoMXTglFp5JScU77xdUpkciTS7+OfPsbPxdamflyBCNOLk1hw9gge+qwOm1HJs2v2YzOoqWp1kmJQIZXEl8/3dMab2tITtIzOTqDZ4WPJzk52trsYlmokxaQm3aymus3FyY+swqxV8JczSnnwszpuOLGAGSVGRFGkMsvC21vb+WB7B2XpRmKihFD0yB+MPZ1ubntnJ2eMTOOGGYV0u4O8vaWNcFTknrll7Gh18emuTloHApxVmc7obAsvrmvina1tPHZeBZXZFl68bCz3Lq2h2eGjzxdiR5Uz3libk0jH9naigsjCFft4f1s7951VNuSzQRRFlHIJd5xaTKpZQ323hzc2t/LkygYkwKjMBM4YmUpFpoUv9nZxx3s7aO4PMCnPSqo5nlZh0Slp7PPx9tY2HL4wI9LN1Ha6aXZ4CUfhTx/sIhSNYTOqUMplvLmlFamEQR9v5WGfXRqljClFdoanmbjy5S2YNQpC0Rivb2ol2ajmxpMKSU/QMik/LhaFmEifN8Rjy/dhUCsGmwQPZ2+XB2O0nzmtr0H6pZAR1wmFyXpyrbohFpinVjawur6PhRdVDjbubWtx4gsLzChOQq+S4/JHeGltI5sb+zmlNJkrXtqCzaDiX+dWDDnv4Vat28fdRlgID9mmlCnJN+eTZYrnq0/LOHpDXscddyL095P1ystI5D9M4v6kAtnn8xGLxTAYDPh8PpYtW8Zdd931ww667wt4+/K4II6JIIQgGgBTBoy58sjn138OUiUoteBqhdI54G6HnW9CyDNEIIuiSPeAh6SGd5BkjIHk4UMOFYlF6PB2sKJtBZnGTC4uvZgTMk/AqDRiKj4PZCru3XgPA8EB7lcdEn3+TZtxPPMMcksChhNOQJGWRtZLLyLRHFoWkMhkWK/5NYLHQ/OFF2GedxbmOXPwb92KzGxGXVzM0dCNGUPO64uHbHN//DGu999HmZ2Dpmz4EfvITCZs31JtFpxOehYswDBzJvrJk7/xed8FiUSC7YbrhzZCHuMY/wNCUYGHP6/DZlDx/K+OklADuAIRHl5Wy0klSUwtslPdNkCOVcfZlRlsbxlg6c4ONjf2I4gwqyyZD6s7ybHquP3dnSzZ0UGqWU0oKlLf40WvkiIC/miM2l7/4Dn8kdiBlrkfGwmfMo54Q95Qvi6Oc60amh0BBBE2NjuHPNbg6OOpTdVkmKyMSR6DQWlAJpGxvmM99x1/H9U91Xyw7wMUEgUhIUQkFsERdGBWmzmv+DymZ04n05h59FcokZB6/31HfewY/3v+vaKBXk+ISQVW9GoFW1oG0CqkKOUyFDIJO9tcpJYmMfvAGOob39jOnIo0Tii28eSKBm4+qRCjWkFNl4cBfwS5TIJBraDfH0EigXZngD+8vYNhKUbshrhndGVtD7fnYLfHAAAgAElEQVS+swOzVolUCq0DAdyBCKUpBqJCDG/oUBNtnk3PxROymJhvxapXYdWrKDk9btORSCSkmbWsqO3BqFEMVmezE+MNYQenvPV5w2xrGWBiXiJf7OmmMiuBR8+rYHRWAk19PjItWgJhAU8wAsR1waNf1mPRKcmwaHnws1ruOq0Em0HFBc9soM8bRimFU0aksK6hn+Z+Pw/MK+e9qnb2dHoxquWcMyYdhVw2mAohk8C4XAvnjI6vMj/yRT3+cAxRhG5PiH+eO5JAWCDTomHB/HLybN+c89vnDVHd6mTxleNRHajK3jSjiOo2J2eMTBtSqT2pNJlxuRZW1vaikku4/MXN/Pn0UjITDwnRyyblcHa6E+2nO+hp2Ib9gEDOtxt4+uKhRcw5FenkWHWkJRzSMheMy+LE4qT41DxviKU7O1mys5OLJmQxKd/KluYBHN4Qr6xv4sLxWUctBGrkmiNsEyqZirsn3j34/2d2PMPe/r1cWnopDc4GTss7DblUjuHEExDcbviOltNv4ycVyN3d3cyZMweIZzaef/75Rw0y/85EI/GKccg1dLtUEfcSf/1CiyKsuDfuNdbboa8e8qbHrRVznwXT0Nicz3Z38c9Pd3O39FPGlzVC8nBcIRdauZZILMJvvvgNkViEYDTIkv1L6PJ1cXbR2fxq+K8QRZHNXZsJRANHvGz98cchMxrQVB5qBjxa7rFh+nSivb14v1yO3GrF8dJL9D35FIr0dHLfe3dI+sW3YZ53FurSUtTFw/7zk4+C4HYT3LMXZU7uDxbIAPoJR3a6H+MYPzcRQWRakY2J+UOX3kRR5P5Pa9CrFJw6IoWNjf3MLk+lPMPMdYur6HQHOXdMhIc/r8UVjDIxL5GGPh8nD08lz67ng20drK7vJdWsIc+mo90ZRBoTsehU+MIB5FIJUUHk8HrYj1Q0PvxdHPj7uzW6tg8ED095QgJYtHIc/iiCvIceYSvVvSPZ3rOddm875xady0BogEe3PYpZaWZD1wacISdjk8dy98S7SdImsbptNXatnSJL0Tee9xj//+aOU4vxhwRUchl9nhDJRhUlqUZKU0xUtQxwZkUaJ5Yk09jn4+LnNiISH2HsCkQIRWPcPbuEBfPLuePdHZi1CjpcIcYXWNnW4uSk0elsaR6gtsfLb6cVUJ5hZkVtD797fTvhqMAZFWl8saebdLOGbe4QX9b00NTvp7HPxzljMji1LJVkk5qZpclDRFVrf4Aud5Ax2QlIJBLumTsCUYyPtw5FBaYW2ZladGjwl0YhxaJTUZmdwLLd3egUcpZUd7Bhv4NV9b1UZJhp6fdTlm7kmle38dvpeSxctR+rXsWTF44iK1GLPxzlsS/rOS4vkZX7HJg1Cm48qYiEtU2sruvDF4pw2ynFvLS2ib1dbjzBKAtX1VOYpOef51awtXmANfV9zChOJtuq5/xxmYQFgT5PGFECj325j05XvAr+m6lHJmW0O/0YVQoMGgUfbG/n1Q0tPHT2iMHq8vbWAT6s7uDEkqTBqXwHMWmUzB6ZxmsbmlnX0MflL21iXmU6V0+Jn0cuk5KQW8nj6Q/wyfYwT5b5hwjowylJNZJv1/OXj3ZTYDdwycRsVtT20Nzv5/Pdnezt8jDnQOPz7PI0NEoZf5xVzG8XbeOtrW2cVZk+6O3+vgSjQXwRHx82fMjW7q2MTh5NuiEd8wHN+WPwkwrk3Nxcqqurf7wDrrwX1j8eF8QxIZ5ZLFWCMRlaN8DOt2HCtVD9BiSVQOpIOP1RkClArga/AzQHkhiSSo44fI5VT0WOnXb1xSzwmpnWtYMHt9xLSWIJmcZMavprkCAhy5hFzUANdf11JGoSubzscprcTfxj4z84Pu14bpx045DjSrVadBMnHnG+oyG32Uh/9F/x/YxG9Mcdh/HUWd9ZHAPIExPRTz5KRN3XEEURx9NPIzWZsZx7zuB2ZWYmGc8+g8xg+Ja9j3GMXxY7Wp18WN1BikkzZMCAKMKeDjcmjYL5o9OB+CCNnW0u5lSkYVDLEEUY8Ec4b2wGxxXaWLShhZveqCIYjRERRCx6JdOLbHyyq5OoICICzf0BErVyRmaY+aq273/2vo9GSBhaURaBfn88o7nMWk6BzIKsdi+Nwn7OKpzHcNtwPmr4iPUd65mRNYPHpz/Oq3tf5azCs0jWJeMOu3l026Nkm7J5cMr/NrP9GP89h1cqP6zuoMsdItkU4eThybxf3UF1m4uZw1NI1Ck5vtBGS78PVyBCtlVLXbeXa17dRrcrgM2opqHHiysYpdsTpMnh55m1TYzNSuDFS0ZTnGZGFEWqWgaIxeIRa1cel0tGgpYCu56b3qomIsTY3NiP1aDipXVN7Olw0+EM0NjnI8+u57UrxgPw6PJ6dre7uGxyNkXJRkakmwEJz65q4PGvGlgwv5wTDhu5PCrLwtvXTGBft4fFG1tZXtfD3k43k/Kt3HfWCIxqOU+uaKDXE2ZNfR8lqUbmj05ndJaF0lQTT1xQyXWLt7F0ZxdJRhXFyUYeu6ACo1rBnaeWsLnEQetAgDNHppFq0rDg81qW7OhkXmUa4w587swakUK+3UCvJ8jHOzo5dUQKM0qSCIQF3tnWhs2gwumPDH5O1XZ5MKjlg7aO857egFIuYc6odEpSjNwys4jS1EPRsxZ93KJ5eBPg15mYZ0UCNPT6+GB7B1dPyccfjuILCdgMKiaWl1Dva+Ti5zdwXIGNm2cOQxRFrn99OycMs3Pu2Ew2NjooSjJQ2+UZHBP+6a4u9vV6GZ9toarVRV23l7+eWTbk3HfPLsUXig4Rx8ualuEIODCpTPQF+phXOO+oCTkH+W3FbxER6Q/20+ZpI02f9o3P/W/5ZcW82YbFhW3JbNi7BHrqIOqD4jOgdgmojLDmX7DmQciZDnMXDrVJJGR946FjMRGdSsY9c8u4+0Mp67rX88Xa95FJJDS5mvi8+XMUMgVn5p9JnaOOmBjDrDJzduHZrGpbhV1j57LSyxhuG2pp2NS5ibUda7l6xNWDX2zfpk30v/wKSbfdhjL9m7+oujFj0H1D6Ltn5UrEcBjjjBnf4wKCGIuBICBRKEAQ8K5egzwhYYhABr5x7PUxjvFLZXS2hb+fWcaIjKEZ5lKphMfOr+DuD/dw+3s7aen3s7Kuh5Z+P/t7fSy6chw6lZwcm47XN7Vw3aJt8ca7GCTpleTbtWxvdfLCumamD7ORbo6wuSVuW3D4o3z5jeI4Przju1Z9v53vfgybXkmvN3zE9myrltb+AH5/iK7WGp6TixhGqFi8dzH+qJ80fRo6uY6VrSspt5WzvXc7mcZMChIKWLx3MReWXEiZrewoZzzGL5HrTigYFGBbmvo5Lt/KReOzeGx5PccXWJlTkcZTKxt4YF4JMqmEfyzZw/oGBxqlDKVcFl/TiInsaHVxx6wiXlnfwvLaXgQRXrxsLB9Vd/DFnm4WzC8frAqfOzaT+U+tpyTFhFwmYW+nm2cuqmRtQz9PrdhHhyuIQS1n9mHe2XPGZPCJWsbt7+6iMNnAx9cdB4AzEMUfjrKyrndQIEeFGNtbnZSmmihJM3Hh+LgVaMAfprHPR3u/n/KyFE4qTcaiU5Jq1jDja1XYlbU9dLtD2PRKhFiMEekmjIcNznhraxu72t2UpBh5bPk+Opx+drS5mFZkI8eqY+2+PiqzEihLNzHrX9V0u0OMzTGjU8Wb8i6akD3k6+AJRrh20VZyrXpunlnEjW9sJ1GvIBCJ8enO+HCWu04vHbJPiklDVqIWERFXIIJJM7QnASDFrObk4cn0esJcNSWen/33JXvZ3eHilSvGUd3mZEvzAF3uIJ/s6uLMijRyrXrCQoyoKPLo8joWbWzh1pnDeOmysYMNfX86rQRvKIrNoCLPrmdi/pHpYgftMYeztHEpHd4O+gJ9+CN+ChIKjpqzfhCJRAIimJQmrPafZs7GL0sgj5gP9ctg9/tw6iOw+FyIesHZAvpkaFwNzWvjVozGFfDmRTDveaj9BDLHw8c3wYhzoPxcAHa1u/jHx3u5ekou7kCEP3+4mxyrlsIkA7dMmczSrt3s6d1DnbOOQCSARW1hRtYMLiy+kI2dGym0FBISQvxr278ICSEyDBnMyj0slsfby+bGZaxzVA+5G4r29BLt6iTm8/3Xl6L/xZeI+XwYTjzxe+UHd9//AKGaGjKeehKpRkPG44/9KF6dY/y/waeffsr111+PIAhcccUV3Hbbbf/rl/SjIIoiuzpcFKcYhvwyO4hcKqXDGRis0qjkMn4zNY9AJDbofyxNNTEmx8JXtT3EYvH0iTSLBo1CNpgGsbyml8MmqmLRSOkPHGmokBBhMrvYSAnhb5ma9+MSQ4FA0OtFLtEjkUiIxA5VkjsH/JjUMsYpG7hM8wxv6G280peNzSyyZP8SXEEXrogLnVzHCztfoD/UT64pl1pHLUsblzK/aD65pqGDKsRoFPdnn6EuLvnBkZbH+Hl48LMaWvr9PDx/JCMPiJiPqtv5sqaX0lQjH1S1s73FyekjUtjX7eWJr/axYP5I/nLGcDbsdzCjxE51q5slOzr4qLoDuUxKcYoJpz+ETiVjVHa8+GI3qPGEBF5a18wJxUkoZBLkUgnzRqdjVCuQy+LRZxKJhHPHZJBmVnPr29VYDSpOHZHKng4XaQkaHvi0Bqc/TCQm0tDjwekPE4zEyLXqKLTrcQUig+9t/X4Hd32wm2um5HJKWQpzR6Vj0igwaxU8+Fkd//yyjrQEDQ99VkOOVccD88oJRAQWbWpGo5BxRnkaPZ4Q7kAElVxGMBqjLN1ERIhxz8d7ybfruXFGET2eIAqZhGaHj0AkiiDCqxtbMGgULFhWx59OKyHXpqeh10s4KvJVbR/Pr2kkGBF48+oJIGHQo93lCuINRtGrZMikcU/3SaXpvLahmZxEHR3OwBAR7PSH6XYHqcgw8/s3tqOSybAbVWQl6vjDyYdsl2qFjDtPK+Wi5zayZEcnGoWMAruORL0SrUJGNCaSnqDhjlOLSTNrGZEen1Ww6IpxSCQSzn9mPQqphIkFiUMqwQk6JQkHRoafMzZ+A/LJzg6+qu0l36ZHEEUunJCEI+gg25Q9uN+fxv+JUDTELscuBoIDjEr6zwEKz+16jhWtK3h0+qNY1EfvK/kh/LIEMsC4X8cF8VuXgL8XJDII9MX9x3s/gFgE5FoI+6G/BZ6ZAf31YM4BXSLhUIg3NzQzKd/K7nYXm5sc1HV7uHxSDka1nF3tLra1drK0oZn119/P2/teZ237WiQSCb8d+VuqWlfzUfNneGNhpmdM5+YxN3Pz6JtZ3rKcSCwyOMoVgE9v44r+BubOe5YUw6E4FeOpszCcMJ1gTS09j/yTxCuvRKb/fsH/8Ql8se89XENhsyG4XIOWDZn5pxn+cYxfHoIgcO211/L555+Tnp7OmDFjmD17NiUlR9qRfmk09vm47Z0dTCuy88dZRza86lRyXr58LHKpFKkE/KEoXZ7QEf69iowEIgfsCZEYdLtDzKmwsXqfA4jXcRUyCcKBaXVHE8cAInIyJH00iU5a+XkmZerxciFfspVhbBOLiYpDbRZBAcKBEL36ArbaJrI57IBoF9PS5zOnaBabOzezcMdCLi69mPr+er5s/ZI9jj3scewhQZXAWQVnHXHOcEsrfU8+iX7KVJJuuflneZ/H+GEEIwL+kDDEoz6jNJm1DQ78YYG5o9J5dUMzF4zPZObwZLY0D+APC5i1Sra1OEkyqplSZCMtQYM7GKHApsNuVHNqeRqr6nqZWmgjFhNRKaScMjyZ/X0+Pqru4PTyVCJCjByrjsqsBDbu72dfj5ftrU7MOiVvbW1jenEyM0rs/PPzWhZvamVkhpmJeVYUMgmPL9+HVCohFBG4/vUqqlpc3DN3OBPzrFz/ehWzhiczLjeRi8ZnUdft4cmVDTj9EYSYyAXjMlDIJMyrzKAkxcjZozN4eX0zH1V30Njn452tbVgNKibkWpl9IBZyfYODi8ZnUZRiYMmODra1DNDjCTJ7ZCojTGbe2tKKRAL/OHM4V79ahUYhY0KelcsnxZNvVtR2MzrLQq5Nz+isBB5fXk+yUc0Xe7p5dWMLF4zLZFK+lQyLlssm5zAp30qeTc/iq8YTi4mUZ5hZXdfLV7W9hCICHBDIVS1OFq5sQC6TIpVISLFq2NvpHhTch6NTyjilNJlcu45fvbAZo1rOmlun0e+PcFpZCrWdbpKNGsozDumEg5pDr5Jj0iqpanZyw+vbSTVpmDUihVOGHxok4g1Fue2dHbT0+6nr9mDVqzBrFLy6dStyww5eP/+3pOjjz0/UxCvNqYYjkzUOp8vXxdLGpczOm02iOpEkbRIK6ZFFjx+DX55ATquEPR+AIQ2CznjluLcWdDZIHQ29e8BahDDQzDLd6UTbtjJdbCbiGqA+/WLebx/F21t2YTOoicZEhBgEIgJf1nbz8DkVrKxvYGHVYvQJHlq9jbxb/y7ltnJ2O3bTOVDPaeueQxcd4O8WE9V91bR72ym3lQ9ZChBFkYHQAAllZ6NytZGSMDRvWXA4kOp0+Navx7tyJaYzzkCm/37VFWXWN9tFvo3EKy7/r/Y7xv/7bNq0ifz8/MFxteeeey4ffPDB/xMCOT1By68mZg+Z3vR1VPJDKymLN7fy1pY2FswfQSASIztRh1Uf72I/pTSFNfU99PvDnDMmk8osM0+siIfqWLQK+vyRITFuR0fCIvH72aN+KF4MPM/JB+rIR0eUeaiLNKDOzmFPYx1SiZRkQwI1jhoKLAW8OutVnt7xNHqlnlk5s1jeshyzyszEtImo5Uf+AlbmZJN8550oc37YCORj/HzceWr85/2gEIrFRLpcQa4+Pg+tUsZ7Vb2IoojbH+HWU4ZR3+3llreqOa7ASk2Xmx2tTt6rauf2WcXs7/WxvcXJ6BwrpwxPpt0ZwKxRUtU6wB/e3sHFE7JRyqU88dU+SlNNPPDpXlbW9XHP3OGcNSqDR8+roMBuwBOM0O4MoEyUMirLglohZ2+nh/F5Fn43vZDHl9dTlGzglLJkrnplKwlaBRPzEplWZKe61cnSHZ009XrRqRQEIgIFSQY+rO7EH44Si8GK2j7+fFopWpWMsxdu4A8nF/HrKXl8tquTUVkJ3DyziG5PkGV7uohEYzy2fB+eUAR3MMo5YzN48NNa5o9O55Nd3Ty5ooFbZhbx+Z5uetwh/vnlPm47pYhzRmfy5pZWnl69n4gQQymXclJJMtedWIA7EOGNqydg1avY2eYiK1HLEysb2NnmJDVBi1IuHeIxlkoljMpMoCLDzNVT8oYkVUzKt3LvWSNIManZ2+lmSXUnerWcm2fGo2dFUaS6zUWuTccHVe0s3d3FgpJyxudaMGkUrKrv4/5ParhgfBZ7Oj2sa+ijpsvNvMqMIQNCrpmaT6czgEImRYiJ1HV7yOnUDRHIkWiMLleQ4/ITuXBcJrl2PUaVnJveCZJqKRkUxQdpcDbQ6mllSvqUAytcEQLRAEbloUJFdW8179a/S745nzkFc5hT8OM15X2dX55ABti+KB7RpjbH/cebnwHfXhAFekQTnT0RVo58jafXdZIqzeWR6OnoxQBzq9bwFsMIC9DmjC+BqOQSIlGBHW0uluxo58u9AyiC4xieJSFJm0SeKY8R1nhXrF5lQZI6ira+LZxXdB6n5JzC3A/mYlKZWHrW0sG7mFVtq3i06lFuG3sbY4riqR2C04nzvffQjhtH111/RjOqAus118SHc/yES4/etWuJ9vZhOmP2sVHOx/hW2tvbycg4tNKRnp7Oxo0bj3jeDx7u8z9AKZdy/rjvflM5IS8RZyCC0x/h2kXb0Knk5Fr1PHHhKO46vYRorJiYGKOpz8/Wpn6UsnjwfZ//QDQUcXfxj59W8cMI883jWKVATBKl2+1k254sNNLxlGRFWNW+iiZXE3qFngVTF+AIOvCEPTw45UE+3v8xY5LHMNI+8qjH7FnwMNGODlKPZZ3/YhBFqGodoDDJgEGtwBWI8NrGFgrsejbsd9DtDjEpL5Hh6SYUMind7iBr9vVR1+1heGp8H5tRjUYhY3iaiWHJenKsOnKsOp64wEIsJtLk8JJr1TM6OwGbXsX43EQK7HpC0RiiKNLvCyOTSihNNfHZ7k7+9UU95Rlm1u1zsGx3F2ePzmBCXiJRIcb7VW3s6XSjlEtJ1ClpHwgwbZiNwiQjC1ftZ1SGCbVCSlQUueXt7agVMh46u5yHzh7BgC9MIBLjpXWNCKKIXiXHolOSoFWybp+DHe1uxuUkctGEbC57cTMrPX0EI1GyrVqGJRmwGVTc/u5OXIEI6RYNZ1akMSE3vtTf6QriCkRoHwgQCMeQSiUs2tRClyuAWiHj5OHpXD0lj9+/vp2Njf2cMjyJSyflkp8Uv1472pzk2XU8+mUDRo2CX0/JIyLEWLyphZEZZkakm5F8beAGxD/rUk1qLnxuE95ghIsnZnP37FJ0qrg+2dPp5pa3qjlzZBrjci1UZJixG1Q8e0m836m+20NJqpHyDBNTiypZvKmFF9Y2MSbbQkFSvHHfFYjw6a4uTh6eTEVmAjNKk3H6w+hU8VX4hasauHFGETlWHYuuHI9CJhmiPz669ujFgZd3v8xOx05KE0uxaW08UfUEG7o2cGPljcilcirsFUzPmE6qLpVhif9dStf34ZcnkCUSOPleWHIj+Lph7SMAiMQQgZciJ7IqPBL7umUMi2k5Q7KKf4tn0EgSdUIqwoE5r0ppPPZJAJCASS0H/SaSM9r588irGJNjYWnTOyxvXc6a9jWcP+x8bt9wN7PzZrPIX0Vy+yryzfkIooCIOMRakaJPoSihCLv2ULRMsKYW55tvxUc3p6XhXbWamMdDqL6ejKee+lGmvhyNgdffINrZiXHmSUNyl49xjP+W7z3c5xdCOBqjvsfDsGQjpakmYjH4w9vbCUdjBCNhchJFJMSrN0qphNc2tPKvL+vQKuVkJ+po7vejlEuRSSAQif0PxfE3Rb6JB7Yd/UZZrYwRkkYJyxtp7c2iMvMkunzPcXbh2VxScgkDwQGe2/kcCqmCNk8bC3cs5C8T/3L0VyCK/H3j3xndtpPhERuI315PP8b/f9je5uQPb+/ggnGZXDY5lwSdkgXzy+l0Blld34tBLeeMijRufLOa4wtsjMowYdOriAoxltf2MX90OgV2PZ2uAI+dV8GG/f385rWt/G56AZPzrVz9yhbqur3oVDLC0Rh2oxq7UU0wIhAVRDRKOW9tbqOp18fskWk8u2o/+/t8TC+yc+OMQpyBMG9uaeXsynRaBwI8saKB4wqsiKLIwlX7ybHpmFaUxD+W7qGuy0t9t5uYKFKWZibJqGJakZ3yDDOPfFHHxv39PHNxJQa1nIeW1fLHWcW8dFk89/er2h4qMxO4dHI2AFcfn0uCTkF9t5dsq443N7fy/vaOeKOYRoFZo8CqV1OcakQikfDE+RWc98wG8u06Lp0UP8alE3Oobh0gLMS4dGIOUglUZJjodgewG9T8/s3tzCxJ4vTyVJKMKt7a2opUCgqphH09XlRyKYs2ttDU56MszUS3O4RCJuG9qnZmlaWQao7/jnd4Izi8IZKNamaXp+ILC9R0uRmWbCT3QKzccQVW8u0GRmdbaHb4uOO9nbj9IU6UbadIaeTCZ7qZUmTj7tnDmT7MjlYp45pXt3LBuCxsBhWr6npJ1CupyIyvyh3s1eh0Bmjo8bG1eYDn1zRy7bR8kk1Db8x73EEcvvARFrbLyy6n09eJVRPXQ0WWIjwRD8/tfI6B4AAvz3oZlUz1szUD//IEMsDwsyDohU0LEftqiIjQFbMgQ+A82ZdYBRdeUc0ScRwvR2fQjx4RGRl0YRW9rGcE4QO/vUQg16KhMjuB11Z2YLZIqPa9xljplSzaswhBFAgIAeqd9XjDXtq97VxccjHFlmIe2foIOaYcFs5YiFwqp9PbSXVvNSdknsA9x90z5CVrR1eSet+9qAoLUSSn0PfMM6hHlCOz2ZD+hHFqybf/kZjfj/SYOD7GfyAtLY3W1tbB/7e1tQ1Owvy/wLI9XTzyeR13nV7KlEIbZq2CHJueyfk2Vu3rJc+mp9MZ4MPmDioyzKQlaLDrVagVcpocXoRYDKVMRnaill2dnv/Ru4giIy7ORb4+RfPIyCeVFEIHPguDEQm61HUoTHuYUpjGnRNv5pNmJ1MzppJtysYb9vKX9X8ZLAq8v+99ri2/FrvOPuSYbZ42Xt3zKk2uJkJnFXDy5L8fsXoVC4UQI9Hv3XtxjJ+eoiQDI9JMDPgjgyPYC+0G0s1aHj23gj5vCJtRjVou5cPqDj7d1Yk/EuX8MZms2dfHh9s7eK+qHZNGwT1zR1CUZGByvpXiFAPOQIQ+b5gko4obZxRSnh73trY4/Kyq7zlw7yaSn6Rne5uTHJueq6bk8vePawhEBexGNXe+vwu9Ws6JxUlkJ2r56xnDybHq2NPhotMV5LyxmUgkEvJsevo8YXZ3uJHLpESFGL+fUURrv5/V9b1IkWAzqAhGY+Tb9UzITSTZqObWt3eQY9PhDUZZML+c+h4fgZDAX5fsZmqRnVtPiVcuTx0RJcOi5dyxGehVCt7c3MITK2r4+5llTC6wkm7RcuXxeSQZVYPf/3NGpbFhfx/VbS6kUrjy5S00O+JDhM6sSMOkVTAxz0pxihGLTsmy3d2UlZnY2e7GE4yQn5nAQ2eXk2rWsH6/g1vf3sGY7ASqWl1Y9SrOrIh/XldmJ7Ds98fzwfYObnqrGo1CFo+Qu2YiGqWMC8dn8VVND3qVgmSTmhfXNvFlTQ8WjZSWgBmVVMQdiaJVyliyo4OxORb8YYHWfj+PfF5LQZKBpy6qHBS+oijy0romVtT2opDB6Cwz3mCEzU39tDv9g8/rdgfpdge57Z0dRASRN66egETmQylTolPoyDRmDhkydHLOyZycczK7Hbvxhr2oZN/e0CyKIjpgDT4AACAASURBVO6Pl6JIT0M78uirWt+HX6ZA3voirHkYj9vJU8GzWM4IbpctoplUHhbm4UfNiZKtpEicrBArOLjQWU829Uepnpw/NpOlu7uJRpVIpQGWNa/htNzTQAJSpEzNmMqfxv+Jm1behC/i47pR19HibkEQBYLRIP6on0QSebf+XZY2LiXDkEGpdWjsikQuR5GezsDixWjHjo2PQfyRLA9iLIbkGybVKVJSjrr9GMf4OmPGjKG+vp7GxkbS0tJ4/fXXWbRo0f/6Zf1slKebmV2eSnGyAX84yr2f7KUy04JBLefF9U3Ud3l5c0sLdqManVKOPyzQ0u/HolMQDAuEBQgLArs6PWgUUkIHqsgHJ5EFI1GC0Z+2kipBPDBm+rvVr0OHPS3FJMet20FMFDh72Ml0BlrY1rWN9+rfY9GsRWgUGmTIiBJFJVWRoE7AoBx6c/9F8xe8tPsl9g3s4+KSi7mq/KpDXtZQiL4nn0I7ZjTuj5cSbmkm8/nnkSq/LuSP8b9kwB/mq9pejGo5151QgEIm4YkV+/hibw+/P7GQf31ZT1aijiuOy2VL8wDvb2ujONlIuzNArzdEol7JtGF2RDE+HjnZpOau00t5c3MLr29pZVyOhfX74w1/UqmEqBBjyY4O3tnWxkNnlxMIC9yzdC/FKUZ6PSE+293FtdPyKU4x8PGByZUXjM/EolPy7rY2+jwhxuVYSBoWb3YVYiJf1XRxw4kFaBVyfvXCJvZ2uilJjVcr73x/F5saHUzIS+Tpi0Zz0fObsOqUPHb+KFbX97Kz3UmPJ0iHK8jIDDOPLa8n26pjzqg0xmYfSkoYm5PI2JxDHlpXMEK+XUdZetwrLJFIuGRi9hHX9/Ljcml2+Egza5haZOeDqjY63UHOe3o9J5cl4w5GyUrUUtPpZlvLAJmJWt7+9UREEapbnaxr6OOcMZmkm7UEIwK7Ozw8cFYZZelmdne48IcFxmRbeGVDM8t2dVOUbGDOqDQkxIeAOP1hmvp83PdJDXNGpfG76QWUpZkoTjbw0NnldHV18HlDAOeePiblW3ls+T563CFunlnE+eMy+cfHe+hwBRmWrGdqkZ2sRB3+sMC7Ve30uIMY1Qpqu7ysbXBw44xCRmUe6vv4/RvbcfhCeIJRphfZ0ShjXPn579AIRZiDs7lhRiFp5iOLeaWJQ/VUSAghxIQjcpJjLheO555DlZ/3f1Qg+/uh+g22eJJ5K3wie8iiiTR+J9xAGr30Y8SCC5vExZrYwUzig+LxoCAVOTyD9JFV65hfmYVg+5yO0C4iURPVe+u4wjqBtYnF/HXiX1HJVdw29jZe2fsKD29awNs1r6GSKvHLFCzau4jrR13Pmo41pOnTvnGSVGDnTvpfehnHSy9jmDaVxEsv/a+b7QYvx5YtdN9/P8l33ommvPwHHesY/7eRy+U8/vjjzJw5E0EQuOyyyygtLf3PO/5CeWtLKzvanPxuegF2o5oMi5brT4w3sniCEQb8EdzBCKFoFBBRyiSEoiJdrgAZFh3dniAADl8Eu0HJjJJEPt3dhUomoTDZhBCLsa3VhT8SI/hfWy7Ew/7+z+PaxUFx/J+fK4MhzXrdHh+WVCUWrZUdjh08u/NZlFIlgihw59o7mZYxjYKEAhpcDTwy7RGCkSD/3v5vrim/hnZvO6/tfY3+YD++iA+LxoJWqUUmPeSPFJxOfKtWIUbCqIuHITOZvtcApGP8PMikEoqSDZw+InUw2zY9QUumRYNMCpdNyubVja18uquL388oJCtRy9RCG9cuqmJqkZ0/n146pJkrGIkv7z+9ej/drhCzhqewrsHBEysaeHl9M/t6PVRmJvCPOWWMSDezrbkfo1pOdauLeZVpFCYZmF2eyr4eLx9WdxCICBjVCuq7Pdy7tIYEnQKrXsnSXV38bno+PZ4Qv3ltGwV2PRkJWrRKGXq1fFC4Tim0EooIzB+diVQCozLNmDUKnP4w931SQ55Nz/1njWBXh5u/fLiLjAQtV07OYWRmwrcWtWq6PHS7Q9R1uRmTk0izw8dVL29hXmU6Vx5/qFG/MMlApkXL1a9sozTNyPUnFnLHezvwhgQ+3dWNTimn3xtCq5Ahl0po6PEikcB9n9SwpLqdcFSkIElPOCry2+kFaJQy/v7xXu46vYTHlu/D4Q3xzjWTWLa7mx5viOdPHo3dpGFzYz/7e73c8Pp2pg+Lp/mUpcWvydzKdOZWxsdeFyYbOX4k/O2seEU2w6IjO1FLLCYSjsY4vsDG2gYHD31Wy4vrmrnvrBGMy7HwwFll/PrVrWQnajh3bBaLNrWQlahlXYOD4WkmTBoFc0elExVijEg3U5CkRy6VMDltMu1dyWzZ76bbHTyqQP46d629C0fAwVMznkIuPSRjZWYzKX/7G/KEHyed65cnkGMCK1zJ/CEwlWcV/+S62O8IoCGABgXxBhknJmpj6fhRw2A/edx/JyVKbPBtx/14vhC8ubkDXYaTBGMCSZKJtK9dwPpEB7+b+iAqebysv7NvJ+va1xESgvhiYZLEGEFNAs6QE4VUweik0aTr04d8wQ4SiUXoK0vHfuutuD74AN/adShzcki85JIfdDkkCgVSrS4++OMYx/iBzJo1i1mzZv3nJ/7CEUWRhSsbaBsIUJZmYv6Y+LKeLxTljS2tKKUSJuVamJhvRSWX8dnuLvzhKPU9fsICNPf5QAInldj5Ym8PPZ4wK+v7KEwyEhVj7Op0ERPEwVvyH+pHVhL5HnnJ/1kcw0FxHOOgoI4KasYbrsds302fvw+tXMvk1MkEY0EaBhpY3b6ayamT0Sq0vLj7RTxhD8FokIKEAp7c/iQyqYyJqRO5//j7CQmhI6rLiqQk0h9/DJnZjFT7zROyjvG/Jcmg5vLJORQkGWjo9fLSuibmVKQxNieRuz/awz1zyphbEaOqdYB1Db2cf8DS8OKlY1ArZIPiOCrEaBsIsGZfL//+ah95Nj33zR1BtlVHpkWLLxzlHx/vxRsUkCBhfG4iESHGne/vIiZChkXL3FHxpuGd7S4qM808el4FgYjA2BwLezrcWA1KrpmSy1tb29nc2M+wZCOFyXHhlaBT0ukOct30fP66ZA/3fFzDjTMKWbKjk72dHlbX9fDCukYeO7cCu1GNKIpcPjmHLIsWrUpOol6BPyJQlmbiiZX7seqV3Dt3xDdet7+dMZx5T67jouc38eZVE3D4wjQ7/GzY3z9EIL+6oYmqFif+cIRYTGRKkZ1/zBmBTinjhje2U5Js4N1tbYjA7PI0Nux3cMd7OxmZYcYVjBIVRLa3DrC63oFJreCmk4rQKGTIpVJuPqkIXyiKUi5ldnkar21sYtW+Pqx6Ffd/UsOM4iRSzWqUcgldrgDTimx0uYI8vaqB08tTUcqllKQYB28EwkIM94Ec6Te3tPLy+mYm5SeyYH45zf0+Wh0BwtEYZz6xljNHpuILxTBolEwvTmLaMDsb9/dz5/u7+NXEbC6ZmM28AyLcHXYjiGEUEjW/Lv814ggRx6QwVr2KHn8Pt666ldl5s78xoaIooQiXzoVMcuQNtmb4j1fU+cUJ5IAigV/1zgOk3Ba9igEOedi86AApMWAThURR8fWGlbg4lhB/6yJKKYRFCZL0h/FLwgR8MRySj3Gn22mLDvBV9yaSLXk0u5t5ZfcrTE6bzJikMbyw9VGG2f4/9s47Tqry/v7vW6b3ne2978LuArtL74JSAmJDDJYYu1FjiyUx0SQm0cTeTYy9Yq+ISgcBYeltl+2999np5f7+GFzAxUgS/Cb+suf12j925s7cMjPPPc/nOZ9zClg66lKi9dFIosQvxv7iW4/7k6pPePngy9w19g7iSrPQFRViPWeob+g/C93o0aS89OIJbetrbEKQxGHZxTD+5yEIAn+9sJh9Tf2clnfEh7iifYDXv6rDoJHpHPDy2JpKflQQh0LYBu5r6mnSq+h1+smKMZEdY+LVrXUEgiHKWvswa1X4AyFQhlq9iYBaDlvCBUMQ/E7FRZha+/i+JsBOQEa27kVtOsjmDjW+/gMYVQZ0so5GZyO/nfRbfrH+F8QZ4vjJyJ+wu2M3rc5WStpKWJK9hLGxYxEFEUVRWJSxiFV1q8iOyMamteFrbMJXU41h6lQEQUAV/489Tofxn8cLm2u4/7NDLBwVx/g0O+/saGRzVScXT0ylIMGMQS3xtw1V9HsCbKvpITnCiMcf4OFVFdy5YATj0uy4fAFufXsv2+u6WTQ6nkBQoanHzabKTn7x9m4sOjXv/mwysgB3fXQQgzb8ywopCoGgglWvwqiReGt7PV1OP19VdfHsxWMZe1ji4PYF+dv6aubnx7FoTCIT0yMpbXFQnGqjpddNTqyJH49NZHx6JE+trSTZpqe6c4BffxB2nEiwajFoZFAUrnxlOyEFXr50PGcXJQ5eB19AwaCWSbDpqOt2YTpOwNDR0Ktl5uTF8NrWeu5ZUcqLl4zn3Z9NJiPqCEc52NzP/qZ+1pd3kGDVcfXMDPRqmUVjEnD7goyMtzAy3kKEQcOW6i4WF4eDTOIsOk4dEcuzG2po7fcQY9Ty4LljUEsikaZw7LcgQH7CESu462ZlMirRQlGKDQG4bGoar2+rpzDZRlOvh10NrczNi6Wuy8mXlZ009rio63Lz5AVFiAJc+/pOpmTYeX1bA/kJZtr7vSRF6Ll8Wjop9vA5KYrC6tJ2tLJEss3AVTPSmZkTBcCt7+ylqcfNldPSmJFzpE/BHXBz7aprSbOk8fPCn7O7YzfTE6cPJusJCIiCiCgMnegrh5t9Ly249LifQTAUpN5RT6o59aRIWH9wBPmRVeV8XSE5qKRypEIM7qMsjAJD7IyOvVgG3DjR4gspmLKeAjm8XCoLMooQJNoez1nx55Jhy+CmdTfRMtCCRtYwKXYSsiSTEp3PwpxzGRV1/Bnl/s79OP1OtrVsI92aTn5kPtMSppEoRDCw5St0Y0YjGY3Hfe2/CkVR6P/oI1Spqei/IbdQFIXmW29B0OlIef75k7rfYQzjh4hoixZ955E0y9pOJxmRBu4/dzRKSOH1kga213YzNy+WKZmRnPHklwiiwKgEC4XJFt7a3sin+1o5b1wSerXMhROTeeDzcnpcftSySIxJQ223+5h9hgBvAEThu8lxeGT7viUI4TFIp+1GNFZj16ag06SRG5HL8prldHm6+LjiY6YlTKMgsoCxcWMZGzcWRVFocDQQb4xHFmV+N/l33P3V3dy79V48IQ/FMcX8esKv6X71FZxffklSUhLq1NTv+VyGcTKQZNORGW1kybgkxiTZcPsDWHQqXt9WTygEI+JMJNr0uHwBZmRH4fD4+fX7++h1+dnT2MvoJBv3flrKqtI2FEVh/aEOHN4AiTYdT6+rwhMIkWRTQFFYMCqBfc0O4ixabnhjJ9UdTi6cmEJlxwBvb29gU2UXN8zOpDApnXirji8OtLK+vIMbT81iwBvA4fEf44QBsKOuh7IWRzj5L8HK9roePP4gOpWMWSfjDYT44NopGLUqqjsGOP/vWxEFWLG/hSVjk5EOR2FmRRs5pyiB0UlWzjpMnF2+ALe9s5fCJBuXTQvbsyqKwkd7mhmdZOHGU3NQSRLbarp4bFU5MRYdFe0DnFmYQK/Lxw3LdqFViVw1PZ0upw+1dIQE6tQSr18xEVEIV25rO11kxxiZkB7WOe9v7OXBJaP5eG8L726rYr6whcixZ/PRgVb+tqGargEvA54AY5Kt6NUyalnk1JFHJv8XT05lRJyZeKuOtn4PefFmokwadtT1EKFXc/748HVPtOn4bH8LVe0DWLQqUiJ0pNkNjIg1s/JgG0+vq+TGU3OINKo52NLP/Z8fYnFxArOP2teAN8CG8nY0KolzxyYhCAIVbQ7So4yoRBWF0YUkm5NZUbOCNw+9SZQuatAqMkofxXNznzvud/Ove//KrrZdPHzKwxhUQxt819Sv4cndT3Lb+NuYHD/5X/4NfI3vnSCfzOhaRVH4/EArQ22Kjv7/xJpgnGhR21eh1TqQZAgAMjIzE2ayrmkdO1p3IIoidp2dQCiASW1iwB/u4vaGvNi1dmYlzwJgd/tuNJKGEfYjCV2P7XqMXk8vkiDR5eliQfoCbh57MwC2p59CNJz87u1gdzddL76IdsTIIQRZEARs558Pww0xwxgGABvLO/nLZ6X8ZsFIRsSZuea1nczMieK2ebks21bPzroe7jm7gMkZkfiDIWZmR/H+rkaWjk/iibVVOL1BPNoAyXY9voDCnoZeMqIMVLQ7EQWBa2dlcus7+xAASYBos4bmPm+4A+IEhqn/G2O0w0upPZORVI04xQFCqLHr7BhkA86Ak49rP8Yb9NIy0EKiKZFsWzZ6lZ5ofTTP7nuWCbETGB83ntvH3Y6AgEljIk4fx5tlb6I5JZbZ425CdZS/9jD+uzEnL445eUdWGS+eHCaCoxKtYSW8KPK3i4p5ck0lI+LMPPDFIdz+IIuLElGJAnMeXs9Fk1JYNCaePqePzGgTpW0O5uXF0NDl4vnNtXQ4vKwua2defhzXzMygodvFsxtrcHoDzCuIpawlHDiiUYm8/FUdvzgth131Pawta+OjPS1Utjm4YEIKz2ys5qY3dzEjO5ol48LfsRFxZopSbFwyJY30KCPPXTyO0pZ+et0+dtZ1U9Xh5L2dTZxdnMi9K8oYnWjBFwjw6KpKAiGF7gEfl09LZ315B/euKGN1WTuvXj4RCK/8dA546XX7Bq/PV9Vd3PbOXnJjTXx43VQum5rGS5tr2FjeSbxVR4RRHXao0KkYnWhhc1UXBYlWJqYfG5IBDJJzjSyRE3tEolTVMcAFz25Fp5b5+axM+mrb0JQ8Dal5OL1WIgwq9jb18cm+FvLjzahliYfPG4M3EJZIJEXoEQRhkGw/sqqcA839zMmLxekL4AmEyIg2MjM3XOmdmhXFxHQ7dV0ufrcoj1e/quOUnGha+tysL+9kZ30vEXo1Rq3MvPxYpmRGDR5rIBhi+d5mflQQz4T0CGRJZE1ZG/csL+X2+SM4bWTMIBfqcneRbE4e0oT3bdBK2vDKlqORh3c8zGUFlzEudtzg89kR2UxNnDok8v5fxfdKkE92dK3XH6S59+iKzNG3kOOV04/Os1I4tkkPMjR7EFS9tCoyCGH/4g5vBypRhTvoZlvzNkq7SonSRREMBvEEPZhkExG6CM7OPpsvar/AH/TzTsU7mNQm/j7n74N7vrn4ZjwBD0mmJHTysaJzOSqKb8J94ACBzk6M06f/y0sDst1O3B/+iBx1fE9ly+mn/0vvO4xh/NDR3u/B4Q2QEXVk1WZqViSCMILxaRF8tKeZ/AQTM7LDv81FY+LJjDYy5nDE6uaqLr442IZOJePwBrlqejp//OQgrX1e/r6hmhk5kXQN+KjucKJXi6glgT9/ehBJALNWxKrX0tTrRiUJWLQSnc4AEB6RjBoRh/c/5ZqsACFCxq9Q6ero9ugRXQrLDr6FIChMj5+OUW2kvKeceWnzuHPTnUxLmMbq+tUszV3KqrpVeINebFob3Z5ufpT2I1SSikAowMfVH2PVWDlz9k//Q+c2jH8W/R4/z22sZl5+3BCP2vSjfjsf7Gri7Z2NdLt9zM+P4/2dDfR5/VR3uWjr92BQy1S1DzAq0cp545O45a093LO8lCcuKGJGdhQ3v72bTZWdzMuP49HVFXxV3c3TFxQSb9UTadLQNeDD7Q9i0snkx1vY3djLutXtZEcbcfqClNT1YNWrGJNkZU9jL69vq+fsogQkUSDCoOblS8cjH67Oxlq0gzZjefEWttb04PQFCIZC1Hc56RzwolNJdDm9vLSpFlkSmV8Qx/i0CGZkR3PeuMTwCmyvG4tOxZRMOzUdTvY39ZGfYGFEnBm7QY3doCYYDLFiXwt2g5oBTxCNSsDlC+APhlBJIr87I58DTX0U/4NEz+MhQq9mXKqNnFgz509I5oKCedCeDDEFLIkRGBFn5sY3d+EPhCip7cGokVlX1s7aQx3srO/hp5NT+PH4FCQxfDzFyVYijRoMaonFxUksLIjj95+UkmjTce0pmfzuwwNsr+shL96MSSvTMeBlc1UnVe0DzMyO4oNdjQx4AywoiOOm07KPOdY2h5cn11SiU0vceGoWADmxZgpTbJi0x66I2XV2ZibNPOHrcF7OeQiKwK62XWxv245W1h5DkFPMKdwy9uRF2n+vBPlkR9c6vEEsOpmOwzeX4+ObpPhbIDq4uNdJotDPtYk6EAS8QS/1/fWoRTXuoBsBAV/Ax4BvgC53FwA6lY44YxwrqlfQ4e5gVNQobh136xB/vtyIY1NeQkpoUFPjDXrZ27GXUVGjUMqr6V/xGd7KSvwtLeiLx/5b3qAnU6A+jGH8/4I/Lj9ITaeLN66ciFETHvYsOhU/Koijw+HlzZIG8hMsgxUWvTq8HLuytI3J6ZGMTrRwxfR0CpNsRJnUxJq1JFi1PLa6gvI2Byl2A384I5/VZe34A0Fe3VpHc68HUQCdWk1TrwtJFClMtnKoxYEsQOCwRlkQQD48bH3byFYQb2Jf88nxVj6S8Pc1KQ8QUiRCQT1KwILSOxdb2ie0eVvp9fWyp2MPA4EBDLKBxVmL2dexj2ZnMy/uf5Ebim5gTtocXtj/AivrVjLSPpIsWxayKPPgjAeRRRn3/v14DhzEcvrC4ea8/3LUd7n4bH8rJq1qkCAHgiHe3dlIfoKFvHgLgWCIj/a0YNWpOH9cMtvrerht3ggyoo1EmTSMTYlgWlYku+p72VLVydbqLhp73fj8QUqb+ylOtWHWqYk5LIlYWBBHolXHiHjLoGtGWqSB0UlWPt7TTKRRw42nZpFmN3BKTiSdAz5quwZo6/fg9od4fGkRkiggSyI76nq47Z09zMuP5ZY5OXgDITSyOFh0yo4x8e7PJqNXy9R3uwgpMCM7ipk50awqbePCCSlEGNVkRBkRBIGnLyzihU21zHxgHfVdLlLsOrwBhWBQoTg1gvwEC1qVRKxFy+7GXl7YXMuHu5tRSRKxFg0efwi7UUNLrwdBCDceTjhO5firqi4aelwsLk7E6QvS7/YTY9Zy6zt78PtDaNQS9507hgjD4RVgg529cgFbNtYwOSOSMcm2cDT36gpiLRoiDRqeXFfJz2ZmUtHu4KUtdUzPjiYpQs9b2xt4Yk0lKklkTl4MxSkRiKJIQ7cTUYAOh4dkux6dSmJ/Uy/13U7evnoSjT1unlhTQUltN3PyYhmVZOOyqUNTgOMtWiZl2PlwTzNPravkvHHJJFh1lLU4eHZjDaEQbKrq5NqZmXxU8w6RukhOTTn1hL6fb5e/zaO7H2Ve6jyW5ixleuL0f/o7/s/geyXIJxpde6KINKq5fnYWd35UeviR45HhE6m+BhG1TfxJW4ig6FGUdWhFGVmUSTIl0e/rxx6wUz1QTTAYxOkK6xRlQWZqwlSMaiP59nysGisT4yfS7Gw+JklPURSWHVqGXWtnTuocavpquGbVNcxKmsWt42/ly8YveWjHQ9w89mYKS5oYWLeOyOuuQ460/0vk2LFmDcGBAayLFh3zeMjjoePRR9GPHYdp9qx/+n2HMYz/X7C4OJGmXg8GtURbvweLTjUY0drl9PLb00eSFnmkQubyBbjm1Z209Hm4fnYWV83I4KeT09hU2cnt7+7l9nm5nJIbwwMry3F5g2yv7eLTfS28u7OJP52Vx4WTUjnQ3M+B5l7uXV6GLwgEQ+xp6KM4xYpVr+aLA614Agr9nm+vHhtwky/UMn3kj04aQQ4dM1b6ETXtCAEjrvrL0Zj3YY5ZA6JChmzB0VGK2RSLKIg8vvtxzso6i+uKrmNLyxa6vF28cOAFCmMK+aTqE2L0MRhVRvxBPypJRYwhrEms+cO1eEtLCXm92H9y0Uk5h2F8P8iLN/PE+UWoRIEupxe7QUNLn4en1lbhDQS5eHIqZa0OxqfZ+LKyi4dXhTX3X8uUABYUxPHhnnC4xIr9LTi9AWbkRPHQuaO56PkSNlZ2EmXUEHG4KSvZbiA3zsyNy3YBYRL7k0mpXD4tjR11Pbh8AUIKXDAxhfZ+DwaNjCwItDt8tPZ72VbTxcJR4ebPJJsOtSzyyd4WxqdG8OAX5Vw+LY1FY44EHn3dbJdk0/HzWVlkRht4bWs9BQlm8hIs4ea9w+h1+3l3RwP1XS4UwhHLdy3MY0Scmczo8HixuaqLy6em8cHuJt7YVs+8/FjWlbUzJTOSnBgTBo3MTW/tDqfgXTFxyDVv7fNw9ycHCQRDTM+O4qm1leys7+XZi4vpc/vpc/vx+IP0unxEHHwF+pvpGncLv3h7T9ivuddNweEJvCDAKTnRaFQS/W4/hclWipJtNPS4SLSFV7KnZUXRNeDDrFORYNOxvbabzw+08tiPC9GqJKbfv5ZQSOGCiSm8VdJAtFmHRpbIiDIyOtHK7oY+fjYzk9xvrDAANPW6eXRVOfPyYqnudLKlqpuvqrt566pJXDMzgwiDmg0Vnaw71MHZRTF8WPUhcYa4EybIE+MmMi5mHF3uLjY3bcasMTMu7kgFeWfbTmxaG2mWocT9X8F/vEnvmWee4ZlnngGgo6PjH24rCAJrytq/+SgnrtZTENQtyJbtaOybUUISihhCEBQ8oQCdrk6CoSC9vl5yrDkwACFCGFXGcHVHCbC1dSv3Tb8Pk9rELetvIaY0hi5PF6FQiDcWvoEsyvhDfj6u+pgYfQwp5hTane30envZ1roNgDHRY/jJyJ9QGF2I9cfTkGPj0Obnof4XO7x733yLQE8Plvnzj7F7C/b34yrZDpI8TJCH8T+N6dlhbV17v4fLXyphUnokdywYQUO3i5uW7WZKZiS/WXiksqNTSVw6NY2KtgGmZ0Wx6mAb49MjiLfqKEiwDN5s0uwGWvs8qKSw1+rYVBuf7GmhptPFOUWJNPe6D68egUEl4vQHKW8boL3fi1EDnn+0GAacLm7mStWnVPjS4SibsNPiYwAAIABJREFUN7UI/tCJj3ySrhZFEQl5kr/xTAAFD6pQHKJ1O6qITbjEIPj0nNrTQYHHxS8FPxISWpWWVHMqqZZU/jTtT7xX8R4L0hfQONCIw+8gUolk6fKljI4azaOzHh3cQ/Stt9K//BOM06b+w2MMDjgRDfqTFqD0Q8eJ9u+8++67LF68mJKSkn87+l0QBGIsWmbetxZvIMT07Ej63AEyovSsL+/kqbWVWPVqXrt8ApIoUNUxgDcQIjPKwOaqThKterQqkWc2VDEqwcKyKyawo6EXry+EKIlcd0omLl+ARWPCcoj2fg+XvbSdKZl2+tx+dtb3sr2uh8mZkYxLjeCaUzJ5am0lSRHh31trv4eDLf2YNCpGxpupah/gjvf38/aORt64YiLRZi0PLB5NaUs/STYdOrU0uGK0p6GHW97ey1lFCVwzMxNJFFg0Jp7qjgHe2d5AQFHYVtPD3y8+QrgijRoe/nEhl7ywlY5+H+cUJQw27EG4uv7IqnKsehV/PnsUNyzbRYJVS5xVR36CmcxoE39bX4VeJdHvCRNdrUqivsvF1pouJmfY2VXfQ7/bh1ol8fuPDnBOcSJWvRqbXsNfzhnF5wdamJIRdqm4Ya2f09RtTB8f5Mrp6SiKwqwR4YmoViVx3aywpKHP7eeO9/cxJcPODadmHxP1nBFlZEFBHDe+uZv6LhclNd0canMQDCrMGhFNjFlLa5+Hhh4Xv/pRLhPTjoSjqGURs04enEQoikJpi4P0KANaVbj4sK+pj2lZkbx99WTWHWqnw+FFI4dlKxDWsi8dn0SiTc8DMx5AK33TUOHbsa5hHR3uDmwaG0a1kSxb1uBzDp+De7fdS7IpmQdnPnjC7/mP8L0S5BOJrr3yyiu58sorAU7ox61XncghH2+ADd9KJGMpmogtKEEQ5SM2+bIgY9FYaHe3o5f15Eflc23htWxo3ECDo4Fzc87loe0PYdVYqe+vpzCmEEmQKO8uJ9OaSXlvOTvbdjI+bjxqSc1DMx9CFmSuX3s9OlnHe4veGxz4j7YwUVwuOp9+Gk1WFgn3/eUEzm0oYn/3WxSvd4gXsio6mqS/Pv29RlkPYxg/JJh1KqZmRg1qAGPMWhaPTaIo+VhjeUEQOH9COMRndWkbd39ykFvmZLNoTAL3n3ukATYv3sz+pl5un5eDzx+gtdfNuvIOVJLAyHgzc/Ni+YNOTfuAD7NeTYQk0tLrIgT0e4/sz6gRGThKh/x1iMeXyig0ikBZlQk40hjkO07RWasSMGpkOgf833hGQRPzCUpIjbv+SsLjYxAEH+rYDxBEL4KmG1kIIojhMVFQBD40m1irDS/phgjR4+mhvKecyfGTmZk0k053JyUtJdw67lbeW/Qesiiz5OMlDPgGjtm7YWwxhrHF//Bz8dXW0nTLLVjPPjvcTPw/jhPt33E4HDz66KNMmDDhpO1br5JIjtBT0e6grsuJSpK48dQRjE6y8cSaCrQqkWS7gTsX5vHYqgo2VnbQ6/Fz98cHGZNk5c/njOKeswqItWiJs+i4e3kpu+p7UYBku54nD5PsU3KjMWlVjE+LoDglgoWj4rnqle1MTo+gut3BFwdaWVvWzvz8WHJiTGys6GBnXQ9ObwCTRubOhSPpHPBx2QsldPR76Hb6aOv38psP9nH7vFw6nX46B7zU97joc/lp6fPQ2ONiS1UXoxMt3Pf5Ie5elEdjj5sosxaXN4BCmLR/7YgBIAoCoxKtGDUq5ucfW8SSJZFfzMnm/s8P8YdPDlDT6WR1aQd13U7WlHbwyuY6ytocFCbZjsgjgGe/rOatkgbsxrDUZFxqBPE2HYIgMCnDzuzDpLekpptnNtRgN2h4fWs9u5ypbA9mUrm1mRsPhxopisKHu5uwGzRMTI+guc/NIysrUEsCVv3Qpvz9TX1c9/oOsmNMnFWYwNgUKw98UU5urJE/f1aGXi2hV0tsquzijNEJg1rut7c38MWBVm4+NZs+t58kYHtdN796dx8XT07lnOJEipJtvHTpeKIOrw5MTLcjCBwz6dWpJdq6S9ld3cJpKad9Z3z00ZiRNANZlDkv5zwMKsMx72tUGbm+8HoidZGD1+XfnWx/rwT5ZEfX9rn9lLUPHOeZE78IkqYNBAH/wEhkbR2SNvx+GklDp6cTBYWLR17M53WfIwoi5484nyWfLGFL8xYmxk2k19vLa6WvMTdtLr+d+Fvu2HQHo6NHMyVxCrn2I7rjWEMsANeNuQ6VqCLOeKQreGfbTl448AIR2ghmJc/CfuklyAkJOFavRpOVhTo5GdfOXchRkahPoPv7H/kay5HHb9gbxjD+F6FVSdw+/8jvVC2Lx9XRHY3xaRHcMiebaVlDm2snpNv5eG8L7QNenl5bSWtfmPWKokicRYM3EOS0vFjWl7fTPeBj7shYvHEmPj/QNuhkIQAef4gEa7hyE1TC6mBZhMZQFK/6ZxFs8g3ZNxytJwaPXwHleCVpAU/rIo4EiCiImhYkYxkq0yGUoIyocnL0vcQZCsvKBtSqw69Q8AQ9PLHrCTY2bGRO2hw2NG6guq+aG4I3cKjnEDV9Nbx7xrt0u7v5quUrJsROOOEblGgyoU5NRZWY+N0b/w/gRPt37rzzTm6//Xbuv//+k7bvQEhhTLKN+m4XxSkR9Dj9dDt9iIKAKIQlELe9s4dzi5P4dH8LM7KjyI+3cNNp2aRFhiWChUfFC58+Kh6zVsW8/BhAYG5+7KBDgyQKXDwplaQIHWWtDvo9AVaVdbC+vBOAXneABJuOj/e08OLmWgoSzRQl2w7LEkopTLJyRlEC5xQlEG3W0uX0oVdLqCSB7BgTS8Ymsauul3e2NzIjO4oXLxnPiHgzB5v70coSDT1uHl5ZzvSsSNIiDby+rYGd9b3My4/F5QuwfG8LoNDQ7eb62Yn0efy09buRRHHQtzc31oxVp6LD4UUlCuTFmTFqJTaUd+L0BrhoUgpnjEnAplMPyrqyoo0IAkQY1MiigEWv5tIpaVzyQgkOt5/fnxFOAZ6ZE55EFKdYWXmwjVm50eGku6wj93VvIMTfN1RjN6r5zQf7MGgkQiG49pRMFo4euiotidDj8uPxhyhKsZEZY+RvG6r5dH8bS8YmUZhsJdaspaXPw8jDMoo+l49nNlRR3+1md2MfiVYdr14+gafWVqFTS1R3ODn/71v5+0/GEm0KTy4UReGqV3Zg1Mg8eUHRMcfw+O7HOdB5gKqeKm4ovmHIMXZ7urnnq3uYnzaf2SmzBx/PjchFLapRGEp+BUFgWuI0ADqeegr3zl0kPvrIv+UY9r0S5JMdXesPhnB4vlkdga+rwyJ+Qhw9YwqB3AdBHSgawEvQmYoo9xHyJCMaq1EHg+T4/NTqpPBFR+CtQ29RGF3ImZlnIiCglbS4/C42Nm8kw5LBX6b/hdq+Wn6+7uf0efoQELho5EV0e7q5v+R+LGoLCzIWkGBMYHLCUC++qYlTMalNjIoahSAIWE4/HW9NDY133oVx+nTsV15B6913o8nOIuG++/7l63WyEHI68be1o0k/ObqeYQzjhwSTVnWMhvFoxFl0yJKAyxvkZzMzWbG/lelZdqJMWu768CAN3S5+d3oe2bFG3tvRxJgUG3/85CBaWUAQRRQFnL4ggRD8eGwi3S4/L2yuQwEmp0fyVU0X0SYN/kCItoGhJPmbhWRP4Piii5AnebCMIOiqUdlX4++eRqB/JNnxAWrd+07oWvhCPkraS1BQMGvMWDQWNLKGL2q/oLK3krOyzuLNQ2+yrXUbj816jCTTidm7yXY7CQ88cELb/i/gRPp3du7cSUNDAwsWLPiHBPmfkTEC3PdZGZ/tbyEUUlixvxWvP0iMWYNJq0Ity5TUdmPShmODzx2bxNgUK4IgMDcvXBQKhRQ+2dvMqEQLqZFGXttaT2OPi111vSwcHc8tc3I40NyPRafire0NvFnSwINLRpMXb+HuM/Iobe7n4z3NzMmLZUtVJ58faKO+24UsQkO3m4fPG8OasnYSbDo+3N1Mj9PL6aPi6XR4eHNbPeVtAzT1enhtaz0uX5Aok5pEm44V+1sYEW+mUJaYmG7nzasmEQiG0KokWvvCiXAPLB5FlFlLSU0XTX0e7vusjOnZkbxy+QTe2FrP+7uaMGgkdGqJN6+cFJakmLW8evlE3L4gf99Yxd831JAdY2RxUQIf72shyabnxmW7SY8y8PxPxwMwKcNOtElLjEnLExcUopEl/EGF6dlR5Ccc0fbq1BJTD5PhB5eMOe7npVVJFCRa2FnXQ5/bj0oWee3yCUQZNfgCYQnIyDgzZW0O3L4AuTFhd56vK9AqUcTpDbKzp4fqTif3nFVAQYKWKNORKvr2uh5qu1xE6NUEQiGmZUVi0shEGjVkxZgYGWem1+1Dqzo23GNknBmtemjgx21jb+OVg69QHHv8lSV3wE2Ts4k2V9sxj29t2coNa29gesJ07ptxLDdaXr2cZ/c9y7lZizmlowNFCcF/cwUZTm50baRRQ4JVT7tj6I1Cwo9ynIhV2XgQQfThH0hGF/sFgspBwJmMJvozBFHBFxJokSW8QR9IYZLc6e2ksq+Suv46InWR3Df9PnrcPTy3/zl6fb2Y1CZkUSbHloPb72ZhxkIAGh2NrK1fizPgRBblwbSXNmf4Q/66aUUjaRgfN/6Y41SnpBDzy9vRpKcjWa1EXnsN6oTj35T/r9H57LMMrF1H4mOPok7+poZxGMP430WsRcsbV0xEp5IQBIGLJqVy05u72VjZxSnZ0ZS29PPL9/aikkROGxnDzNxI/rgcAiG4ZFLYxxUgI1LP0gkpDHgDLNtWj1Gr4sfjkznQ0kenw4NBoxp0vjgakggaScDl/241cniLALqY5SAE8AV1iMEoXOwe3MYgGgarx8eDRtTgDYU9kR+Y+QD+kJ9OdycXjLgAo9rIvo59rGtYx6KMRSQY/zvGr/8fEQqFuPnmm3nxxRe/c9t/VsZYlGLjre0N2PQqLpiQwoubavEHQ1w1I4P0KAMrD7Zx3axMcmLNxFu0PLW2ko0VnYP61xX7W7jlnb1My4zkuZ+OI8Gmo6HbyYMrD5Ebb8brD3HTm7sYEWfCHwjr8/VqmX6PnzPHJDA3L5Z4m4715Z3kxlu4bW4Onx9o5em1lbQ7vPS7/Vw+LVxZn5YVxfpD7Vz5ynacHj9OX5CgonCwuRdfMMTB5j5sBg1/OaeAUAgOtvZx5pNf8vsz8hmXGoHDE2BjeQfv72oi0qjhrJ8lcu+KUtaWdaAoCv5QiENtDiL0as4pTsSsk/nb+mrGJFtZXdpOY4+LHfW9/OmsfMxaFePT7PxtXRU1XU5OyY3mpUsm8JcVpQRDChdOTKHX5ePhlYfIjjExPjWCvU29dA34SLDpUcsCRSk2Hl1dTmqkgdzYoU1w34apmZHIosjPZmRg1qsGddcun59NlZ04PAF63X4GPAEEoM8dINWu59fv76O1z8O8/FgKk6209nsoOCqN72uMS40gyqgh2hzWRs/Ji0WSxGPkZotGx/Px3mYyo43kxVsQBIHb5uXQ4fCytbqL8WkRg1XfPR176PB0fKv/cZwhjjMzzyTbeqyFnF7WY5AN5NhyhrzG4XPQPNBMyb7PmbizD13x2H/bNec/3qT3z+LZi8eyvryNm986uuIhEDzuqYQIBfQo3hwkXQWCph1CImrrHgTh6/VNgU5ZHjLTqOuv444v78Af9BNvjOeDMz/grYq3aHI24Q14ibfGc8GIC7hn6z3sbNtJoimRgsgCHp/9OC3OFrKt2ayqW8W42HHc8eUdBJUgL8x94VuXHAVRxDht2uD/5tNO+zev1MmDcdp0BJUKOTr6uzcexjD+x6BXHzv2ZEYbselVzMmLwR8MEWXWsK26m531PWyq7ODiSSloZImXNteiKGF3ng+vm8bO+h5e3FzDq5dPIifOhCwKZEdPYsHjG+hyHW/lDOItGhp6vEMe10gCIUXB/40Ss6DuIehOIuDIQWXZTzAk0uF0DKovjibHIiKhwzVqAQEFBZPahM/jo9vbjVljRiWquPTzSwmGgrw470Xer3ifDncHOlk3JCq2/4sv8FZWEXnlFQjyD+7W83+K7+rfcTgc7N+/n5kzZwLQ2trKokWL+Oijj/7tRr3xaRFY9WqSIvTEmrV4AiGWldSTn2BlybikwdWUfo+fq1/ZwaF2B5EGDfnxFl75qo6rZ6RTmGxl6fhkHltdzvbabm6Zk0OMRYtdr2bZ9gbGptr4dF8rIUUhxqyltKWfp9ZWcsmUVM4pTqIg3sJzG2uwG9UcaO7n0ilpvLKljoF+Dw6Pn8p2B9EmDWadmqIUG6dkR7O+vB1JEvn9ojxOGxmLShJo7HGx/lAHl79UgkWnpsflQxIF9Oqw1GFVaRufH2hjdKKV62ZlYjOomZMXQ2W7g5oOF2atzENLxiCKAvFWHQtHxbOnsY+CBAt/+rSUJJsOhyeA1x8CLRQkWJicaaektpeS2m6um5XFrxeMoLnXw7TsKD7e08yykkYsOhmNHC7I1Xa5SLCFiZxGEjGqZVSSyPpD7TyzsZprZ2ZS1trPOcVJWHRD464VRSHRpue2eVFD4rCtejXP/XQcZS0OYswaUuwGBAE8/iAeX5AN5e209XvZ09BLa5+bPneASemRWPTHvo9JK3PznGwiDGpm5cZwPLQ7vPx1XRWjkyxMTLdT3eFk5cE2HJ4Abn+Qt66edIwPvXicgmanu5OPqj5iavxU3il/hxxbDoUxhYPPF0QVsOKcFailodrq83LOY0biDFRIyOpNaHNzh2zzz+IHN0rZjRrOLkpmTWkHn+xrPeqZoRcbZEIDY5AjP0LS1RLyRiHp6o/lwt9CWGVBxiAb6A520zzQTLuznZuKbqLV2UqCMYEb195IojGRq0ddzZSEKYffSiDDmoFe1vPSwZd4o+wNzs48m0XpiwgogZPenR3s7aXrxRcxz5+PNmfojOpkQV9UiL6o8Ls3HMYw/sfhDQQZGW+mIN7M5S9tp8Ph4aXLJrC4OIm/fFbGm9vqmZQRhdsXxGpQc9NpqUzNiuTny3YyItZEaYuD0pY+Xttay8aKTqZnR5FiN1DeHiauGgm8h3uL1ZJAc+8Rcvy1n48I+IMKIUAlCSghhYASJs1mewsDqjZC3RPQ6GtRlBCi5B+S7CcgDCHHAP2+fgyyAYvGwr1b7+WUpFOYkzIHs9qMIAiU95Rj19ip6auh19OLVXuk+XFg/Qa85YeIuOhCpOHG4X+I7+rfsVgsdHZ2Dv4/c+ZMHnjggX+bHANEm7T89cIibnl7D4+vrcSsk5mQFkHRN8ItjGqZs4oSaO1zMyEtkte31bOxopNFY+J588pJeANB1hxqJxSC1EgDM3Ki+fOKUp7dWMOFE1O4aFIKiVYdhck2LHoVaVEGYs06PtrdzNaaTly+AM7uAK9sqRuMe//iYCv3flaG0xvEHwjxy/m5LBqTwB/Oyuf+z8tYebCNggQrajnMB/66voqP97Qw4A3Q5fQxNy+WiyamkhcfrpKeNjIGk1bFjOwodIdJ83Mba9jd0IdZq0Iti2hlGV8ghEoSsBs1PLRkDB5fEKc3wGkjokmJNA5qiw0aGVmScPsCuHwBXt9ah1Ej8fT6av6okZmZE8UfzshHpxZYvreVtj4Pfe4jk98pWZFMyYrEGwiy8kArDk+A7bXdfLC7mQSrjnFp9sFmP5cvgCQIVLQ7+NmrO5iXH8tdpx+pyCqKwoNflGPUSrxV0oiiwJ2nj2BWbgxdAz6ueHk7I+MsTM5U0djtpq7bhT8QYld9D+lRBlSSyPK9zWyr6eac4kTsBjUzc8JFMo8/yMqDrRSnhJ19AGLMGn6zcARvb2/k/s/K6PcG0akkTBqJRJuRTZWdrDrYxpXT01k6YilLRyw95vtU3lPOlV9ciSvgItGYyB+n/JGVtSt5dMejXF90/SB/Oh45hnDWxGCv11ln/ZPf+uPjB0eQv4ZJcyKHroT/glpEQUbSN3znK76GT/HhCXrQiBr8ip8vG7/kvar3yLHl0DTQRE1vDSmmFBZlLhry2r/u/SvbW7eTZk5jRtIMDnQdYFPTJmYnzz7mhvHvwtfQiGP1GmR75PdKkIcxjGGcGDaUd3D3xwc5JTeKAy39pEUaSI80EgiGiDNrKU6JIDvGiFmnQqsWOasogc/2t9Lh8DIh1U6/288fPzlISIGgovDZgVYy7HokIRxPrVFL2FUqet0+QkoInwJaWcAfUBgRb+RQ6wDBEGhkAXdAQa+W6PMMgKoPr1+PU7MGX+epIHrwtp+KyrIV9G1DzkNGJtWcillrprynHIc/7MHsC/lQFAUFhQ0NG1hdtxqTxsTt425HURTmp81HEiTKesro9nZjUBtQieFqVMyvfknI6RwmxyeAb+vfueuuuxg7diyLFg2975wMKIpCMKSwuaqLQ60D5MYYee3yycfYhH0NURS4YnoG7+1s5NE1FdwwO4uJ6RHMzYtlX2Mfd7y/jxtmZ/HL+bmYD1c2w37kbi6ckEyy3cCPn9nChopOnr6wmMeXFvH61loeWlmBTiWhVYkIgsiYpDCZ/dNZBaTa9bT0eQiGFA629LOqtI2kCB2FyRFMzYwiGFKwG1W8trUOg1oebJQza2X8gSBuXxCVJPKzV3fwizk5ZEYbmZd/RDv9i7f3AJAdbeSWuTn4gwpPrK1gU2UXZxfGc3ZxIql2A+/vbuSptZVsqepCEgUumZzGjJwoQMGmVzE1KwoFhTdLGrjr9JHkx1uIMqkxaVUsGZfE+zubGBlnpr7bzfK9LaRHGXhkVQXXzMwgJcLAluoulpU08Mv5ueTGmtCqJJ7/sppXt9bzymUT6Hb6OPvJTfS6fdxwahaBkEJTj/uYz8cfVNha04XdoB6MnN5e28Os3BhMWpmsaCPNvW6um5VJkk2PVi3x0e4mnl5fTbxVx/TsKPY29rG7oZd2h5faLiejD7txlLb089DKCn48LomrZmQQCin0e/w09rhZvq+FggQzt0xKpSjZRpxFhyQKXP3qDvoOy2Ok49QKHT4HgVCAFFMKMxNnopbVPL//eTrdnQSVILJwLOcLhAJ8WPkhI+0j8Qa9/Hnbn7l9/O0URp+8Yt4PliAfajuem8U3EQTcBByjESUvorYJURqq1Tu6QnI0fEEfZ2ScwSc1n/BF3RfIosympk3U9NXQ4+lhc8tmnFuc/Hrir4+pDi/NXcrEuInMS52HIAi0udqwaW10uDuOIcjLq5eztn4td066E4tmqO7nu6DNzyPx0UeGO7+HMYz/EnywqwlRgNY+L6kRBu45q4CaLiddA17e2FbP2NQIUuwGHJ4AN5+Ww3s7G3lmQzW/WTCC4hQb7+9qpNvpw2pQUZRs5bO9rexrdiAQrhBHGcLLpOvLOwgpoJIgwaonEFLY3xweEwUgNdKINxhk9mg/b9T/CXfrIkKhkShdC1B8ZiRtHdGJWwmI3biDwSHn4cdPRX8F9If/t6ls9Ph7AIjTx9Hh7WBe6jzKussY8A1wy7pbuGjkRVxXdB1zU+dS219Lv7efizZexPWF1zM5YTKS0YhkNA7Z1zCOj+P179x9993H3XbdunUnZZ+//egAn+1v5Y75I7DoZdoHvKw62Eqv289lU9PQqWX2N/Xh8QcZmxpBaUs/wVCIrGgjBYkW5hxu1NOpJaJMaqx6FWatih6njwe+OMTpo+J5fGnY0UBRFObnxw1WRH/17l7eLGkYTJf8yaQUlo5PJiniiI70iukZKIpCvzvAp/tauOuj/Wyu6uK+xaOYlRtDok2Hyxfi3R2NWPVqHjlvNJ0DPv66vop9TX2U1HbT3u+hvttFn3toL5PbHyQ9ysj5C5P5cFczFr3Mx3uakSWRzw608tymWh44dzTbqrtx+UNsq+nGpJX55Xt7uWVuNn9dV43T56cg0cafzizA7Q9yqNVBIBTihmW7eezHhSRF6FlZ2kpLr4c7fpRLrEVLu8NLQ7eLx9dU0unw8uCS0Vw0KYXilAje2FbHB7uamZsXgyyJ7GvsIz3KQL/HH9YWO7389vQ8RsYf0Sx7A0E0ssRzPx2HALyzoxG7QcXYVPtgRPYFE5O584MDfLi7ma013dy3eBRTs6Jw+oKMSgwnJlp0Kq6YlsaIeAtt/R5sehUef5D8eDO/PX3koF759W31LNtWz+8X5bFkbBI/HpdEQeKxxcAHzh1NMKQgicdfSS+OKeaLxV+gk3WDfOruKXcTDAVRUFhWtoyCyALyIsNV8jZXG6+Xvc742PEszFiIUWVELR6/uvyv4gdJkDsHvBQkmdnZ0PuPN1Q3hN0rQgYkYwWidPzEqqPJsYiIXWunw9NBQAng8DmwaWzYdDbumXoP71e+j4TEuoZ17GjfQZOjiZ8X/fwYgpsbkXtM1PTi7MWsrV/Lbzf/lpfnv4wshi97u6udFmcLvuDxLZy+C4IgoDlsAzSMYQzjP49TcqPJjQsHGIxKslCUbOPspzdj0Ej8+ZxRxFm0/PK9fbQ7PLz7s8lMzYwcJBvVnU7+ftE47vpoH9tqu+ke8JGXYCEr2ogsifS4/Hy6v4Vetx8EUBQwqFUsGhNHj8PDi1tdAIgC2I0q6rr87CjXsSTvSj7zVuIJaXC40jBEbkSxrSYgqAiEwrZwX+sBQ0N8McLo8/cxLmoc2zu20+npJNWSypKcJSQYE3j5wMu8XPoyJW0lQPjG9esvf82YyDHYtDb0quF46R8K2vu9uH1BfMEQaknE7Qvy5NoKulwB+tx+4q061pS10e30c8vcbJ5YU0UwpPD+NZPxBxV21PWQatezobyd3ywYSYRBzc9f34nNoGZXfS+xZi1v72xgfl4cTb0ujFqZc4rDBZ69jb1oVCLTs6PodvpYMjaJnFgzgWCI57+s5rP9rfx6wUgq2x28sKmWG0/NJtqooWPAS0XbABPS7Fz7+k7SIg08dUExkijQ5/bzyKpwRfrh+LVkqtoZkXuvihlpAAAgAElEQVQKk7MmDTayfQ1RFHj6sB3ZC5tqWXeonTsWjOD3Z+TT1udh+b4WEqw6MqMNFCbl8uGeZvwhhUBIwe3388jKCpr7PMzIjuTh88Zg1Mh4/EHu/bSMgy19JNn0yIdLp8kReqKMGqZkRiIIApnRJt68ahKf7W9hbVk7j6+p4Fc/GkFjT9g54rZ5OcweEcNPn9/GhvIO3rtmCncuHMlDK8t5e2czeXEDLBgVDjhZvreZx9dU8ovTsjnt8ITlkilhB6q7Pz7A5qounr14LNkxJl69bDyHWh00dLswamTirbrBbXtdPlbsb2FkvIWFoxPIiDLS7fRx+UslzMyJ5vrZWShKmDulRxrIiTWhV0vsb+pjpVF9DEHucfp4dHUFi0bHEWE4EjzyTXxzrNBIGpCg3lHPsrJl1MfXkxuRS01fDSnmFH4/+feY1Wa2NG/h7il3E2/818LWvg0/SIJ8y9t7GPD4+c2CEaw+2MqWmp7jb+hLQ5LcoKtA0nwHmYbBuOguTxcAkdpIrFor/b5+antr8YV87O3YS2VPJc+c9gxftXxFRW8FBpWBZ/Y+Q1l3GfdOu/e4xtdnZZ6Fw+8YJMcAP837KeePOP+fMsoexjCG8X+DAW+Auz7Yz5SsSM4pOrFVmsXFYWuur28cgiBw9Yx01LLI6KTwDePWuTkMeANoZIlos8T5E1I42NzP7e/sRRYFOge8XDghhde21lPf7eLZn47j/s8PsaasjaxoIxPSIvh8fyvNfR763X6WlTQQCB2Z5IcUaOr10NLnpb3fy5Kx89nsrUPUN+EIOkFfiiAEcIcC5NpyaXI04Q158YW+faIeIsTOjp2D9m5OvxN/yM91q68jxZzC3JS56FV63qt4j9lJsymILGBq4tRBX9Jh/DDw2NJCupxeXt5cS7vDR4xJw42nZvPcpho+P9CKUaPiV/Nz+aqmi1+9u4+l45MZlxrWJr/6VR1PrKlgwag4lpU0sHxfCw8vKeSr6i58wRCjEix8WdmByxckJ9rE6rJ2tCqJpePDzkgvXzYBhXBDWJ/Lz+NrKkmxd6FVSdzzaSlGjYpAKERyhJ7MaCM5sSbOKU7E7Q9yyZRUVJLImWMSSLTpiLVoqeoY4JGVh9hU2YVKFnliVjIRbgVEiYAvHN1s0alo7HEPJmO+sKkWbyDEiv0tnJIbRW2Xkw93N2PVhZ0hXrx0PP1uP2/taKAgwYJKgFHJNpzeAGvL2xmbauWxpUUYNTKKonD1qzsQBYHXLp94TCW8rsuF23/syo1RI7O4OAl/QOGlLbV0Orw8v6mG6g4nr18xgV6XnxtPzcIXDCGJAmcWJqBVSdz1wT6izWEO0e308ciqChyeABa9ite31bO5spOrZ6Sz7lAns0dEkx5lpKHbzTnLNpNi1/PIeYU8cUERmyo7MWjCemubQYVVr+apC4oxa1W8sa2eT/e18Mcz80mK0BNn0XLfilKe31TLOcUJXDU9kweXjMHpDZCfYCEnxkQgGGJVaTsFiRYGPAG21nSTYtdTlPLtBPnbsLlpM0ElyGkpp7G5eTMPbH+A64uuZ3bybEpaS3il9P+xd96BbZVn2/8dbckalmzLe+/YTrwynL0TyIIwwggEwt6kBdpSAmG0CS0to1A2hL3DCJlABmThbMcz3lu2ZcuWbEnW/P5QMPgLtMyXt2/9yx+xpTMeHR+dc5/7ue/regWRIOK89PN+xFn/3fxHBsgLR0fhdHtZNjaWTSVtQ68HycRE6uTUd9kJnHpe9OFHsEsPI4i+vQscQCVW4fF7kIqkJGgThqSLbIM23jv5HmKRGJvbRmV3JdeMvobewV70Sj1ZoVnkhOXwZfuX2AZtDLgH8PkDGZgycxkdAx3MiJuBIAjMTjjda1wQhP+x4Njv8eDp6vqXpiIjjDDC1zjdXurMA8SH/PAM6DdLruZnD//OZUZ+PRVqd3n4585acmN1CEIguPX4/JS1WdEqJTxyQR7byzo41NCDSibhwXPGEKlT8El5J6lGDUVJBtw+Py6vj67+Qb6s7cbt9VFvDmSTPfjQBg3y8spxvHj0Q16tfB+lqo8gWShWp5UqSxUqsepbg2MBAZlIhtfnxYcPtVRNn7sPk92EgMD2+u0URRURo47hrNSzeODAA7xW8RpFkUXcNeGuH3zMRvj1kUlEVJlsfHSsDYlIQCwSmJoWRmlbH/tqu3ngrCzy4w0cabLg80NBvJ4ndtZy2zslzM40IggwNTUUvx8mpoQSF6LiofPG8Mf3T2Cxu8mK0vGHMzMCOsoFMYgEgZ2VHfQPell0ytTiz5sr2F9rxunysrPKxwNnZTMmJpiVkxMoOBVcjU0MWDRvLGnngrGxyCSBJrmV3zD9+fxkFxUmG+OTDBiCpNQmjaMvSE6CIOLG1w8BsGJiAn/dVsnqhaOYlBzK1jITnVYnDrcXo0bOEztqcHv93LUgE7fXxxM7qpGJRWwsaeeuhYGGtz3VZt482MT101KYnx2J9htKE6MitcgkomHBMcDDywKaxoIgUGmysuFIK1dPTSIkSEZ+fDCvfimw+YSJlRMTeWBTBf/4LFAHfd9Z2aQY1bx9qImzcqM52WHDhzDUPBeslLJiYgJur48WiwOzzUl7r4MDdT28e7iZsQl6lk+IZ2dlJxa7C4vDzXWvHeZ38zO4d2M5mREa9td1kxgaNCyo9/r8uL0+guQSHr0gD5fHx9g/bcfp8bG5pJ16s53Xr5pAkFxCXlYVmxv3UWe+gncOdaCSSVg2NpbnVxQSpjk93mnoa8CoMn7nTFOzrRm3z02eMY84bRxun5tZcbPADx/UfMCZiWeypmgNmSGZP/yE/zf8RwbI5xbE4PL4WLn+IGJBYFyCAYVUxPhEAy6vj2c/r8Xu9iORdTAgOY67twiFYgOC6Nu1QgWfgMvvQipIWZi0kP3t+wlThSEgUN9Xz/SY6ZR1l7Fm7xpuKbyFeQnz6HX2cvvu25GKpNT21RKtjuaVM15BKTn1JFr2Io3WRsZGjkUj03yn7aHb50aECLFI/Ises95338XyxptErf0ziv/PjWmEEUY4nVC1nNevGo9C8tO+m43dA7g8PlLDT29OM9tc7KjsxOPzERWsZEy0jrnZEbT3OWgw28mP0/PYZ9VIRCK23jp16Ob74Y2TUMrEyCViXB4fDpeXSpOVz0924fUF6pB1KtBGfoFlUM+qbe/QYD9MhvhachIr2djwNq5T1tUD3m/XPfaf+qeUKrl/4v1sqNlAsamYQe8germefnc/K7JXoJaqebD4QY52HCUiKILbdt/GuinriNV+t0mI3+8POIcmJiJPTv5Jx3eEnw/LgIsbXz+Kz+/numnJfHislXs+KmNaWhhfVJtxegIJoEVjotAqpeTF6XF6fNhdHk60WsmI0BIkl/LA2TlD25yUEsrKyUlkR2sZlxiC3+8/ZRQiIUav4qV9jVgcLs7IjkAiFjEmRofb6yMrUsuL+xoIVct57/pJQ9vzeH2Y+11kRem488wMfD4/nVYn+2rNvFHczH1Lsk656MVQEK/nz5vKOdbcx81vHKXP4WHuqECtcpUpIBU3ISmEhJCgoRKLF/bWc6Klj6LkUF7a18SsDAPtVifr9zbgx49BJeOPCzNJCVNz4TMHiNErqTMPcOvsVCx2F6s/LOXW2alE6pRkR2vZVGKixWInRv91APju4WZOtFi5d0kWx5p62VXVybysCKpMNu7bWEaMXsmoKC0Wh4t2q4MiqYFRUVqqTFYe/fQkX9b3IEJgVJSOKamhFJ56cBCJBM4tiGHhY18w6PHxhzPS2VJqoq3XjiCA/JSRx7S0MJ5aXsBnFZ302F1kRWo4KzeK4vpunG4f3f0BW+4NR1o5IyeC5RPiuXh8HN0DLla9dYwFORHkx+lRK6TMzjCi+ka5SrPVxOHWeg60ViMRglBKxXTZBokKVnKk0cKOyk6unZ5Ml7OZflc/9+y7hxmxM7gp/yacHifFpmLyjfmoZYF+hWdKnqG8u5ynZj9FiDIEgJvzb+aevfdQ3l3O5OjJxGvjsbvtBEl/vGvet/EfGSBDoM4uUqcgVq/C6/fzZnETKpmYXSe7GHT7QdSPoK7E60jCN5COxpdDbrSWEnMJVrd12LbEEjG4AzeKhw49hEwsQyPXIBVJUcvU+AQflZZK4rRxON1OLtlyCasnrGZB0gIMCgO7W3ajkqiQir9+crwp7yZ6BwOmIi6vi9/s+g2pwanDbBW9Pi+37LgFg8LAA5Mf+NHHwu/3Y7r3PkRBQYTfftu3LiMfNQpVYSGS8G/XMBzhv5vbb7+djRs3IpPJSE5O5sUXXyQ4+OdTXPlP5f/XOP4x3PNhGRa7i/eum4hEPFyOMi5ExVPLCwjTyIdkpiAwVdrcY6ff5eGh88bg8fmHZaaCVTJqOm08uLUKlVRMebuVtUuzmZAUglSA4kYL4OP+mVdzrGGQY9178PuluC0yelxBBIcG4/K5sLkCZV8erwc3p8+yuXwuXD4X64rXkapPJSc0BwSos9Sxo3kHs+JnEaIIYU/rHlpsLdjcNhK0CVhdVnx+H532TqQi6dCNDcDv9eLp6MD82GMo8wuIXHPPTz7GI/w8KGVicqK1dFqd7KzqpMPmJEwjZ3qGEY/PT3a0Dr/fH3CUk0kIkks4Oy8Kt8dHhclGcX0Pa7dU8tyKQvbVmJk1KhytQjoss9vc4+CmN45idbq584xM/rggkxOtfXxVJbRgdBQLRkdR3tbHWblRpIarsTndqOUSBEHgjeImXi9u5q/n5uDy+vjbtir8/sDYa7sG2Ftj5tHPatCrpPzp7Bz+ubyQmk4bG4608HFJO26Pj/QILWVtVkLUMu5bko3f72fziXbCtQompYSSHaXF4fLwj4sCTXXvHW5hdIyOyyYm0Ng9wLh4A70ON26vj7K2PoKVMpLD1GwrM1He1keH1ck/dwYaA9VyMX0ONxqFm88qOpBJBB755CRur5+bZqVwTkEM45NCSAhRUdvVT2aklkuK4kkMUXPlywcRgCW50dhdXm596xgFccFMTwtjaloYRq2COaPCsQy4WPyPPYyJDTRKtvU5UUhEaBVSWi0O9tZ0MzE5lChdIIEnEgnMzAxnZmYgHjjW3MvG420sGhPFfWfloJFLONRo4Y3iJsraepmaZuTKKUlYHQEN6touNT12N0lhGpbkDS8/y1aew1PVsYRq1OTHBXPN1GTqzP30DLjYV2vms4oOZmWpWXf09wRJg7AMWobk2YpNxawrXsf1Y64fMmC7dNSltNhaCFWGDtvPDXk30OXoIkQRwsptKxGLxDw397mf9fvwHxsgS8Qi/nJuwMWlucfOJ+Umjjf3IsJHcBC4RL3IhGjOHafg3fINRIRAS38L/e5+VCIVdp8dAQEJEvrd/QTLgglThNHc34zD60AYFDCqjKhlai7OuJiSrhJkYhk6mQ7BLyARJFyadSkAC5MXUtlTyZ1f3Mn1udeToEsgXhtPPPFU9VTxUe1HeP1eRCIRbf1tPF3yNBdlXESaPo1IdSQWh4Wrtl/FvRPv/XFF5n4/1q1bEcTi7wyQVaNHoxo9+kcf7xH+bzNnzhzWrl2LRCLhd7/7HWvXruXBBx/8tYf1f4KVkxMZGPScFhx/Rdy3lHCcaOnjcKMFy4CLELWcOzecYHySgYvHxwPQ1uvgz5sraOy2MzZeT5dtkE0n2nntygnc+NphHJ5+hLCtaBT3sGxcMJu6RaTokuhvl3LM0syE4ESenvM0RzqO8ELpCzRbmxlwD2AZtOD2u09r2jM5TJgcJmRiGTJBhkgkQiVR8Xnz51RZqnho2kNU9FQQJAkiWhPN3XvuZnHKYjbXb0YmlvHCvBeQiCSYn32WnldfJeaJJwi/806kMd/PinqE/xkUUjFhGjmHG3sYl2DggrFxXD4pkehgJReOi+Pej8pIDldxtKkXtVzCB0dbeWFPA6EaOW9fU0RFuxWH28uB2m4e/rQanUp6mrFEhE7B0rxovqzvxtTnYHuZicoOG3qVjKYeO3XmAVYvyGTzCROflJuINah4fEcNV09NYnFuNFlROsYm9PPO4RbeLA6UDVjsbuaOCicvTs/4RAMlLX1IxSK8Pj99DjeROgX7a7txe/3IpSKumpLIRePihgwxLHY367ZUIBWLcJ1y90sJ1/D8irG4PD6umppEfIiKw40WPqnooL3Pid3tY2pawMHO4/MhCIH+AYlIhFIqYcHoSArigzmvMBaNQsr2MhOPfFrNpJQQXF4fLo+f9l4nMXoVCSEq/rDhBAODHtYszuLKlw4Ra1DicHmZnBqKzenh/o/LmZVh5OqpSRi1w2X3iht7KG3r40RrHx8ea2NCkoHCeAOTUsO4Y34GYpHAhePisLs8+P1+Hv7kJG19TtYtzUEiFpFiVHPR+Dimpxspb7eilkuobLeikompaLdxotXK8vFxSMUi1q8ch0EVMAxpsdi54On9pIaryYjUMi8rgid312HUBuyn/3FRATurOnnws32UWPysmnQ2C0ZHER+i5CzbWYGxm4opCA9YTucb87kh9wYmRk0c+myp+lRS9amnnatGlRGjKlBasihpESLRt19ffwr/sQHyNxn0eLHY3eTE6DjY3IzT18cf541n7aaTvHl8C4awTrocXvAHLvh2nx0xYnz4hrImX/18YeaFvFr+KnavnUZbI+FB4exq2UX7QDuRQZFsa9iGXqGn1FzKaxWvkR+ez4zYGXQOdFLfV0+Ps4cEXcLQ2I51HRvqsMwOzeZIxxFKzaU0WhtJN6SzesJqNtVt4vWK1/H6T5db+j4IIhGh118XaGsfYYQfwdy5c4d+njBhAu++++6vOJr/W0xNC/vB61w1NYlz8qN5fm8DErFAW6+DLtvXpiBdtkFMfYOckRVObW8juekmzs4P3GRWzU3DLa3D5kvlmV0mrp8Zxt9nPIhaqmZP2x5qju0mXDULAIVEwd62vchEMiKDIjE7A+YTsUGxNA40ApCkTqLH1UOvqxeX14VGriElOIXWgVai1FHIxXKSgpM42nmUV8pfQS6WY3VZeaPiDaI10dT21nKk4wjjIsfhamzCZ+vH29GBZtasn3poR/gFuGhcHJXtVg419TIzM4KE0MC0dZ/DzZsHmxAJsDQ/hlFRGtZuqcA+6CHFqKam04bT7aXG1E9qhJp7F2dRlBxy2vZlEhE3zUrlBl8K931cRmOPnYwIDZ9XdWKyOdlT3U1KWBBXTklkblY4epWUxNCgIUOK/Hg9+fF6Pinv4EBtN1dPTaIoORSJSBgqY3zkgoAW7rYyEw9tq+L2uakUJYXwRY2ZELUcsUgY5hZnCJIRoVPQ3e/isonxtPY62V3VxT931rCl1MQd89PZWNJOg7mf2RlGJqWEsW5LBSq5hNeuHD+030Wjo4nRqyiI1yOTiNha2s72UhOzRoWTGBrEzbNSmJ8VwaTkED483jbU3+D3Q3mblVpzPwsaopiQFEKyMYg7zxyFWi5myRN7aet14PX7mTMqfFiA3Nbr4OHtJ4k3KDFZB3G6veyo7KK914lWKeXi8XEIgsCJlj5ue/cY0cFKVDIx/YPeIf0utVzCyslJeLw+Vr11DJ1KSnlrH26fH6lYhCFIxv0fl3OooYeLixKYnmZk1VvHiApW0Gyx0+tw0WEbpMpkQyYWoZSJabLYsbs8FCWFkJ9VyZe9h+lyjicxNAFgyCjkq//9fj/tA+1Mj53+g0sllqYtxef3UW2pJlGXOEwM4acg+P3/e6KqwsJCDh069IPX8/v9zPrbLsz9Ls4fF0J4aB8Xj5nC/btep9rxCfMSp/Nc6XOIENHv+Vo/WSVWYffah36fGTuTR2Y8wm27b+OQ6RAKsQKFVIFEkCARSdDKtBzvOo5cLGdu/Fx2NO9AIpZw78R7KYoswuqynqZn7Pa6aRtoI04TOEn9fj9mh5lQZShmh5newV5S9anfWaM8wn83P/Y78VNYtGgRy5YtY/ny5f922V9jfP8teH1+LnuxGLEAN85MpSBeP+waYe4f5O2DzTy//xjRyZ+wfslaDIqvO8RfPdDIyweqkUS8gk/SQaQ6kqfmPMXvP/891ZZqCiMKuTLnSs756BzsnsCMml6mp8/dh1yQ4/K7kIvlSEQSbi+8nfWl66mx1hAkCSJIEkSkOhKb20ZWSBZmh5mpMVNptDbS7ehGK9did9s5J/Uc6qx1LExaiEamwTc4iKuhEXla6v/Z693/5u/E9x3bhiMt/HVbFXeemcGiMdHUmwcwBMn4zVtH6Xd6sA16Oa8whjC1nNLWPj463obD7cHp9uH3w+LcKJp77PQ5PFxaFM8Fp5QqvsLnCyg8qBUSrpicyDUvH8Lc76IwQY/b60ctF9PW62T95WMJ1ynx+vwIwO6TXQhAm9VJq8XOb+ek0+/y8GVdD5NSQk4riao3D/DqgQaqTDYONVo4Nz+GZKOaD462cs+iUcMUFZq67dgG3eCHy9YfxOP1ccusVHaf7GJqWmigkXB01NADwzWvHKK5x85b1xSdZvH8FZc8d4AKkw2jRgH4CVXLefmK8d+6rMkayKYvHB2NIUhGW6+Dj4+3UdLaS3G9hZQwFdZBL5dMiGdOZjgGdaDhzeP18d6RFvZUmznY0MPMjDDeOthCSJCMKL2Kt66ZgFwipsE8wB3vlmDqc3Dr7FTSI7S4vD7y4oY7JNZ09iMTC9z85lEsdheJoWpkYhEN3QP0DAyyclIiy4sS+Pv2Klp7HRys7+Ev546h3tzPX7edZFyiHlPfIElhQTy3IiA9197fTl1fHTmhOahl6tNs6AHqeuu4bfdt6OQ6otXRrJm45nsHun2DfTx25DH2t+1nRWMcs4PHEbJy5fda9199J36xDPKaNWt49tlnCQsLZE/+/Oc/nyZ6/nMhCAKTU8J4o7iJ1h6Bu84MZCbWzrsMv38Fjxx5hFhNLFqZFq1MyxctX6CQKFBJVNgddqQiKRJBwpKUJXj9XswOM7nGXO4uupsvWr7g6ZKnmRU3i1fKXxnq5g6WB+P0OMkPyacgvABBENDJdTRZm9jesJ3z0s9DJ9chFUuJ18YPG2uYKnBMHj78MDW9NTw791kgoAH4levUCCP83MyePRuTyXTa63/6059YsmTJ0M8SiYSLL774O7fzzDPP8MwzzwDQ1dX1ywx2BMQigWcvLeTKlw6x5qMyrpmWjNfn42CDhT+cmUmoWs7KyYnMyNQTqp02LDgGuHh8HLNGaXi96jjBimASdAnIxXKuGXMNb1e9zcd1H9Pt6CZGHUODtQGfz4fFZUElUREVFEV1XzUejweRIGJe4jyOdB6hdaAVQRBw+91YnBbaBtoQI6apv4kuRxcbFm8YCnzdPjcnLSc5L+28oRudSC5HkZ72P34sR/hhLM2PYWl+DGVtfTzwcTl7asyMTzTw/GXjAOi0OjEEyTjZ0Y9cIuLTChNtfR5C1VKig1VMSDKw4XALcqkYq2N4bXulyUpz9wBquYTG7gFqOvtRyiRkRimQikU8t6KA857aR1WHjXOe3M/VUxPZWdWFUipmd3UXGrmEicmhNPbYcXl97Krs5KHtJ7l74SjSIzRsLGljWWEsIWo5iaFBrF6YxVO7arC7vFSabOyp6aLT5uKyFw+yduloFoyOxOn20tgzQEG8ntUflNI7MIjolI7yi5eP49a3jrKvppux8fqhAHlJbjQWu2tYcFza2kd7r4Pp6WFIJWIW50ZzYlMFarmYxWOihoJagJpOGydN/czPjkAkEojQKrm06Ota7Sd31bLlRDuGIBm3zEplRoYRrVLKza8f5t6N5Ty1vICpaWFIxCKWjY0jQqsgITSIG2Ykc8vsNAQEBj0+pCIR920so7F7gCcvzqPH7sbl9bHihWKClVI+vHEyQaea7Jp77MQalMglYq6cnMTfPznJlNRQonQKInUq/rq9kvRwLVqFlDWLs3mjuImKdhsyiYjargHy44Ix2wbx+f2cnRc99Fki1ZH48HH1J1dzRuIZrMhacdo5F6mOZGbcTMrMZZgdZn5I7ra8u5y9bXtJ1SSRUNnNYFjd9173X/GLllisWrWK22779prYnwO7yzP0xHjz7FSyonXMHTW83snr91JqLiVJl8Q49Q1IxaCRafii5Qs6HB0ICOQZ83h0xqOopCq8Pi835d2E3WMnRBnCwuSFxGhiyNBnsL9tPyd7T+L1e+lz9xGqDOW63OuGSbUdMh3io9qPyDXmUhhRSJe9ixJzCVOjpw5r4gNYmrqUJmsTLq+Lm3fczMSoidyUf9MvdrxG+O/m008//Zfvr1+/no8//pjPPvvsX2b3rr76aq6++mog8PQ9wi+HQipm1exU9td189dtVWRGamjvdQ41LSmkYjIjTp/GhsDDeKTWwG/H/nbotQH3AG9WvklBRAE9zh5Sg1O5Y9wdvFHxBmXmMqosVRRFFfFF0xcASAUpOWE5KCQKBtwDZIVkEaONobitmKb+psB+TunHjw4ZzasVrxKrjmV63HQ+b/6cR448wnnp53FB+gXIxD+vy9UIvxxHmiz8bVsVHp+fxu4BzsiJZO6oiKH3v5rif+bzWk529LNgdBS7qrp4cnk+Ro2CevMAIpEItVzMFZMTeWlfPX5gckoYz35eR3mblTsXZHL/x+V0Wp28cNlYXt7fQHFDD3aXl8cuzGPl+kP0DAzyxK4a5GIxE1NCSDVqKIwPPmVSIaCQipmaFoYgCIxPMvBpRSfvHmohJ1rHlNSvS5uunZ7CtdNTeHJnDRtPtJGtUXC40cId7x5nfJKBI40W7nivhNkZRo429SKViJCIRHxaEbBhXzImmoP1PfzmnePcvXAU87MjeXl/Aw6Xl4vGxQ1dL/+5q4Y91YGHiWdXjCVCq0AsEsiP03P+2Dhe3FvP7qoupqWH8cr+RvbXdZMToxsmA7et1ERrr4OLx8dREB9MsEpKU7eDCK0ckUhETkwwFe02Bj3DTX2mpRuZdkruzerwUNV19W4AACAASURBVN5uZUpqGPtqu9lwpBWn28v5Tx9Ar5ZyzdRkNAopIgFm/m0Xl0yIZ1JyKCteLCYjUsOYmGDOyI7kjJwINh5ro77bzobrJ/LalROG7fPcghhyonW4vV6aeuwkhQaRHx9LsErKnP8vFlNL1SQHJw8lDMvMZRhVxqGEoVKipLW/FcughfkJ81m9dzV3F92NUqIcmnX/rvvS2IixrJ2ylnR9OoopAoL451EF+4+tQQ48NVZx31nZ5MfpCVXLidUraeyxow/6+kIsEUn4x8x/IBJEXPzMYZQyMetX3sN9++9jW8M2ErWJDHoHMTvMXPXBVQiCQJo+jU5HJ4XhhaikKgojAkHAuMhxtPS3YFQZuTnvZqSF0iFZt69YkLyA9JB0Mg0BTb7N9Zt5u+ptdDLd0Ha+ojCikMKIQuxuO5khmaQZRjIrI/w6bN26lb/85S/s3r0blWrE+eynUN1ho6S1jyVjor6zMe+HUJBgIDNKS1q4hoJ4PR1WJyFBP04/3e62U2WpIkwZxiMzHuFQQw+3vlrJmkXXkGcs5rGjj/FFyxcMMohaqiZdn86KrBU8fOhhskKyqO2r5aa8m+hK7+LKbVfS7+mnZ7CHEEUI85Pm8+iRRxlwD9Bka2Juwlxyjbm8WfEmermeRcmLfvKxGOGXxeZ08/yeOuo6BzD3D9JisZMQqubuhaMQBIEu2yA3vnYYiVjEIxfkccvsNDqtTsYnhXDDjICJhUQsIilMzezMMELUcswDLh7adhK7y0tcSAPPXVrIEztr+fBoK38/fwxtvQ7Wbq7gtnlp3DgjFZ1KytYyE/Ozw7l6chL3fFTGoSYL+XEGDtRb+Oh4OzKJmFtnp/GXrZXkxOiGJOLOzIlAKRWRHnG6pCJAlF6JVCxi7dIcnthZS2uvHZVMzNgEPSFBMlp7nahkYlQyMcEqGfXmAZ7cVUtWlIY/zM/kjYNNQ0m5uxaMwuMbXhr527npiAVhyLhjY0kbOpWUhWMiae118PjOamRiMdtWTeH8sbHMy44YMin5ik0n2mnsHiA6WIHT7eOxT2soa7cSZ1AxPcPIqjnphGrkPPLpSeIMKo42W3izuImbZ6WSHa3jmd11ONxedlR0sCg3mhVF8VwwNpZ2qyNwbWru493DLWy4biJ3fVDCocZebE4PakXgcx1v6qWha4Dp6UZun5eBRlHLWweb6Hd62FzSTmq4ekiyUioWcbTJwsv7G7lqShK5sTrSIrSUtPRy9j/38ccFmYxNCMxslXSVMDt+NtNjp9Mx0MHd++4mNyyX1UWrhz773Pi5NPQ10NLfQttAGx6/h2JTMX85+BduzruZabHTvvXvKhFJyDMG6s75GSfhf9EA+fHHH+fll1+msLCQv/3tb+j1+n+/0vdEHyQjWq9Cd0r6yO31sW5LJfogGS+tHDds2a8EqB+5IA+xSEAikjA3fi6fNn5KgjaBNZPWUG2pxuQITD/PiZvD8lHLTxOunhE7gxZbCzfk3YBWrh32XklXCdsbtnPV6KvICskaev3MxDM50HaAx489ztNznv5WYxCVVMXdRXf/9IMywgg/khtvvJHBwUHmzJkDBBr1nnrqqV95VP+ZvH2omd0nu8iP05MY+vPocqpkEuZmRVDRbuW37xznvILYYdJZ35cwVRjPzHnmtAd7gDkJc0gOTmb55uV4/V4mRk0kUZfIb3b9Bo/fQ5QqirCgMESCiKzQLCZHT2Z3y24uyriICzMvpMnaRIGxgJ3NO3mt4jUWJS9iVcEq3j357tc3rxH+V/PEzhrW72sgJljJX84dw53vn+Di8XF8eKwNi93F7Ewjrb0OvP5ADXyMXsnqD0o51GjB1OekrM3Ky1eMQy2X8M/lhZzssLHlRDvXTE1i/b562nodvH+0FUEA84CL9Agtd31QSklLH2MT9Vw+KQmAA7XdtPU6WDVbypol2RxutFCUpCdILmF7mYlUo4b+QQ+fVnTw4dFWHv+shscvzidELeOJnbUkhKpYODqKcQkGxCKBFouDzEgNS3KjmZ4WxgObKqg395MXp8fvB32QnPeumzj0EHCkycLjO6oJ18pxefw43D6mZ4SREBaE8ZTZRXb08H6jXruL/bVm7lqQSZgmkGEP08gpjNOTGanD6nCRGBJEW6+TNR+V0Wxx8JdzRnPbO8e5YnISo6ICMcWaxVnYXR7+tKmC1l4H101LZvOJdrJjvt5fZoSWrEgtVqeb7v5B6s0D/HVrFfcsHsUX1V0UxOuxDXrYVmrC1Odkfk4Ey6PjmfnQLtxeP4YgGQ9/epIdlV1MSgnl92dkIAgC7103kT9sKKGr30V0cOAzLBodyehoHYYgGXe8W0JauJqMSA2N3XbuWRRoxOwecPHS/gY+LpHx8hXjEQkCMokI0TcSvi+WvcigZ5DpMdMJVYZycebFpOvThx3DGXEzeLH0RT6q+Yg8Yx5qqRqpSEqmIZNodTT/0/ykAPlf1TRed911rF69GkEQWL16Nb/97W954YUXTlv2x9YzjokN5ulLCoZ+l4pF3Lska0hLtNfuorZrgLxYHQdMB4gKiiLBkDC0fFFUEYuTF7OvbR/Vlmpi1DGIEePFy4H2A1yWcxmfNn5KmbmM63OvRyqWYnaY6bR30uvsZWfTTsZHjOftk2+Ta8ylpKuE/e37WZKyZFijXpgqjPGR42mwNiAWflkzkBFG+LHU1NT82kP4P8NVU5KYMyqChB/hwPfviNQpKEoKIS/uX2tUe7w+Hvm0msSwoGE22c3WZh49+igrRq0gJyyHwgQD7133taRSUnASfxj/B9aXrqeur45b8m7huZKAtqjD42BR8iKu2X4Ny0ctJ1IdSbQmmuPm43jLvbxW8RoKiYL5CfM53HEYl9dFeFA4F2ZcSEV3BRFBET9bd/kIvwzRwUoUEjEXjIslP17Pm1dPIEgm5sY3jtJpHeSicXHcvTCLcK2czEgt7X0OTnbY0ColTE4NQyQSkH1j1mRTSTubT7ShlEmI0Cnp67Cxfl8D65aOZv6prO+5BTG0WRyEfGPmd+3SHNxeHzKJCINERoRWwfLnD/L7MzJ49MI8XtrXwCOfniQ7SscHx1oRiQSkYgG1TMI5+dF02gZ54ONytEopAn7sLh8PL8tlTGwwg14fpW19tPTYqekaOCVxFk+wKrB/nVJKmEZOn8PFlhMmugdcSMUiuvtd3PFuCSnGIG6dnYbH52N/TTf58XqyonQca+7l6d11PPxJNXEGJe9dN4nb52UAgXhk2TMH6LQ5mZkezrhEA009dj441srHJe3E6JXUdvVTb+4nM0KLUavgqimJ6IPkGIJkpEdoaLU4MPU5qO8aYMHoKN473Mwlzx0gJEjOb+emE29QUVzfw/zsSCYkGahot7IkN5pnPq9jX62ZKJ2C0TE6RkXpMGrkbC1tJy82mEuLEoay4KnhGn43P5M9NV1YnR7+vr2Kms5+GnvsvHrFONYszuLPmys43GjBqFXgcHtJMWoYlxCYbciJ0vHM57VcWpTA29cUYXd5KG3tw2xzki25gSXjghEEAbEgZmnq0m89B3NCc0jUJTIqZBTbGrbx3Inn+OP4P5KiT/mlTvvv5Cddrf5dTeNXXHXVVSxcuPBb3/s56xm/2Y358v4GNh5v576lcfyt5G+MChnF/ZPuH3pfLBJzVupZiEXiIe1hnUJHuDKc+ybfR5gqjEOmQ+xu3k2nvZMpMVM4I/EMpsVO462qt9hQvYFrcq7h2RPPkheWx835N1PaXYpCrPj/h8Vl2Zd9789woO0Ab598mzvG3kFEUMS/X2GEEUb4X4VRqzhNp/TnIlgl4+5FWae9/tTuWrw+PzfMCNxEBj0+9tSY6bQ5hwXIvYO9NFmbKOsu4/OWz1mWsew0Af5FyYtI1CZSYi4hUh3J/MT51PbV8tuC3+LxemiyNbGueB0z42YyK24Wn7d8zoHBA/S5+kAAvULP2alnD2mUbqrbxKsVr3LvxHuH9E5H+N/JsrFxJBvV6FVSrnjpIG0WO1lROtYuHU2n1cnK9Qep7RpgXlY4Y+L0yCViYg0qsqJ0XDQujv5BDw63F3P/IOVtVi4timdqWihbS03olFIEBKL1CmZmGtl9sgupWMSF4+IpTDCQEqamZ2CQv26rIlgp5ba56UPqToIAUnHA+hrgZIeNkx021p6dgyFIxspJCUTpVXRYnaQYNZyVG01WlJb9td2c7LDRabPjPyVqZtQoePPqIsw2B0ufPMD6vQ1cND5+2HFo73PQ1usk3qAiO0rLgtFRxBhUrJgYzzsHm1nxYjGDbh8Wuwu1XMwjF+QzMTmUhJAg9td14/Ur+Wa5rMvjQywSmJgUygNnZeP1+9EopJxo6aWjb5BlY+P42ydVVLRb+ehYG+19gVKPFy8fx30by6gy2bAMDOL2QZBMTH6CgeIGC06Pnz6nG51CglwiYm9NN3qVjFVz0nj/hsnsrQnINhpUMix2NxFaOTsqO5mdaUQfJOfpSwpOU/4Ym2hgbKKB5/fU8fGJdq6anMAcaTjBKhlFySH84YwM+p1uBtxeJCKBmk4bW0pNVLTb0Mil7K/rZlZmOMlhat4sbuaN4iaighX0DLi5ctLXXgx+vx/LoAWDwkC3o5vewV6Sg5MpjCjkrUVvAVDVU8WYsDHf6Q9R2lVKaXcp56Sdg1Qkpb2/nU11mzgr9azTrms/hl/scb69vZ3IyIA7yvvvv092dvYvtathVLRbufvDUpYVxrJiYgK5UdHcKL6R7fXb+aj2IxYnLx5aNsOQQYYhY+j3XefvAhh6mrou9zq+NH3JzuadOLwO9rfvZ0bMDBYmLSReE0+6Ph2VRIVBYaB9oJ0aSw3N/c3DLFZtLhtPHX+KGbEzTqtB/ja6HF209rdic9lGAuQRRhjhe1Fc34PH6+P66ckIgkCQXMILl41FIR1eA50TlsPz857n8+bPeb3ydfLC82jvb+eTxk+4IueKodmvrNAsssMCDmNX5lxJvDYeqViKx+dhVtwstjVsY2fTTuYkzOH5ec+zo2kHNX01FIYXcqjjEJZBC0tSliATyxAhQilWYlQaf41DM8IPQCYRMTE5lE0lbVSbbIgF2FnVyeWTE9lXY+Zwo4XpGUZWTEwAQKuQcEZ2BDmnygNuf+c4PQMu4kNU7Kvt5vkVYymIN1AQb8Dv9/NJeQe9DjdKqZh/7KhGLgk02WVEBNZf9dZx9tWa8fn89Ay4aOtzMikllGunJfP2NUVY7G62l5noGXDx9/PHEGsI4q6Fo4bG/9K+BraXmXhyef6QI9/+2m7eO9IyzOpZp5Ti8fowqKTEhajYeLyNSSmhGIJkvLK/gTeKm+i0DSIVi5CKBEbHBjM+KYRlY+MIVcs5WN/DidZejrd4iNQqSAtXI5OIKEoJwaiVs/bsnKE4omfAxfN76lm3dDSjY3Tc93E5+2rMPH5hPq8caMTh9lDb2c89i7JwDHr4osbMC3vqCVbKiApWMjUtjKTQIN470oJn0Mv0jDCidAoePj+Xuz8spaarn4c/rUajkPLiZWNRfMORsyBez82zU3B7/MzNCuf6145gGXCxICeC3Fg9Usnps9qHGnt4ZncdTrcXj8fL3z+tJkKjYNGYKMQiCFHL2XCklQ+PtzIhMYRKk438+GAevSAPQYBzC2NIOlVaNjUtFKfHy/hkKXvbP+NYl49XKl7h2uxbMbtaeLbkWe6acBfvVb9HVU8VT895Gr3i60RnuiF9qPzU7/dzqOMQIcoQknSBUpxN9ZsoNhUzNWYqUeoojncd58PaD0k3pDMlZspP/Tr8cgHyHXfcwbFjxxAEgYSEBJ5++ulfalen4fX5iQpWMjEl8ASRb8zn2ZJn0XRpUEvVFIQXnKZXDJzWIamT61g3ZR17W/fyasWrKCVKYtQxTI+bzqz4WdhcNnRyHU6vk6kxU0k3pBOuGt65aXaYKW4vRq/Q/9sA2e1102Rt4vKsy7/VOWaEEUYY4dt47MJAje83r2GGoG9XjdDINMxNmEuqIZWU4BReLX+VvW17WZC0AJ1cxwulL7CvdR9/n/F3antruXffvVwy6hKWpi7lUMchKnsqkYqkJAUncUveLWhkGuYnzkev0JMTmsNLZS8RqY78WrVCAKlYilj03SVmfr8fj8mEJDwc4RdwxBrhh7GrqguFTMzU1FDeOdxCc4+djAgtszKMrF40CpEg8KdN5czJDOf9o63UmwcYnxzKhKQQ+hyBIFYuEZEc9nUNviAI3HlmJiJRIGj0+2FcwnBpwimpoUQGKzjSYCHWoKTL5kIsCLT3Oth8oo13j7QyMTmUtl4HcLqiwZLcKHZUdvJmcTOrT820FCWHUJQcwvGWXtZtruSKKYlkRmoJUct585oiSpp7eWBTBU63l/MKY2nucSCTiHhkWS6JIUFYBz0kh6mBgETdg1sqSDFquHtRFr99+zgF8Xqcbh8Pbavi0onxpzSPv6auq5+PT7QTqpaRGBbEZxUdeH1+JBIR5W1WTFYnRo2CKWlhqGUS3ixuxqhRsP5UL9W8rAgcbi9XT0vCMuAmI1JLU7cdQRC4amoSf9hQwtgEA+cWxFBn7udv209SEK/H5/dj6nPS3GOnpLUPuUSEfdCLQiLilreOc9nEBC6bmMiLe+tp6B5g1Zw0DCoZf91axbEmC+E6BVKJiNZe55BSTZ15gFvePEpauIYxMTrOyY/m6c/rKGvto7bTxiOfVXPVlCTSwzXsqurgZEc/EToFL1St40vTAQTJClqtFm577wgGlQJNeBxhqjAWJy+mPLgcheS7Z96sLisPFj9IcnAyd46/E4fHwdWjr2Zx8uKhDPOsuFnEamJJN6R/53Z+CL9YgPzKK6/8Upv+l2RGatlw/aRhr+nkOp6a8xTHOo+xrngdV+ZcyeLkxXzZ/iXphnRClaHsat7FntY9rCpYNeTiUm2pptpSjdPrpG+wj/PTz+fy7MuHtquRabh30r0EywN1Nd+W8U3UJfLYzMe+V7q/393PF61fBGROEuf/xCMxwggj/Leglv+wS7lULA2o9dg7WZy8mBlxM4jVBGa+pCIpcokcAYEEbQKz4mZhVBlZsXUFs+Nmk6hL5OzUs3nn5DuUmEuYGTcTuVjO1JipbK3fyvs17zMxaiLL0pdhc9nY37afs5LP+s5pUgD7wYN0PPAnQm+8Ae03XB1H+J/H6fZy48wUWnsdGDVy2vucbCszsWZRNlPSwthfa+aBjyvod3kI18r567mjidAFmj6/yiyPSwwEvhKxCL/fz53vnyBILqGjz0n3gItHluWiVUqJCB4eEF05Jelbx7TwH19Q3dHPpJQQlo+P48opiRxutKAPkmF1uKlotzItLYzEUDXpEZphesNf8eCWCorrLUToAvXTAOHaQGC6WhCG1BZ+d0YGTrcXlUyMIAh8szVsV2UXzT0O6s12KkxWXl45nq7+QW558yi9djd5ccEEq+xkR+n4pLyDUVFaPN6AHJuAgEoqPlXDraClx050sJLVi0aRGamlptPGS/samZ4eRuQpcxSPz8fdH5bSZRvk7WuLCFMrePtgM498dhKFRMyrV45Dr5LT0D2AViml1+7C6fFysKGHgUEPfmB6WiD26LA6qem0ESSXEKlTkBmhZePxVh79rBq5WMThRgtROiV9dhfzssL5pKKTGRlGHjgrhxSjBolYRHSwkiW50UxKCWF0TKAPQikTs3ZrJWUmM16/kzC1jNveOc5Hx9uQSwRC9Vbm5Y1nXISPGE0Mqbp0uvtDKWuzMs94BtHqaEKVoTx25DG21m/lvkn3DUsQmh1mDAoDWpmWWwtuxagy8uDBB6nvree5ec+RGZI5tKxULCUr9PQStB/Lf82julampTC8kFvzb2VG7AyqLdU8WPwg754MWOpW9lRSai7F5rINrbOhegMvlL7AmYln8tIZLzHKMAqHxzFsu1khWf+yu/Ltqre5c8+dgfq8f4NeoefRGY+yqmDVj/yUvwxukwmv1fprD2OEEUb4GbG6rNyy4xYePvLwUHDc2t9Kv7ufNUVr0Mg06BV6bsq/iThtHCJBRKw2lodnPMyYsDEkByeTEpyC3+8fum4e6zpGsDyYK7KvAMDldVHTW0NtX+2/HIssOhplfj7yxB+uzDHCz8eOig6WPrkPc/8gE5NDSTFqGB0TTHVHP70OF3CqnlYMC0dH8fAn1bz6ZdNpsxUTkkKYkPS1Pre5f5Beu5vsaB25scFUd9oYHaNjaV4M34c5meGkGtWsPTuHxDB1wL1taxUHart5eV8D935UypqNZXQPDPLoBXlcMzWJT8s7MPU5h7YxOzMctVxMvGF486xCKmb2qPAh62mvz88Nrx9hzcby08axvCiel68cz6SUEEZFalHLJby0t4GSlj6ighW0Wuzc8W4JW0rbefSzah7cUsn+uh5unZnKJxUmrn3lMBOSQ8iJ0WHqc3C8pY+/b6/izeImqjv6Ka7vJsWoZkpqKGs3V3Dp88Wcmx/NiokJyMQi2q1OHvvsJKZeJ4YgKZE6JY9ckEukTsHlLx4kSCbhg+sn8eA5ozFqFczPiiA/3kD3gAuT1YlGKeXuRaN49II8qkxWdlZ2oVNIuGVWKkaNHL/fh1Gr4KLx8czPjuCPZ2ZSlBxK2CnlDoVUzGUTExAQhow8ZmWG848L8im37Kehr4lHj9+PzdcI+EhJqMeme54jjS7WTVnHE8ee4GDXTpaOlxOfuo2kuAYAJIKEWE0sLf0tPHnsSVzewLm2t3Uvl2+9nM11mwOGcNGTSdOnYVQaMaqMQ458r1a8yr3778XtdZ/2N/sp/NcEyBCQU5ubMBe9Qk9KcArX514/pM15Rc4VPDn7SQa9g6zYsoIdTTu4PPty7ppwF/HaeHoHe1l3cB07m3b+2/14fB7Wl61nT+seJIIEqUg6NEXxXbxT9Q5/3PNHtHLtD/Yh/yXx9g/QctPNdPx57a89lBFGGOFnRCVRMS12GlOiv67VKzWXsqVuC1WWqmHLlpnLSA1OpSiyCIDjXcep762nb7CPzfWbuWLbFexv289h02HGhI0Z6jgXBAGZSDYs8fBtSKOjiVxzD/LUkdKyX5OX9jfQ1utAKf26HOaKyYm8tHIc8SGB+9K0dCMf3jCZickhKGVikkODMPU5ae91cPeHpTz7+fCHobcONmO2ubh1VirXTEtmaX4M28o62FXVxcclrazfW4/P969d026ZncbHN08h/FSmempaGKtmp5Ibq2NrmQmxSMy+mm5OtPTh9fk51Gjhz5srePtQ09A2LhgXx0Pn5TIvJ/I79/PB0VauffVQQLmhe+C09x/aVsWGIy3cMCOF9Agtt751jCqTlehgOXEGJSlGDZdMiGd6ehjzs8Oxuz3sqOxk+ikXvMNNFjYcaQFgcW40YWoZ1Z39lLVamZcVwcPLcnnty0ZWrj/ISZOVqGAFMzLDWZofgyAIROkUXDElEYRAuYPPHxAniDMosbs8NPbYeeVAI8ue2c+xpl62nGgnQqdgaX40ExJDeP+6SZydF8NnFR08+0Udhxp7KIzXkxCq4uWV4znZMcCRJgsJoWoeXpZHtP50JZ53Djez6q2jHKzvAeB4Sy8AN0+bTEqYlhNlE/BJO1Bqa7FKPydEPIq8mBBW7VxFrDqWW3N/x/pPZcR4rmVlTmBGXiwSc9eEu4gMiqTEXEJtb+Ac2li7EYvTQrD8a9WeAfcAW+q3sL99PwfaDgABdZ663jrcvp83QP6v0dwxDZh44tgTLEtbRnZYNmKRmDnxc4bq4qQiKXqFHqsrkCn148eoMg51YucZ87gx90YmRE34zn18xVd/wAx9BvdOupelad8uZ/JN2vrbaLI24fa5UXK6RumvhUilRDNnDrKE+H+/8AgjjPAfg0Qk4dox1w57bWbcTOK18aQGDw9Uv2z/kvKechweBwqJgrNTzyYnNIes0CzcPjcJ2gRi1DHMS5xHdsjXDdkGhYHVRauH3LIsTgtPH3oce3sL1834PcEmOz0vrSfslluQxXy/bOIIvxyTUkLJjNQOlSBAwLHW4xvu2iYIApNSQjnwh1kIgsD5T+/D7fUzMOghWqegqqOfuxZkEqySnTLdkCKTiHC6PFz50kHCtQqevqSAv39ykuqOfrKiAm5yIUFStpV3MDpax5f1PUxLD8OoUQxlK2u7+okKVvL+0Vae/byOmk4bLRY7UrGIN68uIitKy3Nf1PHx8TaunJLIjIzA/bvFYuf+jeVcUpSAVvHdThI9Ay7MNhd6lRSVVMLTu2vZfbKLNKOGcwtjsDrdDLp97KzqYmdVF1kRGgxBMm6fl87lLx5EKm5n9cJRbC1t55PyTqKDlczM0FPT2c85+TEMDHqZkBhCdYcNnVLK85eNxePzYQiS4/P7WbOxHPugB5fHx/66HtYsyUL+jUY6i93NlhMmooOVhGkC64gRONzYR7ReyawMIw9urQRgbJyOfQ0Wnv+injCNnMd21PDMpYUIgsCJVisquYTzC2LZXd3F7zeUkhOtRRBAr5Thx8+mknYmpYQMyd8B7KzspKy1F4vdzf2bynluxVju3ViORiHhzJxIBvpDUYs9WM0J/HXZ/2PvvOObLvD//8xOkzRt03Smu6W7pS2UsvcGURFUVMSJIip3nqJ36Ol5p56e484tKudARRQUBUVEmQKFslsK3XulM82evz+CwQqK635+78zzrzT55LPyeTSvzzuv9+tt5OniYxibprHVdhBPUCVzkucwL30O/d21JGqVA2Ife2w9ONwOhkQM8XmIpyVMI0QWQlFUkW85pUTJ3cPuprK7koKIAgDuKrwLp9v5vR7mn8JvRiB3Wjop7yqnzlBHdlg29+6+F7PTzFPjnxrQ2BKvjue16a+d1bB3ousEG6o3kBGagUauwewwU91bTZY2y1fmBzjacRSjw8jj4x5HLR04TOT7yNZmU2eo+8V/Ivi5CIRCtItv/LV3w48fP/8fkAglA5J9APpsIKkSiAAAIABJREFUfZR3l5OgTvB1mKulat+XU0FEge/xDTk3nLXOvPA83+Pq3mo+q96My2xkTPGnFImSsVVV4erqAr9AHsDmzZtZtmwZLpeLG264gXvuuWfA608++SSvvPIKYrGYsLAwVq1aRXz8zytkLB6bjN3hoq7LRKJWhcXu4sLn9tBjtvPmdUXkxAxsbv96UuS8ITG8va+BAImIYUmhfFbWjsHiJFghZU6ejjl5Xhtil9GGzelCJBQQE6Lg3lmZNHSZ+OMHx0mPVGOyOdha3sGYQaHUd1kw2ZwESEWsP9RMTkwQuys7mZkTRVa0GovDxfFmA9eNSsTuchOuliEWCUkJVyGXipCKhESdrjib7S5a+6x0mWzfe/xXFsVRmKDhVFsfz3xZRaBcRJ/FwdqSBvrtDp6YP9i3vvlDY3n4k3La+qw0dJnIiVFzcUE0r31Vy5Ofexvlrh4Rz2ObT1LZbqTP4qC0uQ+z3cm9H5aSEq7in5efGaDj8XgYlxqGWu71CN/5/jGKa7q48hsRdDV6IzV6E6MGhXK8qY8tZW3Myo1maEIIG4+1sPF4K/tqugiUiem1uRiRFEqEWk56ZCC5uiBiQwLoNnkHvqRFBnLtyASmZEXw4vZqajpN9JrtBCukPPrpSUrqe/jDlFQuLojB6nAhEwv51xeVdBisuNxu2g02Xt9bx32zMzna0Msbe+roNNr5+yW5CKTtBErdvD7nEaxWFfXGYNr6JjE7fRhCoYDrR5/tNdepdDw76VlCZCE+TVXeXc6e1j1c1HfRgMa7MboxGGwGHil+hCV5S4hXx/vEtvXECWyNjainTv3O0dQ/lN+MQM7WZvPSlJfQyL1G/BB5CAGusyu1Lx97mQPtB3hq/FMDrA5mhxmDzeDzxnxY9SFrTq3hwZEPDvgCeOnYS3Rbu3ljxhtnurh/AHqLnjZzG2anmVBCz/+GX5Cvsyb9+PHj59t8nfyzs2kn+1v3Myxq2Pnf9B0MiRjCv8Y+ibWslPyxlyJWqVAOL0IU/P2DT35ruFwuli5dyueff05MTAyFhYXMmTOHzMwzkWb5+fmUlJSgUCh44YUXWL58Oe++++7P3vZNqw+yt6aLZZMGMTQ+hBydmvouM3aXiye3nGJBUZxPeH7NgmHxFMZrsLs8yCVCCuJDEAjgaGMvg2PPfLYapZSnLssn4nROeGufhVd2VdNvcTArJ5J/f1WHQipiwbB41h9upr7TxNqDTSilYsanhTMzJ4pxqVoGx4aw6fYxSMVC3G4Pi/69n8ZuC71mBytmZeBye/joaAvzhnq99akRgbx703A83+Pk6DbZue2dQ9ToTYxOCeXqkQnMK4il32rnpjcPUhAX7PueVMrEJMrE3DcrE5PdyZoDjZTU9lDfacbicKFRSqntNFOlN3Ll8Hhe3lVLpFpGUpiKWE0Ao1K0DE04E2fWabQhFgp8OeYut4fFY5KI1QRQ1tJHRqQaoVBAeasBp9tNh8FGu8GGxeGt7E/OiGDriXbKm/to7rUQqQ4gUi335VI/u62Kpy7Lw+n2cMPrB4gJUfiSb1LCA/n9lFRe3FFFQqiCKLWcz8rbWVgUz6H6Hj4+2kJxbTc3jk3i0UtyeXd/Azsq9agDJBitTiLVchZvr8LudDF/SCzBARIeO/w8soBe3pjxOi3GU7x08COaaybR19vADWMSqe6tJk4d59NIrcZWNAGas/q5ZibOJEoZRaQyknUV6xgePRydSsfe1r3848A/cLgdTImfQmxgLAIECAQCWh/4C7aKCmTx8cjTB97s/1h+MwIZIDTgjPC8q/Cus173eDxYnBYkgrN/ghkXO45RulG+u5RRulE43A5SggdOd7lz6J2YneYfJY4BLku7jAtTLjznCNgfQo+1hycPPsnMxJk0N5RxsGU/985+CqX0+/3M9qZmWpYvJ+SqKwmaOfMnbduPHz//u4iEIi5KuYh6Q/15/598Fx6Ph3UV66jsreSCpAsYNvv6M+v3i+Oz2L9/PykpKSQleSttl19+ORs2bBggkCdMmOB7PHz4cFavXv2LbDszKpC6ThMfHGpmX00XVxTFY7E5qe4wsel4K/lxIWcJ5LpOIwtXFVOUGIrV6aap20x8qIK6LjNv3zDc1wAnEAgGNO+9sL2aT0vbEQig3+JkYno4f5yZwcqd1ZxoMRCplhEdLCdbF8yS8ckcqu/hRGs/2bpg9lZ30WWycf2oRK4ZmUiPyc7nJ9oRCQX86/J8xCIBtZ0mHt18kpvGJlGjN/H6njqevGwwKeGBZx13u8FKa58VsQC2lncwOkXL3ppOxqeF8/FtYxAKzy4ixZ2elmm2OxEKBRQlaZBLRChlIuRiMSNTQrll9SFkIgH3zEgnKzqI8tZ+vihvJ0gh4UjDSQRCAR8faaHbZOe5K/MZmxqOSCjglgkpvFfSyLJ3DvO3i3MYnhSKVOytis8ZHM3F+TFclOdNhnF7vGNQMqKD+HBEPFqllOpOM/d/VMqs3Cgyo9SkRgQiEwuZkB5O5OkblKONvSxbc5joYDnHm/pwuD3MHxLDo5fk8tCmckqbDQRIRYhFAuRiIbGaAObkR3Nhvo7MqEBEQiFWh4vhiRpSwgO5Y2oqD39Sjk0/hdtnxqOQKDA6jNiFTYzLUDA2NYw9LXt4qPghFmUuYu6guTQZm1i+YzlTE6ZyY+6N1PTWsObkGq7OupqEoAQSghI40nGE18pew+w0szBzIYPDBjMsahg1fTXoVDoWfrKQpKAk/jr6r6hnzcQgECDSaM76vH4svymBfD6K24rZ3rSd2/JuO2ej3Df9MvHqeBZlLTprmaTgc8fUnA+BQPCTxTF4O9IruitI16RTX7yZClcdlrYmlHHfnwcoEIBAIkEg8o/B9uPHz7lJ06Tx/OTnBzz3fsX7bK7bzKNjHh1QfDgXLo+LtRVraTA0YHVayQ77/zM46r+V5uZmYmPPDJyKiYmhuLj4O5d/9dVXmTFjxs/ersfjYenEQdw1PYOjjb14PB7uXneM1j4rkzMjeO7KAgZ9S1yWNvdx+zuH6LN4Y8UWj0mio99KRKCMlj4r6oDvlhm/mzSIXRV6+qxOXthRhcMNUcEB1HaamJ4VSZvBikQk5L5Z3huDdYeaOFjfQ6BMzOayVrqMdq4Zmcjx5l52nNLz5vXDSNCqfOvfXdVJrd5IZ7+VOE8T8WrhWZPjviYjSs3q64t4aNMJTrb109FvY3VxA2q5xDdT4btYNCKBEUmhXJSn40hTL3euPcKM7EhiQ2K4ang8uhA5g2O9FeOUcBXXjEpkZHIod79/jOPNvcglIvptTpa/f5y9f5zoq1QPTdBQ2tzH7io9mdFq5g+JRSoS8NLOWu6bnYlYJOS1PbXsqeoiJlhOZrSaDUda2Fmh55VFhbx/80jeP9hIabO34U8uETEpPYLX99QyLDGEvdWdtPaa6TbZuSg/mo5+O0lhKgZFBKLvt6KSiciPD+HBOdm8d7CRJW9vp7zNyKqFY2nssZCoVdLSZ6FSbyJOq0QgELBscipX9seTcHpYyJiYMQyPGo5EJOHzus95qPghzA4ze1r28NyR55CL5UyInUB+uLeiva7kWdY3fUFDfwP/mvgvavtqyQzN5M8j/uyzWQTJgnh83OMY7AZO9Zyiuq8ahcR7sxK6aBGhi87WZj8Fv0D+BjqljqzQLFweFw63A4nwu838/9eIV8fz0pSXCJQGYpMVYWqoJTQ29bzvk+h0xL/+2n9+B/348fN/Fqfbic1l+3EJOh6voHK5XeddVCwU89SEp6jprSE15Pz/l/z8cFavXk1JSQk7duw45+srV65k5cqVAOj1+u9d1/0bSvm0rJ3Xry30WSMenpvDvpouihJDfRPvvolEJCRSLefWiYOYnRuNVCzkuW1VvLWvgQvzohEIBLjcHjYcbiYtKpAwlQytSoZQKCAlIpB3Fg/nzxvKMNqcqMQCnE4XNqcbgQCuHBZHt9lOiNL7Xfy7yal8dLSZf2w5xa0TUhiXFoZULKSlx4LJ7sTjOVPl9Xg8vLu/AZlExNigDmQ77qBw8OUQPPI7jz86OIDFY5PpNtkYHBtCYIDEN94a4FSbgUc+Lef2iYMoiD9ToczWBZGt8/qzB8cEMy4tnE9K25mSGcWCorgB2wiQirhquNdXvGJWBje+UYJaLmFaViT5cSE+cVytN7KlrI3o4ADeP9jEpPQI8uNCyIkJZnBsMLpgb0FtT1UXuyr1BEiEPPBRKYlhKjKj1SikIix2F8eb+ihv7aesxVsNvnRoDB8fbeVoUy+1nWYiggJo6rGw6Xgbb1w3jFd21aJVyZieHcmOik5aei1U6/t5eWcNHoEVtbaMl3dHcKzRxt3T09hT2cnwJA3XjEzA5nCxtqSBYQmhvs/Ae41IKGkr4ZlDz2Bz2hgeNZwWUwt2lx21TM1t+behkqqgs5K5JWsQKCSY06J54sAT7GrexYMjH2Ro5NABVlCRUESIPIRcbS5/GvYn6g31vFP+DgsyFnzvNf5j8AvkbxCrjmVawjQe2/8YLo+LaQnTfu1d+lEEy73/0BRJKSiSUs6ztB8/fvx4eenoS3zV8tUPHmoEMC9tHpnaTJZtW8at+bcySjfqe5fXqXTfmxnv5ww6nY7Gxkbf301NTeh0Z5+7rVu38tBDD7Fjxw5ksrOHYwAsXryYxYsXAzB06PdPc23usfia6L7m61HRX1PbaSIqyFuNBEiLDOTtxSPotzpY9VUtkzMiONVq4GhTL248zBsay183nuD9g42MSAqlqcfCzeOTuTBPR7XeiN5oJyYkgOLabnJ1QcgkIuxON1vK2hmVrGVvTRefn2gnOjiA5dPTuaQgBoVUzIT0cLSnB4LcPmkQHf02ErTeKmK/1cFNbx4kRCFhZnYkUm0YpM+CxLHfeexvFdezubQNt8eD0erk/SUjKant5m8fn+D3U1K5fkwSb+yt46uqLgriQgYI5G8iEgoYlxrGxmOtfFbWisvjRoCAvNhgn02jw2DFbHeRrQvirxdlkxKuOsv2satSz7pDTfz1whxGpWgRCwUsW3OY2yam8Oglub4BJE9else7+xt4dlsVpc0GhsRr+OPMDO+Y+NdLqOk0Yne6yY5WMz4tjDiNguwYb8NeW58NqUjAoDAVrX0WDjf08lVVJ/tru/nX5XncPC4ZDwK0KhmXDo0lQOohKTKZJz7tIDFUwbNfVtFhsDIxI4KooAAe23ySVV/VMj0zkjitkl6TnaZeCw9dksCK3SvotnazNG8p12RfQ5uxjb2texmtG+0VxwDKMELSLyA3JApL2GAe3PsgSrGSf5f9m22N21g+bPlZ51shUTA7eTbzP56PUCDk8vTLf7GeKr9A/hZpIWnMSJpBjjbn196V8/JB5Qe43C4uSLkAq9N6zvHZfvz48XM+koKTaDe3/2ibl1QoJVAaiFz0y8Yr/dYpLCyksrKS2tpadDoda9as4e233x6wzOHDh7npppvYvHkz4eHhv8h2n7myAKPNyUdHWmjutTAxPYLaThMOl5vUiECqOvpZsvoQCVoFj8/PIyjgzK+sRxv7eL+kEalIwD8uHUy7wYpcIsLj8bCvphOb001+XAgIvNY+u8PFja8foNdi572bRnKvQuoTvKMHhVGtN+LxeDhY1wN4B5QAGCxOxEKBb3qk1eHiwY0niNMomJrlnWZbXOPNRL64IJqrRyawoaydEUP/4GsO/DYtvRZe3VULAg+3TkhBKhYhEQmZmB7Ox8e8yRDXj0liZLKWPdXdVHUYfe812pwoT0/dAzjR0kePyc7EtDCEAgE3vXkQiVDAs1cOYUi812bx5w1ltPZZeGBOFv/47BQXDI7md5MHCuRLh8YyJE5Dtk6NQCBgV6WefTXdNPUc4/ZJg3jiswruuyCTwgQN149JIjpYzpcn9dw8Lgmny83CV/fT3GsmR6dmX00Pe2q6qOgwIhIIcHlgZnYk+xtraJdt4sqMy1CQzEX5OlIjVBxr6uOdA43U6k28daM3Yu3+Od4JdR0GKy9IukiNCMTlgWCFBL3ByoMflXGgoZ6oUAtuaSOv7bMzIkGHRCQmRB7CoqxFlHeVkxCUAEBZVxl/2/c3RkSP4NlJzwLwXsPnlEfo0Mg0bDr6IlmhWUxNmMoR/ZHvHVUvFAiJVkbTZmrD4rT47BY/F79A/hZhijCWDF7ya+/GD2Jz3WZsLhtlXWVU9FSwcurK/1NDRvz48fPfwYzEGcxI/PEe1pSQFFZOXfkf2KPfNmKxmGeffZZp06bhcrm47rrryMrK4s9//jNDhw5lzpw53HXXXRiNRubPnw9AXFwcH3300c/arkIqxun2sOFIC6kRKiamR3Dvh8cx2pysXzKKyKAAYkICONbYy+GGHsaneYX5J8dbWP7+MWZkR3L5sDhkYhFxGu93UY3eW8HMiw3iYH0PxbVd7K7Q80pkDbWdZsQiAXEahS8yDry2jT6Lg7zYYFZdW0hwgBSxyCtANx5v4fU9dXQYrNwyIQWZWMi41DCiT1sO2vqsHG/uIy8umEC5lD+uP87Rxl4M1kSuHpFwzuN2uT0EKST0muzsq+nmsXneOLfhyVqGJWp8x/nPrRV0m+y+G4NjTb38af1xlk5IYUZOFDV6I1ev2o8AeGfxcJQyMUabk8MNPdz0ZgnPX1FAaUsfQ+KCMDsDEQB3T0/32TO+/Vl8M1ZvdIqWywpjKK7pRioSIpcI6TWdiYWt6jDRbbYjk4gw2VxUtvcjFgt47oohVOtN7KnSc7LNgMnmJFajJClMSYYO6oWd1BpquWvUCALlEoqStBQlaVl7oIHqDiNv7KljUHggr+yu4ZG5uUSo5QxN0JARrWZKZiQVbQbuev8YPWY7MnU5SHr5qiKb6IS9EGlFGxCKXFLIgvQFXPXJVdSX1hMWEEaaJo1sbTbjdOPY3ridwshCavtqqeypZGneUjbUbEAXqGNawjT6Hf3MSZ5z1jkyO8wEiAMQCASsGL4Co92IQqLAqdejf+FFgufOJSD7p4+e9gvk/2IeGv0QHo+Hr5q/QiVRIROd+yc2P378+PHz38XMmTOZ+a1koQcffND3eOvWrf+R7arlEp67ooBAuVce3DQ2GdvpbORXdtVQ02kiOkTBiG+kUQgFQsRCARlRaqo6jKzaXcsdU9KIC1UQHRzAqJQwtp/qIFQpRy4W0Wnz5urOyokkMzqIpl4rd6w9wg2jk5iVG0VxbRf3fVjK0gkpzB8aS2lzHzsqOpiQFs5lQ2N5p7ie57ZXkRSmYkZOFMsmn/G1bznRxvuHmolSy1l/qIkItYwVszIoTDjbEmGwOth0tIWShh7+fU0hz2+rJipY5os+1SilvHm9t4LqdLlxuyFWE4BEJGRzaSupEYHIJSJkYq+4VwdIKIgLITcmiCStCqFQwF8uzObmNw9SrTdR02nkH5+dIlQpJSlMxRflHaxbMhLJ6ZuDQ/U9bDjSzLLJqQPGd39R3k6v2cHvJ6fi8YBQKOCF7dU8u60SgcDDkHgNPSY7Td1mzHYnWpWcj24bhUIqRioWkhSm5FR7Pzt21SARCNla3kFjt5m6zlBm5t3HxsP9HIrpJSU88HTFv5sRyVo+ONLCybZ+4kMVWJ1uXB4PAVIRj87LZXNpKxc8s5ubxyUyPjUcJxb2mndjdncwPHo0K6Y+wEtlT9Np6eTlYy8zL3Uet+XfxrbGbSzeshilVMk/J/yTVlMrj+5/lNvyb2N20mxuybuFAHEAC9IWEKOK4dXjr/JF/Rec7DrJuJhxvsFrrcZW7thxBzMTZ7IwcyGRykg4XR90tLVhOXgQeWbmryeQ33vvPR544AHKy8vZv3//AH/TI488wquvvopIJOLpp59m2rT/Lj/vfwNfewUvGnTRr7wnfvz48ePnf4Wv48vAO9YZYN4LX1HRbkQqEhKikA7wKU/PjmRiejhSsZBPjrVQ0WGky2QjLlSBXCLizqlphKtlzMiOoq7TxEs7q3n0klySwrze08ZuMwqpCLfHa6PIiw3mlvHJjDu97Q8PN7PmQAMfHWnlw6WjePSSwby4o5oAiZCjjb3kxgT5LA6DY4IRCcDjgRlZkSybnOqLmXv4k3IsDhd/mpGOXCLi5jcP0tZnQR0gxen2cNXweJa+fRCRQMjVIxN8x+fxeBCLhDxxWR5mu5O/f3ISl9vD/tpuOgxWTrb3MzEjAq1Kxsqrz/Z5P3tFPg6nC4vDzf7abtIjA8mMDmJvdRcGi4PQ09aS9Yeb+KysnflDYwcI5Hf2N6Dvt3HBYG8TJMAVRXEcb+rjb5vKuW50ItEhAdidbv65tYppmRGMOX3u1uxv4J39DSSHqdAopNR0mnC4oTAhhIzoILYcb2Pp+EHMyo3m3QMNbDrWetpeE86LVxWwbM0Rimt7WL9kpO8cWx0uPjzcTK/Zzqk2IzvrjxKsqaajPZuwmGLumJJGhDqY5YXLWbZtGZ/Xf05VbxW1vbXMTZ2LxWnB4rLw1om3uKfoHpYVLKOqp4oHvnoAgVDA/SPuZ0H6Ag51HKK4tZhIVSQNhgbWVa5jTMwYwhRhyMVyYlQxRCnPHh0ekJND7IsvIA4L+8HX/Ln4WQI5Ozub9evXc9NNNw14/sSJE6xZs4aysjJaWlqYPHkyFRUViP7Lo8SqeqpYW7GW67Kv896t+PHjx48fP//DlLX0saNCT0FcCK29FgZFqum3OrG73ANsEVKxkNLmPt4/2MQDF2R6/canCVJIuG3iIPZUdfJWcT2tvVZOtvX7BHKsRsHkjAhW7qxBo5AxMiWUSwvPpD8sGZ9MXKiCQJkYuUTIyBQtI1O0/PXjE2w63srKq4eQG+NtUk8JVzEnT8eE1DCGfKtq3GGwUt9lYv6Le3nwwixGp2iRiIVcWRSHQipmX0cnNXoTa0safQL5i/J2nvmyisfm5ZJ3Otnj39cWUlzbxWObTzE5M5yL8s7dfNphsHL7msNcnK/jVFs/X57sQCoWsmR8Cvp+GxuPt6ILCeCK09PyXG4PGqXUZxf5mmlZkazaXUttp5Fuk4MItYzp2VGMSw0nPSqQwbHBPLmlgqxoNbsqOsDjtYzc8HoJhQkawlQyLiuMIVGbzs2rD1KlN1JS38vuqk5CFFLSo9TYXW5Kmw0YLHYmpocxJ0+HUiomUCamos2bgpGtC6KyvZ9/bq3gaFMflwyJYdmkQdj3f8DOli+QSEYSIAqi09JJQlACxa3F1BvquTrzaoJlwRxqP8TaU2tRS9WEyEOo7K1EJBARIgthY81GnB4nDqeDHY07WFexjiP6I0xPmE5JewlxgXE0GZv4oPID0jXpDI0cyu35txOpjMRgN+B2u31BBQCSqLOF84/lZwnkjIyMcz6/YcMGLr/8cmQyGYmJiaSkpLB//35GjBjxczb3q1PZW0lJWwlT46f6BbIfP378+Pmf54vyDjYda+WOqan0WZ3cOCaRCLX8nHnCBquDjn6br9LodLnZeKyFrOggBkUEcrSpjzaDjVsnpnC0sZetJ9p5bF4ulR1GZGIhNoeL5euO8vj8PEYkn7FwhKpkA/zDp9r6OdzQQ2e/FbvTifsbI/KUMjF3Tk1D32/jD2uPcElBjC/H+IlL8zja2MPz26tRB0i4ZcLAtKevqrqQS0QUJp4R1hKRAKHAK14BDBY7r+yqYXuFntSIQJZPz6C208Qf1x/j91NSyTudd2x1uHjss5N0Ge0IBCCXiIgPVTJmkJZYjYJYjYK7p6czLCGEqg4jr++pZWJ6BEvGpaBRSjHbnb5zHKGWE6SQYLS5eHBjGemRap66LI8AqYgh8RrEQgF1nSbaDFYCpGJuGpdMZUc/RpuTQJmI5l4z16w6wNIJKTx1WR4tvRaae8ycaDOQExVERpSaVbtr2FPdyYJhcbxV3EBqhJocXRDLJqey9O1DbC5rI1sXxKZT+zjeVcvI5GHUdRoZ8+g2ZuVP5F+TpiFESElHCcnByQA43A6ilFGMih5FTGAMH1d/zMH2g4QGhDJaN5pPaj/hrh13YXKYsLvsLC9czlvlb9FmauNUzykcbgeVPZVYXVZmJM5gT8se1pxcg1Ao5Jqsa1hftZ75g+azp3UPBpuByXGTKYgoIEv7020V3+Q/4kFubm5m+PDhvr9jYmJobm4+57I/JqPx12Zq/FRyw3KJVkb/2rvix48fP378/Me5bnQiUzIjSI8MZFrWmcJQRXs/935wnNsmDvL9nD8yWcv7S0b6IuCaeiw8vqWCEIWEpxfkc8OYRC4p0BGulnPfhlJ6zHZMdifL3z9KeKCMVoMNoQCSw7672by+y8TNqw/SbbIRdLqpLFd39jTGDoOVww1e+8XXAlkkFFAQr+GVRWcEsL7fxrqDjVyYr+PaUYmMTwsjLyYIl9uDSCggVCXDbHexr6aLjCg1D56uWkeo5WTp1MglImr1/Rys7+GJLRU+z7LF7qKyw8j4tDAuHTowC9lgdfDAhlK2lLWTqVOj77fj8XiI1SiYkhnBV5V6/vRhKcunpTE+LZy40xX2lHAld01NQyUXs3pfHQkaFbetOcSkjAhun5TKvR8eZ3iihki1jFiNgt3LJxCilPLAx2V0GW28f6gJlwe2lrejUUr55PYxCE/fzExIjwCBgOmZkUhEQopO3yQkhip4Yn4uZrsLq8PFEdMaZOE9RKlHsae6C7FIQIQqmKSgCMIUYRRGFfqOs9nYjMlhYmfzTkbrRrMwcyECgYCJcRMJkgZhc9k4pj9Gk7GJfns/RqeRy9Ivo6SthABRACanifKecgJEATT2N1LaWUpMYAxFUUWMjx1Pu6mdweGDEQlFNBub+aDqAzrMHf//BPLkyZNpa2s76/mHHnqICy+88GfvwI/JaPy1EQlF/hxPP//TPPHEE9x5553o9Xq02h+Wh+vHj5//XVQyMRlRZw8I8XjA6fbQZbLT2G0mVuP1LX8tjgHiQxUUJmjYWaFn8RsHeXVRoc/f/OCcLCx2F3uqO7myKB47zgxjAAAgAElEQVSNUkpjj4Wh8RrCvyOODbzV1KLEELad7CBcLWdQuOqcY6BPtffjdHuID/WK7dY+C0qZGLV84ACw0uY+3i1pIlajYFZuNFUdMOzhL0nSKnln8XB0wQGMSg7F5Xbz6fFWUiPVKKRilk0eRKjK29D33PZq3B4PUUFn9jtEKeWZBQVEBJ7dPN9ltHO0qQ+n24NcJGJIfAgT0rS8U9xAiEJKUICETqONl3fV8NLOGialh/P+wSY2HmvhquHx6PttvLKrlksLYxAKBMjEQkamhHLj2CRW7a5hyVuHuGtaOmmR3ui4v8zJ5v7ZWRTXdpMWGcjoQaHIJaIBvwLYnC7m5usIVkjRKKXc9s5h7p+dxdJ3Dnkzk81NTEqLo69lOu2dPWjHiVFIRVwyJAahZhO3flnMsxOfJUxxxvd7ZcaV5IXlce/ue1lfsZ7bC27n+cnP8+j+R9nbspd/jv8nvdZeyrrLAPis7jPsLjs91h7UUjUBkgAMdgN99j72te5jeuJ0tjdup7y7nKWBS/lD4R8AyAzNxOPxMCNxxjk9yT+V8wrkn9Ip+0NDzv348fN/h8bGRrZs2UJcXNz5F/bjx89vkl2Veqo6jFw9IoF1S0ayaNV+3thbx/NXFvDanjrmD40l+bS3WCAQcMv4ZLqMNiKD5GhUZxrPBAIBJfXd/P7do4xI1LDymkLGpoYh/Yav+VzIJSIWjkigqcfKH6amDvA6f5PhSaFcM9JOXmww/VYHN795kJQIFQ/OyUYmFvr802MGaXnqsjwyT98EiIRewalWSBAIBAQrpIxNC+d3aw7jcruZkBbOvxYUDDgOhVTsnf4HdPRbCQ+Us6+miwc/PuGtAqeHY3e6cXs8yCUiTrQYWDIumZk5UUhEAp7dVsVfN5bT0W/D7vLw9o3DeeTiXKo6+jnU0MO8IbG09Fr54HATf9t4ApvTw18uzOKC3GjmFcQSopQiEQmZkhHBU59X8FVVJ/GhDdw3+0x2scvtISxQxvGmXv65tZK7p6f7jmF3pZ571h1jSmYE98/JJlAuRqOUIhR6K+Fmhxlj0Ot83BRGvOtGFDID71b9m5iQi2juNjMz1TsmOlB6Jsu5pK2Exv5GxsWMI0gWRGlXKesq1jEhbgJXZFzBiOgR6K16drXsQqfUMS5mHDubd2J1WrG6rCg8CgQeAfGB8TT0N5CjzSExOJHNtZsp7SylzdQ2wOpqdBgx2Aw+e8cvwfdfiT+ROXPmsGbNGmw2G7W1tVRWVjJs2LD/xKb8+PHzC/H73/+exx577BebQuTHj5//PTYea2XdwSb6LA4EAgGXFcZyZVE8NZ0mvijv4HhT74Dlm3sttBmsTM+O9A332F3Zycod1YQHyrC73JS1GQCv+D1XNfjbZEUHsfqGou8Ux+AdG33d6CSCFVIUUjHTsiIZmaRl4avFPLypnKONvZS19PHXTeVEBcmRioW43W5iQwL46p6JvLqo0JfUMSQ+hLBAGUKBkIvydCx75zArPjju29Z9szOZlhlJcW037xQ3ABAWKCM5XEnE6aryne8dYfEbJdidbp75spK1BxtRyMSY7C4+Od6KSCjg6uHxPH1FPm0GKxVt/azeV09Hv40ghYQVszN47oohZEYF4nC5EXi8Y6vD1XJ6zQ6Ka7rQhQTw5KWD+fPsLEYkhfKHtUfoMFj53btHuP71Em5ZfZDNpW2cauvnD2uP0Gfx5ih/dKQFu8tDUVIoD3xUxtqSRp5ekE9eXAiblo1mRlYcM+IvYG7aBcwfGoNKrKGpbhg9JgdbyztYv0eGSqLiVPcp72dubGb5zuU8XvI4D+x9gGZjMyqJCpvLxvNHnidGFcPYmLGU6kuxOq3IRDJcuLh/xP1khmYSqYhELVFza96tWF1WEoMS2VizkZVHVyIQCLA6rVT3VgPehBG7y87aU2u5e9fdHGg7cP6L+AfyszzIH3zwAbfddht6vZ5Zs2aRl5fHZ599RlZWFpdeeimZmZmIxWKee+65//oECz9+/pfZsGEDOp2OwYMHn3fZ/6a+AT9+/Pyy3D09nV6z3RdDNivX25Pj8Xh44aohJIQq+LysjWCFhMLEUMalhpEcpiImxJvM4HC5Wb7uKD0mO9kxQVw/OpG82O+fAtvca0EsFHznJLzzIRIKuGVCClaHi91VerpNdu5Ye4TpWZFsPdHG0cZenlmQz3PbqthwpJlH5+UyZ7AOq8PF6n31jErRsmxSKv/YXE6f9cxwjtpOEyt3VJMXF8Lj8wfzRXkHeXFeP3RymIpnvlFpHhQeiMHqwGJ3YLQ50aokeDwer4CXiFHJxFw2LI4tZe3sr+3mUH0P4Wo5iaEKDjf0MGZQGFOyIsiJCeKt4nqGf6OJ8bU9tWwpa+eFqwqYnOmtqv75w+NsOt7KuLQwwgJl1HeZmJwRwdSsCHZXdSIRCahs72dogoalE1MIVkh4dXct1R1GBAIBvWYHgXIJ2+uLWX1yKzcOvobrRg3ibxtP0NoVwOgULTEhAQjE/ZT1b2Hv/oNs1H7C+gvfRxugZXbSbAKlgZS0lZARmsE9Q+9h6ZdL2Vi9kbywPEbqRrKreRdOj5NaQy06lY6CiAJkIhkrvlpBkCyIJw49QZI6iVZzKwqJgt8V/I7G/kaeO/Icx/THGKUbxarSVWxr3MaQiCG43W5cbtdPukbOxc8SyBdffDEXX3zxOV9bsWIFK1as+Dmr9+PHzy/I9/UTPPzww2zZsuUHree/qW/Ajx8/vywapdej6vF42FnZSYRaRnqkdxxySrgKm9PF019WER4oozAxFIFA4PMne06nTdw5NZW2PiuFCRpGJn9/r4PL7eG2tw+hDpDw2rU/75dofb+NynYjRUka5g+JQSISkqRV0WuxYXe5qe004fFAuMorxBu6zawtacRoc7JweBwF8SGEqWT8cWYGTrebsuY+PitrZ3uFnqxoNRfkRWOwOjjU0EP+6Ug4o81JoFzCbZMGAfDRkSZaeiz0mOw88PEJ/jInixvGJgEePj7awhfl7SydkMLwRA1v72/g4GmhPGaQ19u74UgzFocL3Tei4OYWxJCoVfr81gCzcqKo7TKTowtGIhJid7q5fZLXN732phHc+EYJD39STnKYioUj4knQKjnS2Mdjl+QSr1X6PrMm635CI8opSBTTbrAyPEnDm3vrMFqd7KypoVv1PB5XAK62q5mUEcSLR1+kx9bDiqIVmBwm3jzxJr22Xh50Pkh9fz0igYjnjzzPSN1ICiIKONJxBKFQSH1/PS8efZGdjTvRm/Q4HU5EQhHxQfG4cVPWVcYHVR9we8HtnOo5xeyk2QCEykOJVEYyN2UuOaE5DCGehhsXE3LpfAKnTPlZ18tvbpLevpZ9nOw5yVUZVyEW/rTD77f3U91bTW5YLkLBf8Sl4sfPL8539RMcP36c2tpaX/W4qamJgoIC9u/fT2SkP87Qjx8/Z9NncfD3T8sZFK7i6W9USmViEY/MzWHbqXbu31DKilmZvuEW75Y0smZ/I88syPcJsG/i8XjYUaEnOUzle10k9No4zhUr9+39eWF7FTOyIxkcG0K3yY5aLh6Q1RyskDAkPoRxqWGMTQ3nrveOYrI7efuGEQQGSMiMVqOUiciP94rbQeEqnpifR3SInCVvHqSiw0hyeCArd9XSb3Xw7uIRvHCVlB6z3dcQ9+beej483MxTl+VRUt/D+oNNPL0gn06jjQ8ON3Ogtht1gJjwQDn9Fgcul5v3SpoIlIt56OJspmVFkhsThNHm5MtTeqwON7NyzzSenWzrp81gxeXxYHe4eWNvHZmRar6q6qTH5CBL520i3FvTzT8vyyNUJSNRq2RkspaXdlQTp1Ewb0gMv5+SytHGXracaKe208QVRfEsGBaH28OAITC35N/CpemX8rs3m2nprWLD0lHcNT2dKZkR3LzxAcxGJR5LAlpNDVfm/Y6nj+6mydjEtZ9ey4KMBYTIQuix9dBibEEsEOPyuNBb9NT01rC3ZS+DQgYxP20+Nb014IGK3goECHAKnCzMWMjrZa9jtBuRiWUY7UYOtR2iy9JFWWcZHjxcNOgiLhp0EU8fepo9LXtIT12Oy9CHy2L5kVf02fzmBPLn9Z9zvPM4s5Nm+ybR/VjeO/UeG6o38PDoh3+xOBE/fn4tcnJy6Ojo8P2dkJBASUmJP8XCjx8/AzDanLy5t47JGRG8V9KEzeHm2lGJZy2XrQtibUkjpc192F1un0AOkkvQKKW+v79NXZeZhzaVMy41jHtnZ/qevzBPx61vH6KyvZ87pqYBXjG9ancd3WYbd05N4/MTbaw50IhcIkIdIOW2tw9xYb6OG8ck+dYTKJfwlwuzaegyc8XL+7iyKI5FIxJ4amsFcomQnRV6/jAl1dcoKBAIyDkd+ZYUpiInJpjRg7R0Gm1kRqmRiIUUfWPkdmufheNNvUxIC0OrkhGvCSApTIlKLmbLiTYONfQwPj2Mkclaimu7+aK8nZpOI1nRahRSEcEKKcEKqW9fbxqbxEObymnrs7L8/aMsGZ/Co5fk4nJ7kIiENPeYWH+omY2iFqr0JrpMdtYcaCAtMpCK9n6KkkIZcXpKX43eyNqSRtweGBShYmeFnuLabv4xLxetSorb7WZreQfPba8iWaukyrmWeYMzyA+ZxTtHjxKs1KLvF9JjtnBpYSxquYTGpjQs/aNRa6q5cVw4WpWM+0fcT5Oxifv33E+/vZ+FGQup66+jx9rD5rrNqMQqLE4Lr5a+yoqiFbSZ28gPz2e0bjRqqZrowGiiFFHIxDLUUjWvHn8Vm9uGRqTBaDfy9OGnCZGH8HnD57xc+jJ3Dr2THG2OLwru9e5P+dPbbyP4BWy9vzmBfHvB7fTaen+yOAaYFD8JhURBYtDZ/xj8+PHjx4+f/0Vq9EbWH2pGLBTy2Yk2ekx2ErUDM4vNdie1nSZWzMzA7nL7GvMAZuREMSPn7Bguj8eDQCAgTqPgrmlppEYEnrVMR7+Vzn4bS8an8GlpK28V1xMUIMFsd+FyezBanWiVMialRxCikJClC8LhdLO3upMRyVrsTq9Qb+oxY7Q5sDhcCAQC9EYb207pMdkcCAUCnvqiEoPVyeXDzqT5iIQC/n5JLgArPjjOwfoeJqaH02u2+wStwepgw+EWarvMJGqVXPvaAe6dlcE/L/cmPFwzMpHZudFYHC4e/+wUFwyOIjFUSXyoirtnpA841uKaLtweD9m6IO6/IJNXd9dypKmXOYN1aFVS6jrNZOvUJGiV/OvyfOq7jBxvMpCtU3OooYf5Q+NwuNykfeM85sUGs3SKirXH9/PW0T4uyCogI0pNj9nB5Sv3MTwplEUjE1DLJVgddrpcVZzo9nCiUcZHlVtJDZjM9TNkXP76h6Rp43h/8RQWDU/jw5O7iIw5hEh4ETaXDZlIhkKswGAz8MrxVxAKhMxKmsWMpBlsa9wGQKDE603O1ebyVvlbaOQarC4r/xj7D2YkzkApUeLxeFi0eRFhijCilFGc6jmFx+JBLpIzO2k2NqeNyp5KVuxawcT4idxdeDcePOSE5fwi4hh+gwI5SBZEkOz7GwLOR7w6nnh1/C+0R378/N+irq7u194FP378/B+kucdMUaKGyRnhSEQCErVKn0D8mreLG1hb0sjj8wf7xj9/Hx0GK7e+c5iL8qK5oiieqVln27rkEhGjU8LYVdlJv9WBVCwkQCLivllZhKlliEVCrhoez8ycKF+G8t/n5jD3+T1sr9BjsDh4bns1y6el8fdPT6IOkCASwNCEELRKGbk6NWUtfdw/J5vV++p9DYjn4tpRCeTFBvHwpnJGJodyx9Q0lDIxuyo6eXt/PbdPHER2TBBNvRYsdhcv76xhQVEcKpmY6OAADtZ309BtJkAiYmbOmaFjbxfX026wMik9gse3nMJoc6ILDqC204RIKGB0ipZRKaE8v62aDUeb+dfl+WREqUmLDCQtMpCpWVHMf3EPTreHe2ZknJVGJBAI2Nr5LC2Sk7R2BtF+MoaRuiLc3bNxuj2oZGLGpoYxNjWMfquDlbvuZWJiFJHBQk41C6hpd7CuYj1R4UMYlpANwPWjsii1v4JGHss7J98hNSSVYVHDeKv8Lap7q4lWRbM0bymFkYWsObUGmUhGjjaHkvYSiqKKGBszlq11WzmmP4ZUJGXJ50tI1iRjdVhp7G9EIpIwJ2kOCUEJ3LPrHgDmpc5jR9MOFGIF2gAtMpGMbks3Df0NXJtzLbuadtFuaidCGXHea+98/OYEsh8/fvz48ePnx7O9opPyVgOvflXLgdoeXr7a26Tb2G3mUH0PM3KiGJsahs3h9lWW7U43L+6oJi82iLGp4WetU3B60IXkPPnHyyYP4rrRiWhVMmbnRuNye7j/o1IemzeYhi4zbxfXc+vEQQPW+/DcHIQCAd1GGxqllLBAORMzwjHZnFTrTYgEAoRCAcOTtQQrZRQlhjJmUBhVHUbuePcIi8d6Y+IivzEA5OkvqmjqMXNxgY6+09XXe2els7emk0i1nOHJocSEKHhmQQEv76xhbUkjRUka383CkHgN7940AqX0TJXT5fbwxJYKTDYHz35ZRUKogqEJGnZXdTItK5JrRiUQqpSy7WQH8VoF84fEEh96tof73lmZiEWC74zqnJEwgxhVAlmawexu3cqB9gNcHDmH9KhAbp88iG6Tnfs+LGVwbBBbSnsJkCi5ZXwKby2cy8v79mCSjqDb1sSiwgQcbgdtpjZemvISRruRgx0HEQqEfFLzCR9VfUSILAQPHtweNxHKCBoMDaikKpQSJcGyYCbHT+ZE1wn2d+zH7XFjdpvpc/SRHJJMTV8NHeYOpCIpn9V9hkQkYVr8NIpbi9nesJ3owGgMdgOvT3+dF46+wOoTq3G4HVyadimPlzzOhckXctPgm773evoh+AWyHz9+/Pjx4+e83DsrA5PNRY/ZTo4uiOhgr3D84HATG460kBKhIis6aIBFos/iYEtZG11G2zkFcligzDee+du09VmRS4QEK6TIxCJkKhFWhwu5RITd6cZkd+H2eKho76ekvofmXjNWh4u9NZ1sO6nn0UtyCVFKgUBGnB43nRaZdtZ2FgyLw+rwWjUA2g1WylsNfHComZ2Veh6em+PLXC5K0pBoUHLjmCR2V3ZS12XicEMvm461EqyQ4nJ7ONXWT3WHkcmZERQlacjRnfnV2uPxDLCdOF3u0ykZ8ZTUd7O7qgt9v43S5j4StSrunZWJUCigpdfC79d6R3J/umzMgOZDgFNt/dy3oZQl45LRBQdw97pjTM2M4JIhsb5lrsq6yvfY2puDwWpjzuAYZufGIBIKaOw2s7+uC4/HzdMLCojVBOD2uPm04hAfHnCSkuKmyVVGZXclJR0lfFj1IX8e/mcmxk9kWOQwrth0BT3WHsRCMUlBSUjFUt448QZFUUWYHCZSglNoM7fRbe3m0eJHsbqsCBAgRIhOpaPV2MoR/REkQgkePDjdTpqNzYyPHc8fi/7InA/n0GHpYGriVPLC8lBIFMxNmctndZ8hF8tZeWwlSomSi1IuOvcF/CPxC2Q/fvz48ePHDwDVeiObjrWwcHjCaXF5hkC5hEC5hMgg+YDx0wuGxZMfF0J65NkjqcMCZbxw1ZCz1nU+LHYXN60uIU6j5JkFXh/vF+XtPPppOdeNTuLyYXHMGxKDQCBgzuBohiaEYLA4uHn1QWJCAug22XG43efdztYT7VgcLj462oLD5ebf1xQyMjmU1TcU0dJrwWR3EhV0JlLtyiKvvdLpctPSZ0EhFbOlvJ2H5+YwNF5DWKCMuc9/RXmrgZk5UTxxaZ7vvTtOdfDk1goevSTXd66e317N1vJ2Vi4cSrhaxqGGXpLCVZhsLsamahEKBbjcHpwuDwI8dPRbqdIbfe93uz3YXW7kEiFOl5uPjrYAHqo6jN9rcTlUb6bHZMfl9vjEtlYlxS3SU97TSIQ6F4nYw8fVH7Pq1CqGpl9BfGQw9XUuHjnwCAAigYikYG8TZLAsmCsyrqC0s5RJcZMIV4Sz6vgqRHIRMpEMsVBMS38L5T3lePBgE9iQi+REKiLpsnYRrYpGKBQi8Ai89gqhhKSgJNqMbbSb25n1wSy6rd3olF4hHSQNwlhtZHX5avLD8wlXhJOrzSVIFvSL2CvAL5D9+PHjx48fP6cpruni46OtjEjWUqjU/KD3hAXKCAsM+87XzxXp9k2MNicHarsZnhRKwGnrgVwiZGichuZeMwarA7VcQohCQo/ZwSu7a5k9ONpXie23OrnrvWMUJYYwIS2cqVnh5OiCz6qygne4h8XuIjPaKzDf2FuHwepkfFoYHg8+e0KoSkaoSkbOd4hMvdHGa1/VoZKLiQlWMC41zBdF94epqXxZrmd69kChJhZ6vdOib1ggUiNUtPVZUMnFXFYYR1RwAHuqOjnU0MtF+TreP9jI63vqeGBONiuvHkqP2cGpVgMv7qhmeGIoLb0WPjnexuobhlGUFMq+mm4e/uQkPWYrLcYGIOWc+//4/MG4PZ4B50guETF1RBUnWw0sWrWfRZONrCp/mWHRhVybPQK5SI7JrcfqtJIemo5CrEAhVjD3w7kEyYO4JvMaZifOJlAWyO7m3RS3FuPwODjccRhtgJZdTbvw4CFMHkantROLy0KsLJZWUysH2g4wNX4qwfJgrI1WUoNTaTQ2YnaZqeqpQi6WI0CAzWnj8/rP2dG0gz8N+xNauZYLUy7ksf2PMTVhKguzFn7vtfZj8AtkP378+PHjxw/gHTrhrQafnSTxXXg8HtoNNiLUsp80qv7L8nYe31LB/Rdk8v/au/P4KKt7j+Of2bNvJEOWIQnJBAgJSSCEBBFK2ASpIBIWF8RrK7T1XrcW6ev2gtqK9HIvalWgF4qFe2lx1yAooChRhEpZVIgoMQskIQnZ98ls5/6REjIkSACHeaDn/Rfz8OSZb2aec+Y3T845z8TEzqJSpVLRP9DAvsIayuraGRqpY0RMCC/fN4qaFovLMAWVGnwNGgJ99L0uO9fd77Z/TU1zB6//fDQGrYYVs4Zhd4oeq3FcSkSgN/+Zk0J4oBdGf9c7/I0xhzHG3PMLw5iEUMYkhHbdMAVganIEU5PPr+yRPdjI+EFhWB1Ofvnal+z9tproEG++rWzmL5+f4t9vTWTjp0V8XdFMu9VBsI+eisZ2vixrZOnUIbR02Pkgv4qNR3bwRcsRmq0Z+Otd38vTtW2U1LYyNiGUgroC3ix4kzmD5/BduS+p3vcxJlHD34rrGN4/lukd07nDfAdGHyN7Tu9hX/k+ZsbPJL8mn/eK3yM+MJ7SllKKmoo4WnUUo4+RAEMAVW1VnePL1QaKm4rRqrXo1Xrswo5eo0cgcAhH59VgQyDNHc3sPLWTDGMGsQGxfFXzFSFeITw04iHS+6fzbuG77CrZRY2lBoEgxieGcL9wXpjwAq9++ypqlZqihiIaOxrxs6qxnanAa/Cgy3pPLyQLZEmSJEmSgM6riN2HT/TF+8creWFPAU/NSHJZF7ivbk4Iw+EUZAx0vWJ97+hYJgwxEh/m17VtmCkQcF2JKsBLx79mm/n427O0dtjxNVy8tFk8Lo6GNisGrQaHUxAV5I1afflFPXDRIQxCCJ778CThgd7c1W25OOgc3/xvfz3KHelRZA7sh83h7LGsXefExc7x1iG+OjYuzKDJYufTgmpCfPWsnptG7tFyGi02vqlsZk56FHmFxXxaUM3vZiZzZ2Y06YMmUtue1qM4Blj/aSEHi+sYn3mUXaVvd/4uYSnkHjFS2WThtcWjCfXzYuW7xfzH9IUYfbzZXrSdDV9tYFL0JG5PuJ2ihiL2n9lPdXs1v8n8DacbT7PpxCYA/PX+tNnbGNV/FN/UfsPWE1tps7XhxElaWBoF9QUA+Gh8EAiarc046LxFdJR/FMeqj9FgbaDB2kBRQxGF9YWoVWoGBw+msaMRgaC4sZhn/vYMj2U8xpqja2i2NVPbVsu+sn0kbz2E4+ARTC+9iD46usfv31eyQJYkSZIk6YrFh/mRHhNMZLfbH1+OEF89s0aYemz30mkwG/t2JfuTghp251dxW2qky89UNlpobLd13enuXAHvdAoW/98hQnz1rMpJvaLc5wghWPrGV6j/sV6y1eFk/3e1RAV3Fsh1rVYsNgeRQd6oAAcWHE4rT+Qep7Hdxps/v6nX4SBr707HKQReOg0RwLp70gGob7Xy8v5iLDYnA4K9iYn9kr3l24gR9yNEMk4haG4KZVh4XI9jAvzLmIGMHxTG/57aiE6lY3HqYqbETmFkqB2LzYlBq6G2tYOKRgvrjr6MVVvMt/XfMsBvALfF30aodyih3qHsnr2bM61niPSLRIWKmKDOJXALGwpZ/9V6zIFmpsRO4ZnPn2FgwEBiAmM403KG/r79sTRZaHO0MTduLpVtlew7sw+1UFNvqae8pRwAFSp2Fu+kw9mBUzjRqDQgIMAQgE3Y8NX58tyh5xhvGs+J+hOcbT3L8n2/Yf2bdvwDQtFe5Z1gZYEsSZIkSdIVGxzuz4pZwzya4YGxcUxPiXC52gyw8v0TFJ5t4a+Lsgjw0nGsrJFTta3cOiycMH8Dgd46AFo77Bi06h6FqsMpKKpuYWCob69F7Dk2p+gqqAxaDX9aOLJr6bpl7xynrKGNVxeNpp0qiHyJOt14fjp2Pu1W+0WPe7E7Dgb56Fg6dQgOp2DW8ChO1Pmj8TrDL1LHolarOFRSx9I3v+Le0bEsvCkWgMaORpZ+spQxUWNYMHQB8WF+RBiX8tsDv0Wr1qJVazEGnC8Jp6dEMjGxP7/e9wbttnaGhw0nvy6fv1X8jbigOBo7Gtmcv5k0Yxrt9nYSghOYaZ4JwN7SvZxpPcN/H/5vsqOzcQgHDuFgR9EOTP4mHMKBj9aHDmsHR84eYYRxBGGGMOo76skrz0ONGn+tPzqVjpGRIzlRe4KyljLswg7QdSOSqtYqbMLGiboT1FhqaLm0bSwAABFDSURBVLY1IxxOrHoV+qgo1PrLmxh6oe9fePASXn/9dZKSklCr1Rw6dKhre0lJCd7e3qSlpZGWlsbPfvazqwopSZIkSf9Mdu7cyeDBgzGbzfz+97/v8f8dHR3MmzcPs9lMZmbmNbvBT5PFxudFtdgdl14h4lry1mt6FMcAd2ZEs/CmWPz/Mexi0/5i1uwtpL7Nxso7Uvj1tEQa220s2Pg5/7nzmx4//8nJan6+5TDvfnmG0rq2Xp9bpVLx7NxUVuWkdG0L8tF3DfW4NSWcmalRGLRq+vv0Z2rsVMYPGM+4QWHcktzzzoKXolKpmJcRzV2ZMXjrtYwIH8FTY56kv1/nuOchEQEsyIohe7DrsnoO4UBwfvxzmE9Y55hhfe9Darx0Gv5r3H9x15C7aHe0Y/I1YfTpPOaZljPsLd3L84efZ9lny7DYLUDn6iOxqtmEe0fio/Mh2j+aRmsjVW1V+Oh8UKGipLEElUpFgC6Adls7u0/vpr6jHquwAqBWqWm2N6PT6ogNiGV51nIGB3Uuz6dX66lsq8SJk7OWs9R31FPQWECbtY1Iv0j8DP5sX/VjYv5382W/rhe6qivIycnJvPXWWyxe3HNB5vj4eL744ourObwkSZIk/dNxOBw8+OCDfPDBB5hMJjIyMpgxYwZDhw7t2mfjxo0EBwfz3Xff8corr7B06VJeffVVt2d7+0g5m/eXsConhZGxfVvlwpOy4vuRxflx0Y9MGkR1Swf9/Axd2wxaNUPCA4g39iywO+9SF86u/Er+/FkJWx7IJMBL12O/75ucOL3bHfO8tF48kPJA1+O8b89yuq6Ne7JirmiCY3c2h5PlufmYw/z4yVjXyYqBhkA2TNngss3oY+TFiS9+7zHrLHW8cPQFLHYL6yatIzqgc0xvtH80Y01jifKNwl/vj0FjoM3WxhelLTy/5ztmj3qapIHNhPuEkxCcQFxQHKFeoSzbv4wUYwoGtYGqtioq2yppt7ejQYOfzg+rw8rQfkMJNgTzSdknrD+2nvXH1hPmHUagLpBgr2DKW8rRoMHJ+S9pHaKDspYyAHaf+oDHB9xHQHQ8Ku2Vl7lXdQU5MTGRwYN7LrotXXtHq46yvXC7y+xYSZIkJaloqWDrN1tptjZ7OoqiHTx4ELPZTFxcHHq9nvnz55Obm+uyT25uLgsXLgQgJyeHPXv2XJP+f8IQI/ffPPCyJ/IpxYAQH0b846Yf53jpNDxzxzDmZ/Sc0BUZ5M3jU4eQkz6A29Ii8dP/sCNT3zpazmuHymi1Oq76WHZH53CQU3WtP0CyTu32dnRqHfck3tNVHAOcbj5NXmkezbZmpsVNo9XWyuIPFpNXvZknbkvizvRkNny1geeOPEdMQAyflX9GgCGAtRPXsnnqZhalLEKj0hBsCMZf58+ilEUMNw5n9Y9W88KEF7jdfLvLF4aa9hrGR4+norUCm7BhwwZ0jlO+kKHJwluP3M7Z//njVf3ubhuDXFxczPDhwwkICODpp59m7Nixve63fv161q9fD0B1dbW74tzwXv32VYoaixg3YNxF/1wiSZLkSfvP7OcvJ/5CfGA8oyJGeTqOYpWXlzNgwPk7oJlMJj7//POL7qPVagkMDKS2tpbQ0FCX/X7oz9gBIT7ckxVz1ce53kwa+sPcfOJC/zF9KC0ddpdl666Ut17D5vtHob3CVTl6ExsYy+Zpm9GrXcfzDgkZwoqbVxAT0Hku6DV6EoITMAfHdg3teGzkYxg0BvLK8vi49GMmx0wmNjAWAKOvkQi/CG6KvAm9Rs/shNlo1Odvv53WP42lo5bio/Xhtwd+i0M4yIrIIjM8k6L6It4peodmazM6tQ61Wk2ALoB6Sz3+On/OOirYP0TNjKhIrsYl35FJkyZRWVnZY/uKFSuYOXNmrz8TERHB6dOn6devH4cPH+b2228nPz+fgICehduiRYtYtGgRACNHjrzc/NI/PJL+CA0dDbI4liRJsaYNnEZsYCypYVe3aoDUd/IzVtk6b7JiuPSOfeSl01x6p8tk0PTMp1KpSApN6nqs1+hZPnq5yz4Z4RkAxAfFd7X9c2ICYlg7ae1FnzPEK4T5Q+YjhCB7QDbt9naMvufHVD+c8TAVLRU0WZsI9Q6ln3fnMBohBK+feJ2E7Gj6Dcy6ot/3nEsWyB9++OFlH9RgMGAwdL6g6enpxMfHc/LkSdk43SjcN5xw36tb0kSSJMmdfHQ+pPdP93QMxYuKiqK0tLTrcVlZGVFRUb3uYzKZsNvtNDY20q/f5a9BLEnu5qvzJT4o/op+VqVS4W/wx9/Qc7m/CL8IIojosf/coXOv6LkudFVjkC+muroah6NzPE1RUREFBQXExfW+Hp8kSZIkSedlZGRQUFBAcXExVquVV155hRkzZrjsM2PGDDZv7pyp/8YbbzBhwoSrnuQlSdJ5V1Ugv/3225hMJg4cOMD06dO55ZZbAPjkk09ISUkhLS2NnJwc/vjHPxISovzZrpIkSZLkaVqtlpdeeolbbrmFxMRE5s6dS1JSEsuXL2fbtm0A/OQnP6G2thaz2cyzzz7b61JwkiRdOZVQ0LIHI0eOdFlPWZL+2Sm9TSg9nyRda0puE0rOJkme8H1twi1DLCRJkiRJkiTpeiULZEmSJEmSJEnqRlFDLEJDQ4mNjf1Bj1ldXU1YWNgPekx3kVnd43rOWlJSQk1NjQcTfT93tNlLUdL7qZQsSskBysniqRxKbrN9aa9Kef/OkXkuTklZ4PrM833tVVEFsjtcT2OuZFb3kFlvLEp6jZSSRSk5QDlZlJLjeqO0103muTglZYEbL48cYiFJkiRJkiRJ3cgCWZIkSZIkSZK60Tz55JNPejqEu6WnXz93bpJZ3UNmvbEo6TVSShal5ADlZFFKjuuN0l43mefilJQFbqw8N/wYZEmSJEmSJEm6HHKIhSRJkiRJkiR1c8MWyDt37mTw4MGYzWZF3oLz/vvvx2g0kpyc3LWtrq6OyZMnk5CQwOTJk6mvr/dgwvNKS0vJzs5m6NChJCUl8Yc//AFQZl6LxcKoUaNITU0lKSmJJ554AoDi4mIyMzMxm83MmzcPq9Xq4aTnORwOhg8fzo9//GNA2VmVZvXq1ahUKo8tq7VkyRKGDBlCSkoKs2bNoqGh4ZpnUEJfd7E+wlMubFNST5c6bzo6Opg3bx5ms5nMzExKSko8luXZZ59l6NChpKSkMHHiRE6dOuW2LH3Jc86bb76JSqVy+8oNfcnz2muvdbW/u+66y6N5Tp8+TXZ2NsOHDyclJYX33nvPbVl6q6W6E0Lw0EMPYTabSUlJ4ciRI30/uLgB2e12ERcXJwoLC0VHR4dISUkR+fn5no7lIi8vTxw+fFgkJSV1bVuyZIlYuXKlEEKIlStXiscff9xT8VycOXNGHD58WAghRFNTk0hISBD5+fmKzOt0OkVzc7MQQgir1SpGjRolDhw4IObMmSO2bt0qhBBi8eLFYu3atZ6M6WL16tXizjvvFNOnTxdCCEVnVZLTp0+LKVOmiOjoaFFdXe2RDLt27RI2m00IIcTjjz9+zduAUvq6i/URnnJhm5Jc9eW8WbNmjVi8eLEQQoitW7eKuXPneizLRx99JFpbW4UQQqxdu9ZtWfqaR4jO83zs2LEiMzNT/P3vf/donpMnT4q0tDRRV1cnhBCiqqrKo3keeOCBrs+t/Px8ERMT47Y8vdVS3e3YsUNMnTpVOJ1OceDAATFq1Kg+H/uGvIJ88OBBzGYzcXFx6PV65s+fT25urqdjuRg3bhwhISEu23Jzc1m4cCEACxcu5J133vFEtB4iIiIYMWIEAP7+/iQmJlJeXq7IvCqVCj8/PwBsNhs2mw2VSsVHH31ETk4OoJysAGVlZezYsYOf/vSnQOe3XaVmVZpHH32UVatWoVKpPJZhypQpaLVaALKysigrK7umz6+Uvu5ifYQnXNimpJ76ct50799zcnLYs2cPwg1TlvqSJTs7Gx8fH8D97ayvbWrZsmUsXboULy8vt2Xpa54NGzbw4IMPEhwcDIDRaPRoHpVKRVNTEwCNjY1ERka6LU9vtVR3ubm53HvvvahUKrKysmhoaKCioqJPx74hC+Ty8nIGDBjQ9dhkMnmss74cVVVVREREABAeHk5VVZWHE/VUUlLC0aNHyczMVGxeh8NBWloaRqORyZMnEx8fT1BQUFcho6Tz4ZFHHmHVqlWo1Z1Nsba2VrFZlSQ3N5eoqChSU1M9HaXLyy+/zLRp067pcyqxr+veR3jChW1K6qkv5033fbRaLYGBgdTW1nokS3cbN250azvrS54jR45QWlrK9OnT3ZbjcvKcPHmSkydPMmbMGLKysti5c6dH8zz55JNs2bIFk8nErbfeyosvvui2PJdyNX2k1l2hpKujUqk8emWsNy0tLcyePZvnn3+egIAAl/9TUl6NRsMXX3xBQ0MDs2bN4ptvvvF0pF5t374do9FIeno6e/fu9XQcxZk0aRKVlZU9tq9YsYJnnnmG3bt3ezzHzJkzu/6t1Wq5++67r0kmpfq+PuJakG3qxrZlyxYOHTpEXl6exzI4nU4ee+wxNm3a5LEMF7Lb7RQUFLB3717KysoYN24cx44dIygoyCN5tm7dyn333ccvf/lLDhw4wIIFCzh+/Ph196X1hiyQo6KiKC0t7XpcVlZGVFSUBxP1Tf/+/amoqCAiIoKKigq3/pnkctlsNmbPns3dd9/NHXfcASg7L0BQUBDZ2dkcOHCAhoYG7HY7Wq1WMefDZ599xrZt23jvvfewWCw0NTXx8MMPKzKrJ3z44Ye9bj927BjFxcVdV4/LysoYMWIEBw8eJDw8/JrlOGfTpk1s376dPXv2XPMviUrq63rrI6613trUPffcw5YtWzySR6n6ct6c28dkMmG322lsbKRfv34eyQKd7XDFihXk5eVhMBh+8Bx9zdPc3Mzx48cZP348AJWVlcyYMYNt27YxcuTIa54HOq+KZmZmotPpGDhwIIMGDaKgoICMjAyP5Nm4cWPXVezRo0djsVioqanxSI1wVX3kDzNMWllsNpsYOHCgKCoq6hpEfvz4cU/H6qG4uNhlYPmvfvUrl0lvS5Ys8VQ0F06nUyxYsEA8/PDDLtuVmPfs2bOivr5eCCFEW1ubuPnmm8W7774rcnJyXCa+rVmzxpMxe/j444+7JhQpPavSxMTEeGyS3vvvvy8SExPF2bNnPfL8SunrLtZHeFL3NiW56st589JLL7lM0pszZ47Hshw5ckTExcWJkydPuiXD5ebp7kc/+pFbJ+n1Jc/7778v7r33XiGEENXV1cJkMomamhqP5Zk6dar485//LIQQ4uuvvxYRERHC6XS6JY8QPWup7rZv3+4ySS8jI6PPx70hC2QhOmcuJiQkiLi4OPH00097Ok4P8+fPF+Hh4UKr1YqoqCjxpz/9SdTU1IgJEyYIs9ksJk6cKGpraz0dUwghxKeffioAMWzYMJGamipSU1PFjh07FJn3yy+/FGlpaWLYsGEiKSlJPPXUU0IIIQoLC0VGRoaIj48XOTk5wmKxeDipq+4f5krPqjSeLJDj4+OFyWTqahfnCoprSQl93cX6CE+SBfL36+28WbZsmcjNzRVCCNHe3i5ycnJEfHy8yMjIEIWFhR7LMnHiRGE0GrvOrdtuu81tWfqSpzt3F8h9yeN0OsWjjz4qEhMTRXJyctcFFk/lyc/PFzfddJNISUkRqampYteuXW7L0lsttW7dOrFu3TohROdr84tf/ELExcWJ5OTky3qv5J30JEmSJEmSJKmb62vEtCRJkiRJkiS5mSyQJUmSJEmSJKkbWSBLkiRJkiRJUjeyQJYkSZIkSZKkbmSBLEmSJEmSJEndyAJZkiRJkiRJkrqRBbIkSZIkSZIkdSMLZEmSJEmSJEnq5v8BU7U1iuKe+S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23" y="2390390"/>
            <a:ext cx="8201344" cy="146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99" y="692696"/>
            <a:ext cx="7780393" cy="156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5373216"/>
            <a:ext cx="4341986" cy="1280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35" y="3978585"/>
            <a:ext cx="4348084" cy="1280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687" y="3978585"/>
            <a:ext cx="4341986" cy="1280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4860032" y="5373215"/>
            <a:ext cx="65827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['tot_pay_value', 'cat_furniture_tot_nb', 'cat_fashion_tot_nb', 'cat_electronics_tot_nb', 'mean_price_per_order', 'mean_ship_delay', 'cat_miscellaneous_tot_nb', 'cat_home_tot_nb', 'mean_pay_value_per_order', 'cat_unknown_tot_nb', 'mean_ship_time', 'cat_books_tot_nb', 'cat_leisure_tot_nb', 'tot_comment_length', 'cat_hygiene_tot_nb', 'mean_prod_vol_cm3', 'cat_multimedia_tot_nb', 'mean_rev_score', 'mean_prod_descr_length', 'mean_comment_length', 'cat_diy_tot_nb', 'mean_prod_wei_g', 'nb_not_rec_orders', 'mean_freight_val_per_order', 'cat_food_tot_nb', 'tot_freight_val', 'tot_price', 'cat_office_tot_nb', 'avg_freight_payval_ratio']</a:t>
            </a:r>
          </a:p>
        </p:txBody>
      </p:sp>
    </p:spTree>
    <p:extLst>
      <p:ext uri="{BB962C8B-B14F-4D97-AF65-F5344CB8AC3E}">
        <p14:creationId xmlns:p14="http://schemas.microsoft.com/office/powerpoint/2010/main" val="1325685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-20642" y="30608"/>
            <a:ext cx="3869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df4 : colonnes 5000 lignes</a:t>
            </a:r>
            <a:endParaRPr lang="fr-FR" sz="240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5" name="AutoShape 5" descr="data:image/png;base64,iVBORw0KGgoAAAANSUhEUgAAAsgAAADSCAYAAABXeTaiAAAABHNCSVQICAgIfAhkiAAAAAlwSFlzAAALEgAACxIB0t1+/AAAADh0RVh0U29mdHdhcmUAbWF0cGxvdGxpYiB2ZXJzaW9uMy4yLjIsIGh0dHA6Ly9tYXRwbG90bGliLm9yZy+WH4yJAAAgAElEQVR4nOzdd3hUxfrA8e/2kt1kk03vFVLoBAhFQRSkgwJWEGyI6M9+FcErdhTL1WvHgqCABWw0G0UB6T0EkgDpvbfNZtv8/jgaCAKGC4rXez7Pw0N2T5k5Z3d23zP7nhmFEEIgk8lkMplMJpPJAFBe6ArIZDKZTCaTyWR/JXKALJPJZDKZTCaTnUAOkGUymUwmk8lkshPIAbJMJpPJZDKZTHYCOUCWyWQymUwmk8lOIAfIMplMJpPJZDLZCeQAWfZfRQjBjTfeiK+vL717977Q1ZHJ/iOLFy9m6NChrY8VCgVHjhy5gDX6Y2RkZJCamsp/w2iiJ74G999/P2+++eYFrpHsQpPb6dmbPn06Tz75ZOvjN998k6CgIEwmE1VVVee8/zPZv38//fr1O387FLI/TVRUlNDr9cLLy0sEBgaKKVOmiIaGhtbl33zzjbjooouEyWQS/v7+4uKLLxZfffVVm32sX79eAOLZZ5/9s6vfauDAgeKdd965IGX/9NNPIiwsTDQ2Nl6Q8mXn5u/SBs5GTk6OAITT6TztOoDIzs4+630vWLBA9O/f/1yq94e68sorxdKlSy90NdrlxNeguLhYhIeHi5aWlgtcqwtDbqenJrfTs+NwOIRerxd79+497/s+neHDh4uvv/76vOxL7kH+k61YsYLGxkZ2797Nzp07eeqppwBYtmwZEydO5IYbbqCwsJCysjKeeOIJVqxY0Wb7hQsX4ufnx6JFiy5E9dvF5XL9YfvOy8sjOjoaLy+vP6wM2R/rf6EN/JW43e4LUm5JSQnr169n3Lhx533ff+RnDEBISAiJiYl8/fXXf2g5f2VyO/1z/R3baVlZGXa7nZSUlLPeVgiBx+M56+2uv/563n777bPe7nSVkP1JoqKixPfff9/6+IEHHhAjR44UHo9HREREiHnz5p1x+8bGRmEymcTSpUuFRqMRO3bsaHfZc+bMERMnThSTJ08WJpNJJCcnt9k+IyNDDBw4UPj4+Ijk5OTf9Ab8atasWUKpVAqdTie8vLzEHXfcIYSQrqxfe+01ER8fL6Kjo4UQQtx1110iPDxcmM1m0aNHD/HTTz+1uz7PPvusCA0NFSaTSXTo0EH88MMP4t133xU6nU4olUrh5eUlHn300XYfv+yv4UK2AZvNJqZMmSIsFotISkoS8+bNE2FhYa3LOal3aMqUKWL27NlCCCGqq6vFyJEjhb+/v7BYLGLkyJGioKCgdd2BAweKRx55RPTr10+YTCYxZMgQUVFRIYQQIiIiQgDCy8tLeHl5iZ9//vk3PUonlm2328X9998vIiIiRGBgoLjtttuEzWb7zfFkZGS0aQ8+Pj6t9Z4+fboYPny4MBqN4vvvvxcrV64U3bp1E2azWYSHh4s5c+a07ufXnrMPPvhARERECKvVKp566qnW5du2bRM9e/YUZrNZBAYGinvvvbdd53vhwoXi0ksvbfNcVFSUeP7550Xnzp2Ft7e3uOqqq0Rzc3Pr8vnz54u4uDjh6+srRo8eLYqKitqcoxM/Y9avXy/CwsLEc889JwICAkRwcLD44osvxKpVq0RCQoLw9fUVTz/9dJvjSEtLEz4+PiI4OFjccccdbXqIT379n3rqKTF16tR2HevfjdxO/7fb6ZnO8a/t7oUXXmhtd++///5v1s3MzBRGo7H1nF5yySVCCCE2b94sUlNThbe3t0hNTRWbN29u8/rMmjVL9OvXT+j1epGdnS0A8frrr4v4+HhhMpnEI488Io4cOSL69u0rzGazmDhxYpt2XFhYKPR6vbDb7e06/jORA+Q/0YkfOvn5+SI5OVk88sgj4tChQwIQx44dO+P2ixYtEsHBwcLlcolRo0aJO++8s3VZXl6e8PHxEXl5eafcds6cOUKn04lVq1YJl8slZs6cKfr06SOEkH4GiYuLE08//bRoaWkRa9euFSaTSRw+fPiU+zpVigUgLrvsMlFVVdX6IfHhhx+KyspK4XQ6xQsvvCCCgoJavwzPVJ/Dhw+L8PDw1i/HnJwcceTIESHEX/+nKtmZXcg28NBDD4kBAwaIqqoqkZ+fL1JSUtr9xVtZWSmWLVsmmpqaRH19vZgwYYIYO3Zs67oDBw4UsbGxIjMzU9hsNjFw4EDx0EMPCSFO/dPtmb5477nnHjF69GhRVVUl6uvrxahRo8TMmTNPeUynag9TpkwR3t7eYtOmTcLtdovm5maxfv16sX//fuF2u8W+fftEYGCg+OKLL9rU75ZbbhE2m03s3btXaLVakZGRIYQQIi0tTSxatEgIIURDQ4PYsmXLKetysgceeEDMmDGjzXNRUVGiV69eoqioSFRVVYnExETx5ptvCiGEWLt2rbBarWLXrl3CbreLO++8U1x00UVtztGJnzHr168XKpVKPP7448LhcIj58+cLf39/ce2114r6+nqRnp4u9Hp963tq586dYsuWLcLpdIqcnByRmJgo/vWvf53yNRBCiOXLl4vu3bu361j/buR2Kvlfbae/FyCrVCrxz3/+UzgcDrFq1SphMBhEdXX1b9Y9+ZxWVVUJi8UiFi1aJJxOp1iyZImwWCyisrKy9fWJiIgQ6enpwul0CofDIQAxZswYUVdXJ9LT04VWqxWDBw8WR48eFbW1tSIpKUl88MEHbepvNpvFvn372nX8ZyKnWPzJxo0bh8ViYcCAAQwcOJBZs2a1Jq6HhISccduFCxdy9dVXo1KpuO666/j4449xOp0AREZGUltbS2Rk5Gm3HzBgACNGjEClUjF58mT27dsHwNatW2lsbGTmzJlotVoGDx7MqFGjWLp06Vkd28MPP4yfnx8GgwGASZMmYbVaUavV3H///bS0tJCZmfm79VGpVLS0tJCRkYHT6SQ6Opq4uLizqovsr+tCtYFPP/2U2bNn4+fnR0REBHfddVe762y1Whk/fjxGoxGz2czs2bP58ccf26xz44030qFDBwwGA1dddRV79+5t9/5/JYRg/vz5/Otf/8LPzw+z2cysWbP4+OOPz2o/Y8eOpX///iiVSvR6PYMGDaJz584olUq6dOnCtdde+5v6z5kzB4PBQNeuXenatWtre9RoNBw5coTKykpMJhNpaWntqkNtbS1ms/k3z991112Ehobi5+fH6NGjW8/T4sWLuemmm+jRowc6nY65c+eyZcsWcnNzW7c9+TNGo9Ewe/ZsNBoN11xzDZWVldx9992YzWZSUlJITk5uPY6ePXuSlpaGWq0mOjqa22677Tfn4ERms5na2tp2HevfkdxOT+9/oZ2eiUaj4dFHH0Wj0TBixAhMJlOb7/bTWbVqFQkJCUyePBm1Ws21115LYmJim/ScqVOnkpKSglqtRqPRAPDggw/i7e1NSkoKnTp1YujQocTGxuLj48Pw4cPZs2dPm3LOV9uVA+Q/2ZdffkltbS15eXm88cYbGAwGrFYrIOUCnU5BQQHr16/n+uuvB6SGZbfbWbVqVbvLDg4Obv3baDRit9txuVwUFxcTERGBUnn87RAVFUVRUdFZHVtERESbxy+88AJJSUn4+PhgsVioq6ujsrLyd+sTHx/Pyy+/zGOPPUZgYCDXXHMNxcXFZ1UX2V/XhWoDv77PfxUVFdXuOttsNm677TaioqLw9vbm4osvpra2tk3e4Mnv58bGxnbv/1cVFRXYbDZ69uyJxWLBYrEwbNgwKioqzmo/J7fFbdu2cckllxAQEICPjw9vvfVWm7Z4pvq/9957ZGVlkZiYSK9evVi5cmW76uDr60tDQ8Nvnj9dOcXFxW1eE5PJhNVqbfM5dPJxWa1WVCoVQGvQHBQU1LrcYDC07j8rK4tRo0YRHByMt7c3s2bN+s05OFFDQwMWi6Vdx/p3JLfT0/tfaKdn8mvH16nqcSYnt3H4baxx8jmB37bp07XxX52vtisHyH8BHTt2JCIiguXLl592nQ8//BCPx8Po0aMJDg4mNjYWu93OwoULz7n80NBQCgoK2iTE5+fnExYWdsr1FQrF7z6/ceNG5s2bx6effkpNTQ21tbX4+Pi0exiZ6667jk2bNpGXl4dCoeChhx46iyOS/bf5M9pASEgIBQUFrY/z8/PbLDcajdhsttbHpaWlrX+/+OKLZGZmsm3bNurr6/npp58A2vV+Pl17ORV/f38MBgMHDx6ktraW2tpa6urqTvvl0562CFJ7GjNmDAUFBdTV1TF9+vR2t8WEhASWLl1KeXk5Dz30EBMmTKCpqel3t+vSpQtZWVntKgOkz6G8vLzWx01NTVRVVbX5HDqbc3my22+/ncTERLKzs6mvr+eZZ5454zk4dOgQXbt2/Y/L+zuS26nk795Oz3SOz8XJbRx+G2ucSxsHKCoqwuFw0LFjx3PaD8gB8l+CQqHgpZde4sknn2TBggXU19fj8XjYtGkT06ZNA6SfrObMmcPevXtb/y1fvpzVq1ef89iCffr0wWg0Mm/ePJxOJxs2bGDFihVcc801p1w/KCiIY8eOnXGfDQ0NqNVqAgICcLlcPPHEE9TX17erPpmZmaxbt46Wlhb0ej0Gg6FN77bs7+fPaANXXXUVc+fOpaamhsLCQl599dU2y7t168aSJUtwu9188803bX7abGhowGAwYLFYqK6u5vHHH2/3sQUEBKBUKn+3zQAolUpuvfVW7r33XsrLywHpA//bb7895fpBQUEUFhbicDjOuN+Ghgb8/PzQ6/Vs376dJUuWtLv+H330ERUVFSiVytZemfa0xyFDhrB7927sdnu7yrn22mtZsGABe/fupaWlhVmzZtGnTx+io6PbXdczaWhowNvbG5PJxOHDh393nOMff/yR4cOHn5ey/y7kdir5u7fTM53jczFixAiysrJYsmQJLpeLTz75hIyMDEaNGnVe9g9Sux08eDA6ne6c9yVHHX8REyZM4JNPPuH9998nNDSUoKAgHnnkEcaOHcvWrVvJy8vjjjvuIDg4uPXfmDFjiI+PZ+nSpeTn52MymX5ztd0eWq2WFStWsGbNGvz9/ZkxYwaLFi0iMTHxlOvffffdLFu2DF9f39Pmh11++eUMGzaMDh06EBUVhV6vP+VPJ6fS0tLCzJkz8ff3Jzg4mPLycubOnXvKdU0mExs3bmzfgcr+0v7oNjBnzhyioqKIiYlh6NChTJ48uc3yV155hRUrVmCxWFi8eHGbYY/uuecempub8ff3Jy0tjWHDhrX7uIxGI7Nnz6Z///5YLBa2bt16xvWfe+454uPjSUtLw9vbm8suu+y0+X2DBw8mJSWF4OBg/P39T7vPN954g0cffRSz2cwTTzzBVVdd1e76f/PNN6SkpGAymbj77rv5+OOPW9MZztT+goKCGDx4MF999VW7yrnssst48sknGT9+PCEhIRw9evSsczrP5IUXXmDJkiWYzWZuvfVWrr766tOuW1JSQkZGxh8y9NV/O7mdSv7O7fRM5/hcWK1WVq5cyYsvvojVamXevHmsXLnyjOfkbC1evJjp06efl30pRHv772UymexvZMOGDUyaNInCwsILXZW/rYyMDKZMmcL27dvP+afTP9P9999PXFwcM2bMuNBV+Z8nt9M/3n9rOz3Z/v37ue2229iyZct52Z8cIMtksv9J8hevTPbXJ7dT2YUip1jIZDKZTCaTyWQnkHuQZTKZTCaTyWSyE8g9yDKZTCaTyWQy2QnkAFkmk8lkMplMJjuB+vdX+fP4+/uftzEvZbK/g9zc3DPO9nWhyW1WJmvrr9xm5fYqk7V1pvb6lwqQo6Oj2blz54Wuhkz2l5Gamnqhq3BGcpuVydr6K7dZub3KZG2dqb3KKRYymUwmk8lkMtkJ5ABZJpPJZDKZTCY7gRwgy2QymUz2F3LTTTcRGBhIp06dTrlcCMFdd91FfHw8Xbp0Yffu3X9yDWWyvz85QJbJZDKZ7C9k6tSpfPPNN6ddvmbNGrKzs8nOzmb+/Pncfvvtf2LtZLL/DeccIBcUFHDJJZeQnJxMSkoKr7zyCgDV1dUMGTKEhIQEhgwZQk1NzTlXVib7u2j86SeK/vEgrurqC10VmUz2O5zl5RQ98ABNW7f+KeVdfPHF+Pn5nXb5V199xQ033IBCoSAtLY3a2lpKSkr+lLrJZOeNywF1vzOFeO4myPgaKrJ+u8xWDTk/gceNEILqzz8ne8RIDnXpyqHEJA716XNO1TvnAFmtVvPiiy+SkZHB1q1bef3118nIyODZZ5/l0ksvJTs7m0svvZRnn332XIuSyf42HPkFOHJy8DQ0XOiqyGSy3+Gpr8eRk4uj8He+zP8kRUVFREREtD4ODw+nqKjolOvOnz+f1NRUUlNTqaioOPOO60vgwGeQ/T3s/xRON9FuZTbY69o+V7ADNr4EzXWn3sZWDQ7bqZfV5EF1jvR37s/wzazf7r86B9Y+DevnwgejoSLzzMfyq71LYdX94LS3b/3/Vc010FR19tu5HNLrdzaEgO3vSq/Lkmug/PDp113/NGLlvfDJZKjObbPo4Lo5vL5iKuvWzuLI0xGU/fNhXMeOgcMhrVBXf3b1Osk5D/MWEhJCSEgIAGazmaSkJIqKivjqq6/YsGEDAFOmTGHQoEE899xz51qcTPa34Hv9dfiMHYPKbL7QVZHJZL9DFx9P5AcLUJpMF7oqZ23atGlMmzYNaMcQdB9dBeX7QaECvQ80lkPaDFAqpcA04ysY9wasuBuiB8Cwuce3zVwNB7+EA5/C5c+C0ReEB0K6gdMGS66GgI4w9rXj21TnwOaXoTQdFEq4+Tso3A65P0HDVKkOv9q9ELa9DUZ/8AoAj/vUx1CbL9W19zRorpZ6ICsOS3XQ6P+zk3g+uV3QVAHeIb9d1lQF1UchvBcoFH9uvb6cAc21MHUlKFXt327Hu7B3MVw5H4JS2reNoxH2fiS9vjEXgTnotKv+FP8QByq+ZaLtO+pWzSNvwASO1GfhcDlYWrWJRm8vAvNX8IzKQWGSnuT0E/p9jcb2H8cpnNdxkHNzc9mzZw99+vShrKysNXAODg6mrKzslNvMnz+f+fPnA/z+1a1M9jehUCjk4Fgm+y/yV2qvYWFhFBQUtD4uLCwkLCzs3HbqckBFhvS33hd8wqRe5K7XgpcVDq+Cmhzpp+6EoRA3+Pi21TnQZzqE9oA9i6Rg9tAKKQDqdQvYqiAyDawJ0voejxR01+ZBwXZIuBxCukpBYdoM6DwBfMLb1q/XreAXC6E9ISi5bQBZkQmZa6DXzdBQBqUHoGg37HwXwnrC5M/bBtv/CYdNugDQe0vBbVjPM6/vdkqBeWBy24Bzz4ew4z3o/39weA1c+k+wxknLtr4Oh1fDVQvBOxTUBlCdIkxrrIDVD0DniRA7SLpwiRt86qC7veKHgLNRulABKN4rBbJR/c8crEf0ltIkzCHS65D9PfScCrozXEzqzDD+PdB5gykAgMrGFr7YXcSwTsH4GDV4PII5Xx2kpklPoXIo6a4o8sv3U7rpQRyeluP7UkC5WsWtoUF4BSm4XaGk1wFpefDMh/7z88F5DJAbGxsZP348L7/8Mt7e3m2WKRQKFKc5wWd1dSuTyWQy2f+4MWPG8Nprr3HNNdewbds2fHx8Wjuk/mNqLXS7TurBHfUK+MVIga2XVfpJXKEAoxW+my393+tmabuqo/DpFEgaDYMeguTRUk9v0U6IGiD1Qpfuh0nLwWCBhlL4bCp0vgpSb4Trl0nB4K8xglr72+C49IAUoPa44dR1z/4Odr4vbdd5Akz+QqqjbyT4Rp97cPxrHdY/JR1PYBJM33jq9VwOaCqHwp2w/mm4fC4kXHZ8eVAnqYfY7YbqY1Jqw686TQCfCNCaYdE4KegdPPu3ZTgaIW+L9LrovWHji+B2SOfzNNwegc3hwqzXHH/y6HrpQqLf/0Gvm6QLl9UPSL3zB78ArRfcuv54D+/OBVLO78gXsWt8cFXlYPJPgGHPSMv3fCT1Jkf3h9DugBT4mnRq9BoVy3cVcqCojkdGJtFkiKS22UGA1sX3B8vIr27i3+uO8O7GowR665jYM5I9BbXUNTtocXnI1TSj0yqJ06aQb9+DQDBOGURDQx4bvLwwCw/RTifBFgMKiwWlSoU+uZ092qdxXgJkp9PJ+PHjuf7667nyyisBCAoKoqSkhJCQEEpKSggMDDwfRclkMplM9rd27bXXsmHDBiorKwkPD+fxxx/H6XQCMH36dEaMGMHq1auJj4/HaDSyYMGC81PwmH/Dx9fDkolw1YcQN0h63l4r9ew6GiF/qxQ4HVgmBYqRfaHD5RB90fH99LlN+gdSwOi0ScExSOkbWhOo9VJQ7NOOnu/vH4PmKrj5eyl4s9eCOfj48qQxsG2+FKB1ntDaK0nCkPYd99onwNEEw549fW+p0VfqIa84DLEDIX874AH/DmA84YbKrW9KaSZDn4KUKyG4Ezib4fNpUrrJxfdDRC8puE0a2TZ4D0qW/jmapHP7a4/7ybzDwBojpYxEpMGI5yGsJ9uOVXGwuJ4b+kahVimlMiqzwDeGtzbm893BUt6enEqwzy+pJpmroWAbdL9eOp/CI/0aYK+X/k4cDaZA9ubXsCO3mvFNxbjzDuG/aAzPuyZxTc18YrpeTOXAZ5n5+X6u6TqcYeP6Q0g3PB7B1/uKefPHIwxMCGTWyCReW5dNXrWNjOI6nG4P2eVNPD4mmVfXHWFYJ+n1LG9woFIoeen7TKb2j8GkVbFkex659T6olAp6h6XQUJiLRqXhxsp6bLW1bDToiNL4cWODIDjLhu81V+MzZgz62Nj2vf6ncc4BshCCm2++maSkJO67777W58eMGcPChQuZOXMmCxcuZOzYsedalEwmk8lkf3tLly4943KFQsHrr79+/gtWKKRey9J9UorAr764DWw1UhpE/7ukXtlFY6GsoxSEXvrP4+tWH5OCxLTbpZQItRZUGil1wDtE6lmctOzs6jV4lhQ0uuyw+d9SusfVi8AaLy3P+AqEGzpdefp9FO6ErG+l+utOSpepLYCW09/QVZifg+Xn5zFVHILR/5Z60Qt2SIF68ji45OHjK+f8JF1IhHSDuEuk5xxN4Gii2d7MY8v2kxrty8TUiNP3bGu9YOxr2J1uMgtqSQnUojiyFlVUmhT8q7VSz7tSI/0dfykAK/enszu/hlFdQgj01kvH/PX/QZ/biA0YRkKQmXc2HsXu9PDUuE4oBj8i3Tz568VGYxn0vBFUOtj1PvS9HQE88mU6RbXN/BgymPSaRJ7X/sDBej0bVP2ISxpNSV0zRTXNbC000CSCuDIUCmpsvLYuG51GhdWk5bp3tmA16yipt6NUKIgLMFFY08zbPx1jaEoQWaWN9I+zsjOvloYWJ06PoF+clR0F+ShVHvpERjO+dw921C7F7XHTO6Q320J8+DZrOaiV7HPX8LRSxRPNTrwOZtC8bTsR898+p9Socw6QN2/ezIcffkjnzp3p1q0bAM888wwzZ87kqquu4r333iMqKopPP/30XIuSyWQymUz2R+p9i5RqoT3hBqf4IVB1BHI3SkFySFcph/RUAV7lEcjZKG3j90sPXku9lG7gGwMhXSAgEZLHtL9OYT3h4FfwwUipV7OpXOoxHjFPWp44UgoqO42Hkn1SD6uXf9t9HNsg9Zh2ngABHXHlb0e57imUlz9JzdBXsBjUp00F/e6zNxlu24hp2INSj/nIF0Ghwpa3k10iiZ4OF0atGn54HBpLIXawdLHx/WNSoNxpHExaTovNQdYHO/Hz0lBc20yIj761TLdH8MHPOSQEmri4g/SL+4p9xbz141F6+DRRnH+Mdy4vxdj/VqlSOrPU06vSSvncwH1DOlDV1CIFxwB+sWwMuBpbSyeGp4bQPcKXye9tw2rSsjuvBouXlriAmOMHunsRHFwOExbA1R/CwjE4tRaCzPdQ1+zkcFkjgVZ/sjvfR38PhAdeTmWQL5+vy6be7uRAYT178moZFe0m0jeC2SOTaWxxsnhbPsW1zTjdgrFdQ7ltYByvrM2ittmBw+0hwKTj+4xyxnYNZn9RHXH+JoakBBNkcfPD7lfp1yuWJwY8gs1p4+Vlm6lz1vFd7nds11to1mnQoSbGO4Y79hrwa9iFu6EBfUw0Cs0J6ST/gXMOkAcMGIA4zVAwa9euPdfdy2QymUwm+zNpT7r7v/et0s/19UVg+qW38dcby06WMAQCOoAl6vhzOm/QeElDt2WukUaaOJsAGaQ8Zd8YKVjueh1E9WXrMWlYsrTYOKk+dYWwaCwegx8fdF9GQpCZizr8km6RNkPq7fWXep0X/JjJ4KISPMXV3LN5F1P7RUu9ukBNk4N7PtnLkOQgJqVFETlwCkXV3QnpPl4KRn+5QW91iT//XpvNE40rGGRfJ/W6+4TDyBfg6DrY9qbUO5s8BpRKLF46Ft/ah+051dy4YDv/uLwjAxIC0GtUNNidfLmniMRg79YAuU+MlarGFmz2FpqdAmVKLyld4+CX0sXHNzOli4J+d1LZ2ML6w+Vc3umE1BMvK+829qNmTwv1ugIa7E7cHg9juoYwc/k+gr31LLipj5SOAdBjMgR3hoAksNeRV1REiauOS4YFUVpfQFFtM5PTIpn/Uw5uIfDSqjDpNIzrHorHI+gba2WS9RC6T/4BQ5/mksRLue/TPWw/Vk1iiJmkEG+SQ715bd0R9uTVYDFoGZoSTFFtM5UNdg4U1fPY6BRi/E2ggKve3EaLGE6PoGKWZS2js39n3B43ChQEGALwM/hxR9c7eGXPK3T270zcveMxdtqOZdxY1Fbr2b2/TuG8jmIhk8lkMpnsv1xdoTQ2bdzg1t5JKV/4hJvnSg9IPbXGkyY0USikFIyTRfcHpVq6kUx7+hEObA4XSoUCveakocYieoHrZljzIAycCR2H8/ybPwOw/PZ+0joqPU7fBJow8PmeQpJDfY4HyFpja3CMqwVPSHfeM77LjJgEEo9mEePv1VqUABwuN00tLub/eJTKRiUPDruaHfk1HKtsYu27MjwAACAASURBVGLPCJRKBZclBWLSqeld/AGUHoRrFlOt8GH32/+gyaVki/Fx7r6kIyHK40OPGbVqYvy9SI32Y29BLa+uP8Ib1/ckzGLg1Wt7UNXYwuYjlfSLsxJpNTJ90C915pcbzvK34fnpeZoSJ2IO6AB+MZTV21m6PZ+PtubRYHdR3mBnTNdQPtlRwNDkYALMOu7/dC8atZIkXRX2nduor4pEVNl48TsLDw5LZMX+YsItRnokjQKgWWPhSueTNLmUvOlr5M7BcSzbVcSwTiG8tv4owiNIDjFT3eRgROcgNGolo7uEEuRUQllf8Ivhwy25rN5fggfIqWzkmSs689muQjJK6ukTa2VwYiAv/5BN72g/XB5BelEdL13dHR+Dhn99n0Vlg5OkkCBK7Bs5lL2N0TGjCfIKwuVx8XCfh3lp10sUNxUjEKwrWEd5czmv33z+Uo/kAFkmk8lkMtlx2+dD5jdwzWLwP+lGsaLdkP45HF0rBdCXP/37+1Mo4LI5rQ8dLg8KtweNStlmNafbw00f7CDEx8CLE7siAJXyhLQHv1jpZsDAJLLKGojz9+KKHlLQ3uJy0/jhDVQ3Ce7W/IPHxiQTH3g8//RIeQPeeg1v/XiUqSVPcpveDpOWk1/TQrTVq02A7OelZcmtady6aCc7cqoJsRjQa5TkVds4Ut7IkORg/Ly0WIxahnUK5qj/7TTGTaKrdwhVZQ3U11XRrDRx2JjCFlcMncoa6BB0vC5RVi+evqIzK/cXsyuvhrc2HGF8j3C6Rli4eeEOam1O1t4/EItR27rNj5nl+HnpqGgIZ5VtMnnpHXhr2n2U1tn5x4IdeDwemh1uFm7JRa1UEOZrYFtONW4huKhDLJPTorC7PMQX76JH3Q98q7+WYw4LdpeHioYWXlt3hIqGFm4fFMfgxCD8TVrGpMbj9rh5cuVBUqP8eG9qLwCSg820uDzkVdmobXayPaeWxVvzWLG3mNRoP8Z2exQaoaimBKdboFYq6BNr5dGvD3LHoHhi/L1Yuj2flBBvapudNDtdBJn1oBAYfrkwun1gLMmhZrpF6iiymQg0BlLeXI7D4yDZL5l+of2It8Rj1VsxaUxUNFeQ6Jf4++/FsyAHyDKZTCaTyY7reaM0FJnfKUYByPoWjv4AHUdKub9nII7+xEOf7cQY04fHru4PQJ3NwdQFOwj11fP6dW3HElYpFHQJsxBg1vLw5/upanLw9uRUVEoFJXXN5FTq6Tt8HgqFgp3b8thbWMvVvSNwuT3M+Gg3HcsS6Bruw7gOoXSL8EWjUrDlaBUKBE9+vZ8QXxPpxfX08Q0nMtgICiU7cqv4cm8RPaJ86R+vo9bmYPWBEoamBHOsogmjVs3lKYGsSS/l0VHJWE06/Ly0beo999ssyurtfDY9hIQgM5YZb+NrUDHaBde+s5UIPyNvTepJY4sLIQQ6tQqtWolJpya3ykZ6UT2+Ri1dIyz4m3T4m3QU1th4ZvUh7r6sA75GDc9/m0mQt56kEDOb3J3pavXBrFfjETp6RFroHe1LbpUNvUbF4MQAYvxNbMisYGN2JZ/vKqJzuA+f3NYXnHGkZ1xG5fdNjO4ewNCUICa/t43kYDPfVNl4Z+MxXl9/lB6RFp4Y24l6u5Plu4vJLGtACIFCoWBCagSZZQ0MiLPS7PQQ4+8lXcgI2HqskjXpJYT4GBgQZyXQrOXiDoE43R4Kqm28sjabALOW167rQbjFwM78WjRqFZWNLfh5afn1ekivVXN5Sgjzts9jR9kOXh38Kv4Gf2Z0nUGiXyIKhYIgL2n4uRBTCFq1ls5ZLVQsfxX/6beh0LZ9jf4TcoAsk8lkMpnsOL8Y6d+p9LsTUsZJw5D9HmcTjU7AcXxEjC/3FnG0opFofynPOb2ojoIaG8NSglEqFVzUwR8/Ly3VTU6UCgUHCmuxmnQs2JzDpiOVvHtDLzRqBWO7hdE7xo+4ABPFtc3syK0m33wFtwzUc3nuInDeQ7XdyKNfpTPRaw/jHHmUe/pRYAgk9so58EuP7qiuoXQM9iYpRJq/QerRPYrTLZg1IhGXR3BxhwBGdA6jQ5Cp9aa6Fpebp1YeonO4DzMGxVFjc7amhRwuayCnoolJaVE8PDwJPy8tQghuWrCdWpsTnVrJcxO6YtSq0amVlDtcoJCCzw9v7oNCAWsOlHCgqI7SOjthFgOPj01h27FqFm3JpcbmIL2kHq1KSaBZz9NXdKaqsQWToRY/g5Ywi4HGFheXJgaSGuXL8l2FpIT+Mj+FRk9kh64Ebt+NyyP4dEcBzU4PO/NreXR0Ms9/k0lDs5PK+mYGv7CB+EAjC25MJb2wnglvbeHVa7tzuLSB7zPK2FdQy6Kb+lDZ2EKL00OLs4VQi5FoqxfBPnrmb8xBrVKQGmVh7ppMov29uK53JGa9BqtJy6NfH2Rs1xDe2ZhDgFnHqG6h7MytIS3ueP7w4MjB7KvYx0s7X+K5i59jVNyoNm+xIzVHePTnRzGoDaTsTsGxZz++118n5yDLZDKZTCY7j36dFOR0dOb2BceAInE4rz98WZvZ4IYkB2PUqhnZRZrY5L1NOWSWNpAWY0WjVvLPLw9Qb3ez9NY0grx1XPfOVhICTfzfpQl0j/Tl24MlvPnjUQbE+RPsY+CByzuiVatIDPFmTJcQ/CpX4cr6jqLQEexsDqWoxoYjJIpBpjJ2BcXwaueOJPwSHB8oqmXhz3molQqu6B5GfKCJXtF+xAaa+GxnAR/d0kdKc6g6Ssd1s2HAPdKMgIDd6SE9MwtNfgVX3XEzqNT8mFmOyyNYfaCEzLIGxnYLY0CCNJrGmn0FaEp2ofPpSIC3BYNWxfPfHkapUDCqWwjDO4WyYl8xPSN9+XxPESM6B7Pwpt4EmqURKXpG+RFg0rN4Wx4qpYKxXUNRKBTYnW4WbM6lpM7Gt+llNLQ4cXugf5wfJfUOpvSNxKhVM77n8fxxgQKX20NeZROFtc3MHNYRu9ND/wR/9hbUcqCojlsHxnLvp/s5VNrETR/sJC7AhFmvRqlQMGd0Ct0jLWSVNmLUqUjwMjN9UCzrDldw72UJFNY0Y9Cq2ZhVgc3h5nBZI1aTjgeHdSQtVjofO3Kq+Ca9hGMVjdQ3OxnRJYR1h8oprbW3CZBTg1NJtCbS4Gg45XssozoDBQp0Kh0HXPl08Hiw7dqFsVcv1L6+7Xqfno4cIMtkMplMJoP6Ylh2kzRxRPfJZ7VpcW0zGpWSALOOZoeb9OI6ukVY0KjbDrUVajFIo0WUH6ap8AApwd0Z102aLOSBT/fSPdxCRmmDlKesAKdb4KVTEx9oJtjHwPg3NmN3eqizO9mZX4NOo2BKvxg+mZYm9e66buGVvFhWr7Fxy8UCvVZFqSGeZcoObE2vYnCP4zf/vbXhKN8eLCXArMdq0vLUqgwuSQzCz6glxFuPSfdLiNTSIA3fZjs+652PQcM9QQdYmO9HXkU9UcF+vL7hKC63h7cn96Te7sLHePzYc3d9xzOKN6iJv5PimCtRKxXkVTXhEQKHU7Azr5p3N+YwqU8UX+wpRKtSsPloFVd0D2Ncd+n8RFqNvD+1N063h05hPtgcLjYfqeKrvUX0jvZjxqA4lu8p4mBRHUqFggk9w9ColBTU2PjhUBkpoT6tdf/olj4U1di47cPdZJQ0YHO4WLgll/em9MLboEGrVhLiY+C+T/bS7PJQ3eRgwY29W9NLInyNdI/0RadW8cHmHBZvy6egxsaDnzVSUOugQ5CZtyan8m16Ka+uzybcYsQjaE3T6OLYzz9C96HrfjUpYb4kBptJDDLz9pbN3PfDFzx3yWw0Kg2lTaXM7D0TjfK3Q7Y5XA5s9gYmxo7h5/JdlMd60bnZSsXLr2AeOoTAe+45q/fwyeQAWSaTteF2u0lNTSUsLIyVK1de6OrIZLI/i0IpzXCnOnP+ZlOLiweX7adPrB839I3GVZXLA0uyMXhbeG9KL9akl/D0qkPc2D+aa3pHYjFoWocSc7k9qJQKFDvfw5mxjsU1d5GU1AlvQywbsiroEm5h9d0Xo1IqaGxxEeVnRAgF9XYn5fV2Khtb0KgUdI/0pdbmZPHWfFbuK2HF/w3ApHKBWk/XLt357Fg6O3OrWXf/IJ5aeQibw8GcUUk8/nU6ncMt3H1ZB24cEEOoxUC3cAsdgkzUN7uI9DXw2c4Coq3G48OfhXaDG7+RZq77hd3pZkvAeDZn57N4VymzRvrxzBWdAUFds4snVh7kzkvi6R0j9YaOGzEcsaeaDGUX3lx9iPhAE9FWL7bnVrMjp5rZI5MI8TbgpVPRu9KPtFgr32aUYne6oaGUJcs+5Y2ieBZNu5iOwT6U1duZuXw/ORWN3HRRLDtzq+kWGca47uE8/MV+LksKQq9W8q/vswizGLB66Siubea9TTlMSosixt+LEB8jQ5KD6BPrR51NSmkx6dV8sacQgKt7RbJx5qVszK4gq7QBb70UMtY1O3l8RQZxAV78+9rurEkvxcegIUivY1zVOyjjeuPf93oSgswE++g5UFRLUW0zT6zIYNHNUq+47sBH3KQ8At1ux6P1ZltONZVNLZTUKjHWNpJf00R+fR6vpz/JFQlXcH3S9W3egzanjRk/zCCv8iCdXB5evvJL9AMDsR88iD0zE6/U1HNuDnKALJPJ2njllVdISkqivv70M0vJZLK/IXMw3PBlm6eqGltosLuI9vdCCIEQ4PIISuvtVDe2QGM5qmU3MMcriY2xD+Fye+gc7oNWrWR7ThVr0kuZ2DOcqf1jqGhoYdqHOxnZOZhb+t+NiBpGyGYDfWKtJId6M6VvNGkxfq0jV5h0aqb2j+GeT/ZwsKSOeRO6cG3vSJQKBav2l9A3zoq3QcOe/FoOZWfTa+ud0Gk8g/vM4J7LHMQHmnC4PWgUbsxqFxWNDjYeqeJAUT0ZxfXsyqthSr9oXlt/hNRoP54c1wmAz3YVUtXk4K6lu5k1Ilmamlmj58s9RdQ1O7mhbxT3frKXOpuDIclBFNTY2J5T1RoMHyyuo9bmpLHF3XoeQ4JDYfg/GNrYQoO+kC/2FDF9YCzX9IogxGIk3NeIj17DoBc2YHe6GdctjM9u64dSqWDbkqcYkPcRqz3Tqbf3BeCnzHI2HalEpVRQa3NwpLyJNQdKqWxy8PS4zvh6aVl3qIzShhbGdQ1hUloUG7Mr+Cmrgl7RvsT4e2HQqnhwmDTyw9pDZcQHmtCqFLy3MQe9RsXVvSIB6BBk5lBJPdU2B4FmPV71x3g1bC3OHjdKszpe3wOlQsGWXXsI+LEUc1QoSb+M5azXqKhtdhFg1hPpZ+S1tdn8Y1gi5qFPgb2OcoeOz7ce5dNdBYzuHMqqGSOwmsdy68I9VNqq6dujBynWFNwewf7CWhKDvTFoVaiUKgKMAXgZw7i0oYY7fryfJxUTsb/+PkEPPYgu4TTTdJ8FOUCWyWStCgsLWbVqFbNnz+all1660NWRyWQX2JMrMzhS3shjY1LYmF3BjtwaHhrWkaYWF2qVEqH3oTFmGA5dIp/sKCDYW8+orqEsuTUNt8fDuxtz6Bgs3SBW0WDnaHkjh0oa2Bvlx4H6OOZeGcCSHfnMXXUIoVAwKDGwTfndIi2khHhzpKKRp1cdYkdONcM6BfPkuE7E+nuxp6CGzLIGMsqb6eUTCeZQnB5P67BtU97fwQOa5WQ2mwnvfQcWgxqn201WeSMOt4dIXyM3DYjBatLx8Of7uTghACEE/WKt7MyrobbZIQXIwKr9JeRVNbL2UBkx/l74eWmpaXKw7nAFJXV2Pry5D2a9hpRQH/59TTfmrj6MQa2kb7w/tTYHO3NrGJDgz5DkINLirHQO9UF5wjB2RyoacXs8dI+w0DXc8sskbAq2mS7BZjEyb/JU/H28+fZgKd0jfRnbJZSfj1bS4vLw4c29+XJPEZuPVlJvd+LrpaWisQUF4PPLcHED4v2Zf0MqkX7HJ4JxewQtLjdz1xyisqGFXjG+eIQgympkV141QkBlYwuLtuSRW9mEUgG7DmYyUVXJTb1LgCj8TToALu2bSmbMF3QIOz7DolqpoGeUL00OFyv3laDXKLnlojjM1hDwDmHV5hyWbi/AatLiY9QQ7CPVbXJaFE2OMMZ0HQbAz0cr2fjpK2gi7HS67ll0Kh1j4sbwQOEDpOv19DCHYYzrhv7KKzF06nRe3vtygCyTyVrdc889zJs3j4aGU98QATB//nzmz58PQEVFxZ9VNZlMdgGM6x7G6gOlPLR8Pz2jfPHWa9iQWUFOZRMfb88nwKTjzX19uXlADN0j6/hiTxE/HCrjX1d3I7u8kS7hPvSMkm6W8jfr6BNjZXBSIF/uLWbbsSr0WhXfppfS4nLT4vIwtW8UMQHHJxIx6dR0ibBQWNvM2K6hRPgZmNgjnO5R0gQlgzoGMv1iO73jrGy1vUhBjQ3DwTJmf3GAbpEWOoV5s68qhTWN3tQdrMDm8NAjwofiejsPDUtkbA8pv/e+T/ayPrOcMIueFpeHS5MCue/yjnjrj+e+Pju+M5uyK3lvUw5X9gjnlbVZFFY24G/S0ux0c8N721l4c2/0ahXNTjfFdXYqGlsAWH2ghNfWHyHArKOx2UlMgIl3p/SiuLYZPy8teo2KlFAfnr6iM0Heesa8volmh5unxnXizlH9sDv7cPfHe6izOSlvbKFPjJWDpfU8PDIZH4OGumYnF3Xwx+H2tN7Y1y3Clyt7hDMpLRoAhUJBjL8XX+8twmLUcHGHQF78LpOtx6ow6dQUVDez9WgVCoWCjsFmnl1zGKfbw52XxNM31o+fsipQKqHJY+bngHGM9OmK6pcRLEItevQaFV0jLABUNzkoq7eTFOLNg8MSqWxsQatScllSIJFWIy63h7WHyiisbiYtzkpGcR1HK5oAqLU5GJwY2Gbq7+QQb6x+uUQ3FILLDloveof0ZkLCBPRqPXd2v1Naf9q59xz/Sg6QZTIZACtXriQwMJCePXuyYcOG0643bdo0pk2bBkDqecjzkslkfy3NDjf3fLKHLuEW7rgknvhAE8t2FnJN70iCffQs2pLLfeYfGGBt5JWMG6ltdnKkvJE9+bUU1zVj0Ejj2r638Rg/H60iIchEr2grNU1OJvWN4uIEf/rG+lOSGk5SsDeVDdK6Zp2mTVoCSCkeKWHe9I/zp0+sHxN+mQ66vN7Ov37IYninYAI2PkLlbh0LvKdzqKSeWwbE0ux0c7SiiVev64FamcLQiiaCvHX0iA3ArFPzyFfpeOvVVDc58PPS4nR7SAn15vaB8dw+KKHNBCU5lU1sPVpFXIAXAzv4s2hrLo98mc7sNA0dNs9hc/BE0q1DsLV4cLjc3LJwJxaDmjsHxzE0OZhmh5toq5FLEwPZmVvDoI6B9E/wp6DaxvSPdhHr70X3SF+m9ItmZJdQSuvs+Bm11CgcaNVKlEoF+4tq2ZhdiVql4KlxnQjxMdDichPkrWfO1+lEWb0or7eTV9XExR0CSAn1oWOwmcfGpLQ5nw6Xh/c25eBj0AIKwnz1xAeauGVALF/vLaJLhC+R1gqirF7cMciHTUcqeXr1YYZ3CqbG5kABeOk1HKpRkFHSwL/XZZNV1sBTYzu1TtoC8PIPWezMreH9qb2oaGjhvU3HuG9IR/QaJXcu2U2fGD8++DkXm8NNSqg3C27sjVGr4kBhHTM/38+0i2MZ+8vNmwAWoxbLjW+BUwqOAXQqHf/o/Y/z++Y/gRwgy2QyADZv3szXX3/N6tWrsdvt1NfXM2nSJD766KMLXTWZTPYnEghsDjctTjcej2DbsSq6Rvi0phpMToviyMEaVhQaOWKoZ0LPMLqE+WAxakkONdNod3PD+9tptLuosTmY900mH0/ry5sbjnCwuJ5PpqXhd8KEGzf0jaZruIXkUO82s8eBFGh9urOQrhE+jO8R3poXW1bfwu78WgJMWkZ42bCY4FhFEzVNTkIsBmYNT2TT0UqWbM1n+qA4Ov3ys/8lHQM5UFiLTq1kdXop72zMYf4Nqfzr6m68+eNRHl+ZwZzRKQgh+GhbPn5eGnIqbCzakktTiws/o5oWtzQaQ5eocIxZwYxOTWR0x2RAurgIMuvYlVeDy1PA5SkhLNicwwc/56JVKxjfI5x7h3QEpJ7SjkEmVu8v5ruMMgK8tXy6vZAre4Tx8W1925yHr/cW4xEewiwmRnQOxeH20DHYjK9RzYPDEvl6bzGHShqI9DOQFHx81r7M0gaMWhURv6RVaNVK7hycwJyv0vnHsn38+5ruDEkKZtGWPCb2iiDK6sV7U6QZ8+auPsT6zHKu7hVBfIAXb/3oQa9WMrFnBAMS/EmN8uVwaT3NDje+XloOFtdRVNPMkOQgxnULJS7AhL9Jy56CGrLKG6lsasFi0JBfZaNPjB+zRiQR4qMn1GLAYtTicHn45mApvgYNEb5GTubRGLArFJy4JLM6k6zqLEbEjkClVP1mm3NxXgLkm266qbX3KT09HYDHHnuMd955h4AAaR70Z555hhEjRpyP4mQy2R9g7ty5zJ07F4ANGzbwwgsvyMGxTPY/yOkSvDixKwFmHRuzK3nky3QCzHouSghArVLidAseap5MhtOGRatky5EqcittDE4KIrO0kcuSAvE1ahndJYSKhhYi/LxYs7+Yotpmmp0uduRWc3mnkNby8qqaOFBUS5CPHotRy/rDZSzels8TYzvhpVXjcHnYm19Lh0AzV/eSJumobGrhongri7cV8IXqdu5KS+Dyymbq7S4G/5LH/N2hcsob7K3l1NudTH53G9VNDm4bGEugWc/G7EpMejVqlZKCahuFNc24PQI3sHxXIUHeOp4b34WN2RVkFNcRbDHywoSuWE06jHo1XL+sdf9vrD9CdnkjDw5LpLCmmZqmFlKf/J4oqwGbw0Xf2CCGdz5+3P9em012eSO+XlrKGhw88XUGBq2KJTvyWbQllwU39sZi1FJUY8Pp9jC1fyw/HCrjwWX7GBDvz9s/HuNYZRPzxnfBR68hNdrC0ORglEpp9I1DJfXSLHmh3vz7mu5szK5gUMdAwn2lYe36xlrpHO7DrrwavkkvoWOQmSirF80ON2qVgqt6RZAS6sOIzsFsPVaFUqEgxCKNPf2r2wfFc/ugeHbl1fDSd1kU19lJjfZj1YESKhocTEqLYlhKMH1jra0XP0unpWHUqtqkUICUlrEhs5xe0X70iPrtGMYv7niRb/O+5Y1L36CDXwcAPsv6jD3le+gV0otgr+D/8B1/auclQJ46dSp33nknN9xwQ5vn7733Xh544IHzUYRMJpPJZLI/wcNf7Ke0zs7SaWkkBpsZlhyEl15NRkk9XcItlNXbmXFpMh9uy2VPXi0+BkHVLykVjXYXu/OqSS+qY0SnEGZckkBji4sxr24iv7qJPjF+RFq9Wss6Ut7IjMW7qbc7USqUxAWYOFAojTJRa3Nw12UJlNXbySipZ0q/aAC+Sy/jmTWHuKJ7KAFmHaV1zbyyPodbB8Tw0LDo1hvfFt7UG9UJQZhaqSDIW0+1zYFOrWJoSjBDU44HVU9f0Rm3R6BVSwHma9d1R69RYTFqeWJsJ8ob7AyI9/9NYJdRXMeaA6WsOViC1aTloeX7sTvd2J0uKpsc1DY7SAn1YWhKELH+x/OrOwSZyKtq4ub+MSzYnIPd5WFQxwDe3ZSLEIJNRyoZnBjIku35fLm3mP6x1tbcXRD4m3QYNEo+21nAoi15PD+xKwHm40PR5VU2olYq6Btr5aescl74LpsvdhdxqLSBxTf3JibAREOLi/5x/rx+fU9iA7ywO91MXbCdWH8v5o7vQtwv+eBpsVZmj0yiU6gPJ2t2uJnzVTpOj4fkYG9MOjUOt8Dh9gBS7vOJvwx46U4degb7/D975x0eVZn+7/tM75lJJn2STBoJCQkhEHoVBaQpUgVU7HXXXd1iWbuu6Iq9rCjWtWFHVCwgvfeEFkJ679P7zO+PwUAAdXfFdb/7m/u6cpGced9z3hNOks887/N8HgVPXzygp+jvVNx+N3afnXp7fY9AvqbwGhrtjcSr4s845+dwVgTy6NGjqa6uPhunihAhwn8BY8eOZezYsb/2MiJEiPArMD43jna7F5lYRLPVzZ56C25fAEEQUWjSc9Pbu6nvcpEbr8Hp9dNu99Dt9KGUigmEQuyo7iJKKcXtD+cTbz3WQbPVhUgQmD8kjdwELX/6YB/1XS6emFvE1MJETAYlk/ol8vn+RnbWdNBu9/BlaRO3TszlL1Pz8AaCJOgUvL+zjk/2NCAixAXGJoZPymVtRTcmg5KvDjSzraqDRSMyKDEbkH7vY3wclUzC/CGptNnczDqps9z3SMUipCft0ptO2ubPSdCSk6Cly+GlvsvF7tpO1h1p58EZ/bhk2XZsbj/Z8WrumZrHU6uPUtPuwOULkBmrQi2T0DdBy9++OkKMRs7QjLAd3LBMI69squaVTVUcbbWjV0lJjVbT3xSF3x8kWa/kwZUH+WhPA8MyYvjN+Gye+a4CjUnCrIEpaBTNfHe4ldoOJ1lxGvSq3s00zstPJCcxCqlY4Ka393Bubhz76y3Y3H4CIdhY0c7DXx7m7ql5DEjVEwyFkIgEchO0pEafeBPz7cFmXlxfyaOz+ve4g5yMUibmjxNzeG9nHWWNVh5YeYDfn9sHg1p22psJCHtIN3S7yIzVYHX7kIgEVLKwHP1ekPuDfu7ceCexylg63Z2MNo3mtiG3MTt3Nn0MfXrOFaeKI04Vd9o1zga/aA7ys88+yxtvvMGgQYNYsmQJhjO0/YtUxEeIECFChAj/PcwcmNLzucXlo8PupdCk4/IRZgBEQrhZSGW7g9RoNV0OD/2SdFw3OpP6bif+EJzfL4HDzTbe3V7LlMJEHptVhNsfQKuQ8sK6Y3yypwGZRMSWY+1cOyaTW5bvo7bTxdcHmxmUFs35BXLG5sTh9Pq56vWdZMdruHtaPm9sqUarkPC7vjayNz1AzvkPM3LqRKrbI+Wy/wAAIABJREFU7Ty95igSkYjK9jJevbyExCglAKX1FkQiyE+K4p3ttTRZ3EzIS2B/g4XiVMMZI5r3rCijy+Fj3uAU1hxqZeHQNMxGNX9fd4x15W2ckxuLzePj4qVbiFKIGdPHSCAY4q5PDrC3rhuxSCAxSkl2nJb9DRa+PdzKxSUpFJrCEdgjzTYaLS5uOa8PS9dV4g0EmTMohW6Xl+JUA3dMzsUfhLd8NWhlYmYPMjHQHM1NYzN5c2sNe2u72Xy0nW6nj/puF69dMeS0exCLBJL1Shq7XWgVEgakGfj9hD4ca7MTAowaOeYYFYcaLfxh+T6MWhmf3DiSfslRHG2x4w8Ee5qlhI53wfshhmTEMDg9hlc3VbFiXyONFjfRPxAJfmVjeMwTc4u4d8UBjBo5zy0oPn6dEBWtdjRKL02OJuQiOdXWatJt6UjFUnKjc3/y+T1b/GIC+frrr+euu+5CEATuuusubr31Vl555ZXTxkUq4iOcDQI2G8333Ydm9Giipk//tZcTIUKECP8T6JRSRKIQ26s6ueyVbbywcBBDMmKwewOM6RNLeoyKR1cdobLdwabKDkobLbx0ySDidAoWf3mEJouLKQWJTC5M5Lo3d1HX5WRifgJZcRp8gQAPfH4IvUqGze3D4wswLieOS4al9UQwd1R1oJCJKE7Vo5FLeGJuERq5lASxFQ7/Bkwlx9cpozjVQLRaxiCzgYYuF6sPttDh8PLezjpMBhXLrx3GvdPzcXoD3PL+PrZXdfLABf16WjmfTDAEvkCQOz7aT5vdS06CFrNRzbT+STR0O6lud/LIzH7MeH4LaTEq7pqax83v7uVgk5UYjYybx2czqV8iarmER1cdYvnOehL0yp5I6QtrKzjSYuPtq4YiFYt4dWMVMrGIz/c3YfeEW3XfMy2fnbVdhASBFfuamNY/mdouFxVtDhaNSGdsbhyPf32ERosbu8d/ojX2Sdz5cSn1XU6emjeApesrSTEoefa7ClptHpZfO4yn5g1gxnObaLG5UcnD4fM9td0carLi9gf5bFc9Wys7eO2KwT3nD4VCbD7WgcmgJC1GzYFGC7d9WMoNYzO5alQGUwuTkIoF7vy4lIsHpyIWCdjcfganh635RmTF4PIFMBmUDMuM6RX5PtJi4+Z392JKaMaisDBn0Bwy9Bl0ubtw+ByopeHnosnexFfVX3FB1gUYFOHga52tDo/fQ5Yh66w8+7+YQI6PP5EPcvXVVzN16tRf6lIRIhDyePDW1eNravq1lxIhQoQI/6cpb7Hx8oZKBqTqmVyQxCBzDBvK22m2erhk2TY+umE4lw0z85t39rCntouhGdFsq+qiviu8ba6QhYXWHyflsPpQCwuXbePxuUXcMqEPXQ4vJWYD5+TEUd3p4Mlvy6ntdPLIzEI+2lXP52VNXHSSXdi3h1pptXjYXdPN8MxYsuK0rD7UwlaPnwsHXU6nw0tpeRsjMmOIO15UeLjJRkWbDac3SIpBSaJOyR8mhLflv48qy8Qi0o1qRmQZAWjsdvLhrgZmDjSRoFPg9QVJj1ExMT8ety/I9KIkAPolR5GsV7GuvA2DNMg/ZpuQGlK47JUdVLXb8PiC5CeqWHDce9jq9tHl8HHz+GwyYtU8uPIgM4uTidbIuS4nDr1KSofDy9FWOwearKREK7m4JIVdtV2YDEo0cjFOrx+nx8crGyu5eHAq/U1RHG6283lpIy02D1MKElEezw3xB4J02D08/OVhLhtuJjteg1Yh4c2tNby1rQaNQsxlw810Obwojs9ZMqeIToenp6HL3dPy8PiCaOQSWq1u6jpd+PxBkIfF8W0f7uebQy2cl5fAIzMLqe9y0mx14/IFkElEpMao2FPbxe6aLgamGvi8tIkWq5sPrh9+3CvZQG6ijvd21DExP4G+ibqe/2+TQcXkfgnoY1zUewaTrk/H6Xdyy9pbKIor4vYhtwOws2UnHx79kD7RfRieNByAxdsW0+nu5I3z30Aq7p1u8u/wiwnkpqYmEhPD1Zoff/wx/c5SZ5MIEc6ExGgk7fXXEORn3tKJECHC/z1CoRC+mhokSUmIZLKfnvA/xKpVq7j55psJBAJcddVV3Hbbbb1er62t5bLLLqO7u5tAIMDixYvPmlPUW1tr+HRvI5/ta6Bt+4f8cew4+iZmsLG8DW8giMmgQioWMb1/Ess2VjK1IJFrx2Zh0iup63Li9gZos3m45OWtePwh0mKUfHOwmRkDTNR3Ofnb1+V8e7CFuSUpvHfNMF7fXM31/9jNX2f0oyQjmvJmGwqpmHSjGo8/QIxWxp66brZUttNi1fCH9/cBcG7fOD7aXc9b22p5bHZ/5g9JZVNFBx5/gCHpMZQ1WEgxKMiI1bK1spMSc3RPTuxz84tptoR9g40aGQ99foivD7TQ7fRyzZgMWm1uRAJcOCAs1v2BIA6PH7VcgkIiwuMP0LTyQfLt2wjO+QdDMqLxBQM0dXu4bER6z/fS7Q1Q1eEkRIhXN1Vj9/jZfKyDNruH1QebyU3Qkh2nYUhGNBWtDu6f3o+i1BPpqH+alEtTt4sPdzfwwa56VuxrQgAONlnRKyWoZBKMWhlikYDLG2D+y1vpdnhp6HYRCoUYlmlkeKaRilY7hSY9swemkHyKhVpOghaHR8mawy0MzzQSo5H3iOffjs/murGZyCUnkrPb7R4yYzVcPSp8nwqJmHitnLSTii8HpBp49fLBxGnl9EnQYnX7es4JUN/l4q2tNTRb3L0EskYu4eZz+/C7756n0d5IIBggShbFmJQxFBgLesZNME8gTZdGXkxez7EFfRdg89rOijiGsySQL774YtauXUt7ezsmk4n77ruPtWvXsnfvXgRBwGw28+KLL56NS0WI8IOIFIqfHhQhQoT/M3iOHKHxT38m6qKLiFl02a+9nP8YgUCAG2+8kW+++QaTyURJSQnTp08nL++EGHjwwQeZM2cO119/PQcPHmTy5MlnrVj+urGZxOvkfLl5D96WIzz4iYaDITOzB6bwx4k5PXmpU/snsa+hm8w4DYXJUbyysYq3t9cyJieO60anY3X78fqDNFkEXt5QhV4lY0N5O4earBSadIzuE0uMRs6ILCP+YIg+CVoaulzct+IgE/Lj+ePEXCwuPzqFlMUXFXLvigM0W92EjheTWV1+JhckYtTIyU/SIZeIODc3Dk8gQD9TFK02D4ea7VhcAVRyMTeMzUQiDgvkLcfaueezA7RYPYzONjIpP54txzoob7Vz+Ws7uXx4GjOLT+RiP7rqCDtrOvnL1DzqulwUJkexrDqZ32QOw6yJ5c4paVicPrZVdTAy29gzz+UL8NS8op5iOptbjEIiMK8khdc3VzH92Q0IIhEJOgUf3zAcg/pEkGdzRTs3v7uXYAhuOa8PTq+fQ002SswGzDUqjrXZabJ6+Gh3A/NKwqkMhKDb5WNklpEpBYk8/u1RhqRHc98pqSRef5B2u4ckfTii/tn+Rp5dU8HN44PMPt6M5ZEvD1PRZue5+cU98wRB4O+XDEKAnudgTE4cg9NjUMp6+xB/75utkIpw+XoXTGYY1Tw6qz9pMaf7HQNcVXAVG+s3Mvuz2QxNGso9w+5BJJw4h1wspzC2sNec4cnDz3iuf5ezIpDfeeed045deeWVZ+PUESJEiBDh/wNCfj/e2jpE+iia77ufkNNJ3G1/Rj1mNKpBA3/t5f1H2b59O1lZWWRkZAAwb948Pv30014CWRAErFYrABaLhaSkpLNy7S9Km5CLRdwwLptFQ9P423I1dQ0ifJ4gIhHcu+IAQzNimNo/iWi1jCWziwCo7XDy3s46NHIJ5+fH88qmGlzeACXmaOK0copS9EwuSGR8bjx/eH8v5S0O3tlWy4BUPdOLkhly3Nkh3ajmj5NyMOmVPLDyIOYYFTeOy+JvXx1hX103g9OjmVqQSLRaSk2Hk3idvEf4uX0BPittxOsP8d6OOrQKKXNLUrh+bBabK9rZVNHOmJw4rG4fD35xiDabB5VUxL66btYeaSMvScecQSmsK28jM1bbYxcHkBmnxu7xU9lq50Cjhd+d24fm1AvRFSWDTEa73YNULOK8vHgEQSAUCnH7R6V8e7CFknQDDd1ujrbYEQS4ZXA2eUlRvLKxEn8QhFCQoRkxPeK4vsuJUSNn/dE2rC4farmElfsb8QVCfHDdMB78/BBGrZwZxSYeXXWYG8dm8fKGKuQSEe9cM5RjbXb6JugQBIiPUlLRauP5744yb3Aq0Wo5vkCQlzcc47OdxzBrg6SkprPxaDuZsWom5CdgdftYVdqE0+tHdLoJBVXtDtYeaWXBkLSeAsdTxfHJPPZVOXVdTt67dlhPHrMgCD1tqc/EqqpVbGrchDfgpbStFG/Ai0Ly40EwT2Uljo0b0c+ahUh1ZuH9rxDppBchQoQIEX5Rgl4vbU8+hbKoP7oJE844xvrFF7QvfYnoSy/FtWcPgkiEAMTfeut/drH/BTQ0NJCSciJ6aTKZ2LZtW68x9957LxMmTOCZZ57B4XDw7bff/uzrhkIhnvymHJVcjEEt5ZJl2/H6IV4n5aMbhiARCUx+eiPrylvDhXDdbopT9QiCQEq0kpFZRt7eXsvVb+7i/un55CVFcfvkvr2FkAL+MiWPzcfaeX9XPf5giGn9w+JeEASWrq/ki7ImgsEQbTYv0WopI7KMlLfY0CgkTC1MZNnGapINCt7aXkefeC2js2Nx+wOIgCKTnkS9kiarm4sGJDPpeEOSpesrabS4eO3ywfRN1HHXlDzKW2zsrevG4w/w1YEWlFIx0/on9azne9y+AIUmPXMGpRAMhR0bTAYlLl+Ax78pZ/Oxdpq63WjkEuJ1Cp6dX0y8To7F5cOolWGOUSMRiRiYaiBWK2fe4DQkIoHH5w6gudtJs9XDnyaF3Rmq2h3c+NZuJhckcMO4LDy+ANEaObkJWhyeAGKRQJPFFV5HehC5VEy0Rsaa9a0opWIuHW4m/ySv4gyjmjkvbsHjD7K1spM3rhzC7R+VUt5iQ+usZ0+3Gl20k5nFyfRN1BGllLKuvI1nvqvg8hFm7pmWT5PFxa3v72PuoBT0ahlL1x2j1eZheGYMbTYvqdFKMuO0/BA3nZNFh91zxiLCk9lZ3Um8TkFKtIpMfSZOv5ObBtwUfmx+QhwD2FavwfLJJyiLB6Lsl/+T43+KiECOECFChAi/KNavvsL61SpCfj+6CRNw7NwJgSDqIYN7xsjz81GPGoVm7BhUQwYj1miQxMT8iqv+7+add95h0aJF3HrrrWzZsoVLLrmEsrKyni5q3/OvWKl6/EEQoNXm4faPynB5A4SAdocP13GReOUoM69vrmH8krWEQgKPzS7k/IJEBEHgypEZrC9vw+7xU2CK4rPfjDzjdbqcPl7aUEVhchTXjE5nwcvbGJFl5MZxWbh8AQRgfG48KrmYT/c28vWBFp5fMJAQIVQyCQNSo1HLxeyr66bL6eXOT0qRiESkGJS8cnkJ0WoZD6w8SLfL13PNK0ams+TrI+yq6aJvoo7hWUYONVs51mZn9qAU8hLCKR+f72/irW01/HlSLjkJWhRSMct31vHmlhquGZ3BuNy4nrbN5S12vixtwucPIhIEVDIxKpkYkSgs9p+bX8xFz29k+c46/MEQd07Oo6zRwldlTcwcmMLE/AT63/cVdk84VaTApCdWK2dUtpESczSf7Gmgb5KOOYNSe33/nppbxMUvbeXdHbV8eH04reDq0enEnJSeEQqF+Hx/E6nRKopT9VR3OChK0RMKhTDHqNHIJYSMufibHNw5rRCd8kTe7tCMaFIMKj7e3ciemm7sXj/fO7xtqmjH4vJz99R89EopV7y2A5c3wKR+CTw6qz8Ob4BlGyoZ3ze+p723PxDkk72NZMVrST6e0nHyOj/YVY9OIeXJ1eXkJ0Xx2Oz+zMiewYzsGeH5QT/egBeZ+MfrEAwXz0M9uARFft6PjvtniQjkCBEiRIjwi2L/+hvEuiiMN94AQNuTTxHyeTG/+25P0ZRzyxbce/cCIE9LO+0cQa8X5/YdKIv6I9ZoTnv9f4nk5GTq6up6vq6vryc5ubcV2bJly1i1ahUAw4YNw+12097eTlxc76YJ/4qVqkIq5rZJuSzbWMXOmk4KTDqq2p2MzjZid/t5Ye0xZhabWLG3CZEQjvDeunwfSzdU8s7Vw0iNUfG7c/vwl0/KuOaNXXx60wi0irDwarW6uX/lQeYMMrH+aDsWl48d1Z3sqbNAKMTmY+3MKk7mq7JmLG4feck6JuaFO93FauUoZWIONFgob7VxQf9kXL4AHn+QgWnRXFiUTH9TFH2TokiMUmJ1+zjYaEUmFlHb4aS208mUggTyk3S9mn9Eq2T0TdTyj601hEIhPtzTQIpeSavNzZwXNzPYHM2QDCOFyTpGZcewdH0lZQ0W7rsgbDpQmBzFU/MGkB2vIRQKNyKRSUSEQiEau13EqGV0Ov24PAGiNTLcPj/v76xjX1030/on883BZhzusD3b97nAGrmE2yf3paLVxodf1GNQy04TyHKpmPF94wiFwj87VrePJV+XY45R88eJOTR2u5CI4db395Edp2Hlb0fx8oZK3ttRx/i+8dx0TtgGze72IQjCaT7QcomYOYNSaOhy0WJ1IRWLeOWy/giCwESvn/mD3byyqYomiw6vP4TdE2BdeTttNg9dTh+f7W/C4wv2COTaTiflLTbabZ7eAnnT09gaj/J602zSjWp+c072GXOS79tyHy3OFp4f/zwS0Q/LVrFGg7J//x99xv8VIgI5QoQIESL8MG4LHFwB2RNA+6+1cw3Y7RAMohw6BElNQo+wTfjLnYQCgV5dtkRqNWK9HkF65gp05/YdNN9/P8brrkN/0Yx//37+D1BSUsLRo0epqqoiOTmZd999l7fffrvXmNTUVFavXs2iRYs4dOgQbreb2NjYn33tc/rGU95qp6zRSpRKxu3np3JBUTJ3flLK4WYb04uSWP+ncYRCIV7bUsVjX5VT0Wrn9o/2c9/0fhSl6hnZx0hatAqVTILXH+Tp1UeJ0cio6XDS0O1m9sAU4rVytAopo7ONrCpt4ptDLazY34RKJsbi8rL4i8NkxWrIjteys7qTZ9dUUNZoAWBYhpEDjRYe/Pwgi4abeWhGQbhA7Tg6hZQ3rhxCVZudJV8f4XCzjVcvLyEjtvcbqz213awqa0EuEXHZMDMvb6ykyeIiWi3DHwzR0O1m+c46XL5EzEYNy3fUs+5IK3aXD3cgSIxaxiBzNE6vH5lYhNMX4K5Py4jXylm+s45FI8xcMyqdlzZWcu3oTEb3ieXt7XU0drtYe6SVndVdyKVi7pjclxiNnFAoRLPVTYvVzd2fHiBaJeOxWYU8sPIAapmEWybkAGHBueZwG21WD4IA143J5Nbz+hCnU/D82gr211tYNNxMrEbOmJzwLszYnFj8gSDBUAi7x8+G8jaeX3uMxTMLyE+K4qX1lQBcNSqdw802zsuLRy2X8PTqo2ypbGTzsQ5GZBlRySTolFJK6y3oFFKmFCayu7aLP07MJVYrJ1YrJ14rZ9Oxdrz+IDKJiGn9kxiVHYtBfUoE2NaMzlHFkhk5ROmieor6TsWkMaGUKHuK9Nqcbdy+8XampE/piTKfTCgQIOhy/ew30hGBHCFChAgRfpi6HbDxcRBLof+8f2pK0OPBW1VF2zPPELTZkSQm4q2qIuTxIKhUKHJP74alnzED/YwfFr7Kov4Yr7sOzehR//at/F9BIpHw7LPPMnHiRAKBAFdccQX5+fncfffdDBo0iOnTp7NkyRKuvvpqnnjiCQRB4LXXXjtjW99/hXa7hwONVi4ZkkpOvIZblu/lUJMNmUTMnppuFo1I74kACoJAok6FQSUlO07DkWYbrTY3KdEqFg5JY0CqHpcvgM8fZG15K0lRSp6bX4THH+RAo5W1R9p4Yl4RepWMmQOT2VHdyUvrj3Hf9Hz+/GEpCmmITRXtbKvqJE4rp8XqJsWgIi9JR7xOzo4qH25vgFc2VmEyqDi/ILHnPo4022iyuFjydTlahYQ/TOyDQIh7V5RxxYh0Uo/bkV0/LpM1h5uRiMXMG5KK0x+gut1Os8XN5IIkxuXEsnR9Jct31HHJUDMikUCLzcPK0iZe31zNnVPyKEyJYtEr2xmYZmDRiHQONlqRp+jx+INsr+pi2WWDODcvgXidHEEQeHVRCde/uYs1h1u4fXJfZg40kZ+k43Czlds+LEUhEWFz+5g/JBWJSMRtH5VS2WbH7QuyYGga8ToFqw+10GJ1o1NK+bKsmXmDU8lJ0GLUyJnWP4mmbievb66i2eLiq7JWfntOWFiPzDZyy/J9jOkTy7l944nXyXvygjccbSMQDDG6Tyy/e3cvU/sn8ptzsilO1fP2thp++84eZhYnY/f46XD4eGHhQGK1ciQigWCIXm9QZg9KodPhRXrcMUQQhNPFMcCEByHoJ0fS+7UjnUcQCSKyDdkAXNv/2p7XQqEQq2tXY/VYf7CzX8err2Jb9RWmZ55Gmph4xjH/DBGBHOEXx7FrF/Zvv8V4ww2ItT+cyB8hQoT/QtJHwZTHwXTK9rzfC5/fAsZsGHFzz+GQ10vljBn4m1uQ5eYi0WmJmjkTQSz+WZXlYo3mfz5yfDKTJ08+zdf4/vvv7/k8Ly+PTZs2ndVrPremgvd31fG3Wf2Z1C+Ba0dnUdFmozhVz8yBJs7tG8cza45i0qtQy8WsPtyCOUbNXVPzUEjDaQLfHmzhgc8PckH/JFYfbuX352bTL1HHR3sa2FPXhVgQYTaq2F3TzY7qLqYUJKKSSTEZVFR3OAgGQ+Ql6pBKBL4+2IwvECTDqEUiFlh66SBiteE8270NVkLA4PRoMmLVvLyhkrVH2rh9ci7PfVdBdbuTK0aaMelVDM2M4dFVh/jH1lqkYhF3Tsnjs32NfHOwhecXDKKqI1wYN39IKoFAkFvOyyUrLhx9bLN5KG+xoZSJ+OLmUdR3OonRyNlR3YlOKUEiCPSJ15IeqyFZr+TNKwdzsNFCgUnHyOxYBEFgV20n3U4fk/sl0GhxUd/tpLLDwYIhZgqOt562uf1hm7q8OKLVcmYMSOZAo5XXtlTjD4Zt7WxuH/E6BbMHpVBo0iMIsKO6k6e+LeeDXfUMTo9meKaRXTUWNAoJcTo5V47KoLLdwe/e28uUfvHIxQKrD7Vw9agMXr6shCPNNrYd60AhE3Os1Y7V5eOCoiTG5IR3I0Zmx3JBURLvbq/j072NiMUCaTFqNAoJ0uM2b+JT3pedqTPhmTja5sDhDVCUckIgOzw+7t9yPzKxjFcnvXranA53Bx+Uf0DfmL5c1OeiM55Xbjbjzcr62U4WEYEc4RchYHfQ/sLzaMaMwbVvH44tW9HPnh0RyBEi/LfjsYFECeLjfx4kcnBb4e25cOHzYDCHj4cC0F0D0t5/hLx1dQRa2xBkMgSAQJC2Rx9BEhuLeuALZ7xkyO/H+vXXKHL7Is9IP+OYCL88uQkadAopWoUEQRC4bmwmH++u54rXd/D4nCJsHj+vbaoOt31WSNha2YleJSWE0JNDW2iKYtFwM3mJOg632HhqdQUKqYh0o4oupw+3z09Bgi7cxe64tdu7O2pps3t4bkExg83RTOiXyNEWO1KxwNylW9hT203fRB2PrjrMAxf2w+0LEKeRUZiip77bxdL1lWyq6ABC2N1+bh7fhw67hyiVFN3xHOj5g9NwePyMz43D7vZR3+WkptNBnE5Bs8VFU7eLP72/j2AItAop14zOZG9dN5P6JZAZpyHDqGZ7dSd1nS7Wb6jit+OzueuTMs7vl8DimSf8eF2+AL9fvo9YjZzZx3OHP9nTSJvNw+6aLrZVdiIWixibFY1cImLzsXbSolXc/9kBzsmN56pRmT3n6pccxVNzi7hl+T4yY9VIxSLcvgBahZS8JB3zXtxKp8OLTCIiVisnL1FHjFpOidnA7ZNzUculpESrsLl9TMyLJxCCFpuX/ilR6JRS/IEg176xg/puNyJR2GLP7Q9ww7gTrZqdXj8r9zfhDQT54/k5ZMRoWFnaRF2ns5dbxr/DX784RFW7g2tHZzBvcCrfHmrhqW+PMqRoCDJ5uNHJqbsiRqWRu4fdTZwq7gfOCtpzz0V77rk/a20QEcgRfiECHe04Nm9BpFZjvOoqoqZMQXqWfDojRIjwC+HshLdmh6PG59570gshOHU7U6qEBR+CqLf/qSwjg+TnnsO+di2SKB2GBQtw7tyJKOrMf0xt69fj3L4d+5rv0IwZQ/yf/wSAa+9eRGo18uzss3d/EX6UOSWpnJefSPTx7XCr28eXZc00dLkorbeQGqMiSilhxgATw7Ni6HZ5UckkxGlP5I6+tKGSHdVdjM428rvx2Xx1oAW9SkpRip4b39qNVC7iYKuN2g4nGnkFvzu3D0qZGIlIIMWgwhsIsqe2mxvf2oXHH0QsCrtDBAJBVpU1MyA1io/3NBKjkTOjKJm/fnGIUAhmDTIxd1AKJoOSo612suO1XP7adlKjVTy/YCCmaBVT+ydz24f7abd7Mccoefea4Ti9fqLUMkQiAVO0kkHmaC4bbmZTRTv3fXaAa0ZnMH9IGnWdThZ/eZholRSXL8ixNjsIkBqt5miLjfVH22i2uCEUQkSIZL2Cx746wq0T+vDXGQV4/AHKW2yYY1T0TYpiZJaRh784xJbKDp6+eAAD0wz0T+n9M2Jz+8iI1ZAeq2ZTRQcHGnfQN1HHM/OLqWpzkJekxaRX8cneRn47PptZA1N4dNVhOh1eQiEwGZR0O708/nU5n+5twBcM4g+EkIvFWFzhaPSsgSbe3FpLol7BmD5xPPT5IZ6+WEGf+HAwSykVc+uEHKwuH3MHpbK/3sLumi4GpRlOE8jBYJB7PztIVqyGS4ebf/J5++34bB5ceZB3dtQxo9hEjFpOskFFs6eGDmsDTr8TtVR92rz8mHx2tuxELpZjUBjOcOYQKQuDAAAgAElEQVSzQ0QgR/hFkKWlkfLcs4hjYhBksog4jhDhn8HZCeVfQZ+JoIr+z19fooCEAjDm9D6ef2H44xTKusuRiqTkROcQKvsY6/JX8MZNwnjdtbQ/8wxivR6jVot23Djchw/TdO+9GG+8CWmskaDDgeXLL2l//gUCHR3EXHM1+lmzgHAOc/MDDyKJjSXl72eOOkc4+wiC0COOAVaVNrGlsgOtXEyHw8PckhT+cdVQEqMUCIKAXiWj0+Hlmjd2YlBJMUWryE3QcrjJypwXt2BQy3j76qHEacN5s55AkEuGppJl1PDlgSa+KG1iXG4cvz0nm+mFSZgMSp74tjzsSSwT4wuGeHVRCRa3jwdWHECvkoa7xGUYkclF2L3h1s+dTi8eb4CXN1Syv95CfZcTrULC+Nw41h9t440tVcwfnIY5Rk2RSc9Hexo41hbEHwxy5es7yTCqWTg0jZL0aAqTo3D5AvRLjmJoegwvb6hka2Un80pSuGFsJi+uO4ZBLWN/vQWvP0hRqp63t9fy2d5GBEK4/EFyEnTIpGK2VXXgC4R60kJMBhXn5IYLXe0eP+Ny4xicHk2fOC33Tu/HNwdbeHlDJVeOTGdLZQcPfn6IW87rQ02Hk76JOjLj1MQefzPyxtYa9tdZWDjUTF2Xk6xYDXtqu1DLxMwfmsoty/dx7/R8vIEgXx9swekNIAgQp5WxtaqDj/c0cN2YTC4dkc6Wyk6GZsYwKstIaUM3u2u6egSyIAhcVGzC4vIhEgSKU/W8enlJrzdF31PaYOHd7bUkRin/KYE8INXAcwsG4vT6UUjFFKcZePGSgbS70rB77WcUxwBHuo7w0NaHmJIxhQJjAYFQgFGms1+bEBHIEX4xIqI4QoTjuK0g18KZiqhCIaj4FqIzoPUgrFsMcg3kToXvHgqnMIy65T+zTokCzn8UJD/uNwphb9KHtj6ERqbhqXFP0bzlCYyBavythQgSCSKVkqDdjm3NGtyHD+Otr8e64jMkCQnEXncdrtJSOl56Gc0545AmJmGYOxexJvwH0X3wEJKkJKLnX/xL33GEH2Fcbjz76i3srO7ki9JmdlR3Ma0wkYsGmihvtqNXSZBJxLTbPdR3Oaloc/DO1UNRyyU8991RzstL7PHmLUrRs2iYmfgoOQ+vOowvECIYClHZZmd4prEnRWNsn1j21XUzvTCJS4aH7f6ufWMn5/RN4LJhadz83l4MKhltdg/3T88nGAqRoJNz0znZLFy2lZoOJ4lRCkKhsJ/z0VYHT35zlEKTgaIUPTmJWkJ7wmJVKRUzMstIVpwGs1HNHR+VMqlfPO9tryME/HFiLh0ODwcaLWyrUpMUpaC+202SXslN4zKZNTCZ37y9B7lUYMmc/hjVMvbWd7PmcCsCMK1/EjJJOE83GAxR3+XC5QuQk6Dl+e8qWHukjRcvGciqsmaW76xlT103Hn+Qyf0SWLG3AYlIwGRQcve0PO5fcRCNXMLVo8LdFW8en02TxU2/5CgemdUfrz/IuMe+w+r28+jMQvKTw5Z3iXoFT80r4rk1FVS021l2eQm1HS76H8999voC7K3vpsni5qZxWVhdfr4obWLe4BPWcvVdTm74x27OL0jg+rFZJEb19jL+no/3NBCrlTNrYDL76rp/tFMewIq9DVR12LhwkIpQSN2TTnG06yg6ue4H52Xps7iq4CoGxA/g7k134w14yTHk8HHFx0zPnE6i5t8vzDuZiECO8C8TdDrxVFahyM/72VXTESL8qvjcUL8dTINB+iOdmrqqYfcbMOhKiPrnClB6qN8FK38PY/4Efaee/np3LXx9F5hHgEgOScWQMS4snOt3hoX1f4pv74GG3TD/vbBI/xEkIgkL8xYiCAJ1tjoeitZyTu7VzJBPoPbqa5BlZCCO0mFbuw7Xnj0kLl6MNC4e5YAB1N14E8brryPhL38J+xqfUpvg2rsHX10dEqPxl7zbCGeg2+nl7+uOMbUwiX7JUTw0owCL08dz35WzbFM1Ve0OPP4gT6+pQKeQ8Orlg7njuG/vgFQDl76yjQsHJPPZb0Zjdfs43GwN58Zq5CwYmkZlm50/Tshhb303b22r5b0d9Swcau65fnFaNIFgiK1VHcwdnMI9n5bh8QcxRasw6sJb/0l6Be12L81WF3aPn+LUBKJUUt67dhi1nU721najV0qpbLfz3ZE2LixKJjdBS5fDS1GKnosGJHHb+blIxCL+MDG8W1Ld7sAco2JndRddTh8KiYhVZU0EQ6BTSrhihJkvSpvQyMUcbbUz/dlNmI0q9tR2oZCJGZhmQBAEEvRK3tpWS+1xS7sLipJ4d1stK/aHG4ooZGLev24Y43LikEtEGFRSShu62VbVicmg4sIByajkErZXdVGQrCM3QUdZg4UWq5v3d9ZT1milut3OFSMyMBtVXPnaDqLVMmwuH7nxGhosbjqdXh6bfcIPeECqgUaLC6vLR0OXi/PyTtg1GrUK7p+e35N3/uz84tPaS2sVUnIStGSd0i2v3R4uYByaHoNIJDDYHIPHF+S1zTVsPtbJO9cM/dFnbW15G3u7vuE722buHX4PRXFFeAIentj1BHGqOJ4d/ywAwVCQdXXryNBnkKZLQyaWMT1rOgB3Db2LQCjA4a7DrKxciTnK/N8lkK+44gpWrlxJXFwcZWVlAHR2djJ37lyqq6sxm80sX74cg+GXyxWJ8J+j673ldH/4AUkPP4yyoODXXk6ECP8+Fd/AN3fDefdD32knjodCvaO9zaVw6DNIHfbTAtltgX3vhdMkDGmg1EN0OmgTT5y7qxqiUsDeDBufhJKrIT4f3p4VjuJK5CASwby3QBD96OX+KYJBqN8BcbmgOJ432H40/K/xpBxfbSLoU+BUM/5QCKo3hAv09CciSx8d/Ygaaw3vTH6HG4bfxRM7n6AjaOOiri6ipk1D2S+frvc/wLl1K8GuTuJ+dzOObdvxNzURdDjRjBqJr7mZpjvuRD93DpqR4c5r0QsWoJs4MbIL9SvQ0O1i7ZE24rSKnkYPUSopA1KjkW2pQSYWGJoRQ2lD2CkhVivn2TVHOdRkozjNgFgk8P1PzkvrK/n6QAvPLRhAulHD3746zN7abl5eVMKOmi4So5TcOfl0y79nLi5GEMId97ZVdqKSi3F7ffz+vT0smVPUU3j39YFmxMet15745ggXD04jPUbNb97eTUKUkkdmFqKWS7mgKAm5RMS1b+6itKEbm9tPToKWuSWp6FXh3ZIX1x3D5Qty5+S+tNg8HGy08M72OrLi1Di9Aa79xy5unZDDxPwESust7KsPi9YxObE94hjCzVZevXwwnQ4PEpGIvXUW3txag8MbQCTA8EQjHXYvJenR7KrtYuGybSikYganR3Pz+D4Upxl4d3stDq+fg002Hv7iIDWdTpQyMTeMzeKd7TXUd7l4anU5i4an02rzIBYJHGqyIJeIUcjEfHOghd21XdwzLR+dQopULDAxP4GjrVZW7muk2+njomJTz/d75sBwW/MOu4cPd9cz/ZRW21FKKX+b3Z+yhnD6yvfNVt7cUsPn+xt5Zn4xfRN1TC5MJEGvYFNFO0MzogkGQ9z1aSkN3W7mDEphckFv4Xrf9HwOtEnY0AwmbXg9crGcO4bcgUqiYl3dOlJ1qUhEEp7a/RQ6mY4Lsi5gZp+ZPefI0Icj6ulR6Twy+hGy9dkEbDaAn20KcFYE8qJFi7jpppu49NJLe44tXryY8ePHc9ttt7F48WIWL17MI488cjYuF+FXRjN6FKGAH1l6xq+9lAgR/jmCgbDQPHXHI3UYDLsp/K/XEY7mWhpg7V9h2tOQ0A++exjsLTDrNYjr+8PXaNoHLYfCAnr70nDxWsmVEJMJRQtg6/MwaTF0VITt0UbcHBakdVvBPApSh8DkJeH5YmnYTUIQhYvhfi6Ne2DFTVB8KQz/TfjYpzeGz3/FqhPjht1w2lSvP8jfV+1mwJEXGJWbBFOWALCrZRdGpZGq7irKOsoYnDCYvjF9yUkYhPmdh3oafigL+uHv6KD16WfQjByJeshg0t76ByJl+L6CTie+pib87e0914zULfx65CXq+PvCgT0pD00WF3qljPPy4jkvP5Fmi4solZQlc4p65twyIYc2m4c+8Treumoo3U4voVCISf0SkIlFPLumAqlYYFdNN+fmxXHbh/uQiERkx2nITdRR0WpDp5ASpwvv4hjUMnZUd/L3tcfocHjpdMIrm8J2Z8HgiWLR7Hgto7Jj+fpgM3a3n6Mtdm6dmIM/CGkxKpL0Si4bbubPH+zH6vaSYVSRFKVgX0M3n+xuZMW+Jp69eABmo5potYxgCLLitPRJ0DEsI4ZNFR1UtDpIiJJT3mzjve21PDaniGAwxPlPrgcBXllUgiAIhEIhPP4gbTYPmyramV6UhEomIUYjY/HM/nQ6PKw60ExpvYUNR9uI08r5aHc9BpWU2g4nzRY3cVo5xWkGPthRwzX+d3EH4qiyz6WswYpaJqZfso4BKXpsngDBUIiFQ9O4enQGcomILRUd3PFJKeNz4hCLRaw+1ILTE0CnkHL3igN8VdZMrEaKROIlJbp3bm8wGOKz/Y04PH4+2l1Pkl5JSrQKjz/ABzvrGZIRzaEmK3/76gi5CTouKjYxNieWCwckkxqtJPOkBiwDUvS8fuUQTAYlwVCI2g4XBxotKKXiHoHs8Qeo63SRGatmaEo/hqb067Weorgimh3N/HnDnxkQN4C7ht7FrYNu5bm9z7G+YX0vgfw9gVAAtVSNVCyl9nfXA5C67OWf86NwdgTy6NGjqa6u7nXs008/Ze3atQBcdtlljB07NiKQ/0eQZ2Yiz8z86YER/k9RV1fHpZdeSktLC4IgcM0113DzzTf/9MQfwuuAA59C5ljQ/Ypix9EB7y2A3Mkw/Le9X1MbwyIWYOMTsH85DL42nPf7fRTV2gC2JojNCUd1Sz+CgAeKTsmP/e5haDkAiz6HC56F+JN+6XfXQOcx8NrCUdj0MRBfAGseDEdk8y8Mi/f+c8PjA354e15YKM9/LxxR/ikCvvCaz5T2FJcLJVdB1knWRyNvAX46RarL6eXrShfthotJzUpi3YE3SNWlcu+me3EH3BjkBv607k/cVHwTLc4WsvXZvbrhSZKSECmVCCe5YPSIY4cDQSYn7c03EBQ/kuIS4T+G0xvAqJUjk4hYc6iFuz4tY0pBIndMyeO8vHieWXOUqnZHT0vnI802ilMNPQ1EtlV2cN9nB/nDhD6c0zceo0bONW/uJDdeS4k5moVDzdz9SRlGrZwdVZ18sb+Jt3fUkhWr4cl5AwgEQ2w42sZfvzhEt9OHRCygkggEgyG08vBzFQyGqOpwcKjRyiMzCxmQomdVWTMLhqaSYlBx+QgzJeZwkas/EKSxy8nGYx3IxAKzB6Xg9PjpdvpI0Cm44vUdFCZHEatVcMXIdETH8wskYhEPXljA/SsP0Gxxc9WoDAqOR9QFARYON6OUigiGIBAI8uneBv6xtYZR2Ube3V7HB7vqWXZZCVEqKSOzjT3zUgwqRmcbmbt0K25fkBcWDuTva4+x5Vg7M49Hde84PwvZW2VUO4ysapnEfdPzMRvVlNVb2FDRwcIhqby9vZbFqw7zyHGLOavXT0OXizVHWnl2fjHzh6QSc7zgUikVo5SKcPqCvDSvmPRTOgo2W928sPYYWrmYifkJTC5IAGDrsQ5e2nCMx785crwoU0pqtJLbPtzPmJxYnpxbRLqxt9gWBKHXsWWLSmjqdqFWnJCb726v5e1ttfxtdn8KTafnKYdCISq7K5nfdz5DE4YiCAKjTKPIN+YjFsSnjQd48+CbfFn1JY+OfhT9iOE//pD/k/xiOcgtLS0kHu9gkpCQQEtLyy91qQgRIpwFJBIJS5Ysobi4GJvNxsCBAznvvPPIy8v7907YuBc2PAY+Jwy+6uwu9l9BJAKlAWQnbbd57CBT9xaTmePDIrNgJgxadOL41CeB0Alf4D1vhO+p/7ze8z3WcLRXlwSGE2kIQFicGvvAmzOhcA6cvzicthBtBrEsvMZeaxaHUzCOfQulH8CABT98f8fWQsdR2P8+5EwKF/SdmiIiU8OQa3vPy5n0w+c8iXidghcWDuTl9ZVc/N1rCLqtIITw+D3IxDLqHfUICLh8LjpcHRxoP4BGqkG77TASYwyqoiLSP/kYf2srQa8XkexEAWDbs8/h3LYN0wvPI1WehUh5hJ/Ndf/YRWWbg2cu7s/ynXXY3P6ephmTCxIpSI4iLSa8xf7Brnre2lrDo7MKGZgWFqSxWjlZcWrij7cNjtcpeOuqoaik4h7x+doVg7G6fXyxv4lzcuMQH+80sXTdMTQKCS9vqEQuEaFViJlVnM6Hexq4fLgZk0HFgpe3sXBoGntru/i8tAmr28eCoWksGJrWcw+XDjP3fP7Glmq2VHYQAmI0MjJiNawtb0WjkFLb6cTlC6JTSDnUbCM3QUtOQvj3hD8QJE4ro67TSZPFxbT+icRo5Kwqa2ZYRgyXHL/efSsOsL68lSaLm8w4DdOLkul0+jjaYiNwijXiR7saaLV7mFKYQEO3G6NayvPfVbCvrpv85CiGZMTQ6fDy1s4W9gl/xmwycEGOiXE5sTyzpoJojZy/XzKQVIOSTqcXtUxCQ7eLZL0Sp8dPjEYGCCx4aSueQIg7J/flwgHJTMyPx+728d2RNpy+QK+ud6FQiC6Hl7un9WXJ10fZV9+NXCLmUJOVh788zIAUA6sONJNsUPLiJYOIUkrZVtnJ7pouPtxVT06CliaLm/Py4s9YkySTiEgzqqnvcnL3p2VcOiyNwekxtFg9pEafuZGH1Wvl8V2PkxGVwew+s3uORyt+2NlnSMIQnD4n8ap4NFdc8YPj/hX+I0V6giD8YDHX0qVLWbp0KQBtbW3/ieX8TxB0OrGtXo166FAksbG/9nIi/A+QmJjY86ZWq9XSt29fGhoa/n2BbCqBKY9B0oCzuMp/A6UBLn7nxNedVfDBFWGBe7JoTCwMf5yK+JRfkxc+fzxl45TfaVOWhCO/p46H8NjtL0NXJexcBoZ0KJoHkx4+85qrN4Qj3tFmSD2l0KVqPSgMkHg8/3/z0+E0jbg8UMXAvndgywtw3gOQOab3XGdnODr+fUFi7TYI+sA8stewVqubnTVdDEjRc8fHpWTFaehv0rHecQyLz4kPHzKRjD8P/jNP7nqSJE0SKytXopaqefvw22xr2Mx1L1QhSUpG9czT+JuaabzjDgxz5xC9cCEA9k2b8Hd1oR41CrH+x6vdI/znyIxVc7jJyhtbatle3YlMIsLm9gPhdsJmo5pDTVae/LYclVTMiMwYVuxtJEopJStOi14lo8XqYdPRdvISdQiC0NPO+GQsTh/LNlWybGMVo/sYWbm/CYfHT4xKRla8lpwEDV0OH6WNVhYNM3PpcDN2t5/vjrSSHqPmw131+PwhVpU1U9nmYGphIkkGJYeabIzIjGFDRTsGpZT3d9ajUYhJjFIiFYvYWd2JRi7lnml5dNq9/O3rIwgCLL1kICaDimaLG5VczE1v7abd7qGq3YE3EOJAgxW5VMxfvzjE78/NZkaxicZuF/5gEJFIwB8MMWdQCiqZmFaLi9+f26eXZV4oFMJsVNNocaNXysiJ12COUVPV7mCg2cD90/vh8Qepanewq6aLTr+KQm0UV43K4EizjbVH2kiNUfUI8+vGZDL3xS3srevmhYUDOTcvHr1Kis0dbuZS0WZHIRHRYnXzh/f3kxatZEpBYk/+8Pfsru3mtg/3c+mwNF68ZGDPnlJilIJR2UamFCTyu3P7EKOR8f/YO+/wqOq0Dd/nTC+Z9N4bECAkkEZTQEDAggKKBXtBXV1RV9eyn7tY1r7qrq6r2HXtZRUsCEqT3klIJ72XySTT+/n+OCHAgnV1a24vryvM/GbOmZOZnGfe87zPaxz0fi8qTOLpr2p5dE01o+JC6LJ6GJcURlzo8VeBnF4/gaBEZYeVj/a1sbPBzI0zR/Drucd7zw9jUpu4reg2onTf3qS7sm4le7v2cn3+9eRG55Ib/dP2RP1sAjk2NpaOjg7i4+Pp6OggJubEU0+WLl3K0qVLASgsLDzhmmGOx1VaSs/TTxN0Ogk/77x/9e4M819GY2Mj+/bto6Sk5Mc/iVINmaf8dDv1U6EJkSPVQpN/3ONPZBfx2OGz2+QGOFunXI2efgcMtMD6B2QhPu3XEJoALTvkJr2GTWBKlD3Kf8/6B2QRfuWaY4V4fwu8dYFsvbh6Haz5P0gqkS0geUtkW4sgQn8jrP0NpG04Iti7q+G1+bLgnna77Kdedy/4XHDVVxyudQmCwPt7W3jx60amj4iirG2ATTU9BKQgealXMTrrc7Z3bKMwrhC1Qs2FOReyMHMhS79cCvYuLnVLpCbNI275pUNWC3VyEiEzT0FfVDT0UuwbN+GtqSHmlpsRNd/DQjLMP4Xl88dy5dQMbv/gAFanj2iThqAke38FAQJBiVaLk9ouO75AkKnZUexp6mN8chi+gET7YAZxWdsAFz6/nacvnIDDE2B7g5kpmZHYPXLMWXWnlVazE61aid3tw6BWsmhCIp0Dbj4t6+RQt52i9HA6B9yMijehVyvRqRQsnz8GlUIkOUKHw+Onuc9BeZsVnVpBt9XNhpoeHjlnHA99VkVukom0KAMXDNoN1lZ0sa/Zwpwx8aRG6pmUGUWITslDn1ezp8lCpFHDNa/vJiPaQK/dQ3u/ixtPyWZ7Qx+jE0KJNKq5bloGb+5s5o0dTQy4fPTaveTEy5FkKeEG3t7ZwqbaXhzeAJMyIxEEgQ1V3dz87n7mjY1janYUUSEaPrp+KnubLdz1YSlj4k08vLqK8nYrL11WyDNLJvD8pnrGJITRODgmempWJMtmjRj6PelUCi4oTiFUJ3/GTFrVUMbyjFExDDh9JEfo+eJgBw6Pj5NGpHLl1OOnVGbFGDkrP5FJmVFEGeXP4W/+VobN7efBhWM52GYlIVw3NFYaYHFhMulRBhzuAJnRRsxOD5+WtrG7ycLD5+QNNVEC3P5BKd1WD4+ek4tKIdBodlLRPnBcw97RCIJASfx3n3tWHFhBi72FWF0s142/7jvX/1B+NoE8f/58Xn31Ve644w5effVVzjrrrJ9rU/+T6CZMIO6uu9Dl53/34mGG+QHY7XYWLVrEk08+icl0fBblf/xVH0MUnPPit68JBqBuvZwsYfoekUGiEkLi5Ni4vgbwfwqTbwBHD3SXy4J47EKIfxi8TrkB768L5aEcC56Vn8PSCJWfQP6Fcpycpf54q0RIvJxyISrANQCWJsieA9dugV0vwJ6X5fxkXTiMPQdJVGC2WIlc/QsEcw3Yu6GnmuC7l2EvuAbTrHuRBJHmPif/99FBFAIsnJDEmvIu+hxe1pR3csVJGWxraGPvwCrqgu0kBpPIj81nQUwJwme/ZrXay/s17/P2GW/j6TxA3Np7QR+Pywcdv/kNUb/4BSEzZxJz003HHLLoG28k0G9B9Q3Fk2H++Ty+pppDPXaePG88BrWKKJOWSIMaXyDIxS/toDgtgvYBFzvq+/jjefloVAqijWpe2tKI2eHh/BXbECSJP14wgec21lHfY2ddVTdNfQ4+L+vky4ou2vpdvHJ5MS9ubiAqRMvji/PY2WhhZ2M/c8bEc6jbRnOfk1NGxfDR/naWlKQwY5T8Hnl3dwuvb29iQX4iW+vM3DQzG19Q4o9f1hITomF/cz8qhUBeYhh3nZ6DUaOk2ezg1DFxGDRKUiMN/OmrWhxeP1e/tofi9AhWHWjHoFbw5Je1SBLMGRPHnqY+lKLIwglJHOyw8uclE4aE6IDLx4GWfvwBiUijmkiDmptmZvPQ51Xc+bcDg4NBtLT2OWnpc5EcoaO6y4bbJ3u7b5l9ZAjP6AQTF5akMn1kLF9VdWH3+PEGgjy7sY7MaCNuXwC9RsGpo2M4KTsao0aJ1e1DQI5e21pnpsXiZGZOLFrVEW+uSXtkxHZecjiXTErn9G8QpKE6FRISd31YyoUlKXxW2kEgKKHXKPmstINnNtZz31ljh3zUAHq1kmkjjv7chvDr9w7QbfPQ0OM4Jv84PzkMs11uDJw1Oo76HjvXTfthPUxOnxOX30WkLvKY228puIWHdz2M+nvktv8YfhKBfMEFF7BhwwZ6e3tJSkrinnvu4Y477mDx4sW8+OKLpKam8u677/4UmxpmEFGtxjht2ncvHGaYH4DP52PRokUsWbKEhQsXnnDN/8RVn+5K+OJOiJ8AIjDrXgiJ/eb1CjUsekEWtPZuOfWi/G+yWL3442On4qn1sld55m+PrWLXb4I9r8iiuXYtdJXChMvk7dZtgP1vyOOfx18MfhfseFZuFix9F+LzZGGdkA/BAF5bL5+IsxF2N7FicyO3aqKYGerC77DwsXEx2Q1vkrzmd/wh4hbSppzLU+t20trnxC/BlkNmORMVcPuDrDzQTkFKKPvb84g0hWH2VWBxW2jzbeVMl4uRgsghdSh3b76bOWlzCEy/gdMjJ9L/pz8hGkNQRB57Uhs6ZEbD0GCQYf498PiDuLwBJCT6HB7iTRreWjoJfyDI9vo+6nvtfF3di8sfoLRtgIp2K/W9DvqdPvKSQ4kxaqnrsXPb+6W4fQG8gSBPfFnDFVPSue/ssSgFgepuG75AkHCDmukjoylKjyQl0kB2jJHRCSbe3d2Cxx9kxsgY8pPDKUg7Eg+bFK4nI8qI3ePH5Q3IY5OVIj5/AJc3wLzcOLKiQwgzqJk2IpqXttTz6pZGYkxaJqSEs2JTPZMyI8mOMWLQKClt7afX7kXSKzHq1Jh0Ks4pTOb1bY18tL8Nq9tPj82DPxBkb5OFzw92kJ8SRnFaOBlRRs4pSiYrxohereT2uSN5eWsjuxotTMmMpCg9goQw+Xj8bV8bF09K5aaZ2exq7CMz2khNp42mPgdXTk1HEAQun5KO2+vndyvL+aK8i6IX//kAACAASURBVKRwKwpRYPqoaG6ePZKvKru48a29dA64MWpVzM9LoNnsZGaOnKd8GLvHj0GtGLK1xoVqueGULGxuHy5vgLUVnXxa1sGDC8cNWUDWV3VT0W4lP9nKoR4HDq+fCIOaiyelcvmUNHKTTjwm/mgyYoyIokhMiIYd9WbGJ4fx3Nf1rK/qJnxwOw8syGXlvlYWP7edJ8/Px+b2s6uxj8umpKFRnrj5DuCRXY9QY6lhxewVGNVHGgxPST2FsdFjf7Zx0z+JQH7rrbdOePtXX331Uzz9/zxBjwd3eTm6sWMR1D/PN6VhhpEkiSuvvJKcnBxuueWfNLnt35XokTDjN2Cug8qPwWX5ZoFsbYf3LocxC+TqdOYpcmrF5ifkSu7o+YPT8r4CY6xcle6ploeBHF35yD0H/B746h65gq3Sy3aQ6tVgaYDeGqS2fUi7X0L02iAsDdR6Pu2LR1s7wMwEI/7YcSicPdRP+j3P/HU3k33bSSKaqrzrmZnjpPqTp7i7JpuQwI1cpVzNJkcK5aUd9Dm8qJUikj+ISimSEa2nptOG3RtEFAQOttlJC0vi6pLxvNNcxvSk6YxInMrO+CKaOzYSqjKwsW0jtf21hGpCGbVxA2zYhun009BkZR93yCzvvIur9ABxd9+NOJxe8W/DHfNG4fT6UQgCSwerfFqVAr8oYHX7cfkClGREMn1kNPPGxdPe70KSJJafOZrRCaFUdVm54Y09jEkwcdmkVO75pIJwg5qz8xMw6dSolSLFGZGsOtBORYeNcwqSaOx1oFQInDomDovDy7KZ2aw80MYFz8spDyPjQnjtymI21/aiVYpMyYokOkSLRilS1WVlfHI4Oo2SLyu76Rhwcec82dta3WnjvV2tnJITS2FaOF5/kI4BF10H3Yw9dSSFqeHMGxvHsrf3YVQrEURhqEHvrPGJvLO7BZ8/wEUlKVz/5j4KU8PYfKiX1AgDdT0O1EoFmdGyOAZoH3Czrqqb9CgDBq2SXQ19LBifSEKYjsmZkayr7CbCoOGDPa3MGRtHa5+TQ9125oyJG8pifm1bE+/tbkWrEll2ShbZcSYSwrQ09Np58qtaOgdcLBqfSFSIln6nF6VC4PziFLYcMtNjd2PUKLnrwzJumpVNbbeDLqubJ8/PR0Dgqld3ExeqZXxyGF1WDx5/AIA9jX0khOm45uQMeuxufnlKFmsruqjrsePyBcmOCaG+20aLxcWZeQkn7CdrMjtwegKcW5DEJ6XtvLGzmXvOHMNXld04vX7yBpMqFKLA+uoeanvsVHXaKGuTI+9Oy40n+Rsa9gCK44qJ0kWhVWqRJIn9PfvJCM0gVBNKjP7nuwI1PEnvPwD7+g10P/EEsXfcTsiMGd/7ce7qGswvvUT0ddeiTkv7+XZwmP8KtmzZwuuvv05ubi75g9adBx54gNNOO+1fvGf/AhQqOXpNkqDoClnofhOCQp46N9ACO/4i3zbqdFncJhXL//ZY4cvlst+46CpYdZMcuTbzbjlh4vA2a76Qq9fZc+RqcONm+PzXED8e5j3MrrIKMj0i2rARaCQvosvGG4oFCDUaAlGdbPjbC2gDVm67+nLuPXMUxh2rWd3mYFVpB79oe5J0WxPRwSk0E8NH0ddQ2+1ghNVNfJiOui4bqRE6Gs0uDrbZCEoSOpWC2eMd1HpXcVvhbfR5uqg5UEOtpZZV9atINCTSYG2gILaAeEM8yyYsIzs8G/3Wl7D5/Qx8vBLjpEmY5h6bmOFtbsZb34Dk88GwQP63wer2c/nLO0mLNJCXHEp+chiSJPHcpnpiQ9TMH5/I6blHPPhRIRr2tfTzwb5WJmVFoVEqeOzcfE4eITeOX9TrJCFMy2vbm9h6qJcXLy3GpFPyRXkn2TEGJmdEcf7z2zGoFcweHcsbO5oJBCWWnpRORpSBqi47HQMumsxOntlQh1IUGHD5uGf+GB45Jw+FKHDfJ+VkRhup77bjDQS466ODmLQqVpa2kxKpZ+6YODRKBRqlgqumpvPQ6io+3NfKjnozWTFGnr+kkLRIAwMu31AOs0mr4pFFefS7vHQPuLG7ffQ7fTy0MJfoEC0f7W+lrd/NgMuHYbABsTg9gukjo7mwOJWvqrrptLoJSrId4Yqp6TT0OqjrsjM+OYzxyWGsq+piQV4irRYXWpUCrUrB7iYLGpVIUJKweQPkxJu49vXd1PfaiQ3RMi4xjjtOG80bO5pYdaCdm2Zl8+aOJvY1WbC4/CyckIjTF2DA5WfVgXZ8AbnpL1ynojAtXG6CNKp5Z+lENCoF/U4v+1sG5DUGNU+vP0RGtJFnLirA4w9w/yeV7GzoIy1KT6vFxUnZ0UPVYEmSeGFzA5EGNTnxJrz+ILEmDS9vbSQlXE9BWgQrLilAp1IQcpQn+a7TR3PauHhm5cQybWQ05xYk8XHTSyiaFVyXL/uIuxxd3Pn1nZyVdRZnZZ3FaRlHzkHVfdUs37qcuWlzuXTMpehV3yys/1GGBfJ/ALoJ4wm/8EJ0eXnfvfgofB3teKqq8HV3DwvkYb6TqVOnIv1dLNH/PILw7eIY5MryRR/I3uK0qZA6RbZQZEw/skYbKidWGKJln7LHBmXvQeYMeeIegN8N9g48CiMVxqlkbXmS+qjpJI26AMeuN9jU8jYHTSczxXAKXwamcqvtEZKFLh41PcpVznu595MK1L5MUqQOHJ/ciWHsddxuOYNaqw2F3cah9IlE1u/BJYlIQHmHnQLFIR4LrORayxKCxNI+4CYICASJDdFySk4sn+6rxhoYxa7kbdQP1CEN/qcQFMxJm0O4LpxXDr7C9KTp5EbnEmeIQ3H//ShCwwhYrehP0OgZc/NNSD7fUB7yMP8eaJQigaDE3/a18VlZO9EhWlZcUsjeZgv+gMRpY+Op77GjVSlICNMxOyeWTTU9zB4dy67GPp5YW43F4aMoPWJIGALU99ip73Xw0f5WLpmUhlIU8AsCj3xRxTkFidjdAVZsqsfpC6BWiKiVCj68fio2t49lb+3jhjf2MDEjiiumptNr96JWCPxuZTkFaeGcV5RCdoyR294/gC8AEOTXH5TSbXVz+dR0SjJki08gKPHMhjoiDBpumzOKi17YzqaaXmJCtNy/IJfubjt/Xn+IG07JJjpEQ02XjT+sqeb03HjOyk/gqXWH+Lq2h5cuL+KpCyagUopDTW0AieF6VlwiN6GelB3FgdZ+vIEgaqVIUrie5y4u5PwV2wjXq2nocWDSKPEHJX755l4iDBpunJnFuYXJqBQC5e1W0iMNdFvdlLdbCderefHSIhxeP+/uasbp8aMQBb6s7GbVgXZCtErumDuKU8fEMTkzik21PWTFGAnXqbhwxXYSwnS8tXQit71fyopN9czMka+G/d9HB2npc/LCpYXEh+p44rzxmAbzijVKBZdMSmVSRiSj4kI41GMfEscAvoDE52UdxJq0LJyQxHvXTSIYhP0tA0zKjMSoUaIUBeweP0fPs4sL1TI3NJ5NNT14fAFmjY7libIKVOIRES0IwjdGtKeFpnHhqAvZ0LKBBR8v4NFpjzIu+gTpQz8BwwL5PwBVTAyRl17y3Qv/DuO0aejGjUPxE4749lssWFd/genU2Si/wVs4zDD/dUgS1K6R0y+ijrcMALK3eOQ8+WePDdr2yhP6DtsoDkepdVXIVozkEkidjCRJNJqdJIYZUGefSt++z3m2FO5xu6lu6aZ+7DI2IrDfk4u1U8W+kEvJ1/ewzjoeY8COX1tIS6eT9EgDl8ycwrydlyN2VPDLxgV0EoVfCiAEAiyrGInLdz/9HPH9Rug1lAbSOOSLJAiIApi0CuyeAN12DzEhWlp7tBhNIbxX8x7Tk6ahU+iYnTKbBlsDm9s389BJD/Fa+Wv0uftYtn4ZS0YtYdGIRcTdcfs3Hk5BqURQDp9+/t3QqhRcMy2T5SvLmZkTQ6RBQ1K4jqcuGI8kgTcQZNnb++m2ubmoJJVfzszm1StKeG1bIw9/Xs05BUm8u7uFOz8opdni4vrpmcwaHce5hSlsr+/D6ZW9wrNHx/Lw6iq+ru3l5cuLKUgNp9Pq4tOyDn516gjOHp+IdVAc99o8dAy4WXmgnemjYkiN0HHVa7uxOH2kRuq5/+xcgkGJq6ZmsL66B4UAfU4vZ49PZFFBEvtb+okNURNp1LJs1gi0ShGDRoFlcAjJogJ5OMfBtgF2NPSxsN9FdIiG8SlhRBjUrK3s4pklE9hQ3cO+Zgu//bicAZePZy4sAOOJj2NFh5VfvXsAvUbJwvFJNJodLD05g2cvKuCT0nYe/rwKnVpJt83LhNRwytoGqOvsZ56ugse7TEzMiGJyVhTBoMTNs0agVAiUd1jZ2WDmsTU1jIgN4a7TcvhgbysapUhyuI4/b6gjCJwxLoE1FZ2IosDkrAha+p2MTw1Hp1Lwm9NysLn96NVKnB4/FoeXjCgDcSYtjb0O/rz+EPPGxlGSHkmoXkV2bAjZsSG8vKWBd3a1kBiuY0yC7EdWK0WevagAlUKeIqhRKth6qJfStn4WTkgE4PG1NWyvM/PiZUVEhxybVPPcpjrsHj8zc2J5fPrjx1g3YvQxvDTnpRMeW41Cw5mZZ/JW1VtISJjUxzeS/1QM/4X6L0YQBJQR3xys/WNw7d1L38svowwPxzR3zk/63MMM82+LtU22SCSXwJlPfvvaHc/KQzucZnltxvShu4IuKzsPdTFy8d+osogYe4IIgpVl7+yjOC2Cu1Oy6dRUEGtrxy0p2G8oIfPLx7lB2sYrMVm80wB9Th+q+Gi6VNNpsYtkkYBaKVLWbmX5x+V8Is1FE5xCc1DuOg/FgQ0DFQMiIhGyEAaCwFpbMl8rkgkM7p+EgNsXJCgBEpw1Ph6b14nHUEV21Hn0OHvQKrXMTp9NqknOY43QRXBq2qkkhyQT0xfDmKgxBJ1O/GYz6uQfGaU3zL+EPocXh8fPmptPHvLFtvQ50ahEYkJk/+eSkhT+ur2JFouTJ9fWcMnkNGaMlH2gp46Opd/pw+3zc6C0g1+/X8r6WyOJDtGwbFY2d35YRpPZyYd7W0mJ0FOSHkFapB6FKE+421TbS6/NiyjKk/MGXD5a+12MSwqjvtfB/Z9WsKQ4hV6blxkjo/nLRQUA7Gux8PbOZoLIqQnz8xLY0djHS5sb+GBvK2qFSKxJy6WTU7loYhrl7QOclhvHoglJjB4UfOcUJDExPYK/bKzjyS9reO7iQlZcUsjWQ718WtZBebsVURRIDdcjRgqEGVTHHLsttT1srTdzw4xsvqzsYsDlo8/pZV+LhcoOK1WdVs4tTGLB+ER2NvRxqMdOj83DxIxIfnvGGEK6dxH8+H4uib+RMSUTABBFgYUFSVz28k567R7uO2ssM0ZGU9Vp480dzdw6ZySLJiSRHK7jzr+VDTXr3TAji6unZnDus1up6rQRZ9KhVIjH+Hwf+LySA639XFCcgs3j59WtDWyrM7OzwczYxFDGJYWxpCQFpUKkIDWc6k4bL35dzzXTsoa82jEmLU+tq2VHfR9/uWgCIVoVsSFajINV6ILUcLz+APuaLZyUHY3LF2B7vZmpWZHcd9ZY/EEJURTQit9ts5IkiUZrI0nGJPQqPS/PfRmNQjNssRjm3wfD1KnEG4zo8n+Y3WOYYf6jMSXCnN/LY6K/C9vg1NCSayFhwjF3VWz+mN9sDDC9wceb1bJn7+bZI1AKAqsPdrCtLg6t8jr6nJ1EMgm1rY3t/hhU6hw2d6kISKBTSGhUCqrETJQhPta3BPEGfQD4ghIbA/Jglwi9gj5nAD9KBARk44SMQgQF4AuCO3Bk/5SiQKxJQ5PZhSiCUhBZUKzhxnVrqLfHsXzyckZFjmJKwhRUClkgVPdVU2muZHPrZh6e9jCpplS6/vA49nXrSHruWTRJST/+uA/zT+WTA+08s7GO0tYBAG6fO4orXtlFt83NS5cVkxVj5Kuqbs4rSkYpCry0pZEp2VEUpUUMTa+76/Qc3D4/fQ4vTX1OLnlpB69cXkxapIGZObFE6tSE6dXMyonl8/JONh/qZeGEJEbHm/jjeeNJi5IFj9nhZVRcCB39cnPY27taKEmPoCAljGWzsrl0ctpQ1TE7NoTzilMoyYjgrg9K2dXYh9sXYElxKqPiQvAHJLz+ABanj7d3NvOXDXV4AwHm5cbzRXknuxv7uGV2Nvd/Vsnm2l6UCpE+h5e4UC3v72mlvMMKUhBfQGJDTQ9b75x5zHHbVmfm6tf3YNQoOL8ohdhQHVFGDZIkcePMLNzeIPd8Uk5tl53VBzsJBuHzG0+i0ewkKVxPdZeNUbHj0c69j/MTC/ms3km31U10iJa85DBumjWCv+1t4ZZ3D/DAglwijWrMdg8ba7o5vygFrUrBG1cdGSgkCAKiKKBRiUSHaLhkctrQfR0DLg409/PBnlY0SgW/nJHFzoY+Vpd34fH5KUgLRyWKfFrawba6XgRB4LUrijkrP5F7VpVT32NnRKwRQRBw+wKoRAGdWkQQBHKTQllxSSHv7W7B6QkwZ0wcgaDE/Z9W8n+nyxF5j35RjUGj4E/nT/he6RiHKTeXc/eWu1k8cjEXjLrgmOQKSZJotbeSZEz6xqF0P4ZhgTzMD0LUaDBM/AeGR/yH4LdYcGzZinH6NBTGb7iONsx/F5IElasgPFWOTTsaQfj+Q09m/lYeWa080swy4PIRolURkj2Zpf07ycrLoXSgnhhPE/et9NLv8iOIYHX5CUhgEDTMUu+nNJDCTk7lmWAu3Q4lesHLo6F/4/O2dKqkfNSiyK+Ed/hMKOGAlIVRo6DPKU8963PKyjegNBD0H+stlyQwapT0D05IA9nyNynFwLpaC4IgjwV+avNm7p13CgUxBVRbqtEqtMxJO3LlyBfw8WLZC1T3VZMWmsYtG27h1sJbydRq8ZvNeGpqhwSyu6aG/nffJfLqq1HFfktk3jD/MjbV9qBRivgDAaq77ASlILNHx7C6vIt+p5fbPzhAQ48dg1rBlVMz+NMF4xkVd8RhKkkSHn8QrUrJ00sK+Ov2Jp5eV8t9n1YgCgL5SWFsPtRDqFbF6eMSGJMYythEWST12D28saMRX0DisXPzeHtnM5tqeslNCuXM/ATOL05BkiRmPr4RlShyxriEofexSavimmmZSJLEqWPiWfF1PcFgkA/3t/LyZcVEGjVUtg/Q1u/ig72ttFicqERYtb8du8fPZ2WdqBUC8WE6FkxI5MLiFMrb+xlwGVg2K5vGXgfRIRru/7QSh8dPZYeVnHgT3VY3b+1sRq0QkSSYlROLIMC4xFA+ufEkHl5dxV0fHmRRQSIZkQY21fTQZHaiVSmwuuXM491NfSxfWc410zKZN3YWH+5t5c0dzXQMuBEFgdU3nUR+chj1PTY+2tfOyv1tPLhoHE+Vd7JyfzvFaZGMTjjeZqBWirx37WSe+LKG17Y2UpIegVIUuP6NvUiShEmnYmJ6JJ5AkKe+qqUoLZwJKeHMzJEn8vXYPKyp6MLrDyAIAhMzInhmyQR++/FBqjptXDc9k4te3EGMUcO107Jo7HUwNjEUs93Da9uayEsOZUJqOC19cqPmhJRwlAqBHpubLXVmdGrxuH3+NiK1kYSoQzCpjn+tX7d9zeN7HudXBb/ipKSTfuC7/psZFsjDDHMCHFu20vPHPyLq9YSc8v2TQ4b5D8bZBxsfkWPYFj73/R/m9Q9FPQEgCOxutfPkl7XcPScV2443+HNzCpkjcnhvdxvzckdTFB7ObzLqMO14jLs9l7JFGotOFHAFZCHrleC+wGUc8kfSSzj45KqIVnIRr3ZRH4jEiYoIlZMIvxWrJFfdMl1lXKIo5y+B+XiQBbrbLxGqVWBzB1Ar5IpxZoifbncAEBlBE00k4EHNad7PmKuv4/PoS9nU4WHVwXp6AqVYhEPcWXInIaojY+0/rPmQ1ypexT7QxGxlNPFJJ7OraxcR2gjCTj8Nd3k5AXPv0HpPTQ3OnTsxzZ07LJD/TbliShqvbm1icmYUvzljDF9VdlHVaeedpZMYcHlptbhQiPLVDqvbz0uXFR3z+CfW1vBFeSd3nTaakowIzi9Kpq7bTqRR9vL2O73UdNm5fkYmYxNNPLS6kppVNqZmRVLV5aDP4cHrD9Lv9HLl1Aw6BtzUdNmwuvw09Dg42DaAUa0gKULP/Kc3o1aKFKSEEx+qocXi4s9LClgwIZFGs4Num4fdjRb+9FUtdT0OdGqRHpuXP5w7jodXV1HXbeej/e0sm5lF+4BLbt6bmwFAfa+dX67YT0q4jklZUZydn0BecjghWhV3flDKvmYLOfEmyjusfLy/jYLUcO6YN5JLJqVx49v7qO9x8NbSiaRH6em1e6jssFHRYSXOpOGSyalMyYxmX3M/D35eyQ0zslhcmMykjEj2t/Tz8pZGitLCUYhg9wRAkm0uT6ytIT85bKgafMmkNKZmRVHdaWXlgTYum5zG5kO9ePxB1pZ38djiPKKMGkRBGJo1pBBlz7VRo2R+XgIef5B9zRZGxIYwJSuKs8cnDv0uQ7Qqrp12pDgkCAJxoVqMGhU6tQKlKOD2BtjV0Ed9r4MQrZLnLi4kxqTlkXPGEWOSPcddVjf+gIRWrcCoUXLttCx+MeMb+jgAb8DLitIV5EXnHSN2XX4XDp+DFnvLcY9JM6VREldCWmjaD3q/fxfDAnmYYU6Acfo0RIMew8SJ3714mP8ODJFw+h/A+P1zNbce6uX3n1Vy2eQ0gpJEm8VFg9mBUhTZ3mDmwJ42pte+Qo5nBpvqY/H6A3xW1klbv5PGOiUmYRl1UjSReiUJ4XrK2qzyruAhI9iEiIteDk+lEugllMXdl+EdHAzdEzDyuOIKugLyyWiaWMoMxX7eD55MqxQz+CiIM2mwup24A6AUocnq4yRFNej0nMZWXg29hv2dHh7umcyp0aNZ3wwGrYbCpCwqmw8xKjueqgaJzpcvYfyUOSSefClalZZ+zwBWAvQEvWyoeovbim5jZMRIiIDgwAADH68k/NxzATDNm4cufzyqxBOM6h7mOFavXs2yZcsIBAJcddVV3HHHHceteffdd1m+fDmCIJCXl8ebb775D21zdEIonVY3OxstnJmfSH2PnW6rG38wSFZMCG9ePZH1VV38ZUMdShE+2tdGdqyR0fEmBEHgs4PyiOgrX91JbpKJ66Zlc35xCg6vnwuKU2jslbN585LD8AaCZEYZ2NnQx+5GC/HhembnRNNl9aBTKwk3yGOlm8wO0iL1PL2ulqpOG88MNoZdsGIHAhI1XTbWVXejEAX2NfWx6ZCZG2dm8dyGesxRHgbcPlxeHwpRhdcfoN/l57UrS3hrRzPPbqzDpFNR1WGjtsvOkompaFUKogxqoo1q+pw+NlX3kBFtIC85nILUcE4aEc2nZR3Mz0/kpKwoHl40jste3sWWQ2YunZzOZZPSaO13EaJRctHENC6amIbHH2BNeRf/99FBOqwezs5PQqtSMD8vgZKMSBLC5DSXWJOW+8/O5en1tQSCctPkMxsP4fYF6bF5SYtiaKx1qE7F+JRw3t/TysH2AYKSxCtbGjFqlLh8Acx2D1FGDTcNjqcube3n87JOrp2eOTQV8IuDnfxhbQ23zB4xJI43VHfz3u5Wfnfm6KHYu8Po1UqevbgAs91DXY+D+88ey7b6PsbEh/Dg51Xc9t4BXrysiLGJoayr7GJ7Qz23zB6BKAro1UoOtg1w63sHWFyYxBVTM074HrR6rXzd9jVOn/MYgZwRlsFj0x4jzhB33GNSTCncWXLnP/TePxHDAnmYYU6Awmj8QZnTw/yXkPLt9qGV+9t4f08rj5yTR1yollC9imijmk9K22m1uJiQGo7V5cfc2czDwst8vGcaH/gvpVpIxdpuw6RT4vT68QUkesVoBpQC7kAAv9tPQaiasjYwKIJcwae8HphFLxHocONCC4NOYl8QHlQ+jxs19/gvpYMj3eF/DpzFO8HpQ+LYoFaQEKalptvBYZOFPwh+tKwN5BGj1OKOm4S514lWKeBGzZutEUhAmE5DQ4fADdPPZHFhMnsrD6EX69D1VwJwWvppuH1uXjj4AvHJM5kXk09J/JHjl/DA748Zky0oFKiTjlSohvlmAoEA119/PWvXriUpKYmioiLmz5/P6NGjh9bU1tby4IMPsmXLFsLDw+nu7v6HtxumV/PwOeMw2z24vX6+rOwmPlRLTIiWbqubGJOWyZnRvPB1A/tb+qnvcSCKAn+6YDxqUcTllS07gSBUddh5fG0NwaCEUiFyVl48r2xrIsqoRiGKZEQbaOhxcNnkNEpbB3D7A9w4cwRKxZFL7wLQ0udiZJyJ2+aMon3Ayael7YQbNHz1q+mct2IbHl+AM3LjWVyUTJPZwWdlHazc34bdE+CBBWNZ8XU93TYPjWYXI2KNPPVVLYlhWorSIxgVb2JCShhrKrpwuP3c+WEpS0/OZFRcCKIg4PD4+f2CscwYGSP7bQeb/b6s7OZ3Hx3kscV5RIdoiA/Vkhiu41C3jYK0CAoG99/q9nH7+wewOHwYNArmjo3F4vAhDlZjlw2K18OolSJTs6OINKplK0e7lQ/2tVLf4+DMvHhunSMPQWk2O3l8bTVXTs3g7jNG4/QGsDi8VHbYGBFjZG+zhTaLfNwOs7Ohj/XV3czPT8DtC/DRvjamZkehUgi8srWR+XkJiKJAx4CLFouTvc39JIXrhiwwh5EkiT+sqeZA6wAvX17EddNla0vdYBX5MI+tqabJ7OTiklSSI+XkHJVCpMfm4bVtjZxbmEyIVsWKTXWUt1l5eKqAtnULUYVX8scZfzxhOkWSMYndXbvJjco9ZqLez8WwQD6anmrob4Gsmcf8Yf85kbxegi4XitBvNqsHPR76XnsNfXEx+h+YhTzMMMP842yq6WbLITOpEXoc3gDBwbzoMQmhePxB9jRZyE8O41ezsokx6XjwXRsbS/PYH0zFihGFBBLQ75IFxPZ6CyJwEz+EyAAAIABJREFUTmES7+9uQ6tSsKZCtiP4AkHMYih2DEiI+AU9SKCU++zwB8EhaSkNph+3ny60tEhHqj4Ob4DabgfID0WvFnB4JUBAoxTosXnos3sw6VWkRhrwByUSwvTMHBXDV5VdNPW5iAv30+PqITktlAvTDWj8paySgoiCyILsBXx46EOqLFX8quhXx+yLOjX1p/41/M+wc+dOsrKyyMiQq2znn38+H3/88TEC+fnnn+f6668nfDDGMybmp5ko9uHeNjZUd3NRSQoNPXZSInSs2FTHGzua+fOFE8hLDmPOmDg+LevgrLx4PjvYxR++qMbmlmPD0iL1ODx+bpszkq2HellV2kFxWgRF6ZG8sLmBPruXvOQwDGoRp9fP0pMz8QWCOL1+xKPOu15/kNs/KGVbnRmjRsms0bGsPNDGc5sayIo2cvHEVO47aywqhTjkwfX4gwjIQr8w1cD0kTGcNCKaV7c08OG+ds4YF095u5VHVlfT5/Tyh3PzuPSlXVw2JQ2Lw8vLWxtoNjvIiTfxu/ljMDs8KBUiVrefq17dzcSMCH49dxR1PXYsTi9rKroACX9QrmTf/M5+fj13FCdly1Yki8PLl5Xd+AMSo+NN8qARk1wttnv8OL1+oo0attWZSQzXkTooJA9XiQtSw2nqc5ITZ+K3Z45Bp5bHMbcPONnf0k+T2YEowstbGlk2M5vXrihma52ZHQ19VHRYOSXniJXp4kmpRBrUfLinFaVC4IXNDdR127lmWgYOTwCry8uzm+o5OTuat5dO5KIXdiAKAu9fN/mY98cdH5TR3OfkvMIkIgaTTg6PygY5CWXVATlDu8nspLLDNiSQR8aF8MrlxfTY5Kl/AP1OH912D19/vRNNx3ZOzj6VuG+I0tzTvYf7t9/PFblXEK+PZ2PrRn45/pc/m1geFshHs/lJ6DwA8eN+0GXWH0LA7kDyuIcyhLv/+Eecu3aT/NyzKL8hr9jf2Yn1k08J2uzDAnmYYf4F7GjoY8uhXi69pJALSlKO6ZRu6HXgDUgcaLHw6BfVXDM9k1dKPfiDk5AG0+6PCoogTKek3+UnCLy+vRUAl/9Is5wXBa8G5wACJrWAJyAhBuGCkiQ+P9iNxeHl/sD3y0XXKo6kVEiA1yehU4mYtEqunZbJvZ9U4pcYPAGP5k9fHaLH5qZjwM2107NYW13PPTtvRqFyEqOPwaiWL6VLkkSDtYEQdQhLcpYcE/IPYHaZUYpKQjXfv0t9mCO0tbWRfFREXlJSEjt27DhmTU1NDQBTpkwhEAiwfPly5v7dxEKAFStWsGLFCgB6enq+dbuBoESUQc2snBhe3NyAX5LQKhVUtA8w4PTS7/IC4PEFaTY72dlgQRDkz8cpo6IZn5LGmMRQPi/rpNPqYXuDBUEQUCsVjE4w8eoVxdz1tzJa+51UdsqCuNvmpr7Hzju7WkkK1/HQInnow/KV5WytMxNn0lKUJp8bJ2dG0W31sGSi/BnMSw47Zv+TI/TkJYeRlxTKwvGJKEQBg0rJL2eO4NIp6dy7qpzydiun5MQQ69OwpqITBLC6fLy+vQkBgeWrKlAIAjXddtZVdWNxenlk0TjSo/UkDcakPbxoHG/vbGb5ynJ+f/ZYXrqsiNK2fp5ZX8e2OvOQQE6NNHDnvBwq2vspbR1g/tNbuHXOKBYVJHHfqgqquqw8sTifez+pIC8plIfPOfb8vrfZwohYI7XddhxeH9f9dQ/JETqmZEXh9Qd5b08rxenhlLX1s7fZQqvFxfKV5Vw6OZUZo2J4Z1czX5R3cvXUDPQaJVsO9fJJWQdLT0rjlJHRnFOYRHF6JHd+UMo1f92Lze1DoxSZnBXFHfNGHZcI8WlpO9VdNjKjDVw8SU4R6XN4ufPDUk7PjWd+fiL7mi28vKWByyankRGlJzsu5JjnkJMrjvxduG3OSAJBifOf84Eyh5MjswDodnbTbG2mILZgaD9yo3K5MvdKpiZO5aPaj9jXvQ+LxzIskP8pnHQLDLTK066+iYqV0FMFU28Bxfc/fM6yMswrnidotxN0OEh95WVEvR4EAUVYmPzzCfBbLCgio0h87FGU8fE/9BUNM8wwPwHnF6VQ1jrA2vIuVpW1E2/ScMqoWITGTYShoRMtngB8uK+ddVXdhGgVDLgkgoOVYwC1CHqNLI4VyDnER2dLKDgspCU0+PCgweo9suKwmAYJA07cqAig5ts4OsINwC+BKEnYPX4e/LwKUQCjRsGB1n5ueHMfRo2C6i4b3kCQWTkxbG7ZhS/MTJI6hE5HJ3PT5/Krwl/h8Dm44+s7SDel89DJDx2zDV/Qx03rbyJSF8mTM74jM3qYH43f76e2tpYNGzbQ2trKySefTFlZGWFhx4rGpUuXsnTpUgAKCwu/9Tl3N/bx2JpqsmIMzMyJIcqgZVVpOwFJIjlcz5jByuZ5xcnsb7WwaEIS8WFa3tvdyuryDrQqJReWpHLGuARqu2zsajCzuDARQRCY9uh6rj4pgxUXF7K7sY+/bKzj1lNH0ufw8ugX1cSaNEQeNalNTtMIkh5lwKRT0e/0crBtgBtOyaK8fYAuq5whfJheu4eOfjeTMiL57cflvLe7FZVS5Inz8smMNtLa52J/Sz/pUXrOLUjm/BXbUYoCe+6ejSjAR/ta2dcygGJQE1Z2WAkGJXITTPz244PcPHskG6q7mf34Bm6aNYLqLjuiICdfZEQbyYg2UpgaQaTh2IEYV0xN573dLdT3OpFgKCN4anYUcaFaksN13HrqCGJMWlZsquOk7Ghy4k30Obzc/VE5/qA8ja8wNYKdjX20D+j45SnZnJkXz5qKLsL1KjKjjPxlQx33zB/DjFExTMyI4vlNDby3uwWPP0BcqJZdDRYmZUSQlxTGuqoe9BoVxeny8Ts8xOO66VlDzXWH7zuajTU9SJLE8vljhkSr1x+ky+qhzyF/eTopO5qHF40jOULPLe/u57Oydq6bloUoHhHbkiRhdfsJ1ankeQ0KgQcW5ct3Dj7vKwdfYVvHNv40408km+QviwaVgdGRo/EEPFw+9nIWjlhIlC7qW9/T/wg/u0BOS0sjJCQEhUKBUqlk9+7dP/cmfzxR2SCIsPkJKLgM9CcYsnFoLXQehJJrQPH9qyPdDzyIu6oK48yZ6AsLETTym9B9sJyg04mgPv5EF/R4aP3F9agSE0l87NEf+6p+EiSvF1SqnzRjcJhh/h0pbe3n959W8IvpWUwbHIBg9/jpsnrod3txegJ8VdnN1zW9nO/bhCUwhTCtgX53gDC9EocnQFFaBCkROj4r6yQqRE2z2Yk3CN5Bi8XRulUjysI1MKSFRTwce5I9GiUBXlY9RmUwmd8Frvier0pOrBAGK9rBYBBBgthQLdeenMFfdzRjcfr4v9NzePSLKi4oTiYQlCga1cu2XivtDhu5UbnkRechCiJGlZFF2YtIMh6fcawUlMzRTSDrr1txhOzG8B2ibJjjSUxMpKXlSLd+a2sriYnH+reTkpIoKSlBpVKRnp7OiBEjqK2tpaio6O+f7nvjD8iDxnVqBSXpkTy17hBnj0+kpc/Jp2Ud/P6zSp44bzxlrQN0DnjwBSUmpEYQbtDwRXknLm+Abpub5Ag9fQ4vuxotWN0+EsP12N1+Vu5vY8aoGLwBibtPH82Oxj7GxJvw+oOoFeJQlJsgCNx5Wg6VnVYqOgb48/pDqBQij62p5kCLhYpOGzqVgreXThra97d2NPPR/jbuPiOHgpQwRsWbaOt3oR+0JfgDQc4rTCYl0sDo+BCumJJGlFHN6vIObC4/kUYtKoWVmBANB9oGePTcPNZVdXPvqgr0KpE7PyzF7Q8QDEJ9r4P5efHEhGhIjzoymTIp/PhCV7/Ty/2fVnLYilHRPoBaKVKUFsGZeXLD6qzRcXxZ0cmzG+toMTs5a3wi+clhFKeH8eHeds7Mi6O938VflkxgdEIo0SEa7jxtNB39HtZWdBGmU3FmvhybV5IRSUOvg001sic9wqCmJDUChzvAecXJZMeYWHmgXc56HOSWU0cO/dwx4OKtHc0sLko+7vX89swxOD1+QrRHrhjFhWp595pJqAa/WaiVIiUZkfQ5vHj9Qf66vZmYEC3nFh65IrKqtJ3nNtbz0MJxQ1nII2KPrTQvGrGI0ZGjMWlMfFb/GUVxRbTZ2nhgxwMkhiTyxIwniNJFYXaZeXDHg5yecTozUn7avqF/SgV5/fr1REX9fCr/R+EegO4qSCoC8ag8vsbNcOAteWJW2pTjH3fq78FrB+0Pu3QYde21+PvMhM6fj6BQDN0ev/x3SIHACYWnoFZjmDIZZcy/NhLJ29pG2y23EHbOIsIXL/6X7ssww/yUeP2y9/Hw1DCAt3e2sL9lgP0t/UMCedWBdnpsbtYc7EREwhuQcPr8vMRcBIKkmnQYtX7SowxsrzOzpc7M1jq5QuwPShi1CiyDucRGtYheo6DH5kMCPMET7Ni34EfJVb5b8aL47sVDiIBEEAHPUZnI7f1uHl1TQ0KoBn8gSKLawR2qd7n981PxiDoWTs3FEqjF6XfiDXoZHzMeb8DLmsY1CAhMSph03JYEQeCc+Hl09G/B39n5jXvkrqlB1OmGp+2dgKKiImpra2loaCAxMZG33377uISKs88+m7feeovLL7+c3t5eampqhjzLP5bJWVF8ftNUksL0HGwbIDFcz+zRsWyq7SHHHIJereTmd/ZzoLUft8/P17U9nJYbT1qknhWXFBCiVQ01hmXGGJmXG8eC/EQK0yP49EAHr25vpKrDxtPrahkVb2JbnRmX14fbL2FxeDjjT1/z8KJxzM2NR60Uef6SQpa+tofKThupEXoKUsOZNzaeiyal4fIGcHj8GAa9rPGhWpweP89urKe938XvzhrDqKOa1B7+oorKDhtRRjVZMQZK2/pp6XOhEkWCksRpufFMSA1jb2MflR1W7llZzs2zR3DNyRnMzInhvBXbSTKqcfkC7G7o4/TceH4xI+s7j+nuRgsapUB+UjgH2+W/Kx/ubWPOmFium55FpFH+Mmx1+VAKIqtK2/myspvT8+J5Y3sLkiCxp6mfslYbby6diFGjxB8IcqB1gPOKk9jd1EdalJ475uUMbTM+VMs5BcmD+cMR/PGrGqq7bDy97hAuX5CXLi3CFwzydW0P41PCj/IDe3luYx0bqnvIjg3h0S+qGZtg4uqTMwE5c/rw2qNRD07wCwQlFIOV4giDmmeWFPD42mqyYo61QCSF6cmMNhCmHxTaO54Fnwum3DRUQc4MyyQzLJNNrZt4et/TFMcX80n9J4yNHMuSnCVUmCvIDMvE5XfR5mijy9n1nb+LH8r/rsVizyuw76+w4FlILDhy+7jFEJcL8fknfpzWJP//AzFOO3noZ099A+YXXyTyyivRZBzfaHMYQRCIvuGGH7ytH4vfbEbU6ZCCEpLXMzSmWlCrUEZGoggN+45n+HEE+vsRQ0OHq9PD/NN5bE01m2t7MGiUXDwxlfn5iVw3PZPi9HBOzz1iaZozJpaNNd14fEEyog1oVUr2t/aDoCLGpEWrEum0+umwuokJ1aAAeuxeXH4JhzdAaoQRm9tOMAguXxC79weq4r/DiuG7Fx3DYIff36ESIRiUyE8KIy5Mh14JT3XlolMESIiz81n7CuZnzSU7PJs1jWsQBZEXyl7g9YrXidHFcHrG6Scc9aodNYqUV19FNJzYOiZ5vXTc9RuUUVEkP/uXH/ha/vtRKv+fvfcOj6pO3/9f03vJZGbSeyMJIYTQQSmKKCoKInZd+7ruqmtZXXVdt9nRXXVV7BXsFVFRkd4hhJpCSO+ZZHo/c35/DAQi6Opa9uf3w+u6uIAzc86ZOUkm93ne93M/ch5//HFmzpyJIAhcdtlllJaWctdddzF69Ghmz57NzJkzWbZsGSUlJchkMh588EESE49cFv8+SCQS8mzxSl5ltoWnshIIR2O8X9VBbZebzY0DKGVSTixOIhCJ0uEMIMTEuAUgO5HV9b0s3VnHxROy8ASjPHJOxeCx541O59TyFNRSyNnyN55uyiMtYRz7uiJkJ2rp94fxBQUs+kM3qwa1ghcuHcPne7p5+PM67jy1mOOL7ESFGBc8uxG9Ss5xBVZOKk3muTWNdHvisW4WrZJgWOCyFzeRZ9Nzx6kl/GHmMPb3ehFFUEil7Ov2EIqKyGQSipIMvL2tjROG2RkIRPEGo4SiMV5Y18Sa+j5OKUvhzasnIJdJWLiygcWbWvnNa9v49Ibjj7iGX2dbywCJehVXHJ9DMBLjype3kqhTsKV5gBvfrOaly8YCcPrINIxaJc+u2o9MKiHFqEKvlnPjjEJOHp6MLySgV8nZuN/Bvh4vz61p5PyxGVRmJTAiwzyYMgLxeLjfTMtnwB/i3o9r8AYjCKJIikkLiHHf+P5+7vpgF9dOyx+s7m5pGmB5TQ9njExjVKaZ1zY2k2KKH3NNfR/uYIRZZUOtnh3OAF/u7aYyy8Lt7+3kkglZzBkVX1lKNql54ICvuqHXS4JWiUWnZFRWAqOyDpuE17CCNkcNnxsNjDDO5fHl+7j91GIKkwyMSR7DrWNvxagyUtVTxdSMqYiI3LTyJubmzeXK8it5fubzqGX/eVz19+UnF8gSiYSTTjoJiUTC1VdfPeiF+lEZaAalPp5j+l0ZdhoodGAbNnS7QgNpo46+DxASQnjCnqG+F1GMV57NmQgSEwNvv4Px5Jkov2HEaqS9jeDOnUQ6Or5VIH8XBJeLQFUV2uOOQyr7bhUlURQJ1dWhzM5GesDqIXg8tF7zG9QlxYjBEKHG/WS9EPdJK+x2Mp584ge9zm8iWFtLxx//SMIFF5Jw1tyf5BzHOMY3UZZmot8XYn+vDyEWr6xmWLRkHGjGEUWRjY39pJk1vH/tZEQxXi1p7ffzwGc1rKnvo3UgSIcrSHGSnh5PiD5vhDHZZlzBKBBDKpHQNuBHFOO+Y4n4za/n52R8TgK72gbwhgUKkw3MHZVBpztIVTQduSgg+B14FE52O3Zz0+ibKEgowBlyUmYtw6wyI5fKcYVcXPfVdZyacypzCuYQEkI8v/N5RieNZkzK0Zf6RVEEhYLEK65Aavz+xYb/K8yaNYtZs2YN2fbXv/518N8SiYSHH36Yhx9++Cc5/3tVbTzwSQ1ZiTpuO6WIK1/cgkmnYHKBjQFfmJtPKiTPbqDPG+Lxr5o5b2wmq+p6WdfgoM8ToqrNySXjs3hq1X7+dkYpkwts8YE60TCpwXo6/UUENQILzqnglfVN9LiDzKlIQy2Xcsnzmxifa+GaqfmoFTJmlCSRalZTlhYv0sikEnIStdT3eHlhbSP7eryASKpZQ0SIcf0JhXy5t5sN+/sJRuI3o+UZZra3Onnk8zq0ShkJOiX3zCmj0xUiQSvnlQ0trK7vJVGnZNaIFC6blMPKul6CEQGjRj44DOj2U4ZR1+0h2ajh4uc2clJpMheOz2Jfj4eX1zVTmGxgeJqRui4vc0elce20fE4vT+X616swqeWcVGJnXG4iMTHusz5ITBQZnmriV5Oyue+TGjIsOqruOmnwcZshbhP5+8d70alkXDA+E7VcxvZWJ5ub+3l5XRMf/W7ykNWwq1/ewqYmJzaDkkl5Vq4/oQDTgaptRaaZa6flM6XwUM/V5AIrf5k9nH9+UUdLv59XLh+H/EBF+Pm1++lxhzixOGmwYgxwy1vVbG4e4O7TSzBq4kNEXP4I7mBk8HN0wBfm+sVVFKcYefDsI4MGYmc+yUMrbkDRX0O+OkpzaCUv7l3OX203o5FrmJIxBYDFpy5GKVPiDXuRiBI+a/6My0dcjkau+a+/z7+Nn1wgr1mzhrS0NHp6epgxYwbDhg3j+OMP3XV9nw7boxJwwhsXglIHZz4Jlu8oOBPz4n++J/+u+jebujbx+AmPY9VY8YQ99HRWkfvJrUgyxxO0novrnXeQJ5i/USCrSkuRp6cj+LxDtgdr65AoFN9LNPc88k+c775L4lVXYf/ttd9pn+COHXTccScJ552H5YLzAZCq1ejGj0dVVIgYjaJISx30Sf9QgrW1gAR1UeERj8nMCajyC1BmHltmPcbPz+nlqZxenjroezxIVcsAFp0SpVzKH9/dSWWmmYfmH1pV0qvkTMixsKvNhUktxWrQ0OcN0+ONDNZp/WGBArueRocfQYgvPcoQkUmlBCKHKsjxKu5QX/J/g5QoxTSxmzyOVi3+OjvbXUQPvIz7P63l6VWNzCixo9bvR524iSsnzOeZ3WYaBhpYsHkBqztW4wq5uKb8Gq4ecTX9oX5kEhlCTCAmxg+0tm0tr9e+jjvsPqpAFkWRjltuQaLRkPq3v/3Ad3yMn5KFK/fT4w2Ta9PR6ghg0Su5Zmo+rkCEF9Y2cv3r2/n3BaP4YHs7L65tIsui47yxmUSiMUZlJ5BsUrOr3UWzw8cbm1rIs+uRSiQkGdXIL3qbxwUJcoWaBJ2SZoePum4PWqWMG96oHrRNHEStkFGZZUEURbY295NvMyCXSfGGBfLtej7a0cHIDDNRZwC1XMqzaxsZlWHmX+eMZGJeIu5gBKNawfBUIxqFlH5fGH84SkOPj1y7jusWV1GRYcaiU7Kzw82NM4ehlEuZUZLEjJKhFkdXUKDfFyFRryIixAiEo3xV083nu7v5bE83y/Z0UZmVwL4eL4VJejyhKE19Pno9IXzBCAsvHoNWKePVDc2MPJDCEYwIzHtyHQP+ME9dUMn4nEQStAq8oSiLN7YwbZidfLseuUzK3bNLUCtklKaaCIQF0hM0vLaxhVV1vfx7RQO3nzKM1ze3oFXKaXYEkAKXTsjmN9ML+HJvNwtX7ufMilRmj0wb4gs+eJ3l0rg1rDLLjOKwTOp5ozJ4+Is61u3rY+qwuPXM4Q1RnGJEq5Rxenkq54/Lorp1gPkL1yGVSFh81XjMWiXRmEhhsoEZJUmDcX5qxaGCnkybwL0znkQqkaKWq5nc62W/cx9hIYxcGv9e8IQ9XPPFNVTYKrhpzE3cMvYWwtEwUsnQkdWC04kYjSL/EWy9P7lAPthYYLfbmTNnDps2bRoikL9Phy0Qr9b27AV/Xzy3uGldvIIslcG2l+DEu//zMSLBuOcl5/hvrRYfjXJbOf6IH70i7ql5YdcLrGpdwRPjrsCeMQltYgGp99+HqvCQGIz29+P5cjnGGSciM5shEEDo7SXafcgzIwoCnXfeicxoIP2JJ5Aold/JcmA8dRbBmhq048YObgu3tROo2oZh5kykR2n+U2ZnYzz5ZHSH7SNRKLDf+PvvdS2+C6Io0nnXn5EoFGS/+soRjyuS7KQ9cP+Pft5jHONofFXTg0kjZ1TW0Abcw3/W3MEId76/i1yrjttnFRMRBMJCXADGYiLnP7uBrc0DGNVyHL4IiToFn/5+PM+u3s87W1vpcQcZ8EdRymXs7fKikUvJTNBQ3xvvYpdL4/L1YCE58sPcFoPEkJJBLzVkITA0dk2rkOCPDC1d+8IxZMC4LDPV7S66PSFe3djKyIwR3HDSWI7LGM3Gni/Y2LkRvUrP5LTJtHnayDPnMTZlLFU9Vcz9cC4qmYoTMk8AoMXTglFp5JScU77xdUpkciTS7+OfPsbPxdamflyBCNOLk1hw9gge+qwOm1HJs2v2YzOoqWp1kmJQIZXEl8/3dMab2tITtIzOTqDZ4WPJzk52trsYlmokxaQm3aymus3FyY+swqxV8JczSnnwszpuOLGAGSVGRFGkMsvC21vb+WB7B2XpRmKihFD0yB+MPZ1ubntnJ2eMTOOGGYV0u4O8vaWNcFTknrll7Gh18emuTloHApxVmc7obAsvrmvina1tPHZeBZXZFl68bCz3Lq2h2eGjzxdiR5Uz3libk0jH9naigsjCFft4f1s7951VNuSzQRRFlHIJd5xaTKpZQ323hzc2t/LkygYkwKjMBM4YmUpFpoUv9nZxx3s7aO4PMCnPSqo5nlZh0Slp7PPx9tY2HL4wI9LN1Ha6aXZ4CUfhTx/sIhSNYTOqUMplvLmlFamEQR9v5WGfXRqljClFdoanmbjy5S2YNQpC0Rivb2ol2ajmxpMKSU/QMik/LhaFmEifN8Rjy/dhUCsGmwQPZ2+XB2O0nzmtr0H6pZAR1wmFyXpyrbohFpinVjawur6PhRdVDjbubWtx4gsLzChOQq+S4/JHeGltI5sb+zmlNJkrXtqCzaDiX+dWDDnv4Vat28fdRlgID9mmlCnJN+eTZYrnq0/LOHpDXscddyL095P1ystI5D9M4v6kAtnn8xGLxTAYDPh8PpYtW8Zdd931ww667wt4+/K4II6JIIQgGgBTBoy58sjn138OUiUoteBqhdI54G6HnW9CyDNEIIuiSPeAh6SGd5BkjIHk4UMOFYlF6PB2sKJtBZnGTC4uvZgTMk/AqDRiKj4PZCru3XgPA8EB7lcdEn3+TZtxPPMMcksChhNOQJGWRtZLLyLRHFoWkMhkWK/5NYLHQ/OFF2GedxbmOXPwb92KzGxGXVzM0dCNGUPO64uHbHN//DGu999HmZ2Dpmz4EfvITCZs31JtFpxOehYswDBzJvrJk7/xed8FiUSC7YbrhzZCHuMY/wNCUYGHP6/DZlDx/K+OklADuAIRHl5Wy0klSUwtslPdNkCOVcfZlRlsbxlg6c4ONjf2I4gwqyyZD6s7ybHquP3dnSzZ0UGqWU0oKlLf40WvkiIC/miM2l7/4Dn8kdiBlrkfGwmfMo54Q95Qvi6Oc60amh0BBBE2NjuHPNbg6OOpTdVkmKyMSR6DQWlAJpGxvmM99x1/H9U91Xyw7wMUEgUhIUQkFsERdGBWmzmv+DymZ04n05h59FcokZB6/31HfewY/3v+vaKBXk+ISQVW9GoFW1oG0CqkKOUyFDIJO9tcpJYmMfvAGOob39jOnIo0Tii28eSKBm4+qRCjWkFNl4cBfwS5TIJBraDfH0EigXZngD+8vYNhKUbshrhndGVtD7fnYLfHAAAgAElEQVS+swOzVolUCq0DAdyBCKUpBqJCDG/oUBNtnk3PxROymJhvxapXYdWrKDk9btORSCSkmbWsqO3BqFEMVmezE+MNYQenvPV5w2xrGWBiXiJf7OmmMiuBR8+rYHRWAk19PjItWgJhAU8wAsR1waNf1mPRKcmwaHnws1ruOq0Em0HFBc9soM8bRimFU0aksK6hn+Z+Pw/MK+e9qnb2dHoxquWcMyYdhVw2mAohk8C4XAvnjI6vMj/yRT3+cAxRhG5PiH+eO5JAWCDTomHB/HLybN+c89vnDVHd6mTxleNRHajK3jSjiOo2J2eMTBtSqT2pNJlxuRZW1vaikku4/MXN/Pn0UjITDwnRyyblcHa6E+2nO+hp2Ib9gEDOtxt4+uKhRcw5FenkWHWkJRzSMheMy+LE4qT41DxviKU7O1mys5OLJmQxKd/KluYBHN4Qr6xv4sLxWUctBGrkmiNsEyqZirsn3j34/2d2PMPe/r1cWnopDc4GTss7DblUjuHEExDcbviOltNv4ycVyN3d3cyZMweIZzaef/75Rw0y/85EI/GKccg1dLtUEfcSf/1CiyKsuDfuNdbboa8e8qbHrRVznwXT0Nicz3Z38c9Pd3O39FPGlzVC8nBcIRdauZZILMJvvvgNkViEYDTIkv1L6PJ1cXbR2fxq+K8QRZHNXZsJRANHvGz98cchMxrQVB5qBjxa7rFh+nSivb14v1yO3GrF8dJL9D35FIr0dHLfe3dI+sW3YZ53FurSUtTFw/7zk4+C4HYT3LMXZU7uDxbIAPoJR3a6H+MYPzcRQWRakY2J+UOX3kRR5P5Pa9CrFJw6IoWNjf3MLk+lPMPMdYur6HQHOXdMhIc/r8UVjDIxL5GGPh8nD08lz67ng20drK7vJdWsIc+mo90ZRBoTsehU+MIB5FIJUUHk8HrYj1Q0PvxdHPj7uzW6tg8ED095QgJYtHIc/iiCvIceYSvVvSPZ3rOddm875xady0BogEe3PYpZaWZD1wacISdjk8dy98S7SdImsbptNXatnSJL0Tee9xj//+aOU4vxhwRUchl9nhDJRhUlqUZKU0xUtQxwZkUaJ5Yk09jn4+LnNiISH2HsCkQIRWPcPbuEBfPLuePdHZi1CjpcIcYXWNnW4uSk0elsaR6gtsfLb6cVUJ5hZkVtD797fTvhqMAZFWl8saebdLOGbe4QX9b00NTvp7HPxzljMji1LJVkk5qZpclDRFVrf4Aud5Ax2QlIJBLumTsCUYyPtw5FBaYW2ZladGjwl0YhxaJTUZmdwLLd3egUcpZUd7Bhv4NV9b1UZJhp6fdTlm7kmle38dvpeSxctR+rXsWTF44iK1GLPxzlsS/rOS4vkZX7HJg1Cm48qYiEtU2sruvDF4pw2ynFvLS2ib1dbjzBKAtX1VOYpOef51awtXmANfV9zChOJtuq5/xxmYQFgT5PGFECj325j05XvAr+m6lHJmW0O/0YVQoMGgUfbG/n1Q0tPHT2iMHq8vbWAT6s7uDEkqTBqXwHMWmUzB6ZxmsbmlnX0MflL21iXmU6V0+Jn0cuk5KQW8nj6Q/wyfYwT5b5hwjowylJNZJv1/OXj3ZTYDdwycRsVtT20Nzv5/Pdnezt8jDnQOPz7PI0NEoZf5xVzG8XbeOtrW2cVZk+6O3+vgSjQXwRHx82fMjW7q2MTh5NuiEd8wHN+WPwkwrk3Nxcqqurf7wDrrwX1j8eF8QxIZ5ZLFWCMRlaN8DOt2HCtVD9BiSVQOpIOP1RkClArga/AzQHkhiSSo44fI5VT0WOnXb1xSzwmpnWtYMHt9xLSWIJmcZMavprkCAhy5hFzUANdf11JGoSubzscprcTfxj4z84Pu14bpx045DjSrVadBMnHnG+oyG32Uh/9F/x/YxG9Mcdh/HUWd9ZHAPIExPRTz5KRN3XEEURx9NPIzWZsZx7zuB2ZWYmGc8+g8xg+Ja9j3GMXxY7Wp18WN1BikkzZMCAKMKeDjcmjYL5o9OB+CCNnW0u5lSkYVDLEEUY8Ec4b2wGxxXaWLShhZveqCIYjRERRCx6JdOLbHyyq5OoICICzf0BErVyRmaY+aq273/2vo9GSBhaURaBfn88o7nMWk6BzIKsdi+Nwn7OKpzHcNtwPmr4iPUd65mRNYPHpz/Oq3tf5azCs0jWJeMOu3l026Nkm7J5cMr/NrP9GP89h1cqP6zuoMsdItkU4eThybxf3UF1m4uZw1NI1Ck5vtBGS78PVyBCtlVLXbeXa17dRrcrgM2opqHHiysYpdsTpMnh55m1TYzNSuDFS0ZTnGZGFEWqWgaIxeIRa1cel0tGgpYCu56b3qomIsTY3NiP1aDipXVN7Olw0+EM0NjnI8+u57UrxgPw6PJ6dre7uGxyNkXJRkakmwEJz65q4PGvGlgwv5wTDhu5PCrLwtvXTGBft4fFG1tZXtfD3k43k/Kt3HfWCIxqOU+uaKDXE2ZNfR8lqUbmj05ndJaF0lQTT1xQyXWLt7F0ZxdJRhXFyUYeu6ACo1rBnaeWsLnEQetAgDNHppFq0rDg81qW7OhkXmUa4w587swakUK+3UCvJ8jHOzo5dUQKM0qSCIQF3tnWhs2gwumPDH5O1XZ5MKjlg7aO857egFIuYc6odEpSjNwys4jS1EPRsxZ93KJ5eBPg15mYZ0UCNPT6+GB7B1dPyccfjuILCdgMKiaWl1Dva+Ti5zdwXIGNm2cOQxRFrn99OycMs3Pu2Ew2NjooSjJQ2+UZHBP+6a4u9vV6GZ9toarVRV23l7+eWTbk3HfPLsUXig4Rx8ualuEIODCpTPQF+phXOO+oCTkH+W3FbxER6Q/20+ZpI02f9o3P/W/5ZcW82YbFhW3JbNi7BHrqIOqD4jOgdgmojLDmX7DmQciZDnMXDrVJJGR946FjMRGdSsY9c8u4+0Mp67rX88Xa95FJJDS5mvi8+XMUMgVn5p9JnaOOmBjDrDJzduHZrGpbhV1j57LSyxhuG2pp2NS5ibUda7l6xNWDX2zfpk30v/wKSbfdhjL9m7+oujFj0H1D6Ltn5UrEcBjjjBnf4wKCGIuBICBRKEAQ8K5egzwhYYhABr5x7PUxjvFLZXS2hb+fWcaIjKEZ5lKphMfOr+DuD/dw+3s7aen3s7Kuh5Z+P/t7fSy6chw6lZwcm47XN7Vw3aJt8ca7GCTpleTbtWxvdfLCumamD7ORbo6wuSVuW3D4o3z5jeI4Przju1Z9v53vfgybXkmvN3zE9myrltb+AH5/iK7WGp6TixhGqFi8dzH+qJ80fRo6uY6VrSspt5WzvXc7mcZMChIKWLx3MReWXEiZrewoZzzGL5HrTigYFGBbmvo5Lt/KReOzeGx5PccXWJlTkcZTKxt4YF4JMqmEfyzZw/oGBxqlDKVcFl/TiInsaHVxx6wiXlnfwvLaXgQRXrxsLB9Vd/DFnm4WzC8frAqfOzaT+U+tpyTFhFwmYW+nm2cuqmRtQz9PrdhHhyuIQS1n9mHe2XPGZPCJWsbt7+6iMNnAx9cdB4AzEMUfjrKyrndQIEeFGNtbnZSmmihJM3Hh+LgVaMAfprHPR3u/n/KyFE4qTcaiU5Jq1jDja1XYlbU9dLtD2PRKhFiMEekmjIcNznhraxu72t2UpBh5bPk+Opx+drS5mFZkI8eqY+2+PiqzEihLNzHrX9V0u0OMzTGjU8Wb8i6akD3k6+AJRrh20VZyrXpunlnEjW9sJ1GvIBCJ8enO+HCWu04vHbJPiklDVqIWERFXIIJJM7QnASDFrObk4cn0esJcNSWen/33JXvZ3eHilSvGUd3mZEvzAF3uIJ/s6uLMijRyrXrCQoyoKPLo8joWbWzh1pnDeOmysYMNfX86rQRvKIrNoCLPrmdi/pHpYgftMYeztHEpHd4O+gJ9+CN+ChIKjpqzfhCJRAIimJQmrPafZs7GL0sgj5gP9ctg9/tw6iOw+FyIesHZAvpkaFwNzWvjVozGFfDmRTDveaj9BDLHw8c3wYhzoPxcAHa1u/jHx3u5ekou7kCEP3+4mxyrlsIkA7dMmczSrt3s6d1DnbOOQCSARW1hRtYMLiy+kI2dGym0FBISQvxr278ICSEyDBnMyj0slsfby+bGZaxzVA+5G4r29BLt6iTm8/3Xl6L/xZeI+XwYTjzxe+UHd9//AKGaGjKeehKpRkPG44/9KF6dY/y/waeffsr111+PIAhcccUV3Hbbbf/rl/SjIIoiuzpcFKcYhvwyO4hcKqXDGRis0qjkMn4zNY9AJDbofyxNNTEmx8JXtT3EYvH0iTSLBo1CNpgGsbyml8MmqmLRSOkPHGmokBBhMrvYSAnhb5ma9+MSQ4FA0OtFLtEjkUiIxA5VkjsH/JjUMsYpG7hM8wxv6G280peNzSyyZP8SXEEXrogLnVzHCztfoD/UT64pl1pHLUsblzK/aD65pqGDKsRoFPdnn6EuLvnBkZbH+Hl48LMaWvr9PDx/JCMPiJiPqtv5sqaX0lQjH1S1s73FyekjUtjX7eWJr/axYP5I/nLGcDbsdzCjxE51q5slOzr4qLoDuUxKcYoJpz+ETiVjVHa8+GI3qPGEBF5a18wJxUkoZBLkUgnzRqdjVCuQy+LRZxKJhHPHZJBmVnPr29VYDSpOHZHKng4XaQkaHvi0Bqc/TCQm0tDjwekPE4zEyLXqKLTrcQUig+9t/X4Hd32wm2um5HJKWQpzR6Vj0igwaxU8+Fkd//yyjrQEDQ99VkOOVccD88oJRAQWbWpGo5BxRnkaPZ4Q7kAElVxGMBqjLN1ERIhxz8d7ybfruXFGET2eIAqZhGaHj0AkiiDCqxtbMGgULFhWx59OKyHXpqeh10s4KvJVbR/Pr2kkGBF48+oJIGHQo93lCuINRtGrZMikcU/3SaXpvLahmZxEHR3OwBAR7PSH6XYHqcgw8/s3tqOSybAbVWQl6vjDyYdsl2qFjDtPK+Wi5zayZEcnGoWMAruORL0SrUJGNCaSnqDhjlOLSTNrGZEen1Ww6IpxSCQSzn9mPQqphIkFiUMqwQk6JQkHRoafMzZ+A/LJzg6+qu0l36ZHEEUunJCEI+gg25Q9uN+fxv+JUDTELscuBoIDjEr6zwEKz+16jhWtK3h0+qNY1EfvK/kh/LIEMsC4X8cF8VuXgL8XJDII9MX9x3s/gFgE5FoI+6G/BZ6ZAf31YM4BXSLhUIg3NzQzKd/K7nYXm5sc1HV7uHxSDka1nF3tLra1drK0oZn119/P2/teZ237WiQSCb8d+VuqWlfzUfNneGNhpmdM5+YxN3Pz6JtZ3rKcSCwyOMoVgE9v44r+BubOe5YUw6E4FeOpszCcMJ1gTS09j/yTxCuvRKb/fsH/8Ql8se89XENhsyG4XIOWDZn5pxn+cYxfHoIgcO211/L555+Tnp7OmDFjmD17NiUlR9qRfmk09vm47Z0dTCuy88dZRza86lRyXr58LHKpFKkE/KEoXZ7QEf69iowEIgfsCZEYdLtDzKmwsXqfA4jXcRUyCcKBaXVHE8cAInIyJH00iU5a+XkmZerxciFfspVhbBOLiYpDbRZBAcKBEL36ArbaJrI57IBoF9PS5zOnaBabOzezcMdCLi69mPr+er5s/ZI9jj3scewhQZXAWQVnHXHOcEsrfU8+iX7KVJJuuflneZ/H+GEEIwL+kDDEoz6jNJm1DQ78YYG5o9J5dUMzF4zPZObwZLY0D+APC5i1Sra1OEkyqplSZCMtQYM7GKHApsNuVHNqeRqr6nqZWmgjFhNRKaScMjyZ/X0+Pqru4PTyVCJCjByrjsqsBDbu72dfj5ftrU7MOiVvbW1jenEyM0rs/PPzWhZvamVkhpmJeVYUMgmPL9+HVCohFBG4/vUqqlpc3DN3OBPzrFz/ehWzhiczLjeRi8ZnUdft4cmVDTj9EYSYyAXjMlDIJMyrzKAkxcjZozN4eX0zH1V30Njn452tbVgNKibkWpl9IBZyfYODi8ZnUZRiYMmODra1DNDjCTJ7ZCojTGbe2tKKRAL/OHM4V79ahUYhY0KelcsnxZNvVtR2MzrLQq5Nz+isBB5fXk+yUc0Xe7p5dWMLF4zLZFK+lQyLlssm5zAp30qeTc/iq8YTi4mUZ5hZXdfLV7W9hCICHBDIVS1OFq5sQC6TIpVISLFq2NvpHhTch6NTyjilNJlcu45fvbAZo1rOmlun0e+PcFpZCrWdbpKNGsozDumEg5pDr5Jj0iqpanZyw+vbSTVpmDUihVOGHxok4g1Fue2dHbT0+6nr9mDVqzBrFLy6dStyww5eP/+3pOjjz0/UxCvNqYYjkzUOp8vXxdLGpczOm02iOpEkbRIK6ZFFjx+DX55ATquEPR+AIQ2CznjluLcWdDZIHQ29e8BahDDQzDLd6UTbtjJdbCbiGqA+/WLebx/F21t2YTOoicZEhBgEIgJf1nbz8DkVrKxvYGHVYvQJHlq9jbxb/y7ltnJ2O3bTOVDPaeueQxcd4O8WE9V91bR72ym3lQ9ZChBFkYHQAAllZ6NytZGSMDRvWXA4kOp0+Navx7tyJaYzzkCm/37VFWXWN9tFvo3EKy7/r/Y7xv/7bNq0ifz8/MFxteeeey4ffPDB/xMCOT1By68mZg+Z3vR1VPJDKymLN7fy1pY2FswfQSASIztRh1Uf72I/pTSFNfU99PvDnDMmk8osM0+siIfqWLQK+vyRITFuR0fCIvH72aN+KF4MPM/JB+rIR0eUeaiLNKDOzmFPYx1SiZRkQwI1jhoKLAW8OutVnt7xNHqlnlk5s1jeshyzyszEtImo5Uf+AlbmZJN8550oc37YCORj/HzceWr85/2gEIrFRLpcQa4+Pg+tUsZ7Vb2IoojbH+HWU4ZR3+3llreqOa7ASk2Xmx2tTt6rauf2WcXs7/WxvcXJ6BwrpwxPpt0ZwKxRUtU6wB/e3sHFE7JRyqU88dU+SlNNPPDpXlbW9XHP3OGcNSqDR8+roMBuwBOM0O4MoEyUMirLglohZ2+nh/F5Fn43vZDHl9dTlGzglLJkrnplKwlaBRPzEplWZKe61cnSHZ009XrRqRQEIgIFSQY+rO7EH44Si8GK2j7+fFopWpWMsxdu4A8nF/HrKXl8tquTUVkJ3DyziG5PkGV7uohEYzy2fB+eUAR3MMo5YzN48NNa5o9O55Nd3Ty5ooFbZhbx+Z5uetwh/vnlPm47pYhzRmfy5pZWnl69n4gQQymXclJJMtedWIA7EOGNqydg1avY2eYiK1HLEysb2NnmJDVBi1IuHeIxlkoljMpMoCLDzNVT8oYkVUzKt3LvWSNIManZ2+lmSXUnerWcm2fGo2dFUaS6zUWuTccHVe0s3d3FgpJyxudaMGkUrKrv4/5ParhgfBZ7Oj2sa+ijpsvNvMqMIQNCrpmaT6czgEImRYiJ1HV7yOnUDRHIkWiMLleQ4/ITuXBcJrl2PUaVnJveCZJqKRkUxQdpcDbQ6mllSvqUAytcEQLRAEbloUJFdW8179a/S745nzkFc5hT8OM15X2dX55ABti+KB7RpjbH/cebnwHfXhAFekQTnT0RVo58jafXdZIqzeWR6OnoxQBzq9bwFsMIC9DmjC+BqOQSIlGBHW0uluxo58u9AyiC4xieJSFJm0SeKY8R1nhXrF5lQZI6ira+LZxXdB6n5JzC3A/mYlKZWHrW0sG7mFVtq3i06lFuG3sbY4riqR2C04nzvffQjhtH111/RjOqAus118SHc/yES4/etWuJ9vZhOmP2sVHOx/hW2tvbycg4tNKRnp7Oxo0bj3jeDx7u8z9AKZdy/rjvflM5IS8RZyCC0x/h2kXb0Knk5Fr1PHHhKO46vYRorJiYGKOpz8/Wpn6UsnjwfZ//QDQUcXfxj59W8cMI883jWKVATBKl2+1k254sNNLxlGRFWNW+iiZXE3qFngVTF+AIOvCEPTw45UE+3v8xY5LHMNI+8qjH7FnwMNGODlKPZZ3/YhBFqGodoDDJgEGtwBWI8NrGFgrsejbsd9DtDjEpL5Hh6SYUMind7iBr9vVR1+1heGp8H5tRjUYhY3iaiWHJenKsOnKsOp64wEIsJtLk8JJr1TM6OwGbXsX43EQK7HpC0RiiKNLvCyOTSihNNfHZ7k7+9UU95Rlm1u1zsGx3F2ePzmBCXiJRIcb7VW3s6XSjlEtJ1ClpHwgwbZiNwiQjC1ftZ1SGCbVCSlQUueXt7agVMh46u5yHzh7BgC9MIBLjpXWNCKKIXiXHolOSoFWybp+DHe1uxuUkctGEbC57cTMrPX0EI1GyrVqGJRmwGVTc/u5OXIEI6RYNZ1akMSE3vtTf6QriCkRoHwgQCMeQSiUs2tRClyuAWiHj5OHpXD0lj9+/vp2Njf2cMjyJSyflkp8Uv1472pzk2XU8+mUDRo2CX0/JIyLEWLyphZEZZkakm5F8beAGxD/rUk1qLnxuE95ghIsnZnP37FJ0qrg+2dPp5pa3qjlzZBrjci1UZJixG1Q8e0m836m+20NJqpHyDBNTiypZvKmFF9Y2MSbbQkFSvHHfFYjw6a4uTh6eTEVmAjNKk3H6w+hU8VX4hasauHFGETlWHYuuHI9CJhmiPz669ujFgZd3v8xOx05KE0uxaW08UfUEG7o2cGPljcilcirsFUzPmE6qLpVhif9dStf34ZcnkCUSOPleWHIj+Lph7SMAiMQQgZciJ7IqPBL7umUMi2k5Q7KKf4tn0EgSdUIqwoE5r0ppPPZJAJCASS0H/SaSM9r588irGJNjYWnTOyxvXc6a9jWcP+x8bt9wN7PzZrPIX0Vy+yryzfkIooCIOMRakaJPoSihCLv2ULRMsKYW55tvxUc3p6XhXbWamMdDqL6ejKee+lGmvhyNgdffINrZiXHmSUNyl49xjP+W7z3c5xdCOBqjvsfDsGQjpakmYjH4w9vbCUdjBCNhchJFJMSrN0qphNc2tPKvL+vQKuVkJ+po7vejlEuRSSAQif0PxfE3Rb6JB7Yd/UZZrYwRkkYJyxtp7c2iMvMkunzPcXbh2VxScgkDwQGe2/kcCqmCNk8bC3cs5C8T/3L0VyCK/H3j3xndtpPhERuI315PP8b/f9je5uQPb+/ggnGZXDY5lwSdkgXzy+l0Blld34tBLeeMijRufLOa4wtsjMowYdOriAoxltf2MX90OgV2PZ2uAI+dV8GG/f385rWt/G56AZPzrVz9yhbqur3oVDLC0Rh2oxq7UU0wIhAVRDRKOW9tbqOp18fskWk8u2o/+/t8TC+yc+OMQpyBMG9uaeXsynRaBwI8saKB4wqsiKLIwlX7ybHpmFaUxD+W7qGuy0t9t5uYKFKWZibJqGJakZ3yDDOPfFHHxv39PHNxJQa1nIeW1fLHWcW8dFk89/er2h4qMxO4dHI2AFcfn0uCTkF9t5dsq443N7fy/vaOeKOYRoFZo8CqV1OcakQikfDE+RWc98wG8u06Lp0UP8alE3Oobh0gLMS4dGIOUglUZJjodgewG9T8/s3tzCxJ4vTyVJKMKt7a2opUCgqphH09XlRyKYs2ttDU56MszUS3O4RCJuG9qnZmlaWQao7/jnd4Izi8IZKNamaXp+ILC9R0uRmWbCT3QKzccQVW8u0GRmdbaHb4uOO9nbj9IU6UbadIaeTCZ7qZUmTj7tnDmT7MjlYp45pXt3LBuCxsBhWr6npJ1CupyIyvyh3s1eh0Bmjo8bG1eYDn1zRy7bR8kk1Db8x73EEcvvARFrbLyy6n09eJVRPXQ0WWIjwRD8/tfI6B4AAvz3oZlUz1szUD//IEMsDwsyDohU0LEftqiIjQFbMgQ+A82ZdYBRdeUc0ScRwvR2fQjx4RGRl0YRW9rGcE4QO/vUQg16KhMjuB11Z2YLZIqPa9xljplSzaswhBFAgIAeqd9XjDXtq97VxccjHFlmIe2foIOaYcFs5YiFwqp9PbSXVvNSdknsA9x90z5CVrR1eSet+9qAoLUSSn0PfMM6hHlCOz2ZD+hHFqybf/kZjfj/SYOD7GfyAtLY3W1tbB/7e1tQ1Owvy/wLI9XTzyeR13nV7KlEIbZq2CHJueyfk2Vu3rJc+mp9MZ4MPmDioyzKQlaLDrVagVcpocXoRYDKVMRnaill2dnv/Ru4giIy7ORb4+RfPIyCeVFEIHPguDEQm61HUoTHuYUpjGnRNv5pNmJ1MzppJtysYb9vKX9X8ZLAq8v+99ri2/FrvOPuSYbZ42Xt3zKk2uJkJnFXDy5L8fsXoVC4UQI9Hv3XtxjJ+eoiQDI9JMDPgjgyPYC+0G0s1aHj23gj5vCJtRjVou5cPqDj7d1Yk/EuX8MZms2dfHh9s7eK+qHZNGwT1zR1CUZGByvpXiFAPOQIQ+b5gko4obZxRSnh73trY4/Kyq7zlw7yaSn6Rne5uTHJueq6bk8vePawhEBexGNXe+vwu9Ws6JxUlkJ2r56xnDybHq2NPhotMV5LyxmUgkEvJsevo8YXZ3uJHLpESFGL+fUURrv5/V9b1IkWAzqAhGY+Tb9UzITSTZqObWt3eQY9PhDUZZML+c+h4fgZDAX5fsZmqRnVtPiVcuTx0RJcOi5dyxGehVCt7c3MITK2r4+5llTC6wkm7RcuXxeSQZVYPf/3NGpbFhfx/VbS6kUrjy5S00O+JDhM6sSMOkVTAxz0pxihGLTsmy3d2UlZnY2e7GE4yQn5nAQ2eXk2rWsH6/g1vf3sGY7ASqWl1Y9SrOrIh/XldmJ7Ds98fzwfYObnqrGo1CFo+Qu2YiGqWMC8dn8VVND3qVgmSTmhfXNvFlTQ8WjZSWgBmVVMQdiaJVyliyo4OxORb8YYHWfj+PfF5LQZKBpy6qHBS+oijy0romVtT2opDB6Cwz3mCEzU39tDv9g8/rdgfpdge57Z0dRASRN66egETmQylTolPoyDRmDhkydHLOyZycczK7Hbvxhr2oZN/e0CyKIjpgDT4AACAASURBVO6Pl6JIT0M78uirWt+HX6ZA3voirHkYj9vJU8GzWM4IbpctoplUHhbm4UfNiZKtpEicrBArOLjQWU829Uepnpw/NpOlu7uJRpVIpQGWNa/htNzTQAJSpEzNmMqfxv+Jm1behC/i47pR19HibkEQBYLRIP6on0QSebf+XZY2LiXDkEGpdWjsikQuR5GezsDixWjHjo2PQfyRLA9iLIbkGybVKVJSjrr9GMf4OmPGjKG+vp7GxkbS0tJ4/fXXWbRo0f/6Zf1slKebmV2eSnGyAX84yr2f7KUy04JBLefF9U3Ud3l5c0sLdqManVKOPyzQ0u/HolMQDAuEBQgLArs6PWgUUkIHqsgHJ5EFI1GC0Z+2kipBPDBm+rvVr0OHPS3FJMet20FMFDh72Ml0BlrY1rWN9+rfY9GsRWgUGmTIiBJFJVWRoE7AoBx6c/9F8xe8tPsl9g3s4+KSi7mq/KpDXtZQiL4nn0I7ZjTuj5cSbmkm8/nnkSq/LuSP8b9kwB/mq9pejGo5151QgEIm4YkV+/hibw+/P7GQf31ZT1aijiuOy2VL8wDvb2ujONlIuzNArzdEol7JtGF2RDE+HjnZpOau00t5c3MLr29pZVyOhfX74w1/UqmEqBBjyY4O3tnWxkNnlxMIC9yzdC/FKUZ6PSE+293FtdPyKU4x8PGByZUXjM/EolPy7rY2+jwhxuVYSBoWb3YVYiJf1XRxw4kFaBVyfvXCJvZ2uilJjVcr73x/F5saHUzIS+Tpi0Zz0fObsOqUPHb+KFbX97Kz3UmPJ0iHK8jIDDOPLa8n26pjzqg0xmYfSkoYm5PI2JxDHlpXMEK+XUdZetwrLJFIuGRi9hHX9/Ljcml2+Egza5haZOeDqjY63UHOe3o9J5cl4w5GyUrUUtPpZlvLAJmJWt7+9UREEapbnaxr6OOcMZmkm7UEIwK7Ozw8cFYZZelmdne48IcFxmRbeGVDM8t2dVOUbGDOqDQkxIeAOP1hmvp83PdJDXNGpfG76QWUpZkoTjbw0NnldHV18HlDAOeePiblW3ls+T563CFunlnE+eMy+cfHe+hwBRmWrGdqkZ2sRB3+sMC7Ve30uIMY1Qpqu7ysbXBw44xCRmUe6vv4/RvbcfhCeIJRphfZ0ShjXPn579AIRZiDs7lhRiFp5iOLeaWJQ/VUSAghxIQjcpJjLheO555DlZ/3f1Qg+/uh+g22eJJ5K3wie8iiiTR+J9xAGr30Y8SCC5vExZrYwUzig+LxoCAVOTyD9JFV65hfmYVg+5yO0C4iURPVe+u4wjqBtYnF/HXiX1HJVdw29jZe2fsKD29awNs1r6GSKvHLFCzau4jrR13Pmo41pOnTvnGSVGDnTvpfehnHSy9jmDaVxEsv/a+b7QYvx5YtdN9/P8l33ommvPwHHesY/7eRy+U8/vjjzJw5E0EQuOyyyygtLf3PO/5CeWtLKzvanPxuegF2o5oMi5brT4w3sniCEQb8EdzBCKFoFBBRyiSEoiJdrgAZFh3dniAADl8Eu0HJjJJEPt3dhUomoTDZhBCLsa3VhT8SI/hfWy7Ew/7+z+PaxUFx/J+fK4MhzXrdHh+WVCUWrZUdjh08u/NZlFIlgihw59o7mZYxjYKEAhpcDTwy7RGCkSD/3v5vrim/hnZvO6/tfY3+YD++iA+LxoJWqUUmPeSPFJxOfKtWIUbCqIuHITOZvtcApGP8PMikEoqSDZw+InUw2zY9QUumRYNMCpdNyubVja18uquL388oJCtRy9RCG9cuqmJqkZ0/n146pJkrGIkv7z+9ej/drhCzhqewrsHBEysaeHl9M/t6PVRmJvCPOWWMSDezrbkfo1pOdauLeZVpFCYZmF2eyr4eLx9WdxCICBjVCuq7Pdy7tIYEnQKrXsnSXV38bno+PZ4Qv3ltGwV2PRkJWrRKGXq1fFC4Tim0EooIzB+diVQCozLNmDUKnP4w931SQ55Nz/1njWBXh5u/fLiLjAQtV07OYWRmwrcWtWq6PHS7Q9R1uRmTk0izw8dVL29hXmU6Vx5/qFG/MMlApkXL1a9sozTNyPUnFnLHezvwhgQ+3dWNTimn3xtCq5Ahl0po6PEikcB9n9SwpLqdcFSkIElPOCry2+kFaJQy/v7xXu46vYTHlu/D4Q3xzjWTWLa7mx5viOdPHo3dpGFzYz/7e73c8Pp2pg+Lp/mUpcWvydzKdOZWxsdeFyYbOX4k/O2seEU2w6IjO1FLLCYSjsY4vsDG2gYHD31Wy4vrmrnvrBGMy7HwwFll/PrVrWQnajh3bBaLNrWQlahlXYOD4WkmTBoFc0elExVijEg3U5CkRy6VMDltMu1dyWzZ76bbHTyqQP46d629C0fAwVMznkIuPSRjZWYzKX/7G/KEHyed65cnkGMCK1zJ/CEwlWcV/+S62O8IoCGABgXxBhknJmpj6fhRw2A/edx/JyVKbPBtx/14vhC8ubkDXYaTBGMCSZKJtK9dwPpEB7+b+iAqebysv7NvJ+va1xESgvhiYZLEGEFNAs6QE4VUweik0aTr04d8wQ4SiUXoK0vHfuutuD74AN/adShzcki85JIfdDkkCgVSrS4++OMYx/iBzJo1i1mzZv3nJ/7CEUWRhSsbaBsIUJZmYv6Y+LKeLxTljS2tKKUSJuVamJhvRSWX8dnuLvzhKPU9fsICNPf5QAInldj5Ym8PPZ4wK+v7KEwyEhVj7Op0ERPEwVvyH+pHVhL5HnnJ/1kcw0FxHOOgoI4KasYbrsds302fvw+tXMvk1MkEY0EaBhpY3b6ayamT0Sq0vLj7RTxhD8FokIKEAp7c/iQyqYyJqRO5//j7CQmhI6rLiqQk0h9/DJnZjFT7zROyjvG/Jcmg5vLJORQkGWjo9fLSuibmVKQxNieRuz/awz1zyphbEaOqdYB1Db2cf8DS8OKlY1ArZIPiOCrEaBsIsGZfL//+ah95Nj33zR1BtlVHpkWLLxzlHx/vxRsUkCBhfG4iESHGne/vIiZChkXL3FHxpuGd7S4qM808el4FgYjA2BwLezrcWA1KrpmSy1tb29nc2M+wZCOFyXHhlaBT0ukOct30fP66ZA/3fFzDjTMKWbKjk72dHlbX9fDCukYeO7cCu1GNKIpcPjmHLIsWrUpOol6BPyJQlmbiiZX7seqV3Dt3xDdet7+dMZx5T67jouc38eZVE3D4wjQ7/GzY3z9EIL+6oYmqFif+cIRYTGRKkZ1/zBmBTinjhje2U5Js4N1tbYjA7PI0Nux3cMd7OxmZYcYVjBIVRLa3DrC63oFJreCmk4rQKGTIpVJuPqkIXyiKUi5ldnkar21sYtW+Pqx6Ffd/UsOM4iRSzWqUcgldrgDTimx0uYI8vaqB08tTUcqllKQYB28EwkIM94Ec6Te3tPLy+mYm5SeyYH45zf0+Wh0BwtEYZz6xljNHpuILxTBolEwvTmLaMDsb9/dz5/u7+NXEbC6ZmM28AyLcHXYjiGEUEjW/Lv814ggRx6QwVr2KHn8Pt666ldl5s78xoaIooQiXzoVMcuQNtmb4j1fU+cUJ5IAigV/1zgOk3Ba9igEOedi86AApMWAThURR8fWGlbg4lhB/6yJKKYRFCZL0h/FLwgR8MRySj3Gn22mLDvBV9yaSLXk0u5t5ZfcrTE6bzJikMbyw9VGG2f4/9s47Tqry/v7vW6b3ne2978LuArtL74JSAmJDDJYYu1FjiyUx0SQm0cTeTYy9Yq+ISgcBYeltl+2999np5f7+GFzAxUgS/Cb+suf12j925s7cMjPPPc/nOZ9zClg66lKi9dFIosQvxv7iW4/7k6pPePngy9w19g7iSrPQFRViPWeob+g/C93o0aS89OIJbetrbEKQxGHZxTD+5yEIAn+9sJh9Tf2clnfEh7iifYDXv6rDoJHpHPDy2JpKflQQh0LYBu5r6mnSq+h1+smKMZEdY+LVrXUEgiHKWvswa1X4AyFQhlq9iYBaDlvCBUMQ/E7FRZha+/i+JsBOQEa27kVtOsjmDjW+/gMYVQZ0so5GZyO/nfRbfrH+F8QZ4vjJyJ+wu2M3rc5WStpKWJK9hLGxYxEFEUVRWJSxiFV1q8iOyMamteFrbMJXU41h6lQEQUAV/489Tofxn8cLm2u4/7NDLBwVx/g0O+/saGRzVScXT0ylIMGMQS3xtw1V9HsCbKvpITnCiMcf4OFVFdy5YATj0uy4fAFufXsv2+u6WTQ6nkBQoanHzabKTn7x9m4sOjXv/mwysgB3fXQQgzb8ywopCoGgglWvwqiReGt7PV1OP19VdfHsxWMZe1ji4PYF+dv6aubnx7FoTCIT0yMpbXFQnGqjpddNTqyJH49NZHx6JE+trSTZpqe6c4BffxB2nEiwajFoZFAUrnxlOyEFXr50PGcXJQ5eB19AwaCWSbDpqOt2YTpOwNDR0Ktl5uTF8NrWeu5ZUcqLl4zn3Z9NJiPqCEc52NzP/qZ+1pd3kGDVcfXMDPRqmUVjEnD7goyMtzAy3kKEQcOW6i4WF4eDTOIsOk4dEcuzG2po7fcQY9Ty4LljUEsikaZw7LcgQH7CESu462ZlMirRQlGKDQG4bGoar2+rpzDZRlOvh10NrczNi6Wuy8mXlZ009rio63Lz5AVFiAJc+/pOpmTYeX1bA/kJZtr7vSRF6Ll8Wjop9vA5KYrC6tJ2tLJEss3AVTPSmZkTBcCt7+ylqcfNldPSmJFzpE/BHXBz7aprSbOk8fPCn7O7YzfTE6cPJusJCIiCiCgMnegrh5t9Ly249LifQTAUpN5RT6o59aRIWH9wBPmRVeV8XSE5qKRypEIM7qMsjAJD7IyOvVgG3DjR4gspmLKeAjm8XCoLMooQJNoez1nx55Jhy+CmdTfRMtCCRtYwKXYSsiSTEp3PwpxzGRV1/Bnl/s79OP1OtrVsI92aTn5kPtMSppEoRDCw5St0Y0YjGY3Hfe2/CkVR6P/oI1Spqei/IbdQFIXmW29B0OlIef75k7rfYQzjh4hoixZ955E0y9pOJxmRBu4/dzRKSOH1kga213YzNy+WKZmRnPHklwiiwKgEC4XJFt7a3sin+1o5b1wSerXMhROTeeDzcnpcftSySIxJQ223+5h9hgBvAEThu8lxeGT7viUI4TFIp+1GNFZj16ag06SRG5HL8prldHm6+LjiY6YlTKMgsoCxcWMZGzcWRVFocDQQb4xHFmV+N/l33P3V3dy79V48IQ/FMcX8esKv6X71FZxffklSUhLq1NTv+VyGcTKQZNORGW1kybgkxiTZcPsDWHQqXt9WTygEI+JMJNr0uHwBZmRH4fD4+fX7++h1+dnT2MvoJBv3flrKqtI2FEVh/aEOHN4AiTYdT6+rwhMIkWRTQFFYMCqBfc0O4ixabnhjJ9UdTi6cmEJlxwBvb29gU2UXN8zOpDApnXirji8OtLK+vIMbT81iwBvA4fEf44QBsKOuh7IWRzj5L8HK9roePP4gOpWMWSfjDYT44NopGLUqqjsGOP/vWxEFWLG/hSVjk5EOR2FmRRs5pyiB0UlWzjpMnF2+ALe9s5fCJBuXTQvbsyqKwkd7mhmdZOHGU3NQSRLbarp4bFU5MRYdFe0DnFmYQK/Lxw3LdqFViVw1PZ0upw+1dIQE6tQSr18xEVEIV25rO11kxxiZkB7WOe9v7OXBJaP5eG8L726rYr6whcixZ/PRgVb+tqGargEvA54AY5Kt6NUyalnk1JFHJv8XT05lRJyZeKuOtn4PefFmokwadtT1EKFXc/748HVPtOn4bH8LVe0DWLQqUiJ0pNkNjIg1s/JgG0+vq+TGU3OINKo52NLP/Z8fYnFxArOP2teAN8CG8nY0KolzxyYhCAIVbQ7So4yoRBWF0YUkm5NZUbOCNw+9SZQuatAqMkofxXNznzvud/Ove//KrrZdPHzKwxhUQxt819Sv4cndT3Lb+NuYHD/5X/4NfI3vnSCfzOhaRVH4/EArQ22Kjv7/xJpgnGhR21eh1TqQZAgAMjIzE2ayrmkdO1p3IIoidp2dQCiASW1iwB/u4vaGvNi1dmYlzwJgd/tuNJKGEfYjCV2P7XqMXk8vkiDR5eliQfoCbh57MwC2p59CNJz87u1gdzddL76IdsTIIQRZEARs558Pww0xwxgGABvLO/nLZ6X8ZsFIRsSZuea1nczMieK2ebks21bPzroe7jm7gMkZkfiDIWZmR/H+rkaWjk/iibVVOL1BPNoAyXY9voDCnoZeMqIMVLQ7EQWBa2dlcus7+xAASYBos4bmPm+4A+IEhqn/G2O0w0upPZORVI04xQFCqLHr7BhkA86Ak49rP8Yb9NIy0EKiKZFsWzZ6lZ5ofTTP7nuWCbETGB83ntvH3Y6AgEljIk4fx5tlb6I5JZbZ425CdZS/9jD+uzEnL445eUdWGS+eHCaCoxKtYSW8KPK3i4p5ck0lI+LMPPDFIdz+IIuLElGJAnMeXs9Fk1JYNCaePqePzGgTpW0O5uXF0NDl4vnNtXQ4vKwua2defhzXzMygodvFsxtrcHoDzCuIpawlHDiiUYm8/FUdvzgth131Pawta+OjPS1Utjm4YEIKz2ys5qY3dzEjO5ol48LfsRFxZopSbFwyJY30KCPPXTyO0pZ+et0+dtZ1U9Xh5L2dTZxdnMi9K8oYnWjBFwjw6KpKAiGF7gEfl09LZ315B/euKGN1WTuvXj4RCK/8dA546XX7Bq/PV9Vd3PbOXnJjTXx43VQum5rGS5tr2FjeSbxVR4RRHXao0KkYnWhhc1UXBYlWJqYfG5IBDJJzjSyRE3tEolTVMcAFz25Fp5b5+axM+mrb0JQ8Dal5OL1WIgwq9jb18cm+FvLjzahliYfPG4M3EJZIJEXoEQRhkGw/sqqcA839zMmLxekL4AmEyIg2MjM3XOmdmhXFxHQ7dV0ufrcoj1e/quOUnGha+tysL+9kZ30vEXo1Rq3MvPxYpmRGDR5rIBhi+d5mflQQz4T0CGRJZE1ZG/csL+X2+SM4bWTMIBfqcneRbE4e0oT3bdBK2vDKlqORh3c8zGUFlzEudtzg89kR2UxNnDok8v5fxfdKkE92dK3XH6S59+iKzNG3kOOV04/Os1I4tkkPMjR7EFS9tCoyCGH/4g5vBypRhTvoZlvzNkq7SonSRREMBvEEPZhkExG6CM7OPpsvar/AH/TzTsU7mNQm/j7n74N7vrn4ZjwBD0mmJHTysaJzOSqKb8J94ACBzk6M06f/y0sDst1O3B/+iBx1fE9ly+mn/0vvO4xh/NDR3u/B4Q2QEXVk1WZqViSCMILxaRF8tKeZ/AQTM7LDv81FY+LJjDYy5nDE6uaqLr442IZOJePwBrlqejp//OQgrX1e/r6hmhk5kXQN+KjucKJXi6glgT9/ehBJALNWxKrX0tTrRiUJWLQSnc4AEB6RjBoRh/c/5ZqsACFCxq9Q6ero9ugRXQrLDr6FIChMj5+OUW2kvKeceWnzuHPTnUxLmMbq+tUszV3KqrpVeINebFob3Z5ufpT2I1SSikAowMfVH2PVWDlz9k//Q+c2jH8W/R4/z22sZl5+3BCP2vSjfjsf7Gri7Z2NdLt9zM+P4/2dDfR5/VR3uWjr92BQy1S1DzAq0cp545O45a093LO8lCcuKGJGdhQ3v72bTZWdzMuP49HVFXxV3c3TFxQSb9UTadLQNeDD7Q9i0snkx1vY3djLutXtZEcbcfqClNT1YNWrGJNkZU9jL69vq+fsogQkUSDCoOblS8cjH67Oxlq0gzZjefEWttb04PQFCIZC1Hc56RzwolNJdDm9vLSpFlkSmV8Qx/i0CGZkR3PeuMTwCmyvG4tOxZRMOzUdTvY39ZGfYGFEnBm7QY3doCYYDLFiXwt2g5oBTxCNSsDlC+APhlBJIr87I58DTX0U/4NEz+MhQq9mXKqNnFgz509I5oKCedCeDDEFLIkRGBFn5sY3d+EPhCip7cGokVlX1s7aQx3srO/hp5NT+PH4FCQxfDzFyVYijRoMaonFxUksLIjj95+UkmjTce0pmfzuwwNsr+shL96MSSvTMeBlc1UnVe0DzMyO4oNdjQx4AywoiOOm07KPOdY2h5cn11SiU0vceGoWADmxZgpTbJi0x66I2XV2ZibNPOHrcF7OeQiKwK62XWxv245W1h5DkFPMKdwy9uRF2n+vBPlkR9c6vEEsOpmOwzeX4+ObpPhbIDq4uNdJotDPtYk6EAS8QS/1/fWoRTXuoBsBAV/Ax4BvgC53FwA6lY44YxwrqlfQ4e5gVNQobh136xB/vtyIY1NeQkpoUFPjDXrZ27GXUVGjUMqr6V/xGd7KSvwtLeiLx/5b3qAnU6A+jGH8/4I/Lj9ITaeLN66ciFETHvYsOhU/Koijw+HlzZIG8hMsgxUWvTq8HLuytI3J6ZGMTrRwxfR0CpNsRJnUxJq1JFi1PLa6gvI2Byl2A384I5/VZe34A0Fe3VpHc68HUQCdWk1TrwtJFClMtnKoxYEsQOCwRlkQQD48bH3byFYQb2Jf88nxVj6S8Pc1KQ8QUiRCQT1KwILSOxdb2ie0eVvp9fWyp2MPA4EBDLKBxVmL2dexj2ZnMy/uf5Ebim5gTtocXtj/AivrVjLSPpIsWxayKPPgjAeRRRn3/v14DhzEcvrC4ea8/3LUd7n4bH8rJq1qkCAHgiHe3dlIfoKFvHgLgWCIj/a0YNWpOH9cMtvrerht3ggyoo1EmTSMTYlgWlYku+p72VLVydbqLhp73fj8QUqb+ylOtWHWqYk5LIlYWBBHolXHiHjLoGtGWqSB0UlWPt7TTKRRw42nZpFmN3BKTiSdAz5quwZo6/fg9od4fGkRkiggSyI76nq47Z09zMuP5ZY5OXgDITSyOFh0yo4x8e7PJqNXy9R3uwgpMCM7ipk50awqbePCCSlEGNVkRBkRBIGnLyzihU21zHxgHfVdLlLsOrwBhWBQoTg1gvwEC1qVRKxFy+7GXl7YXMuHu5tRSRKxFg0efwi7UUNLrwdBCDceTjhO5firqi4aelwsLk7E6QvS7/YTY9Zy6zt78PtDaNQS9507hgjD4RVgg529cgFbNtYwOSOSMcm2cDT36gpiLRoiDRqeXFfJz2ZmUtHu4KUtdUzPjiYpQs9b2xt4Yk0lKklkTl4MxSkRiKJIQ7cTUYAOh4dkux6dSmJ/Uy/13U7evnoSjT1unlhTQUltN3PyYhmVZOOyqUNTgOMtWiZl2PlwTzNPravkvHHJJFh1lLU4eHZjDaEQbKrq5NqZmXxU8w6RukhOTTn1hL6fb5e/zaO7H2Ve6jyW5ixleuL0f/o7/s/geyXIJxpde6KINKq5fnYWd35UeviR45HhE6m+BhG1TfxJW4ig6FGUdWhFGVmUSTIl0e/rxx6wUz1QTTAYxOkK6xRlQWZqwlSMaiP59nysGisT4yfS7Gw+JklPURSWHVqGXWtnTuocavpquGbVNcxKmsWt42/ly8YveWjHQ9w89mYKS5oYWLeOyOuuQ460/0vk2LFmDcGBAayLFh3zeMjjoePRR9GPHYdp9qx/+n2HMYz/X7C4OJGmXg8GtURbvweLTjUY0drl9PLb00eSFnmkQubyBbjm1Z209Hm4fnYWV83I4KeT09hU2cnt7+7l9nm5nJIbwwMry3F5g2yv7eLTfS28u7OJP52Vx4WTUjnQ3M+B5l7uXV6GLwgEQ+xp6KM4xYpVr+aLA614Agr9nm+vHhtwky/UMn3kj04aQQ4dM1b6ETXtCAEjrvrL0Zj3YY5ZA6JChmzB0VGK2RSLKIg8vvtxzso6i+uKrmNLyxa6vF28cOAFCmMK+aTqE2L0MRhVRvxBPypJRYwhrEms+cO1eEtLCXm92H9y0Uk5h2F8P8iLN/PE+UWoRIEupxe7QUNLn4en1lbhDQS5eHIqZa0OxqfZ+LKyi4dXhTX3X8uUABYUxPHhnnC4xIr9LTi9AWbkRPHQuaO56PkSNlZ2EmXUEHG4KSvZbiA3zsyNy3YBYRL7k0mpXD4tjR11Pbh8AUIKXDAxhfZ+DwaNjCwItDt8tPZ72VbTxcJR4ebPJJsOtSzyyd4WxqdG8OAX5Vw+LY1FY44EHn3dbJdk0/HzWVlkRht4bWs9BQlm8hIs4ea9w+h1+3l3RwP1XS4UwhHLdy3MY0Scmczo8HixuaqLy6em8cHuJt7YVs+8/FjWlbUzJTOSnBgTBo3MTW/tDqfgXTFxyDVv7fNw9ycHCQRDTM+O4qm1leys7+XZi4vpc/vpc/vx+IP0unxEHHwF+pvpGncLv3h7T9ivuddNweEJvCDAKTnRaFQS/W4/hclWipJtNPS4SLSFV7KnZUXRNeDDrFORYNOxvbabzw+08tiPC9GqJKbfv5ZQSOGCiSm8VdJAtFmHRpbIiDIyOtHK7oY+fjYzk9xvrDAANPW6eXRVOfPyYqnudLKlqpuvqrt566pJXDMzgwiDmg0Vnaw71MHZRTF8WPUhcYa4EybIE+MmMi5mHF3uLjY3bcasMTMu7kgFeWfbTmxaG2mWocT9X8F/vEnvmWee4ZlnngGgo6PjH24rCAJrytq/+SgnrtZTENQtyJbtaOybUUISihhCEBQ8oQCdrk6CoSC9vl5yrDkwACFCGFXGcHVHCbC1dSv3Tb8Pk9rELetvIaY0hi5PF6FQiDcWvoEsyvhDfj6u+pgYfQwp5hTane30envZ1roNgDHRY/jJyJ9QGF2I9cfTkGPj0Obnof4XO7x733yLQE8Plvnzj7F7C/b34yrZDpI8TJCH8T+N6dlhbV17v4fLXyphUnokdywYQUO3i5uW7WZKZiS/WXiksqNTSVw6NY2KtgGmZ0Wx6mAb49MjiLfqKEiwDN5s0uwGWvs8qKSw1+rYVBuf7GmhptPFOUWJNPe6D68egUEl4vQHKW8boL3fi1EDnn+0GAacLm7mStWnVPjS4SibsNPiYwAAIABJREFUN7UI/tCJj3ySrhZFEQl5kr/xTAAFD6pQHKJ1O6qITbjEIPj0nNrTQYHHxS8FPxISWpWWVHMqqZZU/jTtT7xX8R4L0hfQONCIw+8gUolk6fKljI4azaOzHh3cQ/Stt9K//BOM06b+w2MMDjgRDfqTFqD0Q8eJ9u+8++67LF68mJKSkn87+l0QBGIsWmbetxZvIMT07Ej63AEyovSsL+/kqbWVWPVqXrt8ApIoUNUxgDcQIjPKwOaqThKterQqkWc2VDEqwcKyKyawo6EXry+EKIlcd0omLl+ARWPCcoj2fg+XvbSdKZl2+tx+dtb3sr2uh8mZkYxLjeCaUzJ5am0lSRHh31trv4eDLf2YNCpGxpupah/gjvf38/aORt64YiLRZi0PLB5NaUs/STYdOrU0uGK0p6GHW97ey1lFCVwzMxNJFFg0Jp7qjgHe2d5AQFHYVtPD3y8+QrgijRoe/nEhl7ywlY5+H+cUJQw27EG4uv7IqnKsehV/PnsUNyzbRYJVS5xVR36CmcxoE39bX4VeJdHvCRNdrUqivsvF1pouJmfY2VXfQ7/bh1ol8fuPDnBOcSJWvRqbXsNfzhnF5wdamJIRdqm4Ya2f09RtTB8f5Mrp6SiKwqwR4YmoViVx3aywpKHP7eeO9/cxJcPODadmHxP1nBFlZEFBHDe+uZv6LhclNd0canMQDCrMGhFNjFlLa5+Hhh4Xv/pRLhPTjoSjqGURs04enEQoikJpi4P0KANaVbj4sK+pj2lZkbx99WTWHWqnw+FFI4dlKxDWsi8dn0SiTc8DMx5AK33TUOHbsa5hHR3uDmwaG0a1kSxb1uBzDp+De7fdS7IpmQdnPnjC7/mP8L0S5BOJrr3yyiu58sorAU7ox61XncghH2+ADd9KJGMpmogtKEEQ5SM2+bIgY9FYaHe3o5f15Eflc23htWxo3ECDo4Fzc87loe0PYdVYqe+vpzCmEEmQKO8uJ9OaSXlvOTvbdjI+bjxqSc1DMx9CFmSuX3s9OlnHe4veGxz4j7YwUVwuOp9+Gk1WFgn3/eUEzm0oYn/3WxSvd4gXsio6mqS/Pv29RlkPYxg/JJh1KqZmRg1qAGPMWhaPTaIo+VhjeUEQOH9COMRndWkbd39ykFvmZLNoTAL3n3ukATYv3sz+pl5un5eDzx+gtdfNuvIOVJLAyHgzc/Ni+YNOTfuAD7NeTYQk0tLrIgT0e4/sz6gRGThKh/x1iMeXyig0ikBZlQk40hjkO07RWasSMGpkOgf833hGQRPzCUpIjbv+SsLjYxAEH+rYDxBEL4KmG1kIIojhMVFQBD40m1irDS/phgjR4+mhvKecyfGTmZk0k053JyUtJdw67lbeW/Qesiiz5OMlDPgGjtm7YWwxhrHF//Bz8dXW0nTLLVjPPjvcTPw/jhPt33E4HDz66KNMmDDhpO1br5JIjtBT0e6grsuJSpK48dQRjE6y8cSaCrQqkWS7gTsX5vHYqgo2VnbQ6/Fz98cHGZNk5c/njOKeswqItWiJs+i4e3kpu+p7UYBku54nD5PsU3KjMWlVjE+LoDglgoWj4rnqle1MTo+gut3BFwdaWVvWzvz8WHJiTGys6GBnXQ9ObwCTRubOhSPpHPBx2QsldPR76Hb6aOv38psP9nH7vFw6nX46B7zU97joc/lp6fPQ2ONiS1UXoxMt3Pf5Ie5elEdjj5sosxaXN4BCmLR/7YgBIAoCoxKtGDUq5ucfW8SSJZFfzMnm/s8P8YdPDlDT6WR1aQd13U7WlHbwyuY6ytocFCbZjsgjgGe/rOatkgbsxrDUZFxqBPE2HYIgMCnDzuzDpLekpptnNtRgN2h4fWs9u5ypbA9mUrm1mRsPhxopisKHu5uwGzRMTI+guc/NIysrUEsCVv3Qpvz9TX1c9/oOsmNMnFWYwNgUKw98UU5urJE/f1aGXi2hV0tsquzijNEJg1rut7c38MWBVm4+NZs+t58kYHtdN796dx8XT07lnOJEipJtvHTpeKIOrw5MTLcjCBwz6dWpJdq6S9ld3cJpKad9Z3z00ZiRNANZlDkv5zwMKsMx72tUGbm+8HoidZGD1+XfnWx/rwT5ZEfX9rn9lLUPHOeZE78IkqYNBAH/wEhkbR2SNvx+GklDp6cTBYWLR17M53WfIwoi5484nyWfLGFL8xYmxk2k19vLa6WvMTdtLr+d+Fvu2HQHo6NHMyVxCrn2I7rjWEMsANeNuQ6VqCLOeKQreGfbTl448AIR2ghmJc/CfuklyAkJOFavRpOVhTo5GdfOXchRkahPoPv7H/kay5HHb9gbxjD+F6FVSdw+/8jvVC2Lx9XRHY3xaRHcMiebaVlDm2snpNv5eG8L7QNenl5bSWtfmPWKokicRYM3EOS0vFjWl7fTPeBj7shYvHEmPj/QNuhkIQAef4gEa7hyE1TC6mBZhMZQFK/6ZxFs8g3ZNxytJwaPXwHleCVpAU/rIo4EiCiImhYkYxkq0yGUoIyocnL0vcQZCsvKBtSqw69Q8AQ9PLHrCTY2bGRO2hw2NG6guq+aG4I3cKjnEDV9Nbx7xrt0u7v5quUrJsROOOEblGgyoU5NRZWY+N0b/w/gRPt37rzzTm6//Xbuv//+k7bvQEhhTLKN+m4XxSkR9Dj9dDt9iIKAKIQlELe9s4dzi5P4dH8LM7KjyI+3cNNp2aRFhiWChUfFC58+Kh6zVsW8/BhAYG5+7KBDgyQKXDwplaQIHWWtDvo9AVaVdbC+vBOAXneABJuOj/e08OLmWgoSzRQl2w7LEkopTLJyRlEC5xQlEG3W0uX0oVdLqCSB7BgTS8Ymsauul3e2NzIjO4oXLxnPiHgzB5v70coSDT1uHl5ZzvSsSNIiDby+rYGd9b3My4/F5QuwfG8LoNDQ7eb62Yn0efy09buRRHHQtzc31oxVp6LD4UUlCuTFmTFqJTaUd+L0BrhoUgpnjEnAplMPyrqyoo0IAkQY1MiigEWv5tIpaVzyQgkOt5/fnxFOAZ6ZE55EFKdYWXmwjVm50eGku6wj93VvIMTfN1RjN6r5zQf7MGgkQiG49pRMFo4euiotidDj8uPxhyhKsZEZY+RvG6r5dH8bS8YmUZhsJdaspaXPw8jDMoo+l49nNlRR3+1md2MfiVYdr14+gafWVqFTS1R3ODn/71v5+0/GEm0KTy4UReGqV3Zg1Mg8eUHRMcfw+O7HOdB5gKqeKm4ovmHIMXZ7urnnq3uYnzaf2SmzBx/PjchFLapRGEp+BUFgWuI0ADqeegr3zl0kPvrIv+UY9r0S5JMdXesPhnB4vlkdga+rwyJ+Qhw9YwqB3AdBHSgawEvQmYoo9xHyJCMaq1EHg+T4/NTqpPBFR+CtQ29RGF3ImZlnIiCglbS4/C42Nm8kw5LBX6b/hdq+Wn6+7uf0efoQELho5EV0e7q5v+R+LGoLCzIWkGBMYHLCUC++qYlTMalNjIoahSAIWE4/HW9NDY133oVx+nTsV15B6913o8nOIuG++/7l63WyEHI68be1o0k/ObqeYQzjhwSTVnWMhvFoxFl0yJKAyxvkZzMzWbG/lelZdqJMWu768CAN3S5+d3oe2bFG3tvRxJgUG3/85CBaWUAQRRQFnL4ggRD8eGwi3S4/L2yuQwEmp0fyVU0X0SYN/kCItoGhJPmbhWRP4Piii5AnebCMIOiqUdlX4++eRqB/JNnxAWrd+07oWvhCPkraS1BQMGvMWDQWNLKGL2q/oLK3krOyzuLNQ2+yrXUbj816jCTTidm7yXY7CQ88cELb/i/gRPp3du7cSUNDAwsWLPiHBPmfkTEC3PdZGZ/tbyEUUlixvxWvP0iMWYNJq0Ity5TUdmPShmODzx2bxNgUK4IgMDcvXBQKhRQ+2dvMqEQLqZFGXttaT2OPi111vSwcHc8tc3I40NyPRafire0NvFnSwINLRpMXb+HuM/Iobe7n4z3NzMmLZUtVJ58faKO+24UsQkO3m4fPG8OasnYSbDo+3N1Mj9PL6aPi6XR4eHNbPeVtAzT1enhtaz0uX5Aok5pEm44V+1sYEW+mUJaYmG7nzasmEQiG0KokWvvCiXAPLB5FlFlLSU0XTX0e7vusjOnZkbxy+QTe2FrP+7uaMGgkdGqJN6+cFJakmLW8evlE3L4gf99Yxd831JAdY2RxUQIf72shyabnxmW7SY8y8PxPxwMwKcNOtElLjEnLExcUopEl/EGF6dlR5Ccc0fbq1BJTD5PhB5eMOe7npVVJFCRa2FnXQ5/bj0oWee3yCUQZNfgCYQnIyDgzZW0O3L4AuTFhd56vK9AqUcTpDbKzp4fqTif3nFVAQYKWKNORKvr2uh5qu1xE6NUEQiGmZUVi0shEGjVkxZgYGWem1+1Dqzo23GNknBmtemjgx21jb+OVg69QHHv8lSV3wE2Ts4k2V9sxj29t2coNa29gesJ07ptxLDdaXr2cZ/c9y7lZizmlowNFCcF/cwUZTm50baRRQ4JVT7tj6I1Cwo9ynIhV2XgQQfThH0hGF/sFgspBwJmMJvozBFHBFxJokSW8QR9IYZLc6e2ksq+Suv46InWR3Df9PnrcPTy3/zl6fb2Y1CZkUSbHloPb72ZhxkIAGh2NrK1fizPgRBblwbSXNmf4Q/66aUUjaRgfN/6Y41SnpBDzy9vRpKcjWa1EXnsN6oTj35T/r9H57LMMrF1H4mOPok7+poZxGMP430WsRcsbV0xEp5IQBIGLJqVy05u72VjZxSnZ0ZS29PPL9/aikkROGxnDzNxI/rgcAiG4ZFLYxxUgI1LP0gkpDHgDLNtWj1Gr4sfjkznQ0kenw4NBoxp0vjgakggaScDl/241cniLALqY5SAE8AV1iMEoXOwe3MYgGgarx8eDRtTgDYU9kR+Y+QD+kJ9OdycXjLgAo9rIvo59rGtYx6KMRSQY/zvGr/8fEQqFuPnmm3nxxRe/c9t/VsZYlGLjre0N2PQqLpiQwoubavEHQ1w1I4P0KAMrD7Zx3axMcmLNxFu0PLW2ko0VnYP61xX7W7jlnb1My4zkuZ+OI8Gmo6HbyYMrD5Ebb8brD3HTm7sYEWfCHwjr8/VqmX6PnzPHJDA3L5Z4m4715Z3kxlu4bW4Onx9o5em1lbQ7vPS7/Vw+LVxZn5YVxfpD7Vz5ynacHj9OX5CgonCwuRdfMMTB5j5sBg1/OaeAUAgOtvZx5pNf8vsz8hmXGoHDE2BjeQfv72oi0qjhrJ8lcu+KUtaWdaAoCv5QiENtDiL0as4pTsSsk/nb+mrGJFtZXdpOY4+LHfW9/OmsfMxaFePT7PxtXRU1XU5OyY3mpUsm8JcVpQRDChdOTKHX5ePhlYfIjjExPjWCvU29dA34SLDpUcsCRSk2Hl1dTmqkgdzYoU1w34apmZHIosjPZmRg1qsGddcun59NlZ04PAF63X4GPAEEoM8dINWu59fv76O1z8O8/FgKk6209nsoOCqN72uMS40gyqgh2hzWRs/Ji0WSxGPkZotGx/Px3mYyo43kxVsQBIHb5uXQ4fCytbqL8WkRg1XfPR176PB0fKv/cZwhjjMzzyTbeqyFnF7WY5AN5NhyhrzG4XPQPNBMyb7PmbizD13x2H/bNec/3qT3z+LZi8eyvryNm986uuIhEDzuqYQIBfQo3hwkXQWCph1CImrrHgTh6/VNgU5ZHjLTqOuv444v78Af9BNvjOeDMz/grYq3aHI24Q14ibfGc8GIC7hn6z3sbNtJoimRgsgCHp/9OC3OFrKt2ayqW8W42HHc8eUdBJUgL8x94VuXHAVRxDht2uD/5tNO+zev1MmDcdp0BJUKOTr6uzcexjD+x6BXHzv2ZEYbselVzMmLwR8MEWXWsK26m531PWyq7ODiSSloZImXNteiKGF3ng+vm8bO+h5e3FzDq5dPIifOhCwKZEdPYsHjG+hyHW/lDOItGhp6vEMe10gCIUXB/40Ss6DuIehOIuDIQWXZTzAk0uF0DKovjibHIiKhwzVqAQEFBZPahM/jo9vbjVljRiWquPTzSwmGgrw470Xer3ifDncHOlk3JCq2/4sv8FZWEXnlFQjyD+7W83+K7+rfcTgc7N+/n5kzZwLQ2trKokWL+Oijj/7tRr3xaRFY9WqSIvTEmrV4AiGWldSTn2BlybikwdWUfo+fq1/ZwaF2B5EGDfnxFl75qo6rZ6RTmGxl6fhkHltdzvbabm6Zk0OMRYtdr2bZ9gbGptr4dF8rIUUhxqyltKWfp9ZWcsmUVM4pTqIg3sJzG2uwG9UcaO7n0ilpvLKljoF+Dw6Pn8p2B9EmDWadmqIUG6dkR7O+vB1JEvn9ojxOGxmLShJo7HGx/lAHl79UgkWnpsflQxIF9Oqw1GFVaRufH2hjdKKV62ZlYjOomZMXQ2W7g5oOF2atzENLxiCKAvFWHQtHxbOnsY+CBAt/+rSUJJsOhyeA1x8CLRQkWJicaaektpeS2m6um5XFrxeMoLnXw7TsKD7e08yykkYsOhmNHC7I1Xa5SLCFiZxGEjGqZVSSyPpD7TyzsZprZ2ZS1trPOcVJWHRD464VRSHRpue2eVFD4rCtejXP/XQcZS0OYswaUuwGBAE8/iAeX5AN5e209XvZ09BLa5+bPneASemRWPTHvo9JK3PznGwiDGpm5cZwPLQ7vPx1XRWjkyxMTLdT3eFk5cE2HJ4Abn+Qt66edIwPvXicgmanu5OPqj5iavxU3il/hxxbDoUxhYPPF0QVsOKcFailodrq83LOY0biDFRIyOpNaHNzh2zzz+IHN0rZjRrOLkpmTWkHn+xrPeqZoRcbZEIDY5AjP0LS1RLyRiHp6o/lwt9CWGVBxiAb6A520zzQTLuznZuKbqLV2UqCMYEb195IojGRq0ddzZSEKYffSiDDmoFe1vPSwZd4o+wNzs48m0XpiwgogZPenR3s7aXrxRcxz5+PNmfojOpkQV9UiL6o8Ls3HMYw/sfhDQQZGW+mIN7M5S9tp8Ph4aXLJrC4OIm/fFbGm9vqmZQRhdsXxGpQc9NpqUzNiuTny3YyItZEaYuD0pY+Xttay8aKTqZnR5FiN1DeHiauGgm8h3uL1ZJAc+8Rcvy1n48I+IMKIUAlCSghhYASJs1mewsDqjZC3RPQ6GtRlBCi5B+S7CcgDCHHAP2+fgyyAYvGwr1b7+WUpFOYkzIHs9qMIAiU95Rj19ip6auh19OLVXuk+XFg/Qa85YeIuOhCpOHG4X+I7+rfsVgsdHZ2Dv4/c+ZMHnjggX+bHANEm7T89cIibnl7D4+vrcSsk5mQFkHRN8ItjGqZs4oSaO1zMyEtkte31bOxopNFY+J588pJeANB1hxqJxSC1EgDM3Ki+fOKUp7dWMOFE1O4aFIKiVYdhck2LHoVaVEGYs06PtrdzNaaTly+AM7uAK9sqRuMe//iYCv3flaG0xvEHwjxy/m5LBqTwB/Oyuf+z8tYebCNggQrajnMB/66voqP97Qw4A3Q5fQxNy+WiyamkhcfrpKeNjIGk1bFjOwodIdJ83Mba9jd0IdZq0Iti2hlGV8ghEoSsBs1PLRkDB5fEKc3wGkjokmJNA5qiw0aGVmScPsCuHwBXt9ah1Ej8fT6av6okZmZE8UfzshHpxZYvreVtj4Pfe4jk98pWZFMyYrEGwiy8kArDk+A7bXdfLC7mQSrjnFp9sFmP5cvgCQIVLQ7+NmrO5iXH8tdpx+pyCqKwoNflGPUSrxV0oiiwJ2nj2BWbgxdAz6ueHk7I+MsTM5U0djtpq7bhT8QYld9D+lRBlSSyPK9zWyr6eac4kTsBjUzc8JFMo8/yMqDrRSnhJ19AGLMGn6zcARvb2/k/s/K6PcG0akkTBqJRJuRTZWdrDrYxpXT01k6YilLRyw95vtU3lPOlV9ciSvgItGYyB+n/JGVtSt5dMejXF90/SB/Oh45hnDWxGCv11ln/ZPf+uPjB0eQv4ZJcyKHroT/glpEQUbSN3znK76GT/HhCXrQiBr8ip8vG7/kvar3yLHl0DTQRE1vDSmmFBZlLhry2r/u/SvbW7eTZk5jRtIMDnQdYFPTJmYnzz7mhvHvwtfQiGP1GmR75PdKkIcxjGGcGDaUd3D3xwc5JTeKAy39pEUaSI80EgiGiDNrKU6JIDvGiFmnQqsWOasogc/2t9Lh8DIh1U6/288fPzlISIGgovDZgVYy7HokIRxPrVFL2FUqet0+QkoInwJaWcAfUBgRb+RQ6wDBEGhkAXdAQa+W6PMMgKoPr1+PU7MGX+epIHrwtp+KyrIV9G1DzkNGJtWcillrprynHIc/7MHsC/lQFAUFhQ0NG1hdtxqTxsTt425HURTmp81HEiTKesro9nZjUBtQieFqVMyvfknI6RwmxyeAb+vfueuuuxg7diyLFg2975wMKIpCMKSwuaqLQ60D5MYYee3yycfYhH0NURS4YnoG7+1s5NE1FdwwO4uJ6RHMzYtlX2Mfd7y/jxtmZ/HL+bmYD1c2w37kbi6ckEyy3cCPn9nChopOnr6wmMeXFvH61loeWlmBTiWhVYkIgsiYpDCZ/dNZBaTa9bT0eQiGFA629LOqtI2kCB2FyRFMzYwiGFKwG1W8trUOg1oebJQza2X8gSBuXxCVJPKzV3fwizk5ZEYbmZd/RDv9i7f3AJAdbeSWuTn4gwpPrK1gU2UXZxfGc3ZxIql2A+/vbuSptZVsqepCEgUumZzGjJwoQMGmVzE1KwoFhTdLGrjr9JHkx1uIMqkxaVUsGZfE+zubGBlnpr7bzfK9LaRHGXhkVQXXzMwgJcLAluoulpU08Mv5ueTGmtCqJJ7/sppXt9bzymUT6Hb6OPvJTfS6fdxwahaBkEJTj/uYz8cfVNha04XdoB6MnN5e28Os3BhMWpmsaCPNvW6um5VJkk2PVi3x0e4mnl5fTbxVx/TsKPY29rG7oZd2h5faLiejD7txlLb089DKCn48LomrZmQQCin0e/w09rhZvq+FggQzt0xKpSjZRpxFhyQKXP3qDvoOy2Ok49QKHT4HgVCAFFMKMxNnopbVPL//eTrdnQSVILJwLOcLhAJ8WPkhI+0j8Qa9/Hnbn7l9/O0URp+8Yt4PliAfajuem8U3EQTcBByjESUvorYJURqq1Tu6QnI0fEEfZ2ScwSc1n/BF3RfIosympk3U9NXQ4+lhc8tmnFuc/Hrir4+pDi/NXcrEuInMS52HIAi0udqwaW10uDuOIcjLq5eztn4td066E4tmqO7nu6DNzyPx0UeGO7+HMYz/EnywqwlRgNY+L6kRBu45q4CaLiddA17e2FbP2NQIUuwGHJ4AN5+Ww3s7G3lmQzW/WTCC4hQb7+9qpNvpw2pQUZRs5bO9rexrdiAQrhBHGcLLpOvLOwgpoJIgwaonEFLY3xweEwUgNdKINxhk9mg/b9T/CXfrIkKhkShdC1B8ZiRtHdGJWwmI3biDwSHn4cdPRX8F9If/t6ls9Ph7AIjTx9Hh7WBe6jzKussY8A1wy7pbuGjkRVxXdB1zU+dS219Lv7efizZexPWF1zM5YTKS0YhkNA7Z1zCOj+P179x9993H3XbdunUnZZ+//egAn+1v5Y75I7DoZdoHvKw62Eqv289lU9PQqWX2N/Xh8QcZmxpBaUs/wVCIrGgjBYkW5hxu1NOpJaJMaqx6FWatih6njwe+OMTpo+J5fGnY0UBRFObnxw1WRH/17l7eLGkYTJf8yaQUlo5PJiniiI70iukZKIpCvzvAp/tauOuj/Wyu6uK+xaOYlRtDok2Hyxfi3R2NWPVqHjlvNJ0DPv66vop9TX2U1HbT3u+hvttFn3toL5PbHyQ9ysj5C5P5cFczFr3Mx3uakSWRzw608tymWh44dzTbqrtx+UNsq+nGpJX55Xt7uWVuNn9dV43T56cg0cafzizA7Q9yqNVBIBTihmW7eezHhSRF6FlZ2kpLr4c7fpRLrEVLu8NLQ7eLx9dU0unw8uCS0Vw0KYXilAje2FbHB7uamZsXgyyJ7GvsIz3KQL/HH9YWO7389vQ8RsYf0Sx7A0E0ssRzPx2HALyzoxG7QcXYVPtgRPYFE5O584MDfLi7ma013dy3eBRTs6Jw+oKMSgwnJlp0Kq6YlsaIeAtt/R5sehUef5D8eDO/PX3koF759W31LNtWz+8X5bFkbBI/HpdEQeKxxcAHzh1NMKQgicdfSS+OKeaLxV+gk3WDfOruKXcTDAVRUFhWtoyCyALyIsNV8jZXG6+Xvc742PEszFiIUWVELR6/uvyv4gdJkDsHvBQkmdnZ0PuPN1Q3hN0rQgYkYwWidPzEqqPJsYiIXWunw9NBQAng8DmwaWzYdDbumXoP71e+j4TEuoZ17GjfQZOjiZ8X/fwYgpsbkXtM1PTi7MWsrV/Lbzf/lpfnv4wshi97u6udFmcLvuDxLZy+C4IgoDlsAzSMYQzjP49TcqPJjQsHGIxKslCUbOPspzdj0Ej8+ZxRxFm0/PK9fbQ7PLz7s8lMzYwcJBvVnU7+ftE47vpoH9tqu+ke8JGXYCEr2ogsifS4/Hy6v4Vetx8EUBQwqFUsGhNHj8PDi1tdAIgC2I0q6rr87CjXsSTvSj7zVuIJaXC40jBEbkSxrSYgqAiEwrZwX+sBQ0N8McLo8/cxLmoc2zu20+npJNWSypKcJSQYE3j5wMu8XPoyJW0lQPjG9esvf82YyDHYtDb0quF46R8K2vu9uH1BfMEQaknE7Qvy5NoKulwB+tx+4q061pS10e30c8vcbJ5YU0UwpPD+NZPxBxV21PWQatezobyd3ywYSYRBzc9f34nNoGZXfS+xZi1v72xgfl4cTb0ujFqZc4rDBZ69jb1oVCLTs6PodvpYMjaJnFgzgWCI57+s5rP9rfx6wUgq2x28sKmWG0/NJtqooWPAS0XbABPS7Fz7+k7SIg08dUExkijQ5/bzyKpwRfrh+LVkqtoZkXuvihlpAAAgAElEQVQKk7MmDTayfQ1RFHj6sB3ZC5tqWXeonTsWjOD3Z+TT1udh+b4WEqw6MqMNFCbl8uGeZvwhhUBIwe3388jKCpr7PMzIjuTh88Zg1Mh4/EHu/bSMgy19JNn0yIdLp8kReqKMGqZkRiIIApnRJt68ahKf7W9hbVk7j6+p4Fc/GkFjT9g54rZ5OcweEcNPn9/GhvIO3rtmCncuHMlDK8t5e2czeXEDLBgVDjhZvreZx9dU8ovTsjnt8ITlkilhB6q7Pz7A5qounr14LNkxJl69bDyHWh00dLswamTirbrBbXtdPlbsb2FkvIWFoxPIiDLS7fRx+UslzMyJ5vrZWShKmDulRxrIiTWhV0vsb+pjpVF9DEHucfp4dHUFi0bHEWE4EjzyTXxzrNBIGpCg3lHPsrJl1MfXkxuRS01fDSnmFH4/+feY1Wa2NG/h7il3E2/818LWvg0/SIJ8y9t7GPD4+c2CEaw+2MqWmp7jb+hLQ5LcoKtA0nwHmYbBuOguTxcAkdpIrFor/b5+antr8YV87O3YS2VPJc+c9gxftXxFRW8FBpWBZ/Y+Q1l3GfdOu/e4xtdnZZ6Fw+8YJMcAP837KeePOP+fMsoexjCG8X+DAW+Auz7Yz5SsSM4pOrFVmsXFYWuur28cgiBw9Yx01LLI6KTwDePWuTkMeANoZIlos8T5E1I42NzP7e/sRRYFOge8XDghhde21lPf7eLZn47j/s8PsaasjaxoIxPSIvh8fyvNfR763X6WlTQQCB2Z5IcUaOr10NLnpb3fy5Kx89nsrUPUN+EIOkFfiiAEcIcC5NpyaXI04Q158YW+faIeIsTOjp2D9m5OvxN/yM91q68jxZzC3JS56FV63qt4j9lJsymILGBq4tRBX9Jh/DDw2NJCupxeXt5cS7vDR4xJw42nZvPcpho+P9CKUaPiV/Nz+aqmi1+9u4+l45MZlxrWJr/6VR1PrKlgwag4lpU0sHxfCw8vKeSr6i58wRCjEix8WdmByxckJ9rE6rJ2tCqJpePDzkgvXzYBhXBDWJ/Lz+NrKkmxd6FVSdzzaSlGjYpAKERyhJ7MaCM5sSbOKU7E7Q9yyZRUVJLImWMSSLTpiLVoqeoY4JGVh9hU2YVKFnliVjIRbgVEiYAvHN1s0alo7HEPJmO+sKkWbyDEiv0tnJIbRW2Xkw93N2PVhZ0hXrx0PP1uP2/taKAgwYJKgFHJNpzeAGvL2xmbauWxpUUYNTKKonD1qzsQBYHXLp94TCW8rsuF23/syo1RI7O4OAl/QOGlLbV0Orw8v6mG6g4nr18xgV6XnxtPzcIXDCGJAmcWJqBVSdz1wT6izWEO0e308ciqChyeABa9ite31bO5spOrZ6Sz7lAns0dEkx5lpKHbzTnLNpNi1/PIeYU8cUERmyo7MWjCemubQYVVr+apC4oxa1W8sa2eT/e18Mcz80mK0BNn0XLfilKe31TLOcUJXDU9kweXjMHpDZCfYCEnxkQgGGJVaTsFiRYGPAG21nSTYtdTlPLtBPnbsLlpM0ElyGkpp7G5eTMPbH+A64uuZ3bybEpaS3il9P+xd96BbZVn2/8dbckalmzLe+/YTrwynL0TyIIwwggEwt6kBdpSAmG0CS0to1A2hL3DCJlABmThbMcz3lu2ZcuWbEnW/P5QMPgLtMyXt2/9yx+xpTMeHR+dc5/7ue/regWRIOK89PN+xFn/3fxHBsgLR0fhdHtZNjaWTSVtQ68HycRE6uTUd9kJnHpe9OFHsEsPI4i+vQscQCVW4fF7kIqkJGgThqSLbIM23jv5HmKRGJvbRmV3JdeMvobewV70Sj1ZoVnkhOXwZfuX2AZtDLgH8PkDGZgycxkdAx3MiJuBIAjMTjjda1wQhP+x4Njv8eDp6vqXpiIjjDDC1zjdXurMA8SH/PAM6DdLruZnD//OZUZ+PRVqd3n4585acmN1CEIguPX4/JS1WdEqJTxyQR7byzo41NCDSibhwXPGEKlT8El5J6lGDUVJBtw+Py6vj67+Qb6s7cbt9VFvDmSTPfjQBg3y8spxvHj0Q16tfB+lqo8gWShWp5UqSxUqsepbg2MBAZlIhtfnxYcPtVRNn7sPk92EgMD2+u0URRURo47hrNSzeODAA7xW8RpFkUXcNeGuH3zMRvj1kUlEVJlsfHSsDYlIQCwSmJoWRmlbH/tqu3ngrCzy4w0cabLg80NBvJ4ndtZy2zslzM40IggwNTUUvx8mpoQSF6LiofPG8Mf3T2Cxu8mK0vGHMzMCOsoFMYgEgZ2VHfQPell0ytTiz5sr2F9rxunysrPKxwNnZTMmJpiVkxMoOBVcjU0MWDRvLGnngrGxyCSBJrmV3zD9+fxkFxUmG+OTDBiCpNQmjaMvSE6CIOLG1w8BsGJiAn/dVsnqhaOYlBzK1jITnVYnDrcXo0bOEztqcHv93LUgE7fXxxM7qpGJRWwsaeeuhYGGtz3VZt482MT101KYnx2J9htKE6MitcgkomHBMcDDywKaxoIgUGmysuFIK1dPTSIkSEZ+fDCvfimw+YSJlRMTeWBTBf/4LFAHfd9Z2aQY1bx9qImzcqM52WHDhzDUPBeslLJiYgJur48WiwOzzUl7r4MDdT28e7iZsQl6lk+IZ2dlJxa7C4vDzXWvHeZ38zO4d2M5mREa9td1kxgaNCyo9/r8uL0+guQSHr0gD5fHx9g/bcfp8bG5pJ16s53Xr5pAkFxCXlYVmxv3UWe+gncOdaCSSVg2NpbnVxQSpjk93mnoa8CoMn7nTFOzrRm3z02eMY84bRxun5tZcbPADx/UfMCZiWeypmgNmSGZP/yE/zf8RwbI5xbE4PL4WLn+IGJBYFyCAYVUxPhEAy6vj2c/r8Xu9iORdTAgOY67twiFYgOC6Nu1QgWfgMvvQipIWZi0kP3t+wlThSEgUN9Xz/SY6ZR1l7Fm7xpuKbyFeQnz6HX2cvvu25GKpNT21RKtjuaVM15BKTn1JFr2Io3WRsZGjkUj03yn7aHb50aECLFI/Ises95338XyxptErf0ziv/PjWmEEUY4nVC1nNevGo9C8tO+m43dA7g8PlLDT29OM9tc7KjsxOPzERWsZEy0jrnZEbT3OWgw28mP0/PYZ9VIRCK23jp16Ob74Y2TUMrEyCViXB4fDpeXSpOVz0924fUF6pB1KtBGfoFlUM+qbe/QYD9MhvhachIr2djwNq5T1tUD3m/XPfaf+qeUKrl/4v1sqNlAsamYQe8germefnc/K7JXoJaqebD4QY52HCUiKILbdt/GuinriNV+t0mI3+8POIcmJiJPTv5Jx3eEnw/LgIsbXz+Kz+/numnJfHislXs+KmNaWhhfVJtxegIJoEVjotAqpeTF6XF6fNhdHk60WsmI0BIkl/LA2TlD25yUEsrKyUlkR2sZlxiC3+8/ZRQiIUav4qV9jVgcLs7IjkAiFjEmRofb6yMrUsuL+xoIVct57/pJQ9vzeH2Y+11kRem488wMfD4/nVYn+2rNvFHczH1Lsk656MVQEK/nz5vKOdbcx81vHKXP4WHuqECtcpUpIBU3ISmEhJCgoRKLF/bWc6Klj6LkUF7a18SsDAPtVifr9zbgx49BJeOPCzNJCVNz4TMHiNErqTMPcOvsVCx2F6s/LOXW2alE6pRkR2vZVGKixWInRv91APju4WZOtFi5d0kWx5p62VXVybysCKpMNu7bWEaMXsmoKC0Wh4t2q4MiqYFRUVqqTFYe/fQkX9b3IEJgVJSOKamhFJ56cBCJBM4tiGHhY18w6PHxhzPS2VJqoq3XjiCA/JSRx7S0MJ5aXsBnFZ302F1kRWo4KzeK4vpunG4f3f0BW+4NR1o5IyeC5RPiuXh8HN0DLla9dYwFORHkx+lRK6TMzjCi+ka5SrPVxOHWeg60ViMRglBKxXTZBokKVnKk0cKOyk6unZ5Ml7OZflc/9+y7hxmxM7gp/yacHifFpmLyjfmoZYF+hWdKnqG8u5ynZj9FiDIEgJvzb+aevfdQ3l3O5OjJxGvjsbvtBEl/vGvet/EfGSBDoM4uUqcgVq/C6/fzZnETKpmYXSe7GHT7QdSPoK7E60jCN5COxpdDbrSWEnMJVrd12LbEEjG4AzeKhw49hEwsQyPXIBVJUcvU+AQflZZK4rRxON1OLtlyCasnrGZB0gIMCgO7W3ajkqiQir9+crwp7yZ6BwOmIi6vi9/s+g2pwanDbBW9Pi+37LgFg8LAA5Mf+NHHwu/3Y7r3PkRBQYTfftu3LiMfNQpVYSGS8G/XMBzhv5vbb7+djRs3IpPJSE5O5sUXXyQ4+OdTXPlP5f/XOP4x3PNhGRa7i/eum4hEPFyOMi5ExVPLCwjTyIdkpiAwVdrcY6ff5eGh88bg8fmHZaaCVTJqOm08uLUKlVRMebuVtUuzmZAUglSA4kYL4OP+mVdzrGGQY9178PuluC0yelxBBIcG4/K5sLkCZV8erwc3p8+yuXwuXD4X64rXkapPJSc0BwSos9Sxo3kHs+JnEaIIYU/rHlpsLdjcNhK0CVhdVnx+H532TqQi6dCNDcDv9eLp6MD82GMo8wuIXHPPTz7GI/w8KGVicqK1dFqd7KzqpMPmJEwjZ3qGEY/PT3a0Dr/fH3CUk0kIkks4Oy8Kt8dHhclGcX0Pa7dU8tyKQvbVmJk1KhytQjoss9vc4+CmN45idbq584xM/rggkxOtfXxVJbRgdBQLRkdR3tbHWblRpIarsTndqOUSBEHgjeImXi9u5q/n5uDy+vjbtir8/sDYa7sG2Ftj5tHPatCrpPzp7Bz+ubyQmk4bG4608HFJO26Pj/QILWVtVkLUMu5bko3f72fziXbCtQompYSSHaXF4fLwj4sCTXXvHW5hdIyOyyYm0Ng9wLh4A70ON26vj7K2PoKVMpLD1GwrM1He1keH1ck/dwYaA9VyMX0ONxqFm88qOpBJBB755CRur5+bZqVwTkEM45NCSAhRUdvVT2aklkuK4kkMUXPlywcRgCW50dhdXm596xgFccFMTwtjaloYRq2COaPCsQy4WPyPPYyJDTRKtvU5UUhEaBVSWi0O9tZ0MzE5lChdIIEnEgnMzAxnZmYgHjjW3MvG420sGhPFfWfloJFLONRo4Y3iJsraepmaZuTKKUlYHQEN6touNT12N0lhGpbkDS8/y1aew1PVsYRq1OTHBXPN1GTqzP30DLjYV2vms4oOZmWpWXf09wRJg7AMWobk2YpNxawrXsf1Y64fMmC7dNSltNhaCFWGDtvPDXk30OXoIkQRwsptKxGLxDw397mf9fvwHxsgS8Qi/nJuwMWlucfOJ+Umjjf3IsJHcBC4RL3IhGjOHafg3fINRIRAS38L/e5+VCIVdp8dAQEJEvrd/QTLgglThNHc34zD60AYFDCqjKhlai7OuJiSrhJkYhk6mQ7BLyARJFyadSkAC5MXUtlTyZ1f3Mn1udeToEsgXhtPPPFU9VTxUe1HeP1eRCIRbf1tPF3yNBdlXESaPo1IdSQWh4Wrtl/FvRPv/XFF5n4/1q1bEcTi7wyQVaNHoxo9+kcf7xH+bzNnzhzWrl2LRCLhd7/7HWvXruXBBx/8tYf1f4KVkxMZGPScFhx/Rdy3lHCcaOnjcKMFy4CLELWcOzecYHySgYvHxwPQ1uvgz5sraOy2MzZeT5dtkE0n2nntygnc+NphHJ5+hLCtaBT3sGxcMJu6RaTokuhvl3LM0syE4ESenvM0RzqO8ELpCzRbmxlwD2AZtOD2u09r2jM5TJgcJmRiGTJBhkgkQiVR8Xnz51RZqnho2kNU9FQQJAkiWhPN3XvuZnHKYjbXb0YmlvHCvBeQiCSYn32WnldfJeaJJwi/806kMd/PinqE/xkUUjFhGjmHG3sYl2DggrFxXD4pkehgJReOi+Pej8pIDldxtKkXtVzCB0dbeWFPA6EaOW9fU0RFuxWH28uB2m4e/rQanUp6mrFEhE7B0rxovqzvxtTnYHuZicoOG3qVjKYeO3XmAVYvyGTzCROflJuINah4fEcNV09NYnFuNFlROsYm9PPO4RbeLA6UDVjsbuaOCicvTs/4RAMlLX1IxSK8Pj99DjeROgX7a7txe/3IpSKumpLIRePihgwxLHY367ZUIBWLcJ1y90sJ1/D8irG4PD6umppEfIiKw40WPqnooL3Pid3tY2pawMHO4/MhCIH+AYlIhFIqYcHoSArigzmvMBaNQsr2MhOPfFrNpJQQXF4fLo+f9l4nMXoVCSEq/rDhBAODHtYszuLKlw4Ra1DicHmZnBqKzenh/o/LmZVh5OqpSRi1w2X3iht7KG3r40RrHx8ea2NCkoHCeAOTUsO4Y34GYpHAhePisLs8+P1+Hv7kJG19TtYtzUEiFpFiVHPR+Dimpxspb7eilkuobLeikompaLdxotXK8vFxSMUi1q8ch0EVMAxpsdi54On9pIaryYjUMi8rgid312HUBuyn/3FRATurOnnws32UWPysmnQ2C0ZHER+i5CzbWYGxm4opCA9YTucb87kh9wYmRk0c+myp+lRS9amnnatGlRGjKlBasihpESLRt19ffwr/sQHyNxn0eLHY3eTE6DjY3IzT18cf541n7aaTvHl8C4awTrocXvAHLvh2nx0xYnz4hrImX/18YeaFvFr+KnavnUZbI+FB4exq2UX7QDuRQZFsa9iGXqGn1FzKaxWvkR+ez4zYGXQOdFLfV0+Ps4cEXcLQ2I51HRvqsMwOzeZIxxFKzaU0WhtJN6SzesJqNtVt4vWK1/H6T5db+j4IIhGh118XaGsfYYQfwdy5c4d+njBhAu++++6vOJr/W0xNC/vB61w1NYlz8qN5fm8DErFAW6+DLtvXpiBdtkFMfYOckRVObW8juekmzs4P3GRWzU3DLa3D5kvlmV0mrp8Zxt9nPIhaqmZP2x5qju0mXDULAIVEwd62vchEMiKDIjE7A+YTsUGxNA40ApCkTqLH1UOvqxeX14VGriElOIXWgVai1FHIxXKSgpM42nmUV8pfQS6WY3VZeaPiDaI10dT21nKk4wjjIsfhamzCZ+vH29GBZtasn3poR/gFuGhcHJXtVg419TIzM4KE0MC0dZ/DzZsHmxAJsDQ/hlFRGtZuqcA+6CHFqKam04bT7aXG1E9qhJp7F2dRlBxy2vZlEhE3zUrlBl8K931cRmOPnYwIDZ9XdWKyOdlT3U1KWBBXTklkblY4epWUxNCgIUOK/Hg9+fF6Pinv4EBtN1dPTaIoORSJSBgqY3zkgoAW7rYyEw9tq+L2uakUJYXwRY2ZELUcsUgY5hZnCJIRoVPQ3e/isonxtPY62V3VxT931rCl1MQd89PZWNJOg7mf2RlGJqWEsW5LBSq5hNeuHD+030Wjo4nRqyiI1yOTiNha2s72UhOzRoWTGBrEzbNSmJ8VwaTkED483jbU3+D3Q3mblVpzPwsaopiQFEKyMYg7zxyFWi5myRN7aet14PX7mTMqfFiA3Nbr4OHtJ4k3KDFZB3G6veyo7KK914lWKeXi8XEIgsCJlj5ue/cY0cFKVDIx/YPeIf0utVzCyslJeLw+Vr11DJ1KSnlrH26fH6lYhCFIxv0fl3OooYeLixKYnmZk1VvHiApW0Gyx0+tw0WEbpMpkQyYWoZSJabLYsbs8FCWFkJ9VyZe9h+lyjicxNAFgyCjkq//9fj/tA+1Mj53+g0sllqYtxef3UW2pJlGXOEwM4acg+P3/e6KqwsJCDh069IPX8/v9zPrbLsz9Ls4fF0J4aB8Xj5nC/btep9rxCfMSp/Nc6XOIENHv+Vo/WSVWYffah36fGTuTR2Y8wm27b+OQ6RAKsQKFVIFEkCARSdDKtBzvOo5cLGdu/Fx2NO9AIpZw78R7KYoswuqynqZn7Pa6aRtoI04TOEn9fj9mh5lQZShmh5newV5S9anfWaM8wn83P/Y78VNYtGgRy5YtY/ny5f922V9jfP8teH1+LnuxGLEAN85MpSBeP+waYe4f5O2DzTy//xjRyZ+wfslaDIqvO8RfPdDIyweqkUS8gk/SQaQ6kqfmPMXvP/891ZZqCiMKuTLnSs756BzsnsCMml6mp8/dh1yQ4/K7kIvlSEQSbi+8nfWl66mx1hAkCSJIEkSkOhKb20ZWSBZmh5mpMVNptDbS7ehGK9did9s5J/Uc6qx1LExaiEamwTc4iKuhEXla6v/Z693/5u/E9x3bhiMt/HVbFXeemcGiMdHUmwcwBMn4zVtH6Xd6sA16Oa8whjC1nNLWPj463obD7cHp9uH3w+LcKJp77PQ5PFxaFM8Fp5QqvsLnCyg8qBUSrpicyDUvH8Lc76IwQY/b60ctF9PW62T95WMJ1ynx+vwIwO6TXQhAm9VJq8XOb+ek0+/y8GVdD5NSQk4riao3D/DqgQaqTDYONVo4Nz+GZKOaD462cs+iUcMUFZq67dgG3eCHy9YfxOP1ccusVHaf7GJqWmigkXB01NADwzWvHKK5x85b1xSdZvH8FZc8d4AKkw2jRgH4CVXLefmK8d+6rMkayKYvHB2NIUhGW6+Dj4+3UdLaS3G9hZQwFdZBL5dMiGdOZjgGdaDhzeP18d6RFvZUmznY0MPMjDDeOthCSJCMKL2Kt66ZgFwipsE8wB3vlmDqc3Dr7FTSI7S4vD7y4oY7JNZ09iMTC9z85lEsdheJoWpkYhEN3QP0DAyyclIiy4sS+Pv2Klp7HRys7+Ev546h3tzPX7edZFyiHlPfIElhQTy3IiA9197fTl1fHTmhOahl6tNs6AHqeuu4bfdt6OQ6otXRrJm45nsHun2DfTx25DH2t+1nRWMcs4PHEbJy5fda9199J36xDPKaNWt49tlnCQsLZE/+/Oc/nyZ6/nMhCAKTU8J4o7iJ1h6Bu84MZCbWzrsMv38Fjxx5hFhNLFqZFq1MyxctX6CQKFBJVNgddqQiKRJBwpKUJXj9XswOM7nGXO4uupsvWr7g6ZKnmRU3i1fKXxnq5g6WB+P0OMkPyacgvABBENDJdTRZm9jesJ3z0s9DJ9chFUuJ18YPG2uYKnBMHj78MDW9NTw791kgoAH4levUCCP83MyePRuTyXTa63/6059YsmTJ0M8SiYSLL774O7fzzDPP8MwzzwDQ1dX1ywx2BMQigWcvLeTKlw6x5qMyrpmWjNfn42CDhT+cmUmoWs7KyYnMyNQTqp02LDgGuHh8HLNGaXi96jjBimASdAnIxXKuGXMNb1e9zcd1H9Pt6CZGHUODtQGfz4fFZUElUREVFEV1XzUejweRIGJe4jyOdB6hdaAVQRBw+91YnBbaBtoQI6apv4kuRxcbFm8YCnzdPjcnLSc5L+28oRudSC5HkZ72P34sR/hhLM2PYWl+DGVtfTzwcTl7asyMTzTw/GXjAOi0OjEEyTjZ0Y9cIuLTChNtfR5C1VKig1VMSDKw4XALcqkYq2N4bXulyUpz9wBquYTG7gFqOvtRyiRkRimQikU8t6KA857aR1WHjXOe3M/VUxPZWdWFUipmd3UXGrmEicmhNPbYcXl97Krs5KHtJ7l74SjSIzRsLGljWWEsIWo5iaFBrF6YxVO7arC7vFSabOyp6aLT5uKyFw+yduloFoyOxOn20tgzQEG8ntUflNI7MIjolI7yi5eP49a3jrKvppux8fqhAHlJbjQWu2tYcFza2kd7r4Pp6WFIJWIW50ZzYlMFarmYxWOihoJagJpOGydN/czPjkAkEojQKrm06Ota7Sd31bLlRDuGIBm3zEplRoYRrVLKza8f5t6N5Ty1vICpaWFIxCKWjY0jQqsgITSIG2Ykc8vsNAQEBj0+pCIR920so7F7gCcvzqPH7sbl9bHihWKClVI+vHEyQaea7Jp77MQalMglYq6cnMTfPznJlNRQonQKInUq/rq9kvRwLVqFlDWLs3mjuImKdhsyiYjargHy44Ix2wbx+f2cnRc99Fki1ZH48HH1J1dzRuIZrMhacdo5F6mOZGbcTMrMZZgdZn5I7ra8u5y9bXtJ1SSRUNnNYFjd9173X/GLllisWrWK22779prYnwO7yzP0xHjz7FSyonXMHTW83snr91JqLiVJl8Q49Q1IxaCRafii5Qs6HB0ICOQZ83h0xqOopCq8Pi835d2E3WMnRBnCwuSFxGhiyNBnsL9tPyd7T+L1e+lz9xGqDOW63OuGSbUdMh3io9qPyDXmUhhRSJe9ixJzCVOjpw5r4gNYmrqUJmsTLq+Lm3fczMSoidyUf9MvdrxG+O/m008//Zfvr1+/no8//pjPPvvsX2b3rr76aq6++mog8PQ9wi+HQipm1exU9td189dtVWRGamjvdQ41LSmkYjIjTp/GhsDDeKTWwG/H/nbotQH3AG9WvklBRAE9zh5Sg1O5Y9wdvFHxBmXmMqosVRRFFfFF0xcASAUpOWE5KCQKBtwDZIVkEaONobitmKb+psB+TunHjw4ZzasVrxKrjmV63HQ+b/6cR448wnnp53FB+gXIxD+vy9UIvxxHmiz8bVsVHp+fxu4BzsiJZO6oiKH3v5rif+bzWk529LNgdBS7qrp4cnk+Ro2CevMAIpEItVzMFZMTeWlfPX5gckoYz35eR3mblTsXZHL/x+V0Wp28cNlYXt7fQHFDD3aXl8cuzGPl+kP0DAzyxK4a5GIxE1NCSDVqKIwPPmVSIaCQipmaFoYgCIxPMvBpRSfvHmohJ1rHlNSvS5uunZ7CtdNTeHJnDRtPtJGtUXC40cId7x5nfJKBI40W7nivhNkZRo429SKViJCIRHxaEbBhXzImmoP1PfzmnePcvXAU87MjeXl/Aw6Xl4vGxQ1dL/+5q4Y91YGHiWdXjCVCq0AsEsiP03P+2Dhe3FvP7qoupqWH8cr+RvbXdZMToxsmA7et1ERrr4OLx8dREB9MsEpKU7eDCK0ckUhETkwwFe02Bj3DTX2mpRuZdkruzerwUNV19W4AACAASURBVN5uZUpqGPtqu9lwpBWn28v5Tx9Ar5ZyzdRkNAopIgFm/m0Xl0yIZ1JyKCteLCYjUsOYmGDOyI7kjJwINh5ro77bzobrJ/LalROG7fPcghhyonW4vV6aeuwkhQaRHx9LsErKnP8vFlNL1SQHJw8lDMvMZRhVxqGEoVKipLW/FcughfkJ81m9dzV3F92NUqIcmnX/rvvS2IixrJ2ylnR9OoopAoL451EF+4+tQQ48NVZx31nZ5MfpCVXLidUraeyxow/6+kIsEUn4x8x/IBJEXPzMYZQyMetX3sN9++9jW8M2ErWJDHoHMTvMXPXBVQiCQJo+jU5HJ4XhhaikKgojAkHAuMhxtPS3YFQZuTnvZqSF0iFZt69YkLyA9JB0Mg0BTb7N9Zt5u+ptdDLd0Ha+ojCikMKIQuxuO5khmaQZRjIrI/w6bN26lb/85S/s3r0blWrE+eynUN1ho6S1jyVjor6zMe+HUJBgIDNKS1q4hoJ4PR1WJyFBP04/3e62U2WpIkwZxiMzHuFQQw+3vlrJmkXXkGcs5rGjj/FFyxcMMohaqiZdn86KrBU8fOhhskKyqO2r5aa8m+hK7+LKbVfS7+mnZ7CHEEUI85Pm8+iRRxlwD9Bka2Juwlxyjbm8WfEmermeRcmLfvKxGOGXxeZ08/yeOuo6BzD3D9JisZMQqubuhaMQBIEu2yA3vnYYiVjEIxfkccvsNDqtTsYnhXDDjICJhUQsIilMzezMMELUcswDLh7adhK7y0tcSAPPXVrIEztr+fBoK38/fwxtvQ7Wbq7gtnlp3DgjFZ1KytYyE/Ozw7l6chL3fFTGoSYL+XEGDtRb+Oh4OzKJmFtnp/GXrZXkxOiGJOLOzIlAKRWRHnG6pCJAlF6JVCxi7dIcnthZS2uvHZVMzNgEPSFBMlp7nahkYlQyMcEqGfXmAZ7cVUtWlIY/zM/kjYNNQ0m5uxaMwuMbXhr527npiAVhyLhjY0kbOpWUhWMiae118PjOamRiMdtWTeH8sbHMy44YMin5ik0n2mnsHiA6WIHT7eOxT2soa7cSZ1AxPcPIqjnphGrkPPLpSeIMKo42W3izuImbZ6WSHa3jmd11ONxedlR0sCg3mhVF8VwwNpZ2qyNwbWru493DLWy4biJ3fVDCocZebE4PakXgcx1v6qWha4Dp6UZun5eBRlHLWweb6Hd62FzSTmq4ekiyUioWcbTJwsv7G7lqShK5sTrSIrSUtPRy9j/38ccFmYxNCMxslXSVMDt+NtNjp9Mx0MHd++4mNyyX1UWrhz773Pi5NPQ10NLfQttAGx6/h2JTMX85+BduzruZabHTvvXvKhFJyDMG6s75GSfhf9EA+fHHH+fll1+msLCQv/3tb+j1+n+/0vdEHyQjWq9Cd0r6yO31sW5LJfogGS+tHDds2a8EqB+5IA+xSEAikjA3fi6fNn5KgjaBNZPWUG2pxuQITD/PiZvD8lHLTxOunhE7gxZbCzfk3YBWrh32XklXCdsbtnPV6KvICskaev3MxDM50HaAx489ztNznv5WYxCVVMXdRXf/9IMywgg/khtvvJHBwUHmzJkDBBr1nnrqqV95VP+ZvH2omd0nu8iP05MY+vPocqpkEuZmRVDRbuW37xznvILYYdJZ35cwVRjPzHnmtAd7gDkJc0gOTmb55uV4/V4mRk0kUZfIb3b9Bo/fQ5QqirCgMESCiKzQLCZHT2Z3y24uyriICzMvpMnaRIGxgJ3NO3mt4jUWJS9iVcEq3j357tc3rxH+V/PEzhrW72sgJljJX84dw53vn+Di8XF8eKwNi93F7Ewjrb0OvP5ADXyMXsnqD0o51GjB1OekrM3Ky1eMQy2X8M/lhZzssLHlRDvXTE1i/b562nodvH+0FUEA84CL9Agtd31QSklLH2MT9Vw+KQmAA7XdtPU6WDVbypol2RxutFCUpCdILmF7mYlUo4b+QQ+fVnTw4dFWHv+shscvzidELeOJnbUkhKpYODqKcQkGxCKBFouDzEgNS3KjmZ4WxgObKqg395MXp8fvB32QnPeumzj0EHCkycLjO6oJ18pxefw43D6mZ4SREBaE8ZTZRXb08H6jXruL/bVm7lqQSZgmkGEP08gpjNOTGanD6nCRGBJEW6+TNR+V0Wxx8JdzRnPbO8e5YnISo6ICMcWaxVnYXR7+tKmC1l4H101LZvOJdrJjvt5fZoSWrEgtVqeb7v5B6s0D/HVrFfcsHsUX1V0UxOuxDXrYVmrC1Odkfk4Ey6PjmfnQLtxeP4YgGQ9/epIdlV1MSgnl92dkIAgC7103kT9sKKGr30V0cOAzLBodyehoHYYgGXe8W0JauJqMSA2N3XbuWRRoxOwecPHS/gY+LpHx8hXjEQkCMokI0TcSvi+WvcigZ5DpMdMJVYZycebFpOvThx3DGXEzeLH0RT6q+Yg8Yx5qqRqpSEqmIZNodTT/0/ykAPlf1TRed911rF69GkEQWL16Nb/97W954YUXTlv2x9YzjokN5ulLCoZ+l4pF3Lska0hLtNfuorZrgLxYHQdMB4gKiiLBkDC0fFFUEYuTF7OvbR/Vlmpi1DGIEePFy4H2A1yWcxmfNn5KmbmM63OvRyqWYnaY6bR30uvsZWfTTsZHjOftk2+Ta8ylpKuE/e37WZKyZFijXpgqjPGR42mwNiAWflkzkBFG+LHU1NT82kP4P8NVU5KYMyqChB/hwPfviNQpKEoKIS/uX2tUe7w+Hvm0msSwoGE22c3WZh49+igrRq0gJyyHwgQD7133taRSUnASfxj/B9aXrqeur45b8m7huZKAtqjD42BR8iKu2X4Ny0ctJ1IdSbQmmuPm43jLvbxW8RoKiYL5CfM53HEYl9dFeFA4F2ZcSEV3BRFBET9bd/kIvwzRwUoUEjEXjIslP17Pm1dPIEgm5sY3jtJpHeSicXHcvTCLcK2czEgt7X0OTnbY0ColTE4NQyQSkH1j1mRTSTubT7ShlEmI0Cnp67Cxfl8D65aOZv6prO+5BTG0WRyEfGPmd+3SHNxeHzKJCINERoRWwfLnD/L7MzJ49MI8XtrXwCOfniQ7SscHx1oRiQSkYgG1TMI5+dF02gZ54ONytEopAn7sLh8PL8tlTGwwg14fpW19tPTYqekaOCVxFk+wKrB/nVJKmEZOn8PFlhMmugdcSMUiuvtd3PFuCSnGIG6dnYbH52N/TTf58XqyonQca+7l6d11PPxJNXEGJe9dN4nb52UAgXhk2TMH6LQ5mZkezrhEA009dj441srHJe3E6JXUdvVTb+4nM0KLUavgqimJ6IPkGIJkpEdoaLU4MPU5qO8aYMHoKN473Mwlzx0gJEjOb+emE29QUVzfw/zsSCYkGahot7IkN5pnPq9jX62ZKJ2C0TE6RkXpMGrkbC1tJy82mEuLEoay4KnhGn43P5M9NV1YnR7+vr2Kms5+GnvsvHrFONYszuLPmys43GjBqFXgcHtJMWoYlxCYbciJ0vHM57VcWpTA29cUYXd5KG3tw2xzki25gSXjghEEAbEgZmnq0m89B3NCc0jUJTIqZBTbGrbx3Inn+OP4P5KiT/mlTvvv5Cddrf5dTeNXXHXVVSxcuPBb3/s56xm/2Y358v4GNh5v576lcfyt5G+MChnF/ZPuH3pfLBJzVupZiEXiIe1hnUJHuDKc+ybfR5gqjEOmQ+xu3k2nvZMpMVM4I/EMpsVO462qt9hQvYFrcq7h2RPPkheWx835N1PaXYpCrPj/h8Vl2Zd9789woO0Ab598mzvG3kFEUMS/X2GEEUb4X4VRqzhNp/TnIlgl4+5FWae9/tTuWrw+PzfMCNxEBj0+9tSY6bQ5hwXIvYO9NFmbKOsu4/OWz1mWsew0Af5FyYtI1CZSYi4hUh3J/MT51PbV8tuC3+LxemiyNbGueB0z42YyK24Wn7d8zoHBA/S5+kAAvULP2alnD2mUbqrbxKsVr3LvxHuH9E5H+N/JsrFxJBvV6FVSrnjpIG0WO1lROtYuHU2n1cnK9Qep7RpgXlY4Y+L0yCViYg0qsqJ0XDQujv5BDw63F3P/IOVtVi4timdqWihbS03olFIEBKL1CmZmGtl9sgupWMSF4+IpTDCQEqamZ2CQv26rIlgp5ba56UPqToIAUnHA+hrgZIeNkx021p6dgyFIxspJCUTpVXRYnaQYNZyVG01WlJb9td2c7LDRabPjPyVqZtQoePPqIsw2B0ufPMD6vQ1cND5+2HFo73PQ1usk3qAiO0rLgtFRxBhUrJgYzzsHm1nxYjGDbh8Wuwu1XMwjF+QzMTmUhJAg9td14/Ur+Wa5rMvjQywSmJgUygNnZeP1+9EopJxo6aWjb5BlY+P42ydVVLRb+ehYG+19gVKPFy8fx30by6gy2bAMDOL2QZBMTH6CgeIGC06Pnz6nG51CglwiYm9NN3qVjFVz0nj/hsnsrQnINhpUMix2NxFaOTsqO5mdaUQfJOfpSwpOU/4Ym2hgbKKB5/fU8fGJdq6anMAcaTjBKhlFySH84YwM+p1uBtxeJCKBmk4bW0pNVLTb0Mil7K/rZlZmOMlhat4sbuaN4iaighX0DLi5ctLXXgx+vx/LoAWDwkC3o5vewV6Sg5MpjCjkrUVvAVDVU8WYsDHf6Q9R2lVKaXcp56Sdg1Qkpb2/nU11mzgr9azTrms/hl/scb69vZ3IyIA7yvvvv092dvYvtathVLRbufvDUpYVxrJiYgK5UdHcKL6R7fXb+aj2IxYnLx5aNsOQQYYhY+j3XefvAhh6mrou9zq+NH3JzuadOLwO9rfvZ0bMDBYmLSReE0+6Ph2VRIVBYaB9oJ0aSw3N/c3DLFZtLhtPHX+KGbEzTqtB/ja6HF209rdic9lGAuQRRhjhe1Fc34PH6+P66ckIgkCQXMILl41FIR1eA50TlsPz857n8+bPeb3ydfLC82jvb+eTxk+4IueKodmvrNAsssMCDmNX5lxJvDYeqViKx+dhVtwstjVsY2fTTuYkzOH5ec+zo2kHNX01FIYXcqjjEJZBC0tSliATyxAhQilWYlQaf41DM8IPQCYRMTE5lE0lbVSbbIgF2FnVyeWTE9lXY+Zwo4XpGUZWTEwAQKuQcEZ2BDmnygNuf+c4PQMu4kNU7Kvt5vkVYymIN1AQb8Dv9/NJeQe9DjdKqZh/7KhGLgk02WVEBNZf9dZx9tWa8fn89Ay4aOtzMikllGunJfP2NUVY7G62l5noGXDx9/PHEGsI4q6Fo4bG/9K+BraXmXhyef6QI9/+2m7eO9IyzOpZp5Ti8fowqKTEhajYeLyNSSmhGIJkvLK/gTeKm+i0DSIVi5CKBEbHBjM+KYRlY+MIVcs5WN/DidZejrd4iNQqSAtXI5OIKEoJwaiVs/bsnKE4omfAxfN76lm3dDSjY3Tc93E5+2rMPH5hPq8caMTh9lDb2c89i7JwDHr4osbMC3vqCVbKiApWMjUtjKTQIN470oJn0Mv0jDCidAoePj+Xuz8spaarn4c/rUajkPLiZWNRfMORsyBez82zU3B7/MzNCuf6145gGXCxICeC3Fg9Usnps9qHGnt4ZncdTrcXj8fL3z+tJkKjYNGYKMQiCFHL2XCklQ+PtzIhMYRKk438+GAevSAPQYBzC2NIOlVaNjUtFKfHy/hkKXvbP+NYl49XKl7h2uxbMbtaeLbkWe6acBfvVb9HVU8VT895Gr3i60RnuiF9qPzU7/dzqOMQIcoQknSBUpxN9ZsoNhUzNWYqUeoojncd58PaD0k3pDMlZspP/Tr8cgHyHXfcwbFjxxAEgYSEBJ5++ulfalen4fX5iQpWMjEl8ASRb8zn2ZJn0XRpUEvVFIQXnKZXDJzWIamT61g3ZR17W/fyasWrKCVKYtQxTI+bzqz4WdhcNnRyHU6vk6kxU0k3pBOuGt65aXaYKW4vRq/Q/9sA2e1102Rt4vKsy7/VOWaEEUYY4dt47MJAje83r2GGoG9XjdDINMxNmEuqIZWU4BReLX+VvW17WZC0AJ1cxwulL7CvdR9/n/F3antruXffvVwy6hKWpi7lUMchKnsqkYqkJAUncUveLWhkGuYnzkev0JMTmsNLZS8RqY78WrVCAKlYilj03SVmfr8fj8mEJDwc4RdwxBrhh7GrqguFTMzU1FDeOdxCc4+djAgtszKMrF40CpEg8KdN5czJDOf9o63UmwcYnxzKhKQQ+hyBIFYuEZEc9nUNviAI3HlmJiJRIGj0+2FcwnBpwimpoUQGKzjSYCHWoKTL5kIsCLT3Oth8oo13j7QyMTmUtl4HcLqiwZLcKHZUdvJmcTOrT820FCWHUJQcwvGWXtZtruSKKYlkRmoJUct585oiSpp7eWBTBU63l/MKY2nucSCTiHhkWS6JIUFYBz0kh6mBgETdg1sqSDFquHtRFr99+zgF8Xqcbh8Pbavi0onxpzSPv6auq5+PT7QTqpaRGBbEZxUdeH1+JBIR5W1WTFYnRo2CKWlhqGUS3ixuxqhRsP5UL9W8rAgcbi9XT0vCMuAmI1JLU7cdQRC4amoSf9hQwtgEA+cWxFBn7udv209SEK/H5/dj6nPS3GOnpLUPuUSEfdCLQiLilreOc9nEBC6bmMiLe+tp6B5g1Zw0DCoZf91axbEmC+E6BVKJiNZe55BSTZ15gFvePEpauIYxMTrOyY/m6c/rKGvto7bTxiOfVXPVlCTSwzXsqurgZEc/EToFL1St40vTAQTJClqtFm577wgGlQJNeBxhqjAWJy+mPLgcheS7Z96sLisPFj9IcnAyd46/E4fHwdWjr2Zx8uKhDPOsuFnEamJJN6R/53Z+CL9YgPzKK6/8Upv+l2RGatlw/aRhr+nkOp6a8xTHOo+xrngdV+ZcyeLkxXzZ/iXphnRClaHsat7FntY9rCpYNeTiUm2pptpSjdPrpG+wj/PTz+fy7MuHtquRabh30r0EywN1Nd+W8U3UJfLYzMe+V7q/393PF61fBGROEuf/xCMxwggj/Leglv+wS7lULA2o9dg7WZy8mBlxM4jVBGa+pCIpcokcAYEEbQKz4mZhVBlZsXUFs+Nmk6hL5OzUs3nn5DuUmEuYGTcTuVjO1JipbK3fyvs17zMxaiLL0pdhc9nY37afs5LP+s5pUgD7wYN0PPAnQm+8Ae03XB1H+J/H6fZy48wUWnsdGDVy2vucbCszsWZRNlPSwthfa+aBjyvod3kI18r567mjidAFmj6/yiyPSwwEvhKxCL/fz53vnyBILqGjz0n3gItHluWiVUqJCB4eEF05Jelbx7TwH19Q3dHPpJQQlo+P48opiRxutKAPkmF1uKlotzItLYzEUDXpEZphesNf8eCWCorrLUToAvXTAOHaQGC6WhCG1BZ+d0YGTrcXlUyMIAh8szVsV2UXzT0O6s12KkxWXl45nq7+QW558yi9djd5ccEEq+xkR+n4pLyDUVFaPN6AHJuAgEoqPlXDraClx050sJLVi0aRGamlptPGS/samZ4eRuQpcxSPz8fdH5bSZRvk7WuLCFMrePtgM498dhKFRMyrV45Dr5LT0D2AViml1+7C6fFysKGHgUEPfmB6WiD26LA6qem0ESSXEKlTkBmhZePxVh79rBq5WMThRgtROiV9dhfzssL5pKKTGRlGHjgrhxSjBolYRHSwkiW50UxKCWF0TKAPQikTs3ZrJWUmM16/kzC1jNveOc5Hx9uQSwRC9Vbm5Y1nXISPGE0Mqbp0uvtDKWuzMs94BtHqaEKVoTx25DG21m/lvkn3DUsQmh1mDAoDWpmWWwtuxagy8uDBB6nvree5ec+RGZI5tKxULCUr9PQStB/Lf82julampTC8kFvzb2VG7AyqLdU8WPwg754MWOpW9lRSai7F5rINrbOhegMvlL7AmYln8tIZLzHKMAqHxzFsu1khWf+yu/Ltqre5c8+dgfq8f4NeoefRGY+yqmDVj/yUvwxukwmv1fprD2OEEUb4GbG6rNyy4xYePvLwUHDc2t9Kv7ufNUVr0Mg06BV6bsq/iThtHCJBRKw2lodnPMyYsDEkByeTEpyC3+8fum4e6zpGsDyYK7KvAMDldVHTW0NtX+2/HIssOhplfj7yxB+uzDHCz8eOig6WPrkPc/8gE5NDSTFqGB0TTHVHP70OF3CqnlYMC0dH8fAn1bz6ZdNpsxUTkkKYkPS1Pre5f5Beu5vsaB25scFUd9oYHaNjaV4M34c5meGkGtWsPTuHxDB1wL1taxUHart5eV8D935UypqNZXQPDPLoBXlcMzWJT8s7MPU5h7YxOzMctVxMvGF486xCKmb2qPAh62mvz88Nrx9hzcby08axvCiel68cz6SUEEZFalHLJby0t4GSlj6ighW0Wuzc8W4JW0rbefSzah7cUsn+uh5unZnKJxUmrn3lMBOSQ8iJ0WHqc3C8pY+/b6/izeImqjv6Ka7vJsWoZkpqKGs3V3Dp88Wcmx/NiokJyMQi2q1OHvvsJKZeJ4YgKZE6JY9ckEukTsHlLx4kSCbhg+sn8eA5ozFqFczPiiA/3kD3gAuT1YlGKeXuRaN49II8qkxWdlZ2oVNIuGVWKkaNHL/fh1Gr4KLx8czPjuCPZ2ZSlBxK2CnlDoVUzGUTExAQhow8ZmWG848L8im37Kehr4lHj9+PzdcI+EhJqMeme54jjS7WTVnHE8ee4GDXTpaOlxOfuo2kuAYAJIKEWE0sLf0tPHnsSVzewLm2t3Uvl2+9nM11mwOGcNGTSdOnYVQaMaqMQ458r1a8yr3778XtdZ/2N/sp/NcEyBCQU5ubMBe9Qk9KcArX514/pM15Rc4VPDn7SQa9g6zYsoIdTTu4PPty7ppwF/HaeHoHe1l3cB07m3b+2/14fB7Wl61nT+seJIIEqUg6NEXxXbxT9Q5/3PNHtHLtD/Yh/yXx9g/QctPNdPx57a89lBFGGOFnRCVRMS12GlOiv67VKzWXsqVuC1WWqmHLlpnLSA1OpSiyCIDjXcep762nb7CPzfWbuWLbFexv289h02HGhI0Z6jgXBAGZSDYs8fBtSKOjiVxzD/LUkdKyX5OX9jfQ1utAKf26HOaKyYm8tHIc8SGB+9K0dCMf3jCZickhKGVikkODMPU5ae91cPeHpTz7+fCHobcONmO2ubh1VirXTEtmaX4M28o62FXVxcclrazfW4/P969d026ZncbHN08h/FSmempaGKtmp5Ibq2NrmQmxSMy+mm5OtPTh9fk51Gjhz5srePtQ09A2LhgXx0Pn5TIvJ/I79/PB0VauffVQQLmhe+C09x/aVsWGIy3cMCOF9Agtt751jCqTlehgOXEGJSlGDZdMiGd6ehjzs8Oxuz3sqOxk+ikXvMNNFjYcaQFgcW40YWoZ1Z39lLVamZcVwcPLcnnty0ZWrj/ISZOVqGAFMzLDWZofgyAIROkUXDElEYRAuYPPHxAniDMosbs8NPbYeeVAI8ue2c+xpl62nGgnQqdgaX40ExJDeP+6SZydF8NnFR08+0Udhxp7KIzXkxCq4uWV4znZMcCRJgsJoWoeXpZHtP50JZ53Djez6q2jHKzvAeB4Sy8AN0+bTEqYlhNlE/BJO1Bqa7FKPydEPIq8mBBW7VxFrDqWW3N/x/pPZcR4rmVlTmBGXiwSc9eEu4gMiqTEXEJtb+Ac2li7EYvTQrD8a9WeAfcAW+q3sL99PwfaDgABdZ663jrcvp83QP6v0dwxDZh44tgTLEtbRnZYNmKRmDnxc4bq4qQiKXqFHqsrkCn148eoMg51YucZ87gx90YmRE34zn18xVd/wAx9BvdOupelad8uZ/JN2vrbaLI24fa5UXK6RumvhUilRDNnDrKE+H+/8AgjjPAfg0Qk4dox1w57bWbcTOK18aQGDw9Uv2z/kvKechweBwqJgrNTzyYnNIes0CzcPjcJ2gRi1DHMS5xHdsjXDdkGhYHVRauH3LIsTgtPH3oce3sL1834PcEmOz0vrSfslluQxXy/bOIIvxyTUkLJjNQOlSBAwLHW4xvu2iYIApNSQjnwh1kIgsD5T+/D7fUzMOghWqegqqOfuxZkEqySnTLdkCKTiHC6PFz50kHCtQqevqSAv39ykuqOfrKiAm5yIUFStpV3MDpax5f1PUxLD8OoUQxlK2u7+okKVvL+0Vae/byOmk4bLRY7UrGIN68uIitKy3Nf1PHx8TaunJLIjIzA/bvFYuf+jeVcUpSAVvHdThI9Ay7MNhd6lRSVVMLTu2vZfbKLNKOGcwtjsDrdDLp97KzqYmdVF1kRGgxBMm6fl87lLx5EKm5n9cJRbC1t55PyTqKDlczM0FPT2c85+TEMDHqZkBhCdYcNnVLK85eNxePzYQiS4/P7WbOxHPugB5fHx/66HtYsyUL+jUY6i93NlhMmooOVhGkC64gRONzYR7ReyawMIw9urQRgbJyOfQ0Wnv+injCNnMd21PDMpYUIgsCJVisquYTzC2LZXd3F7zeUkhOtRRBAr5Thx8+mknYmpYQMyd8B7KzspKy1F4vdzf2bynluxVju3ViORiHhzJxIBvpDUYs9WM0J/HXZ/2PvvOObLvD//8xOkzRt03Smu6W7pS2UsvcGURFUVMSJIip3nqJ36Ol5p56e484tKudARRQUBUVEmQKFslsK3XulM82evz+CwQqK635+78zzrzT55LPyeTSvzzuv9+tt5OniYxibprHVdhBPUCVzkucwL30O/d21JGqVA2Ife2w9ONwOhkQM8XmIpyVMI0QWQlFUkW85pUTJ3cPuprK7koKIAgDuKrwLp9v5vR7mn8JvRiB3Wjop7yqnzlBHdlg29+6+F7PTzFPjnxrQ2BKvjue16a+d1bB3ousEG6o3kBGagUauwewwU91bTZY2y1fmBzjacRSjw8jj4x5HLR04TOT7yNZmU2eo+8V/Ivi5CIRCtItv/LV3w48fP/8fkAglA5J9APpsIKkSiAAAIABJREFUfZR3l5OgTvB1mKulat+XU0FEge/xDTk3nLXOvPA83+Pq3mo+q96My2xkTPGnFImSsVVV4erqAr9AHsDmzZtZtmwZLpeLG264gXvuuWfA608++SSvvPIKYrGYsLAwVq1aRXz8zytkLB6bjN3hoq7LRKJWhcXu4sLn9tBjtvPmdUXkxAxsbv96UuS8ITG8va+BAImIYUmhfFbWjsHiJFghZU6ejjl5Xhtil9GGzelCJBQQE6Lg3lmZNHSZ+OMHx0mPVGOyOdha3sGYQaHUd1kw2ZwESEWsP9RMTkwQuys7mZkTRVa0GovDxfFmA9eNSsTuchOuliEWCUkJVyGXipCKhESdrjib7S5a+6x0mWzfe/xXFsVRmKDhVFsfz3xZRaBcRJ/FwdqSBvrtDp6YP9i3vvlDY3n4k3La+qw0dJnIiVFzcUE0r31Vy5Ofexvlrh4Rz2ObT1LZbqTP4qC0uQ+z3cm9H5aSEq7in5efGaDj8XgYlxqGWu71CN/5/jGKa7q48hsRdDV6IzV6E6MGhXK8qY8tZW3Myo1maEIIG4+1sPF4K/tqugiUiem1uRiRFEqEWk56ZCC5uiBiQwLoNnkHvqRFBnLtyASmZEXw4vZqajpN9JrtBCukPPrpSUrqe/jDlFQuLojB6nAhEwv51xeVdBisuNxu2g02Xt9bx32zMzna0Msbe+roNNr5+yW5CKTtBErdvD7nEaxWFfXGYNr6JjE7fRhCoYDrR5/tNdepdDw76VlCZCE+TVXeXc6e1j1c1HfRgMa7MboxGGwGHil+hCV5S4hXx/vEtvXECWyNjainTv3O0dQ/lN+MQM7WZvPSlJfQyL1G/BB5CAGusyu1Lx97mQPtB3hq/FMDrA5mhxmDzeDzxnxY9SFrTq3hwZEPDvgCeOnYS3Rbu3ljxhtnurh/AHqLnjZzG2anmVBCz/+GX5Cvsyb9+PHj59t8nfyzs2kn+1v3Myxq2Pnf9B0MiRjCv8Y+ibWslPyxlyJWqVAOL0IU/P2DT35ruFwuli5dyueff05MTAyFhYXMmTOHzMwzkWb5+fmUlJSgUCh44YUXWL58Oe++++7P3vZNqw+yt6aLZZMGMTQ+hBydmvouM3aXiye3nGJBUZxPeH7NgmHxFMZrsLs8yCVCCuJDEAjgaGMvg2PPfLYapZSnLssn4nROeGufhVd2VdNvcTArJ5J/f1WHQipiwbB41h9upr7TxNqDTSilYsanhTMzJ4pxqVoGx4aw6fYxSMVC3G4Pi/69n8ZuC71mBytmZeBye/joaAvzhnq99akRgbx703A83+Pk6DbZue2dQ9ToTYxOCeXqkQnMK4il32rnpjcPUhAX7PueVMrEJMrE3DcrE5PdyZoDjZTU9lDfacbicKFRSqntNFOlN3Ll8Hhe3lVLpFpGUpiKWE0Ao1K0DE04E2fWabQhFgp8OeYut4fFY5KI1QRQ1tJHRqQaoVBAeasBp9tNh8FGu8GGxeGt7E/OiGDriXbKm/to7rUQqQ4gUi335VI/u62Kpy7Lw+n2cMPrB4gJUfiSb1LCA/n9lFRe3FFFQqiCKLWcz8rbWVgUz6H6Hj4+2kJxbTc3jk3i0UtyeXd/Azsq9agDJBitTiLVchZvr8LudDF/SCzBARIeO/w8soBe3pjxOi3GU7x08COaaybR19vADWMSqe6tJk4d59NIrcZWNAGas/q5ZibOJEoZRaQyknUV6xgePRydSsfe1r3848A/cLgdTImfQmxgLAIECAQCWh/4C7aKCmTx8cjTB97s/1h+MwIZIDTgjPC8q/Cus173eDxYnBYkgrN/ghkXO45RulG+u5RRulE43A5SggdOd7lz6J2YneYfJY4BLku7jAtTLjznCNgfQo+1hycPPsnMxJk0N5RxsGU/985+CqX0+/3M9qZmWpYvJ+SqKwmaOfMnbduPHz//u4iEIi5KuYh6Q/15/598Fx6Ph3UV66jsreSCpAsYNvv6M+v3i+Oz2L9/PykpKSQleSttl19+ORs2bBggkCdMmOB7PHz4cFavXv2LbDszKpC6ThMfHGpmX00XVxTFY7E5qe4wsel4K/lxIWcJ5LpOIwtXFVOUGIrV6aap20x8qIK6LjNv3zDc1wAnEAgGNO+9sL2aT0vbEQig3+JkYno4f5yZwcqd1ZxoMRCplhEdLCdbF8yS8ckcqu/hRGs/2bpg9lZ30WWycf2oRK4ZmUiPyc7nJ9oRCQX86/J8xCIBtZ0mHt18kpvGJlGjN/H6njqevGwwKeGBZx13u8FKa58VsQC2lncwOkXL3ppOxqeF8/FtYxAKzy4ixZ2elmm2OxEKBRQlaZBLRChlIuRiMSNTQrll9SFkIgH3zEgnKzqI8tZ+vihvJ0gh4UjDSQRCAR8faaHbZOe5K/MZmxqOSCjglgkpvFfSyLJ3DvO3i3MYnhSKVOytis8ZHM3F+TFclOdNhnF7vGNQMqKD+HBEPFqllOpOM/d/VMqs3Cgyo9SkRgQiEwuZkB5O5OkblKONvSxbc5joYDnHm/pwuD3MHxLDo5fk8tCmckqbDQRIRYhFAuRiIbGaAObkR3Nhvo7MqEBEQiFWh4vhiRpSwgO5Y2oqD39Sjk0/hdtnxqOQKDA6jNiFTYzLUDA2NYw9LXt4qPghFmUuYu6guTQZm1i+YzlTE6ZyY+6N1PTWsObkGq7OupqEoAQSghI40nGE18pew+w0szBzIYPDBjMsahg1fTXoVDoWfrKQpKAk/jr6r6hnzcQgECDSaM76vH4svymBfD6K24rZ3rSd2/JuO2ej3Df9MvHqeBZlLTprmaTgc8fUnA+BQPCTxTF4O9IruitI16RTX7yZClcdlrYmlHHfnwcoEIBAIkEg8o/B9uPHz7lJ06Tx/OTnBzz3fsX7bK7bzKNjHh1QfDgXLo+LtRVraTA0YHVayQ77/zM46r+V5uZmYmPPDJyKiYmhuLj4O5d/9dVXmTFjxs/ersfjYenEQdw1PYOjjb14PB7uXneM1j4rkzMjeO7KAgZ9S1yWNvdx+zuH6LN4Y8UWj0mio99KRKCMlj4r6oDvlhm/mzSIXRV6+qxOXthRhcMNUcEB1HaamJ4VSZvBikQk5L5Z3huDdYeaOFjfQ6BMzOayVrqMdq4Zmcjx5l52nNLz5vXDSNCqfOvfXdVJrd5IZ7+VOE8T8WrhWZPjviYjSs3q64t4aNMJTrb109FvY3VxA2q5xDdT4btYNCKBEUmhXJSn40hTL3euPcKM7EhiQ2K4ang8uhA5g2O9FeOUcBXXjEpkZHIod79/jOPNvcglIvptTpa/f5y9f5zoq1QPTdBQ2tzH7io9mdFq5g+JRSoS8NLOWu6bnYlYJOS1PbXsqeoiJlhOZrSaDUda2Fmh55VFhbx/80jeP9hIabO34U8uETEpPYLX99QyLDGEvdWdtPaa6TbZuSg/mo5+O0lhKgZFBKLvt6KSiciPD+HBOdm8d7CRJW9vp7zNyKqFY2nssZCoVdLSZ6FSbyJOq0QgELBscipX9seTcHpYyJiYMQyPGo5EJOHzus95qPghzA4ze1r28NyR55CL5UyInUB+uLeiva7kWdY3fUFDfwP/mvgvavtqyQzN5M8j/uyzWQTJgnh83OMY7AZO9Zyiuq8ahcR7sxK6aBGhi87WZj8Fv0D+BjqljqzQLFweFw63A4nwu838/9eIV8fz0pSXCJQGYpMVYWqoJTQ29bzvk+h0xL/+2n9+B/348fN/Fqfbic1l+3EJOh6voHK5XeddVCwU89SEp6jprSE15Pz/l/z8cFavXk1JSQk7duw45+srV65k5cqVAOj1+u9d1/0bSvm0rJ3Xry30WSMenpvDvpouihJDfRPvvolEJCRSLefWiYOYnRuNVCzkuW1VvLWvgQvzohEIBLjcHjYcbiYtKpAwlQytSoZQKCAlIpB3Fg/nzxvKMNqcqMQCnE4XNqcbgQCuHBZHt9lOiNL7Xfy7yal8dLSZf2w5xa0TUhiXFoZULKSlx4LJ7sTjOVPl9Xg8vLu/AZlExNigDmQ77qBw8OUQPPI7jz86OIDFY5PpNtkYHBtCYIDEN94a4FSbgUc+Lef2iYMoiD9ToczWBZGt8/qzB8cEMy4tnE9K25mSGcWCorgB2wiQirhquNdXvGJWBje+UYJaLmFaViT5cSE+cVytN7KlrI3o4ADeP9jEpPQI8uNCyIkJZnBsMLpgb0FtT1UXuyr1BEiEPPBRKYlhKjKj1SikIix2F8eb+ihv7aesxVsNvnRoDB8fbeVoUy+1nWYiggJo6rGw6Xgbb1w3jFd21aJVyZieHcmOik5aei1U6/t5eWcNHoEVtbaMl3dHcKzRxt3T09hT2cnwJA3XjEzA5nCxtqSBYQmhvs/Ae41IKGkr4ZlDz2Bz2hgeNZwWUwt2lx21TM1t+behkqqgs5K5JWsQKCSY06J54sAT7GrexYMjH2Ro5NABVlCRUESIPIRcbS5/GvYn6g31vFP+DgsyFnzvNf5j8AvkbxCrjmVawjQe2/8YLo+LaQnTfu1d+lEEy73/0BRJKSiSUs6ztB8/fvx4eenoS3zV8tUPHmoEMC9tHpnaTJZtW8at+bcySjfqe5fXqXTfmxnv5ww6nY7Gxkbf301NTeh0Z5+7rVu38tBDD7Fjxw5ksrOHYwAsXryYxYsXAzB06PdPc23usfia6L7m61HRX1PbaSIqyFuNBEiLDOTtxSPotzpY9VUtkzMiONVq4GhTL248zBsay183nuD9g42MSAqlqcfCzeOTuTBPR7XeiN5oJyYkgOLabnJ1QcgkIuxON1vK2hmVrGVvTRefn2gnOjiA5dPTuaQgBoVUzIT0cLSnB4LcPmkQHf02ErTeKmK/1cFNbx4kRCFhZnYkUm0YpM+CxLHfeexvFdezubQNt8eD0erk/SUjKant5m8fn+D3U1K5fkwSb+yt46uqLgriQgYI5G8iEgoYlxrGxmOtfFbWisvjRoCAvNhgn02jw2DFbHeRrQvirxdlkxKuOsv2satSz7pDTfz1whxGpWgRCwUsW3OY2yam8Oglub4BJE9else7+xt4dlsVpc0GhsRr+OPMDO+Y+NdLqOk0Yne6yY5WMz4tjDiNguwYb8NeW58NqUjAoDAVrX0WDjf08lVVJ/tru/nX5XncPC4ZDwK0KhmXDo0lQOohKTKZJz7tIDFUwbNfVtFhsDIxI4KooAAe23ySVV/VMj0zkjitkl6TnaZeCw9dksCK3SvotnazNG8p12RfQ5uxjb2texmtG+0VxwDKMELSLyA3JApL2GAe3PsgSrGSf5f9m22N21g+bPlZ51shUTA7eTbzP56PUCDk8vTLf7GeKr9A/hZpIWnMSJpBjjbn196V8/JB5Qe43C4uSLkAq9N6zvHZfvz48XM+koKTaDe3/2ibl1QoJVAaiFz0y8Yr/dYpLCyksrKS2tpadDoda9as4e233x6wzOHDh7npppvYvHkz4eHhv8h2n7myAKPNyUdHWmjutTAxPYLaThMOl5vUiECqOvpZsvoQCVoFj8/PIyjgzK+sRxv7eL+kEalIwD8uHUy7wYpcIsLj8bCvphOb001+XAgIvNY+u8PFja8foNdi572bRnKvQuoTvKMHhVGtN+LxeDhY1wN4B5QAGCxOxEKBb3qk1eHiwY0niNMomJrlnWZbXOPNRL64IJqrRyawoaydEUP/4GsO/DYtvRZe3VULAg+3TkhBKhYhEQmZmB7Ox8e8yRDXj0liZLKWPdXdVHUYfe812pwoT0/dAzjR0kePyc7EtDCEAgE3vXkQiVDAs1cOYUi812bx5w1ltPZZeGBOFv/47BQXDI7md5MHCuRLh8YyJE5Dtk6NQCBgV6WefTXdNPUc4/ZJg3jiswruuyCTwgQN149JIjpYzpcn9dw8Lgmny83CV/fT3GsmR6dmX00Pe2q6qOgwIhIIcHlgZnYk+xtraJdt4sqMy1CQzEX5OlIjVBxr6uOdA43U6k28daM3Yu3+Od4JdR0GKy9IukiNCMTlgWCFBL3ByoMflXGgoZ6oUAtuaSOv7bMzIkGHRCQmRB7CoqxFlHeVkxCUAEBZVxl/2/c3RkSP4NlJzwLwXsPnlEfo0Mg0bDr6IlmhWUxNmMoR/ZHvHVUvFAiJVkbTZmrD4rT47BY/F79A/hZhijCWDF7ya+/GD2Jz3WZsLhtlXWVU9FSwcurK/1NDRvz48fPfwYzEGcxI/PEe1pSQFFZOXfkf2KPfNmKxmGeffZZp06bhcrm47rrryMrK4s9//jNDhw5lzpw53HXXXRiNRubPnw9AXFwcH3300c/arkIqxun2sOFIC6kRKiamR3Dvh8cx2pysXzKKyKAAYkICONbYy+GGHsaneYX5J8dbWP7+MWZkR3L5sDhkYhFxGu93UY3eW8HMiw3iYH0PxbVd7K7Q80pkDbWdZsQiAXEahS8yDry2jT6Lg7zYYFZdW0hwgBSxyCtANx5v4fU9dXQYrNwyIQWZWMi41DCiT1sO2vqsHG/uIy8umEC5lD+uP87Rxl4M1kSuHpFwzuN2uT0EKST0muzsq+nmsXneOLfhyVqGJWp8x/nPrRV0m+y+G4NjTb38af1xlk5IYUZOFDV6I1ev2o8AeGfxcJQyMUabk8MNPdz0ZgnPX1FAaUsfQ+KCMDsDEQB3T0/32TO+/Vl8M1ZvdIqWywpjKK7pRioSIpcI6TWdiYWt6jDRbbYjk4gw2VxUtvcjFgt47oohVOtN7KnSc7LNgMnmJFajJClMSYYO6oWd1BpquWvUCALlEoqStBQlaVl7oIHqDiNv7KljUHggr+yu4ZG5uUSo5QxN0JARrWZKZiQVbQbuev8YPWY7MnU5SHr5qiKb6IS9EGlFGxCKXFLIgvQFXPXJVdSX1hMWEEaaJo1sbTbjdOPY3ridwshCavtqqeypZGneUjbUbEAXqGNawjT6Hf3MSZ5z1jkyO8wEiAMQCASsGL4Co92IQqLAqdejf+FFgufOJSD7p4+e9gvk/2IeGv0QHo+Hr5q/QiVRIROd+yc2P378+PHz38XMmTOZ+a1koQcffND3eOvWrf+R7arlEp67ooBAuVce3DQ2GdvpbORXdtVQ02kiOkTBiG+kUQgFQsRCARlRaqo6jKzaXcsdU9KIC1UQHRzAqJQwtp/qIFQpRy4W0Wnz5urOyokkMzqIpl4rd6w9wg2jk5iVG0VxbRf3fVjK0gkpzB8aS2lzHzsqOpiQFs5lQ2N5p7ie57ZXkRSmYkZOFMsmn/G1bznRxvuHmolSy1l/qIkItYwVszIoTDjbEmGwOth0tIWShh7+fU0hz2+rJipY5os+1SilvHm9t4LqdLlxuyFWE4BEJGRzaSupEYHIJSJkYq+4VwdIKIgLITcmiCStCqFQwF8uzObmNw9SrTdR02nkH5+dIlQpJSlMxRflHaxbMhLJ6ZuDQ/U9bDjSzLLJqQPGd39R3k6v2cHvJ6fi8YBQKOCF7dU8u60SgcDDkHgNPSY7Td1mzHYnWpWcj24bhUIqRioWkhSm5FR7Pzt21SARCNla3kFjt5m6zlBm5t3HxsP9HIrpJSU88HTFv5sRyVo+ONLCybZ+4kMVWJ1uXB4PAVIRj87LZXNpKxc8s5ubxyUyPjUcJxb2mndjdncwPHo0K6Y+wEtlT9Np6eTlYy8zL3Uet+XfxrbGbSzeshilVMk/J/yTVlMrj+5/lNvyb2N20mxuybuFAHEAC9IWEKOK4dXjr/JF/Rec7DrJuJhxvsFrrcZW7thxBzMTZ7IwcyGRykg4XR90tLVhOXgQeWbmryeQ33vvPR544AHKy8vZv3//AH/TI488wquvvopIJOLpp59m2rT/Lj/vfwNfewUvGnTRr7wnfvz48ePnf4Wv48vAO9YZYN4LX1HRbkQqEhKikA7wKU/PjmRiejhSsZBPjrVQ0WGky2QjLlSBXCLizqlphKtlzMiOoq7TxEs7q3n0klySwrze08ZuMwqpCLfHa6PIiw3mlvHJjDu97Q8PN7PmQAMfHWnlw6WjePSSwby4o5oAiZCjjb3kxgT5LA6DY4IRCcDjgRlZkSybnOqLmXv4k3IsDhd/mpGOXCLi5jcP0tZnQR0gxen2cNXweJa+fRCRQMjVIxN8x+fxeBCLhDxxWR5mu5O/f3ISl9vD/tpuOgxWTrb3MzEjAq1Kxsqrz/Z5P3tFPg6nC4vDzf7abtIjA8mMDmJvdRcGi4PQ09aS9Yeb+KysnflDYwcI5Hf2N6Dvt3HBYG8TJMAVRXEcb+rjb5vKuW50ItEhAdidbv65tYppmRGMOX3u1uxv4J39DSSHqdAopNR0mnC4oTAhhIzoILYcb2Pp+EHMyo3m3QMNbDrWetpeE86LVxWwbM0Rimt7WL9kpO8cWx0uPjzcTK/Zzqk2IzvrjxKsqaajPZuwmGLumJJGhDqY5YXLWbZtGZ/Xf05VbxW1vbXMTZ2LxWnB4rLw1om3uKfoHpYVLKOqp4oHvnoAgVDA/SPuZ0H6Ag51HKK4tZhIVSQNhgbWVa5jTMwYwhRhyMVyYlQxRCnPHh0ekJND7IsvIA4L+8HX/Ln4WQI5Ozub9evXc9NNNw14/sSJE6xZs4aysjJaWlqYPHkyFRUViP7Lo8SqeqpYW7GW67Kv896t+PHjx48fP//DlLX0saNCT0FcCK29FgZFqum3OrG73ANsEVKxkNLmPt4/2MQDF2R6/canCVJIuG3iIPZUdfJWcT2tvVZOtvX7BHKsRsHkjAhW7qxBo5AxMiWUSwvPpD8sGZ9MXKiCQJkYuUTIyBQtI1O0/PXjE2w63srKq4eQG+NtUk8JVzEnT8eE1DCGfKtq3GGwUt9lYv6Le3nwwixGp2iRiIVcWRSHQipmX0cnNXoTa0safQL5i/J2nvmyisfm5ZJ3Otnj39cWUlzbxWObTzE5M5yL8s7dfNphsHL7msNcnK/jVFs/X57sQCoWsmR8Cvp+GxuPt6ILCeCK09PyXG4PGqXUZxf5mmlZkazaXUttp5Fuk4MItYzp2VGMSw0nPSqQwbHBPLmlgqxoNbsqOsDjtYzc8HoJhQkawlQyLiuMIVGbzs2rD1KlN1JS38vuqk5CFFLSo9TYXW5Kmw0YLHYmpocxJ0+HUiomUCamos2bgpGtC6KyvZ9/bq3gaFMflwyJYdmkQdj3f8DOli+QSEYSIAqi09JJQlACxa3F1BvquTrzaoJlwRxqP8TaU2tRS9WEyEOo7K1EJBARIgthY81GnB4nDqeDHY07WFexjiP6I0xPmE5JewlxgXE0GZv4oPID0jXpDI0cyu35txOpjMRgN+B2u31BBQCSqLOF84/lZwnkjIyMcz6/YcMGLr/8cmQyGYmJiaSkpLB//35GjBjxczb3q1PZW0lJWwlT46f6BbIfP378+Pmf54vyDjYda+WOqan0WZ3cOCaRCLX8nHnCBquDjn6br9LodLnZeKyFrOggBkUEcrSpjzaDjVsnpnC0sZetJ9p5bF4ulR1GZGIhNoeL5euO8vj8PEYkn7FwhKpkA/zDp9r6OdzQQ2e/FbvTifsbI/KUMjF3Tk1D32/jD2uPcElBjC/H+IlL8zja2MPz26tRB0i4ZcLAtKevqrqQS0QUJp4R1hKRAKHAK14BDBY7r+yqYXuFntSIQJZPz6C208Qf1x/j91NSyTudd2x1uHjss5N0Ge0IBCCXiIgPVTJmkJZYjYJYjYK7p6czLCGEqg4jr++pZWJ6BEvGpaBRSjHbnb5zHKGWE6SQYLS5eHBjGemRap66LI8AqYgh8RrEQgF1nSbaDFYCpGJuGpdMZUc/RpuTQJmI5l4z16w6wNIJKTx1WR4tvRaae8ycaDOQExVERpSaVbtr2FPdyYJhcbxV3EBqhJocXRDLJqey9O1DbC5rI1sXxKZT+zjeVcvI5GHUdRoZ8+g2ZuVP5F+TpiFESElHCcnByQA43A6ilFGMih5FTGAMH1d/zMH2g4QGhDJaN5pPaj/hrh13YXKYsLvsLC9czlvlb9FmauNUzykcbgeVPZVYXVZmJM5gT8se1pxcg1Ao5Jqsa1hftZ75g+azp3UPBpuByXGTKYgoIEv7020V3+Q/4kFubm5m+PDhvr9jYmJobm4+57I/JqPx12Zq/FRyw3KJVkb/2rvix48fP378/Me5bnQiUzIjSI8MZFrWmcJQRXs/935wnNsmDvL9nD8yWcv7S0b6IuCaeiw8vqWCEIWEpxfkc8OYRC4p0BGulnPfhlJ6zHZMdifL3z9KeKCMVoMNoQCSw7672by+y8TNqw/SbbIRdLqpLFd39jTGDoOVww1e+8XXAlkkFFAQr+GVRWcEsL7fxrqDjVyYr+PaUYmMTwsjLyYIl9uDSCggVCXDbHexr6aLjCg1D56uWkeo5WTp1MglImr1/Rys7+GJLRU+z7LF7qKyw8j4tDAuHTowC9lgdfDAhlK2lLWTqVOj77fj8XiI1SiYkhnBV5V6/vRhKcunpTE+LZy40xX2lHAld01NQyUXs3pfHQkaFbetOcSkjAhun5TKvR8eZ3iihki1jFiNgt3LJxCilPLAx2V0GW28f6gJlwe2lrejUUr55PYxCE/fzExIjwCBgOmZkUhEQopO3yQkhip4Yn4uZrsLq8PFEdMaZOE9RKlHsae6C7FIQIQqmKSgCMIUYRRGFfqOs9nYjMlhYmfzTkbrRrMwcyECgYCJcRMJkgZhc9k4pj9Gk7GJfns/RqeRy9Ivo6SthABRACanifKecgJEATT2N1LaWUpMYAxFUUWMjx1Pu6mdweGDEQlFNBub+aDqAzrMHf//BPLkyZNpa2s76/mHHnqICy+88GfvwI/JaPy1EQlF/hxPP//TPPHEE9x5553o9Xq02h+Wh+vHj5//XVQyMRlRZw8I8XjA6fbQZbLT2G0mVuP1LX8tjgHiQxUUJmjYWaFn8RsHeXVRoc/f/OCcLCx2F3uqO7myKB47zgxjAAAgAElEQVSNUkpjj4Wh8RrCvyOODbzV1KLEELad7CBcLWdQuOqcY6BPtffjdHuID/WK7dY+C0qZGLV84ACw0uY+3i1pIlajYFZuNFUdMOzhL0nSKnln8XB0wQGMSg7F5Xbz6fFWUiPVKKRilk0eRKjK29D33PZq3B4PUUFn9jtEKeWZBQVEBJ7dPN9ltHO0qQ+n24NcJGJIfAgT0rS8U9xAiEJKUICETqONl3fV8NLOGialh/P+wSY2HmvhquHx6PttvLKrlksLYxAKBMjEQkamhHLj2CRW7a5hyVuHuGtaOmmR3ui4v8zJ5v7ZWRTXdpMWGcjoQaHIJaIBvwLYnC7m5usIVkjRKKXc9s5h7p+dxdJ3Dnkzk81NTEqLo69lOu2dPWjHiVFIRVwyJAahZhO3flnMsxOfJUxxxvd7ZcaV5IXlce/ue1lfsZ7bC27n+cnP8+j+R9nbspd/jv8nvdZeyrrLAPis7jPsLjs91h7UUjUBkgAMdgN99j72te5jeuJ0tjdup7y7nKWBS/lD4R8AyAzNxOPxMCNxxjk9yT+V8wrkn9Ip+0NDzv348fN/h8bGRrZs2UJcXNz5F/bjx89vkl2Veqo6jFw9IoF1S0ayaNV+3thbx/NXFvDanjrmD40l+bS3WCAQcMv4ZLqMNiKD5GhUZxrPBAIBJfXd/P7do4xI1LDymkLGpoYh/Yav+VzIJSIWjkigqcfKH6amDvA6f5PhSaFcM9JOXmww/VYHN795kJQIFQ/OyUYmFvr802MGaXnqsjwyT98EiIRewalWSBAIBAQrpIxNC+d3aw7jcruZkBbOvxYUDDgOhVTsnf4HdPRbCQ+Us6+miwc/PuGtAqeHY3e6cXs8yCUiTrQYWDIumZk5UUhEAp7dVsVfN5bT0W/D7vLw9o3DeeTiXKo6+jnU0MO8IbG09Fr54HATf9t4ApvTw18uzOKC3GjmFcQSopQiEQmZkhHBU59X8FVVJ/GhDdw3+0x2scvtISxQxvGmXv65tZK7p6f7jmF3pZ571h1jSmYE98/JJlAuRqOUIhR6K+Fmhxlj0Ot83BRGvOtGFDID71b9m5iQi2juNjMz1TsmOlB6Jsu5pK2Exv5GxsWMI0gWRGlXKesq1jEhbgJXZFzBiOgR6K16drXsQqfUMS5mHDubd2J1WrG6rCg8CgQeAfGB8TT0N5CjzSExOJHNtZsp7SylzdQ2wOpqdBgx2Aw+e8cvwfdfiT+ROXPmsGbNGmw2G7W1tVRWVjJs2LD/xKb8+PHzC/H73/+exx577BebQuTHj5//PTYea2XdwSb6LA4EAgGXFcZyZVE8NZ0mvijv4HhT74Dlm3sttBmsTM+O9A332F3Zycod1YQHyrC73JS1GQCv+D1XNfjbZEUHsfqGou8Ux+AdG33d6CSCFVIUUjHTsiIZmaRl4avFPLypnKONvZS19PHXTeVEBcmRioW43W5iQwL46p6JvLqo0JfUMSQ+hLBAGUKBkIvydCx75zArPjju29Z9szOZlhlJcW037xQ3ABAWKCM5XEnE6aryne8dYfEbJdidbp75spK1BxtRyMSY7C4+Od6KSCjg6uHxPH1FPm0GKxVt/azeV09Hv40ghYQVszN47oohZEYF4nC5EXi8Y6vD1XJ6zQ6Ka7rQhQTw5KWD+fPsLEYkhfKHtUfoMFj53btHuP71Em5ZfZDNpW2cauvnD2uP0Gfx5ih/dKQFu8tDUVIoD3xUxtqSRp5ekE9eXAiblo1mRlYcM+IvYG7aBcwfGoNKrKGpbhg9JgdbyztYv0eGSqLiVPcp72dubGb5zuU8XvI4D+x9gGZjMyqJCpvLxvNHnidGFcPYmLGU6kuxOq3IRDJcuLh/xP1khmYSqYhELVFza96tWF1WEoMS2VizkZVHVyIQCLA6rVT3VgPehBG7y87aU2u5e9fdHGg7cP6L+AfyszzIH3zwAbfddht6vZ5Zs2aRl5fHZ599RlZWFpdeeimZmZmIxWKee+65//oECz9+/pfZsGEDOp2OwYMHn3fZ/6a+AT9+/Pyy3D09nV6z3RdDNivX25Pj8Xh44aohJIQq+LysjWCFhMLEUMalhpEcpiImxJvM4HC5Wb7uKD0mO9kxQVw/OpG82O+fAtvca0EsFHznJLzzIRIKuGVCClaHi91VerpNdu5Ye4TpWZFsPdHG0cZenlmQz3PbqthwpJlH5+UyZ7AOq8PF6n31jErRsmxSKv/YXE6f9cxwjtpOEyt3VJMXF8Lj8wfzRXkHeXFeP3RymIpnvlFpHhQeiMHqwGJ3YLQ50aokeDwer4CXiFHJxFw2LI4tZe3sr+3mUH0P4Wo5iaEKDjf0MGZQGFOyIsiJCeKt4nqGf6OJ8bU9tWwpa+eFqwqYnOmtqv75w+NsOt7KuLQwwgJl1HeZmJwRwdSsCHZXdSIRCahs72dogoalE1MIVkh4dXct1R1GBAIBvWYHgXIJ2+uLWX1yKzcOvobrRg3ibxtP0NoVwOgULTEhAQjE/ZT1b2Hv/oNs1H7C+gvfRxugZXbSbAKlgZS0lZARmsE9Q+9h6ZdL2Vi9kbywPEbqRrKreRdOj5NaQy06lY6CiAJkIhkrvlpBkCyIJw49QZI6iVZzKwqJgt8V/I7G/kaeO/Icx/THGKUbxarSVWxr3MaQiCG43W5cbtdPukbOxc8SyBdffDEXX3zxOV9bsWIFK1as+Dmr9+PHzy/I9/UTPPzww2zZsuUHree/qW/Ajx8/vywapdej6vF42FnZSYRaRnqkdxxySrgKm9PF019WER4oozAxFIFA4PMne06nTdw5NZW2PiuFCRpGJn9/r4PL7eG2tw+hDpDw2rU/75dofb+NynYjRUka5g+JQSISkqRV0WuxYXe5qe004fFAuMorxBu6zawtacRoc7JweBwF8SGEqWT8cWYGTrebsuY+PitrZ3uFnqxoNRfkRWOwOjjU0EP+6Ug4o81JoFzCbZMGAfDRkSZaeiz0mOw88PEJ/jInixvGJgEePj7awhfl7SydkMLwRA1v72/g4GmhPGaQ19u74UgzFocL3Tei4OYWxJCoVfr81gCzcqKo7TKTowtGIhJid7q5fZLXN732phHc+EYJD39STnKYioUj4knQKjnS2Mdjl+QSr1X6PrMm635CI8opSBTTbrAyPEnDm3vrMFqd7KypoVv1PB5XAK62q5mUEcSLR1+kx9bDiqIVmBwm3jzxJr22Xh50Pkh9fz0igYjnjzzPSN1ICiIKONJxBKFQSH1/PS8efZGdjTvRm/Q4HU5EQhHxQfG4cVPWVcYHVR9we8HtnOo5xeyk2QCEykOJVEYyN2UuOaE5DCGehhsXE3LpfAKnTPlZ18tvbpLevpZ9nOw5yVUZVyEW/rTD77f3U91bTW5YLkLBf8Sl4sfPL8539RMcP36c2tpaX/W4qamJgoIC9u/fT2SkP87Qjx8/Z9NncfD3T8sZFK7i6W9USmViEY/MzWHbqXbu31DKilmZvuEW75Y0smZ/I88syPcJsG/i8XjYUaEnOUzle10k9No4zhUr9+39eWF7FTOyIxkcG0K3yY5aLh6Q1RyskDAkPoRxqWGMTQ3nrveOYrI7efuGEQQGSMiMVqOUiciP94rbQeEqnpifR3SInCVvHqSiw0hyeCArd9XSb3Xw7uIRvHCVlB6z3dcQ9+beej483MxTl+VRUt/D+oNNPL0gn06jjQ8ON3Ogtht1gJjwQDn9Fgcul5v3SpoIlIt56OJspmVFkhsThNHm5MtTeqwON7NyzzSenWzrp81gxeXxYHe4eWNvHZmRar6q6qTH5CBL520i3FvTzT8vyyNUJSNRq2RkspaXdlQTp1Ewb0gMv5+SytHGXracaKe208QVRfEsGBaH28OAITC35N/CpemX8rs3m2nprWLD0lHcNT2dKZkR3LzxAcxGJR5LAlpNDVfm/Y6nj+6mydjEtZ9ey4KMBYTIQuix9dBibEEsEOPyuNBb9NT01rC3ZS+DQgYxP20+Nb014IGK3goECHAKnCzMWMjrZa9jtBuRiWUY7UYOtR2iy9JFWWcZHjxcNOgiLhp0EU8fepo9LXtIT12Oy9CHy2L5kVf02fzmBPLn9Z9zvPM4s5Nm+ybR/VjeO/UeG6o38PDoh3+xOBE/fn4tcnJy6Ojo8P2dkJBASUmJP8XCjx8/AzDanLy5t47JGRG8V9KEzeHm2lGJZy2XrQtibUkjpc192F1un0AOkkvQKKW+v79NXZeZhzaVMy41jHtnZ/qevzBPx61vH6KyvZ87pqYBXjG9ancd3WYbd05N4/MTbaw50IhcIkIdIOW2tw9xYb6OG8ck+dYTKJfwlwuzaegyc8XL+7iyKI5FIxJ4amsFcomQnRV6/jAl1dcoKBAIyDkd+ZYUpiInJpjRg7R0Gm1kRqmRiIUUfWPkdmufheNNvUxIC0OrkhGvCSApTIlKLmbLiTYONfQwPj2Mkclaimu7+aK8nZpOI1nRahRSEcEKKcEKqW9fbxqbxEObymnrs7L8/aMsGZ/Co5fk4nJ7kIiENPeYWH+omY2iFqr0JrpMdtYcaCAtMpCK9n6KkkIZcXpKX43eyNqSRtweGBShYmeFnuLabv4xLxetSorb7WZreQfPba8iWaukyrmWeYMzyA+ZxTtHjxKs1KLvF9JjtnBpYSxquYTGpjQs/aNRa6q5cVw4WpWM+0fcT5Oxifv33E+/vZ+FGQup66+jx9rD5rrNqMQqLE4Lr5a+yoqiFbSZ28gPz2e0bjRqqZrowGiiFFHIxDLUUjWvHn8Vm9uGRqTBaDfy9OGnCZGH8HnD57xc+jJ3Dr2THG2OLwru9e5P+dPbbyP4BWy9vzmBfHvB7fTaen+yOAaYFD8JhURBYtDZ/xj8+PHjx4+f/0Vq9EbWH2pGLBTy2Yk2ekx2ErUDM4vNdie1nSZWzMzA7nL7GvMAZuREMSPn7Bguj8eDQCAgTqPgrmlppEYEnrVMR7+Vzn4bS8an8GlpK28V1xMUIMFsd+FyezBanWiVMialRxCikJClC8LhdLO3upMRyVrsTq9Qb+oxY7Q5sDhcCAQC9EYb207pMdkcCAUCnvqiEoPVyeXDzqT5iIQC/n5JLgArPjjOwfoeJqaH02u2+wStwepgw+EWarvMJGqVXPvaAe6dlcE/L/cmPFwzMpHZudFYHC4e/+wUFwyOIjFUSXyoirtnpA841uKaLtweD9m6IO6/IJNXd9dypKmXOYN1aFVS6jrNZOvUJGiV/OvyfOq7jBxvMpCtU3OooYf5Q+NwuNykfeM85sUGs3SKirXH9/PW0T4uyCogI0pNj9nB5Sv3MTwplEUjE1DLJVgddrpcVZzo9nCiUcZHlVtJDZjM9TNkXP76h6Rp43h/8RQWDU/jw5O7iIw5hEh4ETaXDZlIhkKswGAz8MrxVxAKhMxKmsWMpBlsa9wGQKDE603O1ebyVvlbaOQarC4r/xj7D2YkzkApUeLxeFi0eRFhijCilFGc6jmFx+JBLpIzO2k2NqeNyp5KVuxawcT4idxdeDcePOSE5fwi4hh+gwI5SBZEkOz7GwLOR7w6nnh1/C+0R378/N+irq7u194FP378/B+kucdMUaKGyRnhSEQCErVKn0D8mreLG1hb0sjj8wf7xj9/Hx0GK7e+c5iL8qK5oiieqVln27rkEhGjU8LYVdlJv9WBVCwkQCLivllZhKlliEVCrhoez8ycKF+G8t/n5jD3+T1sr9BjsDh4bns1y6el8fdPT6IOkCASwNCEELRKGbk6NWUtfdw/J5vV++p9DYjn4tpRCeTFBvHwpnJGJodyx9Q0lDIxuyo6eXt/PbdPHER2TBBNvRYsdhcv76xhQVEcKpmY6OAADtZ309BtJkAiYmbOmaFjbxfX026wMik9gse3nMJoc6ILDqC204RIKGB0ipZRKaE8v62aDUeb+dfl+WREqUmLDCQtMpCpWVHMf3EPTreHe2ZknJVGJBAI2Nr5LC2Sk7R2BtF+MoaRuiLc3bNxuj2oZGLGpoYxNjWMfquDlbvuZWJiFJHBQk41C6hpd7CuYj1R4UMYlpANwPWjsii1v4JGHss7J98hNSSVYVHDeKv8Lap7q4lWRbM0bymFkYWsObUGmUhGjjaHkvYSiqKKGBszlq11WzmmP4ZUJGXJ50tI1iRjdVhp7G9EIpIwJ2kOCUEJ3LPrHgDmpc5jR9MOFGIF2gAtMpGMbks3Df0NXJtzLbuadtFuaidCGXHea+98/OYEsh8/fvz48ePnx7O9opPyVgOvflXLgdoeXr7a26Tb2G3mUH0PM3KiGJsahs3h9lWW7U43L+6oJi82iLGp4WetU3B60IXkPPnHyyYP4rrRiWhVMmbnRuNye7j/o1IemzeYhi4zbxfXc+vEQQPW+/DcHIQCAd1GGxqllLBAORMzwjHZnFTrTYgEAoRCAcOTtQQrZRQlhjJmUBhVHUbuePcIi8d6Y+IivzEA5OkvqmjqMXNxgY6+09XXe2els7emk0i1nOHJocSEKHhmQQEv76xhbUkjRUka383CkHgN7940AqX0TJXT5fbwxJYKTDYHz35ZRUKogqEJGnZXdTItK5JrRiUQqpSy7WQH8VoF84fEEh96tof73lmZiEWC74zqnJEwgxhVAlmawexu3cqB9gNcHDmH9KhAbp88iG6Tnfs+LGVwbBBbSnsJkCi5ZXwKby2cy8v79mCSjqDb1sSiwgQcbgdtpjZemvISRruRgx0HEQqEfFLzCR9VfUSILAQPHtweNxHKCBoMDaikKpQSJcGyYCbHT+ZE1wn2d+zH7XFjdpvpc/SRHJJMTV8NHeYOpCIpn9V9hkQkYVr8NIpbi9nesJ3owGgMdgOvT3+dF46+wOoTq3G4HVyadimPlzzOhckXctPgm773evoh+AWyHz9+/Pjx4+e83DsrA5PNRY/ZTo4uiOhgr3D84HATG460kBKhIis6aIBFos/iYEtZG11G2zkFcligzDee+du09VmRS4QEK6TIxCJkKhFWhwu5RITd6cZkd+H2eKho76ekvofmXjNWh4u9NZ1sO6nn0UtyCVFKgUBGnB43nRaZdtZ2FgyLw+rwWjUA2g1WylsNfHComZ2Veh6em+PLXC5K0pBoUHLjmCR2V3ZS12XicEMvm461EqyQ4nJ7ONXWT3WHkcmZERQlacjRnfnV2uPxDLCdOF3u0ykZ8ZTUd7O7qgt9v43S5j4StSrunZWJUCigpdfC79d6R3J/umzMgOZDgFNt/dy3oZQl45LRBQdw97pjTM2M4JIhsb5lrsq6yvfY2puDwWpjzuAYZufGIBIKaOw2s7+uC4/HzdMLCojVBOD2uPm04hAfHnCSkuKmyVVGZXclJR0lfFj1IX8e/mcmxk9kWOQwrth0BT3WHsRCMUlBSUjFUt448QZFUUWYHCZSglNoM7fRbe3m0eJHsbqsCBAgRIhOpaPV2MoR/REkQgkePDjdTpqNzYyPHc8fi/7InA/n0GHpYGriVPLC8lBIFMxNmctndZ8hF8tZeWwlSomSi1IuOvcF/CPxC2Q/fvz48ePHDwDVeiObjrWwcHjCaXF5hkC5hEC5hMgg+YDx0wuGxZMfF0J65NkjqcMCZbxw1ZCz1nU+LHYXN60uIU6j5JkFXh/vF+XtPPppOdeNTuLyYXHMGxKDQCBgzuBohiaEYLA4uHn1QWJCAug22XG43efdztYT7VgcLj462oLD5ebf1xQyMjmU1TcU0dJrwWR3EhV0JlLtyiKvvdLpctPSZ0EhFbOlvJ2H5+YwNF5DWKCMuc9/RXmrgZk5UTxxaZ7vvTtOdfDk1goevSTXd66e317N1vJ2Vi4cSrhaxqGGXpLCVZhsLsamahEKBbjcHpwuDwI8dPRbqdIbfe93uz3YXW7kEiFOl5uPjrYAHqo6jN9rcTlUb6bHZMfl9vjEtlYlxS3SU97TSIQ6F4nYw8fVH7Pq1CqGpl9BfGQw9XUuHjnwCAAigYikYG8TZLAsmCsyrqC0s5RJcZMIV4Sz6vgqRHIRMpEMsVBMS38L5T3lePBgE9iQi+REKiLpsnYRrYpGKBQi8Ai89gqhhKSgJNqMbbSb25n1wSy6rd3olF4hHSQNwlhtZHX5avLD8wlXhJOrzSVIFvSL2CvAL5D9+PHjx48fP6cpruni46OtjEjWUqjU/KD3hAXKCAsM+87XzxXp9k2MNicHarsZnhRKwGnrgVwiZGichuZeMwarA7VcQohCQo/ZwSu7a5k9ONpXie23OrnrvWMUJYYwIS2cqVnh5OiCz6qygne4h8XuIjPaKzDf2FuHwepkfFoYHg8+e0KoSkaoSkbOd4hMvdHGa1/VoZKLiQlWMC41zBdF94epqXxZrmd69kChJhZ6vdOib1ggUiNUtPVZUMnFXFYYR1RwAHuqOjnU0MtF+TreP9jI63vqeGBONiuvHkqP2cGpVgMv7qhmeGIoLb0WPjnexuobhlGUFMq+mm4e/uQkPWYrLcYGIOWc+//4/MG4PZ4B50guETF1RBUnWw0sWrWfRZONrCp/mWHRhVybPQK5SI7JrcfqtJIemo5CrEAhVjD3w7kEyYO4JvMaZifOJlAWyO7m3RS3FuPwODjccRhtgJZdTbvw4CFMHkantROLy0KsLJZWUysH2g4wNX4qwfJgrI1WUoNTaTQ2YnaZqeqpQi6WI0CAzWnj8/rP2dG0gz8N+xNauZYLUy7ksf2PMTVhKguzFn7vtfZj8AtkP378+PHjxw/gHTrhrQafnSTxXXg8HtoNNiLUsp80qv7L8nYe31LB/Rdk8v/au/P4KKt7j+Of2bNvJEOWIQnJBAgJSSCEBBFK2ASpIBIWF8RrK7T1XrcW6ev2gtqK9HIvalWgF4qFe2lx1yAooChRhEpZVIgoMQskIQnZ98ls5/6REjIkSACHeaDn/Rfz8OSZb2aec+Y3T845z8TEzqJSpVLRP9DAvsIayuraGRqpY0RMCC/fN4qaFovLMAWVGnwNGgJ99L0uO9fd77Z/TU1zB6//fDQGrYYVs4Zhd4oeq3FcSkSgN/+Zk0J4oBdGf9c7/I0xhzHG3PMLw5iEUMYkhHbdMAVganIEU5PPr+yRPdjI+EFhWB1Ofvnal+z9tproEG++rWzmL5+f4t9vTWTjp0V8XdFMu9VBsI+eisZ2vixrZOnUIbR02Pkgv4qNR3bwRcsRmq0Z+Otd38vTtW2U1LYyNiGUgroC3ix4kzmD5/BduS+p3vcxJlHD34rrGN4/lukd07nDfAdGHyN7Tu9hX/k+ZsbPJL8mn/eK3yM+MJ7SllKKmoo4WnUUo4+RAEMAVW1VnePL1QaKm4rRqrXo1Xrswo5eo0cgcAhH59VgQyDNHc3sPLWTDGMGsQGxfFXzFSFeITw04iHS+6fzbuG77CrZRY2lBoEgxieGcL9wXpjwAq9++ypqlZqihiIaOxrxs6qxnanAa/Cgy3pPLyQLZEmSJEmSgM6riN2HT/TF+8creWFPAU/NSHJZF7ivbk4Iw+EUZAx0vWJ97+hYJgwxEh/m17VtmCkQcF2JKsBLx79mm/n427O0dtjxNVy8tFk8Lo6GNisGrQaHUxAV5I1afflFPXDRIQxCCJ778CThgd7c1W25OOgc3/xvfz3KHelRZA7sh83h7LGsXefExc7x1iG+OjYuzKDJYufTgmpCfPWsnptG7tFyGi02vqlsZk56FHmFxXxaUM3vZiZzZ2Y06YMmUtue1qM4Blj/aSEHi+sYn3mUXaVvd/4uYSnkHjFS2WThtcWjCfXzYuW7xfzH9IUYfbzZXrSdDV9tYFL0JG5PuJ2ihiL2n9lPdXs1v8n8DacbT7PpxCYA/PX+tNnbGNV/FN/UfsPWE1tps7XhxElaWBoF9QUA+Gh8EAiarc046LxFdJR/FMeqj9FgbaDB2kBRQxGF9YWoVWoGBw+msaMRgaC4sZhn/vYMj2U8xpqja2i2NVPbVsu+sn0kbz2E4+ARTC+9iD46usfv31eyQJYkSZIk6YrFh/mRHhNMZLfbH1+OEF89s0aYemz30mkwG/t2JfuTghp251dxW2qky89UNlpobLd13enuXAHvdAoW/98hQnz1rMpJvaLc5wghWPrGV6j/sV6y1eFk/3e1RAV3Fsh1rVYsNgeRQd6oAAcWHE4rT+Qep7Hdxps/v6nX4SBr707HKQReOg0RwLp70gGob7Xy8v5iLDYnA4K9iYn9kr3l24gR9yNEMk4haG4KZVh4XI9jAvzLmIGMHxTG/57aiE6lY3HqYqbETmFkqB2LzYlBq6G2tYOKRgvrjr6MVVvMt/XfMsBvALfF30aodyih3qHsnr2bM61niPSLRIWKmKDOJXALGwpZ/9V6zIFmpsRO4ZnPn2FgwEBiAmM403KG/r79sTRZaHO0MTduLpVtlew7sw+1UFNvqae8pRwAFSp2Fu+kw9mBUzjRqDQgIMAQgE3Y8NX58tyh5xhvGs+J+hOcbT3L8n2/Yf2bdvwDQtFe5Z1gZYEsSZIkSdIVGxzuz4pZwzya4YGxcUxPiXC52gyw8v0TFJ5t4a+Lsgjw0nGsrJFTta3cOiycMH8Dgd46AFo77Bi06h6FqsMpKKpuYWCob69F7Dk2p+gqqAxaDX9aOLJr6bpl7xynrKGNVxeNpp0qiHyJOt14fjp2Pu1W+0WPe7E7Dgb56Fg6dQgOp2DW8ChO1Pmj8TrDL1LHolarOFRSx9I3v+Le0bEsvCkWgMaORpZ+spQxUWNYMHQB8WF+RBiX8tsDv0Wr1qJVazEGnC8Jp6dEMjGxP7/e9wbttnaGhw0nvy6fv1X8jbigOBo7Gtmcv5k0Yxrt9nYSghOYaZ4JwN7SvZxpPcN/H/5vsqOzcQgHDuFgR9EOTP4mHMKBj9aHDmsHR84eYYRxBGGGMOo76skrz0ONGn+tPzqVjpGRIzlRe4KyljLswg7QdSOSqtYqbMLGiboT1FhqaLm0bSwAABFDSURBVLY1IxxOrHoV+qgo1PrLmxh6oe9fePASXn/9dZKSklCr1Rw6dKhre0lJCd7e3qSlpZGWlsbPfvazqwopSZIkSf9Mdu7cyeDBgzGbzfz+97/v8f8dHR3MmzcPs9lMZmbmNbvBT5PFxudFtdgdl14h4lry1mt6FMcAd2ZEs/CmWPz/Mexi0/5i1uwtpL7Nxso7Uvj1tEQa220s2Pg5/7nzmx4//8nJan6+5TDvfnmG0rq2Xp9bpVLx7NxUVuWkdG0L8tF3DfW4NSWcmalRGLRq+vv0Z2rsVMYPGM+4QWHcktzzzoKXolKpmJcRzV2ZMXjrtYwIH8FTY56kv1/nuOchEQEsyIohe7DrsnoO4UBwfvxzmE9Y55hhfe9Darx0Gv5r3H9x15C7aHe0Y/I1YfTpPOaZljPsLd3L84efZ9lny7DYLUDn6iOxqtmEe0fio/Mh2j+aRmsjVW1V+Oh8UKGipLEElUpFgC6Adls7u0/vpr6jHquwAqBWqWm2N6PT6ogNiGV51nIGB3Uuz6dX66lsq8SJk7OWs9R31FPQWECbtY1Iv0j8DP5sX/VjYv5382W/rhe6qivIycnJvPXWWyxe3HNB5vj4eL744ourObwkSZIk/dNxOBw8+OCDfPDBB5hMJjIyMpgxYwZDhw7t2mfjxo0EBwfz3Xff8corr7B06VJeffVVt2d7+0g5m/eXsConhZGxfVvlwpOy4vuRxflx0Y9MGkR1Swf9/Axd2wxaNUPCA4g39iywO+9SF86u/Er+/FkJWx7IJMBL12O/75ucOL3bHfO8tF48kPJA1+O8b89yuq6Ne7JirmiCY3c2h5PlufmYw/z4yVjXyYqBhkA2TNngss3oY+TFiS9+7zHrLHW8cPQFLHYL6yatIzqgc0xvtH80Y01jifKNwl/vj0FjoM3WxhelLTy/5ztmj3qapIHNhPuEkxCcQFxQHKFeoSzbv4wUYwoGtYGqtioq2yppt7ejQYOfzg+rw8rQfkMJNgTzSdknrD+2nvXH1hPmHUagLpBgr2DKW8rRoMHJ+S9pHaKDspYyAHaf+oDHB9xHQHQ8Ku2Vl7lXdQU5MTGRwYN7LrotXXtHq46yvXC7y+xYSZIkJaloqWDrN1tptjZ7OoqiHTx4ELPZTFxcHHq9nvnz55Obm+uyT25uLgsXLgQgJyeHPXv2XJP+f8IQI/ffPPCyJ/IpxYAQH0b846Yf53jpNDxzxzDmZ/Sc0BUZ5M3jU4eQkz6A29Ii8dP/sCNT3zpazmuHymi1Oq76WHZH53CQU3WtP0CyTu32dnRqHfck3tNVHAOcbj5NXmkezbZmpsVNo9XWyuIPFpNXvZknbkvizvRkNny1geeOPEdMQAyflX9GgCGAtRPXsnnqZhalLEKj0hBsCMZf58+ilEUMNw5n9Y9W88KEF7jdfLvLF4aa9hrGR4+norUCm7BhwwZ0jlO+kKHJwluP3M7Z//njVf3ubhuDXFxczPDhwwkICODpp59m7Nixve63fv161q9fD0B1dbW74tzwXv32VYoaixg3YNxF/1wiSZLkSfvP7OcvJ/5CfGA8oyJGeTqOYpWXlzNgwPk7oJlMJj7//POL7qPVagkMDKS2tpbQ0FCX/X7oz9gBIT7ckxVz1ce53kwa+sPcfOJC/zF9KC0ddpdl666Ut17D5vtHob3CVTl6ExsYy+Zpm9GrXcfzDgkZwoqbVxAT0Hku6DV6EoITMAfHdg3teGzkYxg0BvLK8vi49GMmx0wmNjAWAKOvkQi/CG6KvAm9Rs/shNlo1Odvv53WP42lo5bio/Xhtwd+i0M4yIrIIjM8k6L6It4peodmazM6tQ61Wk2ALoB6Sz3+On/OOirYP0TNjKhIrsYl35FJkyZRWVnZY/uKFSuYOXNmrz8TERHB6dOn6devH4cPH+b2228nPz+fgICehduiRYtYtGgRACNHjrzc/NI/PJL+CA0dDbI4liRJsaYNnEZsYCypYVe3aoDUd/IzVtk6b7JiuPSOfeSl01x6p8tk0PTMp1KpSApN6nqs1+hZPnq5yz4Z4RkAxAfFd7X9c2ICYlg7ae1FnzPEK4T5Q+YjhCB7QDbt9naMvufHVD+c8TAVLRU0WZsI9Q6ln3fnMBohBK+feJ2E7Gj6Dcy6ot/3nEsWyB9++OFlH9RgMGAwdL6g6enpxMfHc/LkSdk43SjcN5xw36tb0kSSJMmdfHQ+pPdP93QMxYuKiqK0tLTrcVlZGVFRUb3uYzKZsNvtNDY20q/f5a9BLEnu5qvzJT4o/op+VqVS4W/wx9/Qc7m/CL8IIojosf/coXOv6LkudFVjkC+muroah6NzPE1RUREFBQXExfW+Hp8kSZIkSedlZGRQUFBAcXExVquVV155hRkzZrjsM2PGDDZv7pyp/8YbbzBhwoSrnuQlSdJ5V1Ugv/3225hMJg4cOMD06dO55ZZbAPjkk09ISUkhLS2NnJwc/vjHPxISovzZrpIkSZLkaVqtlpdeeolbbrmFxMRE5s6dS1JSEsuXL2fbtm0A/OQnP6G2thaz2cyzzz7b61JwkiRdOZVQ0LIHI0eOdFlPWZL+2Sm9TSg9nyRda0puE0rOJkme8H1twi1DLCRJkiRJkiTpeiULZEmSJEmSJEnqRlFDLEJDQ4mNjf1Bj1ldXU1YWNgPekx3kVnd43rOWlJSQk1NjQcTfT93tNlLUdL7qZQsSskBysniqRxKbrN9aa9Kef/OkXkuTklZ4PrM833tVVEFsjtcT2OuZFb3kFlvLEp6jZSSRSk5QDlZlJLjeqO0103muTglZYEbL48cYiFJkiRJkiRJ3cgCWZIkSZIkSZK60Tz55JNPejqEu6WnXz93bpJZ3UNmvbEo6TVSShal5ADlZFFKjuuN0l43mefilJQFbqw8N/wYZEmSJEmSJEm6HHKIhSRJkiRJkiR1c8MWyDt37mTw4MGYzWZF3oLz/vvvx2g0kpyc3LWtrq6OyZMnk5CQwOTJk6mvr/dgwvNKS0vJzs5m6NChJCUl8Yc//AFQZl6LxcKoUaNITU0lKSmJJ554AoDi4mIyMzMxm83MmzcPq9Xq4aTnORwOhg8fzo9//GNA2VmVZvXq1ahUKo8tq7VkyRKGDBlCSkoKs2bNoqGh4ZpnUEJfd7E+wlMubFNST5c6bzo6Opg3bx5ms5nMzExKSko8luXZZ59l6NChpKSkMHHiRE6dOuW2LH3Jc86bb76JSqVy+8oNfcnz2muvdbW/u+66y6N5Tp8+TXZ2NsOHDyclJYX33nvPbVl6q6W6E0Lw0EMPYTabSUlJ4ciRI30/uLgB2e12ERcXJwoLC0VHR4dISUkR+fn5no7lIi8vTxw+fFgkJSV1bVuyZIlYuXKlEEKIlStXiscff9xT8VycOXNGHD58WAghRFNTk0hISBD5+fmKzOt0OkVzc7MQQgir1SpGjRolDhw4IObMmSO2bt0qhBBi8eLFYu3atZ6M6WL16tXizjvvFNOnTxdCCEVnVZLTp0+LKVOmiOjoaFFdXe2RDLt27RI2m00IIcTjjz9+zduAUvq6i/URnnJhm5Jc9eW8WbNmjVi8eLEQQoitW7eKuXPneizLRx99JFpbW4UQQqxdu9ZtWfqaR4jO83zs2LEiMzNT/P3vf/donpMnT4q0tDRRV1cnhBCiqqrKo3keeOCBrs+t/Px8ERMT47Y8vdVS3e3YsUNMnTpVOJ1OceDAATFq1Kg+H/uGvIJ88OBBzGYzcXFx6PV65s+fT25urqdjuRg3bhwhISEu23Jzc1m4cCEACxcu5J133vFEtB4iIiIYMWIEAP7+/iQmJlJeXq7IvCqVCj8/PwBsNhs2mw2VSsVHH31ETk4OoJysAGVlZezYsYOf/vSnQOe3XaVmVZpHH32UVatWoVKpPJZhypQpaLVaALKysigrK7umz6+Uvu5ifYQnXNimpJ76ct50799zcnLYs2cPwg1TlvqSJTs7Gx8fH8D97ayvbWrZsmUsXboULy8vt2Xpa54NGzbw4IMPEhwcDIDRaPRoHpVKRVNTEwCNjY1ERka6LU9vtVR3ubm53HvvvahUKrKysmhoaKCioqJPx74hC+Ty8nIGDBjQ9dhkMnmss74cVVVVREREABAeHk5VVZWHE/VUUlLC0aNHyczMVGxeh8NBWloaRqORyZMnEx8fT1BQUFcho6Tz4ZFHHmHVqlWo1Z1Nsba2VrFZlSQ3N5eoqChSU1M9HaXLyy+/zLRp067pcyqxr+veR3jChW1K6qkv5033fbRaLYGBgdTW1nokS3cbN250azvrS54jR45QWlrK9OnT3ZbjcvKcPHmSkydPMmbMGLKysti5c6dH8zz55JNs2bIFk8nErbfeyosvvui2PJdyNX2k1l2hpKujUqk8emWsNy0tLcyePZvnn3+egIAAl/9TUl6NRsMXX3xBQ0MDs2bN4ptvvvF0pF5t374do9FIeno6e/fu9XQcxZk0aRKVlZU9tq9YsYJnnnmG3bt3ezzHzJkzu/6t1Wq5++67r0kmpfq+PuJakG3qxrZlyxYOHTpEXl6exzI4nU4ee+wxNm3a5LEMF7Lb7RQUFLB3717KysoYN24cx44dIygoyCN5tm7dyn333ccvf/lLDhw4wIIFCzh+/Ph196X1hiyQo6KiKC0t7XpcVlZGVFSUBxP1Tf/+/amoqCAiIoKKigq3/pnkctlsNmbPns3dd9/NHXfcASg7L0BQUBDZ2dkcOHCAhoYG7HY7Wq1WMefDZ599xrZt23jvvfewWCw0NTXx8MMPKzKrJ3z44Ye9bj927BjFxcVdV4/LysoYMWIEBw8eJDw8/JrlOGfTpk1s376dPXv2XPMviUrq63rrI6613trUPffcw5YtWzySR6n6ct6c28dkMmG322lsbKRfv34eyQKd7XDFihXk5eVhMBh+8Bx9zdPc3Mzx48cZP348AJWVlcyYMYNt27YxcuTIa54HOq+KZmZmotPpGDhwIIMGDaKgoICMjAyP5Nm4cWPXVezRo0djsVioqanxSI1wVX3kDzNMWllsNpsYOHCgKCoq6hpEfvz4cU/H6qG4uNhlYPmvfvUrl0lvS5Ys8VQ0F06nUyxYsEA8/PDDLtuVmPfs2bOivr5eCCFEW1ubuPnmm8W7774rcnJyXCa+rVmzxpMxe/j444+7JhQpPavSxMTEeGyS3vvvvy8SExPF2bNnPfL8SunrLtZHeFL3NiW56st589JLL7lM0pszZ47Hshw5ckTExcWJkydPuiXD5ebp7kc/+pFbJ+n1Jc/7778v7r33XiGEENXV1cJkMomamhqP5Zk6dar485//LIQQ4uuvvxYRERHC6XS6JY8QPWup7rZv3+4ySS8jI6PPx70hC2QhOmcuJiQkiLi4OPH00097Ok4P8+fPF+Hh4UKr1YqoqCjxpz/9SdTU1IgJEyYIs9ksJk6cKGpraz0dUwghxKeffioAMWzYMJGamipSU1PFjh07FJn3yy+/FGlpaWLYsGEiKSlJPPXUU0IIIQoLC0VGRoaIj48XOTk5wmKxeDipq+4f5krPqjSeLJDj4+OFyWTqahfnCoprSQl93cX6CE+SBfL36+28WbZsmcjNzRVCCNHe3i5ycnJEfHy8yMjIEIWFhR7LMnHiRGE0GrvOrdtuu81tWfqSpzt3F8h9yeN0OsWjjz4qEhMTRXJyctcFFk/lyc/PFzfddJNISUkRqampYteuXW7L0lsttW7dOrFu3TohROdr84tf/ELExcWJ5OTky3qv5J30JEmSJEmSJKmb62vEtCRJkiRJkiS5mSyQJUmSJEmSJKkbWSBLkiRJkiRJUjeyQJYkSZIkSZKkbmSBLEmSJEmSJEndyAJZkiRJkiRJkrqRBbIkSZIkSZIkdSMLZEmSJEmSJEnq5v8BU7U1iuKe+S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288342" y="6119335"/>
            <a:ext cx="8514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['avg_freight_payval_ratio', 'tot_freight_val</a:t>
            </a:r>
            <a:r>
              <a:rPr lang="fr-FR" sz="1200" smtClean="0"/>
              <a:t>',</a:t>
            </a:r>
            <a:r>
              <a:rPr lang="fr-FR" sz="1200"/>
              <a:t>    'mean_rev_score', 'tot_comment_length</a:t>
            </a:r>
            <a:r>
              <a:rPr lang="fr-FR" sz="1200" smtClean="0"/>
              <a:t>',</a:t>
            </a:r>
            <a:r>
              <a:rPr lang="fr-FR" sz="1200"/>
              <a:t>  'mean_ship_delay', 'mean_ship_time',</a:t>
            </a:r>
          </a:p>
          <a:p>
            <a:r>
              <a:rPr lang="fr-FR" sz="1200"/>
              <a:t>              'nb_not_rec_orders</a:t>
            </a:r>
            <a:r>
              <a:rPr lang="fr-FR" sz="1200" smtClean="0"/>
              <a:t>',</a:t>
            </a:r>
            <a:r>
              <a:rPr lang="fr-FR" sz="1200"/>
              <a:t>  'mean_prod_wei_g', 'mean_prod_vol_cm3']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97" y="2276872"/>
            <a:ext cx="8578185" cy="1533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492273"/>
            <a:ext cx="8343872" cy="168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41" y="3913237"/>
            <a:ext cx="837247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8106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fr-FR" smtClean="0"/>
              <a:t>Quantile normalization (norm)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1224136"/>
          </a:xfrm>
        </p:spPr>
        <p:txBody>
          <a:bodyPr>
            <a:normAutofit/>
          </a:bodyPr>
          <a:lstStyle/>
          <a:p>
            <a:r>
              <a:rPr lang="fr-FR" sz="2000" smtClean="0"/>
              <a:t>Toutes les variables (produit, paiement, région, satisfaction, rfm)</a:t>
            </a:r>
          </a:p>
          <a:p>
            <a:r>
              <a:rPr lang="fr-FR" sz="2000" smtClean="0"/>
              <a:t>RFM</a:t>
            </a:r>
          </a:p>
          <a:p>
            <a:r>
              <a:rPr lang="fr-FR" sz="2000" smtClean="0"/>
              <a:t>Produit satisfaction valeur</a:t>
            </a:r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3171670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png;base64,iVBORw0KGgoAAAANSUhEUgAABCoAAADXCAYAAADcFrAeAAAABHNCSVQICAgIfAhkiAAAAAlwSFlzAAALEgAACxIB0t1+/AAAADh0RVh0U29mdHdhcmUAbWF0cGxvdGxpYiB2ZXJzaW9uMy4yLjIsIGh0dHA6Ly9tYXRwbG90bGliLm9yZy+WH4yJAAAgAElEQVR4nOzdd1xV9f/A8ddlqiCKIIooCoIiOEBQzBRXuDBTG44yzT3IWal9M1emlSM10yy1clXmz5GK+v06c4AD0BwpmqCSuQfgAC6f3x83T5AsFTyA7+fjwQPuuWe8z73nXs55n8/n/TEopRRCCCGEEEIIIYQQBYCZ3gEIIYQQQgghhBBCPCCJCiGEEEIIIYQQQhQYkqgQQgghhBBCCCFEgSGJCiGEEEIIIYQQQhQYkqgQQgghhBBCCCFEgSGJCiGEEEIIIYQQQhQYkqgQQohn3Pjx4zEYDBgMBr1DeSTffvutFndsbKze4YgCLDY2VjtWvv32W73DydIff/xBq1atKFWqFAaDAV9f38de14P9HT9+fN4FKIQQQjwlkqgQQogi7P79+8ycOZPnnnuOUqVKUbx4cTw9PenduzcnTpzI9+3n5wVi2bJlCQwMJDAwEGtr6zxdtxB6GDFiBFu2bOHOnTsEBARQu3ZtvUPKVM+ePTEYDFSpUkXvUIQQQhRRFnoHIIQQIn/cuHGDFi1aEBUVBYCtrS2enp6cP3+eRYsWUatWLWrUqKFzlI8nOTmZkJAQQkJC9A7lqVJKYTQasbCQf98FTWpqKubm5k/UMunYsWMAvPrqqyxfvjyvQisUkpOTsbKy0jsMIYQQBYS0qBBCiCIqNDRUS1K88847XL9+nSNHjnDjxg327dtHnTp1sly2adOmGAwGmjZtqk3LrIvI/v37CQ4OxtHREWtraypVqkRISAgHDx7k22+/xc3NTZv3rbfeemidP/zwAw0aNMDGxgYbGxuaN2/Onj17tOd37NihbfPrr7+mWbNmFCtWjC+//DLTrh/p7/SuXLkSLy8vbGxsCAoK4uTJk9p6lVJMnDiRcuXKYWtrS/fu3Zk1a1auupJkt88PnD59mjfeeANnZ2esrKyoUKEC/fv3156/fv06oaGhuLq6YmlpiZOTE127duXMmTOZvt5hYWF4e3tjaWnJ0aNHAdiyZQvNmzfHzs6OYsWKERgYyC+//JJl3Pfu3cPe3h6DwcC0adO06ZcuXcLCwgKDwcCyZcsAmDlzJt7e3tjY2GBnZ4ePjw9vvfVWluvOSm7fj8zu0Of0/i5dupQqVapQsmRJBg0axL1793j//fcpU6YMFSpUYOLEiZnGdOvWLbp3707JkiVxcnJiwoQJKKW05xMSEhgxYgRubm5YWVnh7OzMgAEDuHnzZqbxPjjOraysuHXrVqbbNBqNTJ8+HR8fH6ytrbGzs6N58+Zs3boV+Kfl0enTpwFYsWIFBoOBnj17ZvnaXrp0iQEDBuDq6oqVlRVOTk68+OKLWc6f/rO0Y8cObfq/u4gYjUY++OADPDw8KF68OPb29vj6+jJ69GgAqlSpwnfffQdAXFzcQ+v866+/6NOnDy4uLlhZWVG5cmVGjx7N/fv3tW2m/3755JNPqFChAuXKlQNg06ZNPP/889jb21O8eHHc3Nzo2LEjZ8+ezXLfhBBCFEFKCCFEkXPz5k1lYWGhAFWnTh2VlpaW5bzjxo1TgEr/L6FJkyYKUE2aNMlyPqPRqBwdHRWgnJyclJ+fnypXrpwC1JIlS9T69euVr6+vtoy7u7sKDAxUAwcOVEopNW3aNO25qlWrqkqVKilAWVpaqr179yqllNq+fbs2j5WVlXJ0dFQ1atRQs2bNUosXL9aeO3v2rFJKqR49eihAWVhYKEtLS+Xl5aUMBoMCVMOGDbV9mTt3rrZs+fLllYuLi7KxsXloff+W0z4rpVRMTIwqXbq0ApSZmZny8vJSLi4uqnLlykoppe7evatq1qypAGVubq68vb1VsWLFFKAcHR3V+fPnH3q9rayslJubm6pUqZKKiopSK1eu1ParYsWKysPDQwHKYDColStXZvle9+/fXwHK399fmzZ79mwFKDs7O3Xnzh21bt06bbs1atRQ3t7eqkSJEsrc3DzL9WYlt+/Hg/kevEZKqWzfXysrK2VjY6OqVq2qzePt7a3s7Oy04whQW7ZsUUopdfbsWW2ajY2NcnFxUc7Oztq0uXPnKqWUun//vqpbt662jdq1a2vHRd26dVVycnKGOCwtLZWZmZmqVq2aKleunLpx40amr0Pv3r0zHOsODg7a8bFx40b1559/qsDAQGVlZaUdB4GBgWrixImZru/q1auqcuXK2jo9PDxUlSpVMnyGHzw3btw4pVTGz9L27duznO/B8WBubq5q166tqlWrpqytrVXVqlWVUkp16NBB+wxYWVmpwMBAFRgYqA4dOpQhLhsbG1W7dm1tn9q1a6dt88H3i5WVlfYZcHNzU1euXNHmr1SpkqpTp44qU6aMAtSvv/6aw9EmhBCiKJFEhRBCFEH79+/XLkBCQ0OznfdxExVXr17VHp87d06bLyYmRsXGxiqlMl4gLl68WJsnKSlJuwAcM2aMUsqUBGjZsqUC1AsvvKCUynhx1bRpU3X37l2llFKpqanZXsgCat26dUoppYYPH65Nu3PnjlJKaRezAQEB6t69eyo5OVk1btw4x0RFbvb5rbfe0i7Od+7cqc1z6NAhpZRSixYt0tbxIKnw22+/KXNzcwWoESNGPPR6jx49WltPamqqcnNzU4Dq1q2bloTq06ePApSnp2emsSul1L59+7R1xsTEKKWUatiwoQJU3759lVL/JJBatGihLZeSkpJhX3Irt+/HoyYqALV7925lNBozJLjOnj2rEhIStMTPqFGjlFIZj8OmTZuqlJQUdf/+fVW/fn0FKFdXV6WUUt9995323h09elQppVRsbKz23ixduvShOObPn6+UUiotLS3ThODp06e15MzgwYOVUkrdvn1beXp6agmQBx5c5Pfo0SPb13XChAna9pctW6ZNf3CMKfX4iYrQ0FAFqF69emnz3LlzR+3Zs0d7nNn7lT6uMmXKqD///FMppdTu3bszvGdK/fP9AqiwsDCllOm4PnjwoAJUyZIlVVJSkrbew4cPq8uXL2f7mgghhChapOuHEEIUQSpdU/b8Gs3DwcGB5557DoBq1apRs2ZNXnvtNbZv306FChWyXfbYsWMkJSUBMGXKFAwGA+bm5mzZsgWA8PDwh5bp378/xYoVA8Dc3Dzb9ZcqVUprBu/t7a1Nv3z5Mrdv3+b8+fMAdOzYEWtraywtLXnllVfyZJ8jIiIAaNSoEUFBQdqydevWBeDAgQMAWFlZ8fLLLwNQs2ZNrXBi+i4kDwwdOlT7+/r161oz+OXLl2NmZobBYOCbb74BICYmhmvXrmUaf4MGDfDy8gJM3W7OnTvHvn37ALRuBq1atcLKyoqtW7fi6OhIw4YNGTJkCJaWljm+PlnJ7v14HPb29jz//POYmZnh6uoKmF7DKlWqYGtri5OTE2DqHvFvnTp1wsLCAisrKzp06ADAuXPnSEhI0N671NRUatasqXXvMBqNwMPHZfHixenbty/wTxeKfzt06JD2eezWrRsAJUuWpF27dgBER0dr68+tB3FWqVJFWyf8c4w9iXbt2mEwGFi0aBHOzs40adKE//znP9jZ2eU6ruvXr1OhQgUMBgONGjXSnv/361e9enVat24NmD7TPj4+uLu7k5CQgJOTE35+frzxxhscP34cR0fHJ943IYQQhYdU4xJCiCKoevXqWFhYkJqayu7du1FKPVLC4sG86S+gMut/v3XrVpYvX86ePXs4fvw4q1evZuXKlRw9epRZs2blalteXl6UKlUq0+2n96APe26ULl1a+zt94cn0CZystpOTvNjnR5XVvru5uWkX5emlpKRkua4ePXowZswYfvjhB6ytrVFKUa1aNRo2bAiYLviPHTvG8uXLiYqK4vDhw8ybN48FCxYQHh5OQEDAI8ef0/uR2+PtgfQXzQ/Wl37ag/X9+/3OLUtLy0wv+v/9PpQtWxYzs8Jxzyf9sf7gdc7sNW7VqhWRkZGsXLmSw4cPExUVxa5du/j66685fvw4lSpVynFbtra2+Pj4PDQ9/XEAD7+exYoV49ChQyxZsoSIiAiOHz/O8uXLWbZsGRcvXmT48OG52lchhBCFX+H47yqEEOKRlCpVitdeew2AqKgo3n//fVJTU7Xnd+3axbZt27Jc/sHFb2xsLEajkXv37hEWFpZhHqUUe/fupWfPnixatIjw8HB69+4NoK27RIkS2vwPWlAA+Pj4aM81b96cffv2ER4eTnh4ON9++y0TJkx4KKa8ahliZ2en3YVft24dKSkppKSk8PPPP+e4bG72OTAwEIDdu3dnKAwaHR0NQL169QDTKAerVq0C4OjRoxw5cgQg00RA+n0vW7asVnSyZs2a/Prrr9pr99NPPzFmzBjKly+f5T50794dMzMzjh07xowZMwAyFG2MiYnBYDDw4Ycfsnr1an7//Xfs7OwwGo3s3LkTgC+++AIvLy+tdcaTenC8Xb58mYSEBNLS0li7dm2erPvfVq9eTWpqKsnJydo2XF1dKVmypPbepKam8vnnn2uv6+7duxk3bhxvvPFGhnXl5pj09/fX5luxYgVgKti5fv16AHx9fXNsIfRvD46x2NhYfvrpJ236g2MsM+kTWg+Ktq5evfqh+Y4cOULZsmWZPHky69ev59ChQwAkJiayf/9+4J/P9Z07dzIkgx68fgaDgaVLl2qv3/bt23nnnXe0FkQP/Pv1u337NidOnCA0NJSlS5cSGRlJy5YtAbL9vhJCCFH0SKJCCCGKqDlz5uDn5wfA1KlTKVOmDLVr18bBwYEmTZpoF8aZadGiBQAXLlygbt261KxZk5iYmAzzGI1GXnjhBezt7fHx8aFWrVp8/fXXAFo3hrJly+Lg4ADA6NGjCQwMZM6cOZQoUYJx48YB8OWXX1KhQgX8/PxwcnKiRo0a+T4046hRowBTU/QqVarg5uamXZBlJzf7/P7771O6dGlSU1MJCgrC29sbV1dXOnbsCEDXrl2pWbMmAF26dMHHx4f69etjNBpxdHTM1V3jqVOnAvDLL7/g7OyMn58fFSpUoEqVKsycOTPbZV1cXAgODgZMIzSYmZnx5ptvas/v3LkTDw8PKlSoQN26dXFzc+P27dsZ9vHq1aucPHkyw8gdT+LB8ZacnEzdunXx9fXVkiJ5bf/+/bi5ueHm5qZ1VXjvvfcA03vj6+uLUoqGDRvi4+NDjRo1KFWqFG3bts12NJisVK1alV69egGmBI+Hhwdubm7ExMRgZmbGRx999MjrHDx4MJUrVwagc+fOeHp6UrVq1Wy7fnh6emoJuhEjRtCsWTMGDhz40Hw//fQTlSpVwtXVFX9/f2rVqgX80zUD0BJUV65cwcvLiwYNGnD37l1CQ0OpVKkSCQkJeHt7U7t2bTw9PbG3t+fVV1/NMHJKZi5fvkzDhg1xcHCgdu3aeHl5sXnzZuCfY08IIcSzQRIVQghRRJUpU4a9e/cyffp06tevD8CpU6ews7OjR48e2p3KzLz11lsMGTIER0dHzp07R/PmzTPUSQDThcuAAQNwd3fnzz//5NSpU1SsWJEBAwYwd+5cAG1YUQ8PD+7evcv+/fuJi4sDTBeHy5Yto0GDBty+fZtTp05RunRpevToQZ8+ffLpVTEZOHAgEyZMoGzZsty6dYvGjRszZswY7fnixYtnulxu9tnDw4MDBw7QrVs3ypYtS0xMDKmpqdrrXaxYMXbu3MngwYNxdnbm1KlT2NjY0LlzZ8LDw6lYsWKO8Xfu3JmwsDCaN29OcnIyJ06coFixYrz66qu88847OS6fvgVFcHAwLi4u2mM/Pz86deqEtbU1J06cICEhAT8/PxYuXKglOPJay5Yt+eijj6hQoQIXL17Ey8vrsS7gc2Py5Mk0bdqU27dv4+joyNixYxk0aBAA1tbW7NixgxEjRlClShViYmK4cuUKPj4+fPDBB1qC6VF99dVXfPbZZ3h7e3P+/Hnu379Ps2bN2LJlC23atHnk9Tk4OBAeHk7//v2pVKkSsbGx3L59m7Zt22a5jIWFBT/++CN+fn4YjUauX7+utehJr0mTJrRt2xalFEePHiU1NZWGDRuyatUqLUHRq1cvXn75ZUqVKsWpU6eIiIjQEm3h4eH06dMHJycnTpw4we3bt6lXrx4ff/xxjt23HBwceOutt3B2diY2Npa4uDiqVq3KqFGjtMSmEEKIZ4NBPW4HTiGEEKKQunXrFvfu3dMunIxGI23atOG///0vzs7OxMfH51sRUiGEEEIIkT0ppimEEOKZc/bsWQIDA6lXrx6Ojo4cPnxYa9b/8ccfS5JCCCGEEEJH0qJCCCHEMyc+Pp5evXoRFRXFjRs3sLW1JSAggOHDh2fbfF4IIYQQQuQ/SVQIIYQQQgghhBCiwJBimkIIIYQQQgghhCgwJFEhhBBCCCGEEEKIAkMSFUIIIYQQQgiRR3r16oWTk1OuhzT+6aef8Pb2xsfHh27duuVzdEIUDlKjQgghhBBCCCHyyK5du7C1teXNN9/k6NGj2c4bExPDa6+9xrZt27C3t+fy5cs4OTk9pUiFKLikRYUQQgghhBBC5JGgoCDKlCmTYdqZM2do3bo1/v7+NG7cmN9//x2Ar7/+msGDB2Nvbw8gSQoh/iaJCiGEEEIIIYTIR/369WPOnDkcOnSIadOmMWjQIABOnTrFqVOneP7552nQoAGbNm3SOVIhCgYLvQMQQgghhBBCiKIqMTGRvXv38uqrr2rT7t+/D0BqaioxMTHs2LGDCxcuEBQUxG+//Ubp0qX1CleIAkESFUIIIYQQQgiRT9LS0ihdujTR0dEPPVexYkUCAwOxtLTEzc2NatWqERMTQ7169XSIVIiCQ7p+CCGEEEIIIUQ+sbOzw83NjZUrVwKglOLw4cMAdOjQgR07dgBw9epVTp06hbu7u16hClFgSKJCCCGEEEIIIfJI165dee655zh58iQVK1Zk4cKFLFu2jIULF1KnTh18fHxYu3YtAK1atcLBwQFvb2+aNWvGZ599hoODg857IIT+ZHhSIYQQQgghhBBCFBjSokIIIYQQQgghhBAFhiQqhBBCCCGEEEIIUWAUmVE/HB0dqVKlit5hCFEoxMbGcvXqVb3D0JV8ZwiRe8/6d4Z8XwiRe/J9Id8XQuRWdt8XRSZRUaVKFQ4ePKh3GEIUCgEBAXqHoDv5zhAi95717wz5vhAi9+T7Qr4vhMit7L4vpOuHEEIIIYQQQgghCgxJVAghhBBCCCGEEKLAKDJdP4QQIq8YjRAWBlFR4OcHbdqAubneUQkhRMGRZkzjdNhpLkZdxNnPGY82HpiZy/0vIXJiTDMSdjqMqItR+Dn70cajDeZmcpIhxL9JokIIIdIxGqFVKwgPhzt3wMYGAgNh82ZJVgghBJiSFEtbLeVCxAVSklKwsrHCJdCFNza/IckKIbJhTDPSamkr9p3fx93Uu9hY2RDoEsjmNzZLskKIf5H/JkIIkU5YGEREQFISKAWJiabHYWF6RyaEEAXD6bDTxEfEk5KYAgqSE5OJj4jndNhpvUMTokALOx3GnvN7uJN6B4UiMTmRiPgIwk7LSYYQ/yaJClHkjB8/HoPBoP2MHz9e75BEIRIVBYmJaRmmJSamER2tU0BCCFHAXIy6yP3E+xmm3U+8z1/Rf+kUkRCFQ9TFKO6l3MswLfF+ItF/yUmGEP8miQpR5IwfPx6lFABKKUlUiEfi5we2thm/Gm1tzfD11SkgIYQoYJz9nDG3yNhM3aqEFeV9y+sUkRCFg5+zH7bWthmm2Vrb4lteTjKE+DdJVAghRDpt2phqUtimO4+oW9c0XQghBDj7O5NmTMPMwgwMpmlWJa3waOOhb2BCFHBtPNoQ6BKIrdU/JxneZb1p4yEnGUL8myQqhBAiHXNzU+HMFStg0CDTtLZtpZCmEEI8EPl1JChoM6cNzSY2o2bXmiRdSiJ2R6zeoQlRoJmbmbP5jc2seHkF7zd6n1LWpUDpHZUQBZMkKoQQ4l/MzaFdO5g7F5o1gy++gJQUvaMSovBQSrF06VImTpwIwLlz59i/f7/OUYm8kHo/lQNfHsCzrScBAwII+iCIlxa9hH1VezYO2kjq/VS9QxSiQDM3M6ddtXZMbjGZuW3nsv/P/Xwd+bXeYQlR4EiiQgghsjFyJFy4ACtX6h2JEIXHoEGD2LdvHytWrACgZMmSDB48WOeoRF449uMxki4lETgsUJtmUcyCtl+05dqpa+ydtlfH6IQoXLrV6kZzt+aM/t9oLiVe0jscIQoUSVQIIUQ22rQBLy+YPt00XKkQImcRERHMnTuXYsWKAWBvb09ycrLOUYknpZQi/PNwynqXxf0F9wzPebT2wPsVb3796FdunL2hU4RCFC4Gg4Ev237J3dS7jNgyQu9whChQJFEhhBDZMDOD4cMhMhJ27dI7GiEKB0tLS4xGIwaDqdLilStXMDPL3SlHlSpVqFWrFr6+vgQEBADw7rvv4uXlRe3atenYsSM3b94EIDY2luLFi+Pr64uvry8DBgzQ1nPo0CFq1aqFh4cHQ4YM0UaDun79OsHBwXh6ehIcHMyNG3JRnVvnfj3HX1F/ETgsUHtv02s1sxVmFmaEvR2mvd5CFFS9evXCycmJmjVrZvr8rVu3ePHFF6lTpw4+Pj4sXrw4X+Ko7lidMY3GsPy35fzvj//lyzaEKIwkUSHyh9EI69fDpEmm30aj3hEJ8di6dwdHR1OrCiFEzoYMGULHjh25fPky//nPf2jUqBHvv/9+rpffvn070dHRHDx4EIDg4GCOHj3KkSNHqFatGlOmTNHmrVq1KtHR0URHRzN//nxt+sCBA/n666+JiYkhJiaGTZs2ATB16lRatGhBTEwMLVq0YOrUqXm010Vf+OfhFHcoTu03amf6vF1FO5pOaErMhhhOrj35lKMT4tH07NlT+17IzNy5c/H29ubw4cPs2LGDkSNH5lvLsNGNRuNZxpNBGwZxL/VevmxDiMImXxMVmzZtonr16nh4eGR7IrBq1SoMBoN2QpLdHRJRCBiN0KoVdO0K48aZfrdqJckKUWgVL24aAeSXX+CknHsLka20tDTc3Nz49NNPGTNmDM7OzqxZs4ZXX331sdfZsmVLLCwsAGjQoAEXLlzIdv6LFy9y+/ZtGjRogMFg4M0332TNmjUArF27lh49egDQo0cPbbrI3o0/bvD7mt/x7++PZXHLLOer/3Z9nGo5ETYkjOQk6e4jCq6goCDKlCmT5fMGg4GEhASUUiQmJlKmTBnteyivFbMoxpchXxJzPYapuyV5KgTkY6LCaDQyePBgwsLCOH78OCtWrOD48eMPzZeQkMCsWbMIDAzMMD2rOySiEFi8mNQdOyAx0dSpPzGR+7/+CmFhekcmxGMbPBisreHzz/WORIiCzczMjMGDB+Pl5cXgwYMJDQ2lRo0auV7eYDDQsmVL/P39WbBgwUPPL1q0iDZt2miPz549i5+fH02aNOHXX38FID4+nooVK2rzVKxYkfj4eAAuXbqEs7MzAOXLl+fSJSlglxsRcyIwMzej/uD62c5nbmlOyLwQbp+/za5J0l9OFF6hoaGcOHGCChUqUKtWLWbNmpVlF7YFCxYQEBBAQEAAV65ceaztveD+At1qdWPK7imcunbqSUIXokjIt0TF/v378fDwwN3dHSsrK7p06cLatWsfmm/s2LGMGjVKK7glCqmzZ+HTT6FePejbF4t/tZ6wTE6G6GidghPiyTk5mbqAfPstXL2qdzRCFGwtWrRg1apVj1WnYPfu3URGRhIWFsbcuXPZla44zOTJk7GwsOD1118HwNnZmXPnzhEVFcWMGTPo1q0bt2/fzvW2DAZDprUWIG8uPIqK+7fvE7UwCp/OPpSsUDLH+V2fd8W3ly/7pu/j8rHLTyFCIfLe5s2b8fX15c8//yQ6OprQ0NAsv1/69evHwYMHOXjwIGXLln3sbU5vOZ3iFsUZtGGQ1HkRz7x8S1TEx8dTqVIl7XH6uxkPREZGcv78eUJCQh5aPrM7JKKA+eMP+OQTCAgAd3cYNQoMBujZE0qUyDCrmZkZPMIdNVF03blzR+8QHtvw4XDvHsybp3ckQhRsX331Fa+++ipWVlaULFmSkiVLYmdnl6tlXVxcAHBycqJjx47s378fgG+//Zb169ezbNkyLblgbW2Ng4MDAP7+/lStWpVTp07h4uKSoXvIhQsXtPWWK1eOixcvAqYuIk5OTpnGkVcXHkVB1OIokhOSaTCsQa6XCf4kGGs7azYO2igXXKJQWrx4MZ06dcJgMODh4YGbmxu///57vm6zvG15pr4wla1nt7L8t+X5ui0hCjrdimmmpaUxYsQIpmdSnS63d0jkbocOzpyBqVPB3x+qVoXRo8HcHD77zNSqYv9++OYbeO45sLU1JS6KFYO0NFi61PRbPJP27t2Lt7c3Xl5eABw+fJhBgwbluFxOVbnXrl1L7dq1tRECdu/enadxp+ftbRqu9IsvTAkLIZ7E+PHjtTv6BoOB8ePH6x1SnklISCAtLY2UlBQSEhJISEjIVUuHpKQkEhIStL+3bNlCzZo12bRpE59++inr1q2jRLpE+JUrVzD+3YLvjz/+ICYmBnd3d5ydnbGzsyM8PBylFN9//z0vvfQSAO3bt+e7774D4LvvvtOmi8ylGdPYP3s/lZ6vRIWACrleroRjCVpMbUHcrjiOLD2SjxEKkT9cXV3ZunUrYOoydvLkSdzd3XNY6sn18+9HoEsgI7aM4MZdGZVIPMNUPtm7d69q2bKl9vjjjz9WH3/8sfb45s2bysHBQVWuXFlVrlxZWVtbK2dnZ3XgwIGH1tWkSZNMp6fn7++fd8GLjE6fVmrKFKXq1lXKVHVCqfr1lfrsM6XOns18mdRUpX75RalJk0y/Z8wwLffOO08t7Hw8vAs9PT4v9evXV+fOnVO+vr7aNB8fnxyX27lzpzp06FCW8yYkJKi0tDSllFKHDx9W1atXz1U8j/sa/O9/pkN54cLHWlyIh+jxXTVu3BGzTD0AACAASURBVDgFaD/jxo3Ldv7H+bysXbtWjRw5Uo0cOVL98ssvuVrmzJkzqnbt2qp27drK29tbffTRR0oppapWraoqVqyo6tSpo+rUqaP69++vlFLq559/Vt7e3qpOnTrKz89PrVu3TlvXgQMHlI+Pj3J3d1eDBw/WvieuXr2qmjdvrjw8PFSLFi3UtWvXcozrWT7HOLHmhBrPeHVs5bFHXjbNmKa+afCN+szpM3Xn+p18iE4URIXl89KlSxdVvnx5ZWFhoVxcXNQ333yj5s2bp+bNm6eUUio+Pl4FBwermjVrKh8fH7VkyZJcrTcv9j/qYpQyn2CuBvwy4InXJURBlt3nJX9K1wL16tUjJiaGs2fP4uLiwg8//MDy5f80YSpVqhRX03X0btq0KdOmTdNaR5QpUwZzc/MMd0jEU3T6NKxcafqJijJNCwyEadPglVegcuXslzc3h3btTD9gSm/88Ydp+apVQUZyeSal7w4GYG5unuMyQUFBxMbGZvm8ra2t9ndSUlKW/c3zSvPmULs2zJgBb71lajQkRGEzfvx4rUWHyodm+aNHj+bAgQNaLYlZs2axZ8+eDMOKZsbd3Z3Dhw8/NP306dOZzv/yyy/z8ssvZ/pcQEAAR48efWi6g4ODdpdU5Cx8ZjilKpfCq4PXIy9rMDMQMi+EBf4L2PafbYR8+XBXXyH0smLFimyfr1ChAlu2bHlK0WTkW96XoYFDmRk+kx6+PWhQMffdroQoKvKt64eFhQVffPEFrVq1okaNGrz22mv4+Pjw4Ycfsm7dumyX3bVrl9aU+5VXXmH+/PnZDh8k8sjp0zBlCvj5gacnvP8+WFmZkguxsRAeDiNH5pykyIzBADNnQkgIhIZCNuNWi6KpUqVK7N27F4PBQEpKCtOmTXukkQCys3r1ary8vAgJCWHRokV5ss6sGAymj8GxY6DT+YsQBd7GjRv573//S69evejVqxebNm1iw4YNeoclHtHFqIvE7Yyj/tv1MbN4vFPG8r7lqf92fQ7OP0j8gficFxBCADC+6Xhc7Fzov74/qWmpeocjxFOXrzUq2rZty6lTpzhz5gz/+c9/AJg4cSLt27d/aN4dO3YQEBAAmO6QHDt2jOjoaCIjI3nxxRfzM8xnW0wMfPxxxuREsWIwfTrExT1ZcuLfLCzghx+gVi147TU4In1WnyXz589n7ty5xMfH4+LiQnR0NHPnzs2TdXfs2JHff/+dNWvWMHbs2Czny6u6Nl26gLOz6WMihMjczZs3tb9v3bqlYyTicUXMisDSxpK6ves+0XqaTWyGbXlbNgzcQJpRalUJkRslrUsyu/Vsjlw6wqzwWXqHI8RTl29dP0QBYDRCWJip64afn6kKoLk5nDr1T7eOB01sGzQwXXW98gq4uuZfTLa2sH69qRtJSAhERECF3BfnEoWT0Whk6NChLFu2LF+3ExQUxB9//MHVq1dxdHR86Pl+/frRr18/AC0x+jisrODtt015vSNHTF1BhBD/GDNmDH5+fjRr1gylFLt27WLq1Kl6hyUeQeJfiRxdcZS6/epSrPSTDSFvbWdNqxmtWNV1FYe+OkS9QfXyKEohirYOXh14sdqLjNsxjld9XsW1VD6eowtRwOg26ofIZ0YjtGoFXbvCuHHQuTNUqwZ16kD16vDBB6YhRGfMgHPnYN8+GDEif5MUD7i4mJIVN2+aalgkJub/NoWuzM3NiYuLIzk5Oc/Xffr0aa2PfWRkJPfv39eGK8xP/fubPkIzZ+b7poQodLp27Up4eDidOnXi5ZdfZt++fXTu3FnvsMQjODj/IMZkI4FDAvNkfT6dfXB/wZ2t728l8S/5vy9EbhgMBua0mYNCMXTTUL3DEeKpkhYVRVVYmKm1woMkwJ07pmKWXl6mK6uXX4Z/FTZ8qnx94ccf4cUXoVs3WL3a1NpDFFnu7u48//zztG/fHhsbG236iBEjsl2ua9eu7Nixg6tXr1KxYkUmTJhASkoKAAMGDGDVqlV8//33WFpaUrx4cX788cd8L6gJUKYM9OoFX31l6j3l7JzvmxSi0Fi9ejXNmzfXunrevHmTNWvW0KFDB50jE7mRei+Vg/MOUq1dNRw88ybxazAYaDu3LfNqzeO/7/6Xjks65sl6hSjqKpeuzLgm4xj1v1GsO7mO9tUf7kIvRFEkLSqKqqgo0v7VUiEN4PXXYdgwfZMUD7RtC3PmwC+/mOpgiCKtatWqtGvXjrS0NBISErSfnKxYsYKLFy+SkpLChQsX6N27NwMGDGDA3yPHjBo1Sqtps2/fPho1apTfu6IZOhRSU+GLL57aJoUoFCZMmECpUqW0x6VLl2bChAk6RiQexW8rfiPpchKBw/KmNcUDDtUcaPheQ44sPULsjtg8XbcQRdnwBsOp6VST0I2hJCZLiyTxbJAWFUWVnx9mNjaQlKRNMrO1NbVkKEgGDTKNNjJzpmnY0rff1jsikU/GjRsHQOLfCbT0w4oWVh4e0KEDzJ9vqleRrqGIEM+0tLSHCyampkrV+sJAKUXE5xE41XLCrblbnq+/8fuN+W3Zb2wYtIEB0QMwt5LWlELkxNLckvkh82m0uBETd07k0+BP9Q5JiHwnLSqKqjZtwMnJ9LfBYCpiGRhoml7QfPYZvPSSqaXHL7/oHY3IJ0ePHsXPzw8fHx98fHzw9/fn2LFjeof1xEaOhOvX4bvv9I5EiIIjICCAESNGcObMGc6cOcPw4cPx9/fXOyyRC7E7Yrl05BINhjXIl250lsUtaftFW66euMq+GfvyfP1CFFXPuz5PH78+zNg3gyOXZOQ8UfRJoqKoSkkx1acICICJE2HFCti8uWDWgTA3h2XLTCOTdOkCkZF6RyTyQb9+/ZgxYwZxcXHExcUxffp0+vbtq3dYT6xhQ6hf39QoyGjUOxohCoY5c+ZgZWVF586d6dy5M8WKFcuz4YhF/or4PIISjiWo1a1Wvm3Ds60nXh292DlxJzfjbua8gBACgE+CP8G+uD0D1g8gTclQv6Joy3Wi4s6dO/kZh8hrP/wAV67AlCmmET7atSuYSYoHbGxMrSkcHEyxnj+vd0QijyUlJdGsWTPtcdOmTUlK1zWpsDIYTK0qTp82DWYjhAAbGxumTp3KwYMHiYiIYMyYMRmK6IqC6frp65z85SQBAwOwKJa/vYNbf94ag8HApqGb8nU7QhQlZYqXYXrL6ey7sI+FkQv1DkeIfJVjomLv3r14e3vj5eUFwOHDhxk0aFC+ByaegFIwaxb4+ECLFnpHk3vOzrBhg6klSLt2kItCi6LwcHd3Z9KkScTGxhIbG8tHH32Eu7u73mHliU6doHJlmD5d70iEKBi6devG7du3SUpKolatWnh7e/PZZ5/pHZbIQcScCMwszAgYGJDv2yrlWoom45twcu1JTv5yMt+3J0RR0b12d5pWacqo/43ictJlvcMRIt/kmKgYPnw4mzdvxsHBNDxVnTp12LVrV74HJp7Arl0QHW2q+fAUhmnMU7Vqwc8/w7Fj0LmzaUgFUSQsWrSIK1eu0KlTJ15++WWuXr3KokWL9A4rT1hYmEYA+fVXOHBA72iE0N/x48exs7NjzZo1tGnThrNnz7JkyRK9wxLZuHfrHtGLoqnZpSYlnUs+lW02GNaAst5lCXs7jJQ7KU9lm0IUdgaDgXkh80hMTuSdLe/oHY4Q+SZXXT8q/WsoS/OC3IVAwOefm7pQvP663pE8npYtYd48CAuDIUNMLUREoWdvb8/s2bOJjIzk0KFDfP7559jb2+sdVp7p3Rvs7GDGDL0jEUJ/KSkppKSksGbNGtq3b4+lpWWuCzNWqVKFWrVq4evrS0CA6c7+9evXCQ4OxtPTk+DgYG7cuAGYRqgYMmQIHh4e1K5dm8h0NY6+++47PD098fT05Lt01W4PHTpErVq18PDwYMiQISj5HwNA1MIokhOTaTCswVPbprmlOSHzQrgVd4tdk+UmmBC55eXoxajnR7HkyBK2n92udzhC5IscExWVKlVi7969GAwGUlJSmDZtGjVq1HgasYnH8ccfsHYt9O8PxYvrHc3j69sX3nvPlLCYOVPvaEQeCA4O5ubNf4qm3bhxg1atWukYUd6ys4N+/WDlSjh3Tu9ohNBX//79qVKlCklJSQQFBREXF4ednV2ul9++fTvR0dEcPHgQgKlTp9KiRQtiYmJo0aIFU6dOBSAsLIyYmBhiYmJYsGABAwcOBEyJjQkTJhAREcH+/fuZMGGCltwYOHAgX3/9tbbcpk1SIyEtNY2I2RFUDqqMc13np7rtykGVqfNmHfZ+tperv199qtsWz7ZevXrh5OREzZo1s5xnx44d+Pr64uPjQ5MmTZ5idDl7v/H7VLWvyoANA7ifel/vcITIczkmKubPn8/cuXOJj4/HxcWF6OhoqdxdkH3xhaloZlGoIzJlCrz8MrzzDqxerXc04gldvXqV0qVLa4/t7e25fLlo9a18+23T71mz9I1DCL0NGTKE+Ph4Nm7ciMFgwNXVle3bH/+u39q1a+nRowcAPXr0YM2aNdr0N998E4PBQIMGDbh58yYXL15k8+bNBAcHU6ZMGezt7QkODmbTpk1cvHiR27dv06CBaejNN998U1vXs+zkupPcirtF4LBAXbYf/FkwVjZWbBi0QVq4iKemZ8+e2SYqb968yaBBg1i3bh3Hjh1j5cqVTzG6nBW3LM7ctnM5de0Un+75VO9whMhz2SYqjEYjQ4cOZdmyZVy6dInLly+zdOlSrV6FKGBu34ZvvoFXXwUXF72jeXJmZrBkiWnsx9dfl87/hZyZmRnn0jU1iIuLy3VT8MLC1RVeew2+/tr0cRRCmBgMBiwscjeKhMFgoGXLlvj7+7NgwQIALl26hLOz6U5/+fLluXTpEgDx8fEZuqdWrFiR+Pj4bKdXrFjxoemZWbBgAQEBAQQEBHDlypVH2+FCJvzzcEpXKU319tV12b6Nkw0tprQgdnssR1cc1SUG8ewJCgqiTJkyWT6/fPlyOnXqhKurKwBOTk5PK7Rca+XRis4+nZn862ROXz+tdzhC5KlsExXm5ubExcWRnJz8tOIRT+Lbb00jZQwbpnckead4cVNXlnLl4MUXIS5O74jEY5o8eTKNGjWie/fuvPHGGwQFBTFlyhS9w8pzI0aYPobffKN3JEIUTrt37yYyMpKwsDDmzp37UAFvg8HwVJKc/fr14+DBgxw8eJCyZcvm+/b08uehPzn36znqD6mPmXmuR63Pc3X71qVCvQpsHrGZe7fu6RaHEA+cOnWKGzdu0LRpU/z9/fn++++znFfPxObMVjOxtrBm0IZB0iJJFCk5/kdyd3fn+eefZ9KkScyYMUP7EQVMWhrMng3PPWdqgVCUlCsHGzfCvXsQEgK3bukdkXgMrVu3JjIyks6dO9OlSxcOHTpUpGpUPBAQAEFBpu4fMmiNEI/O5e8WgU5OTnTs2JH9+/dTrlw5Ll68CMDFixe1O5suLi6cP39eW/bChQu4uLhkO/3ChQsPTX+WRXwegZWtFX69/HSNw8zcjJB5Idy5coftY6U4oNBfamoqhw4dYsOGDWzevJlJkyZx6tSpTOfVM7HpXNKZj5t/zH//+C8/HvvxqW5biPyUY6KiatWqtGvXjrS0NBISErQfUcBs2ABnzhSt1hTp1agB//d/cPIkvPIKpMgwZoXNnj17KF68OO3atePmzZt8/PHHxBXRFjIjR5oKaq5apXckQuijatWqzJ8/P8O0du3a5bhcUlKSdo6RlJTEli1bqFmzJu3bt9dG7vjuu+946aWXAGjfvj3ff/89SinCw8MpVaoUzs7OtGrVii1btnDjxg1u3LjBli1baNWqFc7OztjZ2REeHo5Siu+//15b17Mo4c8Ejv54FL/efhQrVUzvcKjgX4GAQQEcmHuAi5EX9Q5HPOMqVqxIq1atsLGxwdHRkaCgIA4fPqx3WJkaEDCAgAoBDN88nJv3bua8gBCFQI4dRseNGwdAYmIiALa2tvkbkXg8n38OFStCx456R5J/mjeHBQugVy8YONBUCKCI1TgoygYOHMjhw4c5fPgwM2bMoHfv3rz55pvs3LlT79DyXLt24OkJ06ebalbIYSqeNZaWlmzfvp2IiAi++uorrKyssqwFkd6lS5fo+Pf/sdTUVLp160br1q2pV68er732GgsXLqRy5cr89NNPALRt25aNGzfi4eFBiRIlWLx4MQBlypRh7Nix1KtXD4APP/xQ64v+5Zdf0rNnT+7evUubNm1o06ZNfrwEhcKBeQdIS02j/tsFpyVm80nNOb7yOOsHrKf3vt66dkcRz7aXXnqJ0NBQUlNTSU5OJiIiguHDh+sdVqbMzcz5qt1X1Pu6Hv/Z+h/mhsjAB6LwyzFRcfToUbp3787169cBcHR05Pvvv8fHxyffgxO5dOQIbNsGU6eCpaXe0eSvt94ytRyZPNl0JThqlN4RiVyysLDAYDCwdu1aBg8eTO/evVm4cKHeYeULMzMYPtw0+M7u3dC4sd4RCZGR0QhhYQAfsH49tGljGjAqr5QoUYIff/yRTz/9lMaNG7Ny5cpc1ZVwd3fP9I6lg4MDW7dufWi6wWDIciSyXr160atXr4emBwQEcPSoFGxMuZvCofmHqN6+OmWqZl1Q8GkrVroYLae3ZPUbq4n8JpKA/gF6hySKqK5du7Jjxw6uXr1KxYoVmTBhAil/t9gdMGAANWrUoHXr1tSuXRszMzP69OmT7VCmeqvrXJe367/N7IjZ9PDtQX2XgpOAFOJx5Jio6NevHzNmzKBZs2aAaTzhvn37snfv3nwPTuTS7NmmopN9++odydMxcaIpWTF6NLi7m0Y5EQVeyZIlmTJlCkuXLmXXrl2kpaVpJwTZ6dWrF+vXr8fJySnTi4tly5bxySefoJSiZMmSzJs3jzp16uTHLjySHj3ggw9gxgxJVIiCxWiEVq0gIgJgPF27QmAgbN6cd8mKBwXd3nvvPerWrUvLli21Gx6iYPht+W/cuXqHBsMa6B3KQ2p1q0XUwii2jtlKjY41sHGy0TskUQStWLEix3neffdd3n333acQTd6Y2GwiK4+vZMD6Aezvux8Ls9yNtiREQZRje7qkpCQtSQHQtGlTkpKS8jUo8QiuXIGlS+HNNyGbIZaKFDMzWLwYnn8euneHffv0jkjkwo8//oi1tTULFy6kfPnyXLhwIVf//HMa59zNzY2dO3fy22+/MXbsWPr165eXYT+2EiVMPZTWroWYGL2jEcLk7l347jvYuxdMPTrNSUw0JS1MLSzyxsSJE7W/X3jhBbZs2UJoaGjebUA8EaUUEZ9HUK5OOSo3qax3OA8xGAy0nduW5MRk/vvef/UOR4hCw87ajtmtZxP1VxRf7P9C73CEeCI5ptnc3d2ZNGkS3bt3B2Dp0qW4u7vne2Ail776Cu7fhyFD9I7k6SpWDNasgQYNoH1701m2HJcFWvny5RkxYoT22NXVlTfffDPH5YKCgoiNjc3y+YYNG2p/N2jQIENFf72FhsJnn5lKyGTROl08w/Ki+0VqKly7Bpcv5+7n73JTD0lKguhoU32VvFCmTBmSkpKwsbFh6dKlREZGMnTo0LxZuXhiZ7ee5fLRy7y0+KWnMtTr4yhboywN32nI7im78evlR+WggpdQEaIg6lSjE2092zJ2+1he8X6FinYV9Q5JiMeSY6Ji0aJFjBs3jk6dOmEwGGjcuDGLFi16GrGJnCQnw5dfmtrwenvrHc3T5+hoGra0QQNo29bUssLeXu+ohI4WLlxYoArjlS8Pr79uagA0adKz0+hJ5Cyr7hebNpmSBrlNPFy7Bn/3ssjA3BycnP75cXf/5++LF021iO/d+2d+Gxvw9c27/UtfPHf69On06dOnyBbPLYzCPw/HxsmGml0Kbn97gKAPgvht+W9sGLSB/lH9MbfMw0IqQhRRBoOBL9p8gc+XPgzbNIyfX/tZ75CEeCw5Jirs7e2ZPXv204hFPKqVK01nnM9y4qhaNVPLihdegE6dTJ2sraz0jkroYPv27SxcuJDdu3dnOc+CBQtYsGABAFeuXHkqcQ0fbkpUzJ8P77//VDYpCoGwMFOSIn33i23bTOWGUlMzX8be/p9kQ40a0KRJxmRE+p/SpU295DJjNMLx4w+2b8TW1pzAQFOLjrySvnhuaGhokS6eW9hcO3WNmA0xNBnfBItiBbv/umUJS9rMacMP7X8gYlYEDd9pmPNCQgjc7N34sMmHjNk6hg2nNhBSLUTvkIR4ZDn+hwoODmblypWULl0agBs3btClSxc2b96c78GJbChlak9evTq0bKl3NPoKCjIla7p3h379TFeFBbQpq8gfR44coU+fPoSFheHg4JDlfP369dNqWAQEPJ1K8rVqmT6ic+bAyJFgbf1UNisKuKgoU8uJ9JSC556DDh0eTjw4OuZdDtbc3JTTDQuDF18cx4oVH+X5qB+PWzxX5L+I2RGYW5kTMKBwjKZR/cXqVG9fnR3jd+DT2YdSlUrpHZIooIxGI5cuXSI1XbbX1dVVx4j0NeK5ESw5soTBGwfTzK0ZJSxL6B2SEI8kx2KaV69e1ZIUYGphcfny5XwNSuTC3r1w8CAMHZr1bbNnyRtvwPjxpipxkyfrHY3IxJ49ewgODqZatWq4u7vj5uaWJ/Vuzp07R6dOnViyZAnVqlXLg0jz3siR8Ndf8MMPekciCgo/v4cTD7a28N57MGKE6SutZUtTd4wKFfK+oZi5+YN6FJNp1y5vkxTw+MVzRf66e+Mu0YujqdWtFrblbPUOJ9daz2qNSlNsHiY3yUTm5syZQ7ly5QgODiYkJISQkBDa5VXRnULKytyK+SHzibsVx6Sdk/QOR4hHlmOLCjMzM86dO6dlJOPi4gps4aVnyqxZpra9uShG+Mz48EPTsKVjx8LNm3wAPHaFOpHnevfuzcyZM/H398f8Ed6PnMY5nzhxIteuXWPQoEGAqcn5wYMH82UfHldwMNSsCdOnmz6y8hUqatc2dfEwNzfdBcyP7hd6etziuSJ/RS2MIuVOCoFDA/UO5ZGUrlKaoLFBbHt/GzEbY/Bs66l3SKKAmTVrFidPnsy2VeWzqHHlxvTy7cW0fdN4vfbr1HQq2HVphEgvx0TF5MmTadSoEU2aNEEpxa+//qr18RY6iYuDVatMt2ltZGxxjcFgKgTwyy8wfToTAK1C3ebNkqzQWalSpR6r0GVO45x/8803fPPNN48b1lNhMJjukvfqBf/7nylxIZ5dSpkGarKwgNmzoX///Ol+oafw8HDefvttTpw4QXJy8t/JGFtu3bqld2jPrLTUNPbP2U+VplUo71te73AeWcORDTny/RHC3g6jSrMqWBa31DskUYBUqlSJUqWkW1BmPgn+hLUn1zJww0B29tyJmUFaYovCIccjtXXr1kRGRtK5c2e6dOnCoUOHaNWq1dOITWRl7lzTlY+MSf+wbdvg77vtZmCqVBcR8WAMQKGjZs2a8e6777Jv3z4iIyO1n2dFt25QrhzMmKF3JEJvq1bB2rWmkWBMJVPyp/uFnkJDQ1mxYgWenp7cvXuXb775Rmv1JPRxYvUJbp27ReCwwtWa4gFzK3PaftmWG3/cYPeUrIsmi2eTu7s7TZs2ZcqUKcyYMUP7EeBYwpFpLaex+9xuFkct1jscIXItxxYVe/bswdfXl3bt2rF06VI+/vhjhg4dSuXKMp61LpKSTOPKdeoEz3CBoCxFRcGdOxmnJSVBdPSDDtlCJxGmcRgzdMswGAxs27ZNr5CeKmtrU25x7Fg4dgx8fPSOSOjhxg3TcVC3rmlEmKLMw8MDo9GIubk5b731Fn5+fkyZMkXvsJ5ZEZ9HYF/VnmrtCmYtn9xwa+ZGrddrsXvqbkq6lCTpchLOfs54tPHAzFzuEj/LXF1dcXV1JTk5meTkZL3DKXB61OnBoqhFDNs8jJjrMTRybUQbjzaYmxWhDLkocnJMVKQfC33GjBn07t0712Ohb9q0iaFDh2I0GunTpw+jR4/OdL5Vq1bxyiuvcODAAa0S/5QpU1i4cCHm5ubMnj1bWnE88P33cPOmqYimeJifn6k7jGnMPxMrK1NFOqGr7du36x2C7gYOhI8/NrWqkJEan03vvANXr5oaeVkU7JEhn0iJEiVITk7G19eX9957D2dnZ9LS0nK9vNFoJCAgABcXF9avX0/jxo1JSEgA4PLly9SvX581a9awY8cOXnrpJdzc3ADo1KkTH374IZD1OcjZs2fp0qUL165dw9/fnyVLlmBVxIe1jt8fz/m952k9q3Whv6B/4ZMXOPrDUTYO3ohKU1jZWOES6MIbm98o9PsmHt+4ceMASPz7/M/WtvAUi30a0lQaycZkEpMT+WTPJ8w9MJdAl0A2v7FZkhWiwMrxGz39WOiDBw9m8ODB2slCdoxGI4MHDyYsLIzjx4+zYsUKjh8//tB8CQkJzJo1i8DAf5oiHj9+nB9++IFjx46xadMmBg0ahNFofMRdK4LS0kxFNAMCoKGMJZ6pNm1MNSlsbTGCaUSU1FS5fa2jpUuXAmRoivmsNst0cICePWHpUrh0Se9oxNO2datpJOV33jHlVIuyJUuWkJaWxhdffIGNjQ3nz59n1apVuV5+1qxZ1KhRQ3v866+/Eh0dTXR0NM899xydOnXSnmvcuLH23IMkRXbnIKNGjWL48OGcPn0ae3t7Fj4DWcOIWRFY21nj+1bhT9r/FfUXZhZmKKMCBcmJycRHxHM67LTeoQkdHT16FD8/P3x8fPDx8cHf359jx47pHVaBEXY6jGNX/nk9EpMTiYiPIOy0dI0WBVeOiYr0Y6GHhITkeiz0/fv34+Hhgbu7O1ZWVnTp0oW1a9c+NN/YsWMZNWoUxYoV06atXbuWLl26YG1tjZubGx4eHuzfv/8Rd60I2rwZTp6EYcNk2ICsmJubXqcVKxgH8NVXpjb3ffuaEj3iqUtKSgJM3+PrSAAAIABJREFUScnMfp41w4aZyqjMnat3JOJpunPHVI/CwwP+vvFXpFWuXBkzMzNiY2Pp1KkTU6dOxcPDI1fLXrhwgQ0bNtCnT5+Hnrt9+zbbtm2jQ4cO2a4jq3MQpRTbtm3jlVdeAaBHjx6sWbPm0XewELkdf5tjPx3Dr7cf1iWt9Q7niV2Mukjq/dQM0+4n3uev6L90ikgUBP369WPGjBnExcURFxfH9OnT6du3r95hFRhRF6NIvJ+YYVri/USi/4rWKSIhcpZjouJxx0KPj4+nUqVK2uOKFSsSHx+fYZ7IyEjOnz9PSEjIIy/7TJo1C5yd4dVX9Y6kYDM3h3btmAzQpw/MnGm6lTlvnt6RPZP69+8PmJplZvbzrKlWDV58Eb788uFyKqLoGj8e/vjDVGKoeHG9o8l/GzZsoGrVqgwZMoTQ0FA8PDwIy2VR42HDhvHpp59iZvbwKcqaNWto0aIFdnZ22rR9+/ZRp04d2rRpo91Bzeo84tq1a5QuXRqLv/vdPAvnFwfmHkClKeq/XV/vUPKEs58z/LunjgWFciQTkXeSkpJo1qyZ9rhp06bajZKs9OrVCycnJ2rWzH7IzgMHDmBhYcHPP/+cJ7Hqwc/ZD1vrjN1hzM3MqVOujk4RCZGzHHvI5tdY6GlpaYwYMYJvv/32sdexYMECbajUK1euPHFMBdrx46aWApMmmWouiNzr2xf+7//gvfegZUvwlPHXn6YhQ4Zk+/zs2bOfUiQFx8iRsG6dqeTMgAF6RyPGjx/PhAkTtMfjxo1j/Pjxebb+Q4dg+nTTV1HTpnm22gJt5MiRbN++XWtFcebMGUJCQnIconj9+vU4OTnh7+/Pjh07Hnp+xYoVGVpa1K1bl7i4OGxtbdm4cSMdOnQgJiYmT/ahKJxjpNxJ4dBXh6j+UnXs3ez1DidPeLTxwL2xO/ER8SQnmYommikzrEsX/tYi4vG5u7szadIkunfvDpi6nbq7u2e7TM+ePQkNDc32uub/2bvzuJry/4Hjr3tLWSJbtjKKZMhSijBfZRlLpCFZIoWxj3UYZr4zyDYG87Vvky1ZyjqDyDJSM+NHZDcYNZhRmFE0ibTce35/HO4ILahOtz7Px+M+uOfec+/71j2nc97n83m/NRoNU6ZMoWPHjnkab0FztXbFydyJyLhIHqc9poRBCdI0adx/op/7NqF4yLeqQ+bm5ty+fVt3PzY2FnNzc939R48ecfnyZdq0aYOlpSUnT57E3d2dqKioHNd9btiwYURFRREVFYWZmVl+fZTCYelSeQrDs6vTwhtQqeTKhUZGcoEAUe+kQDk4OODg4MDTp085e/YsdevWpW7dupw/f77YVuZu3RocHOTBPmJGkvL8/PyQJAkASZLyNEmRni4P7KpaFebPz7OXLfTKli2baapH7dq1KVu2bI7rHT9+nL1792JpaUnfvn0JCwvD29sbgPj4eE6dOpVpFGa5cuV0RfO6dOlCeno68fHxWR5HVKpUicTERDIyMjItf52icIxxcfNFUh6k0GJCC6VDyTNqAzXeh7zpGdSTtjPb0n1Dd8pblieoaxBxp4v26Bgha+vXr+f+/ft4eHjg4eHB/fv3Wb9+fbbrODs7U7FixWyfs2zZMnr27EmVKlXyMtwCZ6A24JD3IYJ6BjGz7Uy2e27HpZYL4w6O48bDG0qHJwivJ+WT9PR0ycrKSrpx44aUmpoqNW7cWLp8+XKWz3dxcZFOnz4tSZIkXb58WWrcuLH09OlT6caNG5KVlZWUkZGR7fs5ODjkafyFSkKCJJUqJUkff6x0JHrlla/3pk2SBJI0b54yARUiSmwvTk5OUnp6uu5+Wlqa5OTkVOBxPKf0PmPrVvnruHevomEIL8iPP4lz58q/5927C/Z9cyu3753b7WXXrl3Srl27pBEjRkiurq7Shg0bpICAAKlr167SyJEj3yi2Y8eOSV27dtXdX7VqleTj45PpOXfv3pW0Wq0kSZIUGRkp1axZU9Jqtdkeg3h6ekpBQUGSJEnS8OHDpRUrVuQYi9L7i7eh1Wql5fWXS981/U73MyqqEv9MlBZbLZa+Kf+NdOfMHaXDKfb0aXu5efOmZGtr+9rHYmNjJWdnZ0mj0Ui+vr7Sjh07snyd7777TnJwcJAcHByk9957L7/CzVN/JP4hmc41lT5Y94GUrknPeQVByAfZ7S9yNaIiJSWF33777Y0SIIaGhixfvpxOnTpRv359evfuja2tLdOmTWPv3r3Zrmtra0vv3r1p0KABnTt3ZsWKFRgYFOPWOWvWQEqKaEn6rvr3Bw8PmDoVLl9WOppi5+HDhyQlJenuJycn8/DhQwUjUpanJ9SsKU8JEIqm6Gi5NoWHB/TooXQ0BWPfvn3s27ePp0+fUrVqVSIiIggPD8fMzIyUlJR3eu3g4GC8vLwyLdu5cycNGzakSZMmjB07luDgYFQqVZbHIADz5s1j4cKFWFtbk5CQwMcff/xOcRVWN47cIP5qPE7jnVAV8QLcpjVN8T3mi7GpMZs6bOLeBVFYs7gYP348AN26dcPd3f2V27u+9rx5815bL+dl+jgC6z3T91jVdRXHbx9n3i/zlA5HEF6hkqRn412zsG/fPiZNmkRaWho3b97Utf/KKdlQ0BwdHYmKilI6jLyXng61a8sV+I4eVToavaJSqXjl6/3339CwIVhYQGQklCihTHAKU2J72bBhA35+frRt2xZJkvjpp5/w8/PD19e3QON4rjDsM779Fj77DKKi5KkggrJeu894S1ottGsH58/D1atyHeSCeN83ldv3Lgzbi5L08fNv6bKFe+fuMe7WOAyNcyxJViQ8vPGQAJcAMp5m4HvMlyoN9Xu4vr4qyO3lzJkzODg4EBER8drHXVxcsl3/1q1buLm5cfk1F7CsrKx0+8f4+HhKly6Nv79/jl2H9G1/0X93f7b/up3/G/x/NDNvpnQ4QjGT3faSY4rQz8+PU6dOUb58eQDs7Oy4efNm3kYoZG33boiNlXsaCu+uShW5Zem5czB7ttLRFCuDBg0iMjKSHj164OHhwYkTJxRLUhQWQ4dC2bKwcKHSkQh5bd06iIiQk1HZJSmKqqdPn7JixQpGjRrF4MGDdTehYNy/ep+Y0BgcRzkWmyQFQIXaFfAJ80FdQk1g+0Dir8UrHZKQzxyeZfnPnz+Pi4tLptv58+/WevPmzZvcunWLW7du4enpycqVK3NMUuijFV1WUN2kOt7fe/M4LftOKYJQkHJMVJQoUQJTU9NMy4r6EMJCZckSqFMHXmrhKryDHj1gwACYM0e+lC3kq7Nnz+pud+7coWbNmtSsWZM7d+5w9uxZpcNTlKmpXGhx2zZ4oe6foOfu3JFHyrRtC0V0VkGOBgwYwL179zh06BAuLi7ExsbmqpimkDcil0ZiYGyA43BHpUMpcJXqVsL3mC+oYGO7jSREJygdklAANm7c+MqynDoLenl50bJlS3777TcsLCxYt24dq1evZvXq1fkUZeFUvmR5AnsEEp0QzaTDk5QORxB0ckyz29rasnXrVjQaDdHR0SxdupRWrVoVRGxCZCScOCEnK3IxP054A0uWQFgY+PjA2bNQsqTSERVZEydOzPIxlUpFWFhYAUZT+IwdK38dly0rXl0hirLRoyE1Ffz95aZDxVFMTAw7duxgz549+Pr60q9fP1q3bq10WMVCyoMULmy8QGPvxpSpUkbpcBRRuV5lfMN8CWgTwMa2GxkYMZCKdbLv7iDop6CgILZu3cqNGzcy1aR49OhRjh09goKCcv0+OSU99F0byzZMajWJBf+3gK42XXGzcVM6JEHIOVGxbNky5syZg7GxMf369aNTp05MnTq1IGITliyBcuVg0CClIyl6KlSQx2Z37gxffSWPzxbyxbFjx5QOoVCztJQLa/r7y3VexUVn/bZrF3z/PcybBy905yx2Sjyr/1O+fHkuX75MtWrV+PvvvxWOqng4s+YMGSkZOI1zUjoURZk1MMPnRx82tt1IYLtABkYMpLxleaXDEvJYq1atqF69OvHx8ZkujJQtW5bGjRsrGJn+mdV2Fod/P8zgPYO5NPISVU2qKh2SUMzlmKjYv38/c+bMYc6cObplO3bsoFevXvkaWLEXFwc7dsCYMeLMJb906gQjRsgFAj76CMTVvnwVGBj42uU+Pj4FHEnhM3EibN8u585EORr99fChPJrC3h4+/VTpaJQ1bNgwHj58yOzZs3F3dyc5OZlZs2YpHVaRp0nXcHr5aazaW1G1kTjJqNq4KgN+HEBgu0A2tpNHVpjWNM15RUFv1KpVCwsLC0qWLJlj4Uwhe8aGxmzx2IKDvwND9g1hb9+9Yrq/oKgc5xPMnTs3V8uEPLZyJWg08lGvkH8WLJAvaQ8cCMnJSkdTpJ0+fVp3+/nnn/Hz88tV96DBgwdTpUoVGjZs+NrHr127RsuWLTE2NuZbPR0Z07w5fPCBPIgqI0PpaIS39dlncP8+rF0LhsWnfuErtFot5cqVo0KFCjg7O3Pjxg3+/vtvhg8frnRo+UKr0XI95DoRsyK4HnIdrUarWCxXd18lKTaJFuNbKBZDYVPdvjoDjgwg5UEKG9tuJCkuKeeVBL1iYGCAWq3mn3/+UToUvWdbxZb5HeYTcj2ENWfXKB2OUMxleSgVGhrKgQMHiIuLY+zYsbrlSUlJGBbnI7CC8OSJ3Jnio4/k1qRC/jExgYAAaNMGJk+WE0RCvli2bFmm+4mJifTt2zfH9QYOHMjo0aOzHHlRsWJFli5dyg8//JAncSpl4kTw8JCnDYgBa/onLEweETN5MjRtqnQ0ylKr1cyfP5/evXsrHUq+02q0bO60mbjIONIep2FUxghzJ3O8D3mjNij42lInF52konVF6napW+DvXZjVcKyB9yFvNnXYRGC7QHzDfSlbXYxWLUpMTExo1KgRHTp0oEyZf2uzLF26VMGo9NPo5qPZH72fCYcm0MayDTaVbJQOSSimsvwrWqNGDRwdHSlZsiQODg66m7u7O4cOHSrIGIufLVsgIUGMAS8ozs4wYQKsWgWHD7/TS/n5+aFSqXQ3Pz+/vImxCCpTpkyuWh07OztnWxCrSpUqNGvWTDcnXl+5u8sNfv73P3jWtl3QE0+ewLBh8u9PbPKyDz/8kG+//Zbbt2/z4MED3a2oiQmNkZMUyWkgQVpyGrf/7zZXv79a4LHEnowlLjIOp3FOqNRiuPbLLJws6B/an6S4JALbB/L4b9GGsSjx8PBg1qxZODs7ZzpvEd6cWqVmw0cbKGlYEu/d3qRr0pUOSSimshwa0aRJE5o0acJff/2Fr69vpseWLFnCuHHj8j24YkmS5PHfdnbyCbRQMObMgdBQGDwYLl+G8m9XcMvPz0+XrJDE2WYm3bp108111Gg0XL16tVhccc0tAwM5NzlmjNzsRzRX0h8zZsDvv8ujKkqVUjqa3PHz82PGjBmA3H1n+vTpeZpY3bZtGwArVqzQLVOpVNy4cSPP3qMwuHvuLqnJqaj4NzGQkZLBzl47OVLrCGb1zahcvzKV61fGrIEZZvXNKFUxf74kJxefxNjUGLuBdvny+kXBex+8R7/9/djiuoXADwPxDfOldOXSSocl5AFfX1/S0tK4fv06APXq1dP7CxhKqlG2Bv5u/nju8GTWT7OY2Xam0iEJxVCOcziCg4OZPHlypmUBAQEiUZFfjh6FX3+FDRuKb187JZQsCRs3QsuWMG6c/H8hT02a9G9vbkNDQ10BrILk7++Pv78/APfv3y/Q986NQYPkzh+TJoGrq1yU0dVVTmIIhdPZs/IomCFDoG1bpaPJvedJ1fySm9FSRUF1++oYmxjLIyqeMShpQAPPBqCF+1fvcyviFhkp/xafKVOlzCvJi8r1K1O2Rtm3Llz3z+1/uLLzCi0mtMDIxOidP1dRZuliidc+L4LcgtjUYRM+R33yLXkkFJzw8HB8fX2xtLREkiRu377Nxo0bcRYX/d5azwY9GWg3kDk/z6GzdWda1RRXUISClWWi4nlf4ps3b75xX2LhHSxeDFWqQC7m7gt5rFkz+O9/YdYs6NEDundXOqIixcXFhb/++ovTp08DULduwc+hHjZsGMOGDQPA0dGxwN8/JyVLgqmpPKLi5EkoUwacnODQIZGsKIzS0+Hjj8HMDObPVzqawufy5ctcuXKFp0+f6pYVtS4/1q7WmDuZv1KjontAd12NCkkrkfhHIvFX47l/9T73r9wn/mo8vwb/ytPEf382xuWM5eTFi6Mw6ptR3qp8lvUutBotMaExHJ93HEkr4Tiy8O3XCqPa7WvT54c+BLsHs6njJnx+9KFk+ZJKhyW8g4kTJ3L48GHq1asHwPXr1/Hy8uLMmTMKR6bflnReQsStCLx3e3NhxAXKGovaLkLByTJRIfoSK+D6ddi/H6ZPl89YhIL31VcQEgLDh8ttGMzMlI6oyNi+fTufffYZbdq0QZIkxowZw4IFC/D09FQ6tEIjNBTi4+X/S5LciCYyUl7u5qZsbMKrFi6E8+dh1y6oUEHpaAqXGTNmEB4ezpUrV+jSpQuhoaH85z//yXWiQqPR4OjoiLm5OSEhIQwcOJCIiAhMTeXWkgEBAdjZ2SFJEuPGjePAgQOULl2agIAAmj6rZrpx40Zmz54NwFdffaWbxnrmzBkGDhxISkoKXbp0YcmSJW89kkFtoMb7kDcxoTHcO3+PanbVsHa1zpRYUKlVVLCqQAWrCpmKXEqSxOO/HnP/yn3uX5WTF/FX44k5GMP5gPO65xkYG1C5XuVXRmGUr12eYPdgYk/Gkv44HZWBipBhIYoV8tQ31p2s6fN9H4K7B7O502YGHBmAcTljpcMS3lJ6erouSQFgY2NDerqorfCuyhmXY1OPTTgHODPu4DjWf7Re6ZCEYiTLREWtWrWoVasWJ06c4I8//iA6OpoPP/yQlJQUUlJSKFtWZNTy3LJlUKIEjBihdCTFl5GRPO3D0VH+PezcKabg5JE5c+Zw+vRpqlSpAshTLz788MMcExVeXl6Eh4cTHx+PhYUFM2bM0B18jBgxgnv37uHo6EhSUhJqtZrFixdz5coVypUrl++fKa+dOwePH2t5sc5xcrKW8+fVIlFRyERHy4Uze/SQu7UIme3cuZMLFy5gb2/Phg0b+Ouvv/D29s71+kuWLKF+/fokJf3bSvJ1ic3Q0FCio6OJjo4mMjKSkSNHEhkZyYMHD5gxYwZRUVGoVCpdMfAKFSowcuRI1qxZg5OTE126dOHgwYO4urq+9WdVG6ixcbPBxu3NKuOrVCpMqplgUs0Eq3ZWmR57mvhUl7y4f/U+8VfiiTsVx6/bf4Xn5Y/UyP9/dl/SSMRFxhETGvPGsRRXdbvUpdeOXuzw3MEW1y30P9gf47IiWaGPHB0dGTJkiG4/s2XLlkI5clIfffDeB/z3P/9l9s+zcbNxw6O++KMnFIwcU+5r1qzB09NT1/88NjaW7mJIfN5LTJTrUnh5QbVqSkdTvDVqBDNnwu7dEBSkdDRFhlar1SUpACpVqoRWq81xvaCgIO7evUt6ejqxsbF8/PHHjBgxghHPEnrVqlUjNjaWpKQkEhMTiY2N1cskBcg1KUxMXt4tq7lyBTQaRUISXkOS5C4fxsawfLnS0RROpUqVQq1WY2hoSFJSElWqVOH27du5Wjc2Npb9+/czZMiQHJ+7Z88efHx8UKlUtGjRgsTERO7evcuhQ4fo0KEDFStWpEKFCnTo0IGDBw9y9+5dkpKSaNGiBSqVCh8fn0LZ2rhk+ZLUbFkT+8H2dFzQkX77+zHuxjj+m/xfhp8bjscWD2q1rvVK0ebU5FTunb+nUNT66f2P3qdncE9iI2PZ2nUraY/Tsn2+6O5VOK1atYoGDRqwdOlSli5dSoMGDVi9erXSYRUZ01ym4VjDkaH7hnLn0R2lwxGKiRwTFStWrOD48eO6A/+6devy999/53tgxc66dfD4sVzIUVDepElyYc1PPoG4OKWjKRI6d+5Mp06dCAgIICAggK5du9KlSxelwypUXF3lmhQmJvJAnjJl5LxlUBB06QKFsP5nsbRuHYSHw4IFUKPG27/O8xMeoMid8Dg6OpKYmMjQoUNxcHCgadOmtGzZMlfrjh8/nvnz56NWZz5E+fLLL2ncuDETJkwgNTUVgLi4OGrWrKl7joWFBXFxcdkuf7GI7/Pl+qJE6RJUs6tGo36NaDWpFcYmma/+G5sYU81OXOx4Uw16NsBjiwe3j98mqFsQ6U+ynjLg5+enSxBJklSktlt9tnr1aj799FN2797N7t27mTBhAqtWrVI6rCKjhEEJNvfYTEp6CoP2DEIr5XyhSRDeVY6JCmNjY4yM/q0gnZGR8dZzOYUsZGTI0z6cneHZ3FpBYQYG8hSQ1FS5nL9oNfrOFixYwPDhw7l48SIXL15k2LBhzJs3T+mwChUDA7lwZlCQPKgnOBhu3wZ/f4iIkEdcHD+udJTF2507ch6zTRt51/Aunp/wPL8VpROelStXUr58eUaMGMGRI0fYuHEjGzZsyHG9kJAQqlSpgoODQ6blc+fO5dq1a5w+fZoHDx4UyL7D398fR0dHHB0dC2WXoOeFPI1MjEAFRiZyIU9rV2ulQ9NLDfs0pPvG7twKv0Vw92AynmbkvJJQaGx8Tbe2gICAgg+kCKtXuR4LOy3k8O+HWXFqRc4rCMI7yrE9qYuLC19//TUpKSkcOXKElStX0q1bt4KIrfjYuxf++EOuzCYUHnXryqX8x4yBtWth6FClI9J7Hh4eeHh4EB8fT6VKlZQOp1AyMJALZ75Yk2LoULlsSq9e8gnyvHkwYYIon6KEMWPk/KW/v/j5v87Zs2ezfaxpDsn448ePs3fvXg4cOMDTp09JSkrC29ubzZs3A/LFk0GDBvHtt98CYG5unmlKSWxsLObm5pibmxMeHp5peZs2bTA3Nyc2NvaV579OYe8SlJtCnsKbaezdGE26hr2D97LNYxt9vu+DoXGOh8qCgrLqUpiUlJRjl8LBgwfrkqOXL19+5fEtW7Ywb948JEmibNmyrFq1iiZNmuT5Z9Anwx2GE3I9hMk/TqadVTtsq9gqHZJQlEk50Gg0kr+/v+Tp6Sn17NlT8vf3l7RabU6rFTgHBwelQ3h7rVtLkqWlJGVkKB1JkZKLr3fONBpJatdOkkxMJOnGjYJ973xUkNvLiRMnJBcXF6lHjx7S2bNnJVtbW6lq1aqSmZmZFBoaWmBxvEwf9xmJiZLUo4ckgfzvw4dKR1S05LTd7tol/+y/+aaAAipEcru9tGnTRncrW7Zspvtt27Z9o/c8duyY1LVrV0mSJOnOnTuSJEmSVquVxo0bJ02ZMkWSJEkKCQmROnfuLGm1WunEiRNSs2bNJEmSpISEBMnS0lJ68OCB9ODBA8nS0lJKSEiQJEmSmjVrJp04cULSarVS586dpf379+fZ5xeKhij/KMkPP2lrt61SRurrj80K+995JRXk9nLr1i3p2LFjUosWLaTw8HDd7cyZM1J6enq260ZEREhnzpyRbG1tX/v48ePHpQcPHkiSJEkHDhyQmjdvnquYivr+4t6je5LZfDPJbrWd9DT9qdLhCHouu+0lxzSxWq1m6NChDBVXk/PH2bPw88/wv//Jl1KFwkWtloucNmwIgwZBWJi8TMi10aNH8/XXX/PPP//Qrl07QkNDadGiBdeuXcPLy4vOnTsrHaLeMDWVW2EuWgRTpoCDg9yYxt5e6ciKvsREuWSNnR18+qnS0RRex44d0/3f3t4+0/130b9/f+7fv48kSdjZ2emK5HXp0oUDBw5gbW1N6dKlddNLKlasyNSpU2nWrBkA06ZN011dXblypa49qaur6zt1/BCKJoehDmjTtRz45AA7++7Ec5snBiXEMVph9LxL4Y8//qgr4nv9+nWuXbtGo0aNsl3X2dmZW7duZfl4q1atdP9v0aJFptFYxVlVk6qsc1+He7A7045NY14HMY1XyB85JiqsrKxeW5Pixo0b+RJQsbNkiVwxb/BgpSMRsvLee/LvafBgWLoUxo9XOiK9kpGRQceOHQH5ZKFFixYAvP/++0qGpbdUKvlE2ckJ+vSRa74uXSpPDxFTEfLPZ5/JxUz375e7SAs5e9d6Vm3atKFNmzYAhIWFZfkeK1a8fq704MGDGfyav62Ojo6vHeYtCC9qNqoZmnQNh8Yf4nvv7/HY4oHaUFyoKKycnZ35+eefefjwIR07dqRZs2Zs27aNLVu25Mnrr1u3Ltukpr+/P/7+/gCFsqZNXutWrxvDHYaz4P8W0KVuF1wsXZQOSSiCckxUREVF6f7/9OlTduzYwYMHD/I1qGLj3j25at7w4VC+vNLRCNkZOFBuV/rFF9C5M4iT7Fx7sXJ/qVKlMj0mCvO+vQ8+gHPnwNtb3oX88gusWiXnPYW8deyYXKbms89EvWNBKE5ajGuBNl3Lkc+OoDZU0z2wu6gBUkhJkkTp0qVZt24do0aNYvLkydjZ2eXJax87dox169bxyy+/ZPmcwl7TJj/8r+P/CLsZhs8PPlwYcYHyJcW5jJC3ckxUvFzwbvz48Tg4ODBz5sx8C6rYWLUK0tNh7FilIxFyolLBmjVgawu+vnLrBUNRYCs3Lly4QLly5ZAkiZSUFF2rY0mSePr0qcLR6TczMzhwAObMAT8/eSbZzp0ij5aXUlJg2DCoU0f+GQvZGzNmjC4BGRsby9iX/r4tXbpUibAE4a21mtQKTbqGsP+GoS6h5qP1H6FSiyR7YSNJEidOnGDLli2sW7cOAI1G886ve/HiRYYMGUJoaKgoAv6SMkZl2OyxmVbrWjH6wGg2e2xWOiShiMnxTOvFCt5arZaoqCgyMkTLpnf29CmsXi2X9q9bV+lohNyoVk1OLvXpI7dd+PJLpSPSC7k9UHj48CEVKlTI52iKHgMDmDZNngLSr5/cHWTNGvDyUjqyomHGDIiJgaNHoXRppaMp/F56BhCgAAAgAElEQVS8kvhyi1FB0Fetv2iNJk1DhF8EKgMV73/0Ps44cz3kuui0UkgsXryYuXPn0qNHD2xtbblx4wZt27Z9p9f8888/8fDwYNOmTdjY2ORRpEVLc/PmTHeZzrTwaXSt2xWvRuLgQ8g7OSYqJk6c+O+TDQ2xtLRk+/bt+RpUsRAcDH//DePGKR2J8CZ695angMyYAV27ypX1hDzRvn37bFsbCtnr0AHOn5fzaP36yVNBFi4EY2OlI9NfZ8/Ct9/Cxx9Du3ZKR6MffH19c/W8MWPGsGzZsnyORhDyjss0FzSpGn6Z+wsXAy/Shjbs8tqFuZM53oe8RbJCYS4uLri4/FsnoXbt2jmO4PLy8iI8PJz4+HgsLCyYMWMG6enpAIwYMYKZM2eSkJDAqFGjAPk86MUp8YLsi9ZfEBoTysj9I/ngvQ94z/Q9pUMSiogcExV5VbFbeIEkweLF8jSC9u2VjkZ4UytWQESEPAXk1ClxJphHJElSOgS9Z24u11P473/lE+xTp2DHDrC0VDoy/ZORAUOGyNNrFixQOpqi5/jx40qHIAhvRKVSYdHSAnUJNdp0LWrUpCWnERcZR0xoDDZu4oq7EsaPH8/ixYvp1q3ba+te7d27N8t1g4KCsn3ttWvXsnbt2neOsagzVBuyqccm7L6zw/cHX476HEWtEok74d3lmKj4559/mDFjBj/99BMgZyynTZuGqalpvgdXZEVEwIUL8vhsUUxQ/1SqJP/uunWTR1Z8/bXSERUJorBm3ihRQj6x/uADuQasvT0EBspfVyH3Fi6Ui5Xu3AliRpIgCAD3zt9Dm6HNtCztcRr3zt8TiQqFDBgwAIBJkyYpHEnxVqdiHZZ2XsrgvYNZeGIhk1qJ34fw7nJMdw0ePJiyZcuyfft2tm/fTrly5Rg0aFBBxFZ0LVkin+z27690JMLbcnOT25XOmwcnTyodjSC8ont3eeqClRW4u8OUKfIoASFnMTEwfbr8M/TwUDoaQRAKi+r21TEqY5RpmcpARZWGVRSKSHheC8fFxYUGDRrQoEED3TSQF6eCCPlvoN1APOp78N+j/+XCvQtKhyMUATkmKn7//XdmzJhB7dq1qV27NtOnT+fGjRsFEVvRdOMG7Nkj9xN8qVWjoGcWLQILC3kKyJMnSkej98TUj7xXuzb83//Ju5v58+WZZnfvKh1V4SZJcpcPIyN5lpcY6JM/xPYu6CNrV2vMncwxMjFCixYDIwOkDInzG8+jSXv3DhPC2/Hz86Ny5crUq1cPGxsbzMzMRHdCBahUKr5z+47KpSvTf3d/nmaIzm7Cu8kxUVGqVKlMfYOPHz9OKXGC/faWLZPL9D8rzCPosXLlYMMGuH4dvvhC6WgKvd9//53U1FQAwsPDWbp0KYmJibrHjx49qlRoRVrJknKDoU2bICpKrv8aFqZ0VIXX+vVynY8FC6BGDaWj0V+XLl3K9vFxopC0oIfUBmq8D3nTM6gn4YTTe1dvOi7syG8//Ma2HttIT0lXOsRiZ+HChRw/fpzTp0/z4MEDHj58SGRkJMePH2fRokVKh1fsVC5dmQ0fbeDX+7/yxY/i2Fh4NzkmKlavXs0nn3yCpaUltWrVYvTo0axevbogYit6kpJg3Tq5c4S5udLRCHmhXTsYMwaWLpXPboQs9ezZEwMDA2JiYhg2bBi3b9+mX79+uscrVqz42vUGDx5MlSpVaNiw4WsflySJsWPHYm1tTePGjUXnkCx4e8Pp0/Kssw4dYPZs0GpzXq94qcbEieDiIhfSFN7eqFGjaN68OStXruSff/555fGBAwcWfFCCkAfUBmps3Gz4iZ+wcbOh5YSWuH3nRnRoNEFuQaQ9TlM6xGJl06ZNBAUFYWVlpVtWu3ZtNm/eTGBgoIKRFV+drDsxpvkYFkcu5sjvR5QOR9BjOSYqmjRpwoULF7h48SKXLl3i3LlzNGnSJFcvfvDgQerVq4e1tTXffPPNK4+vXr2aRo0aYWdnx3/+8x+uXLkCwK1btyhVqhR2dnbY2dkxYsSIN/xYhVRAADx6JFqSFjXffAN168KgQXIySngttVqNoaEh33//PWPGjGHBggXczcU8hIEDB3Lw4MEsHw8NDSU6Opro6Gj8/f0ZOXJkXoZdpDRoIHcC6dsXpk6VS60kJCgdlfI0GggJAfiRx49h1SpQi4Ll7+Tnn39my5Yt3L59GwcHB/r168eRI+KAVSiaHIY50H1jd26F32Jzp82kJqUqHVKxkZ6eTuXKlV9ZbmZmpms1KhS8eR/Oo37l+gzcM5CEJ+JAQ3g7OR6KpaamsnXrVpYvX87ixYuZOXNmruZ9aTQaPvnkE0JDQ7ly5QpBQUG6RMRz/fr149KlS5w/f57Jkyfz6aef6h6rU6cO58+f5/z580VjBIdGI191b9kSmjdXOhohL5UuDRs3wu3bMHGi0tEUWiVKlCAoKIiNGzfi5uYGkKuDCGdn5yxHWwDs2bMHHx8fVCoVLVq0IDExMVcJkOLKxAQ2b5ZPxo8elbuCFOd6sBoNdOoEvXoB2KJWy4OkNGK6+TurW7cus2fPZt68eURERDB27Fjef/99du/eneO6Go0Ge3t73b6if//+1KtXj4YNGzJ48GDdviM8PBxTU1PdhY0Xj0+yulhy8+ZNnJycsLa2pk+fPqSliSvgwrtrMqAJPYN7EhcZR2D7QFIepCgdUrFgZGT0Vo8J+atUiVJs8djC/cf3GR4yXNQlEt5KjomKjz76iD179mBoaEiZMmV0t5ycOnUKa2trateujZGREX379mXPnj2ZnlOuXDnd/x8/flx02xNqNODnB7//Dq1biyPgoqhlS5g8GdauhenT+QrkS7Tid62zYcMGTpw4wZdffomVlRU3b97UtRV7F3FxcdSsWVN338LCgri4uHd+3aJMpYIRI+RCm4aG4OwsNyPKyJC/trNmFZ+vb2io/HN4+qzmV1oaREbKy4W3d/HiRSZMmED9+vUJCwtj3759XL16lbCwMCZMmJDj+kuWLKF+/fq6+/379+fatWtcunSJlJQU1q5dq3usdevWugsb06ZNA7K/WDJlyhQmTJhATEwMFSpUYN26dXn86YXiyraXLb139+avi3+xse1GHv/9WOmQirwLFy5Qrly5V25ly5bNsVaOkL/sq9szu91sdl3dReAFMQ1HeHM5JipiY2PZtm0bkydPZuLEibpbTnJ78rBixQrq1KnD5MmTWbp0qW75zZs3sbe3x8XFhZ9//jm3n6fweX65bu5c+f7KlfL94nAGUNxMnQplysDMmfgBeHmJ3/ULGjRowLx582jatCkAVlZWTJkypUBj8Pf3x9HREUdHR+7fv1+g710YOTjAmTPg6grjx8vFI/v2lVtzFoev76lT8iColJcufD5+DOfPKxNTUTFmzBiaNm3KhQsXWLFihW67r1GjBrNnz8523djYWPbv38+QFwqFdOnSBZVKhUqlonnz5sTGxmb7GlldLJEkibCwMDw9PQHw9fXlhx9+eMdPKwj/qtetHl4hXiREJxDgEsCjO4+UDqlI02g0JCUlvXJ79OiRmPpRCExsORGXWi6MDh3NjYeia6TwZnJMVLRq1SpfM5KffPIJv//+O/PmzdMdvFSvXp0///yTc+fOsXDhQvr160fSa+b+F+qTjowMucT+sGEQHv7v0X5ysrhcV1SFhemqExqA+F2/ZN++fdjZ2dG5c2cAzp8/j7u7+zu/rrm5Obdv39bdj42NxTyLYrXDhg0jKiqKqKgozMzM3vm9i4IKFeCHH2DgQLh/Xz5Jl6Si/fU9cUJOzjg5wZ07civSF5UpI3dHEd6es7MzAwYM0HUJ02g09O/fHyDHkVTjx49n/vz5qF9TKCQ9PZ1Nmzbp9iMAJ06coEmTJri6uvLrr78CWV8sSUhIoHz58hgaGmZaLgh5qU6HOvQP7U9SbBIbnDeQ+EdizisJQhFkoDYgsEcgatS4bXVjRvgMQq6HoNEW4asgQp7JMlHRqFEjGjduzC+//ELTpk2pV68ejRs31i3PyZucPAD07dtXd1XD2NiYSpUqAeDg4ECdOnW4fv36K+sUqpOOjAz58tyCBdC1q1xav1kzWL8e6aVLktrkZHG5rig6d+7f8ePPiUuzOn5+fpw6dYry5csDYGdnx40b755dd3d3JzAwEEmSOHnyJKamplSvXv2dX7c4Uamgdm2AzG1AkpO1REYqElK++PlnueNJq1ZyHvmbb+TSMq1by7U7QIOJiZzAcHVVOlr9Fhsby9xnIwlTU1Px8PCgbt26Oa4XEhJClSpVcHBweO3jo0aNwtnZmdatWwPQtGlT/vjjDy5cuMCYMWPo3r17nn2GQn0xRCj0LF0sGXBkAE/inxDgHMCDmAdKhyQIijAva05N05pcjb+KX4QfXru86LS5k0hWCDnKMlEREhLCvn37CA0NJSYmhsOHD7Nv3z7d8pw0a9aM6Ohobt68SVpaGsHBwa9cPY2Ojtb9f//+/bqDmPv376N5dnJ/48YNoqOjqS0fRRce6elyBbp58+Qj2goV5KPbyZPlWhReXrB1KwQEoJKPgHXUJibicl1RZG8vX4p9kSTJPSFfHlteDJUoUQJTU9NMy153xfRlXl5etGzZkt9++w0LCwvWrVvH6tWrdUV2u3TpQu3atbG2tmbo0KGsXLkyX+Iv6uztwcTk5d+Hmm+/hdGj4do1RcJ6Z5Ikdw5u21auxXHxInz7Ldy6BVOmQPnycOgQBAUBTCcoSL5vYKBw4Hpu/fr1XLp0iblz59KtWzfatm2Ln59fjusdP36cvXv3YmlpSd++fQkLC8Pb2xuAGTNmcP/+fRYuXKh7frly5TB59je2S5cupKenEx8fn+XFkkqVKpGYmEhGRkam5a9TqC6GCIWGn5+frqaaSqXK9ntt0cIC3zBf0h6nscF5A/evioSXUPyExoTyR+IfuvvJacn88ucv7LyyU8GoBL0gZSEhISHbW27s379fqlu3rlS7dm1p9uzZkiRJ0tSpU6U9e/ZIkiRJY8eOlRo0aCA1adJEatOmjXT58mVJkiRp586duuX29vbS3r17c3wvBweHXMX01lJTJen4cUn6+mtJ6thRksqUkST5GFiS6teXpJEjJSk4WJLu3s28XkaGJLVvL0kmJpKkUsn/tm8vLxfyxfTp0yVAd5s+fXrBvPELv+sMkL8j5ubyd6RePUk6ebJg4siFfN9eXmPw4MHSli1bpEaNGknXr1+XRo8eLQ0fPrzA43hOiZ9BYfa6XVWzZpLk7S1JRkby17hjR0nat08/dl9arSQdOSJJrVvLsVerJkmLFknS48dZr5PNn8RiL7fby5kzZ3S3kydPSk2aNJFGjRqlW/Ymjh07JnXt2lWSJElas2aN1LJlS+nJkyeZnnP37l1Jq9VKkiRJkZGRUs2aNSWtViulp6dLVlZW0o0bN6TU1FSpcePGumMMT09PKSgoSJIkSRo+fLi0YsWKHGMR+wvhXfx16S9pQdUF0nyz+dLd83dzXkHPFfftpbh//pfNDJ8pMR0Jv8w3w5mGUr9d/aTDMYelDI0eHFgI+SK77UUlSa/vF2NlZYVKpXptOxmVSpUnQ7bzkqOjI1FRUXn3gqmp8pXw8HCIiJDLwj95Ij9mawtt2oCLi3yJrmrV7F9Lo5Enep8/L4+kcHUVl+uKqme/66+6dWP2vn3y7zo8HAYNgrg4+RLu9OlgbKxomHm+veTCkydPmDNnDocPH0aSJDp16sTUqVMpWbJkgcbxnBI/g8Iuq13V33/DmjVyS9O4OHmayCefwODB8oiEwkSS5BERM2fKtSjMzeHzz+Hjj+FZuYQsZfU3T8j99tK2bdssH1OpVISFheX6PcPDw/n2228JCQnB0NCQWrVqUbZsWQA8PDyYNm0ay5cvZ9WqVRgaGlKqVCkWLlxIq1atADhw4ADjx49Ho9EwePBgvvzyS0Aeqdm3b18ePHiAvb09mzdvxjiHfbLYXwjvKuF6AoHtA0l7nIb3IW/Mm2U9HVrf6cv2MnjwYN10s8uXL7/yuCRJjBs3jgMHDlC6dGkCAgJ0hYGzoy+fv6CEXA/Ba5cXyWnJumWlDEvR1rItJ2JP8PDpQyzKWeDT2AdfO19sKtkoGK1Q0LLbXrJMVOibHHcKz4/Az52Txzi/nCx4+lSuMfFiYuJ5vYHGjeWkxPPEhBgCKuTglROef/6BTz+F9euhUSMIDFR0+o/4Iyp+Bm8jPV0uvLlsmVzvoXRpGDBAnhrSsKGysUkS7N8vJyhOn4b33oMvvpBzhLnNC4pERdaK+/ZS3D+/kDce3nxIYPtAnsQ/of+B/rz3n/eUDilf6Mv28tNPP2FiYoKPj89rExUHDhxg2bJlHDhwgMjISMaNG0dkLgo36cvnLygarYZOmzsRGRfJ47THlDEqg5O5E4e8D5GuTWffb/sIuBDAwZiDaCUtrWq2YmCTgfS27Y1pSdOc30DQa9ltL1lOEL/2bELy2bNnX3vTK89bhHp5/dt3r0MHOHoU/Pzkycvly8uJCD8/ePAAhg+H77+H+Hi4cAGWLoWePUWSQng7pqawbh2EhMitFZo1g1mz5DO/Im78+PEAdOvWDXd391dugv4oUQJ69YKffpJzvl5esHGjnHtr107eZT6b+l9gJElOnjg4QLdu8ua1Zg1ER8OIEYoPXiq2lixZQlJSEpIkMWTIEJo2bcrhw4eVDksQFFXBqgKDfhpE2epl2dxpMzeOvtno5Of1MZ7fclP3Rcias7MzFStWzPLxPXv24OPjg0qlokWLFiQmJnL37t0CjLBoMFAbcMj7EEE9g5jZdiZBPYM45H0IA7UBJQ1L0su2F/v77Sd2QizzP5zPw5SHDAsZRrX/VaP/7v78eONHUXizmDLM6oH//e9/rFmzhokTJ77y2JsO31RcaKhc+PLxY/l+crJcXe3YMbncvb09jBolT+do3VoujCkI+aFrV7h8GcaMgWnTYO9e+UyvQYN3fmk/Pz9mzJihuz99+vRCcRDzvBXhpEmTFI5EyEt2drB2rVxPeO1aWLkSPDzkkQyjRsGQIXLzo/yi1cqJkVmz5FxynTrygCVvbzmhIihr/fr1jBs3jkOHDpGQkMCmTZsYMGAAHTt2VDo0QVBUOYtyDPxpIJs+3MTWrlvps7sPdbvk3BEH5L/zz5MVYvRX/suqzfHrOov5+/vj7+8PILoEvYaB2gA3GzfcbNyyfE71stX57IPPmNRqElF3ogg4H8DWy1vZemkrNcvVxKeJD75NfKlbKXfbi6D/shxRsWbNGgCOHTv2yk2vkhQA586hfZ6keEYC+Yj2wQM4cwYWLgR3d5GkEPJfpUpyR5gdO+TWA02bwv/+J4/8eQd+fn66AxdJkgpFkgLQtRlMSEigRYsWuLi4ZLoJ+q1SJbn0yu+/w+7dcsLg88/BwkKuC5Hb7ry5vVKo0cC2bfKMPE9PuaFOYKDclWTQIJGkKCye74sOHDiAj48Ptra24sRKEJ4xqWqC7zFfqthWIbh7MFd3X1U6JOEdiS5BeUelUtHMvBkruq7g7sS7bPPcRsMqDZn7y1xsltvwn/X/Ye3ZtSSlJikdqpDPskxUnD59mnv37unuBwYG8tFHHzF27FgePNCzXtD29nJL0BeoTEygT5/CVwlOKD48PeXRFa6uMGmSPPUoJkbpqPLNvn37sLGxYcCAAYSEhOjaAwpFg6Eh9OgBYWFw6RL4+kJwsDxgrXVr2L49+5lOOSXaMjJgyxa5FkbfvvKIiq1b4coVuU6GYZbjAwUlODg40LFjRw4cOECnTp149OhRrtoRC0JxUbpyaXyO+lDDoQY7eu/g0tZLSockvCSrNsdCwSlpWJLetr050P8AtyfcZt6H83iQ8oCh+4ZS7dtqeO/25scbP6KVtEqHKuSDLI8ahg8fjpGRESAXm/n888/x8fHB1NSUYcOGFViAecLVFZycwMREnuphYiLfd3VVOjKhuKtaVb4MHRgoJy2aNIEVK+SzsCJmw4YNxMTE0KtXL4KCgqhTpw5DhgxROiwhHzRsCKtXQ2ysPFjozh05L2xlBbNny11EcisjQ948GjSQB8EZGspJj8uX5RoZooFS4bRu3Tq++eYbTp8+TenSpUlLS2PDhg1KhyUIhUrJ8iXxPuzNe/95j93euzm3/pzSIQkvcHd3JzAwEEmSOHnyJKampq+d9iEUjBplazD5g8n8OupXIodEMtBuIPuj99NhUwcsF1vyVdhXxDwouhf8iqMsExUajUZXYGbbtm0MGzaMnj17MmvWLGL07aqvgYHcry4oSC4JHxQk3xdHuEJhoFLJl4QvX5YvPY8eDR07wp9/Kh1ZnitRogSurq707dsXBwcHfvjhB6VDEvJRhQpys5vr12HfPrmz89SpULMm+PjI3Tme02jkWrPwFSEhctOl9euhXj15dEbp0rBrl1yPolcvEBfnCze1Wk3VqlW5cuUKP/30E7/++iuJiYlKhyUIhY5xWWP6H+hPnQ512PvxXk6tOKV0SMWGl5cXLVu25LfffsPCwoJ169axevVqVq9eDUCXLl2oXbs21tbWDB06lJUrVyocsQDy1JDm5s1Z2XXlK1ND6i6rS+sNrVl3dp1uaohGqyHkegizImYRcj1EFObUI1kOltVoNGRkZGBoaMjRo0d1BWIA/RyybWAAbm7yTRAKIwsLufDr2rXy2V2jRrBokTzxXqVSOrp3FhoayrZt2wgPD6dNmzYMGTKE7du3Kx2WUABe3P1euyYPGgoIgE2boEUL+OQTOSkhJy788PSUv/JPn8rdPPbskTt6FIHNoNiYMmUK27Zto0GDBhg8uyigUqlwdnZWODJBKHxKlC5B37192dl7J6GjQ0l/ks4Hn32gdFhFXlBQULaPq1QqVqxYUUDRCG/j+dSQ3ra9ufPoDpsubCLgQgBD9g1hTOgYetTvwdX7V4lOiOZxeubWqAZqccG6sMsyUeHl5YWLiwuVK1emVKlStG7dGoCYmBhMTUVPW0HIFyoVDB0KH34oJyg+/lieGrJmDej5cMPAwED69OnDd999h7HoGVlsvf8+LFsGc+bIyYrly+UBRf8yIDVVHjExfbp8EwkK/fPDDz/w22+/iW1dEHLJ0NiQXjt78b339/w4+UfSn6TjMs0FldgBCkKu1Chbgyn/mcLkDyZzKu4UAecDCLwQyJOMJ7rnJKclExkbSWhMaLYdSITCIctExZdffkn79u25e/cuHTt21O0otVoty5YtK7AABaFYsrKSqxIuWya3ULC1lfs/9umjt2dtOV25EIqXcuVg7Fh5ptPAgfLoihdJklyPQk+/7sVe7dq1SU9PF4kKQXgDBiUM8NjqgWEpQyL8IshIyaD93PYiWSEIb0ClUuFk4YSThRNVylRhZsRMeGETSk5LZtqxaaRp0uhQuwNljcsqF6yQrWzrpLdo0eKVZTY2NvkWjCAIL1CrYdw46NxZPpPz8pJHV6xcCZUrKx3dGzt58iRjxozh6tWrpKWlodFoKFOmDElJor1UcaZWQ+/e8P33kJz87/IyZcDOTrm4hHdTunRp7OzsaN++faZkxdKlSxWMShAKP7WBmo/Wf4RhKUOOzztO+pN0Oi/ujEotkhWC8KaamTfDxNiE5LR/DzAM1YZcT7hOz+09KaEuQRvLNnSz6YabjRtWFawUjFZ4mWjoJgiFXb168PPP8O23MG0aRETAd99B9+5KR/ZGRo8eTXBwML169SIqKorAwECuX7+udFhCIfC8MVNkJCQnazAxMRCNmfScu7s77u7uSochCHpJpVbRdWVXDEsaErk4kvSUdNxWu6E2EFWEBeFNuFq74mTuRGRcJI/T/q1Rsb/ffk7GniTkeggh0SGMPTiWsQfH0sCsAW513ehWrxstLFpgqBanykoSP31B0AeGhvIUkK5d5XYJPXrIE/uXLoXy5ZWOLtesra3RaDQYGBgwaNAg7O3tmTt3rtJhCQp73pgpNBS6dZtOUNBsXF1FYyZ95uvrq3QIgqDXVCoVnRZ2okTpEvzy9S9onmr4aMNHqA1FskIQcstAbcAh70OExoRy/t557KrZ4WrtioHaABdLF1wsXVjQcQExD2LkpMX1EBaeXMj8/5tPxVIVcbV2pZtNNzpZd6J8Sf053i4qxN5OEPRJo0byZedp02DrVmjYUD7D0wOlS5cmLS0NOzs7Jk+ezKJFi9BqtUqHJRQSzzuDwBzc3ESSQl/17t0bgEaNGtG4ceNXbrml0Wiwt7fH7Vmnrps3b+Lk5IS1tTV9+vQhLS0NgNTUVPr06YO1tTVOTk7cunVL9xpz587F2tqaevXqceiF/eTBgwepV68e1tbWfPPNN3nwqQUhf6hUKtrPaU/b2W25uPkiO/rs4Nr313DGmesh19FqxN9QQciJgdoANxs3vnL+Cjcbt9d2+7CuaM34FuP50edH4j+LZ7vndtxs3Dj0+yH67uqL2QIz2m1sx8ITC7meIEYDFxSRqBAEfWNkBDNmwMmTYGoq17AYPhwSEyEkhK8AQkJAU7j6RG/atAmtVsvy5cspU6YMt2/fZteuXUqHJQhCHlqyZAkAISEh7Nu375Xbm7xO/fr1dfenTJnChAkTiImJoUKFCqxbtw6AdevWUaFCBWJiYpgwYQJTpkwB4MqVKwQHB/Prr79y8OBBRo0ahUajQaPR8MknnxAaGsqVK1cICgriypUrefgTEIS85/ylMx0WdODa7mts77WdNrRhl9cuNnfaLJIVgpDHTEua0su2Fxu7b+TexHscH3ycz1p9RvyTeCYenki95fWwWWbDxEMTOXbzGOmadKVDLrJEokIQ9JWjI5w5A599Bv7+cvvS3r3xA7nwZqdOhSpZUatWLR49ekRqairTp09n4cKFWFtb57heTlc///jjD9q3b0/jxo1p06YNsbGx+RG+kM/8/Px0le1VKhV+fn7KBiS8lerP2ijXqlXrtbfciI2NZYzQk08AAB4QSURBVP/+/QwZMgQASZIICwvD09MTkKeV/PDDDwDs2bNHN83E09OTo0ePIkkSe/bsoW/fvhgbG2NlZYW1tTWnTp3i1KlTWFtbU7t2bYyMjOjbty979uzJ6x+DIOS5yu9XxsDYAEkjoUZNWnIasSdiiQmNUTo0QSiyDNQGtKrZiq/bf83FkRe5Oe4my12XU6diHZafXk67wHaYLTCj786+bL64mYQnCZnW12g1hFwPYVbELEKuh6DRFp7jcn0galQIgj4rWRLmz5e7gHz+OUgSBiC3T4iMlCf9uynbJ1qSJGbMmMHy5cvRarVIkoShoSFjxoxh2rRp2a77/OrnkSNHsLCwoFmzZri7u9OgQQPdcyZNmoSPjw++vr6EhYXxxRdfsOnlXpdCoefn5yeSE0VA2bJlX9tKUZIkVCpVrrr8jB8/nvnz5/Po0SMAEhISKF++PIaG8iGLhYUFcXFxAMTFxVGzZk0ADA0NMTU1JSEhgbi4uEydy15c5/nzny+PjIx8bRz+/v74+/sDcP/+/RzjFoT8dPfcXTRpmU9y0p+kc2jCIbQZWmzcbET9CkHIZ5blLfmk+Sd80vwTktOS+fHGj7raFtt+3YZapaalRUu62XTD1dqV7qu7czPtJpQA0sHKyIroadGvnX4ivErs0QShKEhNfXXZ48dw/nzBx/KSRYsWcfz4cU6fPs2DBw94+PAhkZGRHD9+nEWLFmW7bm6ufl65coV27doB0LZtW3F1VBAU9OjRI5KSkl65PV+ek5CQEKpUqYKDg0MBRJu9YcOGERUVRVRUFGZmZkqHIxRz1e2rY1TGKNMytZGalAcpbOuxjSVWS4iYGcGjO48UilAQihcTIxO6v9+dte5ruTPxDqeGnOKr1l/xJP0Jnx/9nCbfNeGW6hYYI59xG8N94/uExoQqHLn+EIkKQSgK7O2hTJnMy8qUATs7ZeJ5waZNmwgKCsLK6t/e1LVr12bz5s0EBgZmu+6LV0sh81XR55o0acLu3bsB+P7773n06BEJCZmH3j3n7++Po6Mjjo6O4gqpIBSAv//+mz///FN3y8nx48fZu3cvlpaW9O3bl7CwMMaNG0diYiIZGRmAPDXE3NwcAHNzc27fvg1ARkYG//zzD5UqVcq0/MV1slouCIWdtas15k7mGJkYoUWLkYkRtVrX4tM7n9Ln+z6YNTAjfHo4i95bxPae27nx4w0kraR02IJQLKhVapqZN2NG2xmcHX6W2AmxuNu4I5F5G0xOS2bi4YlMOzaNH679wJ///Ikkie00KyJRIQhFgasrODmBiQkaABMT+b6rq9KRkZ6eTuXKlV9ZbmZmRnr6uxcg+vbbb4mIiMDe3p6IiAjMzc0xyKJlhLhCKggFY+/evdStWxcrKytcXFywtLTENRf7o7lz5xIbG8utW7cIDg6mXbt2bNmyhbZt27Jz504ANm7cyEcffQSAu7s7GzduBGDnzp20a9cOlUqFu7s7wcHBpKamcvPmTaKjo2nevDnNmjUjOjqamzdvkpaWRnBwMO7u7vn3gxCEPKI2UON9yJueQT0JJ5yeQT3xPuSNobEh73d/H+9D3oyJHkOLCS24FXGLTR02sfz95ZxYeIKUBylKhy8IxYp5OXOGOgzFxMgk03JDtSFPM54y5+c59NjWg1qLa2G2wIyOmzry+Y+fs+PXHfz+4HeRvHhG1KgQhKLAwEBuUxoayvRu3ZgdFCQnKQpBj0cjI6O3egzI1dXPGjVq6EZUJCcns2vXLsqXF72uBUFJU6dO5eTJk3z44YecO3eOY8eOsXnz5rd+vXnz5tG3b1+++uor7O3t+fjjjwH4+OOPGTBgANbW1lSsWJHg4GAAbG1t6d27Nw0aNMDQ0JAVK1boEpjLly+nU6dOaDQaBg8ejK2t7bt/YEEoAGoDNTZuNvzET9i42bzyeEXrinRc0JF2s9pxZecVolZFcXjiYcK+DMO2jy2OIx0xb27+2joygiDkLVdrV5zMnYiMiyT5aTImJU1wMnfikPchUjWpXPrrEmfvnuXM3TOcvXuWhScWkq6VL+CZGptiX92eptWa0rS6fLOpZFPsaluopCKSsnF0dCQqKkrpMAQBkLsWKLVp5ea9C3J7MTAwoMzL01KQi+s9ffo021EVGRkZ2NjYcPToUczNzWnWrBlbt27NdGIRHx9PxYoVUavVfPnllxgYGDBz5swc4xL7DOFlSm63hd2bbi/Pn9+kSRPOnTuHWq2mSZMmXLhwIR+jzD9ifyEUJm+yr7p34R5Rq6O4tPkSaclpVLOvhuNIRxr1a/RKzYu8ok/by8GDBxk3bhwajYYhQ4bw+eefZ3r8zz//xNfXl8TERDQaDd988w1dunTJ9jX16fML+Wua3zRmBc2CasA9mOo1lZl+rz9GTc1I5df7v3L27lnd7cJfF3ia8RSA0iVKY1fNLlPyooFZA0oYlHjt62m0GkJjQjl39xz21e1xtXYtlImO7LYXMaJCEIR8pXmHFqmGhoavvfo5bdo0HB0dcXd3Jzw8nC+++AKVSoWzszMrVqzIw+gFQXgb5cuXJzk5GWdnZ/r370+VKlVem7AUBCF/VWtSDbdVbnSY34GLmy8StSqKkGEhHJl0hMYDGuM40pEqtlWUDlMRueksNnv2bHr37s3IkSO5cuUKXbp04datW8oFLeiVmX4zs0xMvMzY0FiXgHguQ5vBtfhr8siLO2c4e+8sG85vYPnp5fI6BsY0rtpYt17T6k1pWKUhJdQlqDuzrt53HBGJCkEQCrUuXbq8cvXixRETnp6eeHp6FnRYgiBkY8+ePZQqVYpFixaxZcv/t3fvUVXW+R7H33uzBUdQNNNShNRI4xagXJayTOmmIKmpx8HRSRvRdZqao1NjclaljM0y7bJU1LE0TtNMCS01L2NK4wXLUAcJaY1DKirMIGaJDV5QAjbP+cM1+8ghaaNsNvh8Xmuxljw3vr+t+yN8eX7P7wMuXLjwo8sRi4jreHX2IvrpaKL+M4qy/WV88dYXFKwt4NCqQwQMCyDq6SiCxgdh8zLPjwbXrywGOFYWu75Rcf2yyhcuXKB3795uqVXMyWa1EdozlNCeoTwZ/iQA9UY9xeeL/+/Oi7MFfPj3D3n7i7cd5/h38afMo+zaiiNwbcURz2srjiQNSHLTaJpPD9MUaUFpaWmOuZ8Wi4W0tDT3FiQi0opOnDhBbm4u3t7eWK1WbDYb06ZNY9CgQVRWVrq7PBHTs1gsBMQF8MSfnuC58ud45LVHuFR+iY9+9hFL/Zey6793UVna+L367+9v/v1xO3x/48zKYmlpabz//vv06dOHxMREVqxY8YPX0qpi0lqsFisD7xzI5LDJvP7Y6+x+cjffvfAdp/7rFOv/Yz1zh87Fw+JBXX1dg/Mu11zmtdzX2HZ8G99d/c5N1TePGhUiLSgtLQ3DMBwft8N/5CIizpozZw5dunRptN3X15c5c+a4oSIRuZFOd3Yibm4cvyr+FVOyp+A/1J/9r+1nef/lrBu9juPbjlNvrwdg/svzOfbnYzzIgxz78zHmv2yOO6QyMzOZPn06p0+fZvv27fz85z+nvr6+0XFaVUzcyWKx0K9bPyYGT2TRw4tYOmopPh0arjhitVjJLcvl8czH6f5ad4JWBZGyNYV3D7/L8fPH2+Qzusxzf5eIiIi41DfffENYWFij7WFhYZrXLdJGWawWAkcGEjgykAtlFyhYW0DBOwVkPp6Jb4AvkSmRnPrLKc4WnmUEI9g4eSN+sX5M/WQqVo/2+ztPZ1YWy8jIIDs7G4AhQ4ZQXV1NRUUFPXua87ke0j4kBCYQ26fxiiObfrqJgq8LyC3LJbcsl41fbSTjcAYAd3a6k6H+Q4nzjyPOP47BvQfT0dbRreNQo0JERERaRFPTO65evdqKlYjIzfD19yV+YTwPvvwgx7YeI391Pnvn73Xst2Kl5nIN5X8t58SOEz+4TGp7ER0dTXFxMSUlJfj5+ZGVlcW6desaHBMQEMDu3buZPn06X331FdXV1bpjQto8D6sHQ08NZXfmbrgbLp+9zNDJQ+ns1ZnhfYczvO9w4NrzLo5WHCX3n9caF/vL9rP12FYAPD08Gdxr8LXGRUAcQ/2H0tO7dRt0alSIiIhIi4iKimLt2rXMnDmzwfZ33nmHwYMHu6kqEWkujw4eBE8IJnhCMDtm7yAvPa/B/pqqGs4Wnm3XjQpnVhZ78803mTlzJkuXLsVisfCHP/zB8SwykbbMmRVHrBYrwT2CCe4RzMzB1/7f/rbqW/aX7Xc0L9Lz0nnjwBsABN4R6LjjIi4gjvvvvB+rxXV3ValRISIiIi1i2bJlPPHEE3zwwQeOxkR+fj41NTVs2rTJzdWJyM2499F7KfyfQmou1zi2eXp7cnfE3W6sqmX82MpiwcHB5ObmtnZZIm7T07sn4+4fx7j7xwFQXVfNF2e+cEwX+bj4Y9778j0AunXsxhD/IY7mRbRfNJ06dMJeb2fHiR0c/vowkb0iSQhMuKllUV3aqMjOzmb27NnY7XZSUlJITU1tsP+tt95i1apVeHh44OPjw5o1axxLAr366qtkZGTg4eFBeno6I0eOdGWpIiIicovuuusu9u/fT05ODkeOHAFg9OjRPPTQQ26uTKT9S0tL47e//S1w7eF5CxYsaJWHdgcmBOIX60f5X8upvlxNR5+O+MX6EZgQ6PKvLSLu1dHWkbiAa3dQABiGQfF3xY47LnLLctlevB24tjRqxF0RfFP1DeeqzvG9/Xu8Pb2J9Yvlk6mfNLtZYTFc9IhPu93OgAED2LlzJ3369CE6OprMzMwGaxNfvHjR8XTwrVu38vvf/57s7GyKioqYPHkyeXl5nDlzhkceeYTjx4/j4XHjwUVFRZGfn++KoYi0KxaL5Uef3Kv3i14DacyZ945Zmf39Yvbxi9Tb6zmx4wQzH5/J2j+vJTAh8IYP0jT7+8Xs4xfzOX/lPAdOHyD3n7lsPb6Vom+L4LoZUp6GJxt/tpGkAUmNzm3q/eKySSV5eXkEBgbSv39/PD09SU5OZsuWLQ2OuX4Js6qqKsecry1btpCcnIyXlxf9+vUjMDCQvLyGc+NEpKF/r3EO3DZrnIu0Br13RESatvCVhQx8fCCf8RkDHx/IwleanvsuIubRvVN3kgYk8eojr5Icktxofw01FJ4tbPZ1XdaoKC8vx9/f3/F5nz59KC8vb3TcqlWruPfee3nhhRdIT09v1rki8n/S0tIwDMPxoR+2RJyj907bUV1dTUxMDOHh4YSEhLBgwQIAhg0bRkREBBEREfTu3Ztx467Nnd27dy++vr6OfdfPLc/OzmbgwIEEBgayePFix/aSkhJiY2MJDAzkpz/9KTU1NYhI05STIuKMyF6R+Hj5NNjm4+VDxN0Rzb6W2xc/fuaZZzh58iRLlizhd7/7XbPOXbNmDVFRUURFRXHu3DkXVSgiIiKtwcvLiz179vDll19SWFhIdnY2Bw8eZN++fRQWFlJYWMiQIUMYP36845xhw4Y59s2fPx+4Nv30mWeeYceOHRQVFZGZmUlRUREA8+bN49e//jUnTpygW7duZGRkuGWsIiIit5uEwARi/WLx8fTBggUfTx9i/WJJCExo9rVc1qjw8/OjrKzM8fnp06fx8/O74fHJycls3ry5WefOmjWL/Px88vPztaaxiIhIO2exWPDxufabmNraWmpraxssBXjx4kX27NnjuKPiRm40/dQwDPbs2cPEiRMBmDZtmuN7DxEREbk1HlYPPpn6CZkTMlkYv5DMCZk39SBNcGGjIjo6muLiYkpKSqipqSErK4sxY8Y0OKa4uNjx548//pj77rsPgDFjxpCVlcX3339PSUkJxcXFxMTEuKpUERERaSPsdjsRERH07NmTRx99lNjYWMe+zZs38/DDDzd4xtWBAwcIDw8nISGBv//978CNp5CeP3+erl27YrPZGmwXERGRluFh9SBpQBIvPfgSSQOSbqpJAS5cntRms7Fy5UpGjhyJ3W7nF7/4BSEhIcyfP5+oqCjGjBnDypUr2bVrFx06dKBbt2689961NVlDQkKYNGkSwcHB2Gw2xxKmIiIicnvz8PCgsLCQyspKnnjiCY4cOUJoaCgAmZmZpKSkOI4dNGgQ//jHP/Dx8WH79u2MGzeuwS9BbsWaNWtYs2YNgKaXioiItDKXNSoAEhMTSUxMbLDt+gddLV++/Ibnvvjii7z44osuq01ERETarq5duxIfH092djahoaFUVFSQl5fHpk2bHMdcf2dFYmIiv/zlL6moqLjhFNLu3btTWVlJXV0dNputyWmps2bNYtasWcC15dNERESk9bi0UdGaSktLnfpG4ty5c6Z7noUZxwwad1NKS0tbp5g2zJnM0L8hczHjuJ0dc2tlxrlz5+jQoQNdu3bl6tWr7Ny5k3nz5gGwYcMGkpKS6Nixo+P4s2fPctddd2GxWMjLy6O+vp7u3bvTtWtXx/RTPz8/srKyWLduHRaLhfj4eDZs2EBycjLvvfceY8eO/dG6lBc3pnGbi77H+HH6meTGzDhm0Lib0lRe3DaNioqKCqeOi4qKIj8/38XVtC1mHDNo3NI0ZzLDrK+lxm0ebW3MX3/9NdOmTcNut1NfX8+kSZNISkoCICsri9TU1AbHb9iwgdWrV2Oz2fjJT35CVlYWFovlhtNPAZYsWUJycjIvvfQSkZGRzJgx40frUl7cmMZtLmYdd3PoZ5IbM+OYQeO+WbdNo0JERETatwceeIDDhw//4L69e/c22vbss8/y7LPP/uDxPzT9FKB///7k5eXdUp0iIiLiWi5b9UNEREREREREpLk80tLS0txdRGsbPHiwu0todWYcM2jccuvM+lpq3OZhxjG7illfS43bXMw6blcw42tpxjGDxn0zLIZhGC1Yi4iIiIiIiIjITdPUDxERERERERFpM0zRqCgrKyM+Pp7g4GBCQkJYvny5u0tqVXa7ncjISMeT082gsrKSiRMncv/99xMUFMSBAwfcXVKrWLp0KSEhIYSGhjJ58mSqq6vdXVK7o7xQXigvpDnMnBnKC+WFNI+Z8wKUGWbJjJbKC1M0Kmw2G2+++SZFRUUcPHiQVatWUVRU5O6yWs3y5csJCgpydxmtavbs2YwaNYqjR4/y5ZdfmmL85eXlpKenk5+fz5EjR7Db7WRlZbm7rHZHeaG8MMP4lRctx8yZobxQXkjzmDkvQJlhhsxoybwwRaOiV69eDBo0CIDOnTsTFBREeXm5m6tqHadPn+bjjz8mJSXF3aW0mgsXLvDZZ58xY8YMADw9Penataubq2oddXV1XL16lbq6Oq5cuULv3r3dXVK7o7xQXigvpDnMmhnKC+WFNJ9Z8wKUGWCezGipvDBFo+J6paWlHD58mNjYWHeX0irmzJnDa6+9htVqnr/qkpISevTowVNPPUVkZCQpKSlUVVW5uyyX8/Pz4ze/+Q0BAQH06tULX19fHnvsMXeX1a4pL25/ygvlRUsyU2YoL5QXcmvMlBegzDBLZrRkXpjnXwpw+fJlJkyYwLJly+jSpYu7y3G5bdu20bNnT9Mth1NXV0dBQQFPP/00hw8fxtvbm8WLF7u7LJf717/+xZYtWygpKeHMmTNUVVXx/vvvu7usdkt5YQ7KC+VFSzFTZigvlBfKi1tjprwAZYaZMqMl88I0jYra2lomTJjAlClTGD9+vLvLaRW5ubls3bqVvn37kpyczJ49e5g6daq7y3K5Pn360KdPH0eHeuLEiRQUFLi5KtfbtWsX/fr1o0ePHnTo0IHx48ezf/9+d5fVLikvlBe3O+VFyzJbZigvlBfKi5tntrwAZYaZMqMl88IUjQrDMJgxYwZBQUE899xz7i6n1bz66qucPn2a0tJSsrKyeOihh0zRAb/77rvx9/fn2LFjAOzevZvg4GA3V+V6AQEBHDx4kCtXrmAYBrt3777tH9jjCsoL5YXyQprDjJmhvFBeKC9ujhnzApQZZsqMlswLWwvX1ibl5ubypz/9ibCwMCIiIgBYtGgRiYmJbq5MXGXFihVMmTKFmpoa+vfvz7vvvuvuklwuNjaWiRMnMmjQIGw2G5GRkcyaNcvdZbU7ygvzUV4oL26FMsNclBfKi1uhvDAfs2VGS+aFxTAMo4XrExERERERERG5KaaY+iEiIiIiIiIi7YMaFSIiIiIiIiLSZqhRISIiIiIiIiJthhoVIiIiIiIiItJmqFEhIiIiIiIiIm2GGhXthMVi4fnnn3d8/sYbb5CWltYi154+fTobNmxokWs1Zf369QQFBREfH+/U8TdbV2lpKevWrWv2eSK3C+WF85QXYnbKC+cpL0SUGc2hzLg1alS0E15eXnz00UdUVFS4u5QG6urqnD42IyODtWvXkpOT48KKbi4UmjMOkbZOeeE85YWYnfLCecoLEWVGcygzbo0aFe2EzWZj1qxZLF26tNG+/9/l8/HxAWDv3r0MHz6csWPH0r9/f1JTU/nggw+IiYkhLCyMkydPOs7ZtWsXUVFRDBgwgG3btgFgt9uZO3cu0dHRPPDAA7z99tuO6w4bNowxY8YQHBzcqJ7MzEzCwsIIDQ1l3rx5ACxcuJDPP/+cGTNmMHfu3EbnLFmyhLCwMMLDw0lNTW20v2/fvo5AzM/PZ8SIEQB8+umnREREEBERQWRkJJcuXSI1NZV9+/YRERHB0qVLnR5HVVUVo0ePJjw8nNDQUD788MMf/4sRaYOUF8oLEWcpL5QXIs2hzFBmtBpD2gVvb2/jwoULxj333GNUVlYar7/+urFgwQLDMAxj2rRpxvr16xscaxiGkZOTY/j6+hpnzpwxqqurjd69exvz5883DMMwli1bZsyePdtx/siRIw273W4cP37c8PPzM65evWq8/fbbxiuvvGIYhmFUV1cbgwcPNk6dOmXk5OQYnTp1Mk6dOtWozvLycsPf39/49ttvjdraWiM+Pt7YtGmTYRiGMXz4cOPQoUONztm+fbsxZMgQo6qqyjAMwzh//nyjcd1zzz3GuXPnDMMwjEOHDhnDhw83DMMwkpKSjM8//9wwDMO4dOmSUVtba+Tk5BijR492XN/ZcWzYsMFISUlxnFdZWenE34xI26O8UF6IOEt5obwQaQ5lhjKjteiOinakS5cuPPnkk6Snpzt9TnR0NL169cLLy4t7772Xxx57DICwsDBKS0sdx02aNAmr1cp9991H//79OXr0KH/5y1/44x//SEREBLGxsZw/f57i4mIAYmJi6NevX6Ovd+jQIUaMGEGPHj2w2WxMmTKFzz77rMkad+3axVNPPUWnTp0AuOOOO5weX1xcHM899xzp6elUVlZis9kaHePsOMLCwti5cyfz5s1j3759+Pr6Ol2HSFujvGhMeSHyw5QXjSkvRG5MmdGYMqPlqVHRzsyZM4eMjAyqqqoc22w2G/X19QDU19dTU1Pj2Ofl5eX4s9VqdXxutVobzIGyWCwNvo7FYsEwDFasWEFhYSGFhYWUlJQ4QsXb27vlB9eE68dYXV3t2J6amso777zD1atXiYuL4+jRo43OdXYcAwYMoKCggLCwMF566SUWLlzo4lGJuJbyQnkh4izlhfJCpDmUGcoMV1Ojop254447mDRpEhkZGY5tffv25YsvvgBg69at1NbWNvu669evp76+npMnT3Lq1CkGDhzIyJEjWb16teN6x48fbxBGPyQmJoZPP/2UiooK7HY7mZmZDB8+vMlzHn30Ud59912uXLkCwHfffdfomOvHuHHjRsf2kydPEhYWxrx584iOjubo0aN07tyZS5cuOY5xdhxnzpyhU6dOTJ06lblz51JQUNBk3SJtnfJCeSHiLOWF8kKkOZQZygxXa3xPirR5zz//PCtXrnR8PnPmTMaOHUt4eDijRo26qc5iQEAAMTExXLx4kbfeeouOHTuSkpJCaWkpgwYNwjAMevTowebNm5u8Tq9evVi8eDHx8fEYhsHo0aMZO3Zsk+eMGjWKwsJCoqKi8PT0JDExkUWLFjU4ZsGCBcyYMYOXX37Z8dAagGXLlpGTk4PVaiUkJISEhASsViseHh6Eh4czffp0Zs+e7dQ4/va3vzF37lysVisdOnRg9erVzr+AIm2U8mKEY7vyQqRpyosRju3KC5Efp8wY4diuzGh5FsMwDHcXISIiIiIiIiICmvohIiIiIiIiIm2IGhUiIiIiIiIi0maoUSEiIiIiIiIibYYaFSIiIiIiIiLSZqhRISIiIiIiIiJthhoVIiIiIiIiItJmqFEhIiIiIiIiIm2GGhUiIiIiIiIi0mb8L6Nvw234gyNv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0" y="7937"/>
            <a:ext cx="9192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mtClean="0"/>
              <a:t>Sélection A, toute la base de données</a:t>
            </a:r>
            <a:br>
              <a:rPr lang="fr-FR" sz="1200" smtClean="0"/>
            </a:br>
            <a:r>
              <a:rPr lang="fr-FR" sz="1200" b="1"/>
              <a:t>Product related features</a:t>
            </a:r>
            <a:r>
              <a:rPr lang="fr-FR" sz="1200"/>
              <a:t>: 'mean_prod_descr_length', 'mean_prod_wei_g'</a:t>
            </a:r>
          </a:p>
          <a:p>
            <a:r>
              <a:rPr lang="fr-FR" sz="1200" b="1"/>
              <a:t>Shipping Related features</a:t>
            </a:r>
            <a:r>
              <a:rPr lang="fr-FR" sz="1200"/>
              <a:t>: 'avg_freight_payval_ratio', 'mean_ship_time'</a:t>
            </a:r>
          </a:p>
          <a:p>
            <a:r>
              <a:rPr lang="fr-FR" sz="1200" b="1"/>
              <a:t>Satisfaction related features</a:t>
            </a:r>
            <a:r>
              <a:rPr lang="fr-FR" sz="1200"/>
              <a:t>: 'tot_comment_length', 'mean_rev_score',</a:t>
            </a:r>
          </a:p>
          <a:p>
            <a:r>
              <a:rPr lang="fr-FR" sz="1200" b="1"/>
              <a:t>RFM related features</a:t>
            </a:r>
            <a:r>
              <a:rPr lang="fr-FR" sz="1200"/>
              <a:t> (Recency, Frequency, Monetary): 'time_since_last_purch', 'tot_price', 'tot_nb_ord', 'mean_nb_items_per_ord'</a:t>
            </a:r>
          </a:p>
          <a:p>
            <a:endParaRPr lang="fr-FR" sz="120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54" y="1213202"/>
            <a:ext cx="8676456" cy="1749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90" y="3175350"/>
            <a:ext cx="2690813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833" y="3185470"/>
            <a:ext cx="2690813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620" y="3146006"/>
            <a:ext cx="2690813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90" y="4581128"/>
            <a:ext cx="2690813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851" y="4581128"/>
            <a:ext cx="2690813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061" y="4581942"/>
            <a:ext cx="2689200" cy="1356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59261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3363</TotalTime>
  <Words>315</Words>
  <Application>Microsoft Office PowerPoint</Application>
  <PresentationFormat>Affichage à l'écran (4:3)</PresentationFormat>
  <Paragraphs>26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Quantile normalization (norm)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Maryse</dc:creator>
  <cp:lastModifiedBy>Maryse</cp:lastModifiedBy>
  <cp:revision>29</cp:revision>
  <dcterms:created xsi:type="dcterms:W3CDTF">2020-09-07T14:56:02Z</dcterms:created>
  <dcterms:modified xsi:type="dcterms:W3CDTF">2020-09-12T00:19:41Z</dcterms:modified>
</cp:coreProperties>
</file>