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>
      <p:cViewPr varScale="1">
        <p:scale>
          <a:sx n="122" d="100"/>
          <a:sy n="122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4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1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4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F3EB-86E2-407D-B2A6-F7A6FA0E2801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0545-B989-4FAE-8FE6-734B6DD55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68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3518"/>
            <a:ext cx="7389304" cy="432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4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3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8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2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22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3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2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407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0</Words>
  <Application>Microsoft Office PowerPoint</Application>
  <PresentationFormat>Affichage à l'écran (16:9)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3</cp:revision>
  <dcterms:created xsi:type="dcterms:W3CDTF">2020-10-06T16:43:38Z</dcterms:created>
  <dcterms:modified xsi:type="dcterms:W3CDTF">2020-10-08T10:41:55Z</dcterms:modified>
</cp:coreProperties>
</file>