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8" r:id="rId2"/>
    <p:sldId id="339" r:id="rId3"/>
    <p:sldId id="428" r:id="rId4"/>
    <p:sldId id="364" r:id="rId5"/>
    <p:sldId id="368" r:id="rId6"/>
    <p:sldId id="446" r:id="rId7"/>
    <p:sldId id="342" r:id="rId8"/>
    <p:sldId id="429" r:id="rId9"/>
    <p:sldId id="377" r:id="rId10"/>
    <p:sldId id="431" r:id="rId11"/>
    <p:sldId id="440" r:id="rId12"/>
    <p:sldId id="434" r:id="rId13"/>
    <p:sldId id="392" r:id="rId14"/>
    <p:sldId id="442" r:id="rId15"/>
    <p:sldId id="432" r:id="rId16"/>
    <p:sldId id="444" r:id="rId17"/>
    <p:sldId id="360" r:id="rId18"/>
    <p:sldId id="435" r:id="rId19"/>
    <p:sldId id="382" r:id="rId20"/>
    <p:sldId id="443" r:id="rId21"/>
    <p:sldId id="433" r:id="rId22"/>
    <p:sldId id="439" r:id="rId23"/>
    <p:sldId id="438" r:id="rId24"/>
    <p:sldId id="436" r:id="rId25"/>
    <p:sldId id="445" r:id="rId26"/>
    <p:sldId id="448" r:id="rId27"/>
    <p:sldId id="447" r:id="rId28"/>
    <p:sldId id="361" r:id="rId29"/>
    <p:sldId id="285" r:id="rId30"/>
    <p:sldId id="437" r:id="rId31"/>
    <p:sldId id="359" r:id="rId32"/>
    <p:sldId id="410" r:id="rId33"/>
    <p:sldId id="427" r:id="rId34"/>
    <p:sldId id="409" r:id="rId35"/>
    <p:sldId id="408" r:id="rId36"/>
    <p:sldId id="424" r:id="rId37"/>
    <p:sldId id="425" r:id="rId38"/>
    <p:sldId id="426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92"/>
    <a:srgbClr val="92D050"/>
    <a:srgbClr val="0099CC"/>
    <a:srgbClr val="FFFFFF"/>
    <a:srgbClr val="198B97"/>
    <a:srgbClr val="000000"/>
    <a:srgbClr val="00B050"/>
    <a:srgbClr val="002060"/>
    <a:srgbClr val="00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9" autoAdjust="0"/>
    <p:restoredTop sz="94660"/>
  </p:normalViewPr>
  <p:slideViewPr>
    <p:cSldViewPr>
      <p:cViewPr>
        <p:scale>
          <a:sx n="75" d="100"/>
          <a:sy n="75" d="100"/>
        </p:scale>
        <p:origin x="-121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4142407" cy="31631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>Classifiez automatiquement des biens de consommation</a:t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6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|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  | 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24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/11/20  </a:t>
            </a:r>
            <a:endParaRPr lang="fr-FR" sz="2400" smtClean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" panose="020B0502040204020203" pitchFamily="34" charset="0"/>
            </a:endParaRP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99C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Mots les plus fréquents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78147" y="5373216"/>
            <a:ext cx="3340434" cy="338554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Home Furnishing, Baby</a:t>
            </a:r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AutoShape 2" descr="data:image/png;base64,iVBORw0KGgoAAAANSUhEUgAAAf4AAADsCAYAAACVBsQBAAAABHNCSVQICAgIfAhkiAAAAAlwSFlzAAALEgAACxIB0t1+/AAAADh0RVh0U29mdHdhcmUAbWF0cGxvdGxpYiB2ZXJzaW9uMy4yLjIsIGh0dHA6Ly9tYXRwbG90bGliLm9yZy+WH4yJAAAgAElEQVR4nOzdd1gU19cH8O9SxAUEpYqAIEUQ2KUtNkQUgxI19hJURFGJLTFqjEk0EWMsieYXJbYQC2gsURPbGzXGQizBUAxYYkEFUSQKWEFQYM/7x8qERTQoLEs5n+fx0b075c44c+7OzJ17REREYIwxxliDoKHuCjDGGGOs5nDDzxhjjDUg3PAzxhhjDQg3/IwxxlgDwg0/Y4wx1oBww88YY4w1INzw1yMfffQRTE1NIRKJMGjQIHVXp96ztbWFSCTCrl271F0Vxl4Zx4uaVZviRb1v+JcuXQqpVApNTU2IRCJEREQofR8dHQ2RSPTcn8TERPVUuJzY2FiIRCLY2tq+dLr4+Hh8+eWXyMvLw4QJE9C7d++aqaAKVXbbGasuHC/qLo4Xlael7gqoWlJSEoyMjGBtbY3r16+/cLrAwEC4uLgIn83NzWuietXm8uXLAAAfHx+sXLnyhdMVFRVBW1u7pqpVL/A+azg4XijjY//V1Yl9Rg1E3759CQDNmTNHqXz9+vUEgNavX1+p5Rw9epQAkKGhIX355ZfUtGlTatmyJf3666+0YsUKMjExIQsLC4qJiRHmycvLow8++IDs7OxIT0+P3N3dacOGDcL3SUlJ1KlTJ2rSpAnp6emRq6srrVy5UlhX+T/llW5D2T9z5swRyn19fWn8+PGkr68vbP/u3bvJx8eHmjRpQi1btqRp06ZRfn6+sMzIyEiysrIiY2Nj+vLLL8nGxoYA0M6dO4mIyN/fX2m/ldbVxsZGWMbZs2epZ8+eZGpqSiYmJjRgwAC6fv268H1pXb/99ltydHQkfX19Gj58OD158qTS237nzh0CQAYGBlRSUkK5ubkkEonIzMyMiIgyMjIIAJmampJcLie5XE7fffcdubm5ka6uLtnb29OsWbOooKDgue2YM2cOGRkZ0ahRo4iIaMWKFWRlZUUmJib01VdfPbdPDh48SF5eXqSrq0sGBgbk6elJP/30U6WOK1a7cLzgeFGf4wU3/M8OdgMDA2rcuDE5OTnR0qVLX7ic0v9okUhEEomEAgIChPmtra1pwIABBIB0dXXp/v37REQ0ePBgAkCOjo40evRo0tXVJQC0efNmIiLy9fUlADRw4EAaO3YsderUicaMGUOpqak0cOBAAkBNmjShKVOm0JQpU56r059//kmBgYEEgCwtLWnKlCm0f/9+pRO8devWFB4eTjExMXTgwAECQCYmJjRy5Ejq2LEjARAO2MOHDxMA0tDQoGHDhpFUKiUNDY1XOpGzsrKoWbNmpK2tTf3796dBgwYRAHJ2dqbCwkIi+vdENjIyotDQUBKLxQSA1qxZU+ltJyJycXEhAJSSkkJ79+4VlpuamkpbtmwR9i2R4mQsDcSjR48WTsbw8HCl7Sjdl+PGjaOvv/5aKH/ZPrG0tCRNTU0KCQmh0aNHk7e3N82dO/elxyWrnThecLwgqr/xosE3/DExMeTj40Njx46l/v37k6amJgGg7777rsLllP2PvnHjBqWlpQmff/nlFyIiMjY2JgAUHx9Pt2/fFr5PT08nIqKlS5cSAOrQoQMREbVt25YA0Nq1a+ns2bP09OlTKi4uVlpf2V/GFSk9af39/Z8ra9KkCd27d08o79mzJwGgwMBAmjJlCk2YMEEITvn5+RQWFkYAKCwsjIiIcnNzSVtb+5VO5K+++ooAUJs2bYST0NTUlADQ/v37iejfE3nbtm1ERDRy5EgCQJMmTXqlbS+t/6pVq+ijjz4iW1tbatSoEa1fv54mT55MACgyMpKIiNq0aUMAKDo6moiIkpOThRO0oKBAKVCnpqYK6xgzZsx/7hMzMzPS09Oj7du308WLF6mkpET4f2R1C8cLjhdE9Tde1PvOff8lJCQE8fHx+P777/Hzzz9jxowZAICffvrppfPp6+vDysoKTZs2FcqcnJyE7wAgPz8f6enpAACxWAwbGxsAgLOzMwAIzxD/97//QSqVYuzYsZBIJDAyMkJkZGS1baOrq6tSPUvr9Ntvv2HZsmVYtWoVAICIcO3aNdy6dUtpe4yMjGBsbPzSdZSUlCh9Ll3HhQsXsGzZMixbtgzZ2dkAgCtXrihN6+npCQBCHfPy8l5p+7p06QIA+OOPP3Dy5El07doVXl5eOHnyJP744w+laUrr1aZNGwD//l/I5XLcuHFDWKa5uTkcHByEz5mZmQBevk++++47WFhYYPDgwXB2doaZmRm2b9/+StvCajeOFxwvgLofLxp8w3/16tUKyzU0Xr5rNDU1K1VW2sO0oKAAGRkZAIBLly4BgHBiy2QypKSk4N69e4iNjUVRURE++ugjFBcXC8uUy+WV26AK6OjoVFinZcuWgRR3fUBEuHr1Ktzc3GBpaalUz7t37yI3N1dpGXp6egCAhw8fAgDOnTtX4Tr69++vtI6srCyMGTNGaVotLUUfU5FIpFRe2W339/cHABw7dgwJCQnw9fWFr68vDh06hJSUFBgbG8PNzU2pXhcvXlTaRg0NDVhbWwvLLL/PKrNP3nzzTaSmpiInJwc7duxAbm4uZs2a9dK6s7qF4wXHC6Dux4t636t/zZo1OHHiBE6fPg0A2LVrF9LT09GvXz/069cPY8eOxd27d+Hj44N79+5hz549AIDhw4dXy/rNzMwwaNAg7NixA4GBgfD19cW2bdsAAJMnTwYAvPXWWygpKYG9vT0ePHiAJ0+ewNjYGJqamsLBdfPmTYwdOxaOjo6YOXNmleo0adIk7Nu3DzNnzkRcXBzEYjHOnDmD3NxcpKWlYdiwYVi7di2io6NRWFiIc+fOPfcL3dPTE/v27cP//vc/ZGRkYM2aNUrfDx8+HAsWLMDOnTvRo0cP2Nra4urVq/j999+RmppaqVduKrvt5ubmcHZ2Fk5OX19fGBkZ4euvvwYAdO7cWQgSkyZNwuTJkzFlyhT8/vvvOHLkCABgzJgxaNy48QvrUtE+KS4ufm6f2NraomXLlsLVQNkrJ1b7cbx4HseLehgvauSBghqFhoYKz4bK/il9dvf999+Tj48PGRoakr6+Pnl6egrPcypStpcuEdG9e/eEZaalpRERCR1Ajh49SkREDx8+pKlTp5KtrS3p6uqSRCJR6hU8f/58cnZ2Jl1dXdLT0yMfHx86dOiQ8P0HH3xATZs2JQDk6upaYb1e9syubFmpnTt3Urt27cjAwIAMDQ3Jx8eHvvnmG+H7yMhIsrS0JCMjI1q0aNFzPVJzc3MpKCiI9PT0yMvLiyIiIp57vpaSkkK9e/cmMzMz0tXVJWdnZ5oyZQo9evSIiOi5/TZlyhQCQKGhoa+07URE77zzDgEgY2NjksvlSs9Ky3a+ksvltHLlSnJ1dSWxWEx2dnb08ccf0+PHj4no5c8JS/dJs2bN6PPPP39un7z77rtkZ2dHjRs3JgMDA+rSpQudPn36hXVmtQ/HC44XDSFeiIiIVPGDgtUvtra2uH79Onbu3Il+/fqpuzqMsVqM40Xt1uCf8TPGGGMNCTf8jDHGWAPCt/oZY4yxBoSv+BljjLEGhBt+FSrN3FU6CER16NKlC0QiEZYuXVpty3wV6enpwnZVVem2REdHV71ijNViqogFqlSbUsiy6lfv3+NXpylTpgAADAwM1FyT6mNgYCBsV2XFxsaia9eusLGxUQp8gwYNgoeHh1KWM8bqo/oYC15FaS//o0ePCqPiMfXhhl+F1HVVripFRUUwMjKqtu0qHZCEsfpOXbGgTqSIZTWOb/WrUPnbe6W3zxYtWgRPT0/o6emhZ8+euHfv3guX8fPPP8PBwQGGhoaYPn16hcNRrlu3Du7u7tDX14ejoyMWLFggjBKVnp6OoKAgNGvWDGKxGE5OTpgzZ44w76lTp9C9e3eYmppCX18f7du3x+PHj5Vu6a9evRotWrRA9+7dK7zVX/p5+fLlsLe3R9OmTTFmzBgUFBQIV/uAYqzxsvOWv9VfVFSEhQsXwtnZGXp6emjTpg2++eYbYZujo6MhEonQqVMnTJ06FU2bNoWlpSU2bdok1GXz5s1wcXGBWCyGkZEROnTogBMnTrzG/x5j1aeqsaDsebd27VpYWlrC1NQUH374oTBKXkREBEQiEQYNGoQhQ4ZALBZj06ZNICJERUVBIpFAT08PDg4OmD17NgoLC4Xlr1y5EtbW1jA1NcXixYufW3/5czU2NhYikUhpRL0LFy6gf//+aNGiBcRiMTw8PHD9+nXhah8Aunbt+sLHe2WXuWDBApiZmcHMzEypPj/88ANcXFzQpEkTNGrUCK1bt8bKlSuF70v3wZtvvokRI0ZAV1cXbdu2xZUrVxAeHg59fX24ubkJIzMCQEZGBt5++21YWlqiadOm6N69u9KQwkuXLoW9vT10dHRgYmKCLl26CEPx1lk1MkxQA4UXjNAlFotp5MiRZGRkRABo9uzZFc5/+fJl0tLSIgDUt29f8vX1FVI7lo6atXr1agJA1tbWNHr0aJJIJASAIiIiiIho+PDhQmat8PBw6tatG/Xo0YOIFPmvdXR0CAD5+flRWFgY2dvb071795SyiBkZGVFYWBh98sknSuXlt9PMzIxGjx4tZNWaNm3aS9Nlls/YNWPGDAJAFhYWFBYWRiYmJgSAFixYQETKecR9fHyE1KJ6enr04MEDevz4MWlra5Ouri6NGTOGRowYQS4uLi8dWY2xmlDVWFD2vGvVqhWNHj2a9PT0lDLJzZkzR5jGy8uLxo0bR/v37690atmqptUtzTLo6elJY8eOJalUSn/99RfNnTuXmjRpQoAi3e2UKVPozz//fG4by2YybNOmDfXv31/IfHf58mUiIvriiy+oV69eNH78eBoxYgSJxWISiUT0xx9/KO0DkUhEQUFB5OTkJGy7TCajDh06EADy9fUlIqL8/Hyyt7cXpg8JCSFtbW0yNTWl7OxsSk1NJUCRkvidd96h4OBgatWqlTDKYl3FDb8Kvehk/+qrr4iI6LPPPiMA1KtXrwrnnzdvHgGggIAAIiIqKioic3NzpYa/NLd06QlV2tCbm5sTEdGQIUOExvP06dNUUFAgpH6cNGkSAaA+ffoI6ywuLqaSkhKlQHP48GHh+5c1/Lt27SIiol27dgknC9GLh7UsG0zkcrkQyGJjY5WWY2FhQUT/NvxGRkZUUFBAT58+FdKiJiQk0KNHj0hDQ4MsLS1p7969dPXqVWGbGFOnqsaCsuddcnIyEf2brlcmkxHRv42enZ0dFRUVCfP+V2rZyqSQ/a+Gf/HixUKjX1JSIqy7tB7lhyWuSOkyNTU1KSsri4iIWrZsSQBo+/btRET05MkT2r59O0VERND7779PrVu3JgA0f/58pX3g4OBAcrlciBna2tp0//59OnPmDAEgXV1dIiLatm0bASBLS0vhosTe3p4ARdrev//+mwCQVCqlX3/9lW7cuEFEdT+m8DN+NahsWsnyqR21tLTQqlUr3L59W5im9NZh+bSgt2/fRl5eHiIiInDz5k18+umn+OSTT6Cjo4N3330XixcvRlpaGgCgffv2wnwVZQzz9fWt1HaVT12Zk5ODJ0+eVGre7Oxs5OfnV7icrKwsPH36VGk9pQky9PT08PDhQ+Tl5UFfXx+rVq3C3Llz8dZbbwEArKyssHHjRu5QxGql10kxW/78uHnzptL3bdu2FTLYAf+dWvZFKWT/+eefF9ahfBKe0lji4+OjlKmwbD0qq3nz5mjevDkAxX7JyMgQ9stbb72FgwcPPjdPaQrfUs7OzhCJRMJ+NTc3h6GhIZo0aQIAePz4MYB/901mZiaWLVumtIwrV65g/PjxmDt3LiIjI9GjRw8Aiv20Y8cOIYNfXcTP+NXgRWklyyuf2rG4uFg4wUqVPmPbvXu3UjrLa9euQV9fH3Z2djh58iQePHiA+Ph4GBkZYcmSJbhx4wZatWoFAPjzzz+F5cnlclC5MZ3Kp5x8kQsXLgD4N4WliYkJdHR0KpUu09TUFLq6ukrzl263hYUFGjVqJExbNpiU34ehoaHIzMzErVu3sGzZMty8eRPz5s2rVP0Zq2mVjQVllT/PrKyslL5/UVrdF6WWrY60uqWxJCEhQek8L+1r9Crpgl90ft+/f19o9I8dOwa5XI4333wTAJ6LWeUvYCq6oAH+3Tfe3t5C7CMi3Lt3D7NmzUJJSQlmzZqFnJwcXL9+HTNnzsSlS5fwzTff/Od21GZ8xV+LDR06FBEREThy5Aj69euHnJwc3LlzR2mayZMnY+LEiQgJCUH//v0hl8uRmJgIMzMzxMbGYuLEibh06RKcnJxQUlKCnJwcaGpqQl9fH+PHj8eaNWuwe/dudOnSBY6Ojjhx4gTi4uJeq77vvPMO9uzZg7179wIAQkJCAFQuXaZIJMLEiROxZMkSDBs2DEFBQULK01fp/W9ubo4uXbqgRYsWOHv2LABOjcvqlwEDBsDf319I11t6nr3If6WWrWwK2Zel1R0xYgQWLVqEv/76C23btoW3tzeSkpKwZs0aeHh4wNraGteuXcNnn32GPXv2YPr06Ur57CtDT08P+vr6wp1MAwMDHD58+JWWUV7Pnj3RqlUrJCUlwdfXF1KpFBkZGYiNjcW+fftga2uLdu3aoXPnzjAzM8PJkycB1P2YorIr/hs3bqBr165wcXGBq6urcBvl7t27CAwMhKOjIwIDA4VerESE9957Dw4ODpBKpUq9LhsqR0dHbNmyBXZ2djh8+DA8PDyeu+1e2njb2dlhx44d2LdvH0xNTTF27FgAQMeOHZGXl4dt27Zh27ZtcHJywqZNm9CsWTO4ubkhNjYWb7zxBs6dO4fNmzfD0NBQ6er6VXz++ec4duwYnjx5gtDQUHzxxRcAFL+qP/jgAxgaGmLt2rXYuHFjhfPPnz8f8+bNg66uLjZv3gwjIyMsXrz4lfKJBwYG4vTp01i7di3Onz+PXr16CXm2We3F8aLy5s6di4MHD6Jx48aYPn06Jk2a9NLpJ06ciJUrV8LS0hJbtmyBhoYGPv74Y2EfBwQEIDIyEhYWFti/fz8GDRqEli1bKi1j2rRpCAoKQk5ODo4ePYqpU6cqfd+8eXMcP34c/fr1Q2ZmJjZs2IDi4mI0a9YMgKK3vYODA+Li4rBs2TKlx5WVpa2tjZiYGLRs2RKnTp1C06ZNMWjQoFdeTll6eno4cuQIgoODkZGRgZiYGFy6dAkjRoyAk5MTDAwM0LZtW5w8eRLff/89bt26hbfffhuzZ8+u0nrVTlWdB27dukVJSUlEpMgv7ejoSOfPn6cZM2bQwoULiYho4cKF9OGHHxIR0S+//EJBQUEkl8spLi6O2rZtq6qqsWqGch2XGHtVHC9erqJOtYy9LpVd8VtYWMDLywsA0KRJE7Rp0waZmZnYvXs3QkNDASiex5YOCbl7926MHDkSIpEI7du3x/3795GVlaWq6jHGahGOF4zVnBrp3Jeeno6//voL7dq1w+3bt2FhYQFAcXuo9JZPZmam0jMfKysrobcpY6zh4HjBmGqpvHNfXl4eBg4ciKVLlz43TvXrJHuJiopCVFQUAEUv1dJXU5j6eHt7A0CVn7c1ZOnp6cjJyVF3NdSO48WLlZ5nMplMzTVh6lbVeKHShr+oqAgDBw7E8OHDMWDAAACKXtdZWVmwsLBAVlYWzMzMACheXbtx44Yw782bN4XXTMoKDw9HeHg4AMUJkJiYqMpNYKxGcDDneMFYZVU1XqjsVj8RYcyYMWjTpg2mTZsmlPfp0wcxMTEAgJiYGPTt21co37BhA4gIp06dgqGhoXCLjzFWv3G8YKzmqOyK/+TJk9i4cSMkEgk8PDwAAAsWLMBHH32EIUOGYO3atbCxsRHeRe3Zsyf27dsHBwcH6OrqYv369aqqGmOsluF4wVjNERGVG/KoDuFbd6y+4GNZ9Xgfs/qiqscyD9nLGGOMNSDc8DPGGGMNCDf8jDHGWAPCDT9jjDHWgHDDzxhjjDUg3PAzxhhjDQg3/IwxxlgDwg0/Y4wx1oBww88YY4w1INzwM8YYYw0IN/yMMcZYA8INP2OMMdaAqKzhDwsLg5mZGdzc3ISyoUOHwsPDAx4eHrC1tRWycKWnp0MsFgvfjR8/XlXVYozVQhwvGKs5KkvLO2rUKEyePBkjR44Uyn788Ufh39OnT4ehoaHw2d7eHsnJyaqqDmOsFuN4wVjNUVnD37lzZ6Snp1f4HRFh27ZtOHLkiKpWzxirQzheMFZz1PKM//jx4zA3N4ejo6NQlpaWBk9PT/j7++P48eMvnDcqKgoymQwymQzZ2dk1UV3GmBpxvGCseqnsiv9ltmzZguDgYOGzhYUFMjIyYGxsjKSkJPTr1w/nz5+HgYHBc/OGh4cjPDwcACCTyWqszowx9eB4wVj1qvEr/uLiYvz8888YOnSoUKajowNjY2MAgLe3N+zt7XH58uWarhpjrJbheMFY9avxhv/QoUNwdnaGlZWVUJadnY2SkhIAwLVr15Camgo7O7uarhpjrJbheMFY9VNZwx8cHIwOHTrg0qVLsLKywtq1awEAW7duVbptBwDHjh2DVCqFh4cHBg0ahNWrV8PIyEhVVWOM1TIcLxirOSIiInVX4nXJZDIkJiaquxqMVRkfy6rH+5jVF1U9lnnkPsYYY6wB4YafMcYYa0C44WeMMcYaEG74GWOMsQaEG37GGGOsAeGGnzHGGGtAuOFnjDHGGhBu+BljjLEGhBt+xhhjrAHhhp8xxhhrQLjhZ4wxxhoQlTX8YWFhMDMzg5ubm1AWEREBS0tLeHh4wMPDA/v27RO+W7hwIRwcHODk5IRff/1VVdVitcTSpUvx+PHjl04TERGBJUuW1FCNmDpxvGAvw/Gieqms4R81ahQOHDjwXPnUqVORnJyM5ORk9OzZEwDw999/Y+vWrTh//jwOHDiAiRMnCmk3Wf1UmROZNRwcL9jLcLyoXipr+Dt37lzpVJm7d+/G22+/DR0dHbRq1QoODg6Ij49XVdVYNVq8eDEiIyMBKIJ0QEAAAODIkSMYPnw4JkyYAJlMBldXV8yZMwcAEBkZiVu3bqFr167o2rUrAODAgQPw8vKCu7s7unXrJiz/77//RpcuXWBnZyesh9U/HC8aBo4XtUONP+Nfvnw5pFIpwsLCcO/ePQBAZmYmrK2thWmsrKyQmZlZ4fxRUVGQyWSQyWTIzs6ukTqzF/Pz88Px48cBAImJicjLy0NRURGOHz+Ozp07Y/78+UhMTMSZM2fw+++/48yZM3jvvffQokULHD16FEePHkV2djbGjRuHn376CSkpKdi+fbuw/IsXL+LXX39FfHw85s6di6KiInVtKlMDjhf1C8eL2qFGG/4JEybg6tWrSE5OhoWFBaZPn/7KywgPD0diYiISExNhamqqglqyV+Ht7Y2kpCQ8fPgQOjo66NChAxITE3H8+HH4+flh27Zt8PLygqenJ86fP4+///77uWWcOnUKnTt3RqtWrQBA6cqvV69e0NHRgYmJCczMzHD79u0a2zamXhwv6h+OF7WDVk2uzNzcXPj3uHHj0Lt3bwCApaUlbty4IXx38+ZNWFpa1mTV2OvIzoZ2ejpaWVkhOjoaHTt2hFQqxdGjR3HlyhWIxWIsWbIECQkJaNasGUaNGoXCwsJXWoWOjo7wb01NTRQXF1f3VrBaiuNFPcPxotao0Sv+rKws4d87d+4UevD26dMHW7duxZMnT5CWlobU1FS0bdu2JqvGXtWWLYCNDRAYCL+4OCz5/HN07twZfn5+WL16NTw9PfHw4UPo6enB0NAQt2/fxv79+4XZmzRpgkePHgEA2rdvj2PHjiEtLQ0AcPfuXbVsEqtdOF7UIxwvahWVXfEHBwcjNjYWOTk5sLKywty5cxEbG4vk5GSIRCLY2triu+++AwC4urpiyJAhcHFxgZaWFlasWAFNTU1VVY1VVXY2MGYMUFAAFBTAD8D83Fx0cHCAnrk5GjduDD8/P7i7u8PT0xPOzs6wtraGr6+vsIjw8HAEBQUJz+6ioqIwYMAAyOVymJmZ4bffflPf9rEax/GiHuN4UeuIiIjUXYnXJZPJkJiYqO5qNDwJCUBgIPDgwb9lBgbAoUOAj4/66lWH8bGseryP1YTjRbWr6rHMI/exV2drCzx9qlxWVKQoZ4yxsjhe1Drc8LNXZ2oKrF0LiMWKX+5iseIz95pmjJXH8aLWqdFe/aweCQ4G3ngDSE9X/HLnk5gx9iIcL2oVbvjZ6zM15ROYMVY5HC9qDb7VzxhjjDUg3PAzxhhjDQg3/IwxxlgDwg0/Y4wx1oBww88YY4w1INzwM8YYYw0IN/yMMcZYA6Kyhj8sLAxmZmZCRi0AmDFjBpydnSGVStG/f3/cv38fAJCeng6xWAwPDw94eHhg/PjxqqoWY6wW4njxr+joaNy6dUvd1WD1mMoa/lGjRuHAgQNKZYGBgTh37hzOnDmD1q1bY+HChcJ39vb2SE5ORnJyMlavXq2qajHGaiGOF//ihp+pmsoa/s6dO8PIyEiprHv37tDSUgwW2L59e9y8eVNVq2eM1SH1PV7k5+ejV69ecHd3h5ubG3788UckJSXB398f3t7e6NGjB7KysrBjxw4kJiZi+PDh8PDwQEFBgbqrzuohtT3jX7duHd58803hc1paGjw9PeHv74/jx4+rq1qMsVqorseLAwcOoEWLFkhJScG5c+cQFBSEd999Fzt27EBSUhLCwsIwa9YsDBo0CDKZDJs2bUJycjLEYrG6q87qIbWM1T9//nxoaWlh+PDhAAALCwtkZGTA2NgYSUlJ6NevH86fPw8DA4Pn5o2KikJUVBQAIDs7u0brzRirefUhXkgkEkyfPh0zZ85E79690axZM5w7dw6BgYEAgJKSElhYWKitfqxhqfGGPzo6Gv/3f/+Hw4cPQyQSAQB0dHSgo6MDAPD29oa9vT0uX74MmUz23Pzh4eEIDw8HgAq/Z4zVH3U+XmRnA+npaG1ri9OnT8DZ8z4AACAASURBVGPfvn2YPXs2AgIC4Orqiri4uJqvUw2Ijo5GYmIili9fru6qsArU6K3+AwcO4KuvvsKePXugq6srlGdnZ6OkpAQAcO3aNaSmpsLOzq4mq8YYq2XqfLzYsgWwsQECA3GrZUvo7t2LESNGYMaMGfjzzz+RnZ0tNPxFRUU4f/48AKBJkyZ49OiROmvO6jmVNfzBwcHo0KEDLl26BCsrK6xduxaTJ0/Go0ePEBgYqPQazrFjxyCVSuHh4YFBgwZh9erVz3X0YYzVX/UuXmRnA2PGAAUFwIMHOFtYiLajR8PDzQ1z587F559/jh07dmDmzJlwd3eHh4cH/vjjDwCKNxzGjx+vts59/fr1g7e3N1xdXYXHJPr6+pg1axbc3d3Rvn173L59GwCwd+9etGvXDp6ennjjjTeE8rLS09MREBAAqVSKbt26ISMjAwBw9epVtG/fHhKJBLNnz4a+vn7NbWRDR3WYt7e3uqvAWLXgY1n1anQfx8cTGRoSAf/+MTBQlNdyubm5RET0+PFjcnV1pZycHAJAe/bsISKiGTNm0Lx584iI6O7duySXy4mI6Pvvv6dp06YREdH69etp0qRJRETUu3dvio6OJiKitWvXUt++fYmIqFevXrR582YiIlq1ahXp6enV0BbWfVU9lnnkPsYYq262tsDTp8plRUWK8tooOxtISACysxEZGSlc2d+4cQOpqalo1KgRevfuDUDRryI9PR0AcPPmTfTo0QMSiQSLFy8WHleUFRcXh2HDhgEAQkJCcOLECaF88ODBACB8z2pGpRr+y5cvo1u3bsKoWmfOnMEXX3yh0ooxxuomjhcATE2BtWsBsRgwMFD8vXatory2KdMXIdbKCoe2bEFcXBxSUlLg6emJwsJCaGtrC50rNTU1UVxcDAB49913MXnyZJw9exbfffcdCgsL1bklrJIq1fCPGzcOCxcuhLa2NgBAKpVi69atKq0YY6xu4njxTHAwcP06cOiQ4u/gYHXX6Hnl+iI8ePoUza5cgW5+Pi5evIhTp069dPYHDx7A0tISABATE1PhNB07dhT+/zdt2gQ/Pz8AikGZfvrpJwBomMeHGlXqdb7Hjx+jbdu2yjNqqWUIAMbUZsOGDViyZAlEIhGkUik0NTUhFovx119/4c6dO1i3bh02bNiAuLg4tGvXDtHR0equslpwvCjD1LR2XuWXSk8HGjVSNPwAggCsFonQpm1bOD273f8yERERGDx4MJo1a4aAgACkpaU9N823336L0aNHY/HixTA1NcX69esBAEuXLsWIESMwf/58BAUFwdDQsLq3Tq1qdbyoTEeAoKAgunLlCnl6ehIR0fbt2ykoKKhKnQuqA3eIYjXl3Llz5OjoSNnZ2USk6AAVGhpKQ4cOJblcTrt27aImTZrQmTNnqKSkhLy8vOivv/6q9PLr07HM8aIOuXOHSCxW7oQoFivKVSw/P1/oGLhlyxbq06ePytdZU2p7vKjUz/AVK1YgPDwcFy9ehKWlJVq1aoUffvhB1b9JGKs1jhw5gsGDB8PExAQAhNfH3nrrLYhEIkgkEpibm0MikQAAXF1dkZ6eDg8PD7XVWV04XtQhpX0RxowBtLUVHRBrqC9CUlISJk+eDCJC06ZNsW7dOpWvs6bU9nhRqYbfzs4Ohw4dQn5+PuRyOZo0aaLqejFWOzwbeQ15eRV+XTqCnIaGhvDv0s+lHaAaGo4XdUxwMPDGG4rj3Na2xh5N+Pn5ISUlpUbWVWPqSLyoVMN///59bNiwAenp6UqVi4yMVFnFGFO7LVsUV0KNGiGgsBD9mzXDtGnTYGxsjLt376q7drUWx4s6qLb3RagL6lC8qFTD37NnT2GEJQ0NfvWfNQBlezsXFMAVwKzcXPh36gTNRo3g6emp7hrWWhwvWINTx+KFiIjovyby8vLC6dOna6I+r0QmkyExMVHd1WD1UUICEBgIPHjwb5mBgeLVLB+fal9dfTqWOV6wBqeOxYtK/RwPCQnB999/j6ysLNy9e1f4w1i9VddGXqtFOF6wBqeOxYtK3epv1KgRZsyYgfnz5wujN4lEIly7dk2llWNMbdTY27mu43jBGpw6Fi8qdcX/9ddf48qVK0hPT0daWhrS0tIqdRKHhYXBzMxMGLoTAO7evYvAwEA4OjoiMDAQ9+7dAwAQEd577z04ODhAKpXWyluFrIGpCyOv1UKvEy84VlQ/W1tb5OTk1Mi6OnbsWCPrqdXqULyoVMPv4OCglA+7skaNGoUDBw4olS1atAjdunVDamoqunXrhkWLFgEA9u/fj9TUVKSmpiIqKgoTJkx45fUxVu1MTRXP6GrpL/fa6HXiBceKuq00pXCDV0fiRaUafj09PXh4eOCdd97Be++9J/z5L507d34uT/bu3bsRGhoKAAgNDcWuXbuE8pEjR0IkEqF9+/a4f/8+srKyXnV7GGNq9jrxgmNF1eTn56NXr15wd3eHm5sbfvzxRwCK4XK9vLwgkUhw8eJFAIo7Kf369YNUKkX79u1x5swZAIBEIsH9+/dBRDA2NsaGDRsAACNHjsRvv/2G6Oho9O3bF126dIGjoyPmzp0rrF9fX1/49+LFi+Hj4wOpVIo5c+YI5Rs2bIBUKoW7uztCQkIAANnZ2Rg4cCB8fHzg4+ODkydPqnZHMQCVfMbfr18/9OvXr1pWePv2bVhYWAAAmjdvjtu3bwMAMjMzYW1tLUxnZWWFzMxMYdpSUVFRiIqKAqA4aBhjtUt1xYuqxgqg4cSLAwcOoEWLFvjll18AKJLnzJw5EyYmJjh9+jRWrlyJJUuWYM2aNZgzZw48PT2xa9cuHDlyBCNHjkRycjJ8fX1x8uRJ2NjYwM7ODsePH8fIkSMRFxeHVatWYfv27YiPj8e5c+egq6sLHx8f9OrVCzKZTKjHwYMHkZqaivj4eBAR+vTpg2PHjsHY2BhffPEF/vjjD5iYmAidPadMmYKpU6eiU6dOyMjIQI8ePXDhwgW17MOGpFINf+mv7uomEomEzj+VFR4ejvDwcABQOuAYY7WDKuLF68QKoIHEi+xsSIgw/ddfMXPmTPTu3VvIgDdgwAAAgLe3N37++WcAwIkTJ4SseAEBAcjNzcXDhw/h5+eHY8eOwcbGBhMmTEBUVBQyMzPRrFkz6OnpAQACAwNhbGwsLPvEiRPPNfwHDx4U3lvPy8tDamoqUlJSKhzC9tChQ/j777+F+R8+fIi8vDylOwis+lWq4U9NTcXHH3+Mv//+Wynf8uv00jU3N0dWVhYsLCyQlZUFMzMzAIClpSVu3LghTHfz5k0h3SNjrO6ornjBsaISno0W17pRI5x+8gT78vIwe/ZsdOvWDcC/Q8Rqamr+55CwnTt3xooVK5CRkYH58+dj586d2LFjh/AjAsBzP77KfyYifPzxx3jnnXeUyr/99tsK1ymXy3Hq1Ck0bty4ctvLqkWlnvGPHj0aEyZMgJaWFo4ePYqRI0dixIgRr7XCPn36CHmbY2Ji0LdvX6F8w4YNICKcOnUKhoaGFd66Y4zVbtUVLzhW/Icyo8XdevAAuoWFGLF+PWaEh7/wTQd9fX34+flh06ZNAIDY2FiYmJjAwMAA1tbWyMnJQWpqKuzs7NCpUycsWbIEnTt3Fub/7bffcPfuXRQUFGDXrl3w9fVVWn6PHj2watUquLi4AFA8lrlz5w4CAgKwfft25ObmAoBwq7979+5wdXUVBqNJTk6u3n3EKlaZFH5eXl5EROTm5vZc2cu8/fbb1Lx5c9LS0iJLS0tas2YN5eTkUEBAADk4OFC3bt0oNzeXiIjkcjlNnDiR7OzsyM3NjRISEv5z+Zxmk9UX9elYfp14oepYQVS/9jEREcXHExkaEgF0ACAJQO4aGiRr04YSEhLIxsZGSAubkJBA/v7+pKenR7m5udS3b1+SSCTUrl07SklJERY5YsQICg4OJiKikydPkkgkopycHCIiWr9+PfXt25e6dOlCDg4OFBERIcynp6cn/PvTTz8lHR0dcnNzo/bt29OVK1eIiCg6OppcXV1JKpVSaGgoERFlZ2eTqakp2dvbU5s2beidd95R6S6rL2okLa+Ojg7kcjkcHR2xfPlyWFpaIu8F2YfK2rJlS4Xlhw8ffq5MJBJhxYoVlakOY6wWe514wbGiYhs2bMCSJUsgEokglUoxb948hIWFIScnB6ZNm2J9YSFaAtgCwBfAX0S4k5+PvLw8BAQEwM/PD+3atUN0dDRiY2Ohr6+PefPmITU1Fc2bN8fWrVthamqK5ORkjB8/Ho8fP4a9vT3u3buHjh07Qi6XK9XHyspKeLuirLL/v2FhYdi2bZswxsLMmTOxYcMGXL9+HWKxGAUFBWjUqBGICCYmJnBxcYG7uzt+//13nDhxAvHx8ZDJZHBycsIff/wBU1NTyOVytG7dGnFxcTCt5a/K1QWVutW/bNkyPH78GJGRkUhKSsLGjRuFW3CMMVYWx4vqcf78eXzxxRc4cuQIUlJSsGzZMrz77rsIDQ3FmTNnMHzUKLzn5gaIxYC2Nu5paiLuhx/wTWQk+vTpg6lTp+L8+fM4e/ascAs9Pz8fMpkM58+fh7+/v/BK3siRI/Hll1/izJkzkEgkSq/qvY5Lly5h4sSJuHDhAgwMDLBy5UpMnjwZCQkJOHfuHAoKCvB///d/wvSPHz9GcnIyVq5cibCwMGhoaGDEiBHCI4lDhw7B3d2dG/3qUj03HtSj3t26Yw0WH8uqV6f28Z07FDl9On3y/vtKxcbGxvT06VMiInr69CkZGxsT3blDob160Q8rVxIR0dWrV8nBwUGYJyQkhHbu3ElERBoaGlRUVCRM5+7uTvfv3ydra2th+itXrpCnp+drVz0tLU1peYcPH6a+ffvSjh07qG3btuTm5kYtWrSghQsXEhGRv78/HT58WJje2tqa7t27RxkZGUI9hg4dSnv37n3tOtU3NXKr//Lly1i8eDGuX7+u1DP0yJEjKvtBwhirmzheVFFpXncioLgYaNv25cO/mpoCJibQeXY1rKGhIfTmL/38oh79r/OK5AtlZwPp6YCGRoW9/ydOnIjExERYW1sjIiJC6Y2Piqa3traGubk5jhw5gvj4eOHqn1VdpRr+wYMHY/z48Rg3bhw0NTVVXSfGWB3G8aIKyvTUDwDQH8C0sDAYv/EG7mpqomPHjti6dStCQkKwadMmpVftKkMul2PHjh14++23sXnzZnTq1AmGhoZo1qwZjh8/Dj8/P2zcuBH+/v6vVu/SHyuNGgGFhch48gRxcXHo0KGDsJ7SwXvy8vKwY8cODBo0SJj9xx9/RNeuXXHixAkYGhrC0NAQADB27FiMGDECISEhfCxVo0o1/FpaWjweNmOsUjheVEF6uqLxLCiAK4BZAPyfPoVmx47w9PXFt99+i9GjR2Px4sUwNTXF+vXrX2nxenp6iI+PxxdffAEzMzNhaN+YmBihc5+dnd2rLbfMjxUUFAAAnEQirPj6a4SdPw8XFxdMmDAB9+7dg5ubG5o3bw6fcjnqGzduDE9PTxQVFWHdunVCeZ8+fTB69GiMHj36lbaTvZyIiOi/JoqIiICpqSkGDBigdAup/NjaNU0mkwnvfzJWl9WnY5njRRVkZwM2NkIDCkDRee/69dqb+CUhAQgMBB48+LfMwECRpa5cA/+qEhMTMXXqVBw/fryKlaxfqnosV+qKPyYmBiKRCF9//bVSOefXZoyVx/GiCupYXncAgK0t8PSpcllRkaK8ChYtWoRVq1bxs30VqFTD//fff2PlypU4ceIERCIR/Pz8MH78eFXXjTFWB3G8qKLgYOCNNxS3/W1ta3ejD6jsx8pHH32Ejz76qJoqycqqdJIeAwMDIbXm5s2bERoaim3btqm0coyxuofjRTUwNa39DX5Zde3HSgNXqYb/3LlzShmUunbtKozFzBhjZXG8aKDq2o+VBqxSI/d5eXnh1KlTwuc///yz/qa4ZK8sPT0dzs7OGDVqFFq3bo3hw4fj0KFD8PX1haOjI+Lj4xEREYElS5YI87i5uSE9PR0AMG/ePDg5OaFTp04IDg5Wmo7VPRwvWEVWr16NDRs2cLyoBSp1xZ+UlISOHTuiZcuWAICMjAw4OTlBIpFAJBLhzJkzlV7hpUuXMHToUOHztWvX8Pnnn+P+/fv4/vvvhSEZFyxYgJ49e77KtjA1unLlCrZv345169bBx8cHmzdvxokTJ7Bnzx4sWLAAHh4eFc6XkJCAn376CSkpKSgqKoKXlxe8vb1ruPasOnG8qH+Ki4uhpVWp5uKFSvt5pKenc7xQs0r9Tx44cKDaVujk5CSMG11SUgJLS0v0798f69evx9SpU/HBBx9U27qYipUZqatVq1aQSCQAAFdXV3Tr1g0ikQgSiQTp6ekvPJFPnjyJvn37onHjxmjcuDHeeuutGtwApgocL2q38ol//ve//2H8+PHIyMgAACxduhS+vr6IiIjA1atXce3aNbRs2RILFy5ESEgI8vPzAQDLly9Hx44dERsbizlz5qBp06Y4e/YshgwZAolEgmXLlgnpe+3t7RExYwb0nz7FoJEjYWlpialTpyI7Oxs3b97E8OHDOV7UoEo1/DY2NipZ+eHDh2Fvb6+y5TMVKjdSl06ZZ3tlhwwtHS5US0tLKdNX2eE6Wf3C8aL2Kk38UzqK3t27dzF58mRMnToVnTp1QkZGBnr06IELFy4AULyhceLECYjFYjx+/Bi//fYbGjdujNTUVAQHBwvvkqekpODChQswMjKCnZ0dxo4di/j4eCxbtgzffvstlrZrByxdCmhpAd99h2y5HEuXLkX//v0REhICc3NzABwvakqlnvGrytatWxFcZgzq5cuXQyqVIiwsDPfu3VNjzdhLlR2p68ED4MkTIDNTUf4Ctra2OH36NADg9OnTSEtLAwD4+vpi7969KCwsRF5enlLGLsbK4nhRdUeOHMHgwYNhYmICQDGo0qFDhzB58mR4eHigT58+ePjwoZBmt0+fPhCLxQCAoqIijBs3DhKJBIMHD1bqwOnj4wMLCwvo6OjA3t4e3bt3BwDFFfylS4p4UVwMFBYi78kTFBUVoX+nTgAATU1NpYGeAI4Xqqa2hv/p06fYs2cPBg8eDACYMGECrl69iuTkZFhYWGD69OkVzhcVFQWZTAaZTIbslzQ0TIVKhxUtSyRSlL/AwIEDcffuXbi6umL58uVo3bo1AEXA6NOnD6RSKd58801IJBJhnG7GSnG8qKLsbMUIe88a9LLkcjlOnTqF5ORkJCcnIzMzE/r6+gAUQ/yW+uabb2Bubo6UlBQkJibiaZlBe8onBVK64/fo0fPxAuB4oU7VkiPwNezatYsCAwMr/C4tLY1cXV3/cxl1Ks1mfXLnDpFYTKTIH6b4IxYryl/Do0ePiIgoPz+fvL29KSkpqTprWyfwsfxyHC+qYPNmxflpaEjndHTIsXlzysnJISKi3NxcCg4Opq+++kqY/K+//iIiojlz5tDixYuF8vfff5+WLFlCRETr1q2j0ubj6NGj1KtXL2E6f39/SkhI+Pe7wEAisZjmALT4WbxoJxLRzuhoIiIqLCyk/Pz8Sm8Ox4uqH8tqu+LfsmWL0m27rKws4d87d+6Em5ubOqrFKqN0pC6xWDEmt1hcpZG6wsPD4eHhAS8vLwwcOBBeXl7VXGFW13G8eE3lHsu5PnmCWbm58O/UCe7u7pg2bRoiIyORmJgIqVQKFxcXrF69usJFTZw4ETExMXB3d8fFixeV7ga8VKNGivigpQXo6ABiMTYuWYLImBhIpVJ07NgR//zzT6U3ieNF1VUqSU91y8/PR8uWLXHt2jXhNk1ISAiSk5MhEolga2uL7777DhYWFi9dTp1IulGflfbq55G6qoyP5RfjeFEFKkyg88o4XlSbGknSU9309PSQm5urVLZx40Z1VIVVBY/UxWoAx4sqUFECndfC8aLWUGuvfsYYYypUzY/lWP2glit+xhhjNSQ4GBGnT0P/6VN8MHs2N/qMG37GGKv39PQAc3Nu9BkAvtXPGGN1Unp6utLbDEuWLEFERAQiIyPh4uICqVSKt99+W/g+JSUFHTp0gKOjI77//nt1VJnVEnzFzxhj9ciiRYuQlpYGHR0d3L9/Xyg/c+YMTp06hfz8fHh6eqJXr15o0aKFGmvK1IWv+BljrB6RSqUYPnw4fvjhB6WMen379oVYLIaJiQm6du2K+Ph4NdaSqRM3/IwxVpc8G35X68GDChPZ/PLLL5g0aRJOnz4NHx8fFBcXAwBEIpHSYsp/rkm7du1SGus/Ojoat27dUlt9Ghpu+BljrK7YsgWwsQECA2Hevj3u3LiB3NxcPHnyBP/3f/8HuVyOGzduoGvXrvjyyy/x4MEDIeHO7t27UVhYiNzcXMTGxsKnpgfwKYMbfvXihp8xxuqCcsPvahcW4rMnT+Bgbw+ZTAZnZ2eUlJRgxIgRkEgk8PT0hIWFBQ4dOgRA8Qiga9euaN++PT799FOVPN/fsGEDpFIp3N3dERISgvT0dAQEBEAqlaJbt27IyMjAH3/8gT179mDGjBnw8PDAl19+icTERAwfPhweHh4oKCjA4cOH4enpCYlEgrCwMDx58gSAImvfnDlz4OXlBYlEgosXL1b7NjQI1ZIxQE0abNINVu/wsax6dX4fx8cTGRoqJ8cyMFCUV6C4uJhCQ0Np+/btNVK9c+fOkaOjI2VnZxORIgFQ7969KfpZMp61a9dS3759iYieq1fZxD4FBQVkZWVFly5dIiKikJAQ+uabb4iIyMbGhiIjI4mIaMWKFTRmzJga2bbaps4m6WGMMfYKbG0xLz8fTgA6AQgGsOTxY4z6+mvs2LHj2SS2mDlzJry8vLB9+/aaqdezPgdHnqVNNjExAQAYGRkhLi4Ow4YNA6DIr3DixIn/XNylS5fQqlUrIRVvaGgojh07Jnw/YMAAAIC3tzfSX5Lal70Yv87HGGN1QEJ6On6ytETK7dso0taGV14evIcMAbS1laYzNjbG6dOnAQAHDhxQbaW2bFE8fmjUCHj8GOjZU7XrA6CjowMA0NTUFDouslejtit+W1tbSCQSeHh4QCaTAQDu3r2LwMBAODo6IjAwEPfu3VNX9RhjtUR9iBVjx45V6sz2KkoH6jl58iT6hoaicUYGmhw+jLfCwwFPz+emHzp0aFWrWznl+hwEFBVh+549yL10CYDi/6hjx47YunUrAGDTpk3w8/MDADRp0gSPHj0SFlX2s5OTE9LT03HlyhUAioRM/v7+NbNNDYRab/UfPXoUycnJQnrBRYsWoVu3bkhNTUW3bt2waNEidVaPMVZL1PVYsWbNGri4uLzezLm5isb1We98mJoqUurq6lY4uZ6e3mvW8hWlpyuu9J9xBTBLRwf+PXvC3d0d06ZNw7fffov169dDKpVi48aNWLZsGQDg7bffxuLFi+Hp6YmrV69i1KhRGD9+PDw8PEBEWL9+PQYPHgyJRAINDQ2MHz++ZrapoaiergavzsbGRugEUqp169Z069YtIiK6desWtW7d+qXLqPOddRh7ho/lF6uOWEFUc/s4Ly+PevbsSVKplFxdXWnr1q1Kndf09PTok08+IalUSu3ataN//vmHiIiuXLlC7dq1Izc3N5o1axbp6ekRbd5MaTo65KqhQfE6OuRhY0Pvv/8+eXl5UaNGjWjAgAFKHeXK7yuVdu67c4dILFbubCgWK8qZStXZzn0ikQjdu3eHt7c3oqKiAAC3b9+GhYUFAKB58+a4ffv2c/NFRUVBJpNBJpMhOzu7RuvMGKt5rxsrAPXEiwMHDqBFixZISUnBuXPnEBQUpPR9fn4+2rdvj5SUFHTu3FkYN3/KlCmYMmUKzp49CysrK0VTOmYM8OQJIJfD58kTWN24gY0xMdDV1cWbb76JpKQkpVvmNYpT/tZd1fQD5JXdvHmTiIhu375NUqmUfv/9dzI0NFSapmnTpi9dBl8lsfqCj+UXq45YQVQD+/jOHaL4eLoUF0c2Njb04Ycf0rFjx4hI+XW1Ro0akVwuJyKirVu3Cq+kGRkZUVFRERERPXjwgPTEYiJDQ0oDyPXZFXVfLS1ytLYmiURCYrGYWrRoQb/++qtqt+u/PNtuvtKvOXX2it/S0hIAYGZmhv79+yM+Ph7m5ubIysoCAGRlZcHMzExd1WOM1RJ1IlaUGVGvdUAAhkokyMjIwOzZs/H5558rTaqtrS0Ml1u+Z3pMTAwmT56s+CASAU+fCt/pA0gqLkaxhgaePn2KTz/9FJmZmejevbvKN++lSvsc8JV+naGWhj8/P1+4PZWfn4+DBw/Czc0Nffr0QUxMDADFCdC3b191VI8xVkvUiVhRrnf7rYICaO/fD28nJ8yYMUN4te6/tG/fXui8uHXrVkXDv3YtoKMDaChC9adjxkDq4YGzZ8/i448/xuXLl5Gfn1/h8vT19V97k5YuXYrHjx+/9vysdlPLe/y3b99G//79AQDFxcUYNmwYgoKC4OPjgyFDhmDt2rWwsbHBtm3b1FE9xlgtUSdixbPe7fMLChADQBtAZkkJdFesQDMzM2hoaCAtLQ0zZszAzz//DADo0qULlixZAkCRXMfW1ha//fYbevTogZycHDRt2hSFhYWYe/kyQk+eBIYMAf75B2OjopA+ezasra3x4MEDaGpqYtKkSfjyyy+rdZOWLl2KESNGQPcFbw6wOq6aHjmoBT8XZfUFH8uqp7J9fOcOJerokBtA+QA9AMheJKLFc+aQRCKh2NhYIiL69NNPacqUKUSk/Mw/OzubbGxsKD8/n9atW0fNmzenqKgo6tWrF7m6uiq9DUBE9Ouvv9K4ceNILpdTSUkJ9erVi37//ffnqlU6/aNHjyggIIA8PT3Jzc2Ndu3aRUREaWlp5OTkRMOGDSNnZ2caOHAg5efn07Jly0hbW5vc3NyoS5cuRES0efNmcnNzI1dXV/rwww+V1vH+WIYcDwAAGvxJREFU+++Ti4sLBQQE0B1+zl8j6uwzfsYYqxdMTXF8yBD019KCroEBDMRi9AkKQr5IhPv37wuDz5Qfera8pKQkfPbZZygsLMTGjRuxdOlSDBgw4Llhbg8ePIiDBw/C09MTXl5euHjxIlJTU1+43MaNG2Pnzp04ffo0jh49iunTp4OIACiGx504cSIuXLgAAwMDrFy5Eu+99x5atGiBo0eP4ujRo7h16xZmzpyJI0eOIDk5GQkJCdi1axcAxeMXmUyG8+fPw9/fH3Pnzq3q3mQ1gBt+xhh7Xc/GqUfr1sB77wGHDgHXrwPOzi+dTUtLC3K5HIDiVj8A+Pn5Yd68eejTpw+OHTsGBwcHABA6ApYiInz88cdITk5GcnIyrly5gjFjxrxwXUSETz75BFKpFG+88QYyMzOF1x+tra3h6+sLABgxYkSFY+knJCSgS5cuMDU1hZaWFoYPHy78gNHQ0BBGCnzR/Kz24YafMcZeR5me/J2/+AK7tm9HgZsbHjVujL1790JPTw/NmjXD8ePHASgPPWtra4ukpCQAEBLslPrtt99w9+5dFBQUYNeuXULDXKpHjx5Yt24d8p6N5JeZmYk7d+78O0Hpj5FnV/WbNm1CdnY2kpKSkJycDHNzc+HHRvkfFeU/v6qqzs9qBjf8jDH2qsr15Pd68gRDs7Lg7uaGN998Ez4+PgAUbxzMmDEDUqkUycnJ+OyzzwAAH3zwAVatWgVPT0/k5OQoLbpt27YYOHAgpFIpBg4cKOQnKNW9e3cMGzYMHTp0gEQiwaBBg/4dxKfMjxE8fgxs2YIHDx7AzMwM2traOHr0KK5fvy4sKyMjA3FxcQCAzZs3o1OnTgCUx85v27Ytfv/9d+Tk5KCkpARbtmwRfsDI5XLhh0vZ+VntJqLShz11kEwmE15/Yawu42NZ9ap1HyckKBrXBw/+LTMwUNzqf9bo17jsbEWjX1AAQPHef55YjJzTp/HW6NHIy8uDTCbDqVOnsH//fgBAUFAQZDIZkpKS4OLigo0bN0JXVxfffvstli9fLjzr37JlCxYsWAAiQq9evYS3CPT19REeHo6DBw/CzMwMP/74I0z5fX6Vq+qxzGl5GWPsVdnaKg2uAwD4//buPCqq+2zg+HcGHFATEQkYRGVRZBtABMS4xO1FE020CokhaaNRozHGpE21TY5ptDUubbBJjLUubRKTKrbamqXWxLikx7iCiHU5KC8dFMUoAWRTkGGe9w90Xq0mdQFmgOdzjucwd+7MfX73Xp/nzl1+v5qauumOcnXQnCuFvwKgVSvuKy+3/6q/fvY8XF1d+dOf/nTDezNmzGDGjBn21ykpKaSkpNx0sb/97W/rI3rViPRUv1JK3S5n7KfeGQ9GlFPSwq+UUnciJaXuDv6rd/J/xy/iRnObByMBAQEcOXLkrhZ59QZD1bToqX6llLpT3t7O1Ud9Sgr8z//UnfYPCHCu2JTT0MKvlFLNibMdjCino6f6lVJKqRak0Qt/fn4+gwcPJjw8nIiICN555x0A5s6di5+fHz179qRnz5784x//aOzQlFJORvOFUvWv0U/1u7q6snjxYnr16kV5eTmxsbEkJiYC8JOf/ISZM2c2dkhKKSel+UKp+tfohd/X1xdfX1+grneosLAwzpw509hhKKWaAM0XStU/h17jz8vL4+DBgyQkJACwdOlSoqKimDhxIiUlJTf9zMqVK4mLiyMuLo7CwsLGDFcp5UCaL5SqHw4r/BUVFSQlJfH222/Trl07pk2bRm5uLllZWfj6+vLTn/70pp+bMmUKGRkZZGRkaNeQSrUQmi+Uqj8OKfw1NTUkJSXx1FNPMXbsWAA6duyIi4sLRqORZ599lv379zsiNKWUk9F8oVT9avTCLyJMmjSJsLAwXn75Zfv0s2fP2v/euHEjZrO5sUNTSjkZzRdK1b9Gv7lv165dfPTRR0RGRtKzZ08AFixYQFpaGllZWRgMBgICAlixYkVjh6aUcjKaL5Sqf41e+Pv378/NRgIeMWJEY4eilHJymi+Uqn/ac59STmrQoEH1N358A7pw4QLLli1zdBhKqVukhV+pRiAi2Gw2R4fRILTwK9W0aOFXqoHk5eUREhLC008/jdlsZt68ecTHxxMVFcWcOXPs84SGhmKxWAgLCyM5OZmLFy/e8F3Tpk0jLi6OiIgI+2cB0tPT6du3L9HR0fTu3Zvy8nJqa2uZNWuWfVlXr39/9dVXDBw4kNGjRxMUFMQrr7zCmjVr6N27N5GRkeTm5gJQWFhIUlIS8fHxxMfHs2vXLqCum9yJEycyaNAggoKCWLJkCQCvvPIKubm59OzZk1mzZjXoOlVK1QNpwmJjYx0dglLfyWKxiMFgkD179sgXX3whzz77rNhsNqmtrZWRI0fKP//5T7FYLAJISEiIiIg888wz8uabb4qIyMCBAyU9PV1ERIqKikRExGq1ysCBA+XQoUNSXV0tgYGBsn//fhERKS0tlZqaGlmxYoXMmzdPRESqqqokNjZW/v3vf8uOHTvEw8NDCgoKpKqqSjp16iSvv/66iIi8/fbb8tJLL4mISEpKiuzcuVNERE6ePCmhoaEiIjJnzhx54IEHpKqqSgoLC6VDhw5y+fJlsVgsEhER0Rir9K5ovlDNxd3uyzosr1L1rbCwbjx0oxF/f3/69OnDzJkz2bJlCzExMUBdhzQ5OTl07dqVLl26cM899wDwwx/+kCVLltzQB/1f/vIXVq5cidVq5ezZsxw7dgyDwYCvry/x8fEAtGvXDoAtW7bwr3/9iw0bNgBQWlpKTk4OJpOJ+Ph4exe43bp1Y9iwYQBERkayY8cOALZu3cqxY8fsyy4rK6OiogKAkSNH4ubmhpubGz4+Ppw7d64h1qBSqgFp4VeqPqWlMffpp7nH1ZVkEdpe6S1ORHj11VeZOnXqdbPn5eVhMBium/afry0WC6mpqaSnp+Pp6cmECROoqqr6zhBEhHfffZfhw4dfN/2rr77Czc3N/tpoNNpfG41GrFYrADabjb179+Lu7n7Dd1/7eRcXF/tnlFJNh17jV6q+FBbCpElgtUJVFVRXw5kzUFjI8OHDee+99+y/nM+cOcP58+cBOHXqlH362rVr6d+//3VfW1ZWRtu2bfHw8ODcuXNs3rwZgJCQEM6ePUt6ejoA5eXlWK1Whg8fzu9//3tqamoAOHHiBJWVlbfcjGHDhvHuu+/aX2dlZX3v/Pfeey/l5eW3/P1KKcfSwq8a1YQJE+ynoCdPnnzdKeXXX3+drVu3NlosS5YsISwsDD8/P1544QUAli9fzocffvi9n5s7dy6pqanXTZs/fz49YmPpf/kyx69MSwNyRYju25cVK1aQnJxM7969MRqNmM1mMjMzKS8vp1WrVpw/f56wsDBKSkooLi62f/+cOXOYOnUqMTExhIaG8uSTT9KvXz8ATCYTf/7znxk5ciQhISEkJiZSVVXF5MmTCQ8Pp1evXpjNZqZOnXpbv8yXLFlCRkYGUVFRhIeHs3z58u+d38vLi379+mE2m/XmPqWagnq508BB9Gadpmf8+PGyfv36G6ZbrdZGjyUkJETy8/Pl/fffl+nTp9/y5+bMmWO/Aa+mpkYyMjLEbDZLZV6elLq7SzeQN0G+BZHWrUXOn5fZs2fLkiVLpKamRjw9PaVjx46yfv16mT9/vnh5eV23L1/7/Tt27JCRI0fedVsdsX6djeYL1Vzc7b6shV/dtcWLF0tERIRERETIW2+9JRaLRUJDQ2Xy5MkSHh4u/fv3l+DgYHnyySelXbt2kpCQIJWVleLm5iY/+tGPJCYmRtzc3CQyMlL8/f0lISFBNm/eLA888ICEh4eLp6enxMTESFxcnKSkpEhcXJxERkbK8uXLbyvO1atXS8eOHcVkMom7u7sAYjKZxGQyiY+Pj5w8eVJmzZolJpNJnnvuOWnbtq24uLiIyWQSFxcXuf/++2X8+PEyfvx4CQwMlEeHDxefDh0kNDhYgoODxdfXV9xbtZK2IAlGo+xo1UqMBoMYDAYBBBCj0Wj/+z//ubm5icFgEKPRKK6uruLv7y8RERFy7733SuvWrQWQxMREsdls8oMf/ECioqJERCQqKkrMZrPExMSIi4uLzJw5U6KiosRkMsn06dMlJiZGXn31VfHw8JC4uDiJi4uTtLQ0iYmJaYjdwWlpvlDNxd3uy3qqX92VAwcO8P7777Nv3z727t3LqlWrKCkpIScnh+nTp3P06FHatWtHTk4Ozz//PGPGjKFNmzb2Dl/at29PZmYm1dXVeHt7k5qaSr9+/UhJSeGdd94hOjqatLQ09u/fT1JSEl9++SXp6emkp6ezatUqLBbLLcV59OhRXnvtNe677z5KS0vJzs7GYDAwYsQIAgMD6dq1Ky+++KJ9/pKSEnr27MnAgQNxc3PjjTfeoKSkhMOHD1NcXMzpU6fotW0bfcrKmGSxMLpHD44cOUJxaSnunp5cCgpinIcHtrqDa1q3bk1ISAj33nsvrVq1AsDb2xsfHx86duyI0WikdevWDB061H6n/6effkp2djbV1dW89957mEwmdu7cya5du8jJySEhIYFvv/2WkydPsmzZMjIzM6mtraWgoIBDhw7h7u5OTk4OmZmZ5OXlERgYyKpVq/jrX//KCy+8wDPPPFP/O4RSyuk5XeH//PPPCQkJoXv37ixatMjR4aj/4uuvv2bMmDG0bduWe+65h7Fjx7Jz504CAwPtg6pERkbSrl07+7XpAQMG8PXXXwOQmJgI1F2v7ty5MwD333+//dGzrVu38vOf/5y4uDgWLVpESUkJkZGRJCQkUFRURE5Ozi3FuX37dkJCQkhKSsLd3R1/f397bAD+/v72mAAeffRRAKqqqqiurmbdunVcvnyZ4OBgKoqLMdXWkm61ssFqZYjVyoebNhETFYWXlxdFJSX8b0EBFRcvYjQaMZlMeHh40LFjR7p06UKbNm2Auo5yzp8/z7lz57DZbJSVlbFjxw6++eYbysrKiIqKora2FqPRyGuvvYZcOYg4evQoJ0+epFevXuzdu5fKykomTZpEz549MRgM9jvvTSYTnp6eQN0jesXFxSQmJjJq1CguXLjAqFGj7nCrOw/NF0rdPqcq/LW1tUyfPp3Nmzdz7Ngx0tLSrrv5SzmZwkI4dQpucse4m5tb3fvp6Rhv8ujZ1UfWWrduDUCrVq3s04xGo31glquPlmVlZTF06FA2bdrE4cOHycrKwmKx2J9D/69xZmdDUVFdrFfi4soyXFxc7Mu7ehOcm5sbp0+fpn379gQHB5ORkYGIYDQasV28iIfBQB5wGigD3AwGThcUEBERgY+PD2EBAQwKCMBms1FTU0OHDh0wWK3YKiuvu8P+s88+o0+fPri4uPDoo4/SqVMngoODqa2tJTs7G4DQ0FA++OADYmJi8PPzIycnBy8vL9zd3RERPD09Wbt2LVlZWbRp04b33nvvhlVgs9k4dOgQnp6e/PKXv2Ts2LH2g5+mSvOFUnfGqQr//v376d69O0FBQZhMJp544gk++eQTR4elbiYtDfz9GbByJR+/9RYXP/iAyspKNm7cyIABA6C0FPz9ITERli6lrKyMPXv2AHVnCf7zkbVr+fn5cenSJdLT0xk2bBipqan2x9QWLVp0e4+ppaVB584MWbaM4wcPsnHxYqo6deLU0KEAHNm8GS8vL44ePcqAAQOuKxxWq5WCggIAfvGLXwB1v6Jxd8cDWAGMAixAuMHAfV5erFq1itKiIoqOHSP+2DHcAESoPHWKp/fv56TFQu2Vgwt3d3cWLlyIi4sLJpMJLy8vKioqCAkJ4b777rMX/sLCQvz9/Tl37hxnz55l27Zt9m59+/TpQ1lZGfn5+fa4T5w4ccNqGDZsGKtWrWL48OFMmzaNBx988PvXWxOg+UKpO+NUHficOXOGLl262F937tyZffv2OTAidVNXn1e/dIlewASg98SJ8OtfM3nqVDxttrrn10Xg0iUAvIDfLV7MZ19+SVhYGNOmTWP27Nk3/XpXV1cGDhzIjBkzKC8v54svvmDdunXYbDbc3d3p1asXIoK3tzcff/zxf4/z8mUigHnALMDDaqV9eTluwOEDB6jw9ubb4mJcXFzw8vKyf7xTp07k5ORQWlrKN998Yz87gckEvr70Lykh1WDgZxcvcl9YGLXffEO/vn1xq60l5GpbgHuA/IoKJlF3pO0OXKLuMsLu3bvty/vggw8A+Nvf/oaPjw8PP/wwBoOByspKRo4cSUVFBdXV1Rw6dMh+KcLb25vQ0FBmz57NnDlzuHTpEtnZ2fTo0eO6VbFkyRKmT5/OgQMHKCws5PDhw9+7iZsCzRdK3RmDyE0Gu3aQDRs28Pnnn/OHP/wBgI8++oh9+/axdOlS+zwrV65k5cqVABw5cgSz2eyQWB2hsLAQ7ys9wTlUZSXk5EBt7f9PMxqhRw9o2/aG96uB/wUiQkPr3r8F9dLWyko4cQKuGRWvFnABbMBxwN9goE1IyE3jOn78OJ07d6btd8VstdZ10uPmBq5XjqGLiuq6673GDcsE2ly7voDs7Gx7Jz4NKTU1ldLSUubNm9fgy2pomi++n9Pki0bQktoKd58vnOoXv5+f33WnLE+fPo2fn99180yZMoUpU6YAEBcX1yTGK68vTbW9eXl5PPLII2QcOXLLn2motj755JMcO3aMqqoqXhs/nldfffU75x00aBCpqanExcU1+DLvdhm3YsyYMeTm5rJ9+/YGX1Zj0Hzx/VpSe1tSW+Hu84VTFf74+HhycnKwWCz4+fmxbt061q5d6+iw1F0KCAjgyG0U/YZ0O/vTV1991ejLbEgbN250dAj1SvOFUnfGqQq/q6srS5cuZfjw4dTW1jJx4kQiIiIcHZZSyglpvlDqzjhV4QcYMWIEI0aMuKV5r57CaylaUntbUluh5bW3vmi++G4tqb0tqa1w9+11qpv7lFJKKdWwnOo5fqWUUko1rCZb+JtbV535+fkMHjyY8PBwIiIieOeddwDs3awGBweTmJhISUkJACLCiy++SPfu3YmKiiIzM9OR4d+R2tpaYmJieOSRRwCwWCwkJCTQvXt3xo0bx+XLlwGorq5m3LhxdO/enYSEBPL+43G5puDChQskJycTGhpKWFgYe/bsadbb1tlovmj6+5Tmi3rctnc1xI+DWK1WCQoKktzcXKmurpaoqCg5evSoo8O6KwUFBXLgwAERESkrK5Pg4GA5evSozJo1SxYuXCgiIgsXLpSf/exnIiKyadMmeeihh8Rms8mePXukd+/eDov9Ti1evFhSUlLsw84+9thjkpaWJiIiU6dOlWXLlomIyO9+9zuZOnWqiIikpaXJ448/7piA78LTTz8tq1atEhGR6upqKSkpadbb1plovmge+5Tmi/rbtk2y8O/evVuGDRtmf71gwQJZsGCBAyOqf6NGjZItW7ZIjx49pKCgQETq/rP36NFDRESmTJkia9eutc9/7XxNQX5+vgwZMkS2bdsmI0eOFJvNJl5eXlJTUyMi12/jYcOGye7du0VEpKamRry8vMRmszks9tt14cIFCQgIuCHm5rptnY3mi6a/T2m+qN980SRP9d+sq84zZ844MKL6lZeXx8GDB0lISODcuXP4+voCdaPWnTt3Dmj66+DHP/4xv/nNbzAa63bBoqIi2rdvj+uVHvCubc+1bXV1dcXDw4OioiLHBH4HLBYL3t7ePPPMM8TExDB58mQqKyub7bZ1Ns19fWq+0Hxxu9u2SRb+5qyiooKkpCTefvtt2rVrd917BoPBPoJdU/b3v/8dHx8fYmNjHR1Ko7BarWRmZjJt2jQOHjxI27Ztb7jO3Fy2rWpcmi+an8bIF02y8N9KV51NUU1NDUlJSTz11FOMHTsWgI4dO3L27FkAzp49i4+PD9C018GuXbv49NNPCQgI4IknnmD79u289NJLXLhwwT4s7rXtubatVquV0tLS6wbTcXadO3emc+fOJCQkAJCcnExmZmaz3LbOqLmuT80Xmi/gzrZtkyz813bVefnyZdatW8eoUaMcHdZdEREmTZpEWFgYL7/8sn36qFGjWL16NQCrV69m9OjR9ukffvghIsLevXvx8PCwnwZydgsXLuT06dPk5eWxbt06hgwZwpo1axg8eDAbNmwAbmzr1XWwYcMGhgwZ0qR+ydx///106dKF48ePA7Bt2zbCw8Ob5bZ1RpovmvY+pfmiAfJFvd2R0Mg2bdokwcHBEhQUJG+88Yajw7lrO3fuFEAiIyMlOjpaoqOjZdOmTfLtt9/KkCFDpHv37jJ06FApKioSERGbzSbPP/+8BAUFidlslvT0dAe34M7s2LHDfpdubm6uxMfHS7du3SQ5OVmqqqpEROTSpUuSnJws3bp1k/j4eMnNzXVkyHfk4MGDEhsbK5GRkTJ69GgpLi5u9tvWmWi+aB77lOaL+tm22nOfUkop1YI0yVP9SimllLozWviVUkqpFkQLv1JKKdWCaOFXSimlWhAt/EoppVQLooVfMXfuXFJTUx0dhlKqCdB80fRp4VdKKaVaEC38LdT8+fPp0aMH/fv3t/cQlZuby0MPPURsbCwDBgwgOzsbgPXr12M2m4mOjubBBx8E6sbGnjlzJmazmaioKN59912HtUUp1bA0XzQzDdv/kHJGGRkZYjabpbKyUkpLS6Vbt27y5ptvypAhQ+TEiRMiIrJ3714ZPHiwiIiYzWY5ffq0iIiUlJSIiMiyZcskKSnJPizm1V6klFLNi+aL5sfV0QceqvHt3LmTMWPG0KZNG6Cur+eqqip2797NY489Zp+vuroagH79+jFhwgQef/xx+2AgW7du5bnnnrMPi9mhQ4dGboVSqjFovmh+tPArAGw2G+3btycrK+uG95YvX86+ffvYtGkTsbGxHDhwwAERKqWcheaLpk2v8bdADz74IB9//DGXLl2ivLyczz77jDZt2hAYGMj69euButG/Dh06BNRdy0tISOBXv/oV3t7e5Ofnk5iYyIoVK+zDYhYXFzusPUqphqP5ovnRwt8C9erVi3HjxhEdHc3DDz9MfHw8AGvWrOGPf/wj0dHRRERE8MknnwAwa9YsIiMjMZvN9O3bl+joaCZPnkzXrl2JiooiOjqatWvXOrJJSqkGovmi+dHR+ZRSSqkWRH/xK6WUUi2IFn6llFKqBdHCr5RSSrUgWviVUkqpFkQLv1JKKdWCaOFXSimlWhAt/EoppVQLooVfKaWUakH+D0EZtfy2S75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09518" y="1853680"/>
            <a:ext cx="5414610" cy="4383632"/>
            <a:chOff x="142079" y="1700808"/>
            <a:chExt cx="5414610" cy="4383632"/>
          </a:xfrm>
        </p:grpSpPr>
        <p:grpSp>
          <p:nvGrpSpPr>
            <p:cNvPr id="7" name="Groupe 6"/>
            <p:cNvGrpSpPr>
              <a:grpSpLocks noChangeAspect="1"/>
            </p:cNvGrpSpPr>
            <p:nvPr/>
          </p:nvGrpSpPr>
          <p:grpSpPr>
            <a:xfrm>
              <a:off x="142818" y="1700808"/>
              <a:ext cx="5413870" cy="4383632"/>
              <a:chOff x="454274" y="1447800"/>
              <a:chExt cx="5702051" cy="4616973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375" y="1447800"/>
                <a:ext cx="5695950" cy="198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274" y="3429000"/>
                <a:ext cx="5695950" cy="2635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42079" y="1700808"/>
              <a:ext cx="5414610" cy="438363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586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Données textuelles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403648" y="5072865"/>
            <a:ext cx="5904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WordCloud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Bar plots des mots les plus fréquents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1600" y="5970766"/>
            <a:ext cx="6192688" cy="338554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Home Furnishing, Baby</a:t>
            </a:r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2098622"/>
            <a:ext cx="8162053" cy="283022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fr-FR" i="1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Données textuelles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092280" y="3289340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74631" y="5261719"/>
            <a:ext cx="6192688" cy="584775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Home Furnishing, Baby Care, Watches, Home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Decor &amp; Festive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Needs, Kitchen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&amp;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Dining, Beauty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and Personal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Care, Computers</a:t>
            </a:r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AutoShape 2" descr="data:image/png;base64,iVBORw0KGgoAAAANSUhEUgAABDAAAAFBCAYAAACB0l/VAAAABHNCSVQICAgIfAhkiAAAAAlwSFlzAAALEgAACxIB0t1+/AAAADh0RVh0U29mdHdhcmUAbWF0cGxvdGxpYiB2ZXJzaW9uMy4yLjIsIGh0dHA6Ly9tYXRwbG90bGliLm9yZy+WH4yJAAAgAElEQVR4nOy9d3gd1Z3w/zkzc3tR77YsS+7dGGwwBhsCDiW0hBISSJaFfdNhk+wmeZ+0Td7NJuSXzZKQ3WWT0ELYQAIJoSXgGJtijMHYxr3JsmT1Ll3dNu38/hjp2teSXHHBns/z2I+kO3PK3JnvnPOtQkopcXFxcXFxcXFxcXFxcXFxcTmNUU71AFxcXFxcXFxcXFxcXFxcXFwOh6vAcHFxcXFxcXFxcXFxcXFxOe1xFRguLi4uLi4uLi4uLi4uLi6nPa4Cw8XFxcXFxcXFxcXFxcXF5bTHVWC4uLi4uLi4uLi4uLi4uLic9rgKDBcXFxcXFxcXFxcXFxcXl9MeV4HhckiWLFmCEIJHHnnkVA/FxcXFxcXFxcXFxcXF5SzGVWCc4VRVVSGEQAiBqqqUlpZyww03sGfPnlM9NBcXl5PM6SAPhvrfu3fvSevTxcUFVq1axTXXXENBQQF+v5+amhq+9KUvoev6qR7aiOzduzcjL1xcXD44DK01FEUhHA5TVVXFzTffzJo1a0710FzOEFwFxlnCRz7yEb7whS+Qk5PDM888w1133XWqh+Ti4nKKcOWBi8vZxRNPPMHixYt5/vnnGTt2LLfffjvV1dU88MADJBKJUz28E45hGKd6CC4uZx1XX301N998Mz6fjz/84Q8sWrSIP/zhD6dkLK4MOLNwFRhnCXfeeSc///nP+clPfgLA9u3bAfjqV79KVVUVfr+fYDDI+eefz8qVK4edX1dXx8UXX0woFOKSSy7JWE+XLl2KEIL//d//zRx75ZVXDvubi4vL6cNo8qCrq4vPfOYzVFVVEYlEuPDCC3n99dcz5/3kJz9h4sSJhEIhfD4fs2fP5qmnnsp8fnDI2cqVKxFCUFVVBZBlSR0/fjxCCB577DFUVSUnJ4dUKgVAS0sLiqJk/c3FxeXYSCQSfOELX8CyLG677TbWrVvHr371K5YtW8b27dsJBoNs3LiRK664gsLCQoqKirjmmmvYsWNHpo0hi+p3v/tdpk+fTjgc5h//8R/ZunUr8+bNIxKJcOutt5JOpwF45JFHEEJw0UUXcffddxONRqmurubxxx8f1ubQmmPonCVLlrB3717Gjx+fOfZAzy3TNPnxj3/M1KlTCYVCTJs2jV/+8peZY//lX/4FIQQ33ngjN998M4FAgMcff5x169Zx0UUXEY1GCYfDzJgxg//+7/8+wVffxeXs5c477+Shhx5iy5YtfPzjH8c0TT772c+SSCRoaGjg4x//OBUVFeTm5rJ06VI2b96cObe7u5u7776bmpoa/H4/1dXVPP/88wDE43H++Z//mZqaGsLhMHPmzOGxxx7LnDuaDHA5c3AVGGcJDz74IHfffTdf+9rXAPjYxz4GOIqJBQsWcOedd3LJJZewZs0abrrpJmKxWNb5P/rRjxg3bhzV1dWsXLmSm266CXCEE8Bvf/tbAAYGBlixYgWhUIjrrrvuZE3PxcXlKBhJHti2zXXXXccvf/lLKisrufnmm9m0aRNLly7NbGTq6uqYOXMmf/d3f8d1113Hli1buO222444HOSee+7J/HzHHXdwzz33cMEFF7B06VL6+/t59tlnAXjuueeQUnLDDTfg9/vf38m7uJxlrFq1iu7ubgC+9a1voSj7l341NTV0dXWxePFiXnrpJc4//3zmzp3L888/z5IlS+jp6clq66c//Snnnnsuuq7zs5/9jEWLFjFlyhR8Ph9PPPFE1iZiqO933nmHpUuXUldXx+23387GjRsPO+ZoNModd9yR+f2ee+7hnnvuIRqN8u1vf5uvf/3rSCn5xCc+QSqV4jOf+QyPPvpoVhtPP/00tbW13H777ZSWlnL33XfzxhtvsHTpUm699Vby8vJ49913j/p6uri4HB2apvHd734XcBQTy5Yt49JLL+X3v/89s2bN4tprr2XlypVceumldHZ2Yts2119/Pffffz/pdJrbbruN6urqTLjrHXfcwU9+8hNUVeXmm29m165dfOpTn+J3v/tdVr8HywCXMwdXgXGW8Pzzz3P//fezfft2fD4f8+bNA+DXv/41H/rQh8jJyWHixIkEg0E6OzvZtGlT1vmf//zneeyxx1ixYgWaprF27Vq2bNnCDTfcQEFBAcuWLaO9vZ2//vWvpNNprr32WkKh0KmYqouLy2EYSR68++67rFq1ikgkwjnnnEMkEmHChAmkUikefvhhAH784x9z/fXXk5+fT0VFBUVFRaTTad58880j6ve+++7L/Pyd73yH++67jwkTJmRCWIYUoUOKjE984hPv57RdXM5K2tvbMz+PGzdu2OePPfYYvb29LFmyhOeff56XX36ZOXPm0NraOszd++tf/zqPPvooCxcuBOCyyy7j8ccf59Of/jQA69evzzq+qKiI1157jaeeeorrr78eKeUwJcdI5Ofn853vfCfz+3333cd9991HXl4ev/jFLwBYuHAhoVCIGTNmAAzzpqiurmbNmjX88pe/5Iorrsi4kF911VXcc889vPLKK/zP//zPYcfi4uJy/Bwoe3p7e6mtraW8vJzJkyeTn59PZWUlHR0dPPXUU6xbt47XX38dv9/PO++8w69//Wv+9re/8bnPfY729vaMXFq2bBkPPfQQ//Zv/wbA/fffn9XnwTLA5cxBO9UDcDk5/OlPf+K6667j7bff5qKLLuLOO+9k5syZXHvttTQ3Nw87vqOjI+v3qVOnAlBYWEhhYSGtra00NjYyffp0br/9du677z6eeOIJ1q5dC8AnP/nJEz8pFxeXY2IkefCjH/0IgFgsxs9+9rOs43fv3o2u65x//vlZLp5DHCwvhrAs64jGc+2111JUVMRf//pXGhoaWL58OSUlJXzoQx86ypm5uLgcTHFxcebn+vp6Jk+enPX5kAfV0HseYMqUKWzYsIH6+vqsY4eOyc3NBci0FYlEAMe1+0BqamrweDyZNgEaGxtHHOeRyIvOzk4GBgYAMorVIXbv3p31+/z589G0/cvcn/70p3z+85/nrrvuQkpJOBzm+9//Pl/+8pcP26+Li8vxcaAsGVKqNjU1jbjeKCgoAKCyspKysrLMZx6PJyOvAoFARikyJFsOllcHywCXMwfXA+MsQgjBvHnzCIVC2LZNXV0dzc3NlJaW0traSjqdzixKpJRZ527btg1wFg+dnZ0AjBkzBtgfRvLoo4/ywgsvUFBQwNKlS0/WtFxcXI6Bg+XBEGVlZaRSKaSUSClJJBL84he/YOvWrWzevBlN06itrcW2baZNmwbslxdDXlf9/f0AIyo7htzXD+zT4/HwqU99CsMwuOuuu0ilUtxyyy2oqnpiJu/ichaxcOFC8vLyAPjXf/3XrGevvr4+swkYyoUDZMLGDvbYOPiZPNwzWltbm/F8GGp/aO1wOHlxYNtDYy4sLMyc995772XklG3bGQPKED6fL+v3c889l/fee4+enh5WrlyJYRh84xvfwDTNQ87BxcXl+DBNk+9973uA4101pFSdN28etm1nnuOenh6++c1vZvLfNDQ00NramtXOUE6tZDJJQ0MDMLq8OlgGuJw5uGqps4QHH3yQFStWsG7dOnp7ewkGgxQVFQGO9fQrX/kKtbW1GcvGwfzXf/0XnZ2dbNiwAdM0OeecczKblxkzZrBgwYJMeaTPfvazGYuLi4vL6cdI8uDTn/40f/rTn1i9ejXnnXceCxcupLW1lVdffZX/+I//4LLLLkNRFEzT5Ktf/SqxWIxdu3ZltTt37lxefPFFfvrTn9LQ0MCvf/3rYX2PHTuW+vp6vvjFLzJp0iR+8IMfEAqFuOuuu/j3f/93li1bBrjhIy4u7xehUIj777+fT33qU/z2t79l06ZNzJ8/n+bmZpYtW0ZdXR0//OEPWbFiBddeey26rrN+/XpKSkq48cYbj6vvzs5OFi9eTHl5Oc888wxCiIyH5ty5c9m6dSvf+ta3WL58OQ888EDWuSUlJXi9XnRd5xOf+ATjxo3j3nvv5Qtf+AI//vGPWbp0Kddccw0DAwO89dZbLF68OJNAeCSuueYaLMuipqaGvr4+0uk0BQUFrqLUxeUE8eCDD/Lss8+yatUqdu7ciaZpPPDAA1x11VV873vf49133+XCCy9k1qxZNDQ0sHLlSl588UUuvvhiLrroIl5//XXOO+88rrjiChobG7nyyiu5++67ufHGG3nqqae4/PLLufDCC/n9738PwBe/+MVTPGOXk4XrgXGW8Pzzz/Pzn/+czZs3s2jRIp577jkWL17MN7/5TaLRKC+//DK33norFRUVI57/jW98g71791JbW8vixYv5wx/+kFVR4MAyjO7Gw8Xl9GYkeVBcXMyf//xnPvvZz9Lf388jjzzC+vXrufrqqzn//PMZM2YM999/PyUlJbzyyivMmzcvEwc/xFe+8hWuuOIKOjs7WbFixYiu2ffeey9jxozhr3/9Kz/72c9IJpOA4wJ64YUXAo7b+YIFC078hXBxOUv45Cc/yYoVK7jqqqtoaGjg0UcfZdu2bfzDP/wDhYWFrFixgqVLl7Jq1SrWrl3L1VdfzYoVK8jPzz+ufi+88EIWLlzIsmXLGDduHI8++ihz5swBHG+QCy64gLq6OtatWzds8+H1ern33nspKiriySef5D//8z8z5917773k5+fz29/+lldeeYXJkydzyy23HHIsS5Ysobm5mccff5wXXniB8847jyeffDJrLePi4vL+8cILL/Dkk0+STqe5+eabWbVqFTfddBOhUIhXXnmFW2+9NSOPduzYwW233cbkyZNRFIVnnnmGL33pS3g8Hn7zm9+wY8eOjGfGQw89xJe//GV0XefJJ5+kurqahx9+2N1/nEUIeXCsgIvLMdDW1kZpaSmVlZXs3bvXXRC4uLgcNffeey/f+MY3+Pa3v833v//9Uz0cFxeXY+SRRx7hjjvuYPHixSOWZndxcXFxcTlW3BASl+PmoYce4oUXXgDgc5/7nKu8cHFxOSoaGxv53e9+xwMPPIDH48ny6HJxcXFxcXFxcXEZwlVguBw33//+92ltbeWmm27iK1/5yqkejouLyweM3bt387WvfY3i4mJ+9atfUVlZeaqH5OLi4uLi4uLichrihpC4uLi4uLi4uLi4uLi4uLic9rhJPF1cXFxcXFxcXFxcXFxcXE57XAWGi4uLi4uLi4uLi4uLi4vLac8hc2AkErUnaxzvK7bRh9H4J4zm57AT+5BmHKQFigfhieApvgz/1K8jtND712eymcS6L2L1bcYz5kYCU7+B8ETft/aPF1vvIfne1zG73kQrOJ/gnP9AeCKnelhnLMbKZlI/3AAC/P93Lp7FZSe8T5m20B/eQfrxXWBKsGywnc98d03B95mpcJQJVoPBmiM+9oMqL1w+WNjJGFasCzW3BMUbONXDOens6drE2n3LuHzybeQFik/1cLI4Unnhyor3Hyklu3bG+d/f7Bvxc00TXHN9GbPn5pzkkbm4DMeVFS5HQktzkicfbyIeN7n8imLmn398ZZ1HorUlxdO/b6Kn28C2Jfbgujk3z8Md/zCOnBzPUbVnGDYvPNvK5o39VI0Pcv2N5YTDbsrJY2U0WXFGXlGj5SXSu/8TafQhPHmoOdMRahBpp5B6D8KTA+pZtvC1ktjpNrB17GQr0k4jcBUYJwrZmUL266AIZE/65HSqCdSLSvHleGHAwG5NYLzSDDHj5PTv4nISSG19nb4/3kv+HT/FN2HeqR7OSWdc3lTKozV4Nf+pHorLaUYopFIzMYSetp1/uk1/v4lluanOXFxcXEYimqOxaHEhsT6DVMpmT22clubUMbcnJfT2GJimZGDAxNDt93G0LkOccQoMafRjND+LNPpQQuPxT/s2angCKB6QJtKMIzwRhDi7omeErwhv+TUYWgRP6YcRntxTPaQzGnVeEdqSMoRHRZtXeFL6FKqCNj0fbbqjobab4ljvdWO7CgzAsVCapiSVtNB1iWVJbNtZ2CuKQFUFHq/A61XwehUUxS0HfDoiTR073oe0zZPTn5T0JNt4u+GvdCVaSOj96FaawlAFF1Zdy5jciRiWzu7ODbzX/BppM0FReAzzxlxGcXgsABtbXqd9oIGwL489XZswrTSTiuYxp+ISAp4QnfEmXq19igurrqM0WgVAXddm3mp4ketnfJ6AJ0xC72f5rifoGGjE7wlx1dS/JzdQlBnnltbV7OvdSV6wmNrOjRhWiprC2ZxTcSlBr+MNmDQG2Nj8Oru7NmDbFmNzJ3Pu2KWEvFG3/PUHHkFpmZ+P3VSOaTmyzjIlzzzdTFPjsS/GXc5O0mmL99b30d9ncO78PHLzvKd6SC4uJ4RgUGP2nP2eactfbqet9dgNj6oqmHNODkLAxMlhItGj8+BwOTKOW4ExVMRktMVPpsiJlCAAxAldKNmpVmSqDQCt8EK0woVnnbJiJITiwVv1d3irPgVCxU1/cmJRqsIEvn+e84vmbgxOJVJKUimbuto4DfVJWltS9PcbJBM2pmkjBKiaQiCgEIl4yM3zUFrqY+LkMIVFvlM9fJdTjGkbvFr7NLF0N/Mrr6C1fy+v7fkjF4z7CEXhsY7rfsc6/rbrcaaXLiQ3UMyW1jf5y/aH+disuwl7c+lLdbKq7jkmFs1havECuhOtvF73DAFPmDkVS9DNFM19e0ibyUy/cb2fpt5dWIOKGp8WZH7lh9nSuprNrW9iWNkLrP5UN2saXqS6YCbTSy6gL9XJm3XP4VX9zK+8Aikla+r/wqbWNzin4lJURWN90wrSZoJLJtzienR8wBHCWTgHQ9nLOq/Xfde7HD3xAYt31vSg6zZTp0fJzTvVI3I5Fpw9mARpD4YQ75cHMt2B1b8FO96AtFMI1Y/iK0GJTEYJVSKEeog2ASuJNbAbe6AWafQgLR2heBGeXJRAGUq4BuErAJSzSkGuKDBrTg4zZkVRlBO75z2bOX4FRrIfq68DNbcE4Q9nfVFSSqyeVvTatRhte1DDBfgmzkcrq0EoIz8Yxz0eM4G0nYWdEihnUGviAgjljHO4OW0RQoDHvfdONZYlaWlO8frKTurrE6SSo7jy6RbJhEV3l0H9XtgdViku9bkKDBcMK01Dz3Yurvkok4vOpTRSxcaW19EUDa/qJW0mWN+8grG5k1lScxOqolEcHsNv1v6A1v46JhTOAcCjeFhccyNjchyPjb09W2no3c6ciiUjd3yQ+FAVjZLIODrjzWxrf3uUUxQurv4Y4/KmYlo6+3p3srdnG/Mrr6A/1cXWtreYP/YKzqtcCgh8WpC/7XyceWMvp1Arf/8umouLywea7m6dnh6DYPDErNVdThJ2Gr3hd+hNf0aNTME/5Z8QahCjfQX63kcc5YUZc/IEChWhBlGCY/FP+xZa/ighmtLA7HwLvf43WLFdSKMP7PSgkkQBxYfQgghvPlrePLzjbkONTDy58z6FCCEQAteL9wRzXDtaaduktr5B35//ncDsy4le9XlE0HHDkVJide6j9/f/j9T2VWA5ViStpJqcj34d/7SLEerxCUYppfPQScN5cKSFNHrANgY/t8CMkRX9KRRQgyN6ZWQ0lbY+2O7gZkcIEJqTBHQUjWQ2AhBIaTtt2abTrlBA8YLQDqmRc8addM7RggihDs7VcOaWGZfqhMaM1J6USDuVuRbZw1MHr8HRPVzOfAyQ5uAYJKAMzmuUcXyAkFKCYTv/bIBR4oYVAQENcYBwkraElOUkzsxCQEBFaIe3gknDhrQFqgC/imDwMusWDMUwK4CqgEdxlOkf4Ot9opFSsq8+wYvPt9Leph/VudGoRkGh6zJ7KpFSIlMDpLatwmjcCoqGr+aczLvkwOPsWBd63QaMxu3YqRjCF8I7bga+CeehBJxcP6ktr5GuW0/o/I+hFlRkZJWUEn33WlLbVxE871o8JeOznitFKHhULykzgWnr6FYKyzbRVC8gSBgDtMUaCHjCvLDt1wCkzSS6laQv1YUclCOF4QqivgIAPKoXvxZENw/hpnoMaQvyg6Xk+J2QNU314tdCGU+N7mQrfalOdnS8S9tAPQB9yS50K81AupfCkKvAcHFxcRymG/YmsUw3d8oHHmljp1qx+7eClUTqXRidz5Le/QDSHHDW7uqg9500kVYcaaVQ/CMniJa2gdH8IqntP0bqnc7eSPUjfEXO3sJKIq0UUu9Fpjsx9B485dcceohSYllgWbbjrD/oTaaqzl7qiKYpneSbB4YGCyFQVaetE703sSyJYdjD3tuK4oQmj9a/bUsM3Zm3qgk8ntH3Cs51kpiGE9EwWqhz5lqYEnvQW0YRAlUTKMroERMHzkNRBB7P0F7WCUncf10P/H6c9qSU6LqNtEFRnXmM1s3Q+AzddubhUVDUo/9+jk+BYaTQ6zdidTVhx3tA9WZ9Fl/9NKltqxCaB620BjsZw+yoJ/bS/+AprUErqjye7kFamO0rMDpWItNdyHQntt6JNHoB0OsexWh6JusUJTiOwKwfIrzZ/nDSNrET+7Bi27G612LH9yD1HqSUCE8UNVyDWjAfreAChCf3kDeAUDxIK4nV/TZmx6tYsZ1IK43iL0YrOB+taDFKqGrU0BY7sY/Ulu8hbZ3AjO+hBKuw43swWl7C6l2HrXcjFD+KvxS1YD7esqvBOzynRXrPgxgtLwz7u5ozi8DMHziC5wiQUiKNfqze9Vg972L1b3Ouja0jtBDCX4YanYqWfx5q7qwjVPKcXkjDxtrag/lGK9bWHmR3GsyRrfVKZRj/12YjSoL7z+/TSf1/72Hv6ss+OKDh/6dZaLMKDjsG66020g/uQJmSg/9LM5CWxFzTjvl6K9beGFgSUeBDrYni/eh4GBNy/YsOQSpls/rNbjras5UXigKRiEYorGWErG07wjeVsknELSrGBPD7P3j38ZmETA0Q+9tDJN7+M2pOEcIXQt/1Nkool6xVgpTEX/8dyU0rEL4AQvVgJ/pIrH6a0MKPEbni8whVAyGIv/kUarSY0IU3gToo/0ydxJpn0Bs2E1xw/bBxeFQfs8ovYm3Dy/Qm2ulPdVEUrqA8OpQZ21F8+7UgwcHKU0FPlIvG30BZtJqhBZimeI54ESWlxMbGPkothtPHwe8VmWlTIAh6w1njHJc/lZzAycnTc6qRUpJO2/T1GSQTFpYlUVUFv18hEtUIBtXDfkdDi7m+PoNE3MI0JIoCXp9CJOohFFKPyfJm207Ct/4+E113Qtt8PpXcXI1AUDulumopJcmkxUDMIpWyMAc3tpom8PtVIlENv//Y3MRtWxKPW8QHTNJpG8uUCAGaR+Dzq4TDKn7/kV3ToUV0X69JMmlhmRJVFfj8Cjk5HvyBoxtjImHR1ZnGNCWhkEZ+gQdt0BhhmjbdXQbxARNNE+TmewmHj/D+MSS9vQbJ5OD9ozrfdTSqEQge+/0Tj1v09xmk087axeMRhEIa0RwtM+4jwTRtmhqTSFd/cUYh9S6MthXo9Y8htBCeimvR8uYhAmUgJXaiAatnPag+RGBkhbadbCJd9yBS70R4cvFUXIOn9EqEt8DZ2do6dqIBs/c9rJ71KKFxKOHqUcdk25KO9jTbtw1QXxcnmbTx+xXKxwSYPj2CoorDyj4pJb09Brt3xanfm6CnW8e2IRxWqRgTYNKUMKWl/mPaJB8pdXviLH+5w1FiHMCYsQGu/EgJPt/I68mBAZMXn2ulu8tg2owIFy0uzCgGDsayJO++08vaNT1Eczxcc33psNw0liXp6tTZtWOAfQ0J+vsdg080qlFVHaJmQoiCQu+oMqZ21wCvreykrDzAZR8uwrZhz+44O7bH6OzQkdKRhcWlPuadl0d+vpPfwzAkf3m+jabGJOOrQyy9snhUmSNt2LK5n9dXdBIMaVx1TQklpUcfwnp8Cgw9idG0A+EL4h0/F8W3v7KH2bSTxNrnER4v4Ys/SejiW7F62+n53XfQGzaT3vXO8SswsDF7N2C2LT/gT0PeASCtBByU/VV68jlYKkspsfo3k9z0HeyB3c75qhfEYOKVuI7VvQYan8ZTdhX+SXcjAhWjXxcrSbruIYzGPzrhLEIDbOzYdsz2V1GbX8A/9euoeeeMvNm3dax4PVhx7GQzdqyW1O5fOGMTHkdISMtRKMTr8BQtRoygwBBqEKH4kUY/0k4i9T6QBoq3kCM170lpY/VtQa97GKNjBZhxR8t6wDjoWY/Z+hfs8usI5Mz8wEXtyLSF8VIj6Qe2InvSiDwvotAPJtjtSUg4AkDk+1BqclCqI3CQMBKaQCkKIDtSyJiO7E471UcCGiStIxvHgIlVH0MikZ0p0k/UYrzY4HhfaIpz39b2Y23sRltYgjrm/SsDfKYhpaS+LsHePYmsxz0UUjnv/DwmTAyTm+fB53MUGJYpSaVt4gMm/f0meXlefD43dvxUkt7xFvHVTxFacD3hSz6FEszBaN5Fz+PfzJLhQlEInHMVvmkX4ykeh/CHMQe9/xLrXiK44Aa0wrF4xs3EN+FckuteJDB3KWqkwNlMdDSQrluPf8qFaIVjh3k1CaFQECwj6I2Q4y+kMm8KY3ImZjb9fi1IfrCUwlA5l064BUVxPOYkjsLggJZGnauqeLCxSVtJ530kTXoSrdj2kcmOIyHHX0jYl0t1/izmVCxBEcrgOG3EGZYTKZm0eP3VThJxi3FVQeack4NtOYvMdWt7aWlJERuszqFpTt6I4mIvCxbmM2FieNR2DcOmuSnFhnW9NO5L0t9voqdtVFUQCKrk5XuYNDnC9JkRcnM8WV56B/LOmh6a9iWJRDUWXVyAaUre29DHjm0DdLSnSaUshIBgSKO01Mecc3KZMDGE7yQqVaWUGIaktTlF7e44jfuS9PToxAeszCLd41UIBVUKi31MnBRm2ozIESuBbBva21Js3RKjYW+S3h6dZNLCMBwFhterEAxp5OV5KCv3c96CPHJyR06G5yguJLt3DbB1cz8tzSkGYiaGccD3W+Jj8pQwU1o+CyoAACAASURBVKePPMaBmMlbb3aTSFicd34efp/CK3/rYPfOAXTdJjfPy9xzclhwQT62hDWru9mwro++Xh2PR2HM2ACLLy2iYox/VKuoaUr21iXYvLGPpn0pYjFHWeXkLlEpKPAyaUqEGbOioypDpJS8/VYPzU0p8vI9nL8wH9OUbFzfx84dA3R0pEkmHLnh9TmKm6rxQWbPzaG0bPjYhq5dT7dOd5dOZ4dOZ0eapkYnH08yYbFyecew3CpDTJoSZtr0yAfa+/ZsQRox9LqHnRCRyV9BLViQvQfJm4ssvxbs1KiGSKt/O/bAHgA85Vfjn/RlhJYtM9XIJLTiDyHNfrDSoxYNsG1J7e44L/+ljc4O3UmkPmj1b9yXZMe2GHPnHbrggG1L6vbEeXVFJ40NSVRVoA16MXR16uzeFWfje30suriQGbOiJywnkNerEI1qDAyYJJM2sZiBoUvCES3jND8Sfr9Kbq6X7VsHUFXB7Dk55OaNbOyID1hs3thPR4dOxdgAgWD2M2mZNps29vPmG910dqTRNAVVEyChoz3Nzh0DFJf4uPSyImomhkdUlKRSNp0djtHPkYk9bNzQh21LRwEkob0tzb59SSZMDGcUGJomKCn1sWFdH7oumT03h/IK/4jzSKftzDwm5nmJHmWZ2iGOT4FhGlh97Qh/EK2kav/fbYvkllex+trxjplCaNEtaAVjUPPLCUy/mFhrLXrDJkILP3Y83YPQ8I37BJ7SD2f+ZMe2k9rx70i9B2/lLXjKrs4+RfUjPMPLhwotAkJBCY1HzZmBGpmE8JcihII1UIvR8hfsgVqM1pdQQlX4aj4zqgeF2bUG7DRq7iy0goUogXKkOYDZvQajbTlW3ybSu36Bf8a/oIbGjzo9aRuYHW9gdq1BmgN4yq9xKqqofmS6Eyu2AzUyeVTh4B17E57yq8A2kWY/yU3fxurbdCRX1ulfSuz4XlLb78XqeRdQUKLT0HLnoATHgOJF6j3YA7XYyWa0osUfyDwb1q4+9Ed3IHvSeC4tx/vJiYMKDBtzdTvpR3cgW5Oo5xbh/+IMRNTjKCYOJOTBd+dkpG6DZWO+2UbqZ5vBPnoThuxIof9+D+bKZrTzilHnFKAU+ZFpG7u2H5k0UcaG3QXDITAMyb6GZMYSBaCoMO+8XC68qABNy3bp0zTw+VVycjyUlR86MbHLiUdKm/TudxCaj8Dsy1EihQgh8Iydhn/qIgba6rKO95QOWngGvzOteBy+6nNIvP1n7EQ/AEogQmDmh+h79qfote8SmH05SBu9/j3sZAz/jCUj5maSUtKVaMOWNh7Vi2WbtMb2oigqYW8ufk+Y6SUX8Fb9i2xoXklhqALDShPX+6kumEVosALIoYj68/Gqfja1rMKjeulPdbO5dTXKAe+YtJkkocfoT3VjWGl6k+14VB8hbw6aevgFQF6gmKr86axtXIZfCxLx5ZE0B7Bsi5rC2XjVMyffi2HYbNsSo6fbKWU3bUaUHdtjrPhbB709RpZS0zAkfb0GpmlnXGRHa/O99X2sfqOb7h49a1FqmpJYv0ms36SlOcXePXEuvbyIsvKRF3ANexNs3tRPTq6H8TUhdm6PsW5tL7qe3f9Qm60taRYszGfBBXmHdDF+P5ESancP8NKL7QzEzIzXxYGkUzbplE13t0F9XYLOjjRLLi0icJi8CaYp2bK5n1WvdtEzWG7w4L5TKZtUytlU9/cbzDknZ5TWHE+Jd9b0sHZND/G4NeL329dr0FCfoLUlxcKLCsjPz7ZcptMW27c5VsbiYh99fQZbNvczpEPs6tR5681uCot8pHWb1W90kxw0TliWTe3uOEIRXHN9KdERqg4YhuTdd3pY/UY3sZiZNUbTlPT3Od43TY0pGvcluXhJwYhWSSmhvi7B1i0xCgq9VI4Lsn1rbHDjkL1TSiVtUsk0nR06TY0prrqmZNg9aduweWMfr77SiWE67uwHfh+GIdm1Mz7qtY9GNaZOi5zR0ayWbbO7v5e6mONhOzO/kPLgB3EN5ngL+qrvRM2fP6KSQggBamD4qUMt6N0MGUCVQMWoxwohEJ4cOMSrqafb4LUVnXS060RzNObOy2XM2ACKgI4OnU3v9bF6VTeppDXq/dXakuZvL3XQ3paiYmyAqdMilJT6UISgo0Nn25Z+GuoTrHylg2BIZcrU4fu/94PyCj/X3lCGZUsMXbL85Xa2bokd9jyPR1BdE2T9u710tKdpa0uTmzfyRWtpSdHZkcbvV6iuCeH1HvgcS+r2JFj5SiexmEnNxBBTpkbIy/di25K21jQbN/TR3pZmxfJOgmGNMWNG/577+03efquH7VtjjK8JUTkuQDSqYRiS9rY0um5TUODNPANCwPjqEDk5Gv19BvV7E5SU+tBGKGLQ3p6mtSWF1yuonhDC7z+2d9rx7TalhUwnEZoPNbLfRd7q7yC9fRWYBoG5V6LmlQKOJUurmAxSYnU3H1fXQ+2JQIXzEA1i2kbGc0Lxl6HmzDyskBFCoATHEZz5AxhMYHPgRlyTNlrhIpIbv4Ed34PZ+SbeyltH9HoAkOl2POUfwT/l6whvvtO/lHjKrkQJVpLe8yBmzzqMpmdRJn5p9CopZgK98WnUnBkEpn8LNXcOQnHmJqV0Ys1sHbTg8HOFcMrFDiprpJUc+bhDYafR9z6K1f0OKD684z6Jt/IWlGDl/jFLiZQGMtWK8H4w3ZDN11qwmxMoY0L4PjsNZex+bbLnI5XI3jTp/96KvasPadgooeHCRSgCot6MjVXk+xAKh9S8jobsSGIsa8T795PxfmQcIry/P2lLJyeG1w1vOBS6btPSkl06MDfXw4xZOYfdAHzwFiVnIIaO1deOEoigRAsPeEkK1IM896S0sfs6SO9Zj7Fvi1Ni1dIxmnYi7f25jISi4pu8ADW3hOSGl/FNWQi2TXL9y/jGz8UzduqIQxnQe+mKNyGlze6u95DSJpbuIcdfxLXT/w9Bb5TZ5YtRFQ8bm18jbSXRFA9l0WqqC2YBENDCRHz5KAcsGCO+PHyas4DwayE+NPFWXtvzR/66/VFyA0VMK1lAY++ujKzd1bmedY3Liet9GFaalbVP4dMCXDLhFsbkTMTvCRL1F2QpPcK+XEzLsaYoisqSmpt4Z9/LrK5/HtM28ag+ppUseD++sdOWRMJyNmgrOtHTNpVVQcor/EQGLWM9PTotzSm8PoXyipEXdKbpWIyWv9xOMmkTDKqMrwlSOS5IOKJhGpLWlhS7dw7QOWj1M0zJdTeUkZc/euhQfMDkby+109mpE4l6mDAxRFm5H82j0NtjsGvHAI37ksRiJm+81klursbU6dFRXYzfT4SAnByPE86hCQqLvFSMCVBc7CMU0RzFXofOrp0DtDSnSKdt1r/bR2GRj3nn5Y7qomwYNmvf7uH1lV0kEs7GJBrVKC3zU1rmIxBUsSxJX69JW2uKnh6DynFB8vKH5ySS0omjXvVaF++s6cE0JZGIxsTJYcor/PgDKqmkTXNTkp3bB4jFTNa920s6ZXPF1SUEQyN7Oby3oQ9Dt7lwUQFFxT62bYmxfVuMgQGLNW91Ex+wKCzyMnN2FClh3dpe2lrT1NclaNqXJDo9e41gGDbr3ull5fJO0mmbUFhlwoQQFWMDhMIahm7T3Jxi144BensMtm7uJ522uOb6MqLR0XOLxfoNlr/cTntbGp9fZdKUMOOqggRDKumUTd2eOHt2x4nHLRr3JXltZRfXXF9K6CBvCp9PobBo//U1TSf5tWFIVE1QWuLDN8omI6/Ae0YrLwB02+bPe3fx6x0bAfjR/MVcVzUB9YPmbgxOuHfxkmM2Niq+QscLW5qYnavRipaghMcfdei4ZUk2vddHc1OSQFDhQ0uLmTlYtQOgZiJUjgvw7J9aGIiZg54Z2ZimzZrV3bS2pKgcF+S6j2bL26rqIJOnhPnjH5qo35vk7dXdjBsXPKyC9VjQNAUt7DwjhmEfsaeHEILyigAlpT4a6h2vk5oJoWHztSzJjm0x0mmbsnI/46uz8xgOxEzefKOb/j6DadOjfPjqkiwvrpoJIcZWBnjuTy20tqZ49+0eiot9o44z1m+yeVM/Fy8pZPbcnKyQ6qEwOPUA5YQQgoJCLzUTw6x/t5dtW2JMmxElNze7fduW7NwxQHzAoqDAy4RJoWNecx+nuVw4ccTWAWEbUmK21GI07UDNKcZbcw4cYB1SvM4mWhqnV11yoWio0WmDvwx3IVajk1Hzz3VyYxg9Tp6NURQYwpOLd8zHULz5+9sSAqGF8FZ8FLN9BVbfZszud/DqPYNlhkbCRigefOP/fli4iRDCSfDJUSoljgJ7YA9m5yoA1Px5+MbfgfAVZd9sQiCEFxE83nCgU4SU2PviYNgoFSFE0UEWD6+CMiEKHgXZmYLYCElR3/cxgTq7AM+VlXDQQkMoAvwfPC+Xk41j0cr+rgqLfARDruLnA8Eh3mfioA+t3jb6nv4hRmsd3qqZqDklCH8QO9aDncjOSaNECvBPXUR89VOYHQ3IVByzfS+Rpf8HJTCyhXdL62q6Ei3cMvef8KlBQNLUt5u/bH+E7kQbQW8Uj+pjdvnFTCk+F8u2HG8R1Yd3MDna7PKLmV56AX7P/rCvpZNvz5rLhMLZjMmZgGVbqKoHj+LFsNKZcyYWzqUyd8qw8QU8jsJ1eukFTC46N6uPSyfckkkiChDy5rBo/PXMH/thbGmjKApeNYCmnLl16rs606x6zVHiXHp5EVOnR/H5FFRFIHGSx6VTFvG4RTAwsnxob0uz5s1uR3kRUrn0siKmz4wOJlFzNtJTp0eYNiPKX55vpbkpxb76BOvX9XLR4sIsS9mBGIazUSwp9XHlR0opK/OjeZyYb8uSTJseYfnLHWzZ3E8qabP2nV7GjA2OaqF7PxFCUFzi4/yF+fj9KuPGBwkEVLTBRHDgyNmp0yO8+FwrDfVJdN1m544YU6dHCIdHfk817ktmQjWEgHFVQS5aUkhZmQ/PYFI6KSW2Bbph09mexh9QR1HaSPbWxdmwrg/DkBSX+LjksiKqa4KZ/EZSwoyZEcZXh1i+rJ2eboNt22LUTAwxa07OiJvvzo40587PY9HiArxehaJiH60tjjKlvi5BJKpx5UdKqBwXzCQdfPkv7Zimo4iYOj3b66q5KcWat7pJp21y8zwsubSQKdMieDwH3j9Rpk6N8JcX2mhvS1NXm2DLxn7mn5+HNkpFM12XNDeliEQ0LvtwMRMmhfH59rc5ZVqE99b38srfOjB0SWNDkubGFBMn7zfSKApMnhqhesJ+udHfZ/LUE010duoEgyofWlpEafnIMeqeo8it4XKqESjRqQj12EtmK5FJKKEq7NgOzO41JLf+P7xjb0bLPw/FV3TEieUTCYv6vQksC8ZWBqmuCQ1TepaU+pk0JUx728jJrjs7dBrqEwgFZs2JDlMWCyGI5mhMmhKhvj5JR7tOR0eaynEnbt90LITCjnxtakyxryFJX68xrAJeX69Bc1MK24bqmtCwkK7GfUlaW1IEgipz5uUMC0ETwgnxGF8ToqNDdxTj/eaoyeqlhMrKIDNn5wwLpxbCSUx6MJommDQlzI5BT7Z99Qlyc7PXVQMxk4a9CSxLMr4mSDR67PuZ49oJCc2LmlOM2VqL2dWEp3wyUk+RXPcXpJ7EO3URnvLJ2aVVdSeuTozi8hrvbmL7yodJDfSM3KdQGDPjUirnXnk8Qx9lQodaNWuDZVkZrCwy+kZWCY5FCVWN2J7wFaDmnoPVtxk7sQ+ZaoFRFRigRqeh5c09+YkxpcTs3YCdbgfVj6f0ilGzEh+K5q2vsvfd5/bXjT4IRfUw84ovEC4Ye7wjPnbsoaouhznuZJkZAhra/CKUqMetMnKMWJYkncp2fwmHtRG1+C6nIZoXNbcEvX4Tdl8HMq8sk+na7GzIHCZtC33XWtI71xC9+m5CC28EzQu2RX+8F6NlV1azQigEZl9G4u0/k9q4HGmkEf4wvkkLRq2KpZtJ0mYK3UyhoGDYOs39exCIjPJACIEqNIKjhIt4NT9esheNQ+cOnS9Qh53vOSAxtk8LZDw2RuxD9WcUJkMcqMwY6sejerPaPdPp6zUJhVQu+3Axs+bkHLQRFk74mE8ZNQ7XsiQb1vXR3p5G0wTnnpfHnHNyshKUOTkbBGPGBlh0cQHP/LEFPW2z+b1+ps+IUlo2+obB41VYuKiAynGBg8LaBHn5HhYtLqClOUl3t0FLU4ra2jjnzMs9Ka8GTVOYf76T8HwkK5nHIygp9bPggnxaW1pIp23aWtMkk9aICgzTlKx9u4e+XievVFV1kCuuGimBmwDNyeEwmiIEnFjqtW/3kkhY+PwKFy8pZPKUcNZGSAgnPHDKtDD9fQbLXmrHNJzvdOLk8DBvBHASak6eGskk3ssv8FIxNkBPj4FtQ0VFgLGVgcy9VF4RIBhUicVMeruz14aWJVn3Tg+9PQYej+CCC/OZMSsny7XaSdgqqKoOsnBRPs/+qQXLcvKiTJ4apqBw9PAuj0ewYGE+02dme+YIAcGgyuw5OezaEWdPbZxk0mJfQzLL6imEk3fgQM9EPS0ZcuQaun7BoGs4+eAjBvcxxy48lMAYfDWfIb3zPifpZ9dqkn2bUEPVaMWL0YouRg1Vg3boEJtkwqKj3VFMjBkTGLFcr6oKysoC+Pwq5kHJMaV0wiJi/Saa6iQTHmrvYDTNMRUkEhZ9vQaMO+bpnxCEEEyeEuG99X309RrU7o5TULg/PMO2JY37knR26ASCKhMnhTNKZBisuNeQJJWyyMn1oKpixGthWc77BsgkER4Nr1dhfI2jtD7Sd40QgsrKABVjAuzaOcC2rTEmT4ngHVSASClpbU3R0pwiEFCYOCl8XDlJjk+B4Q3gHTsVfc96ku++iJZfgd64jeTmlQhfCP/syxHe7BeT2dPiWO0DIy/0TD1JV8Nmkn1tI/cpFPIqhluh3i+ktJCpNuxEI1LvRloJJ0zDSmP1bBg8KPPfyGP0lzjlUkf8UHXyRwDS6EUah4qRUhD+MtBOTMzWoZDY2MkmsFIITy7akHfKUZLsa6djzzpGu16q5sNMJ45jpMePUhEGj4LdnEB2pREVBzwWhpN3AsNGFPqd/BcnGOFTnQonrvLimLEtOUxp5vGc+FJaLu8PQij4Ji4gsfZFEu++QDi3BDWcj960jdSW17KSeErbRFqW87woKlgm6Z1vkdr6xogxXGrhWPzTF5NY9xeUYC6+8XNQ80dPyjy1ZD6Nfbv4w3v/gVfzYwyGZFxQ9RFyA0Xv/+Rd3ncqq4JMnR45ptCL3l4nnte2ISdHY/rMCKo68qJLCCcWurDQS3OTk6SxpTl1SAVGYaGXsQcpL/a3Jygq9lJVHaK7pxddt9m7J86cuQcrYk4cRyIzS8v8hCMa6bROMuFU1hiJjvY0TY2O963PpzDv3DyKio8990pzk7MYBigu9g1zqz4QVRVUVgUJhzViMZOuLp2Odp3Q+OHLYK9PIe8ALxevVxCJaJl2Cou8Wdc/EFDRPAIpIZnK3hR0djgJ76SEnFwPU6Ye+j4cMzZATq6Hnm6Dvj6D1tb0IRUYuXlepkwbvc1AUKWkzMfevXEsS9Lf7yhhRtHXupzhCOXYvS+c8zU8pR9GaBHSdQ87+fHMAay+jVj9W9Ebfo+neAme8o+g5s1FjLIX0nWbZNJGUSAc0bI25AcSCqt4NIF5kM1YSojF9ufPeebp5lGffduWSOkoE3XddipynWZrwfwCD2MrA2zZFKOuNs6s2TmZUBddd3LsWJZ03i9F3qzx27aTs8K2obfH4HeP7WM0JZU1mOfJ0CWmOfq10DyCnFzPUW9D/H6VKdMi7N7lhD92dqYzeXdsG3btiGOazjzKRknyeaQcnwLDF8A/60Mk1v2VxPqXSO9Zh0wOYCdjBGZfjn/KBdneF7aN0bAZEGhFo1vcT/ZtNZRPwux6E6P5Raz+rUgz5uSNkEMvI3FIr4sDEWpgdI8JoezP2GvpjnJk1IYUp0zpqXjQbBPMAednxQcjJD49IxAC7ZJyJw9GwwDp/9qC55YalHwf0pRYazvQn9kLfhXt4jJE6UlwPVNAnKBMyWcLchSF2en1ynI5FL5J8wlffCvx1U+T3rEa4QsiNC++SQv2e2EIBe/4OXjHzWRg+cMk1j7vJGP2h/BNnE969zvD2hXeAIE5l5Nc/xJmIkb0mnsQo62egOJwJdfP+AJ9qU4s20BVNELeKBFfAeoIST9dTj+O1dIjpaS7y0kkCU68v5MhfvRzvD6nGonj7utYCQ9FSZmPwCihK+B4QVSM8bNlk0I6bdPT45RvjRyH6+37jaYJQiGVrk5nMW1Zw+WvYzF1qoOA49Uwvjp4TCVDh9prakySSFgoChSX+AZzWox8vBCCUFglFHY8JdJpm86ONFXjh7/Tg0H1IA8JgdfrhKSoKkSi2a7qmiZQBn+3TJnZFEgpaW/X6e9z5lxY5COaM3pJXCEE/oBK7qACwxxMmDd9xujXYUxlgNAhQiOFEITDGqoisC2JYdiD5YPdt+FZyfvwtQvFg1Z0EWp0GlbPu+hNzzj7pnQHMt2Gvu/3GO0r8JRdia/6ToSvZNg+ZmjzrChiWFL1A9E0MWI1J9uWmaS1igKRqHZE97T/JFZyOhr8fpVJkyPs3D5AfX2Sri6dMUHH47K7S6d+bwKvVzBhYmhYDg/LkhkPFU0TRKMeRkuteCCHKq2sDOY+OlqEIhhXFaSoyEdbe5rdu+IUlzjJPPt6DfbWxdE0wYRJ4RG9bo6G41NgCAVfzTwil/09A8sfwerrcAR9zTwiV34WJZptnbK6mzBadiM8PrxVc0Zt96SXnrbTpOsfI137P2DGEf4S1Nw5KOFqFE+uk2VXqJgdr2G2LTuSBhl1FpL9VkEhDm9lP5VawswTIDkF38pJQ52Si+/z00j9bDPGy40Yb7ahFPiRaQvZlQKvive6Kry31CCO4YE+Jty1xWEZ8rCQcujffi37QMzKRAYNYdtOTPXh7mRFObRgP3gMpikzDgFDCe+yFLeDJQPjcZPW5hQ93QaJpIU9WMIxFNbIyfFkFuCaKkAcfTLRofnruk13l057W5pYzMQYfMl7vQqRHA+FhV4Ki7yZGPH3S0EqpcSyJLGYSUd7mp4ux0VxaLEcDGnk5TvzDIcdi8uh+ha+EJHL7sRbMw+zeReoGt6qWajRQrTCSrTCsQgh0IqryLv939Br12H1d6D4w3hrzkXxh5zjc0uz2xUCT8UUlHAeWlElnvKJh5yXEIKwL4ewb/QqCC6nL5omyC84eksSODKju0vHGPQoiPUbrFzeechNt2XZdLQ7Cg8pnef+UOTkeA6bWDgvz4vH6ygw4gMmiYR50hUYQ/LlQFk7hGke3qJpWZKuLj1jMc0v8B5XTiLDkHR16liWU3a1rdWpRnAodN0mPjBYOcSUmXKjB+P1imH3y9ByTQgxQkw4mXe2hExeDMuSdHemM3Pu7dEPO0bTtOntdYxlti1JxA9dSjk/33PY95Wq7p+PfYjlqYvLkSKEAr5CtNIPoxUvwerfjtG+HLN9BfbAHmS6Hb3+t0i9C/+U/4vwZ+8HNU0ZtMo764bRPAFse/9a70AUITL5V4JBjes/Vk5BweFDI72+09M4KISgsipAXr6X9rY0u3cOUDHG8ZbZvTPOwIBJbq6HCROHh+YoCpmEmkXFPj56U/khleJD+I/gmKOfB+Tle6ieEKKzU2fHthiz5+YQjQrqauP09hqEIxoTJx1/FZ/jfgMKzUto0a34JpyH0VqL4gviGTMNNb982OBkKo5/6kUIXwDvuJmjt3m8gzpKrJ516A1PgJlAzZuHf8pXUULjB0urOhmgpa0jUy1HpMCQeh/StkZz4MHWu50f1cBxu3OdMBQNoUVxPE/SyHQXHKLk6wcZoQnU2QVos/IxetOo4yPgU1F8Ksol5ajzCtHOKYSwm5PidCGZtGhtcVy0B4b+DVgMxAwSCYtUyh4W37dlUz/1dYlDChhFgUmTw1x6+ZHle+nvN3nphTY6O50NS1GxlyuuKiEyGGpk284ie+OGPnbtHCDWb5LW7UEr3ZCyRODxKgSDKiWlfi68qIDSsqNzq5bSKRW4pzbB5o19dHUZpFIWpmFjDV6GoRrrPr9CcbGPKdMiTJwUJnKILPdHiq47mf63bo5RtydOIm5lzXNIsTMU014zIcSUaRHKK/yjLr6FEODx4Z+0ACZlV8oIL7kt67j/n733DJLsOs80n3OuSZ/lva9qb9AGQMM34UmQIgmK5IzE0cwoFLsjxaxmZ7RjViGtYnZDP/aHNnZHM9ods6OVpygNRVKGDiBoADRMN9Bo76ury/vKSp953dkftyqrqivLdVcB3WC9EUAAWTfPPffmueee833v9756VRP6Q5+5vQnCD3922WdKKayBC3jFLMEDTyPDq/vMb+P+hmEIdO3Oysc8Ty0JQExOWExOzKz7+0qxYjnFPOaFQFdDMCRL2UXHVmu2uZlQyt/oT09bTE5aTE/6gdFiwcOyPBxXYRU9EjOrsEnxN/PzAQPf4eTu5h3HUaU5XilfxG5oML+h6ypnDQv+XLkyTYJ1s0ZcV5FdFIAYGy0yNro6I2dpH1lW+387gkFtzfGzjdWhgJxtMZ7PkbSKuEoR1nUaQhGqAnNr9A0MVdfzmCkWSFgFsraN43lIIQjpOhVmgLpgGEPKe66MYaMo9V8LolcdRovvwWt5GWvoG9iDX0fZCeyJn6DXPIbZ9uUl3zVNSTAoyWZdMhlnxbKmXM7FLfOcirnSE00TFIsunqeIrKKXc6/DnxMN2jtCTE4Uudmb5dEnqvE8GOjP4diKzq4w8Yrl16hpfomblMxZzoqP9F5IKdi9N8rFCymfPdKXY+fuKH03s9iWouvg5ghRb8oVyrmAxGpBCQCjdQ+VX/6NzTjl5kEpnMT7qMI46BECnf8QverBMse5mDWcKAAAIABJREFUeIWJdTXp5QZQThoC1WX+aOOlrwAgA3WrOJB8tBBCQ0a7QY+g3ALOzMk5J5SP35tSFVzsb/Zhvz6K8VI7wX+6DxH/6RG5ux8xMpzn618bJp9fv09tLueSWyHjNg8hoHGZoNzKcB0/qzivkm0VPYpFj+gcG+HyxTRvvTlTqtO+HZ7nK8lblks245KYsTl8tAJYfwDDtv36yBOvTzM8lF/GPCn11fX7VCh4JGcdem9k6eyK8MRTNXR0he+ILqiUIpl0eOfEDOfOJlfMFirlZ0xt27/O8bEi58+mePBYJUcfqiQWu/sgylrwckmUXcCZHCT96n9Fr24meOCZVctH7gX4grSuHwiSvsDgNv17/ZCyPAV5PVDKF4qch2H4pQTr3cwIWNF+ch7+b7l6g3620v9v11WlOuathFIK21ZcuZTm/LkkQwP50nwr5dx9LTG4VImlshL8uW5BMPtuM6Geu0AhB581YWygTEjK8kr6fv9W/z3WO1UtuWbAMMWGSpmkWHv8+Iy/dTe5jdtguS7nZib5Wu9lzs1MMp7L4iiPSjPAropqXmzt5PmWTgJrlAsqpcg6Nu9PjfP2+DDnZ6YYyaaZKRYoei66kMRNk8ZQhKO1DfxMew8HquvQpFzy9Ocdm2/0Xefy7BQCwc/17GVfVc2a70fH8/ijaxfoS89iSo0vd+9hT2WZPcgWQmhBtGgPwZ3/DCFNijf/X3AyONNvY7Z+acmDEwpJausDZPtyDA8Vygr/ep5ifLRAoeAtC9IJIWhsChKL6yRnba5dydDeHkbex+9GKQV79sW4cC7F1JTF8FCBQECWbL537S5fCimEoK09xLmzKbJZl94bWaqqjTsuz9sMNDQG6eqOcPZMkhvXM1RWGdy6lScQ9K8juMa8th7ck+GqD5vdphxf60IIHWGWCygovNwgbvLcutrzipO4M6eQ4fbbJh2Fm+nFTfo6IDLajQw2bMYlbAm0ioPIYBNe5jr22KsYDS8io90fuyCGytg4JyfBU8imMOhygQO6jXsSSt2bLNhc3sV2/JKRK5cy/OCViZLi/npQXWNSXW2y3h2SbXucPZ3kxBvTJBIbs/j1POi7mSU5a/PMC3Xs2x/b8AtvcqLIj1+b4trVzIrZzJWQnvMtT8zYPPdi3ZYHMXKn/o7sib/EK2SR4RgVn/01ZLRqy863WRgbLfC9b4+TzTrEYgaf+Vwj9Q13Lny4jY1h8TOxd3+cJ4/XrD+AJMBcw/nI14tQrPbMe97ChLeeytPNgG0pTp1M8Nab02QzLkL61ODaWpPqGpNIVCcU0jAMgW0r3n17hqnJ1VkYpedbzV3TXUAISroTui449lg1R45ugE0l/E3UVkLcxtY4dLiCx57YQNJKsKxcZRubB8fz+OHIAP/hwvv0pmfxlEIAptSYKRY4MT7M+ZlJ+tJJzDUCGI7y+O5gH//u/CkSxSLOXKm4FAJTShxPMVXIM1XIc2V2hncnRvmNI4/ySP1StroUkoxj8d9uXkUBMdNkZ0UV5hqqq/2ZJF/rvUx/JkVnrIKv7Lgz4f3NgNCCaJWHEHrUN0OwM8uOCYV1OjpDDPbnGLiVo683y/6D8SXPy9SUxbWrGVxXlV2b1NWbdHSGOftBkksX07R3hunZEVlWkucz6XxGalX1vZ2crK8P0NgcpL8vx0B/jmBQI5tzaWkJ0ti0suhle0eYpuYgN29k+eD9WRoaA7S1h5bdN89TpFIOUkJ8C00JAnMBl8sXU4wOF7h6JUMu69DQGKS1vbxo9UZxTwYwPtRto5izFdJCKDePM3UCLb7b170A330ke4vi9f+AlxtaX5tunuKtP/S1NCr2+2UiysXLD/nt5IcRZhVG46cWBD23EEopX3djbr2g8P9/LSVeGW7HbHmZwvXfxUtdpnDptzE7/gFa5SGQgTmRKhecPG7mBigPo+GZLb+ezYYIaMjWCO7Zaayv3cB5fxIR1ksDUZgaojGMdqga/YEaiCzdaClPQdZB2a4vf+IqVKLoS50ohTdTxJvIgwSkQOgSIgZiMyPFSqHyLqrogqvAU3hTBZTjv0RVxsYbz4Mm5tR5JCKsIYx7U9BoLYTDGl1dEYpW+Yy/bSlGhgtLxOQqKnSqa8xVxY2EENTdxebQtjxyWZcb1zP88AcLwYtAQBKJ6tTX+wt/w5TYlkcqaTM15Sv3W5ZHU3NwrqRj7XO5ruL82RSvvTq5pFzGMASVVQatbSFq6wIEgxLPg1zWZWQkz+icO8J8Pfv0tMUPvjdBMCjLerGXg1KK2YTNK9+boPd6dokGSCSi0dAUpKXFdybQdYlV9JiethgcyDMzXcSy/C9YRY/zZ5MYhuDZ5+uWeZtvJgJ7n0CragQEekMXet3tAeZ7E7atSMxYZDI+ldZx1s862sbdQUoILRJ9U0pRVb22ZsVGYFtqTVeIYtErsS50Q65bo+dOoZTi+rUMb88FLwxD8NCxKg4dqaCm1lx2/amkzbkzyVXb1KRYknXLr6HtsBY0TZTYCUr5r+ua2ntrcyKlWMKgUOre6+NPK5RSXEpM8X+cO8lAJoUpJQ/UNvCZ9h4aQxGKrsvFxBSvDPXxtd4r1AZXtrAG0IWkIxrHkBo1wSD7q+o4VFNHezROWDcoug7nZyZ5ZegWA5kUV5Mz/KdLZ9gRr6IutCAka0rJEw0t/Hn4MiO5DK+PDvJzPXtpj5Z3bgRwleLt8RHGclmkEBypaaAzVuGv0TftjvlQdhqkUdoDlD3Gc3wnR7fgmxEEapdFXXVd8MChCnqvZxkeKvCDVyaYmbFobQ0hNcH0lMWFcykyGcdnSpW5EF2XPPZENdNTFsNDeb79N2P09ERoaw8RCmulEq6pySITE0VaW0O8+NLSpLHn+axUz1MoT+EpKBa8Oe0yRTrllJhmUvjuHL6g78L1OI7CKrp4yt8PWPYCO8x1/ICBZftlREKCYcgVXfEiUZ1du6MM9ufpu5nFc/25rrsnsqruUTSm8+TxGpKzNqMjBf7mm6P07IjQ1BwkEJA4c/2YmiwyPWVx4GCcRx7fOoaOlL7rU0NjkJHhApcupADYsTNCNLo5gZN7MoDxYWdW9ZpHkJEuvNRFrIGv4RXG0KI9KBQqN4QzcxLlWRj1z2KPfXcd7T2Klxsgf/430SoeQIZbUE4Od/YMXqYXkBiNn0Sve3JLrkcpDy9z07dB9Yoot+C7qhR9a1pVmMAa+gZCjyK0AEgTGWxERncg5KIhITSMls/hZq5jj34XZ/pd3NQVZKQTGWwEqaPsFF5+BGVNo9c/c18GMDAk2uFanNdHUZMF3Mnb6P7CP0Z8y8B4uZPAL+yE2KJFSNam+PtXca/NovKuH8yYLULWz4gX/905rMoAIqRBWEd2xgj80h5E7ebpnygF9rcH/GvIOai8g0rbqAm/Jtj6uwGct8f94EtIR9QEMf9+D/qhe7OEaS00NAb57BcalwjJLcb0lMVf/NnQkvrjHbuiHH+6Fn2NjOidlFLMQykYHsxz43qGmWkbTRO0toU4dKSC9s4Q4bCOJn2lZjUnXpXNuYwOF7jVl6Ore32lHEopRkcKvPXm9JLgRSSq8fAjVew7ECce1311/LmAhOcqipbHxFiRE29Oc/NGtlRuMjtrc+L1aaqr/ezqWrCKHqfeTXDzxkLwQkro6o7w2BPVNM69NOdp5kr54nTZjMvF8yneeXumJKbneb4+SX1DgIcertoyCqhR34lR37klbW/j4wkpBfE5Kzml8J0hHIWxiYmrbNbBcVZ3hciknRLDKRiUW56Vd13FtSvp0vzZ3eOXmkWiWnmhPcWaDCxNF0TnrEiVgpmEfVduGIYhS9amnqdIJGw8r3ym9qOCpgkqKhaPH+ue6+NPKyzP5et91xjM+Bur401t/NrBh+mKVaDNjfGnm9t4tL6J/+30CQYy6VXbE0Kwr6qGXzv4EC2RGD3xSsK6gemrVYNSHG9s40hNA//r+yeYKOS4mpzh3Mwkz7V0LGmnJ17Jweo6xnIZRrIZ3h0foS0SWzFgkLKKnJwYpei5RHSDp5va0LeoNLJ4648AhVZ5GC3ShQjUIjR/LauUB3YKZ+YU1tDXwc2BHkWvPla2reoak+NP1/LK9yaYmbZ44yfTmIZfouc4ispKg2eeq+PtEzNMTZbXjqlvCPDiS/W88eMp+m7mOHsmyaVLab/kRPm2oa7jP3NtbcuDUMlZm9demSSTdbCKvq5POu1rcmTSDv/ta0MEgxqmKTEDfpLnoWOVBAILEeexkQIn3vDXYsW5MuJM2l//j4wU+PM/HSQQkH4bpuTAA3EOHSkvCi6loKs7QjSWYGykgOv6Cbsda4heyjn3j+de8O/X8FCe905avlj7HKncc33dn2BQfiilNtGoRs+OCCPDBWYTNsHQ/HVsTvt3HcCYV4ddMRKnFMouoKwCQjcQZnjNmuMPe2qX0W6Cu/8lxev/Hi9zE3vkb7CVC0IHLYQW7SbY88uIQB1O4v3VG9NjmB2/AEKn2PsfcWfexZnI+AwIGUAEGzAaP+lbCxlbRF9WHtbAV7GGv+lbv3o2i8NCXu4WhYv/Fl+NygBhYDS+QGjfb4JceKiEEIhgA8E9/xqt4gD20Dfw8qO4qYu4s2fmDtJACyKMSp/Jch9BKYVKWFh/eBX79VFEXQj9+VZkbdBnKQB4Hipt416exb2YwPqLm8iWCMZnO0pjXrkKbzRbChYAiLiBWEzPcj1UxoOMjQpoUE6YK6qjtUfBkBDc+KPpTRXwRrMLfQhIRFtk6UE5B5VzoOii1lDH/zCx1jxyOzRNEA6vfI+yWWfZJKnrgnBY21Cd9J3g3XdmyGVdTFPy8KNVPHyscs5Pu/y1hSM6dXUB9h2IzVUurX0PclmXt96YZnpqgbJdUWnw3At17DsQK5uhlVKgG5KuHp2KSoMfvjrJxQupUgBioD/PmQ+SPP1s7aoLbKUU165mOPtBshQAkRIOPBDnmefrqKoqHwDRNI1AQOOxJ6uJxnRee3WyZKmYz/sBke6eCDW15n3BjNjGxx9SCmprTSJRjUzaJTlrMzZaoLMrsmmLsMmJIsWiu2JQYt6K1Sr6wYR43NhygbZC3rdrVcrXbejqjhCJrswMK+Td0rO8EqQU1Nf7jLBCwXdKmposUt+wciZ3NWi6XwMfCPjuLJMTRWZnbaqqzHum+lPTBHX1JqGQRi7nMjNjMzlRpL4heM/0sSxE6V8+7sV6zbvEjeQsb44NoYCGUIRf2n2QnnhlqSwJIKwbPN7Qwt/v3sv/fek0OWf1MR41TD7fuYKrlRCEDYPjTW083tjC3/TfIG1bXE8mlgQwAEK6wYutnbw1PkzatvjR6AAvtHZSGSif9OrPpDg1OQbA7spqDtWsT4T8TuCmr+KMvYIw4ohgE9KsQhiVoJkoJ4eypvEyfSg7AdLEaPo0et1TZduSUrBzd5R4hcGVy2kGbuXI512CQY2W1hD7D8aorw8wMlxAKVXWAlVKX//hcz/bzK2bWfpv5ZiYKFIseL6YZUSjrt6krSNMS+vyAIbjKGZmLKxFWkexqE5sETnedRR5xyWfc0mnnJKR5DyKRZdEwiqJK0uxvDzDF1/2ddjmkzflIIQflNm5K8KtmzkAOrvD1NWvzQzWNFESR++9kWWgP8/MtEWx6KFpgnhcp64+QEdnmOaW8mMpEJTU1Jpo2sb0espfi2DXnhin35sllXLo7ApTV795DLS7fgu6s2PYQ1cw2vaiVSz1+lVKYQ9cJH/2VZyJW8hIJcEDTxPc+wRCX/ki7maulME6zNYvoOw0WnzPur4jkOi1jyHD7biJ93AzveAWEHoYGe5ArzmGCLWg7BRmx1fAtfwHdjH0CHrjp9DdHFp8LyJYjxbtwkmcxk3fAK+IDNSiVT+IFtsNWmTFl7YwKjFbPoey0+hVRzd+E4RAq3wA8/anbBVo8b0gyqeVhFmL2f7zGPVP4yYv4WZ6UXYSlIfQI4hQI1p8P1q0e+N9/SjhKJzXhrC+0YdsjRD6X44gu+N+mcVieKAmcuR/5yzu2xO4Z6cxXmwtBRlE3CT0Ww+i3PWNXCEFlNl864/ULzAiVtmcl28UAr+4C/MrO9Z3uABCHx4BSylFLjGCEYxhhheokJ5jMzN0gcz0EMFYLTUdhzAC4VVauveRzbhICfsOxHjyeA3B4PrUxjdCCx8czNN7G/vh6EOV7NlXPnhxO6qqDY49VsXAQI5U0l+Uua7i+tUMRx+qpLJy5RRzIe9xfk4sah519QGe+kTtqt+bh65L9u6PzWUIZkufT01a3OzNblOst3FPobrGpKExSCadJZt1uHwxTUtr6K4Xd/OYGPcth1eqR87lXAYHcrju3Ka9OYC5kvjkJsG3NvT/W0rfPWilKUwpuNWXI19Yh0ByU5CKSoPCWJFU0ubK5QzVNSbGGqy4ldDWEaKiUmdi3GJ62uLmjSxHHjTuKZHbhsYgNbUmuYE86ZSz6JrvXW0LXRMl0UTXVdgfw7K1M9PjTBf8pNPuymr2VdUuCV7MQ5OSJxtb+WrvJXLOci2HjcLUNHbGqzClpOC6pKxi2XLuo7UNdMcqODszyftT4wxkUisGMN4ZHyZpFZEInmhooWaNcpe7gQy1+iX3dhJlJ/FHxrwQ8byej7+PMZo+Q6Dnv0eYK5cqSClobApQV2/iPFGN8nyxak0TJTbqs8/X4bq1K84TQvguHPsPxtm9N4bnLrK2n2tLW8GJqqbW5B/+Yvu6953+xn5pO51dEf7xL3Wsu421WLZSwoufasCZ21Po2iqCw8u+K6isMjl81ODgoQq/jHpOYkkKkKX7Wr69nh0R2jv8NfhmvOM8z/8tDMMvg1mPvet6cVc7GOW6FC69SfJbv0No/3EqvvSbaHOiaEp52AMXSXz1t7CHrjAfssqffZX4S79K5PEvIozyEaW7efXIcDvB3f9yY18SAoGGFmlHi7SvfJhZRbDnl8uf16gg2PNPlh4fbsMMt22sL4AM1hPc9S82/L3SeYWG2fIytLx8x20sbU+AMBDhdmS4na2TfflwoXIO9olxsD30Y/XIvVUrq9XXhtA6YrhvT/gMhkV0WSEFRI27Zg4JUwPzzh5uIQSEdMTWvbfuClYuycVX/zNmpJL9L/wyRiCC59jcOv1trp/4KlYuiW4E6Tj6GXY++RWM4NZrw2wlGhqDPP5k9aZO1vOY175Y7I5QWxfgwAPxdS+KhRC0tIZoaw9x8fwCNXZqssjoSGFFi0OlFKOjBQb6c0s+n6+NX28mNRDwgxgXzqUoFOZ0WhRcu+IHUO6mjGcb29hMhEIaDxyKMzpSIJd1OXcmSV1dgAeOxJfVQsMcVddT5LIOrgfxuL4qoymXczn1boLaOpNwZGmJhuN4XL6YZnDA32jFYn599FYzlExTlgQuHdtjaqpYttzD8xRDg3lOn0qsy9o1XqGzd3+MqckirgvvvZsgHNZ44HD5ewn+PbCKHoHgcvedqiqT/QfjTE1O4diKd07MEIlo7NwVRdOXb1hKpWxZF00TRFcoidlMRCI6Bw/FfRaN5fHeyQTxuL/ZKlcHr5Q/x+fmGJLR2OrjZysQDElCYf/dVci7jAwXaG27M6eqexGW69KbmiXvOhhSsreymrC+8sq2MRyhLRJjOHv3AQzwhTmlkICLrdyyEr51wTAvtHZyITFFoljghyMDHKyuWzZe0pbFm2PDOMqjIRTmycbWpYKfWoBAxy9gNLwACOQqe5z1IND932HUH8edPY+bvo4qTqLcLCgXZAgZrEWL70OrPoYW24XQI2u2KYS/qdZX2JGagfVv3jca3JVSlMb6nULTBSF989Z6QgjMgOBuUjnzQZuNQtflir/DRuF5iquX0+RyLjW1Jjt2rpy4vxPcXQDDymHfOovKpRChOHLRpkMVsmR+8mfYg5eQ0WoCO4/hJiew+s+R+eEfEOg5itFaniHxMWSrbeNehKcg5/hvDk2sGDlTSvllJLfSfhSzKgBbXIbwcUM+OU5y7DoNOx9FN/woSzYxws2T30A3Q3Q99HkSw5cZPPcKtZ2Hqd9RvmbyfoCUsHdfbF1aEneCxIzF2OiCTosQ0NIapLra2BAt2dfnCHPpYrpEibRtxdhogR07I2WzHa6r6L+VKwUdwK/P7OwKb+jcQgiqq00qqwzGRhdqW2emLZKzNjW1q9MllVrIsCzWQZlnPs/3Zb0vy/kSpnlh04V+brytcu3Nt1MqO1MAqlSCc/vf13uOlfu7cWvFzb4HHxcIAbv2xBgZLnDq3QSFgscPfzDB+ESBnh1RaudELR3HI593mZ21mRy3GOjP0dgY4Jnn6wiUoT7Pty0lXLmSRtMFhw5X0NgUQDck6ZTD1Stp3j4xg+MohID9B+M0NCzPwirli9VlMw6W5WHPicjZlkcm42+EPU8x2J9D131qsGH4tqOGKamsNJZspgNBSVNzkL6+HK6juHQhTUtLiJ27oui6LwyYzTpcv5rhvZOzTE/bpVKO1e+l4PCRCvpv5ejrzZFOO/zw1QnGRgt074hQW2tiBiSeq8jlPGYTFmOjRfI5lyefrplzaFqAlHD4aCX9t/L09WaZmrL47t+NM3KkQEdXmMpKA12X2LZHNuswm/AF7gYH8hw+WsGDD1etKp66GZj/3YaHCpw/mySdcnj1+xOMjxXp6glTXb0wfnI5l9mEzdhYgaGBPN09ER5/qmbLGTe3Y167qb/PZ/68f2qWcFhj5+4ogYCG5ymKRX+8h4KS2Ba6GWwF8q7DeN4PwhtS0hqJrXq8ISWNofUlVZRSqLlzjGYzDOcyJItFco5N0XOxXJcPpsexvTnGkpoT1r9tAWpIyWP1LXw15It5vjE2xD/edYCqRSwMpRSXZqe4mfaZjLsqqn3L1UXtCKEhwm3IO0imloMM1CDMR9Gqj80lpm/fsQmf9sD6mKfb+HhiXuj9+jXfRWbXXKnQZuLuAhh2AXu8DxGMYHYcQCyKYFq3zlK8cgIRriD+6V8lfOyzeLkkM3/0P2PdOkfh+skVAxjbQ34bHwZEQCK7Y7inp3DenUD/YBptZ9wv3xACHA+VdVATeay/6sM9O42oCqA9XI+4h+mf9yKsfBrXLhJv6Clp4IzfeJdiepqDn/pV2g69yMzQJU5/639nevDifR3ACIU12jtCaNrmjxGlFBMTRdKphVpcXffZFHeyWKipNUvEz3lMT1orChXatr8JWozaOvOOLFDDYY1IRAcWAhiFokdiZuUAhlKKTMZlfMzfhEyMFUsiiLouCEc0KioNmpqCNDQGqKo2y9bNLm7PdRWTE/6Gc2ggTyrlCzUGApL6hiBdPWGaW0KrZmvzeZeZaV+PpLbWRGqCvt4sZ04nSaUcamtNDh2toK09hKYJCgWPC+dSXLuapljwqKk1eeBwBe0d4VWzJkL4oqyO4zE2WuRmb5ahwTy5rDNHHTXo7I7QM6dYvt7MrVKKbMZldLRAX2+WyYkiuZyLlIJYXKetPURHZ5j6+kDZzPbHHcGg5ImnasjnPa5cSpHPe7x/cpaL59IEQ75YrTcnFle0fMaAUqwZxDQMyb79MYYG85w7k6T3eoZQWEdK39EonXawbT940dUd5sGHK8tSiZWCU+8kOHsmief66vmu54u2zavhex6c+SDJhfMppOaPI036GcjPfL6Rnh0LmVIhBAceiNN3M8fQYJ7ZhM13/naMqmqTSETDthXptE0q6eB5iiMPVWDoknfemlnzXlZUGjz/Yj2vvTJBX1+OfN7j9HuzXLyQIjjHslBK4diqJIhXW2fiOstp6EL4dd3Pv1jHa69CX2+WVMrhxBvTnH5vFjOw8NvYtiqJ9AEcfGBlV4fNRjis8fSztViWx7UrGXJZl3ffmeHcmSSB4EIffTcDrxQIamv/aMophRAcOBjn2pUME+O+a8H3vjPOiTem0TWBN8cSUQoef6KaB4/d+3bUi2F7HjnHF1mUQhBfgQ0+DykE0XUo97qeR186yY9GB/jxyABjuSxZx8ZyXWzl4SmFqxTeSurjiyCEYHdlNQer6xjNZehPJzk1OcoLLZ2l+dfyXE5NjjFdyCOF4NmWDgLa1pcG++fXfA28bWwDfw1hFT0QflwrmbI59U6CifEiVdXGnEXu5p7z7gIYjoOXmkQGIuiL1N2VY5E/+wPc1BTB/ccJPfgSMlyBDFcQPPA0Vt8Z7IELd9v3bWzj7hDUMV5qxz01iXcjSf63TqHtqUTUBH3L06KHN5nHu5lGTeYhamB+uRv9sYZlllDbWB3Kc1DKK+lfOMUcY1ffIlbXQW33UYTUCMbqMIIxCumpj7i3d4dwWKO2LrAlQ8TzfIeV+UU4+CVM0ai+xI1kvZgXSF+MdNpeYj+7GNmMQyJhL/ksEtH9jNMGz+95apkStmN7S7Q1FsOyPG7eyHLynRkG+vNruh7EK3Re/mIz3T3lKaxKKTJph/dPzZZEpm7Hzd4c751M0NEV5qlP1KxIox4eyvOtr4/guorP/2wzhYLHa69MkJ4TNhwazNPXl+WlzzTS2R3mzdenefetmdI1DPT7miaffbmJnh0rW9lKCbajeOetBO+8NU0mvfReDfTnOX8uRVtbiCeP17BjV3TNIIbrKAYH87z5+hS3+nJlSwEuXUgTi+kcfbiSBx+uvKOA1YcJgSAY1AgGXX+DeJddFUIQrzD41GcaaG0Lcvq9WaanLIpFd8m4F3M1xqYpqas36e4Jo61Cu3c9RXtnmIOH4/zkh1OMjRbJZotLtG1CIcnuPTEeP76cgbAYluVRuO0ZFIKy4qCeq3xF+vl+lHmW6uoDfPLTDbz2ygQjwwVffC6bX7hO6QcPDh+t4Nhj1YwOF7hyKY1le2taVTe3BPncF5o59W6Cy5fSpFI2VtGjkF80r4kFG9LausCKIqdCCJqag3zuC01+exfSJJM2uby7ZC6Rc8GacFijsSlAU8tSIU0hBIGAJBiUmOZyBpNu+GPKMMWyeWv+PvviiU6GAAAgAElEQVTfXd5PIfzg4mc+10hT8ywXzqWYmbEoFHxRvyXXrPl2s/UNATo6Q2UDmoYpS5a066GJa5rfdyk9v3/reB7qGwK89DMN/Pi1KYaH81hFj8m8VeqnEH4Azlmn9te9BE95JQaEQKzp2CFgaVlGGViuy+tjg/xf59+jN5kABEFdoyEUoTUSo9IMEDVMAprG9WSCdydGcdbQqTM1jZfaunh9dJCUbfHjkUEerW8hbvrzwHSxwOujgyigNRzl0fqm9d6CbWxjU+F58MZPpknMWH5SaNJiZtoiFNJ47InqOxZrXg13GarzUI4Nmo4MLlCw3NlxrN7TIATBg88hwwvOFnpNKyiFm145Un//TYfbuB8hpEDbX0XwXx3C+tYt3CsJnFOTUHD9lJYufdvTChPteBP6cy0Yx5tgiy3sPo6QmomUOnYhg1KKxMgVsjPDtB/+FIGIn72Zn9vUBsRn70WYpiQc2ZrMhGN7JGeXBhBsy+N73x5f0x62bHvOgljfPCzL90Mvh1TSzwgvxs2bWf749wfuiDp3e9DAdcEu49Bj2x7vn0zw9omZJd8xA5JQUKLrEtdTFArunIc7BIMaFRUrv+LSaYfXXpnk8sU0luUhhO/BHon4WWDL8kglnVLgJJ2yeea5Onbvja0YFHAcRe+NLONjhTnRwgCplEMu65KcdXj/vQS5vMu5D5KEQhqRmE4m7ZBJO6SSDqdPzdLcHFzRZcL14Mz7s1y6mKZQcInFdCJRDSkF+bxLKmnjun4g49XvTxIIarS1h1bsr+cprl3L8KMfTDI5USyJbcXiBoGA9MV3sy7ptEM67fD2m/4C5flP1t/TQYxwROPLP9eC6yqkZNOoq+GwxtGHqujZGWVoIMfoSJHkrI3jeGi674xUXWPS2BSkts4kGl2u27AY87Z2Xd0RqqtN+m/lGOjPk0k7SOmzFbp6fFG1eU2KchACHn+qhqMPVa54zGqIl3lOpBS0tAZ5+YtN9N/KM9CfI5N2UMpnmdXWmXT3RKirD2CakraOEL/wi+14Sq0p5iuEoKLS4BPP1nLoSAWDA3nGxwtk0w6WrdDm6tKrqg2aW4LU1QdKFqwrtldhcPzpWg4eijNwK8/4WMG3Q3QV+pzlanWNSXNLkKoqg3BkqatKvMLgi3/PHzOmudyq9siDlezeE0MISvat8whH9NJ3DaO84KkQfqD5sSeq2bc/xkB/nrGxAqmkg+t46Lr/3qiuNWlpCVFVbRCN6suylkLAcy/U8eRxX/D79r6Uw/6Dcbq6wyjlB1rWI5o6b8v48heb6LuZY3SkQDrlM24CQTnn7hCga4UA8b0MKSSG9N/RCrVmIEEB7hqsiQuJSX73/PtcTyYwpOTJhlZe7trJ3soaIrqBISW6lEgh+MveK5yeGsdx117rPFBdx66KKs7OTPLOxAjD2TRx0//tLyem6EsnEcCx+qZ1l7lsYxtbgYnxIr03Mniev46oqTV58OEqHjhUsSXCyncXwBASYQZRxTzK8WnAyvOwbp3FHruBXtdBYMeDiEWUplKZiWuVa9E/5q46tY1trB9Cl+iP1qMdqcHrz+BN5H1dDA8wJCJmIGqDyNYIwiyTrt7GuhCM1WCE44xeeZNApIr+099G6gaNux9Hm3MksotZXCt/37uQBALalomuOa5aZsGlFMzeFtS4G7iuWjGInMn4i+3FKBY8ioWV5/ONQCk/M3x7fy5dTPP6j6fI5/1AQ7xCZ+++OF09YaJRHcOQuK4im3WYmba41ZejqTm44sbVcXzBv3Nnkijlb3gPPhBn34E4FRUGmi4oFlxGR4q8dyrB4ECOiXGL116ZJF7hb6rKbd5tW3H+XJLmlhAvf6mZmlqTwf4c3//uBOmUw2B/nolxi3iFznMv1FNbZzI8VOD73xlndtamvz9HImGvGMBIp2zOnklimtJnWOyMUllpIDVBNuPQeyPLyXcSJGd9u8Y3fzLFz3y+iYoyG0qlfHvOH74yweSkhRDQ3BLk2KNVNLeECIX8WvdUyuHalTRnzyRJJR3On00Rjug890LdHbtHbDU0Taxbg0YpBZ4LKJAaYjX6AH7JVk2NSU2NyaEjd9dPX29EIaWgqtqkqtrk8NGNByHmVfjXs5ndCOYV7SurTA4dqVj1WMOQG3IQEsIP9tY3BKhvWNsicD0wTUlDQ7CsTsha0PXVx0wkos+VvC3HRsabYfiMktq6O7vmeTbQRhAOa4TvQKhw8bj8OMGQkqjhX5OnFLPF4qrHe0qRsVd+x1muyzf6rnMjlUAieKqxld9+6Clqg+VLOzeSpG0IR3iupYOLiWnG81leHx1kT2U1nlL8aGSQjG1RYQZ4uqmdyDrKXLaxja2AlJQC0p6nMAOSmhqT6hpzy9bDd/W2E7qJVtWE3X8eZ7wPs20/qpAh/8H3QSnMzkPotUuFY7x8Zu67K0/e66gOu5tub2MbSyEEIqij7a5E231nGaxtrI5wVRP1PQ/Rf/o7JIYu4dpFOo5+hnhDD+Av4vPJCaxCmnBl40fc27vDVlr4KQ+sMgyFDwu27ZWEJ7cKt8//09MW7741Q36OXl7fEOD5F+tp7wwtcy5Qys9mH3igAk2WtytTytfxuHAuhVL+pufxJ/3sdSi00F406mds6xtMvv/dCW7eyDI9bXHq3QSf/HTDig4zjq04fKSCzq4wUgoi+2JcvpTm4vk0hTl2yPGna+jsDpcsKju6wsx+kMS2PKanLVrbytsJeZ6/UDj2SBWPP1WzRHgxGtWpqTUxTckr3xvHthSDA3muXc3w8CPLa9QtS/H+yQRTU/7CvLklyCc/3UBrawghFwQ74xUG9fX+JvYH3x8nn/f1O7q6wx+KI8ZWQbk2zsQA9tgNvPSMzxjd8zh6XbsvxFfMgVKIQLik27ONbWzj/kdY16kP+YkS2/MYzqZXPd7xPMZy2RX/PmsV6E0lcJUiZpi80Nq5YvACYLZYwF0n01QXkscbW/nz3suM5rK8NTHMV3buI2UVuZiYxFWK9micI7UN62pvG9vYCsw727W0fnhWiHcVwJDBCIGeBylefYfMT/4M5XnYQ5cpXD6BjFUTfvhnEPrSyK0zeQuEQMZW9gVedTkkVnaL2MZ9CCHY/kE//tB0kx2P/xyR6lbSE33Eajto3v8JpOZnDJTrUMzMUN26n9quox9xb+9dKJYzFISAWFxH26Qod7xCR66w8PK85QGGQFAS3iS72Pn674XzKS6dTzEx7mfIQiHJM8/VsWNXeTsuIQSaxqrZxmLR4/y5VKkUpaMrzEMPVxK87RrmXUHqGwI8ebyGsVHfRvP6tQz79sfYuTtWlpAVj+s0NAZKWQdNE7S1h0t2tdGYTmf3gs5FICCprTNB+Pc3lVydTdPcGuTw0YpltfbzNekHDsa5cT3D1csZCgWPa1czHDwUXyZmOjpS4Nq1zFwQR/DYEzW0ti0vNxECAkHf6nJwIMe5M0kyaYezHyRpaw8RDm+9aNxmQimFl5kh8+M/JX/m+zgT/eDayGg1WrwWva4dXIfsib/E6n2f+Of/J4yG7o+629vYxocCtz+N/Z0BzJ/tQjbcm2xIT3lkrSTJ/DQhI0JVqB7LLaBrJrpcm4WgS42dFVWEdZ2c43Bpdpq0bREzyjNNxvM5BrOpFdsruC4Z25+3A5pGayS2YvAi59hcmZ3BXmcmQAjBnopqjtY28u2BXq4nE1xKTJGxLW6mkgA809xOdWDjrKNtbON+xt2tPPQAwQNPkzv5137ZyPBVlGuD5xI+9jnMjoNLDleugz14CYRAr+tYsdm1GBhrUTy3cf9AbAekfmoQiFTRceTTeK6N1AyEXHB1EJpOy4Fnadp7/L4vIdlKCJYLyIVCGl/4UvOqAn8bgaaJFTU8ZBn9t/0H4nzimdpNOTeCJQGMfN71hSXnRAa7uiN0dt3d+MikHfpu+tk0XRfs2RslEFxNX0DQ1BSkuTnIjetZ8jmX69ey9OyMlmXbhMLaMl/5xdT+yipjSX39vHigJgWKOSXvVdDeEV6xxAQgGJJ0dUfo681iWYrJiSKzCZvGpoU+KaW42ZstlSPV1Qdoaw+tWiFnGJK9+2JcvpimWPS41ZcjMWPfdwEMHIvsT/6MzGv/ny8svucx3Ows7tTQwjFSIkMxClfeIrj/E9sBjG381MD9YArn1WGM51rhHkzqK6UYT/fz3St/yHj6Foeaj/Psjp/nvcFXaa7oobvm4JptCOBITT21wRADmTRXZqe5MDPJI/XNy4L3rlKcGB9iqpBfsT1dyJLIp6tUKZhxOzyl+GBqnAuJqQ2VkRhS8nxLB98bvMlMIc/pqXHStkXedag0Azxa34x2nzLhtrGNO8XdlZAIgdG6h4ov/GvSr/0h7vQQaAbB3Y8Se/GfIEJLbaqc8T6cmVG0aDWBngfv+JxCrp3tU0qhPBfHyuFaBVzHQnmuLxAoBFJoSN1AM4LogbC/oboPJgClFJ5j4Vh5PMfCdW2U6zs8oJRfDiEkQmpITUdq/jVqRgCpadxr0QKxjppjmL/uIo6Vx7EKKNfBm6tbnr9ezQigmyE0M4RcxxjZxocLIQRC05FlbL6EEOjmh0c9u18h5XJXAc/zLT/L6RxsNlbS94jG9C0pnUnOOszMWHPnlnTviBAI3p2//OSkRWbOHSQY0tZlQRsMSZpbgvTdzOG6ivFx35WhnOaAGVjuRGAs+v9oZPm90jTf9UB5rOquouuCurpA2dKYecy7PASDGpblkE75ApwNjap0ncWix/hYAdf1LTrrGwLE4muLctY3BKisMhgfK1LIu4yOFD5UyuhmwOo/R/bdb2LueIj4p34Fo3kXudPfJ/U3/+fCQUKiN3SD1LCGLnP/yRRuYxsbh3IV7plpVN7hXpXTd5XDO/3foSnWRXf1AWbzkwghKDg5+mYuriuAAdAZq+Dp5nb+5NpFpgp5/vPls4R1g72VNRhzJWMZx+a9yTG+euMyeWe5S9U8KgMB2iIxLsxMkrYsfjjSz4N1jVQYJkL4tsB51+H9yTF+7+JpplcJhqyEwzX17Kms4WJiinfGR5gpFgA4UtNAT7zyvti/bGMbm4m7Tp0IqRE8+Cxm91Hc6SGEGUKraUWYyxeFwggQfeYfIQMRjLZ9d3pCpFy928VsgtnR68yOXCU9eYt8coJCZhrXKuI5FkLT0IwggXAFocoGorUdVDT0UN26j2C89p5jeCjPpZCZIT15i8z0ELnZUXKzYxQzCYq5WZyiH8xQyvUDF1JHM0MYwShmqIJQRR3hinqite1Ea9qI1nYgtY0ryCsn6wu3apu3YBVSW1UY0/NccolREsOXSY5eJ5sYITc7hl3I4FoFlOcidRPdDBGM1xCubCJW10ll824qm3ZiBLdVmbfx8YGm+0r2i+EpSnadW41IVFu2ec7lXGzbQ1vDZm6jUMoX5ZxnCQQCkrr6u7fimposlnQ84nF9WelIOQjhi9kZhsB1FamkQz7nlA1g6JpYFqBYHPMxTLHM1nMxE201sXvTlESi2pr3IF5hlFxpXNcX4pyLbwNQyLslNxtNE1RVrU9oyzRlKYChFKXSnvsJVv8FlFUg8viXMbsfREi5RGgc5oKtgTAyEMFLT39EPd3GuqEU3nAO58QYcn8V+gG/RFnlHZw3x/Am8uiPNaB1xUHMff7jETA19CcaEUENZXt4N1N4t9J4iaKf6KoOIHdVIFujiNueaVVwcN6eAMtFf7YFPIV7MYE3kAbbQ1QF0PZXIRrCiLlnS6Vt7J+MIOImxlNNqLyDe24abzgLCkRdEG1/FbJ26RrLmyni3UjiDWdRBRcR0JBtEd/2PbaUeef2pnBOTmA81YSoC+JemcW7mUJZHrI2iLavCtkYKk0GylOo8TzuzRTeYAbnzDQq62B/ewDn5GSpXdkUxni2GYTAvZ7EeX8SrT2K9mhD6fqW9HkgjfPWBKIhiP6J5rLH3AmU8kgVpnlwx3Okiwlm834fA3qIdDGx7nZMqfGlrt2cGBumNzXLuxMj/MbJ13m+tZOmcATLdbmWTPD66CBZx+ZwTQMfTI+XbSuk6RxvauPE+DBJq8h3Bm4iheBYXRMR3SBpW1xOTPHK0C2mCnkea2jmzPQEWWd94ttCCOpDER5vaOHq7AwXElMUXIeQrvNIQxMV5uaI4G5jG/cTNoX7KaSGFqtBi9WsfrK6dqJ17Xd3LiGQ+vJMo+c6ZKYHGbv6FqNX3iA3O4aVT62yGkyST44zO3oNeAM9ECZc0UBN52FaDz5PvL4b3fxoasqU8rDzGbKzIySGLjN18zSZ6UGKuVnfhtJz124ku3wi180QRihOtKaN+h3HqO95iEh1S8kFYi1YA3+BVxghuOtfIPTNCQz4zJflGwi7mCU5ep3Bc68yPXCeQmoK114hal2EYhayiWGm+88hhMQMVxCpbqF5/9M07HyUcGXjprIycrPjXPj+75FPTa14TLy+k4Mv/Y8fGbNguv8cV378BzhWYcVjmvY8Sc+jX0IztvYFaOVTTPefI1LdQqy2Y1sU7w5hGJKq6qXzn+v4bhK798RW+NbmobLKwAxIWKR5lpixyOfcZRoLm4FC3sWd0/zQDUEsfvevrFzW9Z0n8LUy9HUyRyIRrVS+Uyi4WFb5d4uQYtVggKaJO3Yz0jSxjN1RDgFTYhgLxxXzLsoD5j5yHEWx4JXaXK/tr28VOmc/qCCb/XACZ5sJLzeLMAJoVY1rz0MCuMcSGtsoD28yT/H3r2C80OoHDoTAmypQ+I+XUAMZsDxkWxRhSLyxPMX/egVtfzX6Ew14kwWK/88FnPemoOj6EUelwFaIKhPzH+zE+FwHQl8YCyrnYv31LdREHrm3CuurN3DeHIWih7JdQBD4lb2YX+wuRTBVysL6k+uI+hCyJYL1B1dxPvDPqWwPoUuCv34Y+UKrf7zr4bw1TvG/XEZNFvxotRTgeCAF2oFqAv9sP7JzQXPBvThD8fcuQM7BmyrgvD0Olge2i3IUsjVC8H/Yj3as3g8qWB7W3/bjvDGKStuo8Ty4CvuVIVg0h+hHajGeafYDQEUX64+vIWpDhHdVImqXrpWVUlh/N4D1J9cJ/NJuON68ab+zQBA0Ikxlh5FCR+GRs9OMp/tpjvesvx0h2Bmv4tcPPcK/v3CaS7NTXE8luH7Jt0H1lMJVirpgiH+67witkRi/fnKmbNBBCMFzLR3cSif50+sXyTg2f9l7hb/tv4EhNYquS9F1qAwE+bmePXypeze/ffptTk2Orru/hpQ819LOdwZ6Gc75ZghtkRjHG9t+qtkXSilcK08xl8TKzvpJzsQIhcwMhfQ0jl3As4t4rg1SomkGmhHCCMUIhCsJxmsJVzQQqqzHDMYxQlGMQGRdTP/Nvg6nmCU5doOp/rOkxm5QzCWRUicYrSbW0EVN+yFite0YoZU1VhbDcx1ys2PMDF4gMXSZbGIE184j9QDBWA0VjTuoatlHrLYNMxznXmPor4V7snh1tVsohEQu2nArpbByswxf+BE3T36TbGJ49RTWCnCKOVITfaQm+hi9/AbN+z5B97GfJVy5jkXOJkAphXIdcslxxq+9zeStD5gZvICdX10deSPwyy/y5JPjTN58j77KRloOPk/bweeJ1rYBYtWHws3cQGgB0DaPUOtrISxaFHgumalBet/9OiOX38DOryyctBKU8ihmExSzCRJDlxj44Lt0H/sCzfs+gR4oL/63UZjhOHowyuzVEyuOt9zsGK0Hn6e26+iH/oJRSjFy+SdMD5xfMeAlNYMdj/29kpDmViI7Pcy57/wu9TuOcegzv4Zge1NwJxAC6uoChEKy5MrhuorhoTy27S3ZtG4FwiGNuvoA01MLlnIz0xaJhE1l1eaW4SnllzrMQ8r1bd7XgmV5pUdWN+S696e6IUvMCcdWpcDK7Vj7Dtz5PRJynS43YqkDi217+Oa4C6wMe75URVBia6zZ7JxQ6DyKxXuTZr4aZCjulyBmZ1FKlR2zSim89BRePo1WtfmuSAcOxWls9jd97R13HuD2innyZ76Pl0kQefLnkIGtD5arRe+7e2bjJASyNoioDuCN5aDgQkhHTRZQk3n/896Ub5EeN1ATeVTWQbZHIKAhXAVBHf3JRrS9lcjGMHgK590JrG/doviHV9H2V5V1KVMzRYr/6RJqIo/5lR3IhjAq7+D1Z9AOVMPt5V4K1EiW4u9dQNkegV/cjagJoNI23q00cvE5pECEdGRjGO0TzcgdcUTUQE0VsP7qJs6JMURDiOCv7ofIove4B9bXbyJiBuYXutD2VKIsF+cHw9ivDlH8/SuEdlUiqgNgSszPdWA824xKWhR+5yxqskDwXx1CdiwkqkRYL01dWnsU/Vg99k9Gcd+fRLzYutQNatbCfW8Swjr6Yw1s5utekzoPND3Jj278JUIIcnaGmXPjGJrJnoaHN9iW5KmmNtqjcf7q1jVOTYwymE1TdF1qgiEO19TzUls3Tza2krQK/JtDj5BxLA5U1yJum8fjhsmv7DtMd7ySV4ducXl2iqTlvydbIlF2V1TzUls3TzW1ogvJr+w9xNPNbRyoqkWu852wp7KGQzX1pQDGYw0tNEd+2ljGCqXAc4pkZ0aYunWGmaGLpCb6yM6M4Dl3xgqUukm4spFIdQvx+h4qGrupatlLIFI1lzRffX+0pIfKIzF0mdErbyz7W2XzHpr2PLmklFopj9nR6/Sd/CajV97EKZZxvLkARjBKbdcReh79MlUte8uWY/vtKax8iqFzr9L/wXdIT/SVPW7o3KvoZpi67qN0HftZqtv2rzuhfS/gngxgrLokElrpBiulyE4PcfX1P2bs2tvlf/Q7QCE9Rd97f01q/CY7n/wKtZ2HVxwodwulFK5dJDV+g9ErbzJ+/V1ys6O49tZTc3OzY/S+9RdM3XyfXZ/4R9R1HV118AqjAtR8beTmLFykbpSYEZ5jM9F7iutvfpXEyJX1MU3WgFIeqfFeLv7gv5AYvsyOJ36eSFXzXS+8NCNI487HGL/2NlYuWfYYK59kovcUVa37P3Q2TyE9yczgxVXvYbSmjYrmXXecDd4I7GIG1y4Sq23fsmfppwHzrhiVlQb5/MIcMTZaZHy8SEtLcEs3Fboh6ewKc/VyuhQEsG3FtSsZOjrDbHIVyRImg1JLN093Cp8Bgb+R8NS6S709T5UOldL/58OGUr5OxnqwWOR+ubOIWOj/BtpE+fdhHpv9e38YMNr2I6RO/vR3MRp3oNW0LPm7UgovOUHu1N8iNOOO9bpWw+49MXbvuft2lF2gcPYHOJMDhB95GT6EAAaujTVwAa2yEb168zLrdwtRFUDUBvGmC6ikhQjpeL1Jv5RjdyVuXwqVcyBm4E3mwVPIdt8GWIV1Ar+8F2FqEFoo0ZK7K1EzRexXh3CvzK4QwCjgjWQJ/ZvDyN2VCM3XPMD2WRLl5mNvKIvcUUHwnx/0+yDnvlP0lrAehBBoB6sJ9viBCzH3N+UpRHWA/L99z9esyDiIyNJEhCq6BP/5QfTnmhGG/6DK9ijeYAZvIIN3I4mcY2GIRl8Y2ZsuQFADXfglKjsqyt/sqIH+eAP2j0dw3plAf6IRonOOYkrhXUviDWTQD1YjWjcnabRwTyQ7645iakGuT31A5v9n782j7Lju+87PreXV29/rfW90Nxr7vnInSIoUSZFaLIlWbEtWYsvjfeSJJ8mcOIkTx+MzmXE88Rk5iVc5kiVZix2JoiiJ+yICBLETOxoN9L4vb19qu/NHNRrdQL9GN7obBCl8z8Hh4etbVbfq1au693u/v++3mKAiVM/m2vsoC1Qven+KELRE4/zmxp0k2gvkbAtHSgxFJW74ieg+FCGo9Af5ufYN8/RLENR0PrpqNQ/WNpK0TCzXQSAwVJWo7iPqM6ZNQh+oa+KBuqbFnTveMcCLgr2/tgH/T9l4ysynSQxcoP/UK4z3vEshPY5jlVYZLxSubZIZ6yEz1sPIxXfQjCD+cAWxujXUrbuPipbtGMESv4drIKUkOXSRi/u/ed3fatbeQ1XbTnxTHpGu6zDe/S5nXvrvJIc65x2zW4UMg2d/Qnq0h3UPfpb6Dfuuq0iQUlJIj3H21b9m8Oyb2MXcvH21zRyD598iOXyJ9nueoXn7kyuuyF4uLOudLx0baeankkhchKohgtFFe0rMq8BQFFTdQEqX5NBFzrz454xePrq0js8B6diMdR0jM9HHxg/9Cg2bHl6RiZd0HYbOv8XpF/4bhcytr7V1HYvJ/rOceO5PWPvAZ2ne/kRJQ1O95hGvjCTdgRJaBdeVfgjEDfxJroWq+RCKimObDJx5jdMv/jnFzMQSzmhuWPkU3Ud/QC45zOYP/zqRqpYleZ0IIahs2Uasdg2jlw7P3UhKhi7sp3n7E0SqWm76WIuFlC6T/edIj/WUbCMUjcqW7Z7C6BYQGJ5ySke7kzCyZESiOm3tYYaHr3o5pJIWJ44mKS/3zRshulQoiqClNUi8TGdy4qqU9tyZNOs3RljVcmNDzIVCiNmGpa7rlT1Ellgp4/erV/gLiqaL4y6MwSgW3enrrevKipiW3giuK7HtG7MNriOxrKvtfMZs41NNu6pmkVLOUrrMf/wZqhjBipQNrTR8LdsIbH+M7FvfxpkYwL9pH/ZYL9KxMHtO4kwOkT/1KmbnUYJ7nsZoX9yq7gcdTnKU1Pf+hNCDP3d7ERghDaUxhP3WMDJpQk0A50wCtSWCur0C5/gY7kgetczA7c2AX0Vp8SYRQghE/PpBu4j7PEXED3u8fc40krkCXUF/pAFlfXza50EIAb55fht+Ff3JJpRV4atJXEJ45MG1fTBUhHFNxLMiPLIkbnj9sq6f9KirImgP1k2TFwBKpR9lbRynM4U7sngjyZnHV3dVoTRHsA+O4PZlUddPkTtFB/vwKNJ00e6pQYkt/4quKjQaYu3EAlX4VIOwUYbjWlOKqsXvTwABTSOwDKXRqlAo9wco9y8/mQm+DLYAACAASURBVNibTXFkbAiAdbFyNpdXlYw8/yDBW+gtMNl3hsuHn2X00pFlW7Ce83iug5VPY+XTpEe7mOg5ye5P/7sFExjzITsxgJXP4AtEkVIy0Xua0y/8V5JDFxfaOzJj3Zx+8b+jaAZ16++f9W7Pp0Y489JfMHDm9YUvAktJbnKAs6/8Dapm0LDlQ+8LJcayzMildHGTo+RPvUbx3H7s0R5kIYPespWyn/sDhN8rOXAyE9ijPShGEK26BVHiAs03nBSKgqoZZCcGOPPyXzLWfWI5TqEkCqlRzr36ZTSfn5o19yw7iSEUFV8w5qWIvIcopEbpePNrBKJV1LTvnYOcABQDoYXJn/lDtLKdCF8ZM+kmJdiIXvOhRR33SjnQcMdBzr/+lRUhL2Zi7PIxTr/452x67NeJVrcsaV+aEaJ23b2MXT5a8vvLJ0YYvXzslhIYtllg7PIxHLP0AMUXiFC9Zu8tS2vxRyoxQmVkJweRrnvHA2MJEAI2bo5w5lSKyUmPRJASTp9KUVXtY8eu+E2VkriuxHUlmlZ6WyGgstJH+5owRw9P4ky9H5NJi/1vjhMKVVNVvXj2XkqJY0sUdbZ/hD+goOsCy5JYpksyYVFZtbTVgVhcQ1EErivJpGxsa2EERjpl40yVXQRDKoZx6yfvtiXJF278rshmnVlpJqGQOss41DMD1RgbNXEcSKcWZiZn2+50gosAorH33+qf8PkJP/J53EKGwslXMbveBTw1Q+bVr05PUv2b9hF+9JcRwZX3lnm/QEqJMzmINdL1XnflegiBsioCL/YjEyay4OB2pVE3xFHbo6AquJdSKC0R3N6sR07UzJhkSonMWLijnoKDoucZ4XZPlfFeUWtda8Ab1D0PikWYVIqYD6UuuHBJuu0ix4vI8YKnIjFdZMZCFmzvfp2DhBV1QcS1BsWKQBiK134BROi851BuoN1Vjfm1DuxDI9MEhpw0cQ6NoFT5UXdXLbvCU0rJWHaAlzq+Rn/yIlvq7mff6k9zvP816qNtNJctg7TpNoQjXd4Y7GUol8WnqOytrqPK/8FfEJJSUsxM0HXkWXpPvEAuObIIyeDyIFrdRrhicWqZUsgnRzALaYJSUsxOcvGtvyc1fGnR+ymkx+k88C3idWsJxr28Y8cqcPnQ9xg6v/+mFOxWIc3Ft79NuGoV5Y03GbRxC7Hk0YeUEvPSMVLP/xnFCwfBuToQUuI1s240Z7yfxNf/LSga5f/sj9FrF264M71PRcV1Hc6/8RVGO0usfOOt+Kq6H0XzefGhV1bbXRfXsTxjF9ssuf1M5BKDnHnpL1E0g+rVe5ZZDieoaN5CefMWBs++yUL1zEJRUTQfqqp7ShehIITi1Tm7Lq5r41hFHLu4YE+QfGqE8298hWC8dmpyP/s87eGXsCePAi7WyMvXba+V7100gaFqBsnhTs68/JdkJ/pLtvPiYI0pzwxP4inxmNIrsbIL+cFK12Gk8zCq9tdsefKL+CMVN/19CkWlqm0XoYpGMiXUDo5dZPDcT2jc8ii+wK0ZCHseJ0fmbRNvWE+8bt0t6Q9AqLyBxs0fYujCAcZ7TxKvX4eqeRPR26aO+n2EmlqDPXeX8drLY5im94zNZR1efWmMfM5ly/Yo0aiOqs59faX06kgt06VQdBkaLNDZkaV1dYgNG+e/TzVdYfddcQYHC/T15Kf2Bx0XMliWy4MPV1JX55837lRKz0OiWPQmxBcvZMnlHe69r5zQVMqKEIJoVCca0xkfMykUXPr7C7SuDi0oMaP0tfOj+xRs2yGdtkkkLMor5l9tcBzJyHBxWtVQVu4jFL71BIZpuiQmTVxXznsNxsaKmFNKiUBAJRrTZ02wAkGVykofPV1eLOzYqIlZdD2D1nmQzTrT/ieKKqivf39FqMJUZHNFI/FP/2vMXU9RvPA21vBlZD6N0Hyo1asw1tyFsWY3arh8xfohpcRJDFE8/zZW31mc1BhCN9Dr1+Lf+ABaTeu0kZyUEmyT4vm3KZx7CzebQK1sxr/+3usmiNJ1cMb6KJzfjzXQgZtNoBhB9KaNBLY8ghKvnlYfZvd/B3tykODuj2J2HcO8eBQpHXyrthDY9hjK1PtRSpf88ZcwLx/DvHwCNz1O5uW/JX/0x9419YcI3fvpWeU2bjGH2fUuhdOv46ZGUQJRfKt34d9wHyIYm342uIUMmVf+FiVWTXDH4xTPH6Rw/gCymEUtryd018+gVa9a0DVVV3spI26/R1DIlInSEkGpCyHKDZwLSbR7anB7Ml7bKRJSZi2sVwewXuhDjuY9I07HIwZkxoL55kuq51OxGAhdmT72fJCuxO3JYP3DJZzTk8i0BfZU3xyJHC8gyuYgdAWIsF6CPLgSd7SoLl+/FyHQH6rD+n439huD+D7egoj6cN4dx+nOoD/eiNKw/BNsVzq83f0cAS3M1roHyJlpBIJ0cYLO8fQHksCQUnI5leR7XRfJOzZt0ThPNLV94NUX0nVIDl3k/OtfYfjiO0j31ptGC0X1/POWyYzfsfJkx/uI1bTRf+oVRi4duukF7Mn+c/Se+BHt9/4TFFVjpPMIPUd/sKSSmsxYD91Hvk+0pg1Nf2+CLBaKJRMYTmKY1PNfonj+bYQvgN68CQDz8vHrD1bditD9mP3nMHtO3xSB4dgmfSdfZPTS3GUjimYQq2kjWrOaaM1qQmV1GKE46tQXYZs5CulxksOdJAbOk+g/SzGbuOFxMxN9XHzr74lWtxKIVi263/NB1Q0aNj3EyMV35r3xFM0gGK8hVFZHqKyBYFkdgVgNRiiGZoQ8M0bpYpt5CpkJMuO9pIYukRg4S3ZiYEE/ktTwJfpOvsi6ff/0OgmR0fbL+FZ9tvTGyuJXRs18ks793yQ73jfn341QGdGa1cTr1hCpaiEQrUIPRFE0HenYWIUM2ckBksOdTPadJjnUeWNiSroMX3yH2PEfsvruZ27an0IIQTBeS0XzVrIT/SUJlNTIZZJDF6ls2X5LJuvjXScopEunowhFpWb1nlsaMevYJrHadib6znDyh1+idu3dhMob5jQQDcZrKW/adMv69n6Eqips2x5jcKDAyRNXjW7zeYe33hznYkeGDRsj1NQaBEMaPp8ABLbtYllePGk6ZTM0VGCgr0Bi0sJxJBWVC5MNVlYa3Ht/Oc8/O0RmKuZUSui6nGNiYpD2NSFa24LE4jqGX0VVBa4jsW1JoeCQSdtMTlj09eYZGSmSzdjU1Pq56+6yWceJRDUqKnyMj5nYtuTSxSw7dsYJR7SbXtiLxjRqaw0uX8phWS6XO7O0ts2/GppOWQwOFJDSK7+oq/fPKm+5VZASBgcKFIsugRLxr44j6e8tUCx630ssrl0X96oo0Ngc4PTJFIWCy8hIkYkJk5ra+WNqe7pz5PNT+41pVFbd/jLTUlACEYwN9+Jr3wVWEem6IARC83kx8LdAJZZ94xvkDj+HGq9BCYRxE8MUzrxJ4d1XKPvsH6JWNnvfh+uQO/ojUs/9KUI30CoacSYHKV54G64ZM8hCltQLf4F58RBqrBrhC2BN9JN/9xXMS8eIffJfok6NYczeMxTPvYU9fBlnYgAlGMXNJiicfA2r/wLRp37LS5eTYI92eZGy7tQilaJOm6BcG4fumgWyb32L7JvfQAlEUYIx7JFucsdfILj3Y0Sf+HXEFKEvbZPi+YMo4Thuaoz88RdRAmGkbWENdeJff9+CCQylLghh3SMwIjpIvOSRMh9KVQC3P+spLMYKKI82gCqQtov1fA/FvzqHiPrQHqzzUkzKDURAw3qpH/Nvz5c+qGDxlmAzYpPngxzOU/zSKexDo14KyJPNKE0hiOgIR5L/g6PI7NzqqVsxt1Wawl55zpExnLMJ1J2VXvSqI9Hurpm/jOYm4UqHifwI+9o+RdZM0jF6DAC/FlpUjOrtCiklVwKjhBA4rktPNsVfnjtBR2oSTSg82dRKa2Tp5Qy3Oyb6znLm5b9gsvf0e6ZSD5U3Em9Yv6xpVOmxbvLJEXrffRHp3DwpI12bgbNv0rDpETQjQPfR57z0zSVAug5jXcfJjPUSq22/rRcYl0RgSNukcPwFih3voFU0Ev3o72C078Lqv8DYn33huvZKIIxWvxaz5xRW90nY+7FFH9PKp6eUCtfsWzOoat1O49bHKG/aQiBSMW8MTu26+7DNHMnBC3QdeY6Ri+9gFTLznKxkvPcklw99jzX3/zz6MtfyVzRvpbx5C6Odh6Y/E4qKHogQrmiictU2yps2Eyyrwx+uQDNuLD+UUuI6FtmJfkYuvkPX0ec8lcM8igzXNuk/9RqNmx8lUt066xhCjyGWObCilHTKH6mgdt19NG75EJGqFnR/6digilVbkdKlkBpj9PJRuo8+x2T//Cagrm3Sdfj7RKparqshWwxUzUf9xgcZ7jhAIT23h4mZnWS44wBlDetXPFLVKmQY7nxn3ujUYFkdFStoTDsXkoMXePf5/4JVzGEXM3SMXqaUq3Pjlg/dITBuACG8MoZHHq3CsSUXzmemSwZM06W3J09vTx5/QCHgV6dTJhzHKwMo5N1p5cYVLDSJAjwjzHXrIxQKLm+8OkZiRilLMmFx5FCCE8eSBIIqPp+Conj+CY4jMU2XQt6ZZTJZCoahsn5ThJ7uHIWCS29PjmNHEtx9Xzm6rsw7SL9i+HntPRYOa2zaEqWvN49lSc6eSbNhU4S6+rkNUC3L5czpNMPD3m8qHtdZv3FhMWYrgcudOQb68rS1X2+OJ6VkbLTIhfNpHMcjKpqag0Rjsx/cQghWt4eorfPTdTlHYtLi3RNJHiyrnNPXQkrJ5ITFu8dTWJZEUWD9hgjxspVPMFpJCKGAboCiIaQLqnZL4/OCd30c/8b7USuavEm7WSC7/zukX/hzCucOELqvEYSKPXKZzEt/jVZeT/Tjv4teuxq3mCP75tfJvPxltOrWq+dkBAnv+wXkfc+gldUhjBBuPkXm5S+TPfCPBHY8TmDbo9Pt7fF+tOoWyn7uP6CW1+Nmk2Tf/DrZt76NXr+G0AM/h1AUIo9+AaRL7uB3sQY6CD/0WQI7PzLzYgJTqtyLh0m/9NcEdz5J+KHPoQRjuLkk2Z98k+z+76DXtRPc+4kZJJGkeOEgwucn/rP/Bq2yGaSDm0ujLsZnI6R7RpXdaS81QxMorZHpz+1jYzjvjoPjorRFQRPIkQLmD3rBlhi/thFtX910XKp0JeLA8JLVCjcL++AI9uFRtO2VXrxq7dVxpzteWLnUQ8nCzjmio++rw35nBPvtYUTch3NqArUtirohvqiymoVCIPCpfpKFsamuSgp2jrFsP5WhxmU/3q1G0XX4h0sXeHtkAL+qkrYsejJJutJJkLC3po5nWtcT+ACbd0rXJTF4nlM/+hKJwXnIwzkgFA3dH0L1BdCNIL6gt8Crqj6kdHGsAmYuhZlP4VgFbDPnjZfnIEiEolLVuoNQWd2yvu8TA+dRFJXMWLd3HKF44/JV2yhrWI/uD1PMJhjpPMREzymsQuk0ysx4L6NdRxFCYbzn5IzOC4xQGRXNW6ho3oIvVIZjF0kOdjB0fj/55AilfuS55DATPSeJVrcibuP7bEk9cwtZChfeRigqoXs+RWDH46CoiNHS5oFaRSNIiT0xULLNYm8T3R9m1Y6naLv7U/jD5QsagAgh0I0QFau2E61uo+fYD+l46xvzslfSsek7+RLVq3dT2bJ9kb2cH0aojPr1DzDRcxLHNglXNFG9ejdVbbsoa9iAZgSnV6sX+kMSQqBqPiJVLYQrGonVreHcq19movfUvNvlEkOM954kMkcZiXQt3HQHbq4HYVSilu0EJDgFUP2IubwzFolQRSMbHvolqtfsRfMtrE5UCIVArJrGrY9R1rCBc6/+DUMXDnjZzyVQyIzRc+wHVK7aim8J5jyx2jXE69YxlN5fss1I52FW7XyaSGXzTR/nRpBSkpnoIznYQcnRh1Aoq1tHuPzWvuiNcDkNmx9ZUNtYbfsK9+aDASEE8TKdx56oJhLVOHYkeR0pUch7ZMVKQFUFW7ZGCQRUXn9llKHB2clJti1Jp5Ym+RQC2teEONcS5MK5DI4Dbx+YQErJ1h0x4nHfdSSG40gmJ02GB4u0tgUJhrRr9ilYtyHM6ZMpLl/KMT5m8vqrY+x7uIq6+tkKBMtyOX0yxTsHJnGnCIHN26JULlCpshLIZGx+8sY4kahOZZVvVilJJm3z9v4JxkY9FVokorFhY3hOw9FQSGPH7vi0ouPE0SThkMauPfHrTD8nxk3eemOCgX6vZKi8wseWbbFZUa3vN0jbxOo/j9l9ylMWKCqB7Y+h17V7JVb5NFJKlEB4xUgNraYNatquXutABP+Wh8i8+j9wxvs81k9RMTuP4kwOEnrgn+BbtQWhaijBKME9HyV3+PnZO1VU9EYvLWHaINIfwr/5IbI/+Sb2+DWlmtIluPujaHVrEIqC8IcJ7HqK3NEfUTx/gNDdnwSfH6Eo3hj/Sl+FmFul4jrkT7yEovsJ3fsMWqVXOy4CEQI7nyB3+AcUL7xDYNuHEYEZKkAhCN79KXxtO6ZLXNT44iJshV9FXRXGPjiCCOmISr/3T5kiMvYP4ZyZRIR1L3YVcIs2MlGEiEdyiBkeQDJl4py9sUJ3pSDHC2BNpaXMNMOUEudswvPqWEYzYaEpCFXBLTheispcpqUz24spM8/6EPahUZTaIO5QDt8nWhCVK7NYoyga66t2caDrOQwtQMZM8PzZvyFnprin5aMrcsxbCdeVXEoneKHvsnd/Tn2uCMGuqlp+e/NO6oLLm+xyuyE70c+5V79MYvDCgrfRfAHKGjYQr19HvH4d4Yomr0Rc1bzI2xkEK9LFKmTJp0ZIj3aTHu0iNXKJ1FDnrDmg7o9Q3X7XosMJboTxnpMkhy7iWEWEolLZupP1D/1TotWtKJrPK9tzXRo2PUzP8R9x4c2/K2la6joWfSdfQcCsNmUNG7wUzVXbUHXv+Y2UuJseobptN2de/ivSo3PHqyIl4z0nadr++G2dGrg0BYZVxB7pRgnG8a3ZuyCmRrkiGyyUdpBdDNmtGSHW7fs8zdufRJ8yC10MhBD4gjFa9/4Miu7jwht/RzFbWoZWSI3SffQ54vXrlnU1XSgKtevvIzncSbx+LeVNWwjGa1FUbckPKiEEQtWpXLWdrU9+kWPP/t8khzrm2UIycvGQF6czo4zEtZKY3V/DGvgB0kqgVdxNIL4daSUodnwJrXofevXDS+prtGY1mz/86165xU0MGhVFJVK1ik2P/yaaP0zviR+XVmJIyVjXCUY6D1G/6eGbNrTUAxHqN+5j5NLhkuUruclBRi4eJFzRtGIvHunajHUdL6kEAe8hX7vh/uuil1YakcpmNjzyy7f0mD8NuEJiPPJYFc0tQY4fTdLflyefcxZkfSME+AMqsZjGmrVh2tcs7hmq6wrrN4SprPRx/FiS82fTJCatWQaS828vCAZV6hr8bNkamzNBJRLRePDhSlJJi6HBIrmswxuvj3PqZJr6ej/xch2fT8G2JamkxeSESSJhUyw4/OIvNc9BYEAkovPgw5UkJgeZnLS4cC7D2KhJ+5rQlEeGIJtx6Lqco/tylnzeRVFgzbowu3bH37OJeyisEgyqdHfl+PY3+mhdHaKu3o+mK0xOmHRcyDDQ55W6qKpgx644jc1zqwVVVbB+Q4SBvgLHjkySzTq89soYnVMlNbGYjuNIRkdNLl7wro/rep4a9z9YccNyk+XAiy8e4Ny5y7OiWxeKqqo4Tz31ILHYbE8XKSVuYpjUi39J4eSrOJOD4Doo4XL0+jXode3g2GTe/AbFc/uJP/N76PVrl+uUZsHNJjAvHcW8dAx7vA9pFpD5NG4h7aW5IZFSYo10g6J65uczxllKMI5W1YybmlkyKHFT4xQ7DmJ2vYuTGEKaRdzshOeRdQ2pL3wB1MrG6QG+EAI1Xo0ar8FJDOPmkqiLKbN0LMze0zipUSa+8q9mmbVLq4CbHsNJjiCtAswgMNSKRrSq5iWlg2GoKK1R3O/3gDuJ9kAtV9xr1fYo0nJxziZQKvyIcsMjYYI6SnUA51wC+8goIuoDXSAzFtb3e3BOjHt6/vcAoj4IhoJzagLnYgqlIQSOi3spjfmVC8i87XldLBfCGkpdEOfUBNaL/R5pYqjgSNAVlMrr7wNRYaA/UEvxqx1YP+5FBDW0B+oQK5TSpAiFzXX3Yeghzo8cRld9xP2VPLT601SHl8do8b2Epihsr6imJ5MiaXqLAtWBIHdV1/OhhlXUBj7Y5IVVzNLxk69PpUve+LlvhMqobt9D45ZHidW24wtEFzR30P1hgvEaKpq3IF0HM5cinxolMXCO4Y63SY1cJlqzmrKGdct+vR0zP22yX9W6i82P/wbhK+WCUxCqghGK07rn4xRSo3Qd+f7cC7JSMtF7asa2glhtO1ue/G3idWtnP08FqIpKdftebDPHu8//acnKg9TwJax8Ct1Y/Lz6VmFp1Ip0vZeQqqEEFlZPL6e+AKGXXsFa6K0iFJWGTQ+zaudT0x4XNwtVN2je/gSF9AQX9/99yUmvlC6jl4+RHOqkvGnTst7YRqiMLU/81tSqxtzy+qVAKArR2tWsvufTnHjuT3CsYsm2mbEeipkJgjNWQOyxt7AGf4iv4eO4uT5cy1uZEHoUKW3s8beXRGD4AlHWPvg5KlZtW/KKVyBaxdoHfoH0aDeTfWco9SB0rAJ9J1+mavWem45IEkKhvHkL4YpmUsNzRyE5VoHhjndo2vb4dP7zcsMqZBnuOMh8D/1IVQtlDaWzzD8oCAU17rm/YpYiobEpgLLMg6pAQGX33jIymatKg4obGEIuN4QQGIbKxk0RVreH6OnO0dOdZ2igQCJhkc06WKYLAnRNwWcIIhGdaEyjqsqgrt5PfYP/pn0lhBBUVvl45NEqtu+I0Xkxy+BAgdGRIpmMTSHv4roSVRXouiAQVInFdOJlOrV1furq/VRVG+glSliEEDQ0+PnwEzW8/uoYvT05HFsyOlJkdKQ4q88zSZsbGVKuWhXkiadqePVlTz0yPmYyMW5O70/Kq/tTNW+y/9AjlVPX6b0ZQK5bH2Hj5ggv/XiEocEiY2Ol+7t5c5Tde8tKXlcAn0/wwL4KVBWOHEpQLLp0dmS5dDE7535jcY37Hqhg0+boLamxHxtLcPly/3Q50GJgmibWHPGS0iyQfvGvyP7km2gVDQT3fgwnOYLVe/ZqI0VFK68n3fUuxY5DK0JguLkkqWf/hPyJl/A1b0Fv2oASjCGLGczeM1cf41IirTyoKkK/xmdK1RDXkAv2SDepZ/+E4uXjGK070OvaEcEoTmIIs/fcdf0Qmm/KCHzGF6rqCM3AzSWQ9sISaq5A2hbSzKOE4uiN61GuWegxVu/yDEqvOReh+0sm0y0YypQPhgJuTxp1/frpAaWoDyIiOm5HEtEenY5NFWU+9I804V5OU/zzs9gvDyCCGu5QDgwF/elmrO92rVy5xjzQdlWh7a7CfnOI/L89hLoqgjQd3N4M2t5qRFTHOb18vg9CEehPNuGcnsD8ziWvLCSmQ9FF3VyO/19su34jRaDeV4v49iWcUxNo99ehtK/MGAc8AlJVdDZU72Fd1W5Aeot0N2VGcvtBVxQ+0ryaJ5pap5+7QghUMXWGH2DywnVsBs/9hIFzb97YlF8oxGraWPvAZ6lecxeqdvOEulBUjHAZvlCcWF07Tds+TGq0G4Gnwlgp+IJx2u7+FOHK0gubqu6needTjFw6Ml1ych2kO32v6IEwq+/59PXkxQwoqkp1+11EqluZmFl2MgNWIU1mvJ9gvG7R53WrsCQCQygqSjCGkxzBTd84/lJKF3voEgiBOhX7Mme7BR4/XNFE656PL5sSQtUDrNr5FGNdx6YmvXOjmJlk+OJB4nVrUK8dUCwBnlJiZeU6Qgiq2nZR3rx1lt/GtbAKGbIT/bMIDGfiMGpsE76Wz2P2fgt3wtteKD4UXzluvnRZ0I07plCz9h5q19y9LJIlz2CzjtV3f4p3f9iPOY9Ra2LgPJN9Z6hde8/NHytWTVXbTtJjXSVNeRKDF0gOXqSydceKvIQm+8+SGS3xgMMjWmrX3o0RKivZ5oOCUNibaK00AkGVPXfdHtdTCIHfr7JmbZjV7WHyeQez6GLb7rTfhKKAogh0n4LPp2AYno/Ecqi8VBWqqg0qq3yYRZd8wcW2XGzbSzy5cmxVE/imjq/rCyNqhRC0tAUpr6jn5Ikk586mSaVsCnln1v71qXOKhDVWtQYJh0s/SxRVsGZdmFhc5/A7k3R35UilbCzTu16qJgj4FcrKfWzcHGHLthihkDpnf/1+lfrGAPmcQ2X19WUt/oBCU7P3nior17m2NDwUVmlqCuC6XOcrYfgV6hsDFPIO6zeEaVsd4qOfqOPt/RP09ebJpG1sWyIEGIZCPK6zZVuMLdujhCPzP0uFEITCKvserqSm1s+7x5OMjBTJ5xwcx3sTX4lcrav3s+euMhoa/TcV03u7wOw6Tv7Ei/g37SP65G+gVbeQP/I8yZkEhhCoFY0ITccanE+teHOQUlI88xPyx35M6N5nCD/8eZRoBUIoWIMXyLz+9Vl9EbofHAdpXaPwc2d/JqUkd+hZCuf2E336iwT3PI0SjIMQFC+8Tea1r13fF6vokQ5SXr23bQtpFz1yY5FqPaHpCN2P4vMTffzX5i4DUQQssywbvPtZaQih7alGJk2U9quLEiKoo91XixPUUHdUwhTBKVQF/fEmRLmB/VI/7ojnLaE9UIv+4UZExIc7kEOpCsyaHwtNoLZGEKpYuArCp6Csi4ErEQtIIRGVfvy/swVrfRzn5AQy7yAqDIyPNKPdX4v9zog3YJ6xL1HuR91SjmicY+VUESj1Qe/vFXMs+gmBuqcK/7/bhfVCH26XV3uvNAVQN8bn7qMQqI0h1PVxz6/j/trlVYVcA1c6nBh42yAURAAAIABJREFUg/XVuwn6rhIl3ZPnkNKlpfz2j3+cD0IIVEBdhnLs9xtyiUG6Dn2vZLnEFQhFpXbtvazb93mi1S3LVuLnPf8Equ6nrH6lU/oEZQ3rqWjeMq/qTAhBqKyO6tW7SxMYM1DRvIXq1XtvoGQT6P4w5U2bSxqkOnaR3OTgQk7kPcPSCAwjiK9pA9mBDgrn9uNr2wElGHQpXeyBDooX3wFVw9e2s/R+F3JsRaNxy4cIVy7MnXohuHKjNG9/gvRIF7aZK9FSMnLhbVp2Pj2dv/t+ghEqo6Z9D+PdJ0qWPNhm3stbngHpFhFqGJTZ37GUrhdvtIQHrhGM0bzjyWUnhKradlPTfhe9J35csp2ZSzLc8TbVq/fcNHkiFJX6DQ/Sf+pVCunROdtY+ZRn5tm48aaTT0rBtS2GLx7EzCVLtvFHKqlq231duswdfLBwhUwIhzW4dUEzs45v+FWMOcwglwJF8cpl7t9Xwe69ZYyOFkkmLIpFd7pkwu9XiEQ0yit9BINzkw3X7rO2zs9HPlpLImExMlQkl7VxXE+dEIvr1NT68c8TCQueuufnPze3fFkIQWNTkF/+1ZZZn0spsYcvYQ91snbLI6xbP/e7rK7Of92+GxoDfPyTdYyNmoyNFikUXITwvvOaOj+xmL5ghcSV72vr9hgbNkYYHi4wOeFdV0XxSLqqKoPych/qLS6dURQFVVVwHPemVBhzweo+hXQsQvc9g9600fterxkACyEQRhBhBBe0OLNoSIk91gNS4mvfjRqrAiG8cpGBi8gZ72UhBFrVKqTrYI92I9fsmV7ocPMpnPFexFQkNdLFHu5CMUIYbTtQQ2Xefl0Hq3/uenJpFrBHuvC1bJvug5McxpkcwrdqM0pohjJR4F0ryfVkyhWoGr6mjeSPv4A91ot6zepiKXPd5YLSHCb4n+667nMR1PD/xtzm0CKgoT9Yj/7g3IahwT/ae/02UR/+L25ZXN+qAgT/454FtxeKQNSHMH5p7mhQ3+NN+B6f/WzQ769Fv39u7xBhqPg+sxrfZ0onAAqfirajEm1H5YL66PnFOLgpC6UhhLq9YpaPyHLDkQ6nh/azqmz9LAKjL3GBdHHifU9g/LTCdR16332J5HDnvO3EVAnE5id+k0C0ekUVKdIqIl3HS6Va5uMoqkZV2+4FLcCrup+K5q10HX52Xl8/IRTq1j+AHrixakQIj0ARiop05iAwLJNccng2sX2bYckEhn/jA+SO/ojcO99Fq23Dv2nfNQMNiVvMYfWdJf3SX2OP9qA3bsCYh8BYyDDFHy6nagkTzvlQ1baLcFUzif7r5ZZXkE+Pkhg8/74kMIRQiNWsweePUMjM7Zfg2iZmPjnr5lVDbdhj+3Fz3Vy1FnJx0x04yZPoNQszaZwL5U2biCwjGXUFuj9E3fr7GDr/VslaLyldEoMXKGTGCcZu/vsMVzRR2bKNvpMvlWwzcukILbs+RrhyOWs1Jfn0GBM9p+aNmorWtBGd4VZ/B3fwfoQQXhlK86ogLNMjQ1EE5eU+ystvIbknXYoXDlK8eBj/pn2wyHeZpinU1vmprVseMlQIr+ymqTlI08p5DS8KGze2EQj4yGbz5HIFikULy7KwLBvLsrFtm1yuSKFQuhzyWrjFLELzoYTi8w/MrtTOrIQqUgiUUJlHSgx24LbvAkXHHrlM7sA/Iq8p7zRW70SN15A//Bx6wzrPaNTMkz/6I5zJIbSqqR+CUFAj5bhmDnvoElrtas+wrvcs+UPfnzsVQghyh55Fb1iHVtmIm0uRO/wDZDGLsf5e0GYuKggvVhWJ2XUC/8YHED4/0rFRfAGvLETRCOx4nPy7L5N++csIfwitogFQkIUMTmoUNV4zbe55B+9zSHDOTOJeTqE/0oDSuHKseaaYJGsmKTp5EvlRrix3Sukylu0nqK+c3P8OVhb5xDDDFw6UXFS9glhtO+se/NyKkxcA+eMvYvaeIfr0byOWOUFQ0XzEF1ia6CnKazDCZVPpIXPDH6n0kkMW6CMUjNWgqPqcpIh0bcx8Em9G/kEkMBQVY8P9nhP22/9I4pt/MOWQ7cnHnLFekv/z/8FJj2P1nMaZHEKJVxN57AuoFQ1L6nikqoVodduK3MD+SCU1a+4m0X+eUnSKlU8z3nWCunX33dLYteVCqKIBzR+CEgSGlC52MTfLhVqv/TBO4gT5k/8G3CLSTJI/9e9x0xcQ/hr0msduqi+KqlPZunNFvCGEUChv2ky4oonJ/rMl26VHLpObGFjSQ1EPhKlb/wBDFw6UlMDlJgcZ6jjA6oqGpZmVzYCUkBg4R3q0q2QbRdWp3/jgsipc7uAOlgPSdZHFLNLMg+tOP3GF8AwGlWAMaRZw82mUQGRWzb+0TNxcAuH3PhdTK8jSzHv7c+wpCb6B8M9Ok5Cug5tNen/z+ZGFrOfphEAYAYQRmt4fruP10TK9uDVFRfhDXt3+FXdz28TNJlFCcaRjIYs5cB3QfF6/pybC0nWQhSxOeozihYPIYhYnMQxT7uPCH0aZYUg9fT4z9+cPXecXIKVn0OgWMmBbU30Me+d3m66g3Ahbtqxhy5Y1gHd+juNimiamaVEsWpimxbFj53jjjSM4zg1qpqeghMuQtoWbHEVKd87nsJQuzsQAbiHtJactM4QQ+DfeT+7o82Re/xqFjkMI3cBNjqLVtqLXzV4h12raiDz6y6Se+1Mm/+5fo1U0Ih0Loer42vfgTg1qhRAEdj5BsfMIqee/RO7Yj0AInMQwvqaNuPnrFXpKuAyh6Ex+4/dRw2W42ST2eC+B3U8T2P74bGM5IdAb1mOsu8dTWAxe9H4HRpDww5/HaN3uKXradxN9+n8l8/KXmfwf/xIlVoUQCm4hi7RNYh/750siMKSU5PNF3KnaOFVV8ft979v7/P0GablQcLxUg/4s5tcvIqI+9KeaEb6VU190jp/gWP8r9E5e4PlzX0ZXvPGMxEERGo+v+9yKHfsOVg6u6zDee5LUSIlUjCno/jDt936GWN3aW/Jbd3MpnOQwC8p8XyQC0Sr8kYWXORvhcozQ/ARGsKyWQLxmwddGM4L4QrGS1QZWIYtjm2hL9JhcKSx5aUHxh4k89isIRSX7zvcpnj/AFbbGmRwiu/873qBLCNTyOiKP/QqBLY/M6/WwkEtf1rh+xeJdFFWnrH49eiCMlZ87f1dKl8x4L1Yhs6QIzvcKuj9yw8ms61jeAG/KglsEGjDW/m9Yfd/GTp5C6C5urhe1bBe+5s8gAovIa58BXyBKrGb13JFsywBfME6sbi2JgfMlFQqOVSQ12kX5qq3cbBSsR5ZsIlzZVFK941gFRi8doWnb4zdtGnotpGsz3HFwXtOjYLyOssa55bN3cAfvFaRjY3afJPvmN7CHLyPNPG4hC4qCGqkgsOMJIo/+EoULB0k//yWiT/02/k0PTm9v9p4m8e0/JPLYFwhsfxwJ2EOdZA98B/PScdzMOGgGel07oft+FmPNnmmC3U1PkPj2H2K070araSN74B+w+s4iVJ3AzieIPPYFryTSscgfe4H8iRem+lhACZdhbHyA0D2fRiv3TK6svnMkvvNHRB77Aubl4xTOH0AWsqgVDV7M+PYPI1QNJzlC+sW/wrx83POEAsb+668AAqH5CD/0OUL3PeNdH+lij/aQfetbFC+8g8ynUSsaCGz/MMHdT88yz3Yzk+QOP0fh3ZdxJgcRwSiBTQ8R3PsxtKrbRFKxBAgh0DQVTQsQDF5dDevtHUJRBAvkL/A1b0boBrlD30erbfOiTGdASokzPkDu4HcRuh+jfddynsY01IoGyp75PXJHnseZGET4QwS2PYqx9i4Kx19EBCJwhVxRVAI7n0QJl1E8tx83m0Sraiaw8wmsgQuY3SenCS1fy3bin/l98sd+jJsaQ4TjhO75FHrDetRYNVrNNSo8IQg/8os4yRHMzqMo0UqCd/8Mge2PoYSv9/dRohXEPvmvyJ94CXvgAgiBVtWMGi6/ukvdILT34/gaN5A//fp0JKwercRo24Gx5moZhdB8GGvv8tSeCyTYM5kczz33OhMTXuRha2sDDz20h2Dw9hxof9DgnJrAerYbWbBxO1O4w3l8P9+Oumll/aDWVe2mKtzID89+me0NDxE1KrxkBaESD1QR8y+s7OUObi84VnFqDDtP7LoQVDRv9Uq934eLxtciEKtZVPiE7g+hzZsIIvBHqvAtwnRUUXV0f2nFlGMVPE+/WxtauGAsCwOgVTQQ/fjv4t+0j/zJV7xc9cyEx1qpKmq0CmPd3QS2PIzeuPGGplA3LiERK5qkIIQgUt1CIFJVksAAyEz0UchMvi8JDKEoqNr8gwXpOLPKgYRQUMOtKOt+F5+VAjsHqh+hx5ekQvGFYkSqWm56+xtBCEHFqq30HP8R0i4tNU70n0PufOq6eujFwAiXU7v2XpKDF0s+jCd6T5Ea6lw2M8/MeB8TvadKNxAK1e17l1Qecwd3sBKwx3pJfOePUCMVRJ74NYTmI3vwexTP7Sf46Cfwb/HK0qSZn4qDzM/aXlpFnMkhT50wJXV0JgZwEqMEdjyOGq/FSQySe/u7JP/xP1H+z/4Yvc5b0cd1cBLD5A7/wEtMaFiHf909OKmRKePBKWWF42D1nkGJVBHe+CBCNyh2HiX72leRZp7Y019E6AbSNrEGO0g++//iW7WF8EOfQ5oFcu88S/J7/xm1rA6jbQeKP0Jwx+MYbTtJv/hXCJ+fyIf/F49YUZRZZIM90k3iW3+Am00Q3P00aqyaYucR0j/6b8hChtC+X0DxBXCLeVLPf4nCqVcJ7nwS/d5nsMf7yL39j1iDHcR/9t960v87K9T4mjYR3PNRMq99BXu8D2PdPbjJEaRtUrxwEKvvHIUzb2INXiB032fm9etaCoRQ0BvWE2u43t8g/PAvXtNWIHx+ApsfIrD5oVl/02tXE9z55NW2mu6RBG07rttv9Knfvr4jroMSKsO/4X5Cd39yYf2uaUX/8K/M387nx9eyFV/L1nnbKf7w3P0qASklAwOjnDnTSSbjPQ8Mw4czRx33HawQbBe3N4NMmIhKA+OTrfieakaEVnam49eD1KjN7Gh4mPbK7UT95Tfe6A5ue+QTQyQGzs/bRjfCNG1/vOSEW7ou9tBF8u++4kVjKyrG2rsIbH0EaRbJH/sh1kAH0ip6iwp3fQIlWgWujXn5BIXTr+PmUij+EIEdj6M3b/b2W8x779Hhyyg+P4FdH0Fv3LAMSYmVi1JEq7of3Zg7Eh08T41QWd2i+iUUDc1Xep+ubeKWCCW4HbBsEgbFCGJsvB9f++7pLHNpFz3zE3/Yi9JaoJT1Ri10fxh/ZGWZVn+kAn+kgtTIpZJtCqnx63wi3k+48Y0uuZZOktJFFoZwc71IO4dQAyjBJgjU33RJhD9She5f2azhSGUzms+POQ+BkRnvxXXsJZlcCiGoab+L7iPfJ5+a28zTLuYY7nibilVbl5w6I6XLePcJCumxkm18gShVbbtQ7ph33sFtBqvvLM54L9HHfxX/5oenyz3MzsMIRUONVy9qf0IIjHV342vb6a3mqhrYJsIIkfr+f8EavHiVwACPxEiOEH3y1/Gt2eutYjs23rKe99sUPj+Rj/zmdN9AYGy4H6v/HFbPadx8+upAxLFRo1XEPvo7KLFqkC5qtILJb/w+Vu9pfK3bUQJhjDV7cVKjZPd/B8Ufwr/+3jlXn/NHf4Q10EHZz/0H/BsfAEXD2HAfbiFL9u3/iX/rIyg1bVg9Jymceo3g3o8TeewLCCPonYciyLz8t5hd7+Lf8tBU1OBPOXSD8L7PIq0CucM/IPPK33qDDtsm+5O/997nvgDBXU8TfuTziHlWqO7g1kNKyeDgKLlc4b3uyk8t1O2VBP74bnBBqAICKsJ3a1bFFaGyte5+lBVIsVkKbLNAdqKP3OQgtpnz4l51A18gSiBeSyBadcdAvQQmB85j5lPztonWtFJWP7eZLVLiJIZIfvePUeM1GGv2Iq3iVISzQFoF3GwSfYoszh/9IYoRInTfz+IkR0j98M8w1t6N0bTJWyiZKj0FsAYuoNW0YKze6S0e/PjPiX/m91GjS5uD+oIxFHXhhJ8QCqoe8Po1h6G1ULVFlaTAlYXs0vek6zrz+uq911jWJ4AQijdwMoIQuXlm9EYKjEC0Cm2qPnmloCga4cpmRi8dKfkFuo7p1SPN8In4IENaacz+72H1fxfpZKd+RAKhBdHrn0Zv/CSKvng1SriiccWvn+6PECyrmzelw8ynKGYn52U5F4JQRSM1a+6m68hzlLqbRzoP0bL7o4QrlmZkZuZSDF88hGOVJmai1a1UNG9+X5Jsd/ABx5VyrRnPWOl6tdU3mzkhNB/StnBSo54ZomNPJ014So1ZrdGqWzDW3n2VQJgjkQKfHzebwE2NIW0LpINihHAL6VmxyULzYbTvQi27kgKgoFW3IHwB3HzaK6dcIGkprQLmpaOe2aRmYA979cHSddDK6iiefh17+BJaZTNmz2mkmUcrr8cZ75/ehxquANfB6j+Hf8P9oN8ZQAshUGNVRJ/+IoGdT2J2HMIa6sTNpxCagVbTirFmL76mTSjBO6aAtxvy+SI9PYO47vKk0tzB4iF0BRF/7/y0EoVRDnb/kIncEK68Wju2oeYu9jY/cUv74roOk72nuXjgW6SGL1HMJXAtE4lEUTU0X4BgWR07PvoviF5TrnYH3vVLDJy/QXSqoLptD77Q3FG+UkrMziNI2yLy+K9NmQZfhRIuJ3Tvp3FzSdxiHnu0G2vgvKfIVhSEooN00evX4N/4AIoRnJ6TaOV1hB/8edTyBrTa1Ux+5f/AzSWXTmAEoosiMMAz/hQI5hodKYqKEV7cvFsIgVDnIR5dd06y5HbB7UVhTuFG0yxfKHZLTEWC8VpQFJhHmphLDM3yibjVWK5ouYXAGnsTs/uraJX3oZXvAT0KVhp78gjF7q8j9DJ8jZ9Y9H790UpW2uVW1Q0C0ap5k2Ucq0ghNUq4fGkGs5ovQPWau+g/8zpWCVY5lxhipPMIofKlmXnmJgeY7Ds9b5uatffMKxO7gzt4r+Br3ohWs5rMa1/FzaUQmk7uyA9RQnGM1m3c+LlwjUJsKi4yd+A7mN0nPdNNRUEWsmCb1/OJAkQgcp0h5ky4xazngXH8BZzJoantBM5Y7/V+AqqGErqmDlyo3oEW+ayWZgG3mMUevMj4X/4WM6+FdG2E7vf8QlzHG5ilJ0h8+/+86pvgNURaRa/dbbyS8l5AMYL4Wrbha97sEUtXFiIUBRTtp4PwfR+eYi6Xp69v+L3uxh28R3Clw1uXn2U8O0hrxWY05eoksCJ4cz5sNwspJanBi5z80f9HcqiTK2WMqm4gFBXHKmLmkgTjtWhLXBj7oMIuZsklhuZ9P+r+ENHa1fNM+CVOcgS1rBZljghRe/gSmVe/4hkf636P+K9oAAlqtJroU79F7uD3SHz7D9Eb1hPe9wuoU/MAJVKJEox5k33NN6WAWNq7VCgq6k2kmiiKMnX8ufc5n59FiZ7MO3eV0p2TLLldsCQCQ16JGRNiWV/2N7pcvkDslqQpBKKec/Z8/SlmJm4pQyWlxLEK2MUctpmf+pejmJ3ELuSwTe9zxzZxrSKOY+JaJq5tep85Jo5l4thF0iNdizq2M34QNbYZ/7rfRajB6cx4rXof0s5hjx+4OQIjvDjZ081A1Y0bHsexTYrzKDQWCiEElau2EatpY6zr+NzHsgoMdxygYdM+jGsnPAuElJLhiwfn9WnxR6uoat3xU6EQuoP3H9SyOiKPfYHkP/xfZA/8A0ogglrRSOTxX0Wra7/6Xpn6j7zGDdzNpaZKPjw44/0kvvnvAYh8+FfRKhtB82FeOkbye/95jh4Ib8Jf4vchpUvu4PdIv/AXnqHoY19ACcZBVUl86z8i83NEM5ckJBf5ntANhC+A3rSR2Mf+OUroGnWboqKW1YGiovjDKLFKYp/439Fr26/blRKt9AxJ72AWhJgqFVohQ/DbHZFHv0Do3mfQVtCDarkxODhGKjV3JPodfPDhSodEfpSH2p+htfy9VZY6dpHu48+TGr4EQhCvW8vqu58hXNmEUFSkY5NPjaKo2k2P8z7oMPNp8smhedsYoTLvmpb8rgVKpAL33AHcYg4lODvRMHfwu0jHIvqR30QYIbKv/x3OxKD3R0VBX7WFaN0anPFeMq99leybf0/kyd+Y/nvpd/rNQVE0tBkJZgtH6fZCKDdHkt2oD7cvf7FEBYZjUzj7E+zhyxhr70JvXL8skaI3+ko1I7ho6c3NwHejnHjAzCVXjKG6QhC5jkkhM0ly8ALp0W4y433kk8Pk02MUs5M4ZoFbcpcJDWFUgXpVXiWEQCp+FH8VbmFuz4cbwTcHY7rcUFQd/QYxra5jlVRMLBaaEaJ+40MlCQyAiZ6TJIcvUd12cy73Vj7NSOfheWrUPCLFU3ncITDu4PaDtAoUzv4EX8tW4s/8HmKGIfLMe1bxBafSIfq8kg1FBbuIeekY7gzpqT3Rj9V/nujTX8S/9WGu1L/KfNpTYCwWtonZ9S7CFyB0/2fQqlsA6UVw5pJLG9gIBaHpuIUM0rFmEQxCCITux7dqK7l3vgeqht643jtvKaekne70NnrTRk+RkZn0iJ8rBs3SmSpb0Vcs5en9Bjeb9FbrKhtnxeD+NEIrr4fyW7tqvRRIKbl0qQ/LWmDkzB184CCEQsQoI29lcKUzawVZsLyLqTdCMTPJeM9JpHTxBeNseOSXqWrbPdVPb4EvVrf2lvXn/QeJXchSSE/M28oXjBGIVJVuIAS+tp3kDvwDmZf/BmPdPeBYoBmev5QRwB1JYQ934WTGKXYe9Z59gDMxQP7kK97/C+Xq+GIF5WlCUZffk06IGwYzfNCwNAVGMUfu0LMU3n2F0IM/T6x+zZISHKb3e4O/a7oxf93OMkH3BW8o7zfz6WVXYEgpcR2b3GQ/iYHzDHccJDnciZlNYBVz80cNrSC08j1Ywy/gZjpQgqsQig/pmri5btxsD1r1Qze331tQ3iAUFe0Gki3p2NiF+erwFoeKlm0Ey+rJTQ7M+XfbLDB0/i2qWncsuozk/2fvvYPsOtPzzt93ws2hb+ec0ciJAAESIMhhHpJDajij4JFkW8lrq+SS1y5JLru8oeyS7V3Zu66S1/JoJa9leSSNPCPNaAKHQ3JIMCAQgcip0TnH2zenc863f5zuBhrd9/btBBJgP1Usou894Tv3pO993vd9Hikl4eEbJKaH8i6ju7xUtj26IqumTWzifkIaOczIODIZJXPrNMITAKGgOD2o5Q3zpZtaZTNqSRWJ03+NcPtRQzXk+q+Q6Tq7YHuqvwzFX0b62vto1a0IVbctTW98hFhFySaqjlZeT/rqcVLn38DR+ghWIkzm2oe2YvkSNpPFQjjcaDVbSH78HeLHv4GjYSfSyKJVtaBXtSCEwHPwFbI9F4h899/h2fcialkdMp3AmOgDoeB//ldRPEEcLXtx7ThG4v0/x4xM4GjchTQNzOkhzOlhfM/+Mnp126rH+jAhc/sM0R/8Pp7Hv4rviZ+D+1DNuYn1QTabY3h4HMvabIf6vEJBocLXwHu3/5KRaDdBdwXKLIlR6WugIbT1vo3FyKZIR20BdU9JNb7ypgUEyueZHC0GUoKRSy2rf+HylxcM+IUQaGV1BL/826QuvkXq/BsI3Ylz6xEAPI/+FDKTInX+h6hlDXgf/wpWImLHq4qKFZkg1XcFVA2tsgnPo68hHC7Ukir0mvb5uFY43DiadiPWGLMIRUFZ56o/IQTKMg6fDxvWRmDk0raPvaLaQmX3pURV2EIm61zSs+SeVH220iOVdxnTyKxbBYaUEsvIMjPayfDV44x1niIZHv7UVGClZZC5/Z8gN+twYeUwI5dJXvgtVF8bqG4wU5jx24BAr1m5eJIQCoqqb/iDXojZvkSh5P09pbQwzdxdf8v5dZde3gSUJb8XQuAN1VLVfojec9+zhQkXb4GJ7nMkwyN4V6i7YebSTHSdLShK6itrWDer1k8DUkoMw8AwTCzLmhdtE7Mta4qioKoKmqbOf7aJBwdSStvSLFhJ6tbHhP/sf51NetiWkY62gwS/9JtoFY2o5Q0Ev/SPiH/4F8R+/Ie2lWPzHgIv/0Nib/zBvDuIVtFEyVf+KfH3/4yZb/5LexLTfgj/c79G4uS3EY67glVFQfEGl+yZnYNQVDyPfRWZy5A69waJk99GLam2rUrrt5O+eeJOZYOqofhKEY57CENFRfWFFk16hMON74mfQyYjJE/+FYnj30ANVuD/4q+jz2praNWtlPyt/43kif9B8pMfYUUn7YlVaR2eR1+dr7RQnF4CX/pNUtVtpC6+Ter8GyAU1JJqnB2HUB5Aq++NQm7kNsZEv/2bfM4mfA86JibCTE2tvc1zEw8uLCyi6Sl8zlKGIt0MRe44BW6vMu4rgSFNA2PW2tsWZfx8tqKtBdnETOEYRwhc/tJl53dCUfPaNmvl9QS//FtLrqc43QR/6p8s+Z1777O49z57ZzultYR+/l8VHEdREAKx7i46AiHujxPQZwVrIzAsEysdRzhc8+U464GCl6m4fyfJVmgt/BNZprEu3RtSSlLRcQYuvEn/hR+Rik0sULf/dCCR6THIzPaKCYHirreF4bJ3Sr4URykoOmaih5VOB4Wi3jd9BkVR7ZLvvASGXOB5LI0omBlwVix6eEorizF9BjWwE+FYWhlZUXWqtjzG8PX3ba2UJZCaGWOy9wKekuoVtV+l49NM9H5ScJmKtkdxPICBi5SScDjK8PA4fX0jjI1NEY3GSaezWJaFpqm4XE78fi9lZSVUV5dRX19FVVUZaoHKLCkl4+PTjI8XLlecg8Oh0dhYg9t9fypYksk0o6OTpNMZ3G4XtbUVOJ0Pvm7B3LmcI6AURaG+vgq/QxL70R9ghkcI/eLvopZU2YIrUW56AAAgAElEQVSbRo7s7bPEfvJfSV9/BF/Fz9v2qNuPojfuQmYSgEBx+xAuH3pth93zOmtz6tr9DI7W/chs2q7m8ARsQqRhp+2SNQvFV0rJ1/7lsvedGqrG/+I/wHvsa7ajie5C8QaRpoF73/Mos8rfjrptlP/6f0a5RyldK62l9Ff/A4rLt6BCUQhhEzOv/w5WKmq3hWj6gvWFUNArmvC/9Bt4n/rbdhuMoiJ0p33Md7VSqt4Q3id+Dvf+LyJztsWk0JwIt2911ScPKaSRQehOVH/phidCTNMimUwRjydJpzNkMjlM05q3Xtc0BV3Xcbmc+HxuvF53wWfY/YCUEtO0iETis+NOYxgmINA0FbfbSSDgw+/33NexGobB8PA40ej6VUluNKSUZDI5otEYyWSaTCaLYViARFVVHA4dr9dNIODF5XJ+Jkh4y7KIx5NEInFSqQyGYdiWoKo6f50Gg/75xMH9hio0ntnyc1hLzON05f69L+35Yu5O8C0E69l2kEvHSYRHyCbCWKaBoul2K0WgEsdsZWLh8VlkEjMkwyPk0nGktNB0F05/GZ6S6hVbukrLJB0Pk5wZxcjEkdIWrHf5y/AEq1aZ/ZfkClZf2L+ow/3gzWMLYWNanT79Z8f9xtooIKGgONyY2fwVCqtBIT5AwH3s5RXLTnDsdo61MRiWaTDVd5GbH/x3pvsv58nWFw+hqLal7az4jBDKbIZ67m8BQtj6HQX2JRQd1/Z/hrJgkiKRVnZJEkCs5uVxPzPnQskn4GtDWgvac6xYJ9nBb+Fq/w2Eu35etBQzQXbgW2SH/wbP3n8HeQgMIQSh+h2E6nYwevPDJZcxjQwjNz6iquNxXCuwQJrqu0hiKn/7iNMborLt0fuiFbOeSCbTXLnSyYkTFxkeHieXW57EE0Jw9Og+XnnlqYITasuy+OSTG7z55kdFjaWkJMCv/MqXaWioXn7hNSKVyvDGGx9w4cJNkskUXq+bxx7by4svHvnUA5q14tatPr797bfmz6XDofPzP/8yOyoUsl3nce16Cteup2AuI2HmkJkkQtUXWpQqKqq/dJFF973kuVA11MDiflm1pHLRclpo+XMrhEC4vCgu78LPdSfc9ZlwuNDKF9siC01fZOu2YNuewCLRsXsWQnF6bGu3wgNFaA7UYIFe4U2gllSDqiGzqXkiYT0wF/gnk2mmpmbo6RlicHCUmZkY8XiSVCozG8CaSClRFDEfxLrdTnw+DyUlfpqb62htraeiIoTT6Vjz+C5dusUnn9xYkOVsb2/k0KHdOBx33g+WZRGNJujs7OPWrV5GRqaIxxMkkzaBIQRomobb7SIY9FFZWcrOnW20tNTj93tshfw1wrIsDMMkm82RzeaIROKMjU0xMTHNxESY0dFJDGPxO2FgYIRvfvMNNG3lz8pQKMhLLz2x4LdYCyxLkkymGB2d5Pr1boaHJwiHoySTadLpDKZpIiWoqoLT6cDrdVNS4qehoZqtW1uora3A41kfbZbe3iFOnrxEJnPHZr2srISnnz6Ez3fneSKlJJFIMTAwyuXLnYyMTBKJxEgmU+Ryhh2szicOPFRUlNLe3sC2ba2EQv5P5R3VH77BTGp8nsgQQlAbaKO5dMe670tKSTo2yUT3OTKJGTKJaTKJGVKRsfm5cGS0kwvf+z3Ue+ZcuttP22M/g7+iadF2zVyG/otvMtl9jmDNFloe/TKKqjPVf4meM98lOtZFOj6NZeZQVQcObwmByhZ2PPv38lqyzo114NJbjN8+TXxygGzabnVXdRfuQDmh+p007Hme0oady84RpbRIRcbpv/AjxrvOkpgeIpe2heM1hwdXoJzypj3U73mekpqtK6tCkfZvUBBCrMqx4zON2RhsE2vDmggMZbaH17h6HDM8sl5jKsgjSbiPLRVy2X0JsTaxF8s0mOz9hCtv/idik30r1tPQnF5cvlKc3hJ0tx/d5Ud3+dAcHjSHG0V3oOkuFM2BqjtRNee8g8uF7/17EtODhXeguuZbg6xsGHPqNGa8E2kkuZcKUH3tOBp+ekXjR8r7ZwUrrcI/rxALsrHCWYFMjZLu+jqujn+M4ihFZqfJ9v0pubF3cDT8LIqrcACkOT3UbDvKWOfJvGRReOgasfGeogkM08gy0XUW00jnXSZYswV/ReNnIqNTLHK5HCdPXuD48bPEYsmi11MUQXl5CIfjwS3fHBub5NKlTuJx+7hjsSQXL97k4MGdVFauzNv7QYHiLUEpqSR95TiKv8wmGCwLIzxC+vK7qMEKnFse/bSHuYmHDM62g6iBcjJd53BuO4q4h5haDezqgEl6egbng9ZMJjMf/C0Fy5JYlkEuZ5BIpJicnAHg2rVufD4Pu3a1c+DATurqKlHV1ZMDY2NTXLp0a4FuRDqdZe/erfNBey5ncOtWLx9++Am9vUNkMrlF72UpuYtYiDEwMMr16900NtZw7NgjtLc3ouurewabpsnIyCQDA6NMToYZH7cJi0TCDqANw8Q08ydbotEEV692rWrftbUVvPDCkVWtey+y2RxdXQN8/PFluruHSCRSecdtGCaGkSKRSDE+Pk1X1yAff3yFjo4mDh/eTXNz3ap/zznMzMS5evU2icSdJGMoFODgwV3zBIZlWfT3j/LBB+fo7OwnkUjOV8vdjVzOvlZjsQQjIxPcuNHNuXPXeOyxvezZs+W+VSpKaXGm/00ujryPKnSyZhqX5iaZi/N8xy9s2H4jI7e4/KP/iLQMLNOcnc/d+Z0y8WnGbp1ctJ7TV0bD3heX3KZlmURGbjF8/X1SsUnqdj1DeOAaN97/E1vf7K570DQypCJjqLqzIOmQmBrgxvH/xujND+fJAUXVEYqKkUnOGwFMD1xh+9O/SnXH4wWrJ6KjXdw4/t8Y7/oYa1YIW9EcCAS5dJxcOkZ8coCpvsvseO7vUdH2qF3tXBQklpFbdql7SaGHAeJzWDGx3ljT01G4fXgOvETm5knSV47j2vOs3QO8xqCpYDgr5V0Pjo29AKS0lm3jUDR91cOQ0mKi5zxX3vx/iE/2F7GGQHd5cQerKG3YSah2G96yehzuALrbh+bwoupzGZvCgzKyqRVb0WYHvklu8K9RA9sRenDRPqS1cpV/aZmzD+mNP5+WZRb0bxZCQbmrL03xNOLc9ltkOv8jmc7fR699lWz/n2EmenBt+Ydolc8glMIPVkVRKWvcQ6Cyhcjo7SWXyaXjDF87TlnzvmUf/FJK4pP9hIdv5CW7VIebqi2H0V0b7+6yXrAsi1u3+nj33TMLJlsAum5n/RwObV7Z27Iscjk7U+d2O2lqqi0iAygIBn1UV5fNToit2f/sf2ezuU9NHC6RSJFMLjzudDpDPJ58eAmMgG37mTr7A1IX37ZbQxQV1VeKa/tR3PtfRMuTZdrEJlYLraqZwEu/Qeyt/5f4T/4r7oNfQvH47WTEUq8gVc9b/WKaJl1dA5w9e43bt/uJRGJLBn8rQTabY3o6wgcfnOfq1S6efvpRDh3aha6v3yR+cnKGTCaLz+chlUrz3ntnOXny4jyBWgzmsvbXr3czNDTOoUO7ePLJA/h8nhXPAbPZHB9++Akff3z5/iU01hFSSiYmwrz77sdcuXJ7Rb/jHEzTJBZLcO7cNTo7+9m/fxtPPnmQUMi/romIaDROPJ5AyjJyOYOzZ69y/PjZolsrwZ56ZDI5enuHGRmZpKtrgBdfPEJp6fKtDWuFKU16pq/yhbafsdtC44Psr/sCp/vfQF1mPrYWOH1l1Gw9uuCzbCrKWOcpAFz+ckobdi1qzdDdvqIsVNOxScZvn6Hzoz/HzGWo2/EUofpduAPlSGmSmB5mqu8y7mAlnlDNovXtyosprr79h4x1nkLMzj3rdj2Dr6weoahkEmFGbnzE6K0TxCf7ufr211E0u9V5UZu0lCRnRrn69teZ7PkERdOpaD1A7Y4vzDvbpSLjjNz8iPHbp4mOd3P1ra+zR3dR1rS36OtAUsScazPW38QSWBuBIRSc24/iPfLTJE5+m8T7f47vqV9AeEvWVB6zTGfXbN/Z+pV+5t2TZS7QRFgKiqqv+t5KRSbo/PDPiE8NLLusojmoaD1I7fYnKW/Zh9NTYpdqiaVFJDcCMj2OVnoQ1/Z/BmKJS2cV/cRSWliWnaXayMOYE0gtVFEzJyh652+BGtiBq+M3SV3/P8hd/C0Udz3ubf8UNXSgaBEed0klZc37iE70LkmISctkauAKyZlRfMuIeUrLJDx4nVRkPP/+AhWUNz9S1HUhLQMrNYTiLEdoa89ErhaZTJYzZ64uIi+qq8s5eHAnTU01lJQE0HUN0zRJp7NEo3GmpuyJeHV1+bL7UBTBwYM72bOng0wmO1/SO/f/Eycu0te3tGPMRsPh0HE49NlecxtzxM3DCiEEet029KpWpJG9Q8gpKkLTbevPB6iC6EFCOp2ht3cYwzAIBv3U1lY88K1KxSLXfw1jahDh9BB7+49JffIjtIomWydkictNb9iF/5m/u/S2cganTl3i4sVb605+SimZmprhzTc/Qtc1HnlkO5q2PlVmmUyG6ekoXq+bd989wwcfnCeTWYXN8Cyi0TjHj5/FMExeeOEIbvfKkiNSMq+18KBBSsnw8ATf+957dHb2r8t1EI3G+eijT5iZifHCC49TW1u5/EpFwjQtpqYitLRYnDt3jR/+8INF792VIJPJcv78NbLZHF/60pOUl6/emak4SBShUOKuIJ1LYkkDvzNEmaeGwZlb7Kg6vCF7DdZsYc8r/3jBZ5GRW4zdPg1S4q9sYefzfx+HZ2FLsRCiqFbedGya2yf/ElVzsP3pX6Z661FU3TXfMi8tk5ZHv4xpZPO2aQxfe4+xztNIy6J2x1Ns+8Iv4SmpuauyWFLevB+XL0TP2e+RDI/Qc+Y7hOq247xHu8kycwxeeovJ3gtIJPW7n6Pj2C/iClTcaa2XFhVtB7nxkz9m4NJbxCb76TnzXYLV7eguXxG/qkApgnRaLg7bxOcTaxfxjIVx7foCZmyK2Lt/Qvr6hzha9qKV1hVU+FaDlbj3PJv3+0Iwsmks00TVNlYLI5dJzDpN5IfD7Wc19KCZS9N/4Q2mB64s2zYSqGyl7bGfpnrrEXR34FOb1Ou1r5Lt+a9k+v4M1dsC92heKM4y1OCuFW/XyKw8W7FSSMskt8x+hKKiahZWaqG2hNACOJv/Lpmu/4zqa0O4qpGZMSQC4awoogpDo3b7k4xcfz8v8ZCYGmRqVsyzUBVGLh1n9Fb+dhSAyrZDeIJFTniMONnuP0Jv+Fm0kt3FrbMBGBubpr9/YRtaRUWIn/mZF2hurkNRFl/ztbV2r3+xk14hBLquoesaXq+b0tI7wlBSSrq6Bj81AqOmpoKOjiauX+8mmzVwu53s2bOVioqNngx+uhBCgO6cdRHZxP2AHXCN841v/ADTNNm7dyuvvfYF3O7PB4GRvv4B8Xf/G0gLoWqYM2OYM2P5VyjweHE6HWzf3sbNm70kk/lb+hwOHafTgcOho2l20sE0bZelOW2MfM+xWCzJm2+eoKTET0dHc5FHWRi5nMnIyAT9/SN89NEni8gLl8uB2+1E03RUVSCl3eKXTGZIp5fuWc/lDE6cuIDDofPMM4dWJEAshP0buVyFnwNzrlT3QlEUdF1b1dzI1hlZ8WqAfS/19Azx3e++y8DAaN5zaIufunA69XmicK7qL5lMLXlMhmFy6dIt4vEEr7/+HLW1i8XEV4vh4QmuXOnkxz8+sYi8mNNkcTj0+apGwzDnyf6ljtE0LS5f7kRRBK+//hw+n3vD5qlCKARcZcykJqn01TMa6+Xa2Cn6Z25Q5l0/M4GF+7TNAxTHwmekctd7SwgFRXOi3etCVSSkZZBLRdn90m9St/PpRSSFUO0EW77ZZjo2ycDFHyMtA29pPVuOfg1vaf0950Hg9JbQevirTPVfZmb45uz/b1DZfnjBsompQQavvIO0TAJVbbQ9/rO4g1ULtydUXL5SWh/7aaYHrxGb6GW86wzRsW5KG3cXdQ0UIya6rE7GJj6XWBOBYcWmmP6T38EY7cRKxcEyyXafJ9vzCcsF9c4th/ISGMuFI0Y2aYvabLAFWjYZWTY4crgDq6o8iN/1cCiEQFUre1/5J5TUbZt9mXx6GUmZmcRMdGOEzyI0/6Lj1koP414FgZGdFQTaSFhmjlyq8H4UVUdEPiZ5/q/u+UaA4kCaKXIjb2BGLgIKQvPg3v27CE/jsvsPVLZQ1riXwctv5R3fyM2PqN56dBETfjdiE73MjNzM+73u8lHZdhDV4VqWfAO77cdKDcMq2n/WE0NDYwsCAFVV2L17C01NNUuSF3fjYcjSe71uXnvtabZvbyUWS1JeXkJHR/OqROk2sYlCkFLS2zs8X+aezebXaXgY4d73PHptR9HLFxJFFUKwdWsT9fVV3LrVN/+5ogjcbhf19VXU1lZSXV1GKBQgEPDhcjlQVXU2eE0zPj5NX98wly93MjMTW3LOEQ5HOXHiAs3NdesiNpnL5fj448vz4qL2sdjCxTt3ttHUVEtVVSlerweHQ8c0bWeK8fEpbt3qy9smYbeCnKemppy9e7cW/WzWdZ1Dh3bT3p7/XWpZFtevd3P+/PVF39XWVvD443uXJUCWgtvtXJXWxFyFzPe//z4DAyNL3kNOp4PW1nq2bm2mpqaCUCiAy2UHbHNVhEND43R1DdDZ2Td/Lu7eR1fXID/84fu8/vpzlJWtT4vGtWtd3LrVy8zMnTmRz+emvb2Jjo4mqqpKCQb9OBw6UkIqZWu03L49wLVrXUxMTC86XsuySYy6uiqOHXtk3URR74UqVB5teNFuz/XU0BzawfGub1HmrWVH1WMbss/7hWD1Fqo7Hl+RIx3MXot9l2zdDKEQqttOoLI177Xi9IYobdzNzPBNzGyK8NANylsemScTpJSMd58lFRmfb0XxLSJD7sAdqCBUv53YRC9GJkF4+AalDbuWL6sWLCvQKaUkm9q0Tt7EYqytAkNKsAyEy4+6wn57xV+W97vlHs/ZZBTLyMByquxrRDo2WVAzAcDhDa34hSKlZKzzFOnIRMHlXIEKtj71S4Tqtq+784plGisWQzUmT6C4a3Ht+begebn3TAl1dUrBmdjUqtZbCUwjSyZRuMdT0XRcFXvQg0WqWCsO0Iopk7PVmmu2HWXkxgeYuaUzdTPDN4mMdlLZtrRwobQsxjpPFyRi/JUtlNR2YCV6MMbfW3Zc0ohjJfuWXW6jMT0dXeA44nI5aWio+dyUtQshCIUCHDr06VXBbOLzAcuy6OnJ72D0sEOv2YJes2Xdtuf1utm/fzs9PUM4HDq1tRVs3drMli1NlJQE8HhceYnI0tIgdXWV7NrVzr5923jvvTNcvdq1SPhxLtM/ODhGS0vdmoNYy7LbHuag6xo7d7bx1FOPUltbsWQ1QzDoo7a2gu3b29izp4Of/OQ0XV2DiwiXZDLN+++fo7m5jpKS4uaFmqbS3FxLc3P+DLphmEQi8SUJjGDQz+7dHfj9GzsnvBvJZJp33z1DX9/womBeCEFtbQXPPHOY9vZGfD7PIiLe7/dSURGipaWeAwd20NXVz3vvnaWvb2RRG4qtD/Uxr7761KpImnsxNTUz/29FETQ31/Lcc0doaqrG7V7sgBIIeKmqKqejo4kDB3bwzjunuHLl9qLKEcMwOXXqIs3NtbS1LXZkWg8IoVAbvKON9FjzK+yueQJddeF1FHBz+oxDKColtR3orsVz6+UgTYPoeDdGNomi6gRr2gvGDEJR8Zbc0dGITw3MJoVnBfvNHNGxbsxcGs3pIVjdVnB7iubAE7wjaB+f7EdKC8HyumSFEnb2wUky8fAy29nE5xFrIjBUfymhX/hdpLm8iuy9EM78/fbLJYOyiTBGNk2BTawLkuFR5DL9jN5Q9Yq95I1Mgqn+K5hGobIoQf3u56hsO7ghtrFmLrNiu1a17DBy8gOkNFA0L4iFDPtyrRT5kIqOs9EinmYuXVA3AkDVXfgan8dZvnxFxUohFIXShl0Eq9qYHry65DLZZISRGx9S3rx/iR5H2xprsu8CVp77TVF1KtsexekNkR3+iHTXH6C4agpXCFkGVmZylUe1PpBSkkqlF0zadF0revK7iU1sonjMzMQYG9t40vjzAlVV2bathZdfPkZVVRktLXUrsj8VQuBw6DQ31/LVrz6HaZpcu9a9iBiIRhP09Q3T2FizrpVZQggOHdrFF7/4xAJrzXzLulwOtm1roawsyDe/+SY9PUOLxjowMMrFizc5enT/Q1lFJqXkypVOPvnk+iKyQQjo6GjilVeepL6+etkktKIIvF43u3d3UFdXxXe/+y5Xrtxe8Jsahsm5c9doa6tn375t62JZO4etW5t57bWni9KR0nWd+voqXn/9WVwuJx9/fGXR8U9PRzh16hL19VUraiMqFpY0uT15kQpvPSFPJQ7VhcPz4GtFCUXFE6plNfNgI5siMW23v0ppJ7rm/l4SUhKfumMckE1GF8Q6uXScZMRuq7OMHMPX32dmpLPA5iyi490Ltrd8JDfb1uvyoTrcmNl8OiySVHQc08w9lG4km1g91ibiqTnQa9cvkzG/3WW+T8UmMTLJDRXylJZFYnqosOijouIOVK5YfTIdnyY5U9h21uktoar9EKq+MQ/mXCpalH3R3ZCpIczpsySnTiEUF4iFExOt9FHcO/+XFY8lMT1s64BsYCeAkUmSXIbA0J1enN47jg9SmmDlQHEsIKnsyqMMIEEp3q/d6QtR0XqAmZFbS5IQ0jKZHrhKKjKG9x4xTykhOtFLfCJ/tYTDW0Jl28E7x1N2FGfHbyLU/NeQlZkmff1fFzX+jYKUclEmR1HEA22LuolNfFYxNDS+JtG+BwrSwkrFEboToWobphQdCPh44on9qKq66jmJEAK/38uTTx5kcHCcSGRxpd3Q0DjZbG5dSYH6+iqefPIAXm/xFZRCCCoqSnnuucf41rfeYnp6YYn3nH7D7t1bFmgNPSyIxRKcPXt1UcsHQEVFKS++eJS6usoVXW5CCEpLg7z44lGmpyMMDS2cr2QyWU6dukx7exOBwPpk70KhAM8++9iKna78fi/PPHOYoaFxBgZGF3xnWZLbt/sZG5uioaF63efopmVyduDHPN78KiHP+ombfhagrXK+b5k5cuk4YM8jJ3vOM9lzvvj1jSx3Ew6WkZvXprPMHOO3P17ReEyj+JZkzeHG6SkhmZfAsAmRTDxcvLbbJj4X+ExGCMvxdrlUjGRkjMAGWuyl49PzDGQ+uHxlq2ohySajpJdpm/CEaglUtmwYQZOcGcXIrkw8Uy09gMud3yVDuPL3ChccS2SMbCq2fCnZGhCfHJh/wOeDr6x+ga6KTI+R6f1THLWvLBInNaZOYs5cwtHyS7OWsstDCIXqbU8wePltEuGl2fH4ZB/TQ9fxlFQv6IO0jCzjXWcwCjzkK1oP4C2tt/el+VAC21Hc9Qi1QMmp4kY4yzfWAmYZ2Imme+968VBoW2xiE58lGIbJwMDokoHXwwiZjhH76H8gHG78z/8aQneSG+vGik2hN+zMa4+6UiiKWGDBvVoIIWhoqGb79hZOnbq06PuJiTC5XA5Yn8SGy+Xg8OE9VFSUrvh5K4Sgra2BAwd28PbbpxZVYQwNjdPbO/zQERiWZdHZ2U9f3+IklK5rHD26n+bm2lW9v4QQ1NRU8PTTh/jrv35nEdHY3z/C5cu3OHJk35rfj0II9uzpoKWlbsUVHTaBFeKJJ/bzrW+9taD9E+wqr5s3e6mtrdyQChxFqAjEfXEjvK9Y5bFIac2SEPY2vKFatBWUqPvKG2wb6fntmfMJTqGoeEO1y2pVLNheaR3FZiR1tx93SVXBpG4mESY+2Y87sH5Ctpt48PGZJDCKuTwjI51Udzy+YWNITA+SiRfWTPCEqnF6V/ZyllJi5lLLkAcCl68U3b0xJfRSWsSnBlbs/qE4K5FK/omTKFIP4l7kUlHiUwMbSmCEh64jrcJWTIHq9oWkQXocY/IDHHWvLVpWqB5yY++g178ORRIYAN5QDeWtj5A4tzSBYZkGE7fPUNNxBO2uyXU2GWGqb/GEdg6qw01l64HZ/knQyg6jhR5Z5BSz+Djc6FXPojg/HWbbrr4wMIz1tSDcRPGwLEkslmB6eoZkMk0uZ86KEDoJBHyUlgbRtNVnlj9rkFKSyWSJROLEYgmy2Ry5nC1kqaoKDoeOx+MiEPDh93vWtVx7uXGlUhmmpyPE4wmyWQPLkrMOBk78fi8lJf41iePF4wkGB8ceSLvK1cDKpEhf+xC9unW2JxtSZ39I+voHlP7S76E4179dcK1wOnUaG2uWLM+Px5NLOlasFqFQkK1bm1Z9b+u6xo4drZw5c2WBICTYQqGdnX3s27f1vt1D9wOZTJZr17oWBe0AtbWV7NjRtqZnpaIItm1roamplmvXuhbt+/r1bvbu3bpsu89ycDp1du5sX9O5aWtroKamYpGDGEBnZz9HjuxD01anjZYPqqLSXr6f3vBVAq5SPI7AfMygCg1NXf+2lc86hKKg6vZxq5qTjmO/SMVd1bjLQVF1NOed82Q78tnvGd3pZdszv2KLchYJVXUULUSqu3x4glUUSunmUjFiEz2UN++zK+k2sQk+owRGMVOr6f7LC0Rn1hOWkSM8dJ1MsoDyrRD4y5tweFaeXTBy6YLWqUIIHJ7girU1ikUuHWd68FpeLYV8yPb9GbnJj+76RII07XYKxYVecQzXtt9e8XiyyQgzwzcprd+5IXof2VSM8OC1gpofiqpTUrNl4UPXSiMUB0Jf7Ost9KDt3LFC9w7N6aVm61FGrr1PNhVdcpmpgSskwsMEq9uBWYXpgcsFGWpfaR1lzfvmrxmhuqEIUVWhuXHUfXlFx7BSWJYkGo0TicSJx5PEYnHi8RTRaJxYLEkymWZkZGG5bCyW4NvffntesT0f3G4XL730xAOR5eVIuVwAACAASURBVMvlDN5440PGx4vTH6iuruBLX3pyTfvs7h7kww/Pk83a9/qePR3s378dXdcwTZORkUnOn79Gd/cQ4XCEVCqDYZjzve5+v5fa2gr27dtGe3sDHs/6TkaLgZRyXhhweHh8PvieE8o7enQ/gUB+8lRKiWlaRKNxRkcnuXmzl5GRCaLRBPF4klzOmA1GJIqiousaHo8Tn89LTU05u3Ztobm5Fq93ddaAExNh3n77FImETRi3tNRx9Oj+eTE+y7IIh2NcunSTa9e6CYcjxOOpWVJFoqoKLpdz3vq3tdUW/QuFlhask1KSzebIZHKk0xlmZqKMjk4xPj7N2NjUomCjq6ufP/3T76Gqyz97AwEfL798bM3B032DZWClIijekvlzZ2WTWInIsvpWnxYURaG0NIjb7VyUgTcMY8nAebVoba0reO8sB/serKS2tmIRgWELhY4TjyfXtI/PGqamIvT2Lk5AKIrC7t3thEJrTzy53U7279/KjRvdWNbCuWJ39yCTkzNrvgfr6iqprFybTXcw6Kejo2lJC9mJiWkmJ8Mrak0qBlJKxuMDXBn9iGujp3Drd66tHVWHOdz08rru70GAojrQ3fYcSEqJZRq4/ctrmuSDqjnRZ40ZpLSQlrWm7RXel06wuo3ha668AvdSWkx0n6Nu17O4fCtrd9rEw4uiCAwzNo05M7r8giuAcHrQK5uX/q6I9ePTg8QmeimpKd4OrVhk01Emes4XdCDRHB5KarcuKLsqGsUwNBuY7EyGRwgPXlvxelr5ERRP/fzfEonMRTFnLiKzYbSKY6saj2UaTPdfpn7P8zhXQQgVgpSS6FgX8amBgst5QrV4SqoXfih0pGUizYWTSCkl0pyrXlnZ+RdCEKrfgb+yOW9FRSYRZrL3IoEqO5MjLYPp/isY6US+jVLWtLe4B7u0WPoCVDasjSSbzfL97x/n+nV7MmZZ1l3/X/oey+UMuroKnzMAn8/DM88cWu8hbwgsy6K7e5C+vgLiWnchnV67tW00GufGjZ75lgGHw8GuXVuQUnL5cifvvHOK8fHwkq4HyWR63ubx1q0+9u3bxrPPHqakxH9fqzGSyTTvvXeGDz44RyZzh3Stqirj2LHCvfuWZTE2NsWNG71cvHiT8fFpstksprn0dWeaJqZpkk5nmJ6OMjg4ypUrt9m2rYXnnnuMysqyZW1970UqlV5gWZjN5jh0aDculxMpJbdu9fHOO6fp6xteMjg1DJN4PEk8nmRsbIrh4XG2bGnKS2BkMlk++ugTbt3qY2IiTDqdxTAMTHPp+y0SscnFYlBeHsIw1i+A3ngIUDSsTMIuN/+0h1MkXC7HktaeUpL32l0N6uur11zir+sa9fXV3LzZt+g5EonECYejDxWBMTAwusDyew5er4vGxtp1qTaxW0kqCQb9hMMLEx3pdJb+/pGCji3FoLq6fM2EtKoq1NdX4XY7F/0m6XSWkZFJmprWNs57IYSgKbSdcl/dokRglb9pXff1oEBzuPGV2W0b0jKIjfesqb1Gd3rxhKqhR2AaWWITfRvYriMI1W1Hd/nzEhgAM8O3iI73bBIYm5hHUQRG+upxoj/4/XXdsaN5L2W/+n+vev10bJKxWyfxVzSvaxWG7ad8mZnhmwWXc/nLKGvau6obWtUL22BJKcmlExvywLBMg8HL75COr1yFXis/AhxZ8JmUEpmdJn3j32LGbqGVrc6He7LvItGxbipa9q9q/XwwsilGbnxIJjGTfyEhCNVtwx2sXPB7K+5qhO4nO/CXOJv/DkIPgAQrFyY78C0UX7v92QrhcAeo2XaM8OA1LHNxMGBmU0z1XaRx3xfRXV7SsSmmB67mFZTVnV5qtj2Rt2JHSgsrdoNs/zcx493A3ZNMgVDduLb/M1Rf24qPpRhIKUkkUktO+j5v+LTbMMbHp0gmU1y+3Mm7735MLLZ8G9nc+Tt58iIzM1FeeeVJqqsrNlw2ZY5EefPNE3z88eV58kIIQX19Fa+++hTt7Y0Ff1PTtDhx4gKnTl1aVem9ZdnHfv78dcLhKF/+8tPU19es6dhjsQSGYWIYBleu3Ob73z/O1FTxPvcVFaWUlOQPCDOZHFevdn2urVLnIHQnWlk9mc4zpD75MY6GHViJGaSZw5johyKcuITTixaqXna59YSmaQUqYtan/cfpdFBWFlwXLYWGhio0TV1EYMTjKWZm4jQ2PhxaBZYlGRoaI5NZTC7b1Wrl63KcQghKSvxUVIQWERhSSnp7hzh27JFV70vTVCoqStdMXgkhZokQ16L3eyaTZXx8at3nsYpQ2Vm9unnmwwpF1QjVbcfhDpBNRWwx+OjEqjUjFE0nVL+Toavv2a6JfRfJJMI4V6H5Vwx8ZY0EKptJxybyLpNNRhi48Cal9TvRHA++68wm1o6iCAyZTmBODa7bToWjcOlbMa9naZkMX3ufmu1PEqhsWZdx2cRBnMHLby8r+FjWuGfVTKCmu5a1DcomZmwP5hUI5ywHKSUzwzcZvv5+wRaWlUAIAY5SFHc9ZuTKqreTTcUYvPwWpQ07142Qsqsvuhm9dYJCV5Xu9FLesh/lnt5J4arGUfsama6vY0Yuo3qb7fK8WCfSiODa8S8QjtXpdlS0HsQd/A6J6aWDjMhoJ6noBJrTQyI8Qmwyv/tIqH4HvvL8mQeZmyF9+w+w4j2owV0Y02fQSvYipYk5cxG96lmEY22lpIUghCAQ8FFWtnR1jZSQSCQXZNcVRcHv96JphbNZXq8bVX0wbPo0TeXRR3fS1FRDOp0hlcqQyWRJpzMkk2nC4ei69rcvhUgkzpkzVzh16tI8eeFyOaipqaCsrASn04GUkkgkzsDACNHonaofy7K4caMHh8PBV7/6HB5P8Q48K8WcHsS7757h1KmLCyoT6uoq+cpXnqWxsWbZ/WuaSlNTLefOXV/w2wohCAZ9lJeXEAj4cLmcKIoglcowOTnD8PD4gn3aQcMw7713lp/5mRfm2z9Wg1QqQzab4/btfn74ww8WkBcul4PS0iAejwtN0+a1OiKR2Hzmvbm5tmDmVFEEwaB/yfvNbqVJLKjEcDh0vF53UZUloZD/gdIzUNwBnDufIvo3/57wN/4FisuLzKaRRobwn/wOFNFP7dpxjNK//W/uw2jvwL6sNzbg93hc63YPl5aWoOvaosDeNE0ikRiWZT0wz+lCyGQyhMPRJTVkgkH/urbYud0uQqEgQiyerk1OzpDN5lZtU6rrOsGgb13OfUmJH7d78fNw7j2Syxlr0u1ZaruWtAinRommp+9K7AiC7jLKvfmF5h9mlDbsIlDVymTvJ0Qnehi68g6th15H0ZxLnud7r+F7l6loeQR/eSPhoevMDN9k5PoHNO1/GVRtVdsrBM3poarjMca7z+aNTaS0GO8+w1T/JSpbD25Iu/kmHiwURWA4tx4m9PP/avEXQoCqY4x2kfjoL0HV0Ou3o9dtQw1WInQnMpfGikyQ7b1EbugmalkdwVf/Z7Ta/K0fxV72sck+es/+DTue//urth+6G9IyGLn+vm0/VCDA15w+arY9gboKFlAIgeby4fQEC9oGJSNjJKaH5tsI1gOJqUFuvv+npJaxE82LJX4TiURmZ7CS/YtsVVe2bYvRWyep7jhCVcfjKEUKAOXdnJTk0jG6T3+b1ExhNxl/RTMVLYuzGUKo6HWvIjz1GKNvYCb6AYFasge95iXUkn2rayECPCXVVHU8Tvfpv1qyVSkZGSc20YOvvIHpgct3FKbvgao5qWw/VLD1RmamsaI37CqL4C5SV/93HK2/guppIjv8PcyZi+uV1FsSDofOyy8/sYCgWDA+KfnBD97n8uU7PuN+v4ef/dkXKC8vTKwoilIwG/1ZgqqqPP743llNBnM2C29hmibhcIS//MsfMzo6uaFjSCRSHD9+jkwmi65r7N69hccf30tFRQiXyzkfZGQyWaamIpw9e5UzZ66QTtstKKZpceVKJ62t9Tz22J4NUZifq7z48Y9PcPr05XkiYc6h4fXXn6GpqTiVfyEEHR1NNDZW09MzRFlZkNbWBrZsaaSqqgyPx4XD4ZgVKbXbNVKpDP39I3zwwXm6uwfng/05Aqe/f4QtW1YvfGgYJj09g3z88RUmJ8OoqkJ1dTmPPLKd9vZGfD4PmqaiKAqmaZLJ5JiejtDVNUBf3witrfUFf3ePx81rr31hyXaUcDjKN7/5owVZ3S1bGnnhhaPL6s2ATQh5vQ+I/gWA5sD72OtgGaSvHMdKRjAjY0jLsHUxtOUDK8W19ueLlHbLnK23YrcpzbXQzbXT2cvY/56YmN7wVh2Xy7nqAPheOJ06Pp+HeHxxRVc0Gsc0Hw4CI5XK5K1ay0fQrxaKIgiF/KiqtuhaSKczRKMJKipWS2Co66ZNoaoqfr8PWDzPSiRSZLO59SUwkFwYepeTfT/AtAwMK4umODCsHF9o/+nPLYGhOb20Hv4K0bEusqkoXSf/B0Y2RcPu53H6Sucrvy3TwMgmyaViRMZuk45N0bjvizjcC6uJXYFyWg69TvwN28Hv1offIJdJULvjKVzeEMpsotEybcvVbCrKzEgnRjpGw74voq/ABUUoKuVN+/CGavMm9QCyiRlun/gLPMEq/BWfz3ahTdxBUQSGXrMFvWbLos+llBhj3cSP/3cUfynB138H1/ZjS04KrEyS1IUfE/3efyB14U0CzXvy7q/YWEpaJgOX3sJf0UzD3hfWUK0gkVIy0fMJnR/9RUGrShCUNewkVLd91SKbLm8Id7CKZAFdkVRkjInu8/jKG9dckSClJBUd5/pP/piJ7rOsNlrNDn0HM3qPdoa0sFKDmNEbuDr+0ZrGmU3McPP4n+BwByht3LUGEVOJmU3Re/Z7jN46kbf1AkAoGnW7nsnrgCJUN3r5EfTyI0t+v1poDhc1W48yfOXdpdt5pMV0/xWq2g8XdB9xByupajtUmI2WOSSgeBpBddpEk5lBaD70imPkhr6LTA+Dc2N6CxVFIRjML2xmmtai4ElVVUKhwIr96T/rEMK2h1UUBV2/y7JXyg0hA+7FnAOHw6Fz5Mg+XnjhyJLZM01z4/W6qakpx+dz89ZbJ+crGHI5g5MnL9Le3kB19foKe82RF2+9dZKPPvpkvupACGhvb+S1175AXV3lisgDr9fDc889Tjgcob29saCGh6qqOJ0OgkEfdXVV/Pmf/3CBFksymeb27QFaWuoWnL+VIJ3O8M47p5maiqCqGo89toenn36UUCiQd1yVlaVs3dpMNpubv4byQVWVvPoYQohFgaTT6aS8vASP5+Esy1W8QfzP/xq+Z34ZmU0S/cHvk756nNJf/ndo5UW4kKxQ9f5usmJ6Osr4+BQTE2EikRjxeIpUKk0mk11AZswRmqZpzeuVbLRTjMOho2nro+NuE1tLz78SiVReraMHDdlsjlRq6VbIjdD5mKtCvJfLymZzJBJJKipWVzmpquqaqsjuhhB2wmEppFKZdRWdBTAtg6ujJznU+CKa4mAqMcyO6sc4O/A2pZ772+r1WYIQgsr2Q2w59gt0fvjnZBJhbn3w3xm+ehx/ZTNOTwkIMDJJ0rFJEtNDpKKTlDbspH7Xs4u2pygqNduOkZgeovv0X5GOTnD9J3/E4KW3CVQ2o7v9dgyYSZKOTZCYGiIdn6ay7SD1u59b8dh95Q1UdzxOz5nvFjQYmOq7xI33/j92vfgbuPzr07K1iQcTa3p7yVyG1Lk3MMZ78X/x13HteDKvxY3i9OA58DLZ22dInn8T544n8TzyxSWXXcnlaGQS3PrwG1hmlsZ9L6E5vSu+oC3TZKr/Mtd/8kckwoX7hh2eAPV7nl+TxanuCRCoaGZ64EpeZwxpmQzMtlSE6nes+iaVlsnMaCe3P/oLO5gvouc3H6xkP2bk8qLPhebD2f4P0KoWPwRXishYN1ff/jo7nv17lDbsRFFXFiRIKTGySfrOfo/uj/8qb+XCHILVbVRtOYxQlrkV8pIgYtXilyW1WwnUtJPuXFqPJDJ6m/jUYEGiq7RxN+6SqsI7UhwIoSJzERR3DUL1YMZuoZbsQVpZpJVByo1tXdjEZwstLfU8+eSBJcmLu6HrGocP72FgwBaznMPkZJjr13uoqipb1wlEIpHinXdOcerUpXnyQlEELS31vPrqF6itXRl5Mbd+a2sdUF+0AKcQgtLSAE88sZ++vuEF7SdDQ+PkcuaqCQzTtJicnEFVVQ4e3MELLzyOz+dZ9riEEOuWMf88Qqgqwu1HDVYgdCfC5UPxrFzDKB9scjDH6OgEXV2DdHbOiahmyGRyi/QhPm2oqlKU80wxUBQlb5Y9m80tctJ4UGEY5ryj071YL0LgbjidjiUTOYZhLqnDUSyEEOtImOd/LuVyxgaQVxIE1ARaSeXiTCdHqfA1UOmrp3vqMi2lxdt9PmxQNQdNj7yC7vLRdepbxCcHiE/1E5/qX3p53YU7UIGSJ27THC5aD30FhydIzxm75Tk20UNsoifP8h5cwcqiLVTvhqLq1O9+jrHbZ4gXaJmWlsnozRPoTi/tR7+Gt7RuQ0kMm0iWQOHEwSbuP9ZGYKRjpG+eQHF6cbYdWNafV2gOHG0HSZz8a9LX3s9LYKwUNjP4X4iMdtG4/yWC1VvQdFfBrLSUEmmZZBJhhq78hN6z31uWvEAIqrceobL90TX6fKtUth9i+Pr7ZBLhvMtFx7q5+tZ/ZucLv06wuh1F1Yva79yxpeNTjN74iJ4z3yE+PbioBUQIpWB1wr1wtv0DnK2/ds+nwg6QlyMAioW0CA9e45O/+T0a9jxPw54XcPnLUDRHwWOXUmIZWWKT/fSe/RsGL79dUNEYQHf5aXrkS3hKlu6lt8Uvb5EbewsrNXQPiSEQuh9n6/+E4qpc1aGquov6Xc8wcfvMkuchHZ9ivOtjsnnsfBXNSe32Y8uSPMJRihrchRm7gVqyF630UTI9/wUzehWZmUQIDWUDNTA28dmCqtpaHMFgcRnDQMDL4cO76ekZmrd1zGZz3LzZw+HDu1ecuVeUxVUAc5oXb711khMnLswTBooi2LGjjZdeOkZtbcWK9jOH5SoWCq3X1FRLdXU5g4N3yqPD4ci6BKNNTTU888xh/P7iS203sXYowUoUb8m6uS5JKeddk86du8bNm71LtlJ81rDa+yLftvIFxIZhbng1yf2CZVl5XWCWco1ZK3RdW5J0tSxrTXpJc1WA64V8536uVWo9IYSCxxEglp6mxF3BeLyfoZlOppIjOLX7a/PtKalm/2u/jZTgDlSgO1fWXqdqDhr2fpFQ/U6EolBav6Pg8lJKZDqBzKZAUVA8AcQ98z/d6aVx3xcpa9jNRM85pvouEZ8aJJuKgpRoTg/uYCX+8iZC9Tsoqd1aMCHr8ARoefSnKG/ex0T3Oab6L5OYHprVCZRoTu98S0eofieh2q1oK2gfuRv+yhZaHv0prr39hwXn75aZo//im8Qm+9ly9GuUN+9DdazO5vxezMVPZi5DcmaUqb6L+MobbYOBtbTJb2LdsTYCw8hhRSZAUVGKbN8QDpfddjCzOh0GVXfi8ARJRSa4uxXCzKUZvPw2U30XqWg9QHnLI/hK63F6S9CcHhRNBwSWkSOXSZCOThAd62b4+nHCg9eWaRux4StroOXgT6GvQ09sSd02Smo6GLt9Ov9Cs8H8xe//XzTu/yKVrQfxlNTkDealtMimYrZN6tB1hq++R2SsCyOz2H7T4Q5QUruV8a7iW0qE6kRaCjIzYduI3kuIaF4U98oss5zeEJaZWySamgwPc/vEXzB2+zSVbYcobdiJJ1iJ7g6gOdw2wyslppEhm4yQikww2fsJw9c/IBkeWtLdY+FgbTKqZuuRvA89mQ2T7vyPWPEuhCOElehG8bWBmcZKDaPXvAxrJG5CdTvwlTcSm+hd9F0uFWP01ilymaUnw4GqVvyVrcvuQ+hBnG1/H6H5QaholU9hxm5gzlxCqB4czb+IcNWs6Tg28eAgFApQW1u8OrkQgubmOkpLg/MEBsD4+DThcHTFBIaqqosmvLY2x1lOn768gLzo6Gjm5ZePUVW1MR70y8HtdlJWVrKAwMhmjTWLrSqKYO/erXlbPTaxcXC2HUT1laL6y9Zle9FonNOnL3Py5EUikfiqg/U5Ym+uKiKTyT1QgX++x8nDUn0B9pQn3znZiORs3rlJgXEUi/W8tPKPU67rfsB2IdlVfQSn5qbUW4PfGeJvrn0dt+7j2S1fW9+dLQOnJ0jjvpdWvb6iapQ17qKssciqEcsgfeVdUhffxkpGKPnpf46+hJ6gEAresno8oRrqdj6NmctgWSYgEUJF1RyoDheqXpyIrxAK/opmfGUN1O95HjOXQVqz2lTK7Pb04reXD4qqU7fjC0x0nWW081SByme7EmN64CoXf/gfqNl6lJptxwjWbEF3rU6c1jINMolpkpFxomNdthvl0HUyiTDbvvDLlDfve2BsuD8vWFv0JRSE7sRKRsmN96DVbS2cJbcsjGFbqE8sYyWaD6UNu2l//Ge59vYfEhm7veA7aZkkZ0bpO/8D+i/8CJe/DKc3hOb0oi4gMOKkohO2tWaRFQhOb4gtR/8WwZota9BmuGt7niBNB14lPHwjb4YdbFIiOtbF1Tf/gN7SOrxl9TYx4yu1A3mhYBoZMokZ0rFJkjMjJMIjpGNTeY/N4Q7QcewXCTXsJDLWRSY+XdSYrcwE2d4/xZg6DXJxGaUaOoh7xz8v7gfAriBoPvAqujvAjXf/C0Z2YaBu5jLMDN1gZugGmsONy1+OwxNAdXhQFNUWQzQyZBMzpKITSxI1S8P2nd5y9Gs4vPkrD6zkAFaiC9f230Fx15O+8X/i2v5PEaqPbN83QNERyurLRoUQtpjnlseITw8i7yFdsqko2cGrS66rqDqVbQdx+5cv4RdCQfXf0bARzgpcW38bmQ2D6kTowXW5pjfxYKCsLEhJSX69haXgdjtpaqphYOBOO1MkEmd6OrIiMgTs0vW5cnPbonXOKvUS2awxv8yePR28+OJRqqrWJ9BcDTRNW0TQzGkcrAXBoJ/W1vqHQtjwQYNWVodWtnahPykl4XCU73//OJcvd+YltYQQuFwOnE4HJSV+QqEAwaAfr9c9K6Spo+varHCriqYpjI+H+dGPPlxAGK437OByfaJLW5h46W2pqrLhlsv3C4qSv3IhX2XGWmCaS1ev2ONY/bNjPZ5hdyPfsSuKUnTbXrFQhMK2ykfn/352y8+zNzmMR/c//BoYioZ77/NoFU3MfOt3kQVapIUQCFXDUUDgfSWY214hwfiVwEpEyPZdwtF2AGW2ckUIgdMXYutTf2fWDvYahROsknR0gp4z32Ho6rsEqtooqemgpHYrvrI6dHcARdFgttpM2syfXWExGzclwyMkwsPEJvpIzoySiozZseFd+5UbqXK/iVVjTQSG4nChVbeRG7lN8vR3cDTtRs3TjyQtk9zgDZIXfgxCoNW2591uoUultGEnZU172HLsF7j8o9/PG3xLyyQVGV+948ZdUHUXrYe/Qs22J9ct0BOKSnnLfmq2HaP/wo/m2cx8kNIiPjVAfGqAcUVDUVWYG8vsDWlZxrK0uqo5aTrwKo2PvIKZTeItrSuawMiNvk1u5A208sdRvC0gFl4+iqe+qO3MQXd5KW3cTUltB8mZEXrPfR/LyCy5rJFNEZ8agKXlIlYEb2ktW5/82/jKGwoHXmYaFBeqf+tdZJBAuKrQqp8nff3f4Kh/HaGtvgRcUVX+f/bePLaOa8/v/Jxa776RvNxJkaIoktp3WZItS97fe3Y/+71+3elOOpNOECSYdGYwQYBgBpgJZhAMMEiACSadAOlMOktngN6eu/s9P7c32ZYtW7tkbZSoheK+X/LuS92qmj+KpETxchUpb/oCBMl7q+qcqjp16vy+v9/v+6tsPcjAtY/IJhaugf0odG+Y6MZ9y841tG0b24hjJbuwzSxycCuSuwrbzINVAElfHxfSU3yjIATTZUNXpqUghJgXBWFZFrFYfMUlEh+OwMhm85w8eZ6zZ6/OkhczaSM/+MGzlJWtrkzxWsHxis+f8x/X7nOMWN/TR+5bjHy+wMmT57lypaukASeEU160ubmWTZsaqamJEgj4UBQJWZaRJIEQ0nQqx1wvtiOwub7kliMeujZG7EwaTSmoqvydyR2XJGnB+7LWYpUzxyxNYCzcj+VgphLWWsEwSuuCONWd1tY5YtkmXWMXyBbmRu1OADkjRV1o4QqH33YIIUBzOSlwj1mp7+tGcaKfzIVfodZ3wCOpN4GqFtqe/zt89c7/TTrWv6zjFTJxxrsvEuu9iqzqSLKK6vahuQPIio6QlFniwsinMXIprGIByyximQZW0WBdy/E9xZrjsQgM4fbj3v0quZunyF0/Sew//VPcu19Fa9iG5As7b3DLxEyMk791muzl9ygO30OpaMC9fWGV2oVedUJWCNW2ISkaVZsPY5kGtz79z4uW3XlcKLqHjQd/nab9b604v20pqLqHTYf/BkYuxdDNz5YtsGlbRcwlCI9S0L0hGve8Qcszv46iuZEVDX9FI7HeayznwbUS15DDO3G1/88I+fEV612+MgKVTbMRIZKs0H3uLzCN0iTGWsBfsYEtL/0DKpr3LP1ilTWwi9hmDqH4QAisTD+StwkhFOxiGttavZCWA0GwqoWyxh30X/1w2XtF6rcQiDYta1vbtjATneTv/D5W8ja2XcSz/f9E0ssojp2kOHXJ0fLQvl5j8SnWH5Ik4/evXOjYEbWc73mZmkpiWTYrCSSYicAoFAxOnjzPZ59dnBXGUxSZnTvbeOWVw5SXr+94nDG6nHK2D8paznimnUW+RTa79vOR1+teszKGT/HkYVk2V650ce7c9ZIkgK5r7N27hWee2UE0GlkXfYTHhTP218boNk1rttTyo3C7Xd+ZCD9NU6fFOpPzvluPaJlMJldyfKnq/MiwlcA0zfjvoAAAIABJREFUTXK5x127zMAmkyl973VdW3MizrItbo6cZyIzNP2/STIfwzALvLDpt74xBIaVniL16R+hNe+mcP8rzPF+1LrNeA6+hdDcGP2dZC/+NWYqhhyqwrP/DZTyBvK3vqTQew3ZF6HQcwXJ5Xe+q21d9DmybZv8jc/IdZ7CziURLj/unS+hbdyNEBJWOk726scU7l/GLhaQg1G8h3+GEqmhODlE9tL7FIdug6Lh3nYMvfUA+TvnMfo7MZMTSJ4gSlkd+TvncG87jt5+GCuTIPvVBxg9V0FIuNoOo3ccgWKB5Mf/BbV6E4WeK1iZBFpdG+49P0RoOtnLH5C9+NcY/TeZ+tN/geT24d75Mq72I4CzTinfsIttr/4jbnz0ByRG7y3ba2CZxmwVk8U0Bp/i24/HIzCEhKv9CN6Db5L+7I8p3L1IoecaQtEQugehqNhGDruQwzbyYBpIvgi+l/5eybytGSw0TD2BKJ6gU3FBVlRqOp5HVl10nvh/SY33LrLn6uDyldF88C0nzWGNyYsZeMLVtB//XSzTYLjry2WntKwULn8Zm4789nS52WnFe0kmUNGErLkwl6EBgtAQqg8hr43adqCyGUVzohc0T5CWQ7+JkGR6Lr6zaFrNqiAkgpXNdLz496lo2r2syAVJL0eoQcxEJ2r0GJKvhXz3H2JlB7ESNxCyCyE/vhGiqG6qNh9m8MZJLHPpRYWQFCo3HURepu6MbSQodP8hmBm0xr9Joe9PZquOCL2c4vgptNo34SmB8Z2HJIkVR1/MwO3WkCRpTuhxJpNbcRi6E1IuuHTpJp9/fmmO4VNREebllw9RVrY2YaqPwrZtkskMIyPjjI7GmJiIk0ikSKezs6UtHULjAbGxkGG2WggxU13gu+GV/j4inc5w8WInmcx8oTlNU3n22d08//w+PJ7V5YQ/CemLfN6YjXp6XJimuaBwqcfjXrNqJ183dF1dkDiIx1MlP38cJJPpkpESj0tgFIvmguVgVwrbdvpZCi6XvubknSwUftD+u9g47yEbyBopPur6/3Cr3xxBZLtoUOi+jDF0B1fbIZSqjUiqDpJMcbSH5Lv/DrVhK+6mneS7TpN45/8h9NP/BXNqmMyZv8Sz/3VcHc+Su/4ZiXd/n9Bv/vMldXusbAK1ugXJFybXeYrUp39EuHoTwhMg/cWfkrv2Ke69P0QOlGPlUghZxSrkSH38X7DSk7i2HsOKj5L84A+QPEHMxBi5Kx/h3v0a6dNvozXtRPZFSJ/5C9S6dtJn3sbou4F758vY+TSpz/4bSAJtww4Kdy9QuHcRz743QJLIfPnnCNWF58CP0Rq2Yk4OYWXiePa9juQLoYTn6ucJSaJi4162qTo3P/lPTPR8tZ636ym+hXhMDQyB5PYTeO2/R61pJX3qTymO9WJlk9i5hxhqRUfyRVBrWvA9/zu42g4tqoGx0OveV96AO/Ag31pWVKo3H8ITquTembcZ7jqFkZ3PjK8UsuYmVN1K65HfomzDTmRl/UrXCSHwldWz7bXfw1/eSN+VD8gll59KsBRkzU35hp0073+L8sYd02KmD9oOVrei6t5lERhK2X4Kg+9gxjuRfM1O9ZFH79YKFmuR+q2z/RFCoHtDtD77NwnVbObOF39MYvgu5gIpJcuHQPMEqek4SvOBt/BF6hatTjNnT1c1rk2/h+SuBdmNVvcWudRdCvf/EGQvevPfReirq4wwp51p9elg1UYmBzqX3N5f3kC4vmPZObB2fhwzfhX3tv8DybcJY+idB23rZWCZjijrU3znsdryeUI4AoOqKpPPPyAwCoXVCA0Kbty4y+efX5rntZyaSnHzZjcHD25fs4XvTKRFX98wV6/e5s6dXuLxFJlMbh1K/C0NIQSqqjwlML6lsG2bsbFJurtLR362tTVx9Ojex4qwWcv0joWQyeTIZh0C8nHHYjKZWZDoC4X83xkCw+NxEQqVrtgwMTG14nS6xVAsmsRiiZLjwOt1Ewis3lg3jCKJRHpN7n02m1+QvPL7vQuW110thBBoylzyxqV4qPDV0x+/zZaqZ9a0vceBbVnoG3bgOfTTOdETmc7PsfIZ9I27ES4fWtMuEr/815gTfWCDHKrEc+DHKOFqlIoNTPzhP8GMDS5JYLi2HsNKTmAXsmhNO8l8+WeY6Ri2VSR38ws8h36CZ98bc9bAxsBNCvcu4j3yGyhlddihSrJffUj+9lkkfwSlugX3nh+Sv3sBbcN21JrN5P/yX1Ec7yN39WPcO19GqWgE20K6fpLcjc9R67eAELi2HMVz8E3AxujrxBjsQigqanULxvAdpPtX0DZsX/C8JEmmrHEHu974p9w9/WcMdX5GLrUGeeRP8Z3AmqwQhSeI55mf4Nr2AkbvVYzRHqxUDMwiQnUh+SOoNa2odW2IZZTXKbUcFrKCP9o0rzyPkGSCVZvY/oN/TOWmAwxcO8H4/UsU85kVlQhFCGRFI1C5kfrtL1PddgTdF1n+/o8JdyBK27H/jvKmnfRc+hXj3ZcwssmVncMMhISiugjXtVPd/hy1HUdR3aVF+3xltbj8ZeSS40sfV3Zj50bIXPlnKKEdCC3Ew3ST5GtGq/3xsrqounz4oxvmhcTJqovqtmcJVW9msPNT+q9+RHKsG6tYZCURNkJIqC4fFRv3UrftRSqadi9ZinX+MRTkyP7pvwWSdyOeHf8XVnYQoYYQrsr5BM4q4QqUE23ZR3zkLtZiwkySTKRhG57QCsSqbEcbRaglBEvXKeLnKb6bePT5WQ0BMDWV5MSJsyUXvdlsjg8/PI3f72HHjsVFoZcD27aZmkryxReXOX36Cul0pqR3e0aHwKn1PvspwGxayVM8xQz6+0dm054ehixL7NnT8VjkhVNSOLcumgoPI5fLkUgsV/h6cYyOTpQUMdV1bVrr5btB1smyTDQaQVHkeeebSKSYmkqumW5PKpVhcrJ0JGo0GnksosQwitP6RTay/Hj3ZmJiqiR5Jcsy4XBgzckr27ZJ5icfSqO2yRUz9MdvUxNYXlrtk4QSbeRRt6w5NYIZGyD16R85Tj8b1IatoDiOXcntQ5qudihcXoSqYeUWj/Cxs0mSJ/4T5lgvki+ElY5j5zNgWdjZJFgmSqR2ngPPyiQw42NkL/41uWufTLfvRw5GsU0DobkRiopQNCTdi5AkBGDn05jxUXLXT1LovjTdCXuWzEBIKBUN08++cAo+ZBMrvn5CCDzhGra89A+o3HSQ7nNvM95zBbOQY901K4RAVl2oLv9TjbhvINaGwJgeoLI/grzlKK4O2zG8bRskyTHylnnzFc1NuLYNdzA67/Pyxh0lX4RCCBTNTU3Hc5Rv2Eli5C5j3ReJ9V0nlxzHyKcxC1kss4htWbNqurKio7q86N4wgWgz0U0HCFVvwuUvR5KfbM6q0yeViua9hKo3k5roZeT2GSYHOsnGRzHyaYqFLFaxgD1tNAhJelDCSHOjaB7cgQpC1Zsob9pNINqE5g0t6qlXNDdVrYeQSkSZeMI1cwgGM34dJBmBipm4MW972crDIwSGy19OWeO2eQaAN1yDJ1g5737O/O8JRWne/xbVbUeYHLjJ2N1zxEfuYmSTGLkU5rT4DraNkCQkWUXR3KguH65ABWX12yhv3kUg2oTq8q9uASWEM4atPFZ+DLuYcdSM1SBCL1/TvF4hJCpbD9F35UMyk4MLbqe5/VS1HnSUlZd7bMWP0MKYk5dQokdnP7eLGYpjJxGqD0l7cmTdU3x9cNTnV/fSt+35JRFXszjN5wvk8w5J53LphMMBxscnZw22RCLF++9/STgcoL6+akHV/6X7axOLxfnLv/yYmze75xmEXq97tipEeXkYv9+Lx+NC11U0zakMIcsyn3xyjmvX7izQylN8HzExMVXy81DIT0VF5LEMdsuyicUSFAprpVFQGrYNQ0NjbN3a8ljRTrZt09c3UpLA8Pu9hEKrfP+urBc8CQE+IQQNDTW4XPo8AjaZzDAwMEokElwT4nVyMsHY2Pwc/pmy1o/bxuhojGw2h8+3+vRo27YZGhormUrlcmlUVi5dJW2lMK0i7936z4ynH1on2TY+PUR79MCatrUmKLFOlEKVKNEmgr/2TxCzVT1sJJcfo/c6VjaJlU0huXxYuRS2kUdylY78mUHh/lfku84Q/o3/DTlSTf72WZIf/kenC26/k7oSG0SzrDkkhnAHkENVeI/+Nlrj9tm+CEUj+9WHzCFfHv5T8zjaHQd+DdeWow/2k1XsfMbZ9GHbY16wtgyWuSwnmhACWdWJtuwnWNXC5EAn/Vc/ZGqoi1xizLEF1hCq7sUVqCBcv4Wq1mcoa9z+ndHx+S5h1W+tGYO05OQkBDbSPGXt5cAbqWXfr//zVfVJCAndG6KieQ/lTbsxi3myUyPkUhMU0lPTRq/hlJVUdcfY9ZfjDlWh6isXtlsKpmkzPJRjbDRPJKJRW+9eku0WQqB5AkQ8WwnXbcEyDbLxUXLJcQqZOMVCZvZhlSQFSdGwhYuBERVLBGjd1kBZuXvZ5yKrLjYf/R02H/2dJbfVm/8uetPfXqTz84dT7dZj1G49tqy+PHIwJFnBG67BG66hdssxCtk42fjYLCllGXls20KSVWRFR/OGcAcqcAcrkJXH1+mwbRsrdYdC359gTl7ENhLTBEYYpfwZtIbfQugrKyG5GDyBKJ5Q5aIERrB6M6GazSs6rnBFUeveJN/73yjGzmBlBzH6/xyj/+eYiRtoDX8D4ap+3O4/xbcAtm2X9BwvZz/TNOeJ/mmauqrxL8sSlZVlHD26j40b6/nwwy85f/76rBE0NDTGL3/5KW+99SJVVeWraqNQMDhx4ixXr96e87nX62bbtk1s395KfX0VXu/C82WxWMTrXR/9o6f49mIhYVePx71qjZkZ5HI57t8ffCI6GN3d/eTzhcciMJLJDH19wyWjsSKRAOHwWpVxZMGSnKZpPZHrBVBbW0FFRXgegZHL5enq6qG1dcNjjwHTtLh7t6+kMKjf76Gh4fHLhfb3D5NIpB+LwMjnC9y/P1DyneLxuKmtjZbY6/EgSTLPNP4I0555FwkUSSXiqcKleDAtE0mIb7TB6ep4lsLts6S/+DPUxm3YhSyYJu6dLwFgxgZJn/oT1JpN5DtPoVZtRI7UYBt5ihMDGEO3sbOp6ZQMDaW8AaF7ABtj4CbFsR6y1z6B6RRsyRfB1XaIzJd/jl3IIPnLsLNJ9NYDqJUb0DfuJvPlz7HTcVA0rOQE+uaDizqe5VAU9/YXyF56DywL4fJiJSfQ6rcgR5ZeT8rhKszkBNmL7yGX16FWNqNUNCy6jxACl7+M6rYjRFv2kxrvZXKgk1jfdRIjd8nER7FMA9synR/bmuY1H54cnJKqCGnWCSxJMro3jL+ikUC0mWBNK4FoM55Q5arHkaRoqO5Aye9Ul39VTnJFc6G5A1glCj5obt+K+zrj/F+wn+tgF68lVv3WihfymLZNRJ8vUlUwTS6MD7MlXE5AWxvBx5VCCIGiuvBXNOKvaPxa+pDPmZz5IkbXrRRbtweoqnGtKFxPTKe1+Mrq8JUtXKJ0ZDjHpY8HiU8Z+MsMysrXR91+LSqPrLptIdA9IXRPCKo3PZE2bWOS3J3fx0p3o5QdcsrE2iZW6h7G8HvYloGr5R+C4luT9tJTQ6RjC5MXQpKp3HQA1bWy9oSkotW8jpB0jKF3EHoZZqobSQuhN/0uatUriBVEdDzFtxeWZa9avM3RjJhrJXg8yydLZyCEYNu2Vo4f309NTQWyLHPs2H4SiRSdnd2z5Hh39wAffHCaN988js/nWXE79+71c/363MgJt9vFyy8fYs+ejmUJLNrzFj9P8RSLwX7sdKORkRj3769fZbWHMToao79/hLa21YXeO9EXQ4yNzS/FLssyDQ3V6PraaCA4+j2l31PZbP6J6dm43S7a25u5f39gHmly69Z9DhzYRn394xEMiURqwaiv5uY6QqHSBsdKkExmuHevn5qa1et4xWJx7t4tXeayri6K37/25K9tW0xkBmmL7kcgUGXNqbJhmwwn79Mdu07YHWVj2fZ5WhnridGRHPGpolM+uVwjpGvT+g7zo1uVigYCP/rHZC+9R/7GZwjNjbZxN0xrwinRDcj+CPmuM0i+ML5jv4PkC2FOjZI591eY8VHk8jryXWcx+m7gO/a30Rq24n3mJ+TvnEdy+3FvfwGjotEpqCAE3kM/RfKXUbj/FVgmcrgaJAWhuvAd+9tkr54gf/fCdPuNSC4fcrASjDzICmptG5K/HOHyojZuQ7i8eA/9BDlYQf7uReeYkRqE249QNNTG7cgPpeEr0SYnpWXm/6qN+J77LQr3r1Ac70XyhuYRGLYN6XSR8bE8qioRrdRRVcdIlxWNYFULgWgzNR3PU8xnyKUmSMcGySZGyadiFLJJp1RqsYBtW7MR647R7kfzhHEHy/EEq9C9YRTdg6J7kOTVOWZmIIRETdsRIvVbSn8vybhWIVGw8dBv0Lj7R9gl1iSSJONaQiPlUaguHx0v/n1an/tbJb+XVR3Nsz6C6muBVVstN6YmeK+vm3/YsYtKt/OA2LZN0ijw8+4uftV3j3958NjXRmB8E5BKmfT2ZsnlLAxjffKobdtmbDTP+FgB07QxzaeL7bWClb6PlbyFq+N/RS17wEbbtoUx9Cvyt/8NVv2vI68BgWFbFkM3Pyefmr8QnIEnVEX5hh1I8soXhELxotX+GLXqFezCJGA7Oh6K92lu3/cIlmWRSDjK9ivJobZtu2TYfDgcWNAruhBUVWHnzs1zFvkVFWFef/150uksPT1OeTzTtLh6tYtQyMcLLxxcka5AsWhy82b3nBx/WZbYvbudgwe3L1tYzjStVUWsPMV3G2536XVNJpMjnzew7ZVPq7Ztk8vlOXXqEonE2le0KIVUKsP589dpbKzB5Vp5ZZyZ/UtFpHi9LtramtbMgyeEwONxIUliHpE6OZkglcosKLC5llAUmY6OZs6evcr4+Nw5MRab4osvLvPmmy+sSrzStm2KRZMzZ64yODg673uPx8X27a0Ljr+VwLIsLly4wfbtm1ZVWts0LS5c6CQWm6/TIcsSHR0b11zAE8C0Tb7seYfrw19i2iY1gWb217+Cjc37t/4rqqxxOTtGvphhZ+3za97+Qjh3epLz56ZQFMHzxys4/FwZwdf/x5LbCkl2dAEXqMYoNDeeg28hueZq/inhqgWPCeB95id4n/nJ7P/u7cdn/5a8IbwH38R78M15+8nBCnxHfmP+56FK2HwQAP+Lvzv7efD1/2H2b8++1/Hse33evsE35vbz0XYl3TOvv4+iUDD5/NMJLl6YwuORefnVKB1b55J3QpLQ3H40tx9PqJJIXceCx3tSEEKguv2o7rWdj1y+CKyhNqOQZNyBxy9E8HVh1TFWlS4P9xJT/MHNr4gX8s4CN5/j39/8ij/v7uLXGjdR4fp+17kfGc6RzTwI9VkrwceHYRg2Q4P5p8TFesAqImQvsrdxzmpUIJB9G0HIayaCmUtNMNFzZbZ+9TwIQai6FW9k4Uich2Ebccz4jbk/iU6s9H1sI45tJLAyvZiJTsz4DUff4ym+F0gm0yVzlheDbduMjMwV+pVliUgkuGqNiochhKCysoyXXz40xwgpFk3Onr02J71kOcjl8oyNxeaQxm63i46O5hUtqg2jWDKM+ym+34hESnul4vHUNNG38vdxsWhy8WInnZ33Vq1Ts1JYlk1n5z1u3epecQqGaVpcudJFV1dPye+bm+uorFyZR3AxCCHw+Ty4XPON92w2x927fU9EbNeZq8ppb2+epwFkWTbXrt3hypWuFc1XD+POnV7Onr1aUsS1oaGaTZsa14wUGhgY4dy5aysWjLUsm/v3B7h8+WbJax6NltHQUL1u4edGMY+muGkp28F4aoAbI2fIGWkMq8CLm36bPXUvcj92fV3afoonh3zOYqA/SyFvkUwUGRpcm9K/T/HdwKojMJoDIf6n7fv4N9cv8u9uXOa1hmb+a9d1elJxfm/rbo7VNKKuwcL22wrbtuntyWIYDwzcUmE/j4t8zqKv96nxuR6Q3DUIvQIzcROhlYGkATaYWczEDWT/ZoT6+OFVtm0xNXCTxPDCQoGK5qG6/dlll/QtTl0hd+tfAY52ko0NxYxDukia86ldcEgaNYh7+79A9q9MW+Mpvp0YH58iFouvKC0jnc7S2zs857NQKEAkUrq60WoghKC1dQOvvXaEd975bNYLnU5n+eij04RCfrZubVlW5IhDPMxd7GiaQjS6fIPKtm2SyRTDw9+dsm2ldAScSldPCfCVoLY2WrISRbFocu7cNRoaqvH7l/d82bZNJpPj9OkrnDx5fkF9jfVCJpPj3Xc/R5Ik2tubUNWlCb5CwaCz8x4ffni6JBnq9brZu3cLHs/aOrHKy0MEg755bRpGkXPnrtHS0kBNzdrpUi0ERZE5dGgnfX3D3L8/N+0zlcrw7rufk88b7NnTga4vLxy9UDDo6urhnXdOMjWVnPe9z+fh6NE9j1Xh5lEYRpFPPjmPLMscPLgdXV86Csc0LXp6BvnlLz8tGX2haSo7d26mrCy0LvdBAGFPFUebf0KFr44yTzW3xs5TH9qMhIRL9RL1N3AvdnXN234SEG4fcrDiaWQsoKgSwZDKQH8W3SURLns8bZmn+G5h1QSGEILtZRX83tY9/MuvzvLR4H1qPH7+2c6D7CyLonyPyQuAXNZidDTPw2mZ6xGBMTVlMBl7GuK8LlA8SK4K8nd+HzN+BaFHwS5iZfoojp9CiezHGPmAGXllofhQK19YsVaIaRQYvn0as7jwwtVXXk+4tm3Zx5S8G9Ab/+b0fzbFqa8w41dRy59FuJ3qMlZulOL458iRvUiumhX1+Sm+vUgmU/T0DFFXV7ksMsC2be7dG2Bycm4JtGg0sia52A9DUWR27mxjairJBx98OWsgJpMZPvjgSwIBHxs21Cy5MHbKoj66jVhx1ZQ7d/pIJp9MOP+TgCRJ8yJQHP2ApwTGSlBWFqK6uoK+vuF53926dZ8TJ85w/PiBRUkM2wbTNOnrG+bcuWtcutRJLre+lUcWwuhojL/4ixOMju5k16626dSw+c+KbdskEikuXOjkiy8ulTS0hYDW1g20tDSsOL1sKYRCfqqrKxgenpjn+R8cHOPddz/n+PH9NDZWL3tusywbSSo1XyyOioowR4/uZWzsg3lRWrFYnHff/Yzx8Ul27WqjpsYhvErBsizGx6e4dKmTM2euzptnwUm727dvC01Ny4vAXAlSKWdujceT7N7dMatLVArpdJaurvt89NEZBgfHSm5TWxtl5862NS+fOgOBhEf10TV2kVwxzZ2JrxiI30USMhkjgWkZGGYeuYSo/LcB7q3P42o/jNC+3xHsAG63xDOHI4TDKv6AQlvb2ujNPcV3Ayt6wpOFAqni3Bds1OXhd1q38G9vXKItFKHa42Usl0FCUOZyr4jIcBTyLaYmDQYHcoyM5IlPGeTzTklWRZHweGWCQZVolU5FhY7PJ+Nyy8t+UebzFlOTBfp7swwN5UjEixiGhaJKhEIq1TU69Q0eQmF1Vixm6X4D2BgFm3zBIp8zGRjIMTH+4FplsxYjI7lFj6lqTh8WEvq07QfXKJ+zyOctOq8nyOUeeIHicYOR4cU9OF6vjM+vLPuFbRQspqYM+vuyDA/lmJo0KBQsFEXCH1CornHR0OgmHNbQ9OVds3zeJD5lYFmgqIJIRJvNbU0mi/T3ZhnozxKbKJAvWKiKhNcrE63UadjgoaxcQ9fldSWprewAZvw6tpnBGHqXB3WgbBASxclzMHGGGe+l5K5FKT+8YgIjNd7LxP3LC34vhERV6yF03/K9x7KnHtlT75xHbhhj+H1cLf8IpfK4U74Kx/Mqh3dT6P6P2EYcoa5//vBTfP2wbTh//jqbNjUsq8JHPJ7i7Nmrc7yeuq7S1tb02Gr7paCqCkeO7CYeT3Lu3PXZ8ObBwTF+8YtP+NnPXlmyPJ+iyPPyxIvFIrFYnHB4adJlpjzg6dNfPbHqBk8CqqrM8+COjU2STGYeqxrBWsIwiiSTaSzLwjQtLMvCMIrT5XcNcrk8+XyBXM4px9vTM4hpzg/Xj8dTnDhxmkDAj8uloeva9G8dXVfRdQ1ZlpFlCUlyBCJ9Ps+ChuYMhBAEAj527NjMyMg4hcLc8Pt8vsCpU5fo6xtmx47NNDRU4fG4kWVpuhSxSTqdY2hojK6uHnp6BonHU7MGuSxLbNnSQi5X4PbtnnVJi5AkierqCtLpzCwJMTmZ4L33TnHx4g1qaytpaKgiGPTjcunYtkU8nmJgYJTu7gGGh8cXTDuoqirn2LF96Prazw2yLLNrVzu3bt2fRxrYts2NG3cZHBxl48Z6GhqqiUQCaJqKZdnTYyhPOp0jnc6SSKRIJNLU1kZ57bUjq+rLli0tjI9PceLEmXmRM+l0lpMnz3Plyi3q6iqpq6uioiKMx+MCBNlsnsnJOL29QwwOjjE+Polpzk9JlSSJHTs2c/To3jW7phUVEWRZYnjYSQvMZHKcPHmBK1duU19fRV1dJeXl4dk5NJ3OMjIyzt27fQwOji8oBB0IeDl+fD/l5aE16WcpyJLCrrrjfHLnT7g69DkBVxl76l9kJNlLXaiVD7r+iGR+ipbynevWh/WEUHWE+v3VDnwYQghq69zU1j0lc55iPlZEYLzTd5e3u+eWpBOAKssYlsVf9dzh8sQoAkFA0/jf9x6h2rM0Y2bbNrYNfb1Zrn4Vp+tWinTKxLLseYtHpzTrtKCTV6Zlk5djL1QQCC4e9mjbNrEJg3NnJrnVmSSRcIznh4/vhNdCOKzRsc3Pnn1hAoHFDf1i0WKgP+cY2+MFYpMGsfECqVSRYvHBwW/fSnHvTnpeLeSHUVfn5q1fryl5Lrmcyb07acZGC8RiBSbGC0xNFshkzDlRHic/HuezTxcPeT5Swki8AAAgAElEQVRwMMILL1csafzbtk08XuTC2Uk6ryeZnDTm3RMh4KtL4A+otHf42XcwTDi8dMhkf2+Wt/98kFzOoqxM47f+Vj1en0zXzRRnz0wy0JelWJzflhDg9Sm0tfs5dCRCaBltrRayrxXPnt9f/g5CXjEJYFsmI3dOk02OL7iNy19OtHnvqsQ7AexCHCs7iORtmiUvwCFGJG8DVn4MqzDhVFl5iu8FBgdHef/9L/jxj18gECgt4GbbzqL/iy8uz8tzj0bLaG9fO4G+hyGEwO3WeeGFg6RSGa5cuT3bn+7uAT788DRvvvnColVEXC593iI6k8nR2dlNY2MNsiwteM7gkCXvvHPyO5U+As51iUYj3Lp1f/azRCLFV1/doqIivOB1eZIYHBzj7bc/IpvNkc8XKBQMikVz9t7MOAwe/J6/TgDH6Dp9+urs+Ti/xEO/Baoqo+sqqqpSXh7i9defp6qqfMk+SpIjCNvVdb+kBkSxaHLvXj89PYMoikMaOZEvNrlcgUwmh2maJQ3WTZsaee21I3R19XD3bu+66FsJIWhpqScU8vP++1/MGt/FosnQ0DjDwxNcutQ5Zyw45MviYuSBgI9XXjlMTc3al8+cQXNzLdu2beLMmavz+mLbNpOTCS5cuDGv/8738PCYsW0bVV2+mPGjUFWFw4d3YpomH398jnx+roPPsmxisQSxWIJr1+7Oc7Q566mFS8BKkkRbWxOvvnqYQGDtvM+VlRH279/G229/NBvx4fQ1TiwW5+rV23P66lwra9FILV1XOXx495oKty6EDeF2fnPXPyVrpPFofjTZhW1bZI0Ulwc/xbKK7Kw9tq59eIqneIqvFysiMJr8QY5W1y9rW7ei4F5mndtc1uKry1Oc/mKS+JSxqMfLmUgBbJKJIlOTBpq2uNffNG3u3Ulz8pNxBvqzLFRtywnphPHxAqdOxhjoy3HsxQpqal0LRngU8hbnzkxy41piwePOHPthQqMUisWFVTIScYOPPxpjbHTxEFPTBJZY8CxnQWRZNgP9WU58MEZPT4YSZYeBB9dsatLgzJcxBvqzHD1eQVOzZ9GoGMuGomFTNGzSqSKjo3kStw1OfDBGOl26sZl7n0wUuXBukslYgVd+UElFdH3YaiHrCPnx660vBNu2ycRHGbp5Cqu48H0N17UTrG5Z/aJAUsE2MeNXHJJCmr5eVgEzfg3MPEL67ucWOuHCjlfX+TFnf1uWRS4314NmWSZTUwk8HtdDnloJWZZm/y+dqlC67Rnv68Ptz/RncjJBsTjXo2kYBmNjk9PtzbQtP/S/PEvmrgSyLGOaJlev3iabzXPkyG5qairweNyz3ud8vsDExBTnzl3j3LnrczzcmqZy6NAOwuH1K68lhCAcDvDKK0eIx9P09g7NGitXrnQRCvl54YUDuN2lo51kWaK5uZ6LFztnI0ccQdCrlJcH6ehomdUAEWJG/b9IPJ7i3r0BTp48Pxsi7XJp05Ulvv2hGIois2FD7ZzKEYZR5NSpS7jdOlu2bMTv906Xq3TC603TxDCKGEYRIQTBoG9NhFsXQi6XZ2BgZNUiiA/Dee4Wvm+GYcyOj0LBmGeALgQhnHSGV189TDKZYXh4vGQ7znNeWNZxFUWmtXUDr79+lMrKMrLZPKqqYpprr4lhWRb5fIEDB7Zj23DixGlSqQcRDba98opmwaCPH/7wObZsaVm39AFwxHiPHz/AxMQUd+70llwvrqb/j9Of55/fh8ulc+LE2QUryFiWtega8VHousbevVt4/vm9RCLBNSUFstkcra2NvPHG8/ziF58Qi81NW1lpXz0eF0eP7uPIkZ0LlrpdKzjXQeBWfbjVh0gdIeHTQxze8MZD2y0fpmmTyZhkMybFokMqScLRYdBdEm63vOyo7BlYlk0mbZJOOw5NIUCZjiZ2e5YfOe6sXSCVKpLLmRQN51iaLuH1KrhcXz/xDGAYltPHrEN2KYrA61XweJd/ruuFYtEinTLJZk1M00kb0zSB16eg6yu/fjNzTCZtkstZD8aMJFBVge6S8XhkJGl5Y7FQsEiniuRyzrWTZYE+fX+XG9n+fcOKZpoD0RoORNcuV95Jh7A59fkEZ7+cpFB4MGMqiiAYUqms1PF4ZWRZOOklUwYT4wUy00bu5jY/LvfCDLpl2fT2ZPjVL4aZnHS0IoSAYFClvtFNeYWOpkkUChZjI3n6+jIk4kVM0+bunTTpVJE33qqmuqa0t09IgmBQoaZm7kI6n7eYmCjMvgQ8HplQWGWxZzhaqS+YPiLLEuXlOvojZE0iUSSReGD4hCMqHo+8qNpGKLx0tMrQYI5f/uXwbDqKEOD3K9TVu4lW6ei6jFFwzrG3J8PUpBPR0tuT5Vd/Ncwbb1VT3+Be1qSVzVlcODvJwECOdNpEVQVV1S5q69z4AwqS5JxnT3eG0ZE8xaIzmd+7m+bUZxO89qNKdH31XpSvDbbNcNcXxIdvL7iJrLqo3/7yqqMvACRXJUrlC+Tu/FuKE2eQ3LUgBFZ2GDN2DrnsAJL7ux19cft2D9eu3cEwDAoFg0KhSKFgYBgPfj+az51KZfj5z0/gdutomoKqqmiagqaps3/7fB7279+2YFUCcPLcz569xtDQ2Jy2nXaNWcNpamruwndwcIz/8B/+HFWdafPR3yrRaJjDh3ct26B0uXQ6OjbS2XmPbDbHrVv3uXu3j8rKMioqwtPh4o5ORl/fCMlkes7+siyzc+dmduxoWzLU/nEhhKCmpoIf/vBZfv7zj2bDnQ2jyOefX8TrdfPcc3tK5msLIdi8uZHm5jquXXsgjptMpnn77RNcvNhJXV0VgYBTpi6XyzM5maCvb4SRkQms6Ym7rq6SXbva+OST8/OuxbcRznXZQEND9ZwojFQqwy9+8Qlnzlylurp8utKDjWGYFAoFMpk82WyO8vIwv/Ebr5SsBPF9gxCCDRtq+elPX+L997/gzp3ekhEVy4HH4+bAgW08++yuWWIwGPQTjUbo7R1ay24Dzjs+m82j6yrPPrsbv9/DRx+dYXQ0Njv2lwtJktiwoYYXXjjA5s1N60pegHPdKyrCvPnmi/zqVyfp6ur52ksd67rGkSO7qKoq59NPz3PnTu+KK3vMQJYlqqrKOXx4F7t3t69LKk42m8e2Yfv2VjweNx9+eJp79/pWPH4lSVBWFuLYsf3s3bsFVf36dSdWaohals3EeIGvLsfp68kyMVEgN23kKorA7ZYJhlQqojpNzR42tnjxeBc5TwGS7JAN168m6LyeZGw0TzZrIiSBxy0TrdLZvNnH1h0B3G550T6b5nT/LsW5351matIglzMRQuD3K1RW62zdFmDTZh+a9sAQt22bkeE8X12KY9uwa0+QaKU+p61c1uT82SlSKWesbt0eoLZurq2Tz5tcuhBnatKgqlpn63andPqZL2IkEkWqa1xs3R4gNlHg/NlJuu9lmIwVKBZtXG6ZaFSntc3Hjl1BxzZZ5FyTySLnz06Sz80fh4oi2LLVT3Xt8tNJZqKshodyfHUpTl+vk5Y+kwLv9cnU1rpp3+KnpdU75/otfEybYtGmvy/LzRtJBvqz0/fEwjRtVPWB1EFVtU77Fj8bmrwLHGsmij/LV5fiDPQ7KfqGYaFpjoBpTa2LHbuC1NW7V0ygfdex6tnGtC2Klo0mzb3htm2Tn3bX69Lig9Wy4NbNJOfPPiAvhIDaOhe794VpaHDj8cjIiuPltCwbo2CRzTo3fKA/S0tr6YExg0Tc4LNPJ2bJC1kWtLR6OfJcGeXlOpouIUlOX/J5i/GxPKdOTnDndgrThOHhPJ99OsEbb1bjLkGU6LrEoWfL2H9wbm3egf4sv/iLIbJZ57wamzy88FLFogNQVgQeT2mjIBRW+cHrlfNY8dNfxDh7enLW27D/YJj2jsCi6SGaLi36fS5r8dmnE4yOOOSFJMGGJi/PPl9GtFLH5XJYRdt2rllsosCXp2Lc6kxiGDYTEwVOfjLOj36tinB46ZevWbTpupXCspzz3H8wTMeWAB6vjKo6HS0WbRKJIufPTHLuzOQsiXGnK8XoSIi6evc3goFePmzSk4P0XX6Pki6kaZQ1bCNU85jVQWQPetPfQVJDGGOfYCa7ABCyG7X219Dq3gTluy2O1NMzyMmTF1a0j2XZTE0lmJpaeBu/30tbW9MSBIZTbvDmze4VtV8smoyOxhbdprGxmkOHlp/rK8sS27a1UFYW4NSpy2QyOYpFk4GBUQYGRpfcd8uWjRw/fmCevsR6oqmpjpdffoa33z4xSyLk8wYnT16goiI8Xc5w/rzpdrs4dmw/o6OxOdexUDC4fbuXO3f6ZkmYGa2FGQghqKoq50c/crzhFy50ficIDHC8pceO7WN0NDZHMNA0LYaGxhgaKi3OB070zXchEmWt8IDEeJmzZ69y/fodRkdjy44eCQS81NdXsXfvFtramuYYqx6PTk1NxboQGMBsao5TNaKNqqpyzpy5QmdnN1NTiSWNWUWRiUYjtLc3s3//NsrLQ+samfMoqqrK+OlPX+LSpZtcvNjJ2FhsRSKoQgg8HteapWbIssymTY1UVpZx7dptrly5zeDg6LLLMLvdOmVlIbZs2ciuXe2UlYXWjSQ2TZN8voDLpdHSUk8kEuTcuWtcv36X0dGJJckXSZIIhfxs3ryBAwe2U1tbse6RF+sBy7Lpvpvm44/GGRrMza6jZVkgy2J23ZlIFOnrzdLXkyFSpi1KYEhCYBg2H70/xo1rCfJ5CyGcY5qmo/GWTDrHi8UMjh4rx73Aut80bW52Jvnsk3GnKMD0tCLLjj00OWkwOWk4fevNcuS5MvyBB86uTNrk0oUpcjmLSJlDwjy8TI5NFDh7OjbrBNV1ieoaFw+/TtMpk7OnY0zGDPbuD7N9ZxDbhqtXEgwO5Gja6MHvVzj5yTg99zNYFrOO2Eza5H53hsGBLONjBZ57vnxRB2o2XeTiuSmSyfnjT9MkKqv0FREYpmnRdTPFpx+PMzZdVGHmXhSLFpMxi8mYwb27aXbvC3HoSNmCNtjs9UibXDg7yYVzUyRTRexHpslCwZrVchweylFV7WJDU+ljGYbFhXOOTTMZc7IPZvpXKFiMjuQZG83T051h38Ewe/eHl8w4+D5h1TPOUDrNH9/r5IcNG2kLPRAXtIHPh/u5m5jit1s68KkLG7CTsQKnT8XITRv5kgStm3289FolkUhpbQOXS8YfcKIVdu5ePITZNG0uX4zTe/9BmdH2Dh8vvlpJKDT3IZJlJ0qiodFD4EcKH/y14Po1xyN7pyvFtasJdu8JzYuQkCQnROpRTE0ZiIeiDzRN4A8oq44UkGUxZ2Kagf4IGeGwxcsX6HwUpmlz43qCu7dTs3Z180Yvr/6wkvKKuUaLEE57tXVuXv1BJboucfH8FLYNPd0ZLp6f4uixChRl6b5YliMu+sLLFXR0BJAf2UdVBWVlGs8+X04sVqDrptO/VMqkrydLTa2bZYiOf2NQyCS48+Ufkxi9t+A2qjtA/c5X0H2RBbdZDoQQCL0cvfnvoTX+DexCHLARahCh+L4X5brWy+ZaKP++1Hbr0/7KtndSVkxeeOEgZWUhPv74HOPjUyVFEGcghMDnc7N7dwfHju1b01zs5UBRZLZvbyUeT83J15+aSvLOO5+h6xotLQ3z5jzHuKzhpz99iY8+OsO9e/1zFuYzGh9z93G8qe3tGzl+fD+1tVGKRZP6+koGBxcneL4tcPQPGmavS1/f8LK9xU8iDLiqqoyf/eyVJ06UaJpKWdnKxQclSVBeHuLVVw+zf/827t8foL9/hOHhCeLxJPl8AcuykGUZXdfw+TyUlQWpqiqfFnesRNPmr3dmvPpNTbWzn6mqsmaVf4rFIsViEU1TURSZurpKqquP88wzE/T2DtPTM8TExCTxeIpCwUAIgaaphEI+KivLqa+vYsOGGiKR4BMlLmbgpDP5OXp0Lzt3ttHfP0Jv79A0MRcnk8nNjmtFca69x+MmGPQRCgUoLw8RiQRWVFp5IViWTTbr6JFpmptDh3axe3cH/f3DDA6OMTAwSiwWJ5nMYBiOM80R1HXGQjQaoa6uktraKIGAb92dMaZpzUatSJJEeXmIV145xIED2+junhm/40xNOePX0QpRCAR8lJeHaGiopqGhmqqq8nWPxFsv2LbN1JTBh++PMTSYQ9MEzRt9tLR68foUhIB8ziIWKzDQl2VsNE+0SicSWdwpVyzaXLnsRCx4PDLbdwaprXOhqhLptEn3vTR3ulIU8hYXL0wRKVPZuz9cUh/lzu0U770zQiJRRNMlmls9bGj24vcrFItOZEHXrdQ0EeE49l55rXLaSSkIBBV8foVcrsDYSMExth96VIeGcrMEi23D4GBuNn1hBrFYgVzOQlUlKqI6kiTmpGeNDuf55V8Nk0wYtGzy0bTRiz+gYE5HKdy4liCdNvnqUhxZFrz0SnTBlAifX+HZ58tIxJ1UmUzapL8vOyfKfCX399bNFO//aoR4vIjb42gmbmjy4HLJGIbF0FCOzutJEvEip0/FEMCR58rQXaXHdCZd5JOPxrh8MU6x6EToRKt1auvdhMMqiiLIZk3GxwoMD+XQdZmGDaXFsYtFi8sX43zy0Tj5vEUgqLCp1UddvRtNk8jnLXruZ7jTlWJy0uDTE+NomsTO3UEU5ZtDYti2jZ1LIRTtiYvPrp7AyKQ4OdTPG40tcz4XgCbJfNB/n9cbWhYkMGzb8bqPjz3I76ys0jl6vHxB8uJRLLaNbUMiYdB5IzmrPeH3K+zZHyYYXPy0gyGVvQfC9PZkSSaLGIbN9SsJWjf7CC4hFjqnA4/2dx3KqK41MhmTG9ecSAoAt0dm7/4wkSXqL3t9Mnv2hbh3N81kzKBYtLl5PcnOXSEiZUvfTyGgucXL5jb/PPLiYbjdEpvb/NzvzsyGmY2M5OdNut9kWEWDvqsfMnjtE+yFxEWASN0Wos371m4xIwRC8TmkxTRsy8TODiO0MEL5eqoQCAF1dVVzvGd+v3dNw9Sj0Qjbtm1as+PNwO3W8XoXrzojSRJNTbXzyleuBSoqwiyqDPwILMsREdR1jT17tlBTE+XixU7u3x8gFouTyeQxzSJCSLhcOoGAl7o6pyxec3PdgpoTiyESCbB1a8usV1pRFILBlZEgsiyzd+8WikVzjkdakgSDg2Ns2FBbMnxZkiQ2bnQ8jJcv36Kr6z7j41Ok01kMo4ht28iyc64+n4fKSsej3N6+cbYE5kxViBmtBL/fs6J76Xa7aG9vJpXKzPa5rq5yRee/1pBlmc2bmygvD3P58k3u3u1jYiI+fV0MTNNCkiRUVUHXNbxeNz6fh82bG5dVnvJxEAz62bdv67q2sR6YMQQjkSDbtm2ajXB4ENkjkCSBLMvTaWAKkrRwyLIQgtraSmpr12esWJY9T5RRlmWqqyuoqipnx47NGMZcAVVJklAUeTaF7evOawfnOoVCfoJBH5s3N1IoOHotDwuOzmgVybKEoigoioyiKKvSECqFTMbk7T8dJDZRoLrGxY9/UoPH42LTpkY2bqwnnzemCSNzTp+cseBcT1lePGJ5LTEjyPowJEkiEgkSDjvz9cz4zRoG12JjRD1emkPh2TlhufpP32QMD+YYGXbm9bYOP8derCAYVGfHhW07Om25nMnERAFVldCX0CMwTZvxsQIVUY0XXorS1OyZJRQsy6atw8fHH0pcuRynkLe41ZmiY2sAn2/u+2syZvDF5050hKoKDj4TYf8zYTxuGUl2+tbe4aet3c97744wOJDjxrUEjRs8bNkWQJYFPr9DYIyPFZiYyGPZNjMJ5rZtMzqSxzAsImUaU5NOYYBsxkQNPjjH2HiBomGj6RLlFfPtgHTaJJ+32LUnyLNHy/H6FOTp/m1u91FZpfPJR2OkUiY3riXo2OJnQ3Pp8tJuj8yefWEs05mbsjmL998d4ca1+eWal0I8XuTMFzHi8SJer8yxFyto3+LHPV210rZt2rcEqG9w8+F7Y0xNGly8MEXjBg8traXXJzc7k1y57JAXbo/Mrt1B9uwL4/PLKIrjTHYyBWwyGUfPIhgobW+ODOU5dyZGPm8RCqu88lolTc0edJeEs6ZzxkpdvYuP3h8jl7M4e3qS2jo31TUrX4etG2yb5Hv/Hr11P66OZ59o06smMLJmEZcsE9LmXkghBGHdRd40MRYxzrJZi3t30hQKM5M57NoTIlq5sLL8yuDoOIyNPtBwqG9wLyvVQAjhbNvgpvO68+AMDuYYHMgtn8AopXC/oETnNwejI3kGBx6EPFZV6TS3eJdcqAghqKxy0dTsJT41hWU5Yqh9vRkiZUuL/amqYNv2wJLhUUIIqmtc6Lo0S2Ak4sa8MK5vImzbppCJM3DtBF0n/wgjX1rsC0BzB2je/2NU9zqXNi2myN/7A9T6n6IEvx6jQZIknntuD889t2fd2tixYzM7djxmKs4qoSgyr7xy+Gtp+1E8HHWgKDL19VXU1kZJJtNMTibIZPIUi0Uk6QGBEYkEHmtxvWlTI5s2NT52330+Dy++eHDF+0mSRFlZiOPH9/PMMzuYnIyTSpUmMEIhP6o6N4JNkiS2bdu0agKsoiLMz372yqr2XU/IskQ0GuGll57hyJHdTE4mliQwXC7tW2+0rDckSaDr2rpoFzwJzBimbrf+RFPFHhdOVRmHWHnSsC2beNwJ5/f5lXkkxVJh6d8kCDF3/BYyaf7b9bscr2lgZ8PyRPy/DbAtiMWM2bTs5o1egsG5pJwQAlUTqJpUMgJ6ISiK4NCzZbS2+eYcT5IEgYCTJt19z9GOGxrKkU47RvbD+hU3ricY6MsiBGza7OPg4TAezwOTTQiBpgsamzw8d6ycv/z5ENmMyfmzkzQ0ugmFNXRdIhLR6LmfIZEoksmYBKfJiVzOYmysgG1DxxY/ly5Mkc2YjI3lZysh2rbN2FiBYtEiGFIoKy89p1XXuHjmcNmcCopCCFwuJwJlfKzA6S9ipNMmnTeS1Na70bQSmoJCIMsPUlAQLCuC+1GYps2tziT9/Y4ts2NXcF7kgjPOBW3tfmLjBp+cGCOTNrl8KU7TRu88h2gqVeTCuSkKBcdZuv9gmEOHI/OiNZyS3CyYFgRO6sili1OMjxXQNMGBg2E2t/sesbMEHo/Cjp0heu9nuXY1wcR4getXE1RW6d8I8hgAIXDvfhU5sHT1rrXGqgkMVZIwLIucOTe0x7ZtMsXp0LRFFjqppMH42AOPayCoUt/gYS0jEfv7HlQcURRBbb172Q+Dokg0NLrpupnCNG2KhkVfb4b2jmUalN/SCIzB/uwcUqm23j2rQ7EUZFnQ0Ojm+lUn78+2HVHP7TuDS2YpBEMqZRXLWyx5PPKcySWft77x5FAxnyE+cpfeS79i6OYpjNzCjLKQFKrbnyNSv/6Egm0bWNkBWAel+4XbtDAGuigOdqE17USpaFj1sYzR+xS6LzPzoAtVQ289uKzJ1JwaptBzFbVhK3Ko6ntrmEmSRDDoJxhcZ7JslTB7U1jXY9gPVXGSm/xIbSHECkIpZ3LePZ5vkPfiG4Cn1+UpnuIpvncQzFnbTkw4wpOlDOuVoiKqs2GDZ8F1r9+vTkc9GGQz5jzRylzWovtu2vH0uyXaO/wlNfhmUFfvpqHBza2bKUaG8wwO5AiFHbK5IqqhyIJ83tFlmHHCppJF4lP/P3vvHSX5dV93ft4vVa6u7uqcZnpyHkxCGIQhMkiCpERS1FK2Zctai2dXpm1ZXu/KtrxH8rHW9p4NOpJ3Rcl7KIkSRVEiKIkBBAmCCIMMTM6hp3Pu6urK9Utv/3jV1V0zHSeAAIl7Dg45XVW/9375vfvu916HYFCZitY3WIyOlJiatNmwUY3/bdtnNq1InvoGa0n1yfoNYWJLKA1MU7B5S4Rj76axyz4D/QVKJe+OejmUih6XL+XwPVVmv21HbJmABEH3+jDhsE4u5zExXiabcW/w6hgaLDI9peasyUaLvfvqbjodJJtxudZbQEo199289XryYh6mpUiqSxdzlMs+IyMlikVvUeuCHweEEFjdO38sbd/0EegIxwjqBt+4donPb9pO1LCQSKZLRb7Zd5nNdfXLlo/ksh6ZzLxzdLLRoi6xutKR1WIuQQMUgXG9A+9KaGkNomkqJtT3lTrB8z44pQprxZykbE5WqmnQ2ro2RUxTcwDTFJQrh35ivFSNLFoODQ0WwVU+DHRd1LwYfF/y4+AvpvpOMHHlbaxIHcFoEjMYQTMC6Ia67l27QCmXIjc1SHrkAtnJfkrZaVbqbH3ndjbe+1mMwM2XdPiFIZzxH6DXH0ALdeCMfpfFZCrSzeLn+266nZvrnE/p9Atkv/9HJD7/W7dEYLijV8n98Mv45Tx+ZgphWCS/8P+sisAovP0tMt/7A2JP/AqxR/8xGO/9yt2HWBn+pTTlP72MzNjIvAs5B/NzGwhujMP7qBb0Q9wcyvkZ7MIswVgjZvAn20z4Q3yI9zt8Kck6NqlyEYHAv24xbu7zWbuM7XmYmkYyGCJqWmoMWSrgS0lLKFJdxPSlZCSfI2KaJKy1jcPvFISA1rYgoZBGsegr/zZfrdYn6s1qScDNoKnZIl639HxG0wWRygq9lNQkMILy0Eul1PwoHDHo6l685GIO4bBOZ3eISxdzOI4iCbbvVGb+LS1BDENgVwz3160PI6UkM+swm3ZoSFokkxbNLQEGB4pMTijFhWlqFPLz87TW1sVTEjVtvo3FIISgvsEikTCZGC+Tz3vMpBzia1C0rBXZrMtEZf6XbLQqZUFL9y+RMAgGFYFRyCtiZyGB4bmSsZESpZLyC+lepzwvbuY6llKZr6amFRnS2hZc1hRWCEGy0arOq9IzKoXzegJD+h7OwBmKJ36An0vhZaYQwSiR+z5NYNth3LFeCu98G292Aj3aQOiuJzC7d+IMX6J44jnM1o2Urx4D6RPc8SDBnUdwpwYpvPENoo/+Y5l1KdAAACAASURBVPRYEt8ukv3+HxLcdpjApkOUL79F4diz+NkUkfs/R3C7Uhp7M2PkXvkqZsd27N5j+KU8gY37CR34GFogjJdNUTz5fZz+M6BpBLbdT3DHQ2iB1Ru0wi0QGO2RKE929fDHl05zcnqC9bE6PCk5n54iY9v85v7DxK3FV9SV+aJbk6gRi6ks49sF15HVqFVQD4z4EgzhUohEDUxTw3HUdooFVeu1KjngB7CExPNUPVv1fVUxAVoLVGaxDjl1zEoln2LRWzH+JxzRl/W+uB4//tcf5KeH6Dv2LTy7hBAalcLJat+UwaNUPhP+6kyIApF6Nh3+eSLJW4s19YvD2EPfxBIaQjMpX/mvCDMB2nXn03fxyx9cc8LgzocIbDqAl00x+8x/xr52fNW/FVYIYQTQgj8dRqYfVBiHW9G3JpCzNs4PhrH/4srKP/oQtxXu2xNI28e4r6XGnPp2oP/Yd7n65l+z+6kv0rnrkdu67Q/xIT7E2jCcz/JHF05yanqSqGnRE6urUVpPl4r8wfkTnJieQEqJJyX3t3bwhe13ETctnrl2ibMzU/z2gQdoCKoJSapc5N+98wo/u34zn1i36X0xfgNBS2uA7TvjnDw+Sz7n8dqr01y+lGPL1iibt0Zp7wiu2TBR0yEWN5dVkwtALPj8+rWlfN4ln1fHPBLVCUeWn3OoSbiJaWrYts/UlDJeFUJQV28SCunMzDikZxykVAl+ExNKcRKLGSTqzWp5yPRUuWraWch7ZCsGmk3NixMYVkAjtEI8ajCoVedNruMzO3tnY49TKRvbUQe1XPY5eXwWy9KQ3Dh3kCgCqVRW33dcSblca39gO36VUNI0QfMaF3avx9RkuTrPymZcjr0zg3Fd/PTCvqbTTtWX0C77VV/HhfCzKbI/+G8ENh8iuOsjZJ/7EnosibVuD35miuxzf4Be305o9yPY/afJfOf3SHz+t5CFWYrHnsXfdj+BLffgjveSfeGPMVp6kKU89sA5pFNZkfY9nKELmJVkRLNjG9Fwgpmv/we8zHx6mW8XKZ19BXfsKqF9TyGdMvnXv4GeaCGw5R7yr34dZ/iC+qyUI//yVxGaTmjvY2s6jjdNYBiaxs/1bGV9NM6zQ9e4OJtCR7CnoZmPdm3grmQz+jInuFBcQC5o6gK/nTU9Zbv2JOuaWHOGrq6p6J5CQfXVdSW2vUoC4wNYQuI4Po4z/yTVKvu/Flz/G8+TSh63gnG6ad7e8/9eQCKRnofv3Z6HsRWuY9Phn6d54yE07dZqZvXEHsL7fxdh1iOLI2ihToLb/jUi2FzzPWmnKJ3/L7fU1o8TwjARRgJhhRQRsQaED30Sa+NBjIZ2Ner4EO9LiLCBCEehC7zLs+8P9vKnCDLvYH/1CgR0jHubud0nwHdt3HIB31u70/xaYRezDJ/5IU09B4g2rlzP77k2oxeOEq5rpr5jB+LHkLbxIT7EewXX9/nTy2fpzczyb/bdR30gyHOD1/j+UF/1O0HD4HBLB59cp0z6z89M8ftnj7E/2cJjneu5v6WT5wavcS49zeGWDgTw1sQYJc9lT7J52dLy9xJCqFTDI480EononDw+SzbrMj5WZmK8zInjs7R3BNmxK87GjRHCEX1VY1RNiEo64M3tp5QSx/ZxKxPWcEhfcX1lbl8MQ2DbapLrOJJAQBAMaDQ2B0ilHGZmbGzbRwjB6HARoUF9gyI4kkmLQFBjalIZeUajOpms8s0Ih/UlFfK6LlYszTdMrTov8HxuKJm53SjkvWrk7PSUzQvPLx0Nfj18T9akrICax5Qqc1YhIB67tfKN/ILF9f6+Av0LkjJXguveaL4M4GUm8Us5AtsewGzdQPnKO/izEwgzQOn8q7ipEcJ3/wxaNIElNIonf4A7egUMEy1cR+Twz2F2bsOfnaB04XW89PiKY2otHFf/BSM3fCasIKF9TxE6+DRISenCazhjVzFaeiidfYnQvicxGjtBSrQzL1I6/yrBXUcQ+hq8Zlb9zUUQMgweauvigbau6oRdVFagV7p5vQXkghACY43kwkqQvqyJYdN1UcN4rgZCE2gLGEcp1XZX9+MPngJDHbP5f+uaWPPCtMowXrBNyaI32/XQtJ/uRXDDCrPhns+w7sAnqiUotwKhh9AjPQB45Um02Ca06Ea0QG1knG/EEIHkHTv4Ul0AMKdAWcVNqH7jVn0tEBroulK53HJ/fHAdVIyshdmy/kZVylwfPFctjegGYhGCQ/o+eE6lf7XGj1L6StI0t7SiaaAtHm8sPQd8CYYBiCX3vdp3IUC/cTChjpun/tN0hP7+qJH8EB9cSCnxx4v4/Tm0zSubMd8K3ovHfyE9xqWjXyWcaFsVgeEUs1x946/p2vM4ifZtCD4kMH7c8H2J76nRlKaJythh8atHSjUZkVJNLDV9+e9KWRnnVf6/ABBzxqZzIstVXKmVBIvq+EfOb2eOA3s/lFFcj6lSkXMzU3ykrZtDTa0AaN09PDs4H/ceNUw+0t6FLyW+hKZgiD+5dJaJUgEpJT3xOnY1NPHiyAAHGluRSN6YGGZjPMG66O2JAL6diMcNPvJoExs3RTh7JsPF8zlyOZdsxuViJsfVy3nWrQ9z8J56Nm+JVEqYlz53Qqix863AdefH4voqFSDagtJq36c6CTctjaamAJcuqDjOcslHaILx8TKmoVVL6+sbLCIRnfSMIjqSSYvpKbvi02AQixmLDhPn7o1l+6bND/3m7sk7CceZTyAyTaH8Q1Z5SkxTu2E+Kn05v7grwFilL+CS/VtQMhQIagQsbdX9Cwb0xUt5wnUIzah4wrm4472Y3TtBN/EyE3gz4+Rf/cvqWN9s2YAIRpCOjQhG0BPN6rrWDYRhwGIhHJJFS9EXgzAs9GSH2qYQCNMCz0GWC3izE5TOvoTde6zyZaFKydcYnX7LI9ysYzNWzONLyfpoHQFdx5U+Qgr0ZWKWFt7gUsoaQuN2QNNFDdPreXLNSRXSl3ju/I+EYPUqgQ+gAmNuMDCHuRf/WqDmfQvJKWpIoA9xI4KxRtYf/CQb7vk0hrW2GrDVQAt3E9zyawgrccNnQg9hNj+MFrj9DsJSSryZEQpv/R3ly28hywWMpnWE7/7kkg9BaZco952keOxZnJFL4HkYzesI7X2cwPb70W7BFwTAHe8j/fXfxs+mqn+LPfFPCB34GIgFJIVTJvfKVymefJ7Y4/+E0O6Hb9iW3XuMzLd/F2vDfmJPfgERULWlspyndO4opbMv4o71gqZjdm5T+7DxwA1Z2dkffhmn/zTxT/06spCh8PbfYQ+eAykxW3qIPPQLWN278NMTpL/xvwFQ95nfwKhvvW7nyuRe+RrF488Re+yXVyXHk46P358FT6oJqgQ5WUSmykjHRwR1RDKISC5StywlftpW3y96CF0gGgKI5tAN5pqy7OFfzUDEQOuIQN7FHy8iiy7C0hCtYUTi9iZcSMdHpkpqX8q+mkCEDERzEFG3fFvS8ZFTJWS6jCx7oAn124Sl9vE6uSdSIm0ff6wAWQfpSUTYQGsLQ6SWuPJnysiRPFpXFHyJP5wHS1f/tjTkRBF/ooiImGhdEYSlL9mWzCjya6m2pC/V9iZL6OtjENKR40XkTFn1MaSr30VrCTFpe+o7aRv3nUn8sQKiKYh3fBrm3oECtNaw+v3twHvwmsiMXcEprj6SLzs1QHF2Ys0Dqw9x5zAyXOK5745j2z579tZxz+H6JVeA0zMO3/7bMXI5l54NYY480rSoGaLvS2ZSDn3X8gwPlUhNq5VqpQ7WqW+waOsI0toaoLExgGktPbadqyadnra5dCHHYH+RbNZB1zUaGy02bY3SvS70vjHhW4isY+P4Pi3hec+FsGFSH1AGv1JKcq7DC8P9nJieIO86OL7HYD5T9cqIVAiOPzx/kpFCFoHgdGqSL+488L5RXyzEXPLFup4wbR1B7tqf4MrlPJcuZJmcKGPbkqtX8kxMlPnII43svavuliewK2HOf0ONp1c3cVk4Xtc0MCrjbtNUHgqaBrNph7LtUyh4Ki7VErS2qXObSJhEogYzKYfxsTI9GyJMT6rSgVhcfbYY5gjF5eD782symhDVvt0pqOMnAEn3ujCPPtG0ajW5EBC9TmEhtAUqE8miJRxr6t+C62fP3joOHEqsOmBCLFHar8cbCex4gMLb38LuO4nZvZPwwacRmoYeb8Zo7CD+8S+ixZuY2xEtEMHuPV55aC1yfHQTkEhbRQ3Lch5vwdh5RSyy8CcCYfREK+G7P0Vw55H5v+tmpb3V46afoFJKTqUm+dNLZzmVmsDQNH7v8GP0xOp4brCPsu/y8e6NBJdYBQws8LvwfSiVvGrN1u1AIKDVXCSeJ28wylkJnierdVSgHgSrLqn4ACowTEurKbPxfVU/thZ4vqS84Djruli1OedPG3QzQH3HdjYd/u9o7Nl3W5QXi0HoAYTesvhnRhir67N3pF0vPUb6r/4j5XNHMTq2YrZuwM+mmH3mvyCCkRsmLNK1yb3yF+R++GVEIIzZtR00HXvgDKUzLxJ97JeJHvl7ay4VWQgtWk/4np/Bz0xRuvg65Yuv4+dSN05QTAujeX3F4OgHBLcdriEepO9RPPk8dv9pwvd9pvqZtItkv/cH5I/+JXp9G2bnNqTrUDrzIsXj36fuU/+S8N2frJHJeelx7P4zFN/5DsVTPwRAT7TiFzOUrx4jfO+nVd/jjWjRegpv/g2hAx+rMOYLyrWyKQpvfxtpFzHaNq3qeMiMTen/Oo2ctQn/H/fivjmB880+/MGcIiXCBsZjHQR/fQ8seMHKkov75gT2N67hX5lF5hwwNLT2COYTnZhPd6M1zKdayKkSxX//Dtr6GNZne7C/2Yd3dgaZKSMsHX13A9bPbUS/p+lGcuAm4A/nsf/yKt7pFP5wHll0FYERMdG312N9pgf93uYb2pK+RI4WsL95De+tyQW/FYg6E21djOA/342+ta76jJe+xB/K43zzGu7RMfypEngSETPR70pi/dwG9N1JRGXQ5h2bpPS/nyLwK9vxTqdwXx6FgI71Dzaj76in/Ifn8U6nEHUWgS9sx3yyC1F5Lktf4g/kcP7mGu7Rcfzp+baMfY2Yn9uAvrOh2haOj/OdAeyvXSX463vwp0o43xtEjhaQtqeOx/5GrM9vQt9VX33/ehfS2F++iNebQU6Xwfbxjk9T+BevzR8sXRD4R1sI/NK2Wz5fc0iPXmKq9xjF7CRmKE7ThgMkWjejL7z3pMRzSmTGr5IeuUghPY7vuwTCCRId22jo3FFjBlrOzzDZe4zc9CBjl17D9xx63/omYxdfrX6nvnM7XXufQgiBWy4wee0Y2cl+JnvfxS7OMnz2R2QmrlWPT6iuhc33f76mpET6HsXMJJO975KdGkBKn0h9O00b9hNp6LyhLHC6/yQTV9+he99HMQNRJq8dY3bsCr5bJhBN0rrlXqKN3bjlAv3HvoNTLrD+4CcIxWrJZiklqcEzDJ95gaYNB2jb9sBtOx/vR9i2z/h4Gbvsk+lxluWWXE8yOVEmU0kVWGyi5bo+585kef3VaUZH1IRtTtUx5xcAeQAS9Saf+nQb63uWJu0EgiuXcxx9aZrRkVJVteH7kv6+AqdOzrJte4xHHm8icZNGgHcKhhAIBLbnV2vwfSlxKwsOju/zd31X+HrvBf7e5h1sq2vA0DR6M7PVbWhCsL+xhbgZ4KXRQWKmRZ0VZGf9ex+zuBaoWE2djs4QHZ0hDhxKcOVSjhPHZxnoK5DNuBx9eZrGpgDr1t8m0nbJfqiSi3LZJ1/wavwCF4OUKnljbmK9cP6j1BWqTCSf8yjkPaYmy5TLPslGZa4JysuiqSnA0ECRsVFlvj89baNp0NhoLVmC7zoS26kolpa4lB3Hr86/NE0QCN3ZOUEorFcXY30pqatbmoBZDXRNRcJCxcMxe2vljgvjcBGqjCcQuLUyZuk6uOPXCO17ktDex5QC1wwgpSSw+SClsy+Re+VrBDYeAN/DL+UI7Vs+3l1vaENYIfJH/wJrw37svlPIfFq15/t4qWH83Ax+Po070Y89eA4j2bH8NutaCO15hOLx58D3EcEIfmYKa90urPV717TPN31GU+USf3ThJOlymQdbO3lpdBC/QkAIAd/qv8qDrV0EQzc2IQRVOdLcyyeXdSmXfILLRAWtBbouVKzPsPq3V8npnmMbV4Nc1qvWoQEEQ/rqY3M+kAoMiMXnz4tEMptem79DPufVEEXBoHbbzun7DZq2eGnB8hBY4Tjx5g20brmP1m0PEK5r+YmrrZaeR/HYs5QvvE7owEeJPfEF9Hgj0rUpHnuWzHd+vyaMRUqJPXCG3ItfQU92kPjMb6A3dSMQuNNDzD7zn8m/9OdYXTsI7njwpvulR+sJ3/0pJY8TGvaVdxb9nhAaZud2jJb12NdO4KZGMJvXV9/Q3uwEdu8x9Po2rHW7QWhI36d09iXybzxDYMdDxJ/6AnqiRdW09p8h/cx/IvfCn2Ct24PZvrmmPT+XovDOt4nc+7OE9n8UEYiA5+IX0uhJJXUXukFoz2MUjz9H6eTzhHYeAWv+eWb3HsebGiB08BPodYsTVksi72D/tZqAa41BjEc6wPHxR/JojcEaskl6EveFEUpfOg+ej7G/Ca0rgj9r4x2bovzli8iZMoFf2Y647vnvX56l9AfnEEED87F2MDW8i7NqlX+kQOh/PYC2PXHLg3pZcHHfGEeEDIwHWhHNISh7ijB4Yxx/tECoI4K2LlqrjhjMUf79s7ivjyMaAuj7GtGagsiiiz9SqBQbz9/zUkrkeJHy/30a9/gU+pY6rPtbwdLwr2ZwXxvH788R+jf70HfUz3fQ8XG+O4BoDWM81oH7wgj2X15F3xhHJCzMJzpxXxzBeeYaxr0tiMbgfFu/exr3xDT61jqsByptXcngHB3DG8gR+o270LfXLzwcyIKL/fWryLSNtjGOdrgFSh7u8SncF0aQBZfQb+5HJNX1pCWDGI92YDzYhncxjfONa2hb67B+Zv0CBYZA33abykqkZHrgDL1vfRPfsZHSxy7OMnT6eTbd+zm67nqySvBK32Xo1PNcOvrnIGU1rckuZhDv/B1de59gy0O/iFG5NwrpcUbOv4RdyFDKTiOlTyE9WhNlHYwlmdP526UsI+depJRNUUiPqvs6O6VKxuYk2p7DwgeYlD6T105w+eifkUsNYwZUTfBIKcvgyefY9vAv09SzD23Bgk52sp+BE98jkuwkPXSB8atvIYSmPEHsIqF4I9FkN5phUZgdZ+jUD4g399C+/aEbiJOBE99j5NxLNPbsuz3n46cIoyMlXnh+kvSMQzSq09YRpLExgGVpOI6KkZyZcZhJ2VimMoNf7vmUTtu89MIUuazLpi1RkkkLwxDMzjoMDhRJzzicPZPBtDQefbzpliZWtxvJYIi4ZXE+PY3tuViaznA+x1hBETi273FpNsXGeIKPdW0gYphcmp0h79aOE+utIAebWjk+NUHZc7m3ua1q6PlBQTRqsOeuOjo6Qzz77XGu9ebJZFx6r+bvKIEByrgzEjUol1XiRD7vEggsvcAlpawYPSrVUMN1ism6hEk4rFMoeKRnbKanlMKouSVQsyjb2hZACKVcmp11yOeVAX9jk7UsOVHIuyzHYBSLKt0D1ELwXJTrnUJDg4lpaZRKPrMzDsWiRziyeAnMamBagkSD6rPvq7TGW1lwb2yyEJoSIk9P2Ti2JLB45sWqIe0CCI3iO9+mfP4oCA2jsZPoI7+EFk8S/+j/SOHYs5QvvYkwTIyObQjDQosksNbtQVRS+IRuYq3fgxZtQAvXEXvslymeeI7ypTcxu3YSvv/n0Oua1Fj+5PO449fQ441404PkX/064YNPYzR2YvXsRQvNl4yZHdvQ69sQhknkvs+i1zVT7j0GnqdKTUJrLy+76SdnbybNUC7Lf7z7IQKazusTI4BiXzsjMaZLxRrn4oUQQhCNGUSjBtkKk5WatpmddQgEb9785nq0tQe5eD4HKJZwYqzMlq3RVW9/bKxUEyna3LK4C++ieB+x6quFEEpOduZURtXg+TA2WmL33viqj9nEeLmG9GluCf7Exs42bjjA3qf/JbmpAYqZSUrZKexiFrecw3MdpO+h6Qa6GSQYbSBU10K8ZQPxpvXEWzZghlZ/XG8G5cIsnqOkX7oRwArF3zOixM/PUDr3CiIYIXL/5zBbeqr3RGj/RymefbmWPHDKlE79CL+QIf7xL1ZIgYoEMhQjfN+nmfnKv6F46ocEtj9wS8etWuenL08+6YkWgtsOk3vhT7CvncBo6kYIHSl9nMHzOKNX1MO6qRshBF5hluKx74GmE334H2C2ba7ug7b5EOF9T5L5/h9RuvAqRtumWsm+axPYfDeRh36hRmGiJ2pNV83unQQ23035ytvYwxcIrN+r6q3tEqUzPwIpCe3+CGKJBKil4I8VcV8cwfqHWzAf6UCEdDU9y1VWOCuTVimlmuT/6SUoewT/9V6MB1sRpq4+OzdD8beP4XyrH+PuZvR7mmtSK/yRPMbmOoK/cZcqxQBk1qH0u6dxvj2A/cw1gv/LXTVqj5uB1h0l9NsHEclghYCp1KRPFCn+u7fxTkzjnZpGWzd/rKXtYX/tKu7RMfQDjQR+ZTv69npEpS8y5yAzDqIlNP98l2D/bR/ua+OYT3YS+Oe7EPVq8CgLDuX/dhH7q5cp/8UVQv/+QFVJoQ6GJPhPdyLiFiUJzjPXYGOc4K/tQVgaxaKLd2wKf7hCIvkS+5t9uG9MYD7VSeCf7a6W3ci8Q/mPLmB/7Qrlr10l9O/217ZV9vAuzRL84i7MT65DhAykLzGvzFL8zXfw3pnEvzyrzokQaB0RrI4I0peIH40oAqM9gvkz62+LQuZ6+L7HxJW32HDPZ2jq2Y9mmGTGe7nw4pe5+NKfEGteT0PXLrVAounEWzfSc/BT1LVtIhRvBiHIjF/l4kt/wsCJ79G86W4a198FQF3LRvY+/esgJeee/xJDZ37E1iP/kKae/fPXizFfUhSMNbL7qS8ipaTv3W9x+ehXWXfgabr3PlUlrIWmVyW3UkqykwOce/5LeE6JHY/+9yTatgKC9OhFLr3yZ5x7/kvs+9T/TKKtlrh07QJXX/8rog2d7H7yVwnGG/E9l2J6nIaunYokMizatx9h7MKrjF54haaefVjheeIoPzPCdP8p6lo3Ud+x/bafm590XLqQIz3jEAxqPPJ4E7v21NVM6qSUZLMuk+NlXFdS37C8UnI27aI3CJ76eAtbt8cwTVFVYAz0F/n+s+OMDJc4eyZDe0eQA4dunbC9XYhbAT7evZE/vnSa/3TiTeoDQXozaUKGmioEdJ2d9Y189eo5vnzxNJau05tJY123kCOE4OH2bp4f7qPgOvyL3QcxP4CLNJomaGoOsGNXjOGhIuWyIrRup1p8MSTqTRqbLFLTNvmcy2B/YdnYznzeY7C/iJRKSd29LlQzBYnHTaJxg6kpm/GxMqmUeq+3tQcxawgMlbpSKHgM9BWwbR/TFDS3LD2ekFKVdW3fGVtURSClZGZaJaCAKs9Y6R66VdTVmbS0BMhmXNJph+HhUiVl5ebOma5rtLUFCQSUKmagv8DsrEtd3fJk5mIQQpBMWjTUW0xP20yMlRgfLxOJLp/ksiykpPD2t0BKEj//7xGGhZedJvPd38fuP0Voz6MYTd3En/zCDT/VOrdR1zmvotTCceo+8WvVfwc2HSSw6eCizcYe/aUlu1T3yX9Z+91H/tF8G5E6woc+QfjQJ1a7h4vipgmMoudi6jrNwTCzdrn6dynlqi6RaMwg2WRVCYx02mFkuERTc+C2zf07u0IYhsB1Ja4rGRoq4jgSy1q5Adf1Gewv4FV8TAxDo7Nr9QzynOHTHOYUDbcb10fa3WqpbkdnkGBQI5dTcarDQyXKZb8qn1oOnicZHCjUKDC6ukO37Xy+3xCKNxHacQTfc/BdB993K5GpnqpTRyrVjaahaQaaYaIbAYR2Cw+qNWDg+HeZ7H2XYmaKZPdudjz2K1ih2B1vF8Av5fGmhtGjDRiNXTU3gwhGMFs31BAY0i1jD50HwEuNUHj3OzXbc8evge/ipUaUyeUaa+VuBkJoBHc8SP71Z6quySIQBtehfP4oQjcI7nyoWg4iCxmc0SsIBM7QebzpofmNSXDTY+CU8GZGFfUuau8pa8N+xAoeKFo4TnDXw5QvvEb53CtY3TsRuok7PYTddxqjdQNm+5a1G566PsbhFsyH2xEVeaMAiFm1z3Nf4p1J4fdlMY60q1hNszKpEwJtawL9YBPOX/fiHptC35eE4ILXjKFhPtGJlpxXjoi4hfmxbtwXR/FOp5CpslJM3AJEQEffVqtCEEJAcwh9b1K1M16s+dwfLeC9O4UI6gQ+vwl9V0PN81XELESsduAl02Xco2OIqIH5yXU1ZTMibGI+1oHz7X78szP4I3n0dfP3n9YTQ8QtCOlo3VHQBPr2BCJhgeujtYXxXImcVXnxcsbGfXUUETUxP7kerX5+UCkiJsbjc22lkKMFRHdtqZW+NYHxkfaqgkRoAm1DHH1LHX5vBn+siO5L+DEQzgJItG1h/cFPqGekEEQaOsinhrj48leYuPIWDZ1qQi+ERqJ9K3Wtm9AWmNlG6tuZHb3M1Tf+mkJ6rDrJ0AyTgKEm/JqhxhdmIEIgcqMnEICm6VWCwDAV+WWYIaxwXY2CYg7Sc5m4+jb5mRE2P/ALdOx8BE3XAUG4vpXi7AQXX/5Txi+/cQOB4bsOmmaw5aG/T7xlY3VfZMc2YN5noa51I4mObaQGTpOdGiTZrfonpc90/0nK+RTde5+sITY+xOowJwcPBDRaWoM3lAkLIYjHTWIxQ5mBruCDJgTsuauOrdtjNdvSNEH3uhCH7q3nue+OUyr6XLqQY9ee+KrGV+8VHu9YT9gweGNilKLr8umeLfTnMqyLxjGEg/puqAAAIABJREFUxhOd63F8n6uZGSKmyafWbebupjZawrVJBC2hMF3RGK4v2Rhf/F77IEDKeX8JIdaezHczsCyNzVsi9PXmKZV8zp3NsmlLdEnflKGBIkODKsmiqTlAe0et0lzX1aS5/1qByYky+bxHIKjRkLRqfO+iUYN4nUE+5zEyXMJ1JfG4QTy+/Hir71qB9IxDS+uN17Ft+1y6mKvGgHavCxMM3tljGAzpbNkW5VpvAc+TnDyWpmdDeMX9WApCQGd3iPoGk7HRMlOTNqdPznLPfQ2rmk9ej1jcYMOmCDMzNoWCx4ljado7gov686wW3uykMp7XDRACPzeDdMqqXPsnFDdNYCQsVVvTm02TqEg1JVBwXd6eHKMlFCa0jAt+OKyzYWOEocEirqPqDN99O01HV4impls3cxNCZTx3doXou6Zu7KGBIgP9BTZsjCz7EpJSMtBXZGioVP1ba1uA9o7VD6oNQ1TyoxUDUiiocpRblQldj0BgLn5UPRxyWXfZWrSVkGy0WL8hwplTGQDGx0pcuZxnx87YisdsdKTEtd5ClURJNlp0dX+wZINrwdw1qhvWHfOvuBV07X2S1i33cfYHX8IuZt5bIzrPwS/n0SNxVQ6xAEIzbvCxkL6PzKeRpRy5F7+yqPmPFm9SRpmet6aopVuB0baZwKaD2NdO4o5cxurZi5sapnTxdcyuHVjr9szvg+fgF2bxsyky3/k9FmP7tXiT6rvv1+6j0NDCsRWJB6HpShXS1E3x9AuE7/kZ9Po2ylffxZsdJ3zw42h1TctuY1GEDPQ9ySp5sSRsH+/cjDK1bAriTxRv+IoI6WBo+H1ZKPuwcCwVNtB6biTRtPYIoi2MnCopxcEtEhhQSWUpe8i8C7YPnq+8YyuqOnmdJ5IcLeCP5tE316FtrruBHF4Mfl8OOVVSpRcSvP5ag0iZdxBxS5mBjhRgAYEh6gPqOAqBCOhgaUq9oQukJ5R5p5RQ8WHy+7KqrcaAIpKua4u8q9qadfBHC4oUqTYG2sY4orFWWiwMDeIWaEJ5ffyYbJqEplPfuUMRBhVomk5jz34uv/qXzAyfrxDC85/5UuIUs3hOqUIe+2i6CULgufZ71nfXKTHdfwLdsIgk2ijMjFY/k0gCkQS+6zA7dgXpe9eVHUqaNh4g2thde16uew4YVpiOXY8w2fsuo+dfor5zO5qmYxcyjF9+EzMYpWnjwZt+D/m+pJD30A1RrafXdEE4rNdM2HxfUih4lMs+moBwxMCyBL4H2axDNGag64JCwcOxZbUkNZ9zMS2NQEDD9yGfd3EciVFpY24VWEpJsRJbb1oahbyH60kClrbqGMu1Ym41OJfzOHM6QyisU1dn3pBuspq0BYBIRKdnQ2TRia6mCTZvifLOmzMMD5WYmCiTnnFobXv/EBgR0+SJzh6e6OxZ9PNEIMjf27xjxe2kyiXGCnl+cfOuGxQa7wd4nuTk8VnqEiaNjRbBkI5piuo1JqXEdSSTkzZnT2ewbZ9gSKO9I3jHF6CEEGzZFuPK5TwXL6gklFdfmebeww1EIuoek1L5+o0Ml3j5R1MUiz7BoMbBQwni15VoCKHUFUIIxseUkigWM6hvqFV1BEM6zS0BLkxnGewv4syVmaxQOj81VeaVF6d5+LEm6hJmRXUtKZV8Tp2Y5dwZNZ+IxQy274wtalg5l06iDD+VArxU8hYYZqrt5fNuTfqQpikT1oX7oeuCbTtiXDif49rVPP19Rb73nXEOP5CksUn5ecyVyruuShjJ51wG+ou0twfpWGSxOhYz2XcgwfPPTeA4kjdeTeHYPnftTxCJ6lXjVd9X10257DMzYxOJGjQ11U78TFNj/8EEQ4NFRkdKXDiXJRTSOXAoQaLeXLAt8Dwfu+yTzboMD5Xo2RCm8brtIQSRe3+W/Jt/Q/bZ/1e9Z6wgkcOfrRmj/qThpgmMnliCrXUN/P7ZY+xNNpNzbF4cHWC2XOZHowP88tY9JJaZrWuaYOu2KGdPZxgfUwqO0RF1Iz7+ZDPxVUhz5gyWlorRikQMdu6OMzqiVAT5vMfbb87Q0GDRkFz6RZ+ecXjrzZkqM28Ygp274sTWkP0bCukEgxpz1kaT4zbZjHvb6x3jcaOmREOpTPybNoQJhXR27Y5z9XKeYtGjVPJ5580ZmposWlqX9g/J5VzefXumKhPTdXV+328mVT9NCEYbCEYbMEMxPKe88g9uJzRN1dR5nooJXQjpI68rLxNqWRQtkqDuZ/4VekP74puNJKq1eu8FtFCM4I4HKZ17RZEW63ZRvvQWXmaSyOHPokUXrCwJDWEE0JPtJD77b29IG5mDnmitzRqe38CqmEetrpHg9vtVaUv/aYKRBKWzL6GF4wR2PFgz+UkmE9x9924cRx1vXddpb7+R4BCWhoiaK7fvS2RKmTo6f9OH++zgDV+RtqeIg4KrShAWthPUYTEzMEMgYqYyl8yvzXdnMUjbwzuZwn1rAu9CGjldUkajjq/+9zoXcSklsuBC0VMJJSsROXO/m7WRZQ/Zl6XwP71xoyLOl1BwIWQgS9fFkpkLot0EqkzHWJAnXeWl5Xxbto/srbQlFmkr70JkkbY0dXyXJWWkvJHAeK8e3UJ5A10PMxhFNy3sYlZ5UGiqVKmUnWLk3EvMDJ0jPzOCU8rhOWVcu4Dv2ryXTIz0XUrZFOVCmhPf+T/RriMffN8FlPGo77noNZM5QSBSr4iX5SAE9e3biCa7mOo/SXF2gkh9G/mZEWaGzpFo30q8ZcNN74Pj+Lz84hS6LiiXfaYmy0gJ23bEOHR3PVZAw/Mkfb153n4rTT7nIoRaTT14dz0Syd89M8oTH22huSXA0ZenGewv8Jmf7yAQ0Hn++5Ps2BVj02Y15jt5fJZy2UPTBFu2RTl4dz3BoI7vwbF3ZimVPGIxgyuX8xQKLm3tQZ74aMtNrXauhM1bIxw/lmYm5ShiYbDIzt1xuteF11Y2XEEorBNbJCVgDoGARmNTgOGhEvmcSz53a4aA7zdcmk0xVsjz/HA/cSvA/qY1+jG9R/B9yfmzGYYGiyQbA7R3BqmvNwmHDTRNKQdS0zZXr+Src5TOrhA9G96bFe143ODwA0mmJspMTzu8/cYME5V0kGjMwPMkY6MlLl9SJVBCwPadsSUXG5uaA2g6ZDLqemtpC9ygSJi7NqXMkkqpCNWmpgDmMqkrwaBGIKhx/nyWbNZl46YIdQkDz4OhwSLnz2UpFjw1j9oTX5IASqUcTh6fxbGV4adt+5RKPmMjaiHZcSTvvjVD79U8lqVMTk1LqaP27I0Tvk6dEosZPPBQklzWZWK8zIVzWUZHSvT0REg0mJimUufnsm4leaVE2fb52NOtixIYQsCuynzy9MkM+bzHa0dTXL2Sp6MzRLzORNdV8EF6xmFyokwu5/Lwo003EBigLAkeeCjJs98er8yf0vT15lnXo46frgtsW/VvcrLM9KSNbggam6wbCQzAaN9M/ONfBNdW6kPdQFihm/Dp++DgpmfTMcvif9i5j69fvcCLIwPoQuOvey+SsIL8/U07+Vj3BswVDlxjU4B77mvgue+OUy77eJ7k3JkM2YzDwbvrae8IEQpp6IZyRvalxHEkjq0ukL6+Ao7t8+jjTYvGGmmaYOeuGIMDRU6fnEVKuHIph+dK7n8oSXNLgGBQudX6PpRLHpOTNkdfnqL3Sr66nZ6NYXbtja/pRRaLmyQbAxWzF5jNOLx6dJqHH20iFjcq6ox51nEuenStHiAtrUGiMYNiUQ1Y+68VeOetNHv2xolE50ggWWUaXVdiGKJal3k9hBBs3Bxh15447749g+9Df1+B735rnAePJGltVzInTVPj3XLZZ3rK5rWj01y6kKtup6s7VIkGen/XPar65T6Gz7xAbnoIzy7iOiV0M0iibTOb7/88RiBMMTPF2MWjTF07gefZ1DVvoHPvE0QbOgEYv/wGU/0naN54N6MXjlKcHScQSdC19wkaunZXpcfFzCRjF44y1XcS33OIt/TQtecJIg2dVX+Kiy9/BSsYI9GxlcFTP6CYHsOK1LPx3p8j3rwevyJZHr/8JsXZcYTQiDWvp2vvU0STHWsvH7gD0AIR9Po2vPQ4XmoEPbwgtcEu1pZXABgWZvsW3NHLiGCEwNb73hfEl9B0ApsOKpXDhVcJ7XuS8sXX0UJxAlvurVGCaKEYZusGnNEr6IlWzM5td2QfhNAI7X2Cwpt/S/HYs+ixJM7AWQKbDmFeN4np6mqlq6t1iS3VbHRtk1VDoO+sR9+0tPGSti6mlAUL4cvFlUAS8KlwOLd2zKTrY/9VL/ZXLoMG+p4kxu52RDIAIQP36BjuD4cX//G8mG11mDtsTSGMu5uU+mQxWDpax3XGbze5m6IlhHGoSZFBiyGgo7Uv0tZCcmS1eK94AKlUWDf+XV0vC1e/8zMjnHnuvzIzfJ5k1y6673qKYLwJwwozdvFV+t75u/eo0/MQQmAGoqw/+Ams0OJlHOH61kUHk0Ks/M4XQhCKN9Gy+R563/gGqcHThOqaGL/0Ok45T9v2h25JBTj3Lh8eLHLkkSbuua+e0ZESr70yTTJpsWVblPHxMs9/f5Kdu2Js3hqlXPZ59ZVpXn1livseSGJaGum0Q0ODyfSUjeuq2veGRkFm1iEc1rnWm+fN11OV8V2QqSmboy9NEYkow0SJIlMunMuyZ18dDz/WiNCE8mu5Q9GVzS1Bnv5kK6++Ms3gYJGB/iLDQ0VicZP2jiBbt0VZtz5CvM5YlQLENJXSZCkIMR/T6DiSUtm/454K7yXemRzj5dFBmkMR/tmuAzQHw+/LfROoc1Uq+QwNFhkaVGpCXVfPmoWxpJYl6FoX5tHHm1U4wHvRPyHo6g7x0adbeelHU4wMKzX0lcv5qgJj7pEZiaqFx/sfShJY4r0QixnUxU2mpuyqp9/1KiFdFzQ1WdUEFMMQJJusZec+kYjB/Q8lOXVylsH+Av19BfSKeHCuf4GAxt59dRy+v2HJNJPpKZuXfzS1ZDtSwthYmbGx2sW4+gaTjZsiNxAYQgjWrQ/zyZ9t40c/nGSwv8hMymEmlV68AQGxqLFsiVA4ovPo401EowYnjqfJ5zyGh0oML1DrL0QopC8ZHazrgq3bo2ia4LWjKrFoYsJmYmJx9aAQioQyl/AHE0JTJc6BO2sw+37CLd2JHeEoX9x1gM9v2s5EsYAmBB3hKHVWAH0Vhj2aBjt2xZicKPPOWzM4lVKS/r4iw0MlEvUmTU1K2qVpAseR5HIus2mHzKyD60q6ukPLjrFCYZ0HjyRJTdsMDxXxPLhyOc/YaJnO7hCNjRaBgIZt+0xN2gwNFqu+HADNzQGOPNxEOLw2FkvXYcfOGNeu5igWfZBw9nSG6Smb7nUh9QKTcy8wFW3U2Ghxz+GGNdVDxuIG27ZHqysmpZLPiy9Mcu1qnvbOIJal4/uK9CkWPQoFj12742zfubQXgmlqHH6ggZmUYp+lVCTG5GSZjo4QzS0BAkEN1/FJpZSzdmZ2Ps6svt7kyMONd9yo53bALqQ5/8L/h/RdOnY9imcXufrGXxFt7KZl8z1oZgCnlOPSy3/K7HgvLZsOoRkBJnvfITV8nr1P/xrhRBulXIrBk99ndvQyDV27iNS3MXH1bU49+3sc+PS/Jd68Abec59LLX6ls5240w2Sy911mhi+w9+O/RqRBxQ9lJ/spZSaZGblAuL6NcF0rpdwUWkV54Lk2k73vgvRJrtuL79qMnH+Zwswouz/2zwm8D+qgtUgCq+cu8i//OaVTP8RoWocIhJTp4dB5yleP1XxfmEGCOx+i+O53yL/6V1hdO9GTHSyw/cdLj6KFE2gLV2plxVmmZlIsVfkAi0yG5SJONHLuo8V/oye7sHr2UTz2LPbVd7H7T2F17cRs21QzIdQiCYI7j1DuPUb+6NeIf+xX0RZGHnou3syoij9dwetiJRjN6wlsO4x99V3ybzyDX84T2PkQInTzEbOrgi7QmkKgaxiHmrH+0ZalvzunKlgAmXeh4N34XcdHpstg6coX4hbgD+WVIabrE/xXezEeblemoJVz5Q/mbiAPBMpHgpCBP1NWKo3IyipAUR+AoI5IBgj8422I1mXO6y3K30V9ABHQ0ZJB1VbLnWtrvtHbs5mVIPErCSG1E7lyLoXnlAlEG6qmmeOX32Cq7wRde59g20d+CSsYq57b9MgFVse6rJKZWY0iSjcI1TVTmJ2geeMhkt27l9rYLZl7C02jdethhk79gLGLr9HQtYvJa8cI1zWT7N619O8qMmspa9tebDKebLLYuTtW9X3ovZKntzfPxk0Rei/nCAY1dt9VR12diZSSvXfV8fKLU+zOujQ2WkxP2RUJtKCjM8TERBnTEhiGiqA/cypDImGyc3ccwxDUJUyuXc1z5XKObTti1cmNbgj2H0wQicyPhW5qEryIqOh66Lpgw6YIza0Bzp/JculijoF+lRaSnnG4eD5He0eQ/QcTbN8RW3GRSdME+rL3n6iR0Lvu8hGUtwIhVH+u7+/Ccy/lfPu3g2j43IZtfKZnC5oQGKsg535c0HTBfQ80kGgwGR8rk045qvTJ8ZFSxYpGowaNTRabNkfZui1aKYlafH82bYlW4jsFnSuUThumYOv2mErjEGoSvmgfNcHGTREaGi1On5jlyuU8qWmbUsnHsjRicYPWtiA7d8fZsDGyLMkXiegcfjDJTMpG09V2F0Nnd4gHjyQpl1Ub7e3Ll8y4rioz+eTPtnH8nTTXegtMT9u4jk8kotPSGmDrjhi7d8cJLON90dBg8uCR5JKfL4VQWCccWXzOpOuCjs4gP/uZds6fy3KtV839CpUSNl0XhCOqZKy1LcD6DZHlI5KFCqA48kgjPRvDXLqQY2ioSCbtUiqpuFvLEkSiBg1Ji+51YbrWLX0tGIbG1u1R2tqDnDk9y0BfkYmJMsWCKp0zDdW/hgalgN+4ObKsEv6nDbdEYEig7LkIBE1BddJLnkepQmY0BkMYyxAZQqhs3fsfShIO67z15gzZirzJdSVTkzZTk8vXsq5U1i+Ektx89OkWXv7RFFeu5PFcRYRcOJdd8neapuSRDz/aeFM1b3NKhgOH6nnz9VSVnBkZLjEyvDhbt3V7dMW85+thmoJ9BxIMDxXpu1bA98GxZZWpnavzWojOrtCKL8xEvclTH2/hxRemuHA+i+uoGtnLl3JcvpRb9DeaBu0dQR76SCPd68N3pF71diOfGiGfGmHrkV+kfccRkJJcaojc5ADh+naE0EgNnmV64BS7nvxV5VwvNJLdu3n3m7/D2MXX2HDPZwDwPZe27Q+x/sDTCM2gvnMH737jP5AevkC8eQPTg2eYHjjNrqd+lab1+0EIkt17OPbN32Hs0utsvPezlV5JCukxth75RZLr72IuWm9OZmxYIbY+9ItopoVuBJDSJxhLcuHFP8YpZN4XBIYwLMJ3f4ry5bfJvfhnOOPXMLu242dT2H0n0WIN+MX5+09oGoEt9xC5/3Pk3/gm03/4T1WUU6wBWSrgTvbj5VIkPvebBHpUuoBfLuCOXcUv5VQO9cwI0rUpX3oLWS4iAmH0umb0pFK3SN/DHe9VudWlAvbQeaTvYQ+dRz/zIloohgjXYbb01JR/CE0jtPcxise+S/71b+Dn0gT3PHpDiYjQDcKHnsYePEvh2LM4g+ew1u9FBMP4+VnciT4A6v/+76yYlb3i8Q1GCO15lPL5VymdegGjvo1Az747Lxc0dfRd9fBML96ZVMV3YRWlJ3OwPbyzKfQdiZrf+L0Z/PEiWmcE0XlrEl05WkDO2mjdUfS7kjUqEFn28K9lwbvuoSgEWnsYrSOCfy2Ld24GoykEKxxOfX1MmW32ZfF6M5gd4TszEwH0HtWWP5DDu5bFbL9zbdVgbrLl+Oq/O5BCgu8zPXAKp5jFDKkJtOfajF1+E99zSHbvrr6D7Xwa6TlEGzoxA5Gqcq2UnSY1eBZ/ifQzUKacUkpKudSquqUMRTVK+ZQyZ17E10s3QzRtOMDE1bcZOfcSda2bMAKReUNOKXHLBTTDQr/F8rdIQyfNGw8xfuVNhs/8iMLMKO07jqgkliVw99272Lp1/Q1/DwQsQqEFprOoVdq597ZhCOIJpabwfcnMjEM8blbVBUIIGpIW5bKP60qSjRYjwyUmxw3CIZ2WtiCTE2UCAU15ZQQ0ZtMOY6Nl/vKrQ0rsJCGbdWloMKuJb6Dk86HQrZtd+1IuqKFfGkIIYjGTg/fUs2N3nInxMlcu5bh6RU0YBweKTE6UGRku8cjjTcua7fm+xPOXa1PWJLUZxuq8NW4Gmzev4wtf+Bz+dQNLw9BpaFDjhPSMku4fuqf+tpQ4G5qGwY9fBboSNE3Q1R2mrT1EqaR8XVzHx/fVPavpAsvUCIa0VV2LW7fH2Lp9dSbppqmxc1ecnbtWjo4UmqC+3uSBI43sO5CgVFJqdU1TPjHhsE4gsDJRFAjq7D+4splqfb3FA0caV/zeHOaOV0ODxZFHGjl4j0epqCbzhqE8buaIneXQ2BTg0SeWfo7dLOZIh4N3J9i1J658dVx1noVQZFLA0giF9Yr6ZmU1nGkKNmyM0L0uTKHgYVeegaDmQaapEQxq1cX35aBpgkS9yeEHkuw/oBaZ50hNTVMkx9y2flITHW8WN/208qTkldFBvtV/hZFCHl/WPiDrrAC/dfAB2sIrrwhGowaHH0zS0Rni1MlZrl7JUyx4+L68YUI/xyjruqAhabJtx/Lmkuo3gvaOIJ+oMIRnTmeYnrbxvdrta5radn2DyfYdMfYfqr+pmJw5hEI6DxxJEgrpHH83TTrt1MjS5vZnbp9MQ1vzgtfcIOKjT7fy1hsznDuboVT0lQnOArX2XBuaxqpuAiEEyUaLj32ihY7OIKdPZpicKFdNdhb2X9dVNvrW7TEO3lNPQ8PKvhe6pmRlc/1bU6mJUOz43EDKsrSbXinUDAtN13GKGXzXRvoeTjGHZqqBq+85pEcvUc6nGb1w9P9n777j4zivg9//nmnbd7HAohGVBBvYKVaRlERRzbIky5alKIrjyHFJ3hvFdmzdfBw7fm3Z14lj+0av5esb37ip2L5xl6ukqFmNEiWSYu8FBEGi1wW2T3n/GGAJEIUgBZKw9Xz14YfiYnZmdgDMPHPmPOfQfsztnGFmkthWjv6Oxvy6dF+Q4lkr8oEGb7AQwxchm+rHtnL0NR8mk+ih5cArtB/dml+PZeXo7zgxYr+CxdWES+tQBm9I1RE3yw6WlaWzcReJntNY2ZQ7/cXMYNtvvX7AlBACvWIu0bs/R//zj5Bt2Enm0Ba0WCWBdXchfEHiv/t/EMNuCBSPn9DNf4detYDktt+RPvQadjKOMLxohRV46ze49SMGmR2NdH3no9jJ+LDtKvQ/+738P/0rb6Hgzn8Gw4uTy9D78y+Tbdh5ZnHNILXzaVI7nwZAK51F0Yf+l9s5ZRijqh5P3Qoyx7ajV8wdt62U8EcouONT6JX1pPe+SGrX09iZFIo3iBarxLtw48gMEkDoHhRvcMSxOPfhFXjmrkErriZzbDu+2StRY5WTfv+FEqpAvSKGuiyG+WYnmccOY9xei4h53d9By8HuSGM3xFHroyjlZz3NsByyv2lEXRhFmRkGBey2FJkfH4OU6bZkjZzJwHCG6jIM/T0UeLAB08ExB0chQ6cAISCog6G6+9GSdLMkBDhJE/O501g7Osd8LCtmBNCuKSf7wyNkvnMQbAd1ZbEbAHHASeawTyZQqgJuFgpAWEe/rQbrwd1kv3sQ4VFQ66NunQ8HnJSJfTwOloO29i3OBY8Y6LfVkP5fu8l+9wDCUFDnF4zc1rE42FOwrUFCCLcmSFjHbohjHepDnTs4HcxxQFNGtmu98A2R7G1l7zPfomzOWlTDR8+p/TTt+m8CRZWUzV3H0Ek+VFyL5gnQvP9FvKEYgaibAde8/0XibQ0T1pOIzHAzhhq3/x5V9+IJFGBl03iC0TFbkIZKZ2L4Qu62gkWEYjXYVg5F1YjNvMLNblA1yuatp+3IG5za+xy5zACxmuUYvhBmNkWyt5VE92nqrryLSNnst3SYNMNH2fwNtBx+lcYdT4AQlM5Zc9b1YaRwOEg4fO5xmMNQNoCbBeMAluk+pUS4NyPp9GAh3EG5nJPPOIgWGhw9nKCzI0NhkUFJicGJBrd+QDii4fG404HLyj2sWB3NJwk5uGOl4XW7VFVMSfJPNuMWwJssRREEgxrBoMasugC9vTmOHBpgy6vddHVm2flmLxWVXpYsi4w77szlbDJpm8A4cVjHdguewuDN0yRuPi+U3+/F75/4ia3Hq1JV7RtzGvbbgaYNfc8v956MTwi3UGU4ohO+/M+nRhk+jo9EFDezZJoRQuDzqW+p08fZ69N1QSQyNcE6RRH4A9qoqTDS+C74SJ0aiPP/HdiJZdssj5Xi1zSG30X6NQ3veQzIVVUws85PeYWX3p4cp06l6GzPEI+b5LL2YKRMIRBQKSjQKSv3UlRs5CvynosQ7klq7fpCFgzWxWhuThPvdaeiaLpCJOKmY1VW+4hE9Clpl+T1qqy+MsqceUGaTiZpaU6TGHDT1BRFuAWfQm6aWkWlb8IUq4nEig2uu7GYRUvCNJ1M0dmRIZm0sCx37qjfr1EQ1SmKuWlNk7leCuG+b9WaKPPrQ5xqStF8Ok1vT45czp0fFwrrlJZ7qKr2UVCgT7p4aEWVn7/86+r8YMjnV8esTDwWv0/lzrsrsQZvZtyaHhd23IJFlcRmXkHDtt/Q23IE28qR7Gmh7sq70H0hbDOHmUkghIqVTY+Yp106Zy3RimH9k4WGPqLjhsgP9B3bIpdJIBQVK5tyn+YNW0/hWYNnVfOM3bLPcRjoamLfM/+JlcsQKZ2F4S9AMwZvFC9TF4GxCKGg1ywievfnsBO9OLaN8PhQQzEcM4teWY8aLBzxHsXjx7f8Jjxz12CnBsDKgaISdu1LAAAgAElEQVQiDK9bwHNYlwK9ZCaxv/8eE6UtCV8IdPeGWOheovd8ASc7dgYUgNB01ILRN39KqIiCe76AkxpwMzvGWMb9zAIRKCB41T34r7gZOz0Ag09uFcOHEiiAs+aqhzb9NYG1d6BGy8fdr7H31UAYPhRvCN+ijZes9oko8uL563lk/nM/2Z8fx3yxGVHuR2gqTjyL3ZlG6Arez10xKoAhin0Ij0Lq89tQZoURhop1PI7dOIC6rAj95uoRwUinN4u1vQOnL4eTyGHt7HI7cBzoIfuTo+50E7+GuqgQpTroBlTrwqhLCjFfaCb91Z2oy2MITcE6FsfpTqOtLSX3zFk1WHCDM8bttTjtKXLPnib9bzsRlQGUQi9O1sLpSLvTUv75ijMBDEDbVIFxop/cE02kHtiOUu5HFHjc93SmcfqyaJsq3npQQYC2aQZGQ5zcU6fcYzi0rczgtuJZ9OunYFvDKNUh1CuKMTe3kv6XN90OLZqCkzTRb6pEv/6tB848wShzr3ofzftfZP9z38XKpXFsi2BRJbPX/TmBosr8TV7xrBVULrmB5v0vsvepb6LoHlTNIFI2m/nXfoADz3933O3EapdRtfh62o5tZe9T30SoGqrmoWrJ9WMGMCIls6hd8S5ObP8Nh158DEXVUVSNourFxGZecWb/A1EWXPdhjr/xOB3Ht9Fx/E33ThW3jWuwqHpKsqOEEBSUzyEUq6ajYQdFVQvH3O8L1dnhtvXz+1WSSYu21jQ1MwODqdg+XtvcTW9vDp9fzbdNDwRUty6AcAsftrdlWLk6SrTIwLahrS3NkqURDEOhrMxLw/EkpWWefFH0oYc6qkq+bf1EdO1McCObtbEtB8a5Xxp66HKhCgp0rlhZgM+v8qufN5PLOZxqSjF/QWjcqb7JhEVfX45ooTHmOMstkupmFg8FS2Dw2j5YUDBnutc0w1AoL/eiaiL/PjNnE47o+Q4S8b6cm+HrOCQGTHw+laKYgaYp9MfdaRFDaeeppLtvscG6Bl2dWfr6chj5bnauVMqiP25iGIK+XhPdcB9oDY3vTNOmuytHImHi9ar5zg6SJEmXyoUHMBL99GezfG3tRhZEJ59uNJHhEbLyGRdnno+uKxTFPBTFPCy74tzLT9U2S0o9lJROcQ/VYYam49TU+qmpndoiLpqmEC00iBYaLF46NeFfj0cZszLvZCiqezGdCqruJVI2h77Wo0TKZmP4w4RiNYRKat0bQsXGEyjAE4gw/9oP4h/jxtUeCkZMEH8Riuqux19A/aYP4YucI1VOiDFXaFs5Wg6+wkBnEyvv/Fz+iV7zgRdpPvDiZD/2JSOEgggUuDfuw1/XdJRx+lMLRUUNFaGGJp4PKQwvelnd5PdFUUZlVkz+vSpatByik1xe01EjxaiTaGk62eWGcxyHXPMRci1HMGqXoFedu63d2DsqEGHDLXA5yYCtUNwsDN/nV5B7+hTm9k7spgTkbERIR60vQLsiNrKN59B7PQqe/7EAc3sn1uvtWF1pRNjAuKcO/dYa1KrAyKklpxNk/vMATv+ZzCJR5MVpS5H9eUP+Nc+H56NUBNxuG34N798vJFvux9rWgflSC8Kvoc6Por9vNqLUj3UsPmanEaXMj/cfFqMuj2G+2op9vB/rUC9oCkqpD3VRdEQxzqEMBc/fLnDf83wz1tE+7EO9CF1xC26uLkG7ftiUIUNFFHrc7Q991ME6GgzdFAnArw1+X9Qz2yrw4Pk/FrgBhedPYx2Lj9zWlaXo1w3r4CMAn4aIecftrCKCuvt1nzbmOUwp9OC5bwFKdRDz9XY3iGQoKKV+uMBuV8OV119FQcV8YrXLKJ2zlnjbMbLJPjTDR6RsDt5w8Ygn1J5AAfXXfogZ9VeT6mt3XwtGKSifi1A1NMNHKFY95ra8wUIW3nQfVW1HSfV14Dg2ujc47vKax0/d2jspnnUFiZ4WbCuHqnsJnNUlSQhBqLiGxTfdR39nI4meFqxsCkXT8QQKCRXXjOqyEqtdxrLb/k8KZsw7r+Ol+8IECivoPLGLsvkb0LxT9+g4lbJ49ql2CosM2tsz5HIO8+YHUQfnzB8/luCF5zqoqvaRTts0nkiydFmEgqiejyP39eYoiLpTTTwehbaWNMUlHjRNYfHSMKdPp3nyd22Ul7tjvL54jvn1oXHn5J/N61PxeN0ig22tGRIJa1ThQsdxWy7u3zf+NOGh5SyLUW0YhxsqbOjxKpgDFmbOmXDqcjJpcfxoghkVvlHFPG3b4eiRAXq63QBGcYmHgqgbfentyfHC852EQhrJpMWJhiSrVhdQUuolnbB47ZUuBgYsdF2QSFisXVdIdY2PQwcH2Ls7TnGJgRCCnu4sy64oYOHiEMeOJTl6aIA7/9w9/7S0pHn9tW5uvb2cYFClv9/k0IEB2lrTvPvOGUSj7riqvTXDc8+0Eyt2u7D09mSprvWz/ir3mrx7Z5xjRwfw+zX6+02qa3ysXVf4RzFtWJKkPw1vKVclbHjytS8k6Y+SY9N+9A2ChRVUL3sHimaMGMgIVaNgxnwa33yC1sOvUnPFLW6KsuMWndO9IRT93MEURdUpmDGfkzuepPXwq1QvfyeKquM4Npn+LnRfCG0ShR0dx8bMpNAMN/0ZIJuK56ekSG8PTi5NcseT2Mk43iXXoQQmGVk5i4joeO9f4gYfopMPKApFICqDGO+bg357LWRtt8OIJsCrIfzamFMLHNNBFPvw3DsX570z3ZoKmoII6e7N+9kFVOdE8D+0zp0yMuHnMM7UagBERQDPR+px7pkNpp0PbBDUwXbw/99r3Rv2USsCETbQb65Cu7ocUqY7bUXgBh78GoyRgir8GtrV5WhXxHBSptumVQH00e/RVhajfmOdWzR08BjpG2egXRE7M31GVzBuq0HfNANRcFatFb+Odk052orh2xKgK6P3T1cwbq1Gv6bcPcZjMO6pw3hXjbvtcbIZldoQng/Px7i7Ln880ZVx13k+ImWz84FYzfDhPSsrayya4R23WGb5/A0Tvlf3+CmqXjLp/VM0nYIZ8yYVaFA0fcTnmUgwVk1wnMDJRHKpfgY6mzD8EYpqlk5Z5pXA7R5WVeOn+XSKYFBjxaoCSko8bjZmQGXT9cXs39dPe1sGXRNsuLqI2ln+wUKRMGdekFTSIhBwO63NqgtgGEq+SGGkQOeGm0o4eKCf7q4sQrhZDkUxIz+dtrjEg26IcR8I+HwqpaVe4n0DtLdl2LM7zporo/mpGI7jEI+b7NzeS1NjauJjmXPYsytOtNDdh+E1QMANcKRSFocODpBMWggBhUX6uJ0A3PfAnl1ximIG9QvDGIY7r9623eyNra/3kErZeDwKc+cF80GO9rYMpmmz+sooOPC737Qyo9KHYQgOH0wQj5tsuqEYr1dl+9Yedu/qo7TMM9iNwuGKlQUUFhm8ua2X48cSzJl37oBQTa0fXVd46Q+jp57mcg7z6oPU1Pg5fizB7p197nz/rM3hgwOsvtLtJNN82u1WM29+aMoeLEmSJJ3LBQcwKgMhwobBjq42riqrxKNqY15vpmsFYkkCd4DiCRbQeuhVtj/+ryiqhqp7iVbMp3z+BjwBd2501bJ30LTzKbqb9mH4QuQyCcxMknnX3Ev4rNaVYxFCUFi5gKqlN3Fyx5N0N+1F9w6tJ8X8jfdOatCrqgZF1YtpPfgKe//7P/BHSkn1d2CbuRHTV1LxDtqPbiWbjhNva8Cxcxx/45d4Q0UUVi0iXDLzLR036dKzk3Eyh7dgZ5JkT+wmtf0JjFnL8S274bzqZwwnVMWtX3GBhEcd3Sp1Mu/zaWMHEMZa/4zzL+ophHAzGMbKOlAEomziwLvQFPeGPjL5AblQBISNc3ZRGeuzi6COCJ4JBggx8bomva1zrAdAKfBAwcTBqwmPp3TJOLZFZ+Mu+tqOUTp7NaGiqikdYxmGwhUrC8Ys9ieEIBzRWbtu7ACTEIz62pJlEZYsiwxbxs2eHHqSfzZVhUVLJi5s6A+oLF4a5lRTklTKZvNLXZw6maSkzIOuKSQSFi3Nadra0pSWekmnLDo7xy4Gb1sOW7d009dnEi10p2WEIzper1ufa6DfpLMjS/PpFI6N21GhPoQ6bitDtz2laTo8/WQ7+/f1U1xsoOkK8b4cjSeSdHfl8h346heG8t+/QEAjk3Zb2dq2O1UmGHRrsDWfTtPZnmXzS12AW/hUVYRbDNRxO7+VlnlQVYXCIoNTTSmscxQvHWpNrChjB4t8fpXqGj9en0phkYHtuFN2entydHRk2L2zj/1745imm+2SSJgygCFJ0iVzwaORgG4Q8/j4xt7t7OpqpzIQQh/WccSjamycUU1oEk+nJelycGybnuaDJHpaKKpZijdUhECQTcdpeONXZJNx5l71PlTdw8xV76agfC6dJ3ZiZhL4wiVEymcTiJYjEASLKimvv3pEMTXN46Ns3jrCpW6wQNU9zFz9bgpmDK0niS9cQkH5HPzDilPGapZiW+aYNTCEohCbuZwF1/8NXSd349g2JXWrKCifS8uhzeg+twq2mUky0HUSM5umYLBwXSbRg5lJEiy6sGkU0uVlJ+MM/OExsqcPIRQVvXI+4Zv/DuUcU20kSfrjZVsmqXg7tmmS6DlNwxu/RNU9VCzahPoW2zH/MVIUtwVle1uGbW/0kE7bHDmc4PixJEK40zSEENTU+rhqY4w3tvSMG8AQitvysLU1Q+q0RfPp9IjpJEOF5N2udD7WX1VE8WBGynj7tmRphEiBzisvdXHk0ADHjriBgqFaH7oumDsvyFXXxEa0iS2MGUQKdA4dHKCw0GDlmmg+c0UIiBa5xeWHgg0+r4rXd6bt7FDmiBDk28cO7eVQYVbTtCddJ0sZLNyaXyfk3+v1DmaPDNZsU1VB7AKnBEuSJF2ICw5gnBzoY39vJznb5plTJ0Z9vcDjZXmsVAYwpGnLzCY5sfXX+COlzL/2r/MZDJaZZfcTX6fr5J78hV/3+CmpW0lJ3djdJ2K1y4jVLhvxmicQZf7GD4x4TfcEKKlbRUndqnH3q3bluybcb1UzKJu3jrJ560a8PjwTJFRcw8Ib/seE65H+uKiRYiLv/TR2qh+he9CKKlHCRTLLTZL+hOXSAxx64VF6mg9hZgZAKMy+8s8onrl8yn73FSEIhbUpKVx+KXg8CldfG6N2lp9jRxK0tqRJp2w0XVBQoFM3J8CsugCBoMapJreoeSSij6rRYBiCd9xSyqmmFC3NaXq6s/k2horiTleJFhrUzPRTU+MnFNbGrPOgKIKiIgPDUKiZ6WdGhZfSMg+HDvbT1JhyMyYGa3fNmRekptafL945JJe1GRgwWbosQqzYg6YJLMtBCKio9NHVlSUQ0oiEdUzTRtWUEQXsz/5ZEEAgoJLN2nR3ZfF6VU42pvLtHt2pJ2BZNo7tYJlOvj3n0ArG+vGKFuoEgxqOA+Xl3ny3Gu8FFqCX/jhFC3VyOZtAQJMFXKXL4oIDGAsKYvy/628Y9+uKEMRkfQxpGnMcBzObQvME8n2gHMch1ddGoqeFYGHFOdYgSZeO0D0Y1Qsv925IknQJqbqH2Kwr8AQLUQ0v0RnzKapdiqJN3RNv3RBcfe3UFGO/VAxDoW52gNqZfmwLnMH0AEURbhvWwZvvK9cXsnpNFEUVozqdCSGIFRsUxQwWLw1j28NaNwsQCMRg63m3RsfYASN/QOW9f1aBg4Ouux09YsUGhUVFrF7rtqYda9+G6+83Ebj1M1QVTMth7rwQS5aFmVUXoLMjy4vPd+IxFCzHob4+xPwFoXGPjwOUz/ASCms8/VQ7Pp/qThkZTPpIpWx27+xzp6d0ZHltczdl5d5zTuEpiOgsXhZh7544hw72uwVswxobr43JIp5vE4oCt98xA8d260PJAIZ0OQjHGb+ecjJ57FLuiyRdUrZl0nLgZY68+mO8wUI8wULsXIZUvAPNG2D+xg9QUD73cu/mZeX3T77LhzxfSONxshb2iQFwHJTa0AXVzZCmv8meL+S5QpLOsG2H3/+mlYpKH/PqgwigsTHFnl19vPO2MgIBDdN0609ksza6rhCOaHg8CokBi2zOprDQzXZOpSySCYuCqI6iDLVONVEUCIY00il7sGuMQ1dnNp+RAe70lqKYgWU59MfNweKqglzWpq/P7S6jaQq25RDvN0kmTIQQBIIqoZB2XhlB8lwhSdJkjHeukBW5pLctoaiUL7gaf+EM+lqOYGYGUFSDimg5hZUL0H0TP4mQJGlyhKGizp2aFsySJEl/ivp6c8T7TLIZi5MnkoTDbscTMfiUu7hkdNZNMDRyGO/zqfiGdSLyBzT8gTPLBAZrIquqoKx87ALOmgae4jPr0A1lRI0LRXWn6hQUvPUuRJIkSRdCBjCkty23CrdKdMY8opNokSdJkiRJkjSVFEWwam2U/Xv72fZGj9teNmqwaHEIwyPT8yVJks4mAxiSJEmSJEmSdJmUlXkpK7vwltaSJElvJzK0K0mSJEmSJEmSJEnStCcDGJIkSZIkSZIkSZIkTXsTdiGRJEmSJEmSJEmSJEmaDmQGhiRJkiRJkiRJkiRJ054MYEiSJEmSJEmSJEmSNO3JAIYkSZIkSZIkSZIkSdOeDGBIkiRJkiRJkiRJkjTtyQCGJEmSJEmSJEmSJEnTngxgSJIkSZIkSZIkSZI07ckAhiRJkiRJkiRJkiRJ054MYEiSJEmSJEmSJEmSNO3JAIYkSZIkSZIkSZIkSdOeDGBIkiRJkiRJkiRJkjTtyQCGJEmSJEmSJEmSJEnTngxgSJIkSZIkSZIkSZI07ckAhiRJkiRJkiRJkiRJ054MYEiSJEmSJEmSJEmSNO3JAIYkSZIkSZIkSZIkSdOeDGBIkiRJkiRJkiRJkjTtyQCGJEmSJEmSJEmSJEnTngxgSJIkSZIkSZIkSZI07ckAhgTACy+8gBCC2traSS0vhEAIwYkTJ8b8+iOPPIIQgo0bN07ZPkqSdHFs3LgRIQSPPPLIBa+jtrYWIQQvvPDClO2XJElvD+c7BpEkSZLevmQAYxoauhE4+8/OnTsv2jYrKyv5+Mc/zgc/+MEpWd+CBQv4+Mc/zp133jkl65Mk6cINnVN+9atfAdDW1saCBQsQQnDnnXdy55138vGPf5wFCxYA8MADDyCE4AMf+MBl3GtJki6Fz3zmMwghuPfee/Ov3XfffQghWLp0af61b3/72wgh2LRp0znXKQOakiRJ0sWiXe4dkMZ36623UldXl/93cXHxea8jl8uh6/o5l5s9ezZf//rXz3v941m9ejWrV6+esvVJkjQ12tvb2bRpEwcOHOA973kPP/7xj9E0eSmQpLer9evXA7B58+b8a0P/v3fvXuLxOOFwOP/a0PKSJEmSdDnIDIxp7EMf+hBf//rX83++853vjHoqevZUjqGnHv/yL//CwoUL8Xq9I17/t3/7N5YvX04gEOCd73wnPT09wOj0zWw2y0c+8hHKysrweDxUVVVx2223jdrHZ599lvr6ekKhEH/5l39JNpsFRk8hGb7+f/3Xf6WkpISSkhK+9rWv5dfV19fH3XffTTgcZsmSJTz44IMIISgoKJjiIytJb08dHR1s2rSJ/fv38653vYuf/OQnaJo2YgrJAw88wBe+8AUAHn300RG/x6dOneLee++lpqYGr9dLfX09W7duHbGNHTt2sHLlylHnGIBXXnmFjRs3Eo1GmTFjBh/84Afp6uoC4MSJE/nz2fe//32qq6uJRqN84hOfuDQHR5LeptatW4cQgmPHjtHW1kZ/fz979uxhwYIF2LbNli1bgDNBjdWrV3PDDTdQVlaGYRgUFBTwrne9i6amJsAdbzQ2NgJw7bXXjpie9sQTT7Bhwwai0SjhcJhbbrll1P48+OCDlJWVjRojmKbJV7/6Verr6wkEAixYsIBvf/vb+a+/+eabXHXVVYTDYYLBIIsWLeJb3/rWRTlmkiRJ0uUjAxjT2Pe+9z3+4R/+If/nfHz+859n8eLF3HHHHSNe/+IXv8iSJUvwer08+eSTPPjgg2O+/7HHHuO73/0usViMD33oQ6xYsYJXX3111HKf/vSnWbNmDZZl8aMf/Ygf/OAHE+5XY2MjP/zhD9mwYQMdHR186lOf4siRIwB87GMf46c//SnhcJgVK1bwwAMPnNdnliRpYh//+MfZt28ft956Kz/72c/GzM5au3Yta9asAaC+vj4/FSyZTLJp0yYee+wxvF4v73//+4lGozQ3N494/2c/+9l88HT4OWbv3r1cd911bN++nXe84x0sWbKEhx9+mLvuugvHcUas44EHHuDqq68mHo/z9a9/neeee+4iHRFJkqLRKPX19YAbZNyyZQu2bXP//fcD8Oqrr9La2sqxY8cQQrB69WpaWlq46aab+MhHPsKsWbP47W9/y0c+8hEAPvjBDxIKhQB473vfm5+e9swzz3DLLbewefNmrrzySu64445RdbROnjzJd7/7XdatWzdqjPA//+f/5FOf+hSO4/AXf/EXpNNp/vZv/5ZHH30UcMcQr7zyCjfeeCP33HMP0WiU7du3X4pDKEmSJF1CMm94Gvvd73434t+f//znJ/3ez3zmM3zxi18c9foXvvAF/vEf/5HPf/7zfPGLX2THjh1jvj+XywGwePFi3ve+97FgwQLC4fCo5f7jP/4jfwPy2GOPjbu+Iaqq8vzzz1NWVkZNTQ0nT55k165dzJo1ix//+McA/OhHP+Kaa65hyZIlfPKTn5z0Z5YkaWKpVApwAxmGYYy5zDve8Q62bNnC66+/zurVq/NTy37+859z5MgRysvL2bFjB36/HzhzrhjywAMPjHmO+da3vkU2m2X58uWUlpZSWlrKCy+8wB/+8AcOHTqUzxYD+MUvfsGqVatoamripZdeYseOHVx33XVTfjwkSXKtX7+e/fv3s3nzZsLhMEIIbr/9dr7yla+wefNmFi9eDMDChQspLS3l8ccf57e//S2tra0sXryYHTt28OKLL+I4Dp/73Of4/ve/T39/P3//93+fz+C69dZbATfQ8NBDDwGjzx+Koow5Rpg9ezbf/OY3ATdjJBAIsGjRIhoaGvjWt77Fvffem1/XO9/5TlavXs28efNQFPmcTpIk6U+NPLNPY48//jiO4+T/nM2yrHHfO94c1eXLlwPkp2UMDAyMudxf/dVf8Wd/9mf8+te/ZsOGDRQVFXHzzTeTSCQuaH1DysrKKCsrG/Wezs7O/PSToSdBQwUFJUmaGnPmzAHgPe95z5gZVRNpaGgA3KDmUPACGJXFMd45YehJ6+uvv85DDz3EQw89RCaTAeDo0aOTWockSRfH8DoYmzdvZu7cuRQVFbFhwwZef/11XnrpJcANHrz88svU19dz//3387WvfY3HHnsMgHQ6TTweH3cbQ+eQtWvX5l87+/wx0Rhh6Dzw8MMP89BDD/Hb3/4WOHP+ePDBB1myZAkf/vCHWbx4MYWFhXzjG994awdGkiRJmnZkAOOPSCAQAMgPEPbu3Tvush6PZ8zXh4r1CSEm3JamafzkJz8hHo9z4MABrr/+ep555hl++ctfXtD6zl7+7PfEYrH8E+GhdNGDBw9Oap2SJE3Ol7/8Ze655x4GBga4+eabeeONN8ZcTlVVAGzbzr82c+ZMAPbs2ZPP5AB3Xvpw450ThurrfOITnxgRmD127Fj+yey51iFJ0sUxFMDYsWMHW7Zsyf97w4YN9Pf356eHrl+/nl/84hdYlsUtt9xCIpHg9ddfz69n6GHLROeQ4cuPd/6A0WOEoTHQrl278ucP27bZtm0bACtXrmTXrl309PTwwgsvkMvl+Kd/+qdR25AkSZL+uMkpJH9Ehp5KPvHEE9x///088cQTF21b//Vf/8VXvvIVVq5cSTAYZM+ePQAXraCmqqrcc889PProo9xzzz1cf/31/OIXv7go25KktytVVfnBD36AZVn89Kc/5aabbuLZZ58dtVxVVRUATz75JB/96EfZuHEj73znO5kzZw5Hjhxh+fLlXHPNNRw8eJBPfvKT3H777efc9t/8zd/wne98h2984xs0NDQQi8U4cOAAr7766oibHEmSLr3Zs2dTUlJCe3s7uVyOdevWAWcCG0PFeNevX8/p06cB2LJlCx/96Ed58cUXR62vqqqK48eP87nPfY7f/OY33H///XzsYx/j97//PQ899BBHjx6ltLSUrVu3snv37nPunxCC++67j69+9avceOON3HbbbQwMDLBlyxauueYaHnnkEW677TYsy6Kuro6+vj4ymQxFRUX5YIokSZL0p0FmYPwRuf766/nYxz6Gz+fj8ccf57777rto25o3bx6xWIwnnniC733vexiGwWc/+9lRT0qn0kMPPcRdd91FT08P27Zt41Of+hQwfjaJJEnnT1VVfvSjH3HHHXfQ29vLDTfcwM6dO0csc9ddd3HTTTeRSCT45je/yR/+8Af8fj/PPfcc73//+0kmkzz66KO0t7czY8aMSW136dKlPPvss1x99dW89NJL/PjHP6a/v59Pf/rTF+NjSpJ0noZPPR0KYMydO5eSkhIASktLqaur46Mf/Sjvfve7SaVSvPTSS/zzP//zqHU98MADzJ49m9dee42HHnqItrY2brzxRn7/+9+zbt06XnnlFX72s5/lg6WT8aUvfYmvfOUrFBYW8sMf/pDnn3+eefPmcffddwOwceNGmpub+dGPfsTvf/97Vq1axU9+8hOZySVJkvQnRjhjFVeQpMugv7+fYDCYH2x8+ctf5jOf+QwbNmzg5Zdfvsx7J0mSJEmSJEmSJF1OcgqJNG0899xzfOlLX+Lmm2+mq6uLhx9+GHArlkuSJEmSJEmSJElvbzKAIU0b1dXVWJbFv//7v2MYBkuXLuX+++/nrrvuuty7JkmSJEmSJEmSJF1mcgqJJEmSJEmSJEmSJEnTniziKUmSJEmSJEmSJEnStCcDGJIkSZIkSZIkSXpC/o8AACAASURBVJIkTXsT1sBIJo9dqv2QpiHbdti6pYcnf99GUczg7r+opKR0+rc0bW9L89P//zR9fTk23VDCqjUFaJqM1V0Iv79u0svK84Ukvb1N9nwhzxXTQ093lh88fJLu7ty4yxTFDD70NzX4A7JkmjR1zmdsIUmSdDZ5RZL+5GQyNvF+k1zOob8/h2Nf7j2SJEmSpOlFCPB4VRQlhy2vk5eVZTl0d2Xp6sySTFo4joOuKwSCKkVFBuGIjqKISa/Pth36+nL0dOdIDLjjIcdxUDUFn1chGNKIRnV8fg0x+dVKkiRNCzKAIf3JKSw0WLo8Qm93lvn1ITRNXp0lSZIkabhgSOM9d5aTTttkMzaplMXAgMnunXFamtOXe/f+pDiOw9NPtnP6VArDo7BxUzGVVT4sy6G1Jc3W13toakwxMGCSzdo4DmiawPAoBIMadXMCXLMxhtenTridXM7m9KkUu3b0cepkimTSIpOxsSy3Xr+iCHRd4PEoBIIapWVeZs8NUDc7gNc79rodx8F0bFKmia4o+DR9yo+PJEnS+ZjSAMZQQxPHcRje22QouisG/0fIcK90EfkDKu94Z6n7tEEVgPx5kyRJkqThNE2hpNTL8GZ0mYxN86m0DGBcBO1tGU42plBVwfIrcsyo8HL4YD9/eK6TjvYMZ/cENE0H07RIJizKyjyoEzyMcRwHy3TY9kYPr77SzUC/OWp94GZ6WJZDOm3T12fS0pzm2NEB7vrzCqqq/aPW6QAHert47nQjTQNx1pTM4M5Z82hPJWjo72NJYQk+TT4LlSTp0pqys47jOHR393H8+CkaGk7T1dVLJpNDVRV8Pg9FRQVUVpayaNEcfL7pX0dB+uMlhEBVQQYuJEmSJGliwx8qKULIS+dFZlkOiYTJiYYkzz7dQVdnFo/Hndbh86nousA0HVIpN3hhWQ4VVb4Js0ltGw4e6OflF7tIJiwA/H6VaKFOtNDA61WwbUgmTPr6TBIJk8SAu+5YzENx8djj8n09nXxh+2YGcln6shnChrtcdybNfx7Yxd8tWMbK4vKpP0iSJEkTmJIAhm3bHDvWxO9+9xJNTa0jovnDzZhRzKxZlTKAMY0Mfa9M08G23Gi7IgSqJtzMmUkOZBzHyUf2h779iiLQBtdzrqyboawd03SwbQccd9tCCFSF/JOHsdbjOA6m6T59OJumC1RVTCrrx3HOPMWwhvZhHKom0HUlv/1czt1vXVdQVYFtnzke7n6Dqk5+XyRJkiRJ+tPUdDLF7l1xenty1NT6WLEqSmW1j0hEz48h+uMmHe0Z2toy1M0JTDh2SCZMtm3tzQcvSko8XHdTMTW1/hFTQxwHMmmLzs4sLc1pGk8kmT0nMObUFMtx+GXDYWJeP/+y6ir+88Cu/NcqAyHSpsmh3m4ZwJAk6ZKbkgBGZ2cvTz75CidPtgDg9XooKorg8RgA5HImyWSa2toKQqHAVGxSmiK5rMPJk0n27+2noz2DZTmEwhqz5wSZOy84qaJRpmnTcjrNsaMJmgbnXKoqFBQYzJodYPacAKGwNu7F13EcentyHD+WoOF4kr7eHNmsjaoKgkGNomKDqmofVdV+gkF11HpyOYfXXuliz+74qHVffW2MRYvCiImnjQKQSlk0HE9w9PAAHe1Zshkbe4xgnBCweEmEq6+NAW7K7R+e7eBUU4r1VxVRNzvAiRNJDh8YoL09Qy5n4/erlM/wUr8wTPkM7+DUFkmSJEmS3m4OHujHtqB+QYhrNsUoihkjxluKIogU6IQjOrWz/Occi/X3u8EOcMcoy1dGmDN39BhOCPD6VCoqfcyo8LJwcWjcLm0ODkf7enhH1SzmRArRxJnl/JqOIgT9ueyFHgJJkqQLNiUBjL17j9LU1ApANBrmppvWM29eLT6fB8eBbDZHf38Cj0dH12Xxn+nAcRwyGZvXXulm2xs9JJOWmz2gCbq7szQcS3L4YD/lM3wTrieTsdi+tZfXNneTGDDzGQiO49DakuHA/n5qZ/rZeF2MyirfmEGMppMpnn6ynebmFKoi0DQFIcB2HDraMxw5PMCb2xRuu72chYtDo94vBPgDGqGQ5qZcJi36+00cG1JJa6JEivyxSCYsnn26nb274wghCIU1PB6FRMIiMWBhmg5CQHGJZzAl88zPsWNDvM+ktSVD08kUp0+leXNbD5Y1mDniOHS0Zzl+LMmB/QNce12MhYvD51VRXJIkSTp/juNg226g3TQdHDuf4IdQ3EKJmqagKOItd2MYygbM5c5kNA5l37nbubAMvKEMR9N0/x7qGCIEKApoqoKmu+uezgl+Q9mKZs7Gtt1/C8XNTNTPI1tyPLbtDNaNsLEtBjNK3UxMw1CmVfZjLutQVu5h43Vu8GK8fROCSbWBT6XsEVmohUXGhGOMocxYv3/i2wBVUXDGGEUN5LKYjk1AN865b5IkSVPtLQcwbNumsbEZ07QQQrBkyVyWL5+PYZy5wfN6DcJhmXkx3Rw5PMDrr3WTydjU1PpZuDhMrNggm7FpOJ7kwL44ra2Zcd9vWQ57dsXZ/HIXpumwYGGYufODhMLaYCXsNLt39nH8WAKA2+8oJxwZGcAyTZstm7s5fSpFUczgihUFFJd6MHSFdMais8NNc0ynLcrKPWNe5DVNsGRZhPoFIWzboaMjy29+2Uxfnzmp42BZDvv2xtm7O46mK1x1TRH1C0KomiCZsNjxZi/b3+gFYN2GQubMDWJ4Rg8oLMth7544ju3ksy1iMQPTdGg4nmDv7jjdXVm2vNZNVbWPgqi88EuSJF0MjgPJpElXR5bm5jTtbRm6urKkkhaW6aDpAp9PpShmUFbupabWTyxmoJwjO862HU40JEmn3KB/ZbUPn08ll7NpbU5z9EiC5tNp+vpyWKaDbihECjTKZ3ipmx2grNybn3547s/g0N9v0t6WobUlQ1trmt7eHOmUhW2Bbrg3oLFig8oqHxVVPgoL9Wl1oz4kkTA53ZSmoSFBW0uGgX4T07IxDIXCIoOKSh+z6gKUlExcrHIsjuOQSlo0NqZoakzS2pohMWBimQ5en0pZuYeqaj+6PvZ6fX6VykofujG578tU0DTB3HkhCovGD16cD49Hyf/sOo77YGj2nOBbyvZUECwuLOaV1lOsKi7HcmzAoTeT5smmBpJmjvqCore875IkSefrLQcw0uks8fgAAIahU1VVNiJ4IU1PyaTF1td7SKdtKiq93PbushEX0ro5AYpLDJ757/Zx19HZkeHVV7pIp202XFXE2vWF+IbNo5wzN0hZmYdfP97CiYYk+/bGWbWmcEQhqnjcpK0tg6IIVq2Jsnpt4YgnSPPmu3UxkgmTUHjsH1chBB6P2xYMIJ22zyu7IZWy2b+3n1zOYfHSECtXRzEGBzLhsM6Gq4o43ZTmVFOK5tNpFi0Jj/tEpD9usnBxiBtvLiU8bNrMzDo/4YjOM0+103I6TVtbhkjB9BxoXmqOmSDT8DA4Np66v0WoF7dGjmMOkGl4BMVbij7jXRd9e5IkXVqplMXeXX3s2+dOjUwMWOMue6IhiRAQK3bbb69YFcXrHf9pvWU5PP1kG60tGXw+hTvvrqC03Murr3Sxd3ec+BiB89YWOHRggB3be1myNMLa9YX4/aOnQw4X78ux480+jh52pyJm0vY4S2Y4fizB9q29lJR6uHJ9IfMXhPLXsMvNNG2aTqZ49eUuTjamyGRGf47Wlgz79/ZTWKizYHGYVWuiI66fE7Fth5ONKbZs7uL4sSTZ7Oj1n2pKsW3wIcRYKqt83PXnFUQu4THzeBTqZgemLBMzEtEoKfVw4ngSgDe39qJpgkWLwxRE9QvKblGE4D21c/i/3nyVz2x9ibZUAq+icqi3h5bkAO+ZOZfFhcVTsv+SJEnn4y0HMEzTxLLcC4aqKvm6F9L01tqSobszi6YJ5i8Y/RRA0xTqF4TY+WYfTSdTY67j+LEEvT05ooUGS5aF8XpHXvyFEFRV+5kxw5evb7FkaQQteObHTlHcVEbHcYjHTUzTHvV0StPEqMyNqZTL2vR0u8eipMQz6ilNMKQRjeqcPpWiuys7ZmuyIYahsHxFwajBl6oKqmt8hEIavb05entyOA7TOt33krFzWL07cGwLD+MN0qeOY6UxO15GCc5CL7sZZABDkv6kpFIWO3f0cfrUyFagqupmXaiaIJe1SaWsweLN0NGe5aUXutA0hTVXRie1nXTapr0tQ8PxJFu39JDLuRcHj0fB41WwbYdU0s4Xc+7rNdnyaje6obBuQ+GEXSXicZPtW3tGBUQ0zf0MigqZtE16MLBhWQ4tzWmef6YDRREsXBy67AFy23Y4dHCAF57roLMjO6zAN/nvQzZz5jN0d+fYstltAbrp+uJzXvcdx6GtNcPTT7bR0pzGcdzvcUmph4ICHU0TpNMWHR1Zentyo94vhLsfkQL9nJk3U83rUwkXTF37UX9AY/GSCM2n0mSzNsmkxeaXujh8cIBFS8LUzvRTUuqZ1HSUIUIIakMRPr18LU+cPM6+nk7Slkmhx8ut1XW8o2omhjI9AmWSJL29vKWzpzsv08YenJAphJjyef1urYYcyWSKXM7EcRwURcEwdPx+L7o++Sh9JpMhmUxjmhaO46CqKh6Pgd/vRVXPf37k0L6lUmmy2Vx+3zweHZ9v8vt2qTkOdLRlSKVsdENQU+Mfcz89XpWycu+YAQzHcWhsSGLb4PMp5HJOvoDUcGbOyU+36OzIks3aDJ9MFArpVNf46e7Ksv2NHhIDJgsWuYUu/X71khW7tJ2hOaEwZusVcdbf44gVG8Rio6e6COEOOj3eoSwRa8JAiHTxCL0A36IvIjQfaBPXeJGmH8exMbNpHCuHavhQNRk0l0YKhTTmzAvS3p4hGNCYUemlusZPcYkHr1dFVd3iz91dWXZs76XpZArTdMhmbLZu6WHmLD+lZd5zbsdx4I0tPSQSFrYNlVVeliyLUFbuxTAUbMehv89k964+jh5OkMnY5HIO27f2UlXlo3ZWYNwgdlHMYOasAAf29xOJaFRU+KiZ6Sca1fF4VRQFslmb1pYMO7b35m/ge3tzvP5aN1U1bkeLy8W2HRpPJHn2qXZ6BoMHXq/C/AUh5teHCIU1VFW4U29aMuzfG+dko/t92LOrDyHguhtLCAbHH6ZmMjabX+6i+bQbqAqFNa5cV0j9ohCBwOD6szY9PW5gZN/eOKbpoKqC1Wuj1M0J4POpBAIafv8kKn1PIZ9PmdLxjaoKFi0JE4/n2PZGD4kBi1zOofl0mtaWNOGITmWlj7n1QWpq/ARD2qS2rwjB3EghsxdFGchlydo2fk3Dp07P8a0kSW8P5xXASCbT9PTESSSSJJNpEokUPT1x4nG3xkEuZ7JnzxHa27tHvdfv97J8+fxxi3i2t3dz4MBxHMdh8eI5FBZGsG2bhobT7Np1mIaG08Tj/ZimjcdjUFQUprq6nDVrllBaOv4cPDfIkGXfvmMcOnSCU6da6e9P4jgOXq+HkpIodXXVLFo0m5KSwkmfkHM5k+PHT7FnzxGamlrp6YljWdbgvkWori5n6dJ5VFSUoqrTLULt9iC3LIeAoRIYZ4AgBITHmbZhmm7GBMDpU2m+/+3Gcbdmmm6AK5Ox3Pakw6iqYN2GQtIpi8OHB9i1o4+D+/uZUeFj1uwAc+YGKC7xXNSCl7ouiEZ1mvpN2tszo7JAEgMWPd1uxkTROearBgJnghSjiDMZFzJ4MY5LcGCEoqGG51307Uw127boTDbT1t9IPN2N7Vh4NB8FvhJKg9WEvUXnPaBM5QZoiTfQlWwhnXPP4z49SMQboyxcS9AomFaD1Fx6gNZDr9LdtJdsup/aFbcRq11OX+tRcBwiZbMRf4RPBB3HIWOl6Em2EU93kcjGyZhJTDuH7Vioio6hegl6IkR9pRT5yzG0c99gv11pmmDhojA+n0p1jZ+imJFv6Q0in/U3o8JLRaWPZ/67nYP7+wHo7c1yoiFJSenYNZfO1tOTQwhYsCjExk3FgwUZ3aC14ziUl0NFlY+XX+jkjS09OA7E4zmOHB6gusY/br0Hr1dhxcoCqqrda2Fo8IZzeFtyx3GoqPRRUenjN48309riPkRobXFrfkx2GsbFkExYbNncnQ9e+P0qV22MsXxFBI9HGfUZ5swN8twz7ezbE8eyYO/uODMqfKxaM342TMtptw3okGVXRFixugCP50wwQvWplHkVrtkUo6cnx8nGJJblkMlYVNf4L9tUG/UCC7pOxONRWLehiNJSD1vf6Mk/ZLJt6O3J0deb49DBfrf7yJIw9QvChELnvg1wHIeUmaM7kyag6fg1OU1ckqTL67wCGPv2HeWZZ14jlcqQy5nkcmY++wLcbiNbtuwe870lJYUsXFg3bgCjubmd3/72RSzLIhQKEAz6eeONPTz33OvE4wMj7mtSqTS9vXFaWjpZvHjuuPvrOA4tLZ08++xr7N9/nExmZLunRCJFV1cvhw83sn37fm64YS0LF86esIaHO9UhwXPPbWHXrkP54M2QoSDPsWOn2LXrMGvWLGbDhuV4vZMbDF0KbkV294BqmoKY4PqtjXNxN3MO9mAwwvAo4wY6hvP5VNQxAhFFMYNbby+j8USKnW/20tqS5kRDghMNCd7cplM3J8jqNVFixVNT7GrUfvlVFi0O09KcZv++fopiBnPmusWvUimL3Tv7aG1JEwyp1C8MoU7woEbVBOPdP4lzpW+8TThmEjvdBlYKNB9C9ZNPbRn+/XUc7Gw3TrYL7BxoARRPCULzj1yfY+Pk+nAynWBnQagILYgwChGqL79OxxzATp7Csd0BtWJEEb5yxBg9dh0rjZ3pgFwcxzlzjhNCIHwVKEYUO9WMY2dRfDNwMp04uV5AuNv1FCPG+cUyrSwdiVPkrJEpzZqiUxysRFdHZhRYtklT7yG2Nj3N4Y43SWR7yZhpN4tM0fBqfsLeQuaXrGZ5xbWUh2eiKuP/PjqOQzzdxb6219jW9CxdyWZSuQFMKwsINFXHo/mJeIuoK1rCyqobKQ/PRFMufNBq2jk6Bk6Rs8ZvuRf0FBD1lYz7O57q7+TgHx6m/ejrqJqHVLyTklmroBbaj75B96l9LL3lk/jCsQk/e0fiFOlcctxlvLqfIn/5hMdwKmTMFL2pdk507+dY125a+xtIZONkzTRZK4M1GLxwcFCEgiI0DNWLVw8Q9hQyO7aU2bFl+PTRnZnOhyIUov4SAkZkij7Z5SeEcLPhJrhmDHXsKCzSWbUmStPJJIkBC8uC9rYM2aw94kZ4IqVlHq65tnjU9ob+PxBQWbEqytEjCbo6szg2NDenSaUsguPcQAohqKrxUVUzdveu4Z+hrNzDipVRnn26PZ/l0d6aYeasANrF/TEek+M4HDrYnw8uCAFXrCzgipWRUcd06DMURHWuuTZGvM+k8USSXM7hzW29zJkXpKBg9LnHcRxOnUqRTLj1TYIhzS2wPcaYRQhBJKIzf0GQk43uPp1oSNHbk6Ok9PJMIbxY4wGPR6F+YYiqGh8Nx9zaY6dPpUkMmDiOm3nUeCLF6dNp9u3uZ/3VRcyc5R+zsKzjOKQti183HuHXJ47Qk0lzS3UdH120gqN9PbzQ0sTttbMp9vrH2BNJkqSL57wubY4zdNOromnqYJtUh4GBJJZlD7ZkcqdOnC0SCU765rOzs5etW/fy1FObyWZzxGJRyspi+HxeTNOku7uPtrYuKipKiEbD4+5rR0cPP/vZf9PY2AwIwuEgs2ZVUlgYRlEU4vEEJ06cpqOjh5aWDn71q+fJ5SxWrlw47hP/gYEkTzzxEtu27cO2Hfx+LzU1MygtLUTXdRKJFCdPttDa2klXVy9PP/0qjuNw7bWrxzwul4Pblsv9fJZp40xQdsC2xn4i7t6ou+uoqfFz+x3lk9qu1zd6QCiEwOdXmb8gyJx5Adpa3dapRw8P0NqSYeuWHlqb09z27nKKS6Y+iKGqgiXLI3R3Z3lzWx/PPNXOa5u78XgUkgmLTMamoEBn/dVFVFZNfKEWg/+NZaxWZG8njuPg5HrJHP8eZuvT2LkeFE8xWvE1OHYWUPIZGI5tYvVsI9PwMFbfPhw7jWIUo5VsxDPrgwgjNvhz4GD17iJz7NvY/Qewc/0I1YPwlGFUvAuj5i8Rwv29sxONpA/9O1aiASfTgV5xO776T4MWHLGPmANkGn9ArvVpMJM4VgIn2wOKgRqai2fOR1GKryLT8H2s+CH00uvItT6FPdAAOCihOXhn34datGbM4EhfupNHtn6B9oFTI14v8BXz16seoDo6P/9azsqys/kFnjr4CN3JNjjrZ8i0swxkswxke2mJN7Cn5RVumn8vS8o3oI9R28N2bFrix3niwPc51L4Nyzm74KBDzsqQszIMZHo43XeUfa2vce3su1lRdT1e7cIGqv3p7v/N3ntH2XHl952fW/Hl1zkHhEbOAEGCOccZTZCs0UgayfbK1mplbZB1dLzela1jnZXXu2vLsqW1R3FlhZE0o9FoOEOK5DATA5AgSCLnBjqhc79++b16Fe7+UY0GGv260Y1uAE3wfc4hD4BXdetWvVdV937v7/f98d8O/wYjmb45t3lg1Y/wY9v/pznvn6Ez+xnrPsy6h36aulU7OPyt3wD850e0vpO+o69QzIzNL2Dg8TdHf5vz40fm3GZ9/W5+Zs+vETGXf0IvpcTxSvQnz3F4SpBK5Idv+GzwpIcnSzheibydJpEfomfyJK+f/wY3zGu7AUE9zJe3/hJ7O55ZUjsrjYW+J4QQNLf4nglXzD6vlM42FzC31TTBxk3Red9NQghq6wwaGkwmxn0RL5W0say5BYzFnIOiCFatCREKqdMmmdmsg/SuFIy9vRSLHufOZKe9LaqqdbZuj90w2qGm1jdSHbxcmE5L7bmYY/vO+Kwxmef5ptlX/EXCYZVodO6IE0X1IygVxd+3WHRJJEp3TMC4lQghiEQ0tu2IsWlLlMsDBbov5Dh7OsvERAnXkTi2n+KTmCjx+FP17NodR1x3jSXw9lAfXz91hD11jeQcm2TJj/LRFYXXL/fQGYnydNvqO3CWFSpU+CyzqBn11q3rWL26dUY0RCaT41vfeo2RkQkCAZMXXniYrq6OWfuqqkIgsLAXxZkzF0mnc4RCAZ555gE2blxNOBxEVdXplJCJiRSO4xAOl89ht22Hd975kN7eIYRQ2Lx5DY89tpempjpMUwcEjuMwMZHirbcOTUdTvP32h7S3N9HUNDsc23FcDh06zrFj55ASWlsbeP75h2hvbyYY9NMcHMclnc5y+PAp3nnnMJZV4uDBo7S1NbJp05oVEYUhhCAU9v0lfLMnh1pm55FLCbls+VKkui6mc1MLBRdNV6argNxsn8AfDLa2BWlsMtm5K86xo2neP5BgYKDAsaMpHn28bs5SaEs5tmkqrN8Y5VJ3nkLBpa7evx4NjSaNTQHWb4hQ32DMa7p2w+N81iMwPBt78PvYl7+D3vIj6E3PIp0s9uXv4qZOoMa3T0dLuOmTFE79W5RAPcEtv44wanAmDlIa+DZCMTHX/jxoIaT0KF36I2RxGHPDr6KEO5GlSdzUSZRAA9eGFymRLoLbfhOvOELh+K/Nka4icRKHKPX+BUbHV9GbXwC3SPH87+BlzhHY+Kuo8a1Tm0q89Cls6aC3fhk1thEvdwnrwn/F6v59gpG1iEBj2Uvhi8Ezj19yCoxmB6YFDMez+WjgdV49+6ckC3NXA7racz+64KVTf4jr2exue3JG1ISUkv7JM3z/9B/SPX4MuUDD1In8EC+f/mNs1+Kh1V9CUxcfiSGZckqcd6I+/+eJvuNUt2+mfcczCKEg1KuvLzNcjVuycEvFOfeffayb+ezmkdJjIj/MgZ4XOTr4HpOFkRnRPUtoeYn9utH3cvcTDKozxHXb9vAW+NUYpsLqteEbvttVVRCJatMT6JLl4c5dHGXRhCPajPLeJcu7Y6mKmbTD8NDVe7GxKbCgcqGKImjvCBKJakwmbBxH0t9XYOPmKIHATDHY8+S0aeqVfecz4hTC//yK8C2viUS9G7lyrXVd0LkqRFtbkB0743RfyHHk4xQjw0VfBMr4xrJt7QHqG2ZGCntS8oOBHp5o6eAXt+zi3x35YPqzxlAYVQgGctnbfm4VKlSosCgBIxQKEArNzLs1DB1tKkZRUQRVVVEaGmqW1KmenkGqq2N88YtPsmXL2lkvvVAoMGfkBfgDsgsX+jh69BxSStraGvnSl56gpiZ+XaUNldbWBj73uUdIJjN0d/czPDzG8ePnqKubGTEhpWR0NMH77x+jWCxRUxPnC194nHXrOq6rNqFSX1/DE0/cy8REkk8+OU0ymeHDD0+walXrrOt3JxAC6utNAkEFq+jR11ugrX12mKptewwOlp8QCCHoXB3iwvksk4kSlwcKrF5T3gz0ZtA0hapqg3vvq2ZivMTRT1KMjlhY1uwqJctBOu3w7lvjpNM2n/9SM5s2R2+p78ZnEWknsQe/hxrfirn2F1CMKt/41qzFSXx4dTspsS//HdLJEFj/myixrQghUGObkNY49tD30VteQI2u90UEO40wqlCjG1DCHSB09PqHZx1fqCYi2AyKMXfpVOnipk6AYqK3fAE13AmA3vQshYmDgALK1XtYSscXOlo+jxAqMr4dL3uJUt83kKUEzCFglMNyC4xme6cj3S5OHOeVM39Cqji+4DYAJgsj/P2ZP6Eu3Mrqmq3TufgT+UG+d+r3uThxfNHRQHk7zRvn/5LacAtbGvehKLfX8A7ALRUxI9WomoHnzhRWpfQjAOfNh7tDSCnxpEf3xBFeO/vnXJw49pmPxlppCCHQtZkTt4XO/qNRrWyKQzkM4+oE2nGupmEuB4rCDIHdk3dGlpJSkkrZ0x5ZquZXBVmo10RNrUE05gsYAEODRayiN0vAUBQxo/JZqeSVLdF6Bc+T5HPudMSGOlXN5bOAEAJNF9TVt1rAcgAAIABJREFUm9TVm3Sti/DOW+OcOJ7Cc2Fs1OJid57aOnNGiqwnJcP5HA80tlJrBlGuWYQxFL8MsLWcKlyFChUqLJCVN9rDfzHt3r2J9es7b2pCbFk2p09fJJcroKoKO3asnyVeXEssFmbLlrWAP2Y5d653ll+G50m6u/uZmEgBsHHjajo6muZs0zQNtm696qdx6dJlUqmVo1Q3twSoqTFwHMnpk5kpk8qrwx3XlZw/l2VsZHZlkSt0rQtTVa2Ty7kcOjjJ6Ig1o40rOI5HIlEin5/9osvnHCYnS3OmqtiOh2X5+5nm8rp2X8v4qMXIiIVp+mGo/vh1eYd/n/VJi7STeIUh1NimaR8LIQTCqEMJtk5tJMEt4GbOI9QgbuY8zuib2CNv4IzvR0ob6WTw8n76hVBUjNYv4xWGKBz/l35ax+RHSCd7k9+fQOgx8Eq+ACElUrq+H4ZigjIzUkkxalEja2ekiohgE1I6SHfue6ccrucwkRuaShPI8G73txctXlwhWRhl/6XvYjl+vnfJLXKg53tcSpy86d9htpTkh5e+S6o4cVP7L5VwTSuZ8T4KqZnRKJ7nMjlwEiMUwwwvQ9rHLbhNz49/zN8e/92bEo8qLB0pJbbtkUrajIwUuTxQoLcnz6XuHN3ns5w/myWbvbmJWCSqzWnEuZz40aceyckSI8NFBvoL9F7Kc7E7x4XzWbrP56ZTNu4kUkI6ZU/rP5oqiMcXvlamqoJY7KoglEk7lEqzz0tR/KpfV4SRTNphbMSaUxSySx59fVe9b0Ihldraz6YZZU2tzoOP1ExXqZESxscsHHvmdRYCYobBRLGAc1202FA+S9FxqAtUKnlVqFDh9rMyTBmuIxIJs3nz2nnNNOcjl8vT3e1PcAxDp6urY14hRFEUmpvrr65UTiRJpbJEIlfzvR3H4dw5f3VUCEFXVzumOX/5vqamOgxDp1gskcnkmJhI0tw8d3727SQYUrnnvmpGRywuDxT43t8NsXV7jNo6A9uW9PXmOXk8jRlQyOXKD+zq6k0eerSOt14f4+yZDMlkiXXrI9TVm+i6Xx4tmXQYHSmSTjk8+kQdXesiM9oY6C+w/90JamoNmpsD1NQZmKaC60rSKYdzZ7N0X8hhBhTWrA2XTVOxLA/H8UN+pSfJZpzp8N9iwSWdttFUgVB8345yQkgorBEJq4yPl3jpxWGqa3TfcFRcTTGprTVYuy5MXZ15UwPWz3wKiWuBdEENMyMvW9ERqu+ngxBItwiehZcfoHjuP89aVReBpmv2F+gtn0eNdGGPvYMz/APsge+gVu3A6Pwaanzb4kRQoaLVPYQ99DLF0/8XWu1epGvhJD7AaH4eNXydqKoGZkRkTJ3Q1CR48RPVRH6EjJXkzOiheX0aFsK5sY+4MH6EzU33c3bsIz7qfwNPLm217FLiBGdGD7Gv83O3PR2uZfMjjHZ/yLG//x0au+7FLmZJjVzAOpCk/+irNK7bR6i6ZekHWsbT8qRH7+QpXjz5e4xk5q7UdAVNMQhoIcJmnJhZQ0ALI4SC7RbJWJNkrCRFJ0vJKS5ZCFGEiqpoBPUImnr3laKVUlIseIyOWnSfzzI6YpHJOBQKfnlJx/ZTODxPTv13c8cxDYVbFawnpSSXcxkcKNBzKc/oqEUu61IsTp2D4+G54HoSz5UrprrVtYsVisKs6IkbcW1khOPIssKMEII1a8PU1RsMXi5SKnl8cDBBNKbR3BKYqjojkJ4v/Jw4nubsVKUZIWD9xsi8/iN3M0IIamsNQiF1OtLFdWY/UVSh8GRrJ39x/hT1wSBp20IIODw2zLcunkFTFPbWN93+E6hQocJnnhX59A4GTerr5y6ddSMymTyTk2nAFycuXhxgfHxy3n1GRxMoisB1Ja7rkcvNdKkvFq3pNlRV4fLl0RkVWObqx5XVACl9v5CVghCwYUOEsfuq+fhwkp5LeQYvF1E1gZT+oG716jDrNoR5+XvDZdtQVcHWbTE8T3LwvQQjwxZjoyU0/UqZOv+l6LpyugTc7H4IxsdK9PcVOHUijar5g0GJHwVSsjwMU2HXnio2zpHW8dGHk1zszmEVPUolj2LBJZPxw1ffPzDJ8aNpDFPBMBRicY0HH66lsenaNAC/f63tQSYmSowMW4wMz1w9v2J8euxoikcer2PDxuiio0E+8yuvWhgUwzfEvHY1xysh3YIvBEiJUIMILYIa30Jwy79G6Nc9C8RUlMSVvyo6SnwrZnQdRuuXcSYOYF38Q0rSIbjl38AiqjQIIVDCnWgNT2IPvYRnjSPUIGbnz6A1PAba9W2JZZ3wJoujjGb7OHL5HUpuYfrfI2YV9eE2wkYciUciP8xopr+MCedV8qU0p0bepzW+jsP9r5KxZpa3NtQgjdEOYmYNilDJliYZzvRSsOeOFLNdi9Mjh9jT/jTGXGk4t4h483o2PPqzXDjwTc688yfYxRx9R17BCERpXHcfq/d+EeUm/DlmsYy3abo4wRvn/pLh9KV5t1OEQmt8HZsb72NN7Xbqw341GiEUBAIpPVzpkC4m6Jk8ybmxjzk/9glFZ2HvFFXRCOlRwkZ8+r94oJZ4sI66cAud1VuW43RXDJ4nGR4qcujgJN3dOfJ5F3cOvwMh/HeZlDcnACjqNfWxlxHX8RcSDr0/SU9PnpLlzumZceUc3BUiYrjXRlQKsWjvqGu3l0hcp/xYKxbX2X1PFeNjo5RKHgP9Bb7/3WE2bY5S12CgaQrFgstAf4EzpzLkci5C+BGoO3bGb1lE553A8+SMErs3Ip12ZghDoYg2a3wlgCdaOjmTTPBfTx1hpJBDFQr7hweoNgP84ubdtIaXVgWpQoUKFW6GFSlg6LpGMHjzXhGpVAZ36k2fyxV48cW3F7W/53lY1swSh5lMfjqtxHFc3njjg3K7zsv1aSl3EiEEgaDKw4/V0rEqxOkTacbGLF9siOmsWx9h4+YoVtGlrT2EbpQfhBiGwq7dVbS3B7l0MU9fT55Uysa2Jbruly5ragnQ3hGkpXX2d9rWEeTzX2qi95Lvhp3N+gNNRfWjIpqbA6xaE6KjMzhnDm0m7ZCavBqyqusKNTUzVxRLljdlmiaxrwlHldI3Cdv/7gTDQ0U6V4doaQ36deq5KqSkUw79fXlGhi3e/MEYDY0mdXX+BE4oEItp1NUZROPanBNaVRFUVRs4tiQUUm/FmHdFI4xq1Pgm3MQHePk+lMga33MifRovexElttkXJ9QAau0DlHr/HC/Xi1bf7qdvSGcqOsOZTuWQXglZSiK0MKgBRLAZvelZ7NG3/ZKpThaxyDKTsjiCM/YOevPnMNf8Ez895DZ9WeligjfP/xWXEicBMLUQ25oeZN+qz1EfbiWoR5BSkiyOcWL4wLxpJhLJ+fEj1EfaODf28bSApio6G+r3cF/nC7TH1xEyYihCIW9n6Js8yw/O/hkDqfNlBTeJZDB9kfHsAC3xtbfuQpRB1QxaNj9KVfN60mO9WLlJVFUnVN1MrHENmrFMHjzL9FV70uVQ3yucHTs8r3gZC9Ryf+fnuaf9aWpDzfOeQyxQS2u8iz1tT3Fm9DDvdn+b3snTcxqy6orBnran2NH6KEE9SkiPENDDBLXwXRl1Af5E7vzZLG++PjYtRCsKRGMa9Q0mjY0m8SqdUEjFMBU0TaAqgtdfG+XywEJNYK9yK54Mnic58kmSd98aJ5Wa8pJQBdU1GvX1Jg2NJrGYRvDKOagCx5W88tLI9Ir6nWRGuXR5naCxAK7dXsCc5pyqKti2I06x4HL4wySppM3oiMXoiIWiML0odWVsYBiC1WvCPPRo7S0ry36nOPJximzGYe26MLG4TiCgTEehXEFKP9IombQ58N4EyUn/t2IYCq1tgVkG6UIIagNBfnnbPTzfvoYzyQlyjk1jMMzm6lrWRKvQ5qobX6FChQq3kBUpYCiKWJKBomWVluxfcP3+llW6YcTFYttcCRiGQte6MKtWh6YHDYoATVdQFL802Ve/1oaAGQ7n16KqvklXXb3Jrj1xPxR3qnqbovifq6ooO1gIBlU2boqybn1keqAhpT9oEVP7Xv8Svp7Hnqzn4ccWlpojBDOEkELeZf+7E1w4l2XP3moeeayWQHC2uOB50Hspz3f/dpCJiRLjo6VpAcM0FZ54poFHn5SoKnNWSYlENb70Y814nr/NXTR2WhBCi2K0fonCqf+D4ul/i1b3ENIt4CaPXhUZpu4Ro+UF3NRximd/C23ifUSgHpw8Xr4fYdQQ2PDPQY/hFYcpnvn3KGYdSrANhIKX78VNHUdvehZhVPnNejZu5gyyOIJnjeOVkpDvwx5+DaFXoYTaUCJdCKEgpYd0iziJDxBqEBQNhIZi1qNW70boc/vpLBVPulwYP4rEQ1N07ut4nifX/SRRs3rGMevDbTy8+ssI4OXTf4zjlZ+0TOQGeevCt7AcP5pDESpbGu/nC1v+e6pDjSjXpOfEFIMtTfejKhrfPvafSOTLR16liuOM5wZpjt3eqkr+81MQrmklVN3iG3cCCGV5+7FMj+mJ3BBHLr8953cDENQjPLP+a+xtfxZdNRd0HkIIgnqE7c0PUxdu5ltHf5v+5LmyHXc8m8niKC2xtcQCSzPX/jTg+y847H93Ylq80DTBlm0xdu2J09jkpxYoipharQbw/7xSDB2lhJFhiwP7E9PiRSCosGNnnF17qqiq1lHV2edgFd0FG2Xeaq6t6CKlLOthMR+la8w4xVTa51wYhsLefdUgBO+8OYZty+mIGteV6LpCOKxS12CyZm2IzVtj85Zb/bQyOmLx8eEkhz6YpLHJ9FNya3WCQQ1dF0j80rHJhM3581kuDxRxXT9qo609SEfH3AJwRDfYU9fIztoGPClRhUAR84/LKlSoUOFWsiIFDJ/leTDW11fzzDMPEI2GF7yPqio0NtbO+XkoFODZZx+cd5u5+rLSEEJMTernql+/sIGdEAJV9auwLJYrgpV+k9HfSynfOj7uV1DxB7lRIvMMbGrrDYIhlWzOpWhdjeX1PTJu/Hv1XdNXxiD5TiAUDa3+MYKbFUpDL2EPv4oSbMVY9TO4qRPI4ui034UItBDc/K+wR17DGXsPmT4Jagg11Ine9CyovnGYYtSiVe/BmTiImzoGEoRZT6DrF9EanvQFCAC3gDP0Ck7yKHi2L5g4OUr93wShozU8ihlehZQK0hpFMarwCoP+5wB4SLeEVrOb4OZfAz2OEmjyo0iUmakUilGNGttw9diL5Mpq+prabTy1/qeImFWz/FOEEGiKzj3tz3Bu7BPOjH5IuQmsRM5IHems3sTzG/8RteHmWdsKIRAI1tbuYFfr47xx/q/Ktul4JYYzPWxqvA/9Nq7in9//DYxQnLpVOwjGGlC0W7SCugxNOp7NqZEPGM32z7mNrpg80Pkj7G1/FkNbfMShqqi0xdfzwqaf41tHf6us4CSRdI8f5fjQfvZ1voCqrOBX/jIgpeTSxRwD/VOCnQKbt8Z49oUGgkF1zt+L50ncZawIshQcx+PMqQyJCT9iU9ME9z9Yy74HqjHNud8f3pQPxp1GCIhX6dNppI4jp4WYheB5fhWTK0TC2rzveCklF7vzHD+awnUlzS0BHn6sdtqMW1UFhqEQjmgEAwriLq4u5jh+Gm0249B9Poei+BGpiup/GY5zfelZ6OgM8fhTdWX9QKSUTFpFFCGIGWYl2qJChQorhrtyNBMIXLuSJejsbKGurmqJbRqoqv/wllLS0lLP2rXtS+xphTuN60pcxzdmnS/qR0pJcqqSiqpANHJX3jq3HKGaaI1P+n4SV8J0hIpW+4D/d+FfVyEEwqzD6PhJjPavcHUirUyJHFPflRrCWPU1jM6fumYbv80ZM1Etirn+f8GcKwpKKCBUvMxZ37yz7kECW34doU9VtXCLlC5/B7v/27jps2i192Ks/scY1/R5+lBXzk/c/G9EFRr3dbxAxJgtXkx3WQgiRhXbWx6mJ3Hyhn4Iumqyr/MF6iNt825nqCbr6nZxsOf75O1M2W3GsgM4Xum2ChiF1AgXfvhXBOL1NK69l4auvVS3bUbVTfxV9GWamCzDHLBQynBm9MN5PUqaY6vZt+oF9CV4iQghWFOzlT1tT/L6ub8sm0rieDYfDbzO1qYHiAdXhon0rcLz/JTAK7d5MKiyY2dsXvECfCNou3TnJ//g9+XywNVziMd1tm2P3TC6Ip93cVaAgAF+SmU4opHNOLiuZGLcT09diOdEJuOQzV69b+rqDfQ5zl1KyWTC5u03/HSheFzjqWfrWbPWX7BaaRECflqL/2ehLG/6UeeqIMNDIS4PFHAcOeVlRtnSsooCkYjGpi1R7t1XQ80c1VhcKfn66SM0BEP8dNcWglpl3FOhQoWVwV35NIrHI2iaim07ZLM58vkCQiwt+iESCU9XHSkWS6TTOaRkSakuFe48kYhGJKoxPlbi+NE04YhGLKahTZmZ+g7oLkODRQ7sT5DPubS2Bamtv70GhncTQihcX1lk1t/9Df3Je7nPpjcRgDolWMx3TAHixiE+Xq4HaU+iRNehBFsRiu6nlCB8LwxF8yuP4EeU3Gx/bkRjtIOO6o03HIALIeiq3UEsUEMxO7+A0RDpYF3drhuuwgshqAu3Eg/WzylgJArD86ZG3Ao2PPoPad70MIOn3mXkwgcMnnmXSG07TesfoG71LkLxBlT95r2TplmGR3qiMMJg6sK8B9ne8jBVgYYlT7J01WRL4wN82P8aycJY2W1GM31cTJxgV+tjSzrWSkdKyOWuTn51XaGmbv5IHSkliYkSmcyd944AX1TPXVPFwwwoUxEN85/D8JC1IsqoCiGIxTSamk0uZBykhOEhi+SkTU3tjc/jcn+BTNqZastPb5grclFK6O/LMzpV7r2lNUhLS3DFCRdXeO7zTdPpMYYhCIaWLyJz/cYore1BEhM2w0NF/zeddrAsD9f1EIogYCrEpnzJWlsDVFcbc6YGgx/BdTwxzpOtnRiV6IsKFSqsIO5KASMWi1BfX0Nf3xClksOlS5fp6JjfHO1GBIMmzc31DA2NI6Wkp+cyW7asvWEp1Qorm5pag+074xzYP8FHH07S15unodEkEFDxpMQqeqSSNiPDFrbjUd9g8tgTdYuqa1/h04MS24gItGBd/EPciQ9Aj4Fn4xUG8NJn0JqfQ41uuOX9aK/aQMxcmGdBNFBDY7Rz3nQFRah0Vm+kKtiwoDZjgVqiZjVDc3yeKSZw3Ns74QtEawlEa6lfvYd8cojx3qOMnHufc/v/gp7DL1Ldtpl1D/0U4erZ6TG3m8upCxSdwpyfh40Yq2u2LktKhxCClvha6iPtcwoYeTvLxYljbG9+GFW5e9PYBDMXFSTyhgaSdkly7kyW9CLSHG4l/jlc/fuVqmBzRS9IKSkUPE6dTFMsLK1M8nIRDKmsXx+hv7eAZXmMj1mcP5flnnur5q1Iksu6nDienhZi4lU6q9eG5zl3yE6JJACW5WJZLmZAWVRFjtvBldKltwpVFcRiOrGYzqrVoWVrN6Lr6Moy+wxVqFChwhK5K2dh4XCQtWvb6e8fxnVdTpy4wJ49mxflg3E9mqayfn0nR4+exXU9zp7tYe/eLbS33/nBcoWbR1UF9+ytIhBQOH40zeSkzemTGRxHTpdONU2F2jqD5pYAu++porklUHmZ36UooXaCW34Ne+hVvNxFpDUKioESasdo/TJqzd7pCii3ClVo1EfaFpxaoAqNxkgHx+fZRlP0BUV0XLt91Kz2S3iWyakoudaCS3guN0JRfCPPqmaa1t9Paribno++x+WTb9G65fGlCxjLEIU/mu3HnSdCpTrYQFWwftmeI7pq0BxdxYWxI2XTSCQeY9kBCnaWiBlflmOuRIQiqKq6GmllWR6X+4vU1paPwnAcjzOnMxz5OLkiyo+C/86Jx3Uu9/sVUXI5h5Fhi9a28u8duyQ5+kmKC+eyK+YchBCs3xjh1MkMPZfyeB58dGiS2jqDNWUECSnBtj0++ThJ9/ncVBvQtS5CQ8Pcz8ErfhuK4qdL9PcXeOXlUdZviBCJaFyr1V2pZmKaynTkZSWCdn5UofBIczsnE+OMF/M0BG9+DF2hQoUKy8ldKWAYhs6uXRs5fvwc4+NJensHeeutQzz66F5isXDZQYCUEtt2KBSKmKZJIDBzkqIoCuvXd9Le3kxPz2XGxyd59dUDfPGLT1BbG0cpE17nu2C7FAqWn68eWT5VvMLyEQpr7L2vhs1bYiQmSuRyDrbtCxi6rhAMqVRV6URjlQHP3Y4QKmp0w22JspgLUwtRF25Z8ORWFSo1ofkn7bpq0hJbs+A+CCGImtUoQi3r4+BJl4KdXXB7y4mUHk6pQCE5wvD590n0HSebGCBU1YQRXFzJ3LIs8RaX0iNZGJvX/yJiVhMxlubLdD31kTaEEHNOYpPFsbtewFAUWLU6xIeHJnFsSbHgcfCHCSJRjeZmE1VTAInrQjplc+pEho8PT5LPuwQCyopIwTADKp2rQpw9ncV1JZm0w7tvjfPIY3XU1hv+O2iqwsbERImjn6Q4cSyN6/qG1uU8D67HH+9ISpaH50lsxy8vblke+bxLOn31t1sqeXRfyBGNaRiGgmEo6IaCogg0VWAGlLLvxVhc58FHakkkSqRTDmNjJV56cZi991WzfkOEUNiv9uW5vpn2yeNpjh1NTfe/rT3IffdXo84TsSGEoHNViNVrw1zqzmGXJGdOZThzqnzqm6YJgkGVeJXOmq4w23fEqKk1FvVel1LiHktgf/siSkcE4ytrEbG7MxJXALvrGjk4cpn/88j77GtoIaLPPNd18WrWx+/+CkcVKlRYWdyVAgZAS0s99923nVdf/SGO43Lw4FGSySx79mymrq6KQMCYUv0d8vkCyWSGvr4h+vtHeO65B1mzZrbRXTwe5aGHdjE5mSKVynLmzCVc93XuuWcLzc31hEIBhADH8UWLVCrD0NA43d397NixgX37tt+BK1FhIQjhlzkt58RdocLtRFdNYubCKxwJoRAx558MR81qQnpsUf0I6hFfRCkzIZZSUnKLi2pvqUjpYWUnmbx8hpHz7zPRexTpeUTqO+i6/yeoW7WDUFXTMhxoabvbnk3Rnj86JaCFlmTeWY75DF8BCnYW+zZ/Z3eClrYga9aEOT8VkTAyXOS73x6kqSVAPK4jpS8KjI5YZLIOnitZ0xWmpTXAgfcSOM6dDWNQFD/y4NiRFJcHikgJF85nGRuzaGkNEApruI4knbIZHbXIZV0QsH1nDN1QOHRw8obH8Dw4cyrDgfcmKJU8XFfiSZCenGX8mM04vPz9Ed+AUgiEwlTVMEFrW5BnnmsgFJ793lQUweo1Ie5/sJYD702QyTgkJ23eeXOMw4cmicV1DF1QKPhpmvm8O53u09Bo8tgT9dTW3UgYkBimwoaNUcZGrBnCSzkcR5LJOGQyDsNDRXp78jz3QgNNzYuIqpQgL+ewX+5H3VGL/sVVy2rGuZJwpMcfnD7K6eQERcfl6MQYynXX6WfXbakIGBUqVLjt3LWzNUVReOCBneRyeQ4dOkE+X+STT05z+vRF4vGrhpy27ZLPF8jlCjiOi2kaOE75PFJFUdi+fT2WVeK11w5Mixjd3f3E41GCQb/6ieM4FIslstk8pZKNpqls3Lj6dp5+hQoVPqXoqkE0sPABoRACUwuiCm3OVf+qYP2iJ8yGGphzQizxsN3SotpbKhc/+A6Dp96mkBrBjNTQuuVxGrruJVrfiR6ILN+BljgbcT173ugLgcDQlj8NzVADvhI7x/zbdq15+3U34Ec6qjz2ZN1USdU8jiNJpx3S6dkRQ6apsHVbjIceqcV1JUc+Tt1xLwwhBDW1Ok88Vc8br48xPFTEc2EyYTOZmJ2WFAqp7Nwd58GHaxketvjkcHJGqcxySOlP5IeHrRv2R0oo5MuPiXRdwZ0n4EPTFO65t4pYTGP/uxOMjVqUSpLSHOdimgrtHUEeebyO9o75zThdVzLQV+DQ+wl6evIUCy7hsIpp+lEi4jofEdfxI00sy6NYcHEcSe+lPG+/Mc6X/kHLgsrFf9ZQhcI/3bSDvD13OlxLeBmfvRUqVKiwQO5aAUMIQTBo8vTT91NTU8XBg0cYGZmgWLQoFsu/tA1Dp729iWh07lQPTVPZu3crgYDJwYNH6em5jG07jI+XX/VQFIXm5voll3GtUKHCZwNN0QnqixsUqkJFVXRct/zkK2pWoyk3rsIyo01V9yfEZZBS4snbaxiYHr2IGa6mY9cL1K/ZjRmqQtHmrzBxUyxxAV5KiZTzhfGLeSMlbpobNSnlsvh7rHSEEDQ1B3j+80188nGKnos5EhMlikU/XULXFUJhlfoGk3XrwmzeFiMcVikWPPbeV01iokR9g4mul6+6oCiCjZujNLf4FW/a2oPzGlNeS2tbkJ27r/ZjrioUQghWrwnzhS9pfPJRit6eHKmkjWV5SAmG4fs4NDabbNocpWt9hGBQpb5ecu++GvJ5h85VQdQ55uSKImhsNNm1Z2npRNXVBro+/7lrmsLGzVHq6g1Onchw6WKOxIRNoeDgeX5aRzSqUVtnsn5jhPUbI0Sj2g3v64G+Ai99b5ixUQtVFWzcFGXnnirqG4yy352UYBU9hoeKHLnGM6S/r8BAf4F16ysT8etRhGBL9d1derlChQqfTpYsYEQiQb7ylWewrBKqqtLYuPDQ52tZu7adX/iFH0dKSSBgzjVuXhRCCEKhIA88sJMNG1bR1zdEd/cAExOT5PNFhBAEAgZVVTGammrp6Gimvr6GWGxuoyIhBLqusXPnRtaubae3d5CLFwcYGZkgm80jpcQ0DWKxMI2NdbS1NdLUVEd19TLkZleoUGFhSIkseciJIrLgggIiaiCqTcQcjvYrBVMLLjpaQggFZZ5ysyE9uuiKF/O1B+DNO0lffjY88rPogQiaGVrRJrqaoqPOIxZJPEquhZRyWc/DcgoEIZN0AAAgAElEQVTM5+KoqQbKXVSBRLoOhU9eIbf/rwnufIbIo1+bFtwURVBTa/DYE3Xk7q0im/V9jeRUNQ8zoBKNagSCfnUFNzVG8dWvsw2IPv+LqNG5xzGqKnjsifqb6vPmrTE2b11YKpeiChqbTJ5+roFM2k+xKBUsCh+9jH32XWrv+Qnq730Ew7xaISIW13n6uRtXGlIUQdf6CF23YdIuhH/NGpsC1DeY3HNvFdmsS6nkIT2Jovq+FJHI1e/jRliWy/53J6bLp27dHuPJp+uJxuYXaSMRqKnVqanVGR+zmEzYFAouI0NF1naFKx5XQMFxUAQYirqin7MVKlT4bLNkAUPTNDo6ll6JIxoNL6lKyHyoqkJ9fTV1dVXs2LFhaoXs6kBPUXwTKmURpaIURRCPR9i2bR2bN6/B82a2KYTfnqqWb9OTktPJCT4YGQQgoGk83NRGe2RxeeoVKlSYjSy62N/rpfR3PcjhAugC/ek2zJ/fBCvccM3UgjexPi/mfXaZeghVLG7yKphbwJDX/P92EapqBMB1SmTH+7BySRRNJ1zdQiBat2IG25qqY9xAgCo6OWyvdMPtFkPGmixbMeYKphZCu8UVdG4r0sNNDGKd+wC9ZX3ZTVRVEIvrxOLzT2yd0UsUPv57pFUgdP+PzStg3E6EEGgaVNcYVNeAl7NIvLmf4vi7RMZXYwYev9NdXBSKIojG9BsKDTdidMRieNj3cwkEFDZtji7Yv0oIQXWNQSSiMZmwkRLyBRfPkxUBA3iprxtdUfiRzi6klBwaHWJ1NE5jqFKBpEKFCiuHuzaF5HqEENOiwnK3q2mLv4yulHw0Nsy/O/oBADVmgJZQ5FMlYEgpcUsFrHyKUi5JbnKQ/OQgxWyCYmYCxy7i2Raea4OioKo6qh5ED0YxQ1UEYnWE4o0EqxowAjH0YATdDCNu8yqhlBLHypEavsB471HSwxew8ikURSMQqSHauJrajh1E6zrQg9EFTZQ81yGfHCbRf4LJgdPkJgdx7QKKZhKI1hJv6qK6dTPRunaMUIwlJ95XmIF7dALrv51D29eI/svbAYkIahC8tY88KSVyrIgIaojozQ3STS3IYn8PN9raUAOIRQoYKw3Pc0kPX+D8/m+QHDqP5zkIQA9Eadv+FB07n8MMV9/pbiKEQk2oCVWouHOk2WSKk2StJDWhxmU5ppSSkUzfvKkrUbOagF6phFUOrb6TwNbHEKqOWrU838mtQBhBglsfAykJbHroTnfnjpFKOVhF/94KBFRicX1RAqbrSjzvqtinKjMFYCklZGyc/cM474/gDRUQYQ11Ry3aEy3IOYQOKSUyWcI7n8I9OoF7NolMlkARiBoTdVsN+sPNiNYQQvXHotLxcF4boPTNiyibqjB/YTNKvLzQ6J5JUvyPxxFBFfN/3IK6dvkrCh0cuUx9MMQXOruwPY8/OnuMn+raXBEwKlSosKL4zAgYFZYDiZTgORa5xCDjPUdIDJwkPXqJXGIQz7mxIVg5FM0gVNVEuKaVWMNa4k1rqG7dhBmuRtF0brS6PKOH0mNy4DRDZ96b9VlVy0aaNz6Eomoztk8OnefSoe8wdGY/jlWmesAJ0AMR6lbvYu2+H6e6ddOMNmYeX1IqpBk49gN6P3mZzOilstsNHPsBmhGifs1uVt/7o9S0b0HV7qLV0TuMe3ISBBhfXoWy5TZOal2J9bsn0Z5oQX+s5aaa0BRj2eUsTTFmucd/2siO93Hs5f+ERNKx6znMcA2eUyI1coGLh76DbeXY8MjPLv0+WuJlEgiaY2vQVAPXKZTdJpEfIpEfojrYsCyRI0Unz2Cqe94IjLpwy6Ir0XxWUOINVP/0b97pbtwYzSD0wI8TeuDH73RPVgyeJ3Ecb8EpWVJKxkZL02atV6J0rl3bkmNFrD84jf1SH3gSAhoo4Bwew3lvCHVnLZTzPbE9Sn/dTenPz4PjgaYgTNWvXFJ0cN68jP33/QR+ZTvaztqp/BqBaAvjjeZxezPoz7ah7JztOyGlxH5nEPfIOOruOpSWWyMo2J6H7Xm4UxHFBcfB8e58eeEKFSpUuJaKgFFhwZQKGZKD57h84k0m+o5RzEzg2ksvy+dNhYRnx/sYvXAIzQwRiNQSb15H84YHqV21EzO0sJUGKSWp4QtcOPDXsz5rXH8/9Wt2YwT9QbznuUz0HuPU618nNdyN9OY2JbSLWYZO7ycz1seGR75Gy6ZHp8SVmccuZsY5/dYfMXT6PRwrP29fnVKeobM/JDVyka77f5yOnc+j6stbWvEziZTIrO0PHAO3N4/XG8zjXkyjPXLz5Tx9s83l7bPvZ/HpFjCGzryH5zns+NwvE29ah6JqU9FTebrf/xbD5w7Qvv0ZonUdSzvQMmTGtMXXEdJjvi9FGfJ2hgvjR+ms3oyuLk1wkVLSP3mG8fzgnNsYaoDW+LpFG7l+Vlgp6Uc34tPSz1tNNKJhGCqlkkMu59LXW6CpOXBDQ1EpJeNjJT58P0E26wsYkahKS+vVqkDS8bD/rgf71QFEzMD40dVoDzeBruB1pyl98yL2i73glnlQqApqVwx1Zy3arjrUHbWIahM8iXsuRenPzuGdS2L/zUXULdUIw38/qevjqBurcfYP4bw7hLajdraBcsbG/XAMJGgPNfkRhbeAzmictwf7+E7POZqCYdK2xblUgqhe/jnVFo7SFql4vFWoUOH2UhEwKsyLlBLXLjI5cIpLh19k7OJH5aMUlut4notdyGAXMmTGekj0Heeef/CvFyxgzEcuMYhdyGIEY0gpSfSf5ORr/4XU8IWF9o7seC8nf/B1FM2keeNDMwaUhfQop17/fQZPvTOvGDKzSUl+cpDTb/4xqmbSuu3JT3UkhjdRpPTn59GfbkNaLs77I8isg7o6ivZIM6IugJgKv5VSQtbGOTyOe2wCabko7RG0fQ0oHdFps03pejhvDSEzJbRHmnGPJXCPT0DJQ2kLoz/fgYgbeKMF7Jf6kIkizqExvAkL6w/OIGI6GCr68+1oW2umjy0nLJwPR/HOJJGOh7o27g8Mr+njleN7/TncD8fw+jJIRyKqTNTtNWi76/yB7aU0zg9HcI8n8PqzlP62B+eDUQBEbQDjx1aj1AcXdA0VoS671iDEwv19VirJofNUtWyYFi9gylQ5EKZ508P0HXkFK5tYuoCxDJepJtTE2rrtHO7/wZzbHBl8m82N99FetWFJ302ulOLwwOtkrfKVsADigTrW1+9e0b8B6bm4yVFKFz/CHjiDV8iAoqJGa9BbNmCs2o4Sq0fMkQbq5pKUzh+i1HcCr5BBCcUx1uzCXLMLEYzNOndnYoDsO9/Ay6em/02NVBN54h+ixsqbdJYGzpDb/9cEtj6Kue5eSj3HsM59gJdPokZrMdbeg7l6B+gzy+Q64/1k3/0GRscWAlsfxx48i3XuEG5qFCUYw1i9E3PdXkQZg1ppW+Te/w6l3uPT/yY0g+D2JwlsLp9G4pUK5N75c6RdIvzwV5HFHMUzB3CmhHqtpgVz3V70tk2gXpd+ISXSc3HGerHOH8IZuYS08jM8vgAUI0D4oa+it6wr24dbSWOzSX2jQTbr4LqS9w8kcF3Jtu0xgiEVRRF+RWE5VTHJhUzGoedSjqOfpBgcLCKlrxFs3BSlqTkw3bY3kMP+wQAUHYz/bgPGT3chdD/9Tu2Ko7SGKfz6YT815DqEKtAeaUZ7sAkRUGeIEEpXDGEoFP63Q7gX0n6qYasfRSECGvozbTiHRnEOjOB9ZS1K09V0Lykl7okE3qUMojGItu/WpTl9sbOLnkyK3zp2GNtzyTk2fdk0/584Xnb7n9+0g5/ftPOW9adChQoVylERMCrMiZQSK5ug56MX6T/6GvnUKNzmygOxhjVEatuXpa1CapRSMUNISqzcJBd++FekRy4uup1iZoLug9+kqnn9VWNBu8ilD7/L8NkDCxcvrsEuZrjw/reI1HdS07Z50fuvFGTWxn6lH2+kgEyXEIaKLLo4PxzGPZbA/MXNiKmBmUyVKP3RGZyDo4j6AEJXsD8Zx3njMoFf3o6yqcoXEjxwTyZwT03iDeRwj02AoULJxRvIoT3ajIgbSMvFG8kji64f9isllFykpSIk/r8xJV6MFCj+zgm8cylEQxAUgXtoDOfgCOY/24K6yl9Rko6He3iM4tdPQcZG1AZAFcjcJDJRRN1cjdAEcqyIN5BDZm3/OLaHtPx7RZTcRa3qixtU//isIpiakZS7mPNU31g0y9BUQA+zqeE+jg/9EMspH4k1nr3MOxe/zZe3/iJho+qmxAXXczg2+C4nhw/Ou92GhnuoCd18VNCtRkqJ3XeS1Hf/PfbAWUCCqoNrI20LYQQI7nqO+Bd/BRG6Lg1GCLxijvSL/5HCsdcBAZ6DtAqIg98mtOd5Yi/8EuI6EVzaJZyxXtzEIF4hgzs5iFrVROj+H51TwHAnh8i//21kqYB9+Sz5A3+DVyqA6yBLBZTwt4g89jOEH/5JROBqiL+XmSD/4fdwRnvwspNk3/2GL9B4LtLKI4JRwvu+TOSJfzTbQFRK3NQozuBZPCuPmxwF10ara5tTwMCxKRx/G3dyCCVeT+HQi9hD3aAqyJIFro1a3Uzsc79EcNez/rWePpyHdfZ9Ui/+lr9/pAahqrjJEbzsJKgaWv0qtPp2pDN7En87ME2Fe+6tZnTYIpdzyaQd9r8zzoljaerqDaJRDVUVuK6kWPRIp2ySk34lF2vquawosGZtmHv31Uynj0gp8fqyeJdziPog2n0NoM18Hiuroqg7avF6s2X7Joy5vYaU9ggENWTRQebsGZ+p22pQ18RwezI4H4+jP9d+VUgvujgfjyMzNvpDTShNCxPDb4Y1sSr+zZ4HGcxnSVhF/sOxD3m6bRW768qLJu3hSvRFhQoVbj8VAaNCWaTnkhq+wNl3/pSRC4eQnnPb+yAUlZbNj6IZy/Oydu0CuYkB4o1ruHziTUYvfjiv6d18TF4+Q//RV+h64KsoqsZo90f0ffzSklJqsuN99H70PWKNa9D0wI13WMF4Z5MEfm036pZqsD3sVwewfu80ytoYxs+uQwiB89oA9iv9mD+3Ef2FDjBV3JMJiv/hGNafniP4r3ZD5OrA2j2bRNQFCPzqTpSWENL2IGcj6vzfh9oeIfi/7gKg+NvHcfYPYf5SGaMzy6X0t5dwjycI/LMtaA82gSZw3h+l+H8fpfTNbgK/sgOhCrzLOYr/5RRCF5j/YifK+jhCU5BJC4RARDSEqqDta0Tb14j97hDF/+coxk+sQX+q7aaunfiUp3rcKuJNXQydeY/k0HniTV0oqo6UHo6VZ/DUO5ihKsxIzZ3uJuCn7Gxs2Mvqmq2cGf2QcqqIKx2OXn4HQw3wRNdXqQ03+dE3C0BKSd7OcHzoPV49+2fk7fSc29aEmrin7WkMdQU/U+wimdd+H+viJ4T3/SjBHU8hzBDSKeFODlO69AnGqh0Is4wJqYTi8TdRq5qIPfs/oE1FBJR6j5F980/IvffXGKt2ENz9/AyDaK2hk5qv/SaelcceOE3yr//NgrtbOPYGWl074Ud+Cr3dF5xL3R+Re++vyLz2+yjhakL7vjTLkNo6dwhnrJfQ3h/BWL0ToWrYA2fIvvsNsm/9GcIIEn3m5xHXeizpJtGnf47Iw1/FzSTIvPp1isffWlA/3eQImZf/X7TmLqq+8r+jVjXhWTkKh1+i8PErZF79PfTWjejNXVf3SQySfuk/4473E3n6nxDc/hRCN7CHLpB++XexB88RfugnCN//o4jArS/DWg4hBBs2RvDcRg7sTzA2alEqSUZHrOnSqnOhaYJIVGPbjjh77qkiXqVfDZRwJN5Azo/uaw75wvr1wqKponTNHREqXYlMWr4QcjaJN15EZmywXLyEBSUXPGaloIiGINrjLbi/dwrn7UG0+xv99BNAjhdxfjiMiOpoDzchQrdu6K4IQU0gSE0giO25dEZibIjX8EBj6y07ZoUKFSosloqAUaEsiYHTnHrj95nsP3nTk/ylEq5po6p1IyzjinRmvJdCapT+Yz9AujcvykjPYfD0e7RueQLNDNL78fcpFeaeRCysTZfxniNkx/uJN3Wt6HDvG6FuqUbdWoPQFdAVtAcaKf1dD+7xBBRdpK7gvDeMsiqK9mgLYqq0qbqpGm1vA/Zbg3iDedT11wwUVQXjC50o6/xwcAFQvXjPEJm2cQ6MoG6v9QeJUyKJuqsOdX0c93gCmbQQtQE/JWQgS+Cfb0fdUzftHC8it9BL4NP7td9SmjY8wPC5Axz/+9+hacMDBKJ1uLZFaugcY5c+pmPnc4SqVk6UQVCPcF/H8wwkz5EtJctu40qHw/0/YDw3yP2dn6OrbicRs2rKs6Q8llNgKH2Rw/0/4Ojgu3O2DaCrJrtbn6Q1vnZFP088q4A92oNihgnf/2Pondv8/kqJlB7BnU+Dos2c2E8jkbZF9Ol/SnD3swhVRwLG6h244/3kDn4b68JhgjuegmsEBaGoiHAVSrgKL5/2oxAWGsnj2oQf/HHC+34UMeVbZHRsAQTpl3+X/McvE9j22KxoCumUCG59nMiT/xgxlWZirNqBMIJMfvM3KBx9ndDeL6DVXRU/hRAIMwxmGGGGUIKLMGJ1bZRIDVVf/hdozWsRioqUEq2uA3vkIs5oD6W+EzMEjFL/KZyxXvSOLYTv+9J0VRa1pgV76Dz25bO44/1wh9PSNE1h85YYDY0mJ49nGBgokEyUyOddbFviuhIhfMHCNBXCEY1YXKetLcCarjCNTb5nxoxT8KQvNoBfSapcNIXiC9flkK6He3ic0l9ewD2TBMuFsOYLDoYKtjcdCXg9QhNo+xp8cf3IBF5PBmXq/eYeT/jvw6noj1n+GLcIBcH9ja00BivViypUqLCyuC0ChgSKjkPatig4Dp6UKEIQ0nRiuoGpaTc9ZpdSUnAd8o7tuyVLiZxqX1cUQppOWNMx1OUpIeh6HjnHJufYlFx32qlZFQJDVQmoGmFNR1c+nTnn0vNIDp3lxCu/S3Lo7KL2FYqGHgijGkF0M4QRiqOZYVTVQEoP1y5SyqcpFdK4dhGnlMcpFcumpQhFpX71LsLVzct6HZODZ1EUlex4r38coRCqbqa2cwfVrRvRAxGsXJLR7g9J9J3ALmbmbCs70c9Yz8cIoTDRd01+qBCY4WpqO7ZR27ENI1yN61ikhs4zfPYAhdQoc8Wp51MjJPqOE2tYPcdgffF4nh9G6zrenOPzUFhDK+eqfpOIxhBMeVggBCJuIKoNZNJC5hxQhb8yNVGk8BsfXQ3TlRI5mIeig5woAlcFDBHRUVojS/49yISFnLRw0yXy//IQXAnT9SRedxoR0pDpEtQG/FBiQ0VZFZ0WLyrcGaINq9n+wv/M+R/+Fb0ffx/PsUEoBCLVdN3/Fdq2PXVD/xgpmbdSx3IihGBT4708sOpHeOvCN7G98ivDjlf6/9l7zyjLzrvM9/fueHKonHPnKHUrB0uyZMmyLWMMYxs8GBgYBrgwmCHMfLhrhjXD5Y65AwxrCJdrwAbG2JjgJFuWg6ycuqUOUufuqq7qyumcOnmn937Y1dVVXadS96lW8PmtpbXUdfbZe5+09/s+7///PJybep2h1GkaIx00x7ppjvWQCNQR0CMoQmC7FlkrxUT2EpdSZxjPXiRVmGK1fhdFqOxvuY+7uh9Du06j0M1GGEG02jaKEwNkn/0iEc1Aq21FBCK+0LDGSr/RuQdz2+2I+c9fzO/T6NxL/tA3cGfHkJ5XMW1QjTcQ2HHPgngBoAQiBHa/h9wLX8YeOOb7W0RqllyvlHCcwJ77URZVFQrdxNx6G3pDN874BZzJAdTa1ord94L7HkRr6lmoBhFCoMbqMdp2YA+f8VtSFiHzc0jHQY3WIowrVTtCUf2/qRpeYQ6uYwGgUqiaoLEpQEOjSSHvks26FIsujuPHpIr5bXRdIRhUCYVVTHONsZlY4/oguHLPWISUEvfQFMXfP4o3kkO7rQH90Q6UlhCENISu4F7MUvjtl1fYr0Dpi6MdqMP+1hDO94d9scL2sJ8dhYLrt0teg2h/rShC8OM9297xCVZVqlR591FRAePbQ/1MFvNoisJdja20R2I4nsep1AzfvnSBI9MTDGUzFFyHoKrREYmxv7aBh9u72RavQVvBnKscrucxlMtwfGaSYzOT9M+lGc5lyDgWrudhqipxI0BnJMaOZC13NbWyI1GLrlybkOFKj/65NC+MD/Pm7BTn51JMFwvkXQcFCGoatWaQ5lCErYkatsaT7K9toC4QqujF35OSo9MTvDE7tfC3hGHynuZ2Ysb139hyM8OceuqvSY2eWfdzNCNIsnUHiZZtJFq2EaltJzA/0BGIhdUCKSVID7uYozA3QWbyIpnJAeYmLjA3dn5JBYMeiNLQdxtCqazGNj14nPTYOVy7hFBU6rpvZvt9P02soRtFMxBCID2P1l33M3jkCc48+3crmpZ6rs2l499HwJJtkq072HL3T1DXuQ9VD/imc1Li7XqAhp6DnPjeZ8lMlo9XRUqmB4/Tvv/hFaNaN0Kp5HHijTnOn8uRzTrIcs7pwKOPNdHYVMESc1cunVtdti4QYn524f9ZxAy/L1hf9NvvjCJCGqJxaeuQ0ARUQkOYP7ZSE/CPrS6aYHRFURIGIrqowkLK1eaJVW4QiqKSaNnGTY/9JrmZYUq5WRTNJJxsIRCtWde1Qkp3mRnhMio4VjfUAHd1P8ZUfoTXLn1v1W1LTp7B1CmG0mdQhYYilEV+KBJPenieiyvXnjgKFPrq9vPg1p8gHlgeyfh2Q+gmkfs+iTM1SP7Vr2GdP4S59TYCO+/F6LnJr2RY5T6q1rahXO2NAf4EXCjg2hX1SRFmGDXesPw84g0ooTj2zDBednlljNBN1JrmZX9XwgmUeD1y+BTu3DQLDpMVQG/esqTyxD+g8N8b6fnvzeLXUNOCMALYkxdxs7Mo894h0i7hjF1AOhZqommJePNWI4QgFNYIha/znqkIRNQXwWTBQZbc5ZcDV0LGXvZULA/7qWG8wQzqzfWYv7YHpT3if4yXq4nm7PLpJZfRBNr9rdhPXsJ5bQpjooDM2rin0oi4jnZL/ZL71WYjhECrihdVqlR5G1LR2eFfnznOa1PjqELwOwfvJmkG+NL5U3zp/EkGsxm8RbOAWWAkn+WViVGeuNTPv+rZxsd7dxDW9FXVcSklFzJp/vbsm7w4Psx4IUfeKT+gG8nnOJma5snhAb584TSPdvTwM1v3UGOW6Wtc5XjDuSxfPH+S7w4PMJjN4JRrqSjBpVyWozOTPHGpn6hu8O93H+DjvTsqVv1hex7PjV3iM0df5vycPzhqDob5tzv2V+QYdinH2ee+wGT/a6xnxmaGkzT03ULbngeJN/VhBGPLen7LoQcihBKN1HbsQXouVn6OwtwkqZFTjJ99ibmJfmKNvSRbr8+dvxyuVcC1/GjD+u4D7H74l4jUdSw5jlAVzHCC7ls+THFukoHDX8dzywxYpGRm6I1FzxXEm/rY8/5fIdG8dakZowBVUWnouxXHynPsm/8Tu1jeBGxu/AJ2YQ7dvL6cd8f2eO1Qiqe/P4lu+CtQK2mElfRABPAGM+B4oKr+wG26iJwqonRG/PYLTfF9LHI25s9sQ2m+qkS10ie0CFEbQDQEUTojBH5xJyK+aHX68nHnP1OlM4q0PbwzKeSOBEJbQ0G5/LArKzoJqeIjhIIeiJBo2bbk7744Kuc1spXfc096eGu1xFXwqyeEIGrW8IEd/waB4I3R5ym55aNVFw4vPRx57eaIumqyr+U9vHfLJ6iPtL0jPFWEomBuvYPan/tjCke/Q+HIkxRee4L8a0+gN3QSuv1HCR38gN8+UebzFWYItFXauip9OVFU0JYPn4RuIjS/FUVaZcxbhYIoVw2jaguCgLQK81WJlan4EqFyJouLVOSrMDp2E9h1L4XD3yT1pd8huO8hRCCC1X+EwuFvojf1Edz/PngbCRgVQxMobWEwFbyRHHKyiKy7arxoubgXyrSLFhy/etADdW8NSmNoaZoV4PbP+W0kKyCEQN2ZQN1Vg3tyFuf1Kb/lcjSHdk+zXwl41ff/1Vff5NVXj2Pby83DTVPnox99kPr6t4c3UJUqVapUik1pIXGl5ExqhlSpyJ+fPELWtlGFIKCohDUd2/PIOw6O9PCQDGTS/MmbryMQfHLLLsxVJuMSOJWa5usXz5Gx/UGeL3D7SnFQ0zAUlbzjUHQdXCnxpORSLsPnTr+BiuAXdu4ntNpg5/KxpOT8XIrPHH2ZZ8Yu4S2aVCnzx7x8K5H485XLIo0A+mJJ9A1UlayGJyXPjV3i9468xEDGj32rCwT593sO8mh7D4HrXK33XIfRU88xcurZtVM0hEK8sYet93yShi23oWrmNQsNQlExI0mMcIJ4cx/t+97H3ORFBH4VxmZhhBL03P5RInXtK567qgfouPkDTFw4vNBysgx5pS1DD0bovePHlosXi1BUlYa+24g2dDMzWD6WzC5myE4PE0osX6nbCLm8y5vH56ipNXjfIw00tQRWbBNRK7yq4745i/29Yd8g0/awnxhCThfRfrwHDL+EV3+4jeIfHMf6h/PoH+r0k0Ty84NA10O9pQGhV37yJWI6+kNtWF84i/Uv/WgPtCLCGjJj4w1mEWEN7YCfQqDtq0XdGsf6hwsQ0tD2+7GpcrqITFmoe2sQwSu/PRH3B/XO8RnUA/WIsAaW5/dBryV+VLlmXLvIyImnqWnfTaR2ZfNU2yvhemXEyMVUPMJWkAw28iO7f4mmaBfPXPgnMqUUlZ9VC+KBOu7s+hB3dX+IkB57R4gXlxGqitbUS7Sxm/AdH6V0/jDFY9+jeOI50v/yGdz0BNH3/TxKGWHXvxffwNfqOUjbWtJiAb7HhXRtQCDKGTF7LtIu00rkOguJHgtVIxVio++MCMWIPfrLeHNTFE+/iHAIBPwAACAASURBVHXhdRAKSiSJue0Owvd8DL1j1zuyRXYthBB+FV5HBO/cHPYzo5g9UaQ5PyaV4J6fwz08tfzJqgLz28mUBbYLpgJC+MlXE0Xsx4fWPofaANrdjbgnZnFeHIecA6aKdnvDElPry6TTGQYGRrDt5Qt5waBJqbTG9a5KlSpV3oFsmgfGk5cGKLgOJdfl5rpGPtjRy56aekKa7rdjZNL8S/8ZXp4cpeA45Bybvzv7Jn3xJPc2ta14c1SEbyrUF0tyKjVNWzjKrpo69tc2sDWeJKqbqEJQ8lxOzE7xlYGzHJmewPY8LM/lKxfPcmtDC3c1re2ofDE7x38/+jLPLRIvwprO1ngNtzc0szVRQ40ZQBGCmWKR83OzvDHfXtITS7A9WVORm7zjebw4PszvH315QbxoCUX45V0384GO3lUFn/WST40y8OpXV2yXuIxQVJq23sm293yKWEPXuiou1oP/PglUPUDyqtXVyiNItm6ntmPPqpGVQgjCyWYaeg+uLGAsorZjDw29t64RgynQAxFq2nevaJDqOiXys6PreSGr4tge6ZTNrbcn6egKoZTp290s1B0J7McHsb503jcyK7roD7f7hp3zvwnt7maMySL2E0M4L4xfmTgKgXZvE+qB8lGG142uoD/agZwuYs8noSx+zHi0A+aPLRqCmL+4i9JfnMT6i1NYurKwMKruTPqpJIsEDLUvhnZnI84PRnBfnQRDQe2KYv7Kbj+utcqm4JTyDB35NoFo3aoChuUUcbw1qhs2ofhHCEHYiPOe3o/SVbOTFwa+zrHRZ3ErkO6kCJV4oI5tDQe5tf1h2hJb0NV35uq4EAKEihpvIHTTIwS230XxzadJ/ePvkn/5q4RufQylseetPk1kMYebGkdp6Fzydzc1gZdLI0JRlOjyVW9pl3BmhpeYdAJ4+TReehJhBFGjdW9x5ZbETU/ipscJ7nuIyP0/hTACCD2AGq1BBJdXAbybUJpD6A+1URo5g/1P/VB00e5pAkPBG8hif2UAabnLWzlCGurOJM4LYzjPjmJ1RdEO1PmpvoM5rK8P4F3MlBUhFiMUgXZ3M/bXB3Ffm4K8g9IcRr214V39vlepUqXKRtg0AWOskENB8OGuLfzq7ptpvSorenuiltvqm/ns6WN8/swb2J7HSD7L3519k93JulXbPGrMAL+08yZmrSIH65toDZU39tuVrOOuxjY+c/Rlvjl0AYCJQp7vj1zk9sYW1FVuBpbr8vkzb/Dc2KUFo87WUIRf2LGfh9q6qA2Un4w4nsfF7By251JjXv+ExfU8nhoZ5H8ce4UL8+JFWzjKf9x/O/c1t1ekdcTzXIaOfZf0+PlVtxPzLRC7H/llgrF37s1UUTXqew6uK55V1QPUduxl4NDXyreRzCOEQvP2e9CDa1eNCOELKEJRkW4ZAcO2yKfHkVJe13ssFIGuC8zAjV/5V7YmMD7QgXtiFpl3UFrDqHuuqlYIqhif6EO7u8l3bM85EFBRGoJ++ohxWSkQaPe1oG6NL233WAXtvhbUbfGFiNXFCCEQCQPz3+1Ef7gd91waCg4irKO0hlF6wjizr+PMvIIsTSECIYxfPwjju5ETFkiJiBn++cSuGowGVAK/shvn7ibkZBEUgdISWr5dlVWR0sPbgEmg65SwrdXFV4CCnaXkrBF1vImXNVXRCRtxgnoEVWi4XP0aBYpQ/BVbvKseEQihoAgVVaiEjBgt8R766m6it3YvLbEe1Ap7Bt0opGMjXds34VTUeSFDIIJRjN4DKJEa3PQEOG+P1WQ3PUHp1HNoySteEJ5VoHTqedz0BGbfQdRY/bLrt5dPU3zjKYyuvQspJNKxKZ0/jD3ej97Ug9bQ8ZbeW6VtUTj8TdzZceKP/QeM7n2AeMfe7zeK0BT0j3Qjcw72Vwaw/v4c1hfP+RUWCmi3NWJ+qIPSn55Y+jxVoL+/Hff8HM5TI5T++DhWWAdVIAsOSkeEwK/sxnp8EG9gZXNwAKUt7Cd3feEcAPpHGlHqqwJ4lSpVqlxmU0c7ndEYn9q6m5ZQeQfxpBngJ/t28trUOK9NjSOBVydHOZue5baG1cvn72pqRRFiTYPM5lCYj/ft4MXxYWatEq70W1aylkXcLL9KJaXkxOwUT40MLogXNWaAX9l9gA929K4qGmiKQm8sseo5laPcq3A8jxcnRvjD44foX1R58ek9B7m/pf2aDUmvppAaZ/zMi3jO6iuT8aY+tt37r9/R4gWAohkkWraua1shBKFEI2YkOZ8eUp5AtM5PDlln6W8o3oii6mVFEek5WIU0866X69pf2XMKqLS2B7k0VGDvvjiBYGW+L+tFtIbR21dOD/BKeZypQbSmTozO9pX3owi0fbWwr3bFba5G218L+1ffXugK6tb4kqhWKSVu6iiFN/4zIFHMepAeSlsP+u13rGkUKYSAiI5+z/W1//ywk0+NM/j6N9e9vVPKUUhPrrldzpqj5JTxJljMJtmveNLl/PRRvnXqc1xKncG5qpVFUwx6anfTHO0mb2coOnkc1wIEmqJhaEHCRpxEsJ76cCv1kTZCRoyQHkUR6jv6mmwPnyL33JfQ23eiNXajBKOA8Cf8x5/CnRnB6NqHEt74vbUc0vOQVgHplMC2cFPjfqqGlH5lhRkGVfc9Lcxg2et67tkvguehd+1FIChdeI3sM19AMYKEbn4UJZJcfmAhKBz5DkqkBrP3IELTsYdPk/3+5xBCENz7AGqy5cp5SgmOhWcVwLHxcim8YtY3hc6lcGZGEJqB0HSEGUKo1y+Uivnz9Kw8+UPfQNpFxGWxX1VRQnG0+k4/IeY6v3OeJ5mdsZFSUlNrXHeV4MR4EQk0Nl5p35HSP4br+sdYT7ukSBiYP7MNdVcS99VJvIkCIqyh7qn1qzFciXvPDCKiL4laFY1BX8DeV4v7xoyfZhXWUbcn0G5vQGmP4M2U8GpMRHiVz8pQ0G6px/ryBURQRbu1wW9HqVKlSpUqwCYKGKoQ3N7QwrbEym0UQghaQhEeaevm5Oz0fByqw9Ojg9za0Lzq1G29iSVCCPpiCfriSV6dHAMgZZXIOfaKAkbJdfnB6BCjed9kURGCH+nawsNt3RUz5Cx3nosFCcfz+P7IRf7o+CHOzRt29kYT/Ma+W7m3ub1y3hqey/TQceYmVkjFmEcPROi782PEm7e+owfKAMFYPYHo+ifDZqQGM7y6gBFKNhFMNK77vdHMEEY4jlPO6A2wizlcx0Ir10e9AoW8i2VdWbWVUrJrd4wffH+S73x7gh27oiSTBqq2vCc6HFHRbrBHgzM1xMxf/Tp62w6C+x/C6L4JNVrjTxzequ+YtLHHvwNOhuDe/45aczN4FqCAuLEC0LsJgbJmWbwnPX/CJqCQHufs83+PEYqjrEOolZ63auQx+L+HdHGKgl3ePHezkEhcz+HoyNM8cerzTOWGl20TNZPc0/Oj3NH5AcJG/B1/jd0wUmINHCX/6tdBUVECYcCfRON56O27iH3gV1FilWkr8zLTzH3rT/xUDbuIl5/DnfN9DVJf+q8owShCN1DrO4h/6NOosaVJLnrrNozeA2Se/P/8WF7PRRayiGCEyHt/huDBR8u2V2p1HQT3P0Tumb8n+9Tf+C+9MIcwgoTv/jjhuz+xLD47f/hx8q98DWmXkKUC7uwI0imRe+lfKJ16EXQTxQwReeBTBHbcff1vjqJgbr2N/KHHyb/6NfKHH7/ymFBQwkkC224j8uDPYbRuu652F8+VnDqRQUrJbXfWXLeA8dILM0gJH/7RKyKQ58HZM1nyOZc776ldn4BxWYh+oBX9gfLtxsH/80DZ54nGIMaP98CPl291Mn+ib+0X4kq88QJ4EmVHEmV74ofvmlClSpUqq7BpAkZA1dhf27Bqmwb4F/wD9U3EDJNCwS+nfWN2ClfKisWPhjWdxCKzrZLrYK9iVDlnWxyeHFtYiKs1gzzY2kmojOt4pdCEQlDzBzyu5/HSxAh/dPzQQtpIezjKr++9hXub2yomXgC4donxsy8jV+vFFoLajr009N6yrsnE251gvBF1A8KAHgijrZoIIghE6zE2YDqqqDp6YOXqBNcuIl0HNrCg9uLz0xw9kr7qzAT5vMvkRImTJzJomig73vxXn2ijte3GlqiqsToCu+/DOn+Y9D/+HmptG8GbHsbsO4jevMV387/RgzbpIguXEME2lHA3QmhQgTjbH3ZURfVFjFVwXAtPuqjzt6VwsoX9j/0WwdjaMaDF7AxHvvaZ1ffvWUzmLq0dQ1rpr5yE/pk3eOLU55jKLfe2iQVqeWTbp7i57b2Y2g9nmbjeuo3Ex/8LpXOHcGdGkMUMUgrUSBKtZQuB7Xf68Z6L731CQWvsIXjz+9Hbd5bdr1rTQnDfQ2gNnUuFASEQRnChSkJNNqO3LvdeUoxQ+WuQohJ75Bcx+w5SOvUiXj6NEqvD3HIr5pZb/VSUckhJ+M4fx+w9SOn0i7jpCUQojtl7gMCOuxBlWhCFqi9EmQJoV/luXD4fFleHqRrm1ttQY3UoZcR6oajobTsI3fQwevOVCbV0bYrHnyLz/c+hxuoJbLvDf4/mY0C9QgZ75Az5154AoZL8xO8sMzJd+nIlw8MTpNNXxMVQKEhXl++FpGqCm2/xq2pWMpi+XhQF9t0UR3pgGO8MEUBmbJynR0FX0G5tqLYgVqlSpcpVbNrI3FDUdbdSNAbDtIYjjBf8HuaJQp7JQp6W8MoTvI2gKQqGemXg48mru4uXMl0scCFzJcO9NRxhd3J5P2slURVBUNNxPY+nR4f4H8df5dxcCgFsT9Tw63tu4e6mtnVXnqyXQmqM1MjpVbfRzQjt+x9edcL9TiIYq0PdQAScqgfQVxqQ4ntqhJPNGzI0FYqGZqy8T8+xNuQBAJBI6LS2XtsEyKxQeapSHyT4nw8gmkJrTgTVWB3xH/lN3NQY1sBRim8+S+6Z/03u+X/A6NhFYO8DGN37UaO1fuvGVb8/6VlIOw2XYymFgdAioIUWSr6llDC/nfSKIEGoJkKPIdQr75V08v429hyeNQPSwysMI90cQqgIswFx2RhRSqR0kHYK6RZ9j38t4u+zgukB7yY0RUdd473J2xlst4SumghFJZRsJpxsXle1lC8Iri4gFuwcF2dPrX2yFW4hyZRm+M7pv2MqN7LsMVXRua/3X3FL+/vQysVr/pAgdBOz9wBm7/JV7RWfo2oE9z1IcN+DK26z0j7VWB2JH/3tazpXAOk6iGCU4N73Etz73vU/z3MQuklg590Edq5dLSGEIHTLhwjd8qENnZ9ihoh/8FdX3q9uEr79I4Rv/8iVc5MSZ+Ii6a/8PmgGNf/6/0Zv34VYVHUq5ytlZv7y01gXj+OkxtAbulY8TrFY4lvfeo4zZwYW/tbb287P/dxHGRu1eO1QilLJo7cvxJ59cfT51KlSyeXQKymSSZ102mFyooRhKuzYGaW9I4iiCDxPMj5W4s3jcxQLLk0tAUolD8O4cp0ZHSly6JVZSiWPjs4g+29OLBExCnmXkyfmGBstYdsesbjOrt0x6huMG1fxMB//fOWkXOxvDeIcn0btjaHd11ytvqhSpUqVq9g0ASOoacSN9U0SDUWhKXhlhbvgOEwVC+sWMKSU5BybsXyOOdsi79gUHQfb87ClR8l1GMquXl68mNF8lpJ7pUKjMxKvSNLHamhCIahqvDk7xR+9cZhz6VkE0BWN85t7b+X2xpaKixcAsyOnsQplMs0XEWvsJtmyveLHfqswQnGUDfQKC6Gg6sGFVahlj6vahlpSAISioGorT1g8zy2bULIae/bH2bkntqHnXGbxoO96ECEN7fbG9W+vKGg1LaiJRgI778UZ76d46gVKZ18m/c+fQatrI7D3QQLb70Jr6lkYyEmngD3yNezRb+HmBkCAYtSiJg9i9vwsIuCfg7RnsYa+jDP5HF5+CPBQAs1oDfdjdHwcxfBFVmf6RUoXPossTeEVxwHIv/7vEUJBGEmCe38PNeqv0Eq3gD3+baxLX8HLDyKEjhrfjdH1SdTE/qqIUQZDC6KtkYwxV5yh5BQIGTHCNW303fmxdYumiqoTa+hBW0VonC2MMza3eqscUNEKDE96nBh/aUXhpDXWy76We1CV6gprlbceZ2oIZ+oSgf0PoXfsXlrxgi+oqNFalGDEj4NdxdgaIJXKMDExjeNcGU9d/v9EUmfb9givH04xMV5i8e3OdeHSUIE3j8/R0RWiqdlk4EKep5+a4sMfaSae0MlmHL735ATBkEpHZ4ipSYvhoSLdPVeuAfG4xvadUY4cTjE+VsLzlt6/czmH6SmLREJHUQWnT2aYnbH5wGNNmOaNEQ2kBO9c2jeyFgLvXBr7iUsgQf9wF0rzyte0KlWqVPlhZdMEjJCmr3vCrSoKMePKZM6RHvk13MZdz2OskOPI9ATPjA4xkJljtlSk4NqUXBfb83ClhyslrifxNrCsNl0q4CyaqDaFQpuugCtCMJLP8mcnXudUahoAXVG4q7GVW+qbK2bYuRjPc0mNnF4jOlXQ0HMLRoXM094OGMHYhgQM8I0/BQJZ5nukKCpmZHlk3moIIZasbC3D88qKJauh6wr6O3QeJITi93JHa9Ebu7HOH0JaBZyZUbI/+BvyL/4z4Xs+RujghxCBMM7MKxTP/Sl6w/0Y3Z/yKyZy/XilKZbMQD0LWRhFq7sDNfozIF3s0cex+v8SxaxHb/0wQtFQ43sJbP8tcIsUz/4xSBez7xcRehyEjhL0TUalZ2EN/j2li/8bveF+zM6fRDpZrOGvUDzxuwR2/Re0+O63OAbx7Yem6ETM1a8h07lhMqVZEsEGApEkgXImiCugB8Jsu+9T6Cu0ennS482xF8hZ6bKPL6GCFRh5a44T4y9jXa4SWoQQCh3JHSSCm1vdV6XKehGqX+kmCxlkIQOh2BXRWEqkVaB07hDO1BBG555VPUmklExOzjI7u3yBRAiIRDR6+sIM9Of9SrllO4BIVOOB99ZjmAodnSG+/MVhUrM28YTO4MU8uZzDw482Uldvkss6jAwXlvx8Q2GNnt4wQxfz5HLL24Zrag3uf7B+wRcjEtF49eVZshkbcwWPtIojJe6RaYp/dBw86bc31ZoYH+lDf7htiUlolSpVqlTx2TQBQ1cUllsFlkdBLDHHdDy/aqIcUkoc6fHEUD9/e/ZNTqdmKLnOqi0hG6XouEtuqOFVVsorRdoq8ecnjnBo3mgUwPY8vjdykftbOrizqXXNEuyN4pRy5FNjq06U9UCYWFPvhif8b1eEoqKuIz71ahRl3oSwzFslFPUa2mvEqp4AUnplxZKNcPWgcPFAdNnZvEUTKCklSIkzOUDpxHPkj3wbZ/Qceut2ou/7eQK778fLp8m98I9kvv3/ogRjBA+8H2lNg3TQ6u9Bq38PIEC6gAfiyndVmA0Edvwn34BTqIBEiXTjpk/gzp1Ab34/KBpKoB4lUI90C75o4Tmo8T0oZt2Sc/UKo1iX/gktsYfAtk+DGvL3GWwjf+y3cMaeQI1tR4h3x++lktSGmlcUAQEKTo7B1GnaE8u9CNZCKCqBFUREKSWpwgQnx19dlvxRfmcbPvyKFOzcilUfqlAJG7E1vUGqVLlRaA1d6C1bsPqPkv7aH2Be9sDwXLy5KayLxym8/gRCMwgeeHSJN8fVOI7L4OAYbpmo8PUgFGhqMNHnqwODQRVFgOP614+pSYtE0iAcVhHCN6KOJ9Z/3fVjymF21mZspEix4DEx4beSuCtbpFUeIVD312L+m+3IgoOI6Kh7alB3JhGBqv9SlSpVqpRj066OnpTrnoBJ5JLSvtXiUXOOzRfOneAvTx1n1ioCvljSHAzRE03QE0vQGo6SMEyiukFQ01AQ/MmJ13h5YrmB2rpey2bl6i1iplTklYkRhBC0hiLMWkXyjsNoPscfHj9EVDfZV1vZlTqrkKGQHlt1GzOcJFLX/q5ZIVQUDU0PXMPrWXl7IZRVS9dXeeLqj1/n187z4ML5HI7tsXV7FFVloW/4heemSadsunvCHLglQSx+4yfc0i5S6j9K4ciTlE69gHQdzK69RO//FEb3TSjRGoSiIqVEq21jZnaU4olnCB18FDWxDyXcQ/H0/0CbPYzecD9KuAdhLE09EkJBCoEsTSKdLHgWnp0C1UR6Bdig9OkVLuHlh9Dq78HNXrjyWtwCQjFxs+eQTg5hvHsqlipFS6x7xTasyxwbeZYDbe8lqFfOb8f2LF679H1G5s6v7wkVvNw7nkXOKt+i53ou6cIkrmf/UPtfVHl7IIRArWkh/pHfJvPdv6Rw9DsUjjzpKwkA0gNFRatrJ3LvTxDY88Cq91HLshkYWJ64sxF0XVl6mxRw+QfquhJVFYvOQcz/e3379jw4eSLD4VdmaWoJkEjom2YkuhpCEahbE6hbq/eMKlWqVFkvmyZgFF0Hb50l8J6UFBZVXKhCIVAm8UNKyQ9Gh/jsqWOkrBIASSPAx/u280hbD33xJFqZu1fRdYhtwLQxqGlLBJScvY5VuwoQ1g0+0NHLx3q388RQP391+hi25/Hm7BS/f+wVfu/We2kPRyskJkicYo5iZmbVrYxQnGC0MtF1bweEoqJUuqJGCFTtBpWbboBi0eXwKymKJZeevjCqqpLNOnz3yQmGhwpEYxovvziDZXk88FA9un6DY1QnLjLzV59GCcUJ7n8fgd33YXTsBlW7SoQQKJEatGQTslQABEq4h9Ce/4Y9/l3/v+GvosZ2YnT+BFrtnQuGm27+EvbQP+DMHkY6WYTQ/EqK/CXU+J6Nn7Q9B14J6+IXsIa+vPQxKVHCXfOVIFWupiXeS1ALk7dX9iMaSp3i2MizHGx/CFW5vtuTRCKl5NTEqzw/8DW89X4uFZzDCKGgrBC/K/E4OfEKpycPs63+IKqivWuE4ncrelMvscd+HWWDLYNqTQux9/8yQtUQqyZavbUIRcXcfidG527fpHN6BFnKgaKgBGNota3oLdsQobW9lqamZpmeTq253bUSi+sMDRawbI+AVHAcST7vEgqtr+WiWHA5fjRNS2uQ976vHiHg+LE5hgaXt3tVqVKlSpW3F5smYOQcm+I66/Acz2O2VFz4t6EoRMpMMkuuyzcuniM9L16YqspPbd3Nz27bTUBdefDnSYm7AUPE2kBwSfzrSD6LpPLpeosJazq/sGMfH+vdQUw3qA+EGMrO8eSlARzp8drUGH9x8ij/Ye8tJM31R4CuhJTg2IU1/S8C0brKT/jfQoSioFQ4FlMIgaK9/VoGrJLH9FSJrTui6LqClJJzZ3JMjJW45746tm2P8MwPprlwPscttyWpqb2xn7MIRom+7xcI7LgTra4dNHOVCZzE3HKbHxfIvIdIuBOj66fQmx/FTR/HGvwSxVO/T3DP/4WW3I+ULlb/X2JPPIXZ/bNotXcgVBNpZ8gf+4/XdtJ6DNQgZs+/RW96aPlrUoN+C0qVZcQDdbTEezk3dWTFbYpOnmcu/DMN0Q66kjuva0LveR7np4/yxKnPkS5Mrv+JFazAMFSTeKCOrFV+IpcuTvGVN/6UA20Psr3hIPFAPQE9hKEGUITftrbeVswqm49W30H0gZ/e8PPUeAORez9R+RPaBIQQiFCcwI61U1JWQkoYHByjUCit+Hih4FIsuFiWh5SSTNYh5KkEAusT0tvag7z68iynT2bo6g4zMV5karJER+eVashiwaVU8iiVPCzLI5tx8DwIBBQURWCaCsWiy8yMRbHgceZUFsuqZENylSpVqlTZDDZNwLBcl9F8li3xtY3YCq7DpVx24d8R3aA5tHyVYjA3x/m51ML4si+W5LHOXoJrTB6Lrkt2DVPQxbSFo4Q0nTnbAqA/kyZjlYitM1XlWjBVla3xmoXkloZgiF/dfYC8Y/P06BCulHzt4jmSZoB/u30fUeP6J5tWLrV60oUQBKI1765VQSH8SM7K7hSxwirrW4nrSfIFl5oaHQGUih5nTmeJxTX27I0Ri+v0bQlz7myWQt6FjQWpXDdaTQvRBz61rm2FohK69TFg3jfjsimiYiICTWhmPQidwrHfxsueh+R+cPK46RMooU705vcjjDqQLm7+VaS9evJO2XMQAjXUgRLuxsueQxgfR+gxFvw3PAsUfRO+X+8OIkaC7Q23MDDz5qpeFCNzF/jqG3/KY7v+He2JbegbbK+Q0iNnzXF05BmePv+PTOYuXe+pXzMhPUZHzQ6G586tuM1Ubphvn/48z/V/hdpQC1EzQUAP+RUZ6/DHUBQVTTEIamHCZpxksIH6SBtRswZTDaAq+rvrGl7lbY/jOAwOjlIqWWUf9zzJC8/NMDlhkZq1kBK+88Q4NbUG77m/DiEgEFAX/C/A72QJhdQFw836BoO731PLkcMpTp3IUFNr0NMbxlgUCf7SizOMj5VIzVq4Lnzn2xMkkwb33l9HIKBw4JYkzz8zzRPfGCcQVGlrDyIlbELgW5UqVapUqSCbJ2B4LqdTM9zb3L7mthezc0wV8wv/bg1Hyk7Q56zSknSS7mh8TVFB4vtLjOVXqzRYSsI06Y0lGCv4zxnLZzk2M8ldja03dCDYFY3ziztvYjif5Vx6lqLr8MXzJ2kPR/lo91bU67rLSuxVqy/8ihMj+O5aTRaITfgM356TA4FAVYQfaALMzFqMjRbZsTNKJOr/9M2Aguv6ST1vBVJKZCGDm5kGb3nFltBN1Nq2pZ+ZV8Qa/me87HnU6A6EkUDaKeyx7yLMWpRIr7+dGkQJdeBMv4g9/DWUSDdeYQRn8tlrFpxEoAmj42NY/X9N8cR/RU0eQCgGnjWDlz2P3vx+9Mb3XtO+3+0oisr2hlt4ZfAJJrJDq2wpGZw9zZeP/iG3djzC7qa7qAk1rtlS4kmPdGGKkblzHL70PU6Ov0LRWXqN838T2upmnhX8OZtakN1Nd3B85Dmy1uyq2+as9PpSUsogUFAUFVVo6KqBqQWpC7eyvHVu+wAAIABJREFUpW4/3TW7aU1swVSDVSGjyg0hk8kxPj694uOKIjh4S3LBkPMyqioWWhnvf7B+iSdFOKzxkR9vJTzfIqJpCjt3RenqDuE6EjOgImBJ6/LNBxLYzlXHUMA0/QqM9o4gH/pIM47toWmCQFBl154YweDbb0GiSpUqVapcYdMEjJLr8vLEiN8SsUq1gO15PDUySGa+2kEAdza2opQZRXpyaXWvppTbaimu53FocpTh3Mp911cT103ubmrjpYkRXCmZLRX5l4EzbE/UUBe4cZncihDsq23g03sO8nuvv8RQLkPaKvEnJ16nIRji7qa2dUfVLkOCa5cv71xAiGtK7HhbI8QPTcSlbghqag0uDuTp6Q1z7PU5PE+yY1cURfHfg2LBQ1XFwqrWjUR6Hta5V8l8/3O4U0N+NZDn+ctfnofQdPTOPSR/4r/OJ4jMI3SUUCfO5PM4M4f8agw1jBrbRrD7Z1Hju/zNFA2z9xcQRgJ75HGktFHC3RjtH8PNnEI6OVi2wi0QZq0vppQROYSiY7T+KEqgBXvk674PhmcjjCRa8iaUcPfmvWHvApqiXdzc+l6ePPO3q3pSSDzGMgM8fuKzHBp6ktb4FtoT26gLNxMxEmiqgSddSk6RnJViKjfCeOYiI3MXmMgOUXLyy/YpEHTV7KI9sZUXBr6+sohRQS1PCMGWupu5vetRfnDuyzhe+RXp60Xi4XoeLjaWWyBnpZnJj3Fm8jARI0Ff3X4Otj9EX91+DPVaTIyrVFkfUkpmZ+dWFTCEYM3EkGh06fBUVQWJq56jaQqx2MpjoLXMqRVFLDvOjfaCqlKlSpUqG2fTBAwJHJ+Z4oXxSzzY2lV2ou1JyenUNM+MDmF7fitDbSDIwfqmsvuMGgbBRf4Fw7kMecdZsQpDSsm5uVn+qf8M7joNRcFPNbmzsZW2cJSL2Tkk8NTIINvjtXxyy841W1YqiSIEdzW28fPb9/H/HHuFOdtiLJ/lT958nRozwN7ahmvcs8RbR1uN+i6JT13MD0tPeTCo0rc1wvPPTjM2WiSbddi7L05Dw5Xfy8REiUBAwTBu/KDNy6XIfP/z2INvYm67A6+YwRk+g9l7G/ZEPzg2oZseueKCfxmhotXe7ptwejZ+dKqCUAKghRGLtlciPQS2/hrSzfuN16qJUMNotbf6bR/qVX4yiklg22/4h9HLG9UJxUCrvxsteRPSK/n7FSpCDS7fX5UlKELl5rYHODH+EoOpU2tu70qHkbkLjM4NcHTkGTRFR1VUfKnbN+l0pYvr2dietWpLXDxYz3t6f4yIkeDlwSdWFjAqfHnQFJ17un8Eyynw6tCTFOzs2k+qIFkrxdGRZ+ifOc4dXR/izq4PETXXbu2sUuVakFIyPDyBZd0Y8/MqVapUqfLDx6Y2a89aRf74jcNYnsc9TW3EDANV+GaCRdflzdkp/vTE6wxk/LJZXVH4QEcv3dFE2RWitnCUlnCEoflqihOz03xneIAf695GQFUXniOlJO84HJuZ4H++cZg3Z6dQEOuOQxVCsDWe5KPd2/jzk6+Tdxyyts2fnzzCSD7LY519dEZjhFR9QZhxpEfJdck7NsO5LIcmx7i9oZm9tQ0rRsKul6Cm8eGuLYwVcvz16eMUXIfjM5P84fFD/M7Bu685mUSuJ0Lyh2Ou/65E1xVuPpgAJMNDRXbtiXHgYAJz3iStVPLIZR26usMLLSU3Ei8zjT34BpGHfo7IvZ+gePJ5cs9+kdiP/AZedpa5r/0BXmF55ZQQAoS+rqhSIRRf1NCu8tRRysd0CiEQxhqTOyEQqKDHqj+PDSKEoC7cwiPbP8VX3vgzJrKD63qexMNyC1jutSUEhI0479v6SXY23k6qMEnMrGGyTJXG/MEqihCCqFnD/X0fIxGs5/vn/oFsafV2kkoj8UgXp/numS8wkR3i/dt/hrpwyw09h6uxLJtUKoPnLb8PRSIhwuGNt7xIKclkcuTzxRW3udZ9A6TTGYpFy/fhWYSuayQSUVR1460HUvpCXKFQolgskU5nmZ5OMT2dIpPJk88XsG0Hz/NQFAVNUwkEAoRCAZLJKDU1CWpr44TDQYLBAJp249ofLp+7ZdlYlk2xaDEzk+b48bMrPseybMbHp1Gu02hC0zRqamLXvZ+N4jguhUKRfL7IzEyayclZ5uayZDI5SiUL23aRUqLrGoahoes6kUiIRCI6/1+MUChAIGBiGNoNP//LSCkpFktkMnkmJ2cYH59mdnaOXK6AZdl4nkTTVIJBk1gsQk1NnObmeuLxCJFICE1Tq5VcVapUecvYtFlLWzhKwXE4P5fid197kTubWtiTrCcZCOB4Hhfm0nxveIChXGZhvLgtXrMgRpQjounc39LBkakJSp5LzrH58xOvM5bPsa+2noTh73u8kOP4zBTfG7nIWD5LbSBIbzTBkWn/eetBVRR+tHsr/ZkUX794Hkd6ZGyLL50/xfeGL7K3tp7OSIyobgKSrG0zVsgxkElzMTtHwbFpj9x3HRUSSwlqGj/Zt5PhXJbHB/3zeXlihL86fYxf3X2AGnOjrR4CRVm7usJbFG9b5Z1HMKhy+501eK4f4KGqVzxAdF3w8KONKApvSQWGdG08K4/RtReh6ghVQzoWSA+tvgO9YzeFI98hePMjZds5qrwzEUJhS91NPLL9U3z1jT8jXZza1ONFjATv6f0xDrQ9iKbomFqAmlDTyuaeFRyTSynJ2xnOTR3h9MQhLswcJ1e6Np+LSuB4FkeHn0ZTdH5k9y8R1MsLeTeC8fFpPv/5r5YVG+699yAPPHArhrGxCkDXdfnWt57j6NHTK25zzz0HeOih29HKRLWvhpSSb3zjGU6cOL9MwOjsbOEnf/IDRCLrbzG9PPG/dGmc4eEJLl4cYXR0klQqg+O4eJ5ESg+vjD+REAJFEQihoKqCYDBAS0sDXV0tbN3aSUtLA7q+OcM7KSW5XIFUKsP0dIrZ2QyTkzNMTc0yOTlLPl/EXiV6fnh4nP/1v/7+us+jsbGWn//5HyMUujFVb6WSxaVL41y4cImLF0cYHp6gUCjhur5g4X9eSz8rIcR816pAUXzfDcPQqatL0tLSQFNTLe3tTTQ11WGam5MCVk4gyeeLnDs3yIkTFzh/fohMJofrunieNy9KLX0NiuKfv67rNDQk2bati23bumlvb7qhglmVKlWqXGbTBIwt8ST3Nrfz2VNHGclleXzwAt8cvICuqHhS4iwq9VWA7miCT+85SF+8fPUF+BfSD3b0ciY1y9cHz2F7HpPFAp89dZSIbhBQVVwpyc9HuAqgJRzhl3beRHMowm+//DSTxRVW3cpQHwjyG3tvJawbfHXgLBnbwpEeY4UcY5fWNgW9+mZ2vdQFgvzangOkrCJPjw7hSMlXB84R1Q1+cedNhDbY2qKuIx51TZ+MKm9rhPD7hMv90hVFvKVmZULVEEYQOV9lIcwwslTAy8+hRGpQzBDu3MRbdn5VNg9NNdjTfDe6YvK9s3/PYOrUqp4Y14IQCk2RTh7a5ldeGJo/0TG1EHWRVk5PHqro8RYjpSRnpTk++hyHLn2XkfT5ZYaibxWudDgy/BQtsR7u7HpswykvlSIcDmKaJtPTywWdkZEJHMfZsIBRKFgMDa0c3wlw6ZL/+NXeB2uRzxeZnJxZJrgIAcFgYF0TaSklpZLN5OQMZ84McPJkP5OTM2SzhbKVKKvtx3Ul4OE4UCr51SwnT17ghReO0NXVyt1330R7e9OG38OVjnf8+Fn6+4eZmJgmlcpQKJTI54tYlr2hsY7nyVU/n/VSKi2vhKk0Ukqy2TynTvVz+PAJRkYmyWbz6z7uFTFA4rr+51sq2WQyefr7h1EUhVgsTG1tnF27+rj99n0Eg5VLu9M0DVW9ImCUShb9/cM8/fQhLl4cWdfncPm75roetu0wMFDg4sVRXnrpGLt3b+HOO/fT2Fi75DhVqlSpstlsmoCRd2weaOmgNRThb86+yaHJUSzXxVpUAaEgMFWVu5pa+emtezhY37Tm4ld9IMSn9xwkoht8/eI50nbJLxu1LTL2lf0aisqBukZ+fsc+bq1vJm2V6IhESVlFdEVd1yKbEIK6QJD/sOcW9tXU8/WL5zg8NU7RdfCkXFZpLPA9KwKqxrZEDe2R1UvMFaGgz6vjhqKu2WoihKAlFOHTew4yXshxYS6F7bn8U/8ZemNJPtjRu35TT8GaBp1SSqzCW7daWKVyrGfAdaPLQUUwhlbXjtV/lMCOu1HjDaCq5F/6ZwI776F45mXUSM0NPacqNw5N0dnZdDuN0U6evfDPHB19hkxxhuVX1o0hEAT0CPtb3sMdXR+kLb5lyeO6alIXakEgyh/rOg7v/878FJWnzv8DJ8ZfwnZXniQIoaAIlYAWImRE0RUT5WrPl3LHQeJ5Lo5nU3LyFJ08rucg8fBWi8aex3JLPN//NXpq99Ke2LqRl1gxTNOgsbGGkZHlIuXU1CyW5RDaoGf2xMQ02ezqixRjY9PzAsbyqPbVSKczZLPLW5hUVaOxsXbV66eUEtt2OHdukOPHz3Ly5AXm5nIVn4BLKUmlMhw5cor+/mHuums/d911E8GgeV3Xd8/z+MEPXmVgYJhN1gzWzWaehz9p9zh9up8XXjjC2bOD2Hblq1E9zyOVypBKZVAUldtu21vR/ZumjqoqCy1Kzz57mOeff51MZv0LeeWQUpJOZ3nhhSP091/ikUfuZteuvoWKkypVqlTZbDZVwAC4p7mdnck6Xpsa4/DUOAOZNAXHIaRp9MYSHKhv4qbaRpJmYF1eEUIIGkNhfm3PAR5u7+bQ5CgnU9OkSyUkENV1OqNx9tc2sLemgYZgCEUIaswA//22+8jaFqaq0RxaX+msEIKwrvPBzj7uamrlbDrFG7OTnE3PMl0sUHRdNEUQ1nQag2E6IzF219TTGo5QHwitmHihCcGj7d3cXNcw/2+F5vDa5ySEYFu8hj+566GF5BaAGjO4Qa8NgRlew0NASkrZG9urXaWy+D3hDpk5B9ta2QWmuSVAIHBjqzHUaA3Bmx5BKP5x1UQjga23kXv+y+Rf/grSdUh89D8tN/Gs8q5BEQr1kVYe3flvuLntAV4f/gHnpo6QKkyStzNsRE0wtSCJQAOdyR3c3PYAnckdmFpo2cRNEQrJUCOmFqRYzgfjOgbgnnQ5O3WEb5z4C0bSF1b0GQrpMdoSW+it3UtncgexQC2aYqCsU1wH/7ftSQ9POthuiXRxmvHMIIOpkwylzpIqTKxa1TKTH+PIyNO0xfuWGN/eKEzToKGhtuxjuVyRubksiUR03fuTUjI2NrXmqnI2m2dmJk1Dw8bE0VQqQy63XMDQdZXm5ro1BYL+/kt8+ctPkk5nbogIkE5n+O53X6JUsnjggduuu9Xi6taCt5rNnCjPzWV55ZU3eP7510mnN990VwjYtau34m0khqGjKArZbJ6nnnqF558/UlFzVSklIyOTfPWrTwGwc2fPNfnAVKlSpcpG2TQBw/H8m50qBA3BEI+09/BIe0/F9h/RDW6pb+KWFRJLrkZVFDoi5VMF1vV8IagLhKgLhLij8frNz4QQ1ASC1AQ2HlOqKgrt1/FaLh9fD0RQjSCutZIxnqQwN4Hr2u/KNJJ3O1JKRoaLfO/JSYYvFXAcD9cFVfVXry4nlhqGwid/uoO29hsbmSs0g8h7PrkQbStUjch9P4VW34kzNYTe0oe54953jVGY50mmpizOnPVQBh4hXMigGwrJGoPunhDJGn/w2hTtQrnK88O2PSbGSly8mCcz51eABUyVunqDvi0RasPNPLbr362YrNFbu/GVvZ6a3Xxk9y/jlpkEa4pOW7xyK/cBLURXzS46kzuYK87MJ49cYCo3zHR+jFwpRd7O4ngWnvTQFB1DDRAx4ySCDdRH2miOdtMa30JtqAlFWX0Q3ZXcyUf2/B9YZaojEoF6TG3jkz0pJeemjvDVN/6UscxA2W1UobG1/mbu6PogW+sPVDTStA3Y1XQHrucymunn5Yvf5OXBb61YAeJKh7OTrzHX8xHigbqKnMNGUFWVhoYadF1btrpt2zYTEzN0dDSve3+O4zI6OrnmBM11XS5dGmf79vVHHnuex8zMHMXi8vcyEDBpbFxdDBFCUF9fQzQaJpVaf6T74ucL4V+3N1K1YVk2zz77GsGgyb33Htw0X4y3gs0QU6SUzMykefzxZzh27CyuW9m2tpVIJuNs2dK5EG9eKQxDx7YdnnvuNZ577vU1q0j879mVhKf1vsfT0ym+8Y2nCQRM+vra3zX37CpVqrx9effczapsGM0IYoYS5FcUMMDKz1HKzhKKV8aMtMqNo1T0eO1QirHRItt2RFBVwemTWfbsiyEljAwXKZVc7rmvjobGyvXdbgRxVcuTEo4TPPhB8BxQtbdkZXgz8DxJ/4Uc3/32JDPTFq57MyFVID2JO6eybW8TW7vLrzY7jv85vvLSLHNpf3ImhEBKSV29SWv7/8/emwfJed75fZ/nvfo+prvnHgwG90kcvG9SlCiRWi0leXdtK2utIzux10kqtZU4lcra5SPlis/KOnayFXsrWVfW3tXGG+1qLZGiDpIiSIkXQAIgAOIGBpizp+/zPZ/88c4MMJjuwQwwA2Cg/lSxwOl+37ff9+23u9/n93x/32+IVCrN4xu/vKr73BcfoS8+sqrbvBlCKCRCGeKhNNu7H8RyTWy3iePZuJ6LxDeZU4SCEAqaoqOrBoYaQlP0Zd84J0IZHh1+adX2W0pJqZnljXPfZqrSOllFESr7Bp7hy7v+Oqlw37JaRW4FVVEZjG/hizu+ScOu8vHYm22VGIX6FDPVsbtSwBACUik/keHGWW7bdpiZWZn6r9FoMjWVv+lynucxPp5FSrns62Wp/UmlEoRCNy94JZMxdu3azMREFsdpPzBWVYVIJEQsFpn31giHg6iqgm27mKZFtVqnUqlRKJRvOii1LJt33/2EzZs3sGnT4E33szWCvr7MMge0kunpfFslTCBg0NeX5nbdcjOZ5Kr7LuTzJV599RDHjp2Z96xYDsGgQTgcxDCM+XQO1/VwHAfTtGaNTVu/T0IINm0aJJ1OrPrAX1VVTp++yPvvf9ry9YUQxGJhEokosViUSCSEYeizLSdNyuUapVKVQqF00/ORzRY4dOgwAwPdRCJ3djKkQ4cOv3h0Chi/wOihGKFkL/XiRNtlzFqB6swooXh3p6q+zmg0XUYv19m9N8aXXu5lcrLJ6KU6jz6RIpXSKZccfvDqFONXm+zcuXyp9q3i5MdbxqIuhdCDaN3D6/7aq1Ud3nk7x9Rkk01bIuzbnyAUUrAdidl0GRhsfcMnpWQma/Gzd/LUqg77DybYvCWCpgssy0N6kEjcf+oogUBVNEKKRkhfmVfB3cCTLh+Pvcm5maNt20a2dz/Il3f99TsSX+pHt3bxzOavcyF/nEJ9quVyNatErj7BJvnAmhVUliKTSRKJhBcVMBzHJZst4LrusiXptVqDqamFiTZC+IO46wsGUvoeG7VaY9mpIXPRn63o7+/GMG4u/VcUhQMHdnDs2GkmJ3MLHg8GDbq7u9i4cYDh4X5SqTiJRIxoNIyuawu+/6QE0zQpFquMjU1y7NhZzp69vGTrTKFQ5r33jjI83H9Lg35FEbzyyvPLGtS7rsd/+A/f5+zZyy2f7+/v5lvf+uptx4cqirJqLRdzZp1zCTY3O05NU0kkYgwP97F58xDpdJJoNEwoFEDTtNkChottOzQaJuVylWKxzJUrU4yOTlCt1mk2LTzPIxwOsnfv1jVJIZmYyM4azy6cpNI0X/20f/8Otm4dJp1OEItFFrwncyk5+XyJixfH+PjjU1y6NN62+Cal5PTpS3z22UUOHNjZMfXs0KHDmtIpYCwDKT2cifO4pWmMkX0oobUf7N0J9GCUcKKX1rdlPnajQiV7kczIAYTauVzWE64radQ9evuCqJofheZJ/3EhBPGExs7dMd59O8dDjyTp7llbFUbl9X9D49gbK1rHGN5D+m/+H+s+RrVac8lOmUQiGk8+nWbzlvC8imKulacdhbxFuWTT2xfgyafTpNL6gnVVdX0Xd+4HKmaBo+Nvt1U6hPUYT4x8hVR4eS2Pq0UmPMBgfGvbAoZEUmrO4HoOyl1IIwmHwyST0ZZGnuVyjUbDXHaRYWamuMijIhIJMzzcx8mTFxY8Xq3WKRTKKypg5HLFRY8LwXwbzHJIpfy0iampPIoi6O1Ns3nzBrZv38iGDX2EQgEMY2klkRB+20pfX2A20nIThw+f5I03PqBcbu/XcOHCGNPTefr7V662EUIsS2UCfvFJ09p/oc0pTO4lrwTP8zh8+CRHj95cedHd3cUDD2zj4MFddHXFCQYDs5G2S5u4ep6HadrU600mJrJ89tlFrlyZJBQKMDJyq8qYpWkVURwMGjz88B6efPIgmUyy7bUrhCAQMOjv76anJ8X27Rt5880POXz4JKZptVzHsmyOHj3Njh0jK4oU7tChQ4eV0hmRLgNpW1Tf+gOaJw+R+ta/ILDlobu9S6uCqukk+rYwfjKIay/+oQO/eJO9cJjBvZ8n2EmEWFcIIVBVMRu3B7quoOsKxYJNT4/vSp9IaFSrDmZz+XLZWyW451m0zND1e4hbmKRx/A30ge3og9v9KNV6GfOcH3EZeeYv3xcmno26i+NKImGVVOraAMV/j9qvJyXU6y5SQiSiEY2qy163w81xPI/vj57nzfFRbM8jpGn8+tbdHMz0rmg7F3LHyVavtn2+P76JHd0P3XGVg64G6Itt5NPJd9suU7Mqqx5hu1wURTAw0MOpUxcWtSf4qR/1ZQ+ERkcn8LyFG+nrS7Nt20ZOn760YGBardbJZgsMDfUuS92Vz5eo1VoNBgMramUwDJ39+3dQqzUYGRmcnb1P3LIaQVEUotHwbNJIkFdffbut6WSxWObSpTF6e9Or7rWwnpFScv78Fd555wiO074dxzB0du/ewuc//xj9/ZkVFWD872qVcFglHA6SySTZvXsLpVIF23ZWnIhzq8TjET73uUd54on9Ny2UXY+qqmQyXbz88tMEgwY//enhtv4gly+PMzGRZdu2jau56x06dOiwgE4BYxkITSe4+xnUrj609NDNV1g3CLoGd6EHY20LGADF8TOUpy92ChjrDF0XJLs0pqeaSAnBkEI4rHL2dJWRTWE0TTA9aYK8MzWC4J7nYPcz8397jQqlP/sXhA5+idgX/wZKIOTviOfh5K5S+u7/irfKKThSSkpFh9yMSbXq4nkSTRdEIhrpjEE8rrW8qfNcSaFgk502aTRdNFXQlTLo7gkQCCw+eY4jmZ5qUq04NE2PsSsNXEfSNF1OHC8TCl+7+e3pDTAwGJpXUphNl8lJk2bDpV53uXjBT8oolx0++biEpl3bv+GN4bbKmWbTZXrKpFS0cV1JMKjS0xsg2aUvOYCRUlKvu0xONKlW/JvUSESlpy9APH5/tasIAYORGDuTaU4UZjg0cZUvDY2saBue9LhaOkvDqbVdZrhrJ4Z65/vCFUUlbCxt+Ox69qrHea6Evr4Mvh/Cwn0ol2vUao1leVV4nsfY2GIVR29vmu7uFOFwcEF0pG07ZLN5HMddlnrCb2dZPLiNRMJ0dS3fUFsIv2Dzta+9gKZpKIqyKmkamqayf/92JidnePPND1ou4zgu4+PTWJZNMHjn1Tb3Ks2myfvvHyefL7ddRtc1HnvsAV544TESieiqtDSqqkIqlbjt7SwXTdN4+ukHefzxfbfcrhKJhHjyyYOcP3+Vy5fHWy7TaJhcujTeKWB06NBhTekUMJaBUFRCB14kdODFu70rq040PUy8Z4RmJdt2Gate4sonr5Ma2oNm3F4UW4c7RyiksmlzhNHLDZoNl0hEY2RTmA8/KFDIW+iGwtiVBplug2h07b8KbmxB8qoFzDPvkfqr/xw12rXgOa13E8bIPhpHXiP86Cu33UIyFyf78eESJz8tUyk7NJu+skFVBYGAQm9/kF/65V7SmcCC9Wo1lw9+nufUyQrlkjM/yxsKqwxtCPHUM2n6B4ILigKNhsubP86SnbawbW/2P4njuLz909yCQcsjj3bR2xucL2Dkchav/qdJmg0X25ZYtj9znJsxeeNH2XnvO0XAiy/1LipguK5k7GqDdw/lGL/qG7VK6c92J7t0du2J8ehjXYTC6qLeesfxOHWiwpGPikxPmdizr61pCumMwSOPd7FzV6xl0WY9ogqFh7v7eLi7jx9dvcSH2fZ+QO2wnAa52jhStlYxCQT9sc33rI+LqrQu2t0penpSBALGooQP07QoFMrLKmCUSlXy+dKix/v6MvT2+ukf1xcwAMbHs5imddMChh/PmsO2F884x2JhksmVJYKpqoK6Bu06hqHz4IO7OHr0dMtzATA1lcM0rU4B4zouXhzjxInzbYt4Qggeemg3L7309G1H0d4thBDs2rWJJ544QCBw662iQghSqTiPPLKnbeKPbTuMjU1h2859lXrToUOHe4s78+0i5XVzK61+JK5Jov3Fr19Gtlzm2nJy/rmllr+2TX/5xdu5bm8WrHPj/i7udWz9w7dwP27c98XrXTsO4S/cYpurjxYI07v9caYvfNQ2l0xKj+kLH5IbPUbP5ocXJUd0uDfRNMED+xNs3R4lGFJRFMGBB5OUSzanTlZwHElvX5Ann04Ti9/5Gw3p2shmDelYiwcpnod0rBWbfrajXnf5yQ+znPy0jBAwMBSitzeApis0ai7ZrImuCWI3KAwaDY+335zhyOEikbDKA/vjJLt0LNPj4sU6Zz6rUik7vPRLvQwMXovEDAQUHnqkC9P0Bz3TUxYfvJcnEFB56tkU4esUGJnuAOp1qop4QuepZ9J+jJ0Hly7V+eRIie6eAI8+3nWdAkMwOLTwhlpKydUrDV773iT5vM2mTWH6B4NomqBYsDl9qsq7b+fwXHj6uTSGce11PU9y+lQY7tY9AAAgAElEQVSFH742hSdh244omYyBBKanTM6dqfKj16ZwHMmDD62+Y/56xXJN6lb72VuAWLBryefXCk96NOz2vgjAbJTr3ftOj0RCpFJxxscXF9Gz2QKe5y3ZYiGlJJstLPK/MAydVCpJMhmflegv3P7k5Aymad20RcVxXPL5Ip63sEAlhCCdThII3BuqJD+qtYuBgZ62BYxisXrT1JJfJKSUfPLJZ209HQAGBrr53OceJRS6O0ldq0EsFubJJw8QiQRv+9ZSCMHWrcMkElGy2dYKyVKpSr3eIJG4P/ziOnTocO+x5qMWKSWyUabx8Q9pnjyEW5xCuteqtkLVCT34JSLPfANh+BJbr5KjcezHmKfexS1lUcJxAjufIrTv86jpwfkb5+anb1J/70+Jfu6v4tWK1D/6Hm5hyl9+x+OEH/4KSjzjG96ZNSqv/i729CW6fv0focautUNIq0Hh3/82ajRF/Cv/LSKSBMDNjlL49t/3B1FSosbSxL/2tzEGd9x4lFRe/ze4+XEiz/0VzFPvYp55D69RQU32EX7oywR2Pz1/fADS83ALEzSOvIp57iO8Wgk10U1wz3ME938BJXxnBghCUclsPECka4BafqztclatyLmffZtwopdYd0cauB4QQpDOLJxpSyQ1Xny5l8eeTOF5EA6rxOLaXemJVsIJtMwwtbf/ECWaQo1nEKqGtC2s0eM0Pn6dwI7Hud24PSnh6MclPj3mt258/sVutm6PEA5rKIrf7tFo+CoFXV9Y2Dz5aZljR0skkzov/1IvG0fCqJpASjhQtDn01gzHPinzs0M5vvLV/vnWEMNQ2Ln72s3bhfM1Dn9UIBBU2LXbL4K0IxrV2HfAlxZ7nsT1JJ8cKRGLaezdl1hS/dBoeLx7KMdM1uLZz2V4+JHk/D45jmTT5gg/eHWKT44U2TAcYtuO6Py6MzMm77ydQwjBl17qYdee2Pz5ME0/yvUnP8zy4Xt5RkbCi66te4WC2aRgNukOhRmvVQmqKgORKHmzyUyzQZcRpC8cQVml71dPuthe+wEQgCruziDXca0lvTkA4sE0qrh7M6WhUIDu7lTLAsbUVA7X9dCW2D0p/eVuNCyci4fUNJW+vgxnz44uKEJUq3VmZoqk08kl969Sqbf0lVAUhYGBnnuqkGcYOv39GT777ELLtIh6vdEpYFzH1FSOixfb3/eEQkGeffYhMpnkPfU+r5Tt20cYHu5btWOIRsNs2NDXtoBRrTao181OAaNDhw5rxqretXxz2x6+OLQJgHQgSNwwkGadyk9+n9qhbxPY9RShg1/ELU5SP/IDcB2iz3+TwLZHEaqfPe1V8hT/v3+CeeoQxsgB9IHtuKVpKj/4XZqfvkXXN/4hamYDQgi8ahHz/BG8RhW3NO0bAQ5sxRr9lNKf/Quc7GWSv/Z3QNXBc3FmLmOPnwb3Btmb52FPnEUmepHX9bkqkQThR7+KVytQ/+hVrLHPkOZCGSoAEtz8OI3jb+LMXMGrFtE37EIJxTEvHME8/TMSv/I/EX7kFYSiIKXEHj9D6U//Gc7EOYxNB9AHtuFkL1P8zj8lfPET4r/8W6jxlbuFrxQhBNHMBvq2P8HFD7+Ld+O5uY7c5WN89tbvs/dL/zXBWGZd/6D/ouK7yauEQnff/VFN9BB5/puU/9PvkPs3fwstM4zQg3iNMs7UBdSufiJP/uptq5GaDd93QkrJgYMJ9h9MLCjY6LpA1xcXBZpNj5MnKjQbHk8/m2Bkc2S+zUMI6OrSeeSxLi6er3PubI2pqSYbR8J37XMhpWR8rMHopTo9vQH2HUgQjlz7itd1weatETZuDHPi0zJnz1TZsi2CoviJJqdPVpnJWuw7EGfHriiGce2cBIMqO3fF+ORwiekpk/Gxxnwayr3Gu5Nj/N+nj/F03xDfvXyWuB7gr2zbzdsTV/koO8nOZIq/++CTbEusjipCIG6qYDDdFr8bd4BiM8vV4pm2z+tqgGSo+7YjLW+HQMCgpyc1n6xzPTMzBWzbWbJn37IsJiamFykkYrEoiYRfoBsY6EZVlQXL+FL3aXbsGFly/yqVKuXyYn8TVVUYGOi+2eHdUXyJfwJN01oWMDzPW9Ko8hcJKSUXL45RLLZX+Q0P97Fnz9a7+vm4XXRdY/fuLctOkVkOc5/ZdjSbJpa1dFG3Q4cOHW6HVS1g/NLwlkWP2fmrNA6/irH5IMmv/48oiQzSbKCEElTf+n/QB7ZjDO8FQDoW9Y++h3nmPeK//FuE9r+IMIJI26T2s/9I5Ye/R/2j7xF78b8Azb+hkXYTZ/oSia/+977KQdVwpi9T/I//iOapd3GmL6P3b72l41EiSSKPfx3p2jiTF2mUWkfRzeGVZ5DdG+n65v+CltkAnod59gMK3/4HNI7+mODe51EjSaTdpPbTf48zfYnkX/p7GFseRGgGXqNK5Ue/R/39P8PYdJDIk79yS/u94uNUdYYe+AJT5z6kOtM6ux1Aei6Tp3+GHoiw9alvEEkNrukA5voWoXtxoHSv4+e4S7TZCNUbT6GUEsv0EIpA1+/8ORaqRujgl1DjGeoffQ8nO4q0CggjROTpv0TowZfR+7ff9n7lZizKZQfDUNi+M7pstUm5ZPteIbpgaCi0KOrUl5AbdKV1iudtJidMhjeG71T31yJcF6YnTZpND11XmJ5sks8tvIl0bA9PSqT0j8+yPIJBFcvymJxo4jgSRRFcvdJYdJ4aDRdFBc+D4qwx6PWGovcSE/Ualufy2wee4F+fOMy/PXWMb27fzReGNvK7Jz7m51Njq1bAUBWNgNp+cCCBmWr7Wd61wvUcjk+8Q8lsH5QdD6TpCvUiblPldDsoikJ3dxeBgE6zufB6rdebFIuVJds8mk2TiYmZRY8nEtF5z4Le3jSapi1QHziOy+RkdskWFd87p7aoPQX8Wehk8t6bYQ4Gjbbfcb7Pzd1JnLnXME2LK1cm254PIQR7924jGFy/rSMAyWSM/v7VnXBSVYVoNNKy6AjgOE7nOuvQocOasua6Ua9axGtU0Hs3o0QS/kxVIIQ2sA1pm7iFyeuWzdP45Ieo8W6Cu572vTNM/8YhsO1Ram//Ic2Th4h+7jcQ2rUZmeDupwnufQ4l5N9M6IPbCex4nNrbf4hbmLjlAsY1xLJmgYWmE370FYwNu+cfC+x6Ci09iJu7imzWIJLEzY7SPP0e+uAO9A27wXWRbgOhqAR3PkntnT+meeodwk/8hTs2qIz1bGLTI1/l5I//7ZKJJJ5rM3r0dSozo2x76htkRg6gGqFV2U+/59/FtU3qxUlyl48SzQzTvengbZs4/iJiWR4fvFfAdeHpZ1No2sKbdM+Dn72bx3MlTz2bJhi88+dYMYIEdz1FYOeTYJtI10bogQWf79ulUnGwTI9oTFuRWWmj4dJsuITCKsGQ2vIaNwIqkVmVQ6Fg43nyrkUUuq5HsegrqEYv17ky2n7WX1HAcSXebMSuZXpUq/7g7vCHRY58VFxyXduS7Sxz7gmius7nBjbyUKaXH49d4ly5wIuDI0Q0nT86d4rJRm1Z5pDLwdBCxILpJZaQnJ35mKc2vYKu3pnBkCc9LhdO8cHo69iu2Xa5nugQmcjAHdmnpejpSREMBhYVMEzTmo87bUe5XFskZffbRtLzhYlYLEIqFWds7Npvm5SSmZki9XqzbYHEdT2mpwstIyN7e1OrOqu9Wuj60sqou5k4cy9Rrze5cmWy7fOJRJRNmwbWfeRsKpW4aZvUShFCEAjoqKrSslDhut4iRVSHDh06rCZrXsBQYimUaBf2+BncSg61qx/ZrGOPforQA6ip/vllvWYNZ/oSslEm+6++tXBDnoNbnkEEo0hn4U2O1rd5gb8EioYSiPhGgC2iz9YMVVtULBFGCDQdzDpID6TEreZxi5N41RzZf/kbC7fhWODYePUieC6od6Y3WVF1Bnc/T/b8R0yefc/f1zZIzyV/5QRHX/2X9O94iv6dz5Do34YevLV4Mc91MGt56qVpylPnyV0+TnHsFGatwM7nv0Vm5MBdnB9cv5hNjzOfVWcNOhefQX8g6nHmdJX9BxN3pYAxhxACjCCC1R8QuK6HlL5aYCVehZ7n/6cqou1NrBB+iokQvrrhbuLPrvqDk+5ug5HNkSWXz2QM1Nmiluf5BQ2AzVsiN/W3GBwKrpqHxFpgqCoJw0AVgqCmEdUNorqBJhQUIXBW8eZaVwwykQFURcP1Wv/eXCme4XzuGNu7H0JZY8NMKSUT5Qv88PQfUKi3H6DpisH27ocwllCP3CnS6SThcGiRnN+ybHK5IlK2n0OYnJxZlIagaSo9PdeKSnOS9xujVkulKqVSe4WH4/hxq63o7k7dk2ke9/DH8p6i0TApFNqb73Z3d5FIxNa1+lNRBJlMEk1b/d92PwK4ndLn3i5wd+jQYf2z5qNjrauf6PPfpPza75L/d38bLTOMVy/jTJwl/NjXMbY8dG1hz0XaTbSeTYQf+1pL7z4lnFxYrAC/WKFc+4IW4nrFxDK+RaW7rMVuilBQggsHDf4X/A0Z964NnosxfJDgA59ruSm1a+CO3okIIQhEu9jx3G9gNUrkr5xk6ZMiaZazXPzwzxg78Sbx3i0k+7eTHNhBND2IHoqjKBoIcU1mOKewcEzMWpF6YYJaYZxK9jL14iSN0hRmrbjgdeWqvDG/mDiOpFy2Z30OFj8vhCCVNqjXXEzz/p0t0XUFRRFYpofrLv960jSBpgts28NxWp8fz5NYloeUvk/E3ZXii3mDz77+IF98uWeR6qYdqnrNB2Tn7hgPPZJc1zOPCgJN+DfYAoEixIKCy2p+qwgh2JTaS9RIUmoubmUAqJh5fnj6DwjrcYaS29akiCGlxHQbnMt+zOtn/oCx0rklvz/74iPs7nv8nhigBYMGPT1djI8vLDA4jsvMTBHXdVsOwqSUjI5OLlJIGIZOb++1AkYwaNDXt9hTqlyuks+X25px2rbL5OTiFhxVVentTa95TKSUEs/zZme0JVLO/Xv9fyz4u1KpdVQWyyCbLbSMAYW5RJfUuo1NnUNRFDKZrnviM96hQ4cOq8naT+9rBsFdT9M4/BrSc0FR0TJDhB96mcDuZ1DCiWvLqjpKKIYSSRB55i8j1BbO7QJQbtzt5Qwb5goJfgLI9XiN6mJjz1tmGXuihxBGCDU1SPTZX6fltLC4uTHcWhDv28rO57/F0e//S2r5pd3r57DqJWYuHiE/ehxVD6CoOnooihGKo2oBhKLNFy5ss4bdrOI5Fp7r4Lk2nmOzukOKDuDf1LouLQ0q59B1getJPO/+Pf+xuEYgoFCru5SLDpnM8mT8kYhGJKKRmzGpVd2WLQeNhktttvUildZXpPBYbVRVzKebFIs2jbpLLL68HQoEFOKzUbrZaRPblgQCnZve5TKY2EpffFPbAgbA5cIp/vzE/8lLO/8qI1170Fr9vt0itmsxVjrL0fG3+XjsTUrNHEt9p+pqgIc3fIlUuG/V9uF2EEKZLTCcXvRcsVim2TRbqiQsy2Z6Orfo+yuZjC0YfCqKQjqdxDD0BYNWx3GZns7PFkgW3w7V6w3K5cUJJKFQgHR69ZMppJTUav5rlss1qtU6tVqDarVOs2lhWRaW5cx7DNi2/6/rOti2i+O4NJsmjUb7NtAOPuVypW2hR9NUurri69q8E/zrPh6P3nzBDh06dFhnrH0Bw7VpHHsDtzhJ6q/9DvqG3W1/9JVIEmNkP9bFT7CvnMDY/BDiuh8Q6bncsi5NKH77iW3iFsbRZltXpOdhXTqKVytBeujWtr2i/RCoXf1oPRuxr57EmbmC1rdlwTmRruOrL+5C1VxRVDIjB3ngpf+Gkz/5PcrTF5Z9zj3Xnk8xMWut47U63DlUVSESUZnJmi29GaSU5HM2hq4se6Z+PZLpDpDOBLh4ocYnHxcZGAoSCCyWv87dzM49nkhqDAwGyWZNTn9WYXgkRCBwbRbY8yRjVxpksxbxuMbAYOiuyrcVBQaHQsQTGhPjTS5drLN7b3w+OeV6PE/OfsX4z2m6YGRTmDOnq5w/W2PvA002bFzsbTM343v9umuFZXrUag5S4vuQBNtLlu82IT3CY8MvcSn3Kaa72PAR/LjV87mj/OGRf8KOnkd4cPAFuqNDhPQohhpYVsFaSoknXSy3iek0qJpFLuZPcD73CaOFzyg2sjdVrQkEu3sf56Ghz6Mpdyfe9UYURbRN9MjnS219KvL5cssUid7ezILkkutn1G+cdR8bm8K2nZYFjOnpPKa5OE0hHA7S3X17JrC+csKjXm9SKJS5eHGM0dEJZmYK1GoN6vUmzaZ5XxeX7yblcq3tudU09Z40aF0pQggikdDNF+zQoUOHdcbaFzCkRNomXrVA7Wd/gtaz0S8mqBpqagBjZB9q1I9jUsIJwo++gnnuQ8rf+1dEnv3PfE8JCW4lhzN5DmNkP/rwHpajdLgeoRvoQztpHH6V2jt/jDBCKOEEzuR5au98G89cHJM2t/9Iz/ejkNJvc7lN8ze1q4/Qgy9Tef3fUn71fyf82NfR0oPgubilLM7UeQK7n0PvHbnl17gdhKLQveVhHtADfPbWvyN3+ehd2Y8Ot0cwqDAwGOTihTqjlxuMbArPFzGklGSnLc6crtKV0olE71+TVF0X7DsY58pondOnqsQTOR7YFyedMVBVgWV5lIoOpaLN0IYQobB/LlRVsHdfnEsX6pw6UaG7O8C+gwmCQQXPg6ujDX7+bh7L9NjzQJJ0xrirA2whBL19AbbviHLkoyKHfupL3zdviRCOqEgJtZpLIW+Rn7HYvC1CPK7Pr7tte5RTJytcOFfjzZ9keeb5DAODfrHHdaFWdchOmzQaLjt2xTCMtTtWy/L44P08R4+UcFzJtu1RnnshM2+Yulrkmg1OFXOULZOPZ6YwXZf3pydwpCSoahzM9JLQb/6+ChS2Zx5kZ++jHJ94B0+2d+AvNKb5YPQ1jo0foi+2kaHkdjKRAeLBFCE9iq4GUIV/nJ70cKWD5TSx3AZ1q0LZzFOoTzFdHSVbG6dp13A9e9ntdoOJrXx+2zcI6/fWAC2ZjBMOB6nXF6oHSqUqjUZz0e+ulFAolFpGnHZ3d2EYC4sz6XSCcDi4qOAxOZnDNO2WhpzZbH5BcskcsVhkPqL1VpBSUq3WOXXqIidOnOPSpXHq9ca8X0+Htadeb7Y916qqrvv2EbhmttmhQ4cO9xtrXsCQtokaSSCCUZrH37jmVSE9cF2MzftJ/OrfQUv2IRSF4O5nSHztb1P9ye9T+s4/nU0jkEjPv3lJ/Opvo/vJmitD1QntfxHz7Ic0T72Def4wwggjVJXA9scXqQykbVL+/r/GGj2BNGs42VG8RpnCH/09lEgSNdJF+NFXCB380orPiVA1ok/9RYSiUHv3Tyhe+gd+u4z0e1yVUBxj08EVb3c1URSV9Mb9HHzlf+D8e3/CxKlDNKvt4/g63HsEggr7DiS4fKnOn39ngq3bI/T1BxECcjmL82dr1Gouz7+QWVE6x3pDCMGuXTEKOZvDHxb5+Tt5ThwrE46oKIrAcSTNpothKPzFbwzOFzCEEIyMhHnuhQxvvTHDGz/OcvSTErG4hm15zMxYNOouu/bEePKpFIZx91Usuq7w1LNpHEdy8kSF7//5JImEjhFQkNIvDDTqLkZAoX8wOF/AAL/V5oUvdGNbkiujDb7z/44TjanouoLnSUzTo15z6ekLsHVbFNbQvzCfs3j/ZwUqFX/weOSjIlu3Rdi24+ZGwQnDYEs8SUD138eBcAQBqLN+GJtiCfpCvlfRaLXMH5//jLzZwPY8RmIJjuaznCrm0BWV/nCUROLmByqEIByI8+L2X6diFriQO85SLRye9KjbZS7kj3MhfxyBgqEF0RUDVdHm1RhSesjZIobjOdiuuWRxZMl9RDCS2sMre36TwcSWe0rNMjdTnE4nqd9gPOobeZYYHu5f8LjrurPFh4UKCcPQ6elJoaoLP4/hcJBMpovx8eyCx6vVOjMzhUUz7p7nkc0WsO3F7aX9/Zlbai+QUlKvNzl69DQffPApExPZtj4MHdaWVoWpOXw/oXvPoPVWUNX7d3KiQ4cOv7is6ahFug7VQ39E/effIfr8Nwlsfcg34JQSz6xT//DPqb//XYKn30N99BWEUBGaQfjRrxHY+gjWpaO4+QlAosQz6P3b0Qe3z7dWGBt2E3/pb80qMhZibHmI2Eu/id67GfBvkNTUAF3f+IeY5w/jzlwBRUUf2okxsh/z7AfIRgURmJWpCgWtd/O1vxfcjAo/6SQ+awomBMF9n0fr3njtseuIPPmrSKuJEo5f20I4QfSFbxHc9QzWlRN45RkQCmqyF314L1pmw+2e/ttGCEG4a4A9L/4mvdse5+KHf8rM5WO4VpM196wQAlUPogdjHVv1W0QIwcaRMJ9/sYd3D+U4+nGJjw+XZp+DeELn2efT7DuQWNeGjcvBCCg8/Vya/oEgnx4vMznRJDdj4XkSw1BJJDW2bI0SvmGGX9UE+w8kiMY0jn1S4uqVBrkZC00TZLoNHnmsiwMPJoneRMEiBGiaMp9YshKEEKia8NddxvLJpM6XXu5laEOI06cqTE9ZFAoWQhFEIhp9A0G2bI0sKF7MvU7/QJCv/oV+Tnxa5uzpKvm8jWVaqKpCLKaxZatfRNDXUH0BYM62j8zhOJJq1V0yjWKOp/qGeLJ3cN6087/cdQCknP/7Hz38zPxG9qd7+J0nXmi7LXUFb5ZA0B/fzFf3/CZ/cux/42rpLHKJNKfrkXiYTh2T9tG3t4OuBtjR/TBf3vXX6IuN3FPFizkikRCpVKJltOXUVG7Re29Z9iLTT4BoNNzSuFAIwdBQL8eOnVnwuGVZjI9n2bJleMH251IqWk3SDwz0rOzg8IsX4+NZ3njjfY4fP7vkAHop5o7L/+f6//f/njP+7LA0juMsoXYR98XA/060+nXo0KHD3WBNCxheJUfz2Bto3cNEnvo1lNDCGQ5p1ml8/DpeJee3aMyqM4SioGU23HQQrw/tRB/a2fK5wKYDBDYdWPCYEAI1niHcQjUR2vv8wmU1ncgTf+Fmhzi/3dDe5+GGbcwReexrLddBqOiDO9AHdyzrde4GQghUPUDP1kdJ9G2lMHaKq8d/THHiDM1yFm+VY2r1QIRgvJuuDXvo2/4E6Y377oqZ6f2Cogh27o4xOBRketqikLeQHsQTGt09AbpSekuPhPsNIQS6LtixK8rGTWEadRfb9tNDVFVgGArhsIqmLx70CBW2boswtCFEvebiOB5CEQSDs+sswz9kYDDIN//zDSiKWJHaRQjYuTvKwOAIRkBZtH/tjjUUVnnw4SQ7d8doNlwcVyIATVcIBhRCYbXlja0Qgq6UwZNPpdl/IIE5m9yiKP75C4ZUAgFlzQtegYBCJKpRKfvfL7ouiMa0ZRV/lBv8g9RWf88i5pZfJRShMJTczq/u+y3eOPtHnJx+H9s1V237K98flXRkgCc2fpmDgy+QCGbu2QGNYehkMklUVcF1Fw7A/SjThdLLZtNcpKYAv70jlUosehxgcLAHRRELvA8sy2FycgYpvQW/NfV6o6W/xlwCyUrwPI/R0Um++903GB2dWJavhaIIQqEg4XCQYDBAOBwkFosQCgUJhQwMQ8cwdHR97l8NXde4cOEqb799uKV3R4drdDp1OnTo0GH9srYKDM9Feg7SbuI1a776QgiQHtJsYJ4/DK6DmhpokSzS4V5CCEEwlqZ/59P0bH2U6swohbFT5K+coDx1nnppGs+1Z99z1595lHCjcsUv3CgIRUEoKoqiEoh0EeveSLxnM4mB7cR7NhNO9t5y4ULRDPRQvOVzejCGoq78WtOMIEYojufdIN+WHrqhgVvFs4qA76iP0EAxEEJtOWUshEAzQq33Uzr+oNit4ln+vgr884ZQQdFBaMseiPjpFAbJrvtDEns7CCEIhVRCoZXNrt3qenMEAiq9fStfVwhBOKwRDq/8mp0rlqy0PUgIX3kST9y93ul02uCJJ1N88nEJz5Ps2hNjw/BiU9F7EUUobEhu59cO/Hd8dOWHvD/6GtnqVRzvTrUKCHTVIBXq5eDg59jb/zQD8U33fCFYCEFfXwbDMBalaMzMFLFtZ4GsP58vUalUF22jtzdNKNQ6aSidThKLRSiVrq0npWRmprDAKHQuDaRUWlzASKXixGKRZV+LUkrGxqb57nff4NKl8SWXVVWVRCLKxo39bNo0SHd3ilQqQTweIRBYnsdOtVq/7xV1q4Gmqdci3m/AT/C6tVatDh06dOiw9qxp1UCNZwhse5T6e9+h9Kf/jMDWhxGBCF69iH3pGM3T72FsfZjA5gfXxY3p3cY0XRxbouliQRrCWr2GYbR2/Vc1g0TfVuI9mxnY/TyOWadZzVHLj9MoT2NW81iNih+V6lj+zJaiomrG7KA9hhHuIpTIEE70EYh0oQXCaIEwiqrf1rUghMLAzqdJbVjcVgQgFJXgrGnscvDqV3FrF9m4tY+hrX8TJbZjPvZWmlncwse4hffxzvx9am7Zfw09iRLegJrYi5Z6BCWyGXFDgU4PRtn9hb/B9me/ed2LmXjVCziFI9C4gHPqt3G8Ong2Qg0gtBgiNIQSHUGN70YNDyOC/Yu23aHDekc3FB5+rIvde2NICeGIimGsH0m3EIKIEefJkVfY0f0wn4z/lFNT75OtXaVhL47lXA10xSARytAT3ciunkfYktlPJjKAptxdc9mV0NOTIhDQFxUwGo0m5XKN7u5rBYypqTy2vXCQqSiCwcH27R2hUIBMpmtBAQOgUKhQrdYXJJ2USlWazcUqhnQ62bZA0opGo8lbb33I6Oji1pjr6e7uYt++7Rw4sJOurjihUMBXgK2T9269oevtfzellB0FS4cOHTrcw6zpyEdoBrEv/HW09BCNYz+h+sa/Q7oOSjCCmtlA/Mv/FcE9z6N23RtZ9PcyUkoO/ZvVOTAAACAASURBVDTH1dEGO3fHePzJ5Q/CV/IaP383z6ULdbZtj/LE06klJdtCUTBCMYxQjHCyl9TQ7lXfp5UihEAPxdBDq+Owb0//hObp3wG3jtbzAuEN/xy0MG7hY8yx30UWDqO4DW7sOHbzH2Bf/Q7GyG8Q3P5bixRGQlEJxf3YQCk9vPpVrEvfxp5+E60xht8VvwRqGCWyEWPw6xgb/0qniNHhvsMwFAxjfauGdNWgLz7Cl2IbeWLkK0yUL3A5f4qrpbNMVi7RtGs4no0rHTzPxZPebJrItVlhMatcE0JFEQqKUFGFhqbqhPUYPbFheqMbGExspTsyRCYyiKGtzwSFri5f3XBj60azaZHPl+ajS6WUTExkF/lIaJrGhg29bbcfDgfp60tz/vyVBY8Xi2VKpSq9vWmEEHiex/R0vuU2enpSLRNLWuF5Hp99dpFPPz3b1pdCVRW2bdvIyy8/zeBg7yLz0Q5rQzgcaqvAcF2XarV1HHKHDh06dLj7rPmoR4mliTz1a4QefAnpWCAlQlFBM1CCUbgFOf8vIrWqy7kzNaYmm/T0Ln/2ZyXU6y7nz9a4MtoglVrfA4e1QNolpFvDq56neeof45Y+ZUkzU0VHjW4BdekcdtkYxzzzO9iTPwR5ncxcqKAG/ZfwTJDX3ay7dbzyKWTfSx2T0w4d7nGEECSCaeKBFFvS+7DcJg27RrExTb4+RcXMU7PKswUNC9fzP+uK8NvsdMUgqIUJ6lEiRpx4MEUi2E0kkMBQg+iqga4E1v1sva5r9PSkFhl5Wpa9oJ3Dsmzy+dKiooDf3tE+3lRVVbq7U+i6tqD44Tgu2WyerVuHUVXfIyOXKy5a3/fp6Fp2i4Zp2nzyyWksq71X1KZNQ3zlK88xMNC9Ku9fJ4Z1ecRi4Vk/lMXPOY7bsn2oQ4cOHTrcG6x59UAIAZqBGluZ6VWHa0gpmZoyKZftNTOeklKSm7EoFDqRbu2QdhG3eAzzwv+FWzqBMFKoiT2oXQ+iBHpBDSDtEl7lLG7pGFJ6qImlTUil28S8/AfYUz/yixdCQ03sQet5ATW2A6FFZpdrIJuTuKWTuOUTePWroAbRMk8D63PGTkqJZXlYpsRxvPkbSSF83w5VExi6gm7cuozad+SHZtPFtjxcD5CgKH7kqBFQ0PW1k2nPxY9as2aYcva1VU0QMBR0Y+WGmFJKbFtiWx62I/FciZR+zLSi+EadhnH7xzX3/tTrLp4HuiYIh1VUbeF2PU9Sr7tYpgfCV06EQuq6MIeV8tpx2paH48hF16GmCfRVOJ/+NgW6GkBXA0SMBJnIwCocxf2DpmkMDHRz+PDCxy3LplAo43keiqJQLtdaGmz293cTDrdXRwgh6O/vJhQKYt/QyjM2No3nuaiqgud5zMwsLmAEgwH6+tLLvg4mJrItU1XmiMejvPjiE/T3r07xAvx40E4R4+Z0dcXbnnPHcZiZKeK6XkcR06FDhw73IB35wzpASshOmTTqa2cqJSXMZC1q1dVNFbmf8MzcbPHiOGpiN4Etv4maehihRX21BL5BLZ6FdCp4tVGU6Oalt9mcxskeAs8CBGpyP6G9/zNKZCMIfT4qT0oJ0kUfsJBOFbf4CdIuokY2rbtZV8+TlIo2ly/VGbvaZCZrUi47WKaHlBJVUwiFFKIxjXTaoKc3QF9fkJ6+AJqmLFtw4rqSyYkmly7WuTJaJz9j0Wj6ySOG4adt9PX7kaJDG0IYxspuVC3L48xnFZpNf8S7eWuEri59XpZcrbqcPV3h8qUG05MmtbqD50p0QyEe1+nuMegfCLJ1W5R44uamrJ4nyecsJidMxscazMxYlIr2fMqIqgiCQT8StrsnwPBImOGNYcLhpb0jPE9y7kyNctnGMBS2bIsQiWhksxZHPipy7kwV0/RIJHR27YnxwP74fASrbXmcOV3l4yNFslMmiiLo7gmwY1eUvQ/ECQSXfm3b9rh4vka5vPT3jq4rbN3u79dq4Xl+0fbKaMOPx81ZVMoOluWBlGi6X4iJxzVSaYPevgA9vQF6egKoK7gOOywfVVXo6Um1TCIpFivzRp7Vao1yubWBZzC4tHrQbwEJLFp/ejqH43joup9wUq3WFq0756GxXMbGpqjXm22f37ixn82bB1fVdLNeby46dx0Wk04nMQy9ZZytlJDLFanXG8Rikbuwdx06dOjQYSk6BYx1QLPpcfVqY01jvyzL4+qVtX2NdY9dxC1+ghrfRXDP30dL7FvcviEUUDSEFkYJtu/FBkBKpF3Eq4/6f6tB9N7Po0a3Ltqun96iXdt23xdZsn3lHkRKSbnk8PGRIqdOVMjNWDhOq2NwKRWBCZNz1FAUSCR0vvhyDzt2xW460JdSks/bHPmwyInjZUql1sqlfM7m/NkanxwpsmlzhKeeSdHXH1x2Qchsurz5kxlyM77Z2ytf7yf5YALPk1w4V+Nn7+S4MtpocYwuhbxfwAkEFKJRjXiivezdcTxGLzX49HiZy5fqlMs2ttX6vS+XHaanTc6eqXHkoyJDG0I89WyajSPhtoMk6cF7P8tz4XyNUEjh1/7yEIkuj9e+N8mlC/X5c1cpO0xONJmaNHnpl3oxDMEH7xf42aEctdq14mqhYHPpYp1KxeGJJ1NLFjFM0+Pn7+a5eKHedhmAWEyju2doVQoYcwW0wx/512GxYOO6ra/DYsFmYjY4QlUFyaTOL73Sx6YtYa6P9OywOgghSCRiLX0wisUKpmmj6xr5fJl6faFHQSgUoL+/G0VZuhAZDgfp6UkxNZVb8Hip5BdFQqEAhUIZ01ysRkynk4TDS7cEzjGn4rCs9qrGnTs3oWmrdxsmpaRQKOM4nQSNmxGJhEink9Rqrb0upqdz5PMlotHwupsk6NChQ4f7nfu6gCFnYzw9D0pFm9yMRblsY5r+LKyqCoJBhVhMoytlkEjqzN37LOcHa06m2ai7TE2ZFPLW/GxsIKDQlTLo7Q0QjqjL3ub12507hkrZZnzsulkcyU1z5IVY+vVulJhWqy5jV6//Iffl7ku9ztzmV3KuLNObP1dz0nTDUEgmdXp6A8QT2oq3KeXsUGL2mKX0971UspmcMKmUbWxbommCUFilu9sgnQmg62LZrzWPFsPY+E3UxN7V8Z6QDngLfS8kyx0arZ+bKiklk+NN3npzhnNnam0GjK3xPPAkJJL6TU+5H4lo8YPvT3HpQn1Zr1Orupw4Xiafs3j5K30MDgWXNyN6wyKVioOUcP5cjdf+0+Sy2rHCEZVEUl+8setoNjwO/XSGSxfrKyowNpse587WqFQcvvorA/T339wjodn0mJkxOX++tqB4MYfjSD47WWbrtgixuMb7P88vKF7MYVkehz8sMjgUYuu26NJmwHfwMpZScvVKgzd/nOXy5To3piIvhetKhAKx+H39s3nXicUiJBLRRQWMUqmKbdu4boDp6dyiazMU8gsTN0NVFQYGejh+/OyCx03TIpvN09ubplCotCw89Pdnlt1S4Dhu28ExXFOMrCaNhkkuV+y0kCyDUCjA0FAPo6MTLZ+vVOpcujTO0FAvqrp+EpA6dOjQ4ReB+/ZOTEpJs+Fx6WKNE8crjI83aDY8LOuGXnTVjwsNBBW6ugy274yy/2CC4E2kz3OzeMc+KXH6syqlko3Z9OYHTKoqCAR9qfievTH27IuTSOhLDoyklNSqLoWCTaFgMT1lMpO1yGVNioVrkV4nPi1z5Ur7GyNFgQMPJnnksdZS12rVoVS0yectslMm2axFLmsxM2POL/PZqSoTE5eWPAf7DiR47ImuZQ0qKxWHUycqnPy0Qj5n0ZyNa50rJAUCfsvA9h1RHtgfp7sncNNBZLXi8P0/n6RUcjAMhV/+Wh+ptEFuxuKjDwpcOO8P3mzLw3X986JpCqGwSm9vgIcf62JkUxjDWP4ISo1uRut5HiFW4YZGCIQWQRhppDUDbhNn+qdoPZ9HCQ8t6Z2xnpBSMj1l8tr3p7gyulDlE4modKX8NpFIVEXXFCzLo1CwKORtymWHet1hcChIT+/N1RH5nM2PXpvmwrmaX9gSEIlqDG8MMTwcJhrXEPjFhtFLda5caVAp+4WH8bEmP/j+JF/5aj/9A8tIGbhhjFAp24xdbfCTH05TKNhouiCVMsh0G6RSBoZx7dhmshblkkMmEyCdMZb8DIUjKpu3Rrh6xVdzhEJ+0aO7JzBf9NM1BdN0yU6bnD9XJzttzn8XTU+Z/PxQjpe+0ntTBYOU+OqYnMXGkTC79sQIBFROnSzPF54sS/LxkSKGoVCvuWzZGmHXnhi6Lvj0eIVzZ6pICbWqw+lTFbZsjbR934JBhWefz7B7r0Wj4dKouzQaHpWyzZXRBqa5elJ4z5OMjzV57XtTTIxfKwgLAdGoRjKl09MTIBLR0DSBafpKmXzOolp1aDQ8hjeGSaXXTyzpeiQaDZNMxrl8eeHAslyuYpo2juMyNbU4ISSRiJJKJW66fUVRGBzsWZRA4RcwCkjpqz1aGW8uR+Exh+t6LdsT5tA0lUBg9cyypfSNRycnczdfeI1Z6rfLcdx7QukZCBhs3DjAhx+eaPs+HT16mv37d5BMrk6qWYcOHTp0WB3uywKGlJKZrMXbb81w6kSljUx9dmbXk9i2S63mks/ZSGDf/vY3QXOmb+fOVHn7rRxjbVo7HEfiVF1qVZfJySanP6vywhe62bhpCSm3hA/fL/DuoVzbfQao1dyWs55zCAFbtraf/f34oyKHfjqD1UaGDn4iSf0mnhsjm8JLPg8gPcn4eJO33piZH9jciOvK+debnjb57FSFF77QzbYdUXS9/Y2Q6/oD43zeP9aZGYtKxeHHr08zdnVx37Hn+TPDluVRKtpcvdrgyadSPP5katk97WpyH0JfvZsZEexD7TqIM/VjQOLk3qPx6d/FGPoVtO5nEVoMhLquB0y1msvbb80wevla0U1VBbt2x3jw4SSDG0IEAgvfZyl988upSZOxKw36B4No2lLFP/+9/dm7Oc7PFi8ARjaHefa5DMMj4UWmkg8/2sXopTo/en16fkA7Ptbk3UM5XvlaP0ZgZQWk8fEm+bzN9JRJptvg4Ue72L03Riy20N9CSkmt5jJ+tYGmKUte4wCKIti9J8741SZdaZ1NmyMMDgYJhVtfF48ULN49lOPIR6X5Yu25czUmJ5ps2dq+VWWOixfqDAwG+eWv9ZNK+54em7eE+ZM/Hpt/Dy9f9Fs+duyM8dJXekkkdKSUDAyFKOT9Ao3n+cWTWs0lFmv9U6NpCiObI4xsXthnXshb/PEfXmVywmy53q1QLtm89ZPsguKFYQh2743z4MNJ+vqDi3xQpJQ0Gh7Tk03GxpoMbwytC3PS9YymqfT2ptE0dUErhGlaVKt1otEw2Wxh0XrLnSkXQsymlUQW+GDYtkMuV8RxHEqlCo6zcFAbCgVIp5PL/i5ejgpyNZUSrutx+vSleyI9Q9fb31rato3jOGja3VU1CCHYvHmIrq5428jcsbFpjhw5xXPPPdRRYXTo0KHDPcR9WcCYGDf58etTXLpYXxCRFQopxOI6hqGgqOC5fjpBteLQbHroumDLlgjB0BKpEVJy8UKdH/5gmpmsr4oQAuJxvw1lzjCvXveVFOWSjfTgymiD11+b4su/3MfQhlDbIsbcjPH1uI5HrXZt1sIwfBVBOxTBkgoSISAS0QhdV3/wXEm16tzwGgpLSdtDoZv/oE9MmPzg+1ML/DWiMZVk0iAW01BVQb3uUizalIoWruubif7o9WkcR7LngfiyBwyfnfR9FcbHmggFEnGdZEonHFYR+APp3GyRA6Bec3nv5wV6+4Js2dZ+lvh6lPDwrGHn6iC0GMbQr+BVTs96YXi4ufdplk+hJvai930RteshlPAwQgmsu8hUKSWnT1W4cO6aIZ6uCw4+lOTp59KLBvdzCOEbUm4cCTO0IbSMw5aMXW1w6tPKvPKgpzfAF77Yw8Bga+WGpglGNod5/vMZvvdnk/MtIBfO17gyWuf/Z++9oyNLzzu957uxcgCqkEOj0TmHSZyZnswZDsmhhyK1IiUudy3trkTZspVsH+/a0q60Eu1j2dIuV9bKOrLCLo+ktUhxmIcTOTOcnsDOOQJo5IwqVL7h8x+3UEANgG6gGx2mWc85fWYA3LrfrXtv3fre93vf32/9VSoHvIOs/nGkHBgnEgbPPtdER2dgyaSLEIJQSGPj5msnE+aI1+l8/FNNmCtwTYnGdB5+NMHwUJGBcqVWqegy2L+yBIamCzZvDRGv0yvjzFVHzSUwXNe7jrv3RYlE5tu+4jGdllZ/5dmYyXhVFcslMG4Vris5eWK2KolmGAoPHahn/30xgkFtyXtMCM95Zd36IO2dgQ/bx+9DS2NjPbquVSUwpJTMzKQJBHyL9C/AS2Cs9PqEQgHq6qKLhDynp9PMzmZJpxcLeMZiEUKhlTyLPFRVwTD0Zf/uOC75/Nol6MbHpzl69Oya7e96EQICgeWt3otFi5mZWZqabo4d/Gqoq4uyfn3bsgmMUsni3XePs2FDO+3tTR/qhYQaNWrUuJu4qxIYc60Kr740Rs+C/u1QSGXHrgjdG0MkkgZ+n2cFaNuSbMZmespiZLjA+HiJzVtDy35JSemtKL768nzywvQpbN8ZYe++GE3NnksCeMJ7oyNFTh5PcfRwikLBZWS4yEvfH+O555tpaFz85S0E7N0fY9OW6iBjbLTI9749Wimn3rgpxEOPXL3XN3SVgGHXnijrN1SveE5OlPjet0crVRfruwM8/GiCq1XLBkNLT/rBO1e5rM3rr4zTf8WbbGqaYMOmEPc9EKe5xYfPpyIEOLZkcrLEmVNp3n93mkzGK91+9aVxojGdjk7/iiYOJ4+nyyX2Cnv2x9ixM0JDo1kJIi3L639/64eT9PZkcV2vDeXQj2dobfdf060BQGgR1lJ7QggFLXkAn/yfKFz4Cm72sudiYqWwJ36EPXEQJdCGWncvevIx1Pp7EXp0bVpYbgGZjMOJY2ny+flM4qYtIR55PEEotLLHz0oSWLYtOX40Vbl/DVNh/72xZZMXcyiKYF1XgC3bQrz/rmebmMs6nDuboa3Dj2le5Tx/YPF0Lqg/8FiC9d3XVq5fzWRYUcSKkwCeEKLO5q0hhgbzlUqz8fGVBUuGodDWXl0pJgS0tHrB29xzta7eoKGhWldD0xVicR1VFTiOpJAv26veZtIpi9Mn0p7DSJntO8N85OG6FbvP1Covbh1NTfUYhl4V4M+1dmiatkifwuczaGxMrHj/wWCAZDJOb+9g1e+nptKkUplFiQ3wgt1Q6NpVh3NomkY4HFjUqjKHlJKBgVE2buy8ocSYlJJcrsBrr73HyMjE9e9ojRBCEItFlv17NptjYGCUxsaV29HeLBRFYf/+bZw4ceEqYp5TfO97b/HZz36UurrobT/mGjVq1KhxlyUwHEdy5tRsldhdPK7z6BMJtm4PYxhK1ZePrntVBPUJg67uAKWSxOe7SsuC7XLk0AwjQ96kSlFg774oBx5LeKv8VftWaG3zkUgaqKrgnbencRyvB/vIoRmeeqZh0YRYCEE0ppdF/eZxXaoSCcGQSkvrypTQlyIS1YlEq8dQFFF1PIGARkvrCsUMl8B1JWdOz9LT461kCQGbt4R48umGqpVdAFUTJBsMYvF6DFPhjdcmyOddZmYs3n93moZGc0XVHrbtCXXuvy/Ow4/UY5rV19swBF3rAxiGwgtftxgf85JQw4N5piZLK1OXV9b+IyMUDa3hcQL+VkpDL2CPvISbHwJcwMXNXcHNDWCPvooa34fe8hx68gBoyyfb7gSk9Gw/F5bs+3wKe/bFCAbXNgEzM2NVEmXgVURtWGFVjWEotHcEOHYkVWmrGujPUyi4V09gLEFbh5+uFSQvbgWNTXPJG6+NpFDwbGqvdU50TRCNfvA+F/j8CoapUCwLFYfDWkWgeCF+v1fh5jieTap9my0dpZSMjharEjiBgMre/bGKkG+NO4tg0NPBSKXmEwlSSlKpDEKIRZoF9fWxcnXEyq7nnF2rrmtV+0qlMszOZhdZqCqKoL4+uirNCiFExaqzWCwtuc3Fi1d46KE9N6SFYVk27757nGPHzt0R9qlCiKuKqRYKJc6cucy2betX7OhyM2ltbWTbtm4OHTq1rGj5hQt9fOc7b/DUUw/Q3Jxc8+/duXYiIa5eXVejRo0aNTzuDpXAMqmUzdHDqYp+hM+v8OgTCXbujmKay+sICCHQNIVAQL2KPoVkfLzE2TOZSol6S6uPBx6sW5S8WLhfn0/lvo/U0bnOW7lxHC+wHx0p3NVK4bNpm2NHUhW7x3idV9b+weTFHEJ4Yqp798fYtmN+9ebyxSw9l7IrPlfrugLcd3+8XN2x9DhNzT62bpsfw6uOWayZsRTipjh/CISioUa34dv8mwT2/XvMzb/mOZ1UKj5cpDWNPfYK+ZP/C/nT/xZ39ixS3v4J63JI6SUCFgoxNrf4rlkVcT0M9ufJzM4HIi2tvkWtWMshhKCu3qhqu0rNWMymr+0ishBVFXStDxIK3RnVMYGAWlUs5NhuVUvdcpg+dZH+hxDe+1uo1+EPqEtWL2iaglK+vl71x/Ud/1ph25LB/jyWNf8M6VwXWFQ9UuPOwTB0mpurKyo8e+QUExPTixIYjY0JgsGVV0cIIWhpaViUOMjnC0xMzCxqITEMnaamxKrvl/b2JoLB5YP03t5Bjh07d122p3OWqS+9dJCXX37nqnatt5pkso5IZPl2tdOnL3P48Nk7wu7V7zd55JH9NDUtX8HjOC5Hj57lb//2exw5cobZ2SzuDTzYPI2nEjMzs5w8eZFvfOPVRdVANWrUqFFjee6qCoyB/jxTU/MrHW1tfrZuX7mGwtWQrrf/VMqbJMy1Q0SiSwfkCwmHNbZsDXGlL4dte+4l/X15Gpt83K26UKMjBcZGvRVPIaCjM0Bj07UDBtNU2LItzMnjaYpFl3ze4eKFbFnQ8+qv1TSvd/9q7TMAqgrNrfMuE7Yjq4Lf24lQdJTIdszQRozmT2BPvYs19jrO5HtIqyxcZ2ewhr6FLIzi3/k74G+/IwMx14Xx0flVb0WBRNJcUavOapCuZHKiVNUeUFdvrOpz7/MpqAv0KhxHMpte3T1hmgrJ5J0TFCvKUs1O1zbpNc35BMRChGCBzTSLKpwWjlsZTcpFrTa3GtuWjI9V34eNTSbmVartatxeDEOjoWGxxejExDT5fHWyWVVVGhvrMIzVTWcaGurw+00ymVzV73t7BykUqtutDEO/LsvTZDJOc3OCqanUkn/P54u88sq7GIbBjh0bVixsWSpZ9PUN8eabhzl7tueqbie3Gq+FJExbWyOnTy9uxQEoFIq8+uq76LrKzp0bb3slRnNzgocf3scLL7xKsbh0IkhK6O8f5etff4Xu7nZ2795MW1sjdXVRVHXpZ+FCXNclm80zOTnDxMQMAwOj9PUNMzY2SbFYYt26lpvx1mrUqFHjruSuSWBIKbnSm6vqt962M7Iqi8yrYTvSU94vT8b9fpWu9cEVtVgoiqBjXYBQWGNm2kJK6OvNsXNPhEDgrrkEVfT25rAs71ooiqB748rOlRCChkbPWnJosICUMDiQJ5OxicevXmYbDKpXFUhdOEYgoKLpwrNydeWa2jXeKEIIUE1EoA3d34re+AxO+jTW8Hexhr/nJTKkjT35DsW+v8G3+ddBLC8Wd7vwVgjnE4qappBsWHsLSsuWpFLzArQAJ46m6evJrXgsy3KrklhSsup7QtMFofDNzUhKKSmVXHJZh9lZm6nJEum07WlNlFxsS2LZsiL8O1cttho8kdCrbyOEdz3vkFzNVXEcyczMfFBimkrZuvZDcPA/oSiKQjIZxzD0qsqCqakU09PVLht+v0lLS8Oqr2cg4KOhoX6Ro8nZsz2L3LJCoQD19de2aP0ghqGzf/92zp/vWzbJMDY2xde//hIXL15h586NNDTUYRg6qupVhEopsW0Hy7LJZvMMDIxw8uRFrlwZXlQpoigKmzevI5vNceXKyKqPd60IBHzs3LmBnp6BZYVKp6fTvPDCaxw5cpYdOzbQ2tpIKOSv2NRK6QX9juOUHWjyZDI50mlPoySZrOPAgf3X3ea6EFVV2bdvKxMT07z99lEKhaVbfgCy2TzHj5/n7NkeYrEw9fUxksk48XiEUCiArmtIKbEsm2KxRD5fZGoqxczMLNlsnnQ6QyaTx3Fuf/VJjRo1anxYuWui51LJZbqcHACvr30tVa5tWzI5Of9F7PMpxOMrDxpjcb1cou5NxsbHi5RKksDKq14/NLiuZLJsowheQFRfv/Ie32BQJRzRoFxROT1VIp9ziMWu3r9v+jx3k5WgKKAqArusD3A9gd6tQAgBegi17l7U6HaUyBaKF76CLI4DLvb4G8h1X0T4m2/3oS7CcSSFwnwSQFG5qnvO9WLbkkKhejI4OVlicnL5Sei18CbPq3uNoohrWqLeCKWiy+XLWS5fzNLXm2Nm2qrYpHo91N52N9qZJhRxTZ3ahdUYdzqOXX0fqqq4KfdhjbXDW8UPEQoFqqoXPI2C6s+6z2fS1LT66ghdV2lpSXLq1MWq3y+VaJhLKqwWIQQbNnSwcWMHZ870LNsKOTub4+DBoxw+fJpkMk59fQy/34emqWW3kgIzM7OMj09TKBSxbXvR51wI6Opq5ZOffITjxy/c1gSGEIKtW7s5dswL9Jcjny9y7lwvly71o+safr+JYRieuLfjUipZlEoWjuNWdCJc1/v/3bs3c+DAPtZKVNswdB577F5KJZt33jl2zfaWUslibGyKsbEpzp1TUJTF+hVzz+W5Y65Ro0aNGmvDXZPAKORdCvn5L5xoVMPnX173YrXksnbVJDgc0VYVrBiGQjisMjLs/ZzPO+Wg/M5bOb9RigW34gYBnluJeRVb1w+iqgrhsIaieEFkqSTJZq69WmEYylUtcD/MCCFAC2I0bNQGnwAAIABJREFUfxJ39gKlvv8EgLRSuLl+lDsxgWHLKlE0paxzsta4rsS21r6CZrXzTQFrshr4QVzXE/995+0pLl3IVDm6gBe46LpA1RRUVaAo3rl23NW3wcDKw4EPSwGDbUsWSsUoys25D2usLbFYhHA4sGz7xRzJZHxV7iBzaJpGc3MSRRHLijfO0dycRNNWP13yLJP9PPnkA8zMZBgaGlt2W9eV5PNFrlwZWXXyQVG8RMknP/kozc1JJidTiwRKbzXhcJAnnriPsbGpa15D23awbWdVtrJrnQ/wrlWAj33sIUxT5733TjA7m7v2C/ESFLdb66dGjRo1fpK4axIYluViLeiBN30q2hra3hWLLu6CVXrDVBGrnAMvDOJd10ti3I2ULBfbnr8WhqGgruJcVffXe+d8JedqrdqF7mhUH0qwa/5n6YK8c8Tbqljqcty0RajqwTZuClGfuH5lf00TNK5hBdf1IqWXvPjmPwwzPlasTNpVVRCL67R3+EkkDEJhrSKqqesKmiYYGyvywteG79jqoluHXPTT3b4YKl0bcEFoiNV+Ud0hBIN+4vEoV64MX/V6tbU1rlg74oPU1UUIhYJL2qbOoSgKjY311z2GEILOzhaee+4Rvva1V5iYmL72i1aBogi2bevmU596nEQiVnE/iUZDTEzMrOlYq0EIWL++nWeeeZDvf/9HTE+nb9uxrBSvvdTH008/SEtLAy+9dJCxsclrJrhq1KhRo8at5a5JYLguLPyOUVXhlUKv2f5l1TT4eoRBq14juWu/FL2S9vmfVXX11mCqVl3G7qzgXN2M1e+biZQS3CIoxsqDDLeAm708/7NqIozlLetuJ141wPw1cV1ZJbS5ViiKQPuAwOvmrSF27YneUJvDNe+nW3C7ZTMOb74+URHEBc8i9r6PxNmyNUworC0rplkqubfkGO90NE2pFhZ1ZVWy+65DSqzBb2BPvIW56VdRg+tu9xFdF0IImprqOXFCXVYvQAhBa2sD6nWoYQshiEbDxGKhqyYwQqEA0Wj4hqo5VVVh48ZOPvOZp3jllXfp6RlYE8vTaDTEvn1befjhfcTj0UpVVDweIR6P3OYEhmfNvnfvFnw+kx/84CDDw+M35N5xK/Ac0XR2795MU1M97713khMnLjA9nb4pbSBCCMLhID7f7U+Y16hRo8aHhbsmgSGU6pJmx/HEGdcKLwhfsH/bXfVq8sKqBIS3yns3oijVwZ9tu7ir/OK3reosyIqqaT50p1NiDX8HNz+MlngIJbgeoZqg6MB8UOo5OTjg5LFGvo818oPKHtTgepRAx206/qujqaLKccRxJLM3we1F18QiZ5NC3kFRvOD1pnGT849SSi5eyNDXO1/GHAypPPVMA9t3XttdyXFuvwPInYCmC3z+ef0hy5ZkMneOa8PNQFozuIUxcK9fB+ZOoKWlAVVVlk1ghMNB6uqi151cCIcD1NXFrtqyEY2GiMXC17X/haiqyubN62hqSvDeeyc4cuQMk5OpVbd5qKpKIOCju7udBx7YRXd326L2Fr/fpKkpyaVLA7c9YaDrOjt3bqKxsZ7Dh89w5MgZZmZml9TxWAmqqqJpCj7f9VfYrWwchZaWBj71qcfYt28rp05d4syZy4yPT2FZ9nUnoIQQaJqKYegkk3G2beumu7udtrbGNX4HNWrUqHH3ctckMHStWkCvWLw+Bf7l8PnUqoChUHRZbX6kStBQEWVRz7sPw1CqVsRLRRd3Fd0ycw4QC+ddd6fonsSdvUCx76uU+v8LSnA9WnQ7SmgDwkwgFAMQSLeImx/EmXofe+ItZKm8qqYG0Vs/BerttaBbDiG8Noc5bNuzO3VduabVMpouiET1imYKwMRECceWXEfb+h2D63jWzQufG11dQTZsCq2oAqyQv7NXOm8VquLdh0ODnv2mVXKZnCwh5dVFgT+0CIHR/o/Qmz+BMBO3+2huiObmJNu3dy/rCpFIxG4ouaCqKlu2dGHbywek7e2eO8ZaMGcx+thj97J792bOnevlwoU+pqfTzM7mKBZLWJaN67rlCgYFTdPw+Qz8fh/xeJiWlga2bl1PQ0MdwaB/2Xt48+Z1pFKzVQkS09QJBHxLbn8zEcITQn3yyfvZs2cz58/30dMzyOTkDNlsnkKhWE4KOEjpte0oioKuq5imgWkaBAI+QqEAjY31NDcn6exsviWfX0VRaG9vork5wf3372RoaIyenkGGh8dJp3Pk8wUKhRKW5YmNLrx23j8Vn8/A5zPL1zBCW1sjHR3NxONhQqEAqnr9em2JRKx8Dy+eZJmmftMqO6LR0LLjappKMHhnzktq1Khxd/Ahnt5X4/Or+P3zQW4qZZPPO8TWaJLqD6gEAhpTk94q3mzaplR0F638LkexUG3TGAhUH+/dhGkqhELzt1Y266xK78O2XWbT86szpqkQDN41t+oChPfPLSILIziFEZzJt8t/0kAxvZmfU1ykcyGMeoyOz6M3PnXH9rgLBVpa/Rw55Am4SQkjwwVm0zaRqL5mIpBCCJqaTXw+tSIeOzxUIJt1ViUee6dRKrmkU9Wrs+0dfkxzZdd7YrxYU77HS3A1N/s4fdKz33RdLzGUzToEg9qHRox0NQg9gtAjt/swbphEIsYXv/ipmzrG/ffv5P77d97UMT6IYeg0NtbT2FjPgw/uJp3Okk5nyOeLlEpWOQj2AmBd1wgEfASDfiKREJq2smA36vayN3EJxy5i+CNsfOjz+MKrd2tZK+ZaM5qbkzQ1JXj44b2k01kymRy5XIFSySoHwxJFmXvveiX4D4UC+P1mxWb1Vh+7ruvU1UWpq4uyY8dGLMsmk8mRyeQoFIoUC3nyvX+Hkx/Dt/FLqJqJpqmoqorfbxII+AkGfZjmYgtnJ32WUv9/QdpZECpGx8+gxXYveSxSSpzJg9hT72Gs+yJ79mxhz54tt+I0VNHd3U53d/stH7dGjRo14C5KYJimQjTmTUal9Fb9x0aLNLeszWqDpgkaGk0G+vMAFAsOk5OlqhXmqzE1XapySUkmDfS7VAlfCO9cnT+bwXEkti0ZHyvS1r6yjHwmY5NOzwfs8biOfw0dZe4klPBmlFA3bvZKdZJC2uAsUVqs+FDDGzE6fga96WMI9c714RUCL7HgVyv3/vhYkcGBPOGItqbXs6XFRySqVRIYMzMWPZezxOv0D+1940q5SPvF9KsrCrgty6W/P19Txsdr/2tu8WGaCsWid0KGBgqMDhdYvyHI7eg9cwsjOOmzaHX34BZGcLO9ACjBLpRAJ0KZ/2p2SzM4qZOokc0IxcRJn0ZaKVD95RayNgCkW8KZOY5b8NohhBpAq9uP0KNLHoN0CrjZHtz8ENItIdQAiq8RJdjltbIBSIl0cjjps8jSBAgdJdCBElxXdYw1rh9N0yqB8VrijyQJJdoZu/Au0wNn6Lr3+TXd/43gVSioFa2OW4GUklIuBUiMQOyGvxd0Xas6fukUycsCbnaa4K6N85+hFSC0MEqoGyd1Cnv8TfTko7BMAgMkTuoU1siL6K0/BXeoBlaNGjVq3EzumhmIEIKOzgCnT85WJqmnTs6ybXsEw7zxCaqqCrq6Axw9PFN2EHHpuZSlqyuAco1ybteV9PXkyJStQIUCHesCK15J9crF58e4Ga4CqrqEaOYNDNO1PsD770yTyzm4ruTShSw7d0evqfshpWR0pMjUpFcyLAS0tvsJhm7PSrre8CRKcL2nQQGokW2sVcAjhILe8knU2C7czGWc9Cnc3ABucQTsLNLxhBuFGkD4El6LSWwPamQrwt9yx1ZezCGEIJEwWdfl5+xpTySvVJK88/YUyQaTRHLxStT1Eo7obNkWZnTEc+ooFlwOvT9De0eAZMPajXMr0dTFdp+57LX7xl1XcvFCloEr+Zt4dB8ehBA0tfhoafXRc9nTEykWXd5+a4pko0k4vLbJtJXgpE6RP/U7GG3PY08fQxYnPEFfLYjZ+XPorZ+uJAjc3BUK5/4Ao/V5nMwlnNRxsHOg6BgdP4u57gveTl0LZ+Yo9sTbOJmLCEUnsO8rqB9IYEgpkflBipf+H+zpQ2WdDAkoKMEO/Nv/NSLQhpQSN9tD8fKf4cwcqzwDUXwYHf8Io+2zqwrSatxa6jt3Ud+5C9ex6T/64u0+nNuOa5e4cuR7mOE62nY+hRB3TnWeEmjF7Pw57Kn3caYPX2Nrgd7yHGr9fSi+mm5GjRo1fjK5axIYAB2dfmJxndERL/Drv5LjzJlZdqxA8O5aCAEtLX4SSZOx0SKOI7lwPsOe/VHq668eIKVSFmdOzVYSD9GoTntnYMUOCbouWCiynsnYa96/retK1TnKZGxcCdcbIieSJu0dfs6dzSAlXLmSY2gwT3vH8j274PXtnzqRplTyzpXfr9K9IXjbBE+VQFtlhbNg27w/Mcpg7hw+VeO+ZDONgSBXMmneHx+m5DhsiMS5t6F50X6KjsP748N0hCK0B+cV7YWioQa7UILr0JIHvMoL6SClC0jOzUwxUSzwcFMnKJrnWILgw1L37vMr7NgVpb/PK9kHGBwo8MoPxnny6eSKkhhSSvJ5F01bHNDPoSiwbXuEk8fTTIx7ya/hoQJv/nCCR59IXPMzOjdOLucwNVkimTTLwo+3D91QiEbnq8oArvTl2bNv+dY1KWFwIM/bb05WqlFqQDCosn1nhKHBQiXB3dub47VXJjjwSD119dcWBJSuJJ930MtWtTeKLE1hj7+FufG/RY1sxy0MUTz3RxR7/wo1tgs1vHl+YztLqf/v0Roew7/jdxBaCDc/hOJf8KxRAxidX8Bo/xkKF/8Ye+zVZQa2KPb+FdboS+htn0ZvehqhRZCFEaSdRRjxypjFy3+OM30Is/tLqPH9YM96mj09f4Ea7EKr/8iH5llU4ycbxyow3nuYpk0Pfqh9lIUQCH8Tir/pdh9KjRo1atw27qoERjSms2dvlFdeGse2JYW8y+svjyNdydbtYQxjabtB8FYtCwUHx5aElliRE0IQr9PZvSfCD1+frLSovPXDSR5/KklkiZL4uYDoR29MMjjgrYaqqmDL1jCNjeaKExCGoRCrM8hkvH2MjRYZGS7S1LzyfVwLTRfU1enMTHttDBNjxRUlHJYjEFDZd0+s0mueTtm88doEH/1YAw1LvHcpJcWiy3vvTHH+3LylXVd3kK7u4G1fQXdcl5cHe/nPF0+zsy5JWDfYGqunkSCqEAjgm30X2RStWzKBUXIcDo4OoghBWzBcXcMhhJeUUE3AW9Gc+/s70wMcnhjhQPv2m/K+spbFiwM9PNDQQkswtOb7F0KwYWOQ3XujvHtwGseROI7k3NlZpqdL7NwVoas7SDCkVZx+XNdrOyoWvM/Ylb4cqZTF408maW1bug1JCEEiafDQgXpefWmc2VmvUuHUiTTjY0X27I2xbn0Av1+tVBu5rsSxJYWCy9RkiSt9Ofr78yiK4Pmfar52AuMm35KKIuhYF+D4sTS5cvKn53KWdw9Osf+eGMGQVhZD9c5XNmPT25vj4FtTjI0W0TSBlDenYutGkVLiumBbnliv40pcV+I63nWZmbGw7fnjnvud6VNRyy5H3j9QVM+uUdOWt2sWQrB1W5ihwUKlis6xJccOzzA6XGDXnigdnX4CQc1zPJq7Dy0vaTE2WqSvN0cu5/DU094z7IZRdLSGx9CSjyKEgmImkeu+QP7kb2NPHUYJdleqMKRroYY3Y67/BZRygkENdS96j6g+UH0IxWS5G9TNXMIeew29+Vl83V9C6GURzND6yjZSSpxcL/b4DzFaP4Xe8lzlWMx1/4Tc1HtYY6+hxvch1FsvCnkzcWbPUTjzv2Nu+lW02K412Wff4e+QmxmhbedTDJ15g+mB0yAELVsfpWPPMwBI6ZKbGWHgxCvMDJ1DSpdIw3radj1FONGJEIJ8aowzr/05rdufIDs9xETPESSSxu77aN3xBJoZWNV3ZSmfZuT8QSYuH6GQnUJVdWItm2nd8Tih+nl9AyldMuNXGDr7JjND53CsIoY/TMOG+2jZ/hia7t0DhdlJhs++yXjvEZxSkWBdC+07P0q0eSOKqjF68T0me48SrG9n9PzbJLv2E23eQO+hbyNdhw0Pfo5I43qEENilPOOXDzF05g1KuRRmME7jxgdo3PgAqm4Ckt4ff4t8apSGDfcxePp1ctPDGL4wrTueILn+HlTdoJidof/Yi0xeOc50/ykK6XFGzx8EIQjVt7HpwD/GDMZWd0GlxM0PUBr6Ns7MUa9dK/kIuPYHNnNwc1ewBr+Fkz4NgBrbhd70rGdvvMp5Tan/77HGXgMnhzDq8G35H6uqMOzpo5T6/hNGx+fQ6u5h7hkg7QzFy38O0sXs/kWEFkDaeezJg1gj30eWphBGPVryEfSGxxGqH4RAujbFC19BCXahhtZTGvwGbq4PocfR2z+LXv8A9sTblAa+jrn+51HDWyvvyS1NU7z4HxFGHLP7n99RFS81atT48HNXJTBUVbBjV5RLF7NcuphFSpietnjxe6P0X8mzfkOQpiYf/oCKqnpWndmszcy0zcR4kf7+PIGAyrOfbFrSvUBRBLv2RBkcLHD65CxSwsnjafI5h3vui9Pe4ccot4VYJZeB/jzHjqQ4c3q20ove0upj/72xVVWE+Pwq7e3+Skn4zLTFD18d58ED9bS0+qocHSxLks85mKayKucO01Ro7whw+ZJXYp1O27z+ygSPPF5PW7t/8Rh5B0MX+ANLa1MoiqB7Q5DtOyO8/+40UsLlS1m+880R7v9IHR2dgUpbiGN7bSMnjqc4eiRFsey6EIvp3P+ROD7f7WuVkFIigZxtc2xyjHsSTfzStj3oiopeLqFpCYR4ft0mjk+OL5mYkYBf0/iV7fvRFKUSVsz9beG2CFDKFRZL3SGulEgkCl6wJqXE9V4MlFdnyv+d278X4n5g/+XfTRbzfL//speM8Qcqf1/LhJFpKjzwYB3T0xbnz87iON7hjo4UGR8bx3xzknidgc+noKjC+1xmbGYzNlbJC3CDIa0qoF0KRRFs3xkhn3d447UJCgXvtSPDRX4wOoo/oBKL6RXx3LnPSjptYVleAC0l1CdWaM93C/IC67qCdHYGOHPaE6AsFlx+9MYkV/pytLX58QdUnLIt6OBAgdGRApYl0TTB3v2xSuB9pyEl9PXkOH4shVVyKZVcSpakVHSxSi7Foks2Ox8M5HIO33lhBNOnYhgC3VAwdAXDUNANT+Ni/z3xq7YLBoIqDz9aTzplVb4fXBeGBguMDBfw+VTidTo+n6czYlku2YzD7KyNZblI6VXPrVVCSCgmSqBjvhVMCC9pofqQ+cGyJo42tzFqZAtCX2WgtQRutg/pFFBju0FbPmkp84PI0jROto/i5T+b/4OTQzo5TzvDyd91CQxpZ7CnD2FYqTXbZ25mlNEL75KZ7EfVfUSbNlDKp8uVduVtpoc5+YM/wSpkqe/cCVIy0XuUmcEz7H7uNwnEmnDsIhN9x8lODRGsbyPWsplcapTzb30Vq5Rj/b3Pl4P7lVFITzB06nX80Qbq63di5We5cuxFZieusOe530Az/EgpSY/1cvzb/xd2KU995y50X4hiZopCZqpi/WQVs5x9/S+ZGTrrJQ8MHzND5zj23T9ix9O/RH3nHoqZaQZOvELjxgfQzCDn3vhr4q1bCMRbmLpygr4j32H7U78IQqH/6Iv0vP8N6rv2EEq0k50c5Mwrf4ZVzNCx+2MIoZCdHmLgxMukRi4STnZS17aNyf6TnPzB/82uT/waDev3I4SCP9JAXdt2pvpPEWnspr5jF0JRMAOxVZ2vOaSVpnD+3+GkjqM1PIXQQ1ijL+OkT6P45hcw3EwP+TO/hwDU+D5wLezRV3Cmj3qVVL7GVX3XqrHdoAawR1/CmTnhCXwvQPE342Z7veRibHfZyQzc3ADW8HcxOr8Aio50S5SGvkmp96/Q6u5Fie/HzfVROP+HSCuN0f4ZhDAAiZO5iJM6gaUYKP5m1MgOT4OnfO8qgQ6czEWssTfKzy/vfLrZHqzh7+Lb8ht8CD3ua9SocYdzVyUwhBCEwhqPP5XEtiVX+nKeXkXO5fCPZzh1Mk0g4HmIiwUrbMWiS6Hg4LqwafPVV6FDYY1Hn0iQyzr09eWwbcm5sxkG+j1hwkBAAyHJ51xm0xbZrFOpVmxsMnny6YaVB0hldF2wdXuYs2dmmZ6ykBLOnc0wNFQgFvcm3NL13kep5OI4kgOPJti1Z+WiYJom2Lw1xKkTaSYmSkjprfaOjxeJxXX8PtUTwSpJikUHy5I8dKCevfuXH0PTFR48UE8u63DmtNdCc6Uvz/jYMKGwRjDkrXbm816QkJm1K4meeFzn0ScStLZdXwXIWmG5Lq8PX+GlgV6OTI7hU1X6MmlagyH+m217CRtmVdLggzhS8ubIAC/0XmAsn+OXt+/locZWwIt/v9ZzjolCHkUITk1PENR0Pt+9le11SdQP7K/g2Hzt8nn6Min+2ZbdNPgDvDM2xIv9vUyV8igI7m9o5vl1G/FrOlnb4v89d5wtsQQD2TQnpybQFZV/sXU3rcEQLw/08eJAD4cnRvk/jr1LyDBYH47x3+/Yv6bnUAhBOKLz9McaiEZ1jh9NVdob5vRk8mWLy2VZYcmvrivcc18cw1B49+B02YnDGyebcchmrt1WoetiZTavt+C29PsVHn60nlTKYniogJSeHW3PpRw9l3JV7SVzBINe9dMDD9bxzttTXOnL3XEV01LCyEiBo4dXFiRK6bkZzbUhfZDMrM3uPdFKAnkphBDE4wYf+0Qjb781xelT6YrVrOt6SZJb2nYjqrWNvN+p3u+kU3VhhVAQytpU3Elpe2MoV2urkkjXAungZi56Gh0LUPztKIEOT9CpxorIzQzTvuujtO95Bt0XxrXnrWGldOk//jKF2Ql2f/I3iDZ61TXTg2c4/I0vM3LuR3Td92lvY9fFF65n6+O/gC9cj2MVOKMZXDnyXZo3P1hVOXEtQokOdj/3Gxi+MIpmIB0bRTMYu/gu+fQ44UQHdilP3+HvYJdy7H7uN4k2bUBRdRyriJQuajnJMX75MJNXTrDj6S+RXL8foahkpwY4/A9f5srRF4m3eVWEqm7Que/jqLrJ9OBZfJEkW5/4BXre+wfGLr2P69gUZie4/P43aNv1FBse+GkUzaCUS3H29b+k79C3adxwP76Q56jiWEVadz5J6/bHUVSN1PAFDv3D7zPZc4Rk1z6MQITWHY+TS43Se/g71LXvoHPfJ1DU65v+Simx0yexp3+M2fULGB2fA6Hhpk+RO/rrVde0NPA1sHP4dv5blFA3IFHj+8mf+tfYE2+ht30aWPlCkxreiBLq9lzLUqcW/V2YSdT6+3Em30EWRhGBdqSUWBNvgmJ4VRlCw832Uur9a/TmT2Cu/wWEYuJaMxQv/DGl/r9Db3gE4W+t7NfJXMK/7V+hJR8FxQAn77W0AsLXhJ58FHvsFfSWj6MGOpDSxR57DcWsR43toZbAqFGjxlpzVyUwoKxV0erjUz/VzFs/nKiIekrp6SvMTViXfK0CqiauWtUnhKCx0cfHP9XEj96Y5Ozp2fJq4dzkurjoNbruCYw+9mSC9o7Vu0YIIWjv8PPwIwl++Np4xWI0nbIX2SyCpwcw1+e9mjGaW3wceCzBD18dZ3raS5TMpm1m00u4YbCyMWIxnWc+3kA4qnH0UIpCwfEC1nyJ8bHSou1VVdDYZPLYk0m6NwRvWLvkRtEUhT31jTT6g9iuS73Pz2e6NhPQNPzatR1oVCG4L9lM0ufn944cJF0qVaoiAMbzOb7ee4EvbNzG57q38sOhfv7o5CF+794DNAfmkmmCvG3zjd4LvDU6wL8oJy/AS5DsTTTQHAgxkE3zny+cpisc4/6GZhwpGchmODwxxhOtHfxM9xZmLYt604cuFPYlGjFVlbMzk3x+w1Y6w1H8qnZTetqFgHidwVNPJ+laH+Dk8TQ9l7PlKgm5yC1DiHKbgAqRsM7GzUHiK3D8EcJrudp3T4yOTk909/zZDKmUheNIXElV5URlHAUiUZ11XQE2bgoRjlz70SjwNDnmxHgNU1nzUyeEoKXVx3PPN/PuwSnOn81QLLqVahEpvfcghJcwbGw0eeDBOjZtCaHrCi1tfiIRjULBXd71qHzO5t6HbihLTjeFEJjl7byWjaX3p6oCs1w1pahiWa0fTRMrFjK+FrqhrGiOLISnz/PsJxrp3hDk2NEUg/15CnPndJn7UFUhFjfYtGVl98ZKkE4JWRyb1zOS0tOhcIsIMwHKyhyuVotiJr3y8NwVz31EWSqhLlDMBoQewVj3TzE6Pled7JhLrtyi5LKU0hMblfb8Ta/oIOZdhqTrgCzNi40KFRTzA5pB0qt6cEvgOmUnaxWEDmJxNaFcaGEtDFCu39XIF06QWL8fw++5Vixc+beLOaYHz1DKpek/+n0GFC+odR0Lu5glM9GPY80neevad2AGo56bh+6jofterhz5Ltnp4VUlMMDThhi8fIhCegLHLpIaPo9jlyoJFqswy1T/SRJde4m1bEYpH5tm+Bbso8jM0FlK2WlGzh9k/PIhwLsmpXya3MwIViFTft9+/NEGHLuEGYwRrGtF1Ux0fxjbKgCS2fFectNDpEcucebVP/f2JSWZyX6K2WlyqdFKAsMfaSDRuRtV8+7jQKwZ3QxSKmTm75W1RNq4mUsgQUs8hCh/TpXAOtTwFtxysk9aaZzUcaQ1Q6n/78rJSTyrVDuLm73sVVBoa+ckJoSC3vgU1uA3sWeOYQTakdY0zsRB1MhWlKDXnuNmLuLmrnjtUuf/sPy+JE72ErI0hZsbRFmQwFDDm8vtYuV7duExCxWt8SlKw9/BnngHpb0dWRzHnnwPte5eFH/rbW8BrlGjxt3HXZfAgLmVNp2nnmlg46YQZ07NMjJcJJu1KRbdSgmwogh0XeDzqQRDKi2tPrZtj6xIXDNOzbiaAAASnElEQVSZNHj62QY61wU4fdITDsxm7UqZu6YJAkGNWExn6/YwW7eFb2jiK4Rg154IkYjG4UMzjAwXyGUdrHIPuaJ4q8+mTyEU0giHVz+WEIJtO7zjPPT+DMNDBXJZm1JpfgxNV/D5FPx+lcgK308orPHo4wna2/2cPJFmZKhANutQKnmJJU0T+P0q0ZjOhk1Btu2IkEgY11wF1zSF9s4AsbiXYGluXnkps8+nsm59AKsky0HN0lUxihA0+AMENI2oaZLw+dkYjaOtUIFVCEFQ12kNhvEv1ZcEdEdifKK9m4TPT9IX4Ld//BanpycrCQwBfPvKRd4a8ZIXu+qTldfek2hiKJdhplQgavgQQjBRqG4ZaA2E+OmuLfg1rRK7C6AlGGLWKmEoKp2hKJuiN9+OTdMVNm0J0d4ZYHqqxNBggfHxIrNpr10EAbqmEAiqRKM6DU0myaRJKKRedXX9gyiKZ+X72JNJ9t0TY3iowPBQgXTKolBwEcILev1+lbo6g0SDQSJhEAxpmObyWjkL8QdUPvu5VpzyZ15VBdHY2j9ShRA0NZs882wju/ZEGejPMz5WpFBwQHr3cjSm09bhp6nJs5Od++x0dwf5x/91B64LhrF0ZYmiwMc+0Uip5EXvhqksqf8Rr9P5mS+0eXGfoNKK80E2bw3T2ub3YlzhJTGXGnPHrgjruoI3cGbmMQzvOb5SdENh6/YwnV0BpqcsBgfyTE6UyJTbReYSQsGgSixu0NBokEiaBIMahrFGk3G3gD1xEK3xoyiBVqSVwRr9AaB4bkfi5nw9K+HNqKFuSsPfRYlsQY3tQSgG0s4h7TSKrwmh+lGCnSiRLdgjL6LFd3sVFyhIJ48sTSKMOhQzcVOOcSFSOjgzx7GGvu1ZyDpFFD2K1vgERttnQfMj3RLW8Pexx17FzQ9579Pfit72GbT6+xHCuwelU8QeexVr5AfedkJB8begNz6D1vQUC1fD3WwfhbHXcNJnAa8FwOz8OfA1XVdApurmsu0Kjl3CsQpI6VDMVVclJco6EQs1BFTdrKp+0cyAp3dTWrnzkJSSkXM/4uLB/w/DHyJY14ruCyHmKhPKSSrpOtjFrGc9usy+XNfBKmSRSKx8GmvBscVathCqb6tUPHjVRBoCy6teXGjHW/6Cmkt22KW816ZSxgzGCSc6MHzzlbKqpqMZC7SRhCifm5tUdiZdpJ3zEl7agueXooG64DjcAjhFpHSQpemqXWjJAyihTZWkxlqiBNehxnZjj76C3vQM7uxF3Fw/ZttnKgkIaae9je1cVXWVYtShNnQualUTenjZ55EQwhP0je3GHnsNo/lZnNRJpDWDljxQSfDUqFGjxlpyVyYwwHuoBgIaW7dH2LQlTCplkZ6xyOYcbGs+4DB93iQ1GtMJLKPnsNz+g0GNvftjbN8ZYXKiSDplV4IA3VCIRDTq6o1KT/WNousKGzYFWbc+wOREiXTapljwbEoV1VsdDQQ1IhGN0HUkMObGWN8dpL3Dz/SURWrGKrfXSBRFYJgKwaCXIPHGuPYbE8ILLrZuj7Bpc4jJyRKplEUh7yUwdEMQCnnnKhjUVnyuQmGNT3+25breZ7LB5PNfWN1K1c0i6Qvg0zwR2HrTh1/TGM1nK3+/kJ7mQnqae5PNbIvXo5YnhwXH5i/Pn+TE1DitwRC6ojJrlXA/0C+wLhLFUL3X3AnrIN5nUyUQ8C8ryrlWGIZCImmSSJrs3L3ylqqVoKqC+hW4V6wFQnh6M+u7g6zvXnnQb5je+7/WvmMrqG7RNIVE4tr94n6/umxyY+GYgUC55e42oSjecycU0mjvuLn34VII1Y90ixRO/w7CqPP0JmYvoDc/ixrfs+og2UmfwR5/09NwmDyILE5S7PkrlEArwmxEb3oGxYgh9Cjmhl+mcObLFE79LkqwyxMQtr3Ep2/b/4oa6kKYDfg2/DKFC18hd/x/RvG1eIGhk0PaOcwNv4TS8PjNODUVpHRxpt4nf+p3EWbCc0zRI7j5UU97o1JY4Xr6A4FOtIbHwHWwRl+icObLBPb8AWpkq3eOZo6RP/1l9OZnMRo/Cm4JN3PJ6+lf+HR0S5QGvoaePIDR+bO4mcuUBv4epI1v86971RirZmldIwBN96H7QoTqO9j9yV9DN6/+GS9mZ7yKk3I1RDEzhVAU9HJ1x0qwChl63n8BzfCx+7nfrFQ0XHz7b8lND1e2U1QdIxAlnxrDdR1UZfFnW1E1zGAMX6iO7U//Mv7IVRJbovp7aKlzYobiKJrO+vs+TePG+5fcjZwr25srQbsm81U4N4RQEXoUpI0sTcGciKZbQtqZBZsFQQuh+prw7/hdxBpWWlz18PQYesPjFHv/Eid9FnvybYSvAa1uvjVUGF6Fl7Hu59BX9Bm++vkVegi96WkK57+CPfUe9vgPUQKdqNHdN/huatSoUWNp7toExkJUVVBXZ1BXt/bBhhCeSGFLq5+W1mtvf+PjeVUjTc0+mhabXawZuq7Q0Giujdp+mUqZe5OPxqa7S/jtRsg7Ns6cEJrr4kqJr9KfKwlqOp/r3sp3+y/x2tAVnmxdh64oXExN89pQH/9sy24eaGgm79gcnRxdtH9NKCw3AVmjKV2NGjVWi2JgtP5XANjThxBmAl/zs2jJxzwXgDJCj6IlDqAE1111d7I0jZO5BK6F8DWj+hrBLeJm+xBW1lsRprxiGtuLf9f/hj3+Fs7sOe81wUbU2C4UX3J+u/g9+Hf8LvbYaziZC+DaCH8LamwPWmzfzTkvC7FnKQ1+A6H68W//LZRAp7dq7ZYACUrZtUn14dvwy15/vuI5VAhfI4VT/wYnc6mSwPDEBy20+vvQko+V9zV3XhZWeAm06E7M7i+B6kNaKWRxDGfqx97YS7bdXD+q4ae+Yxe9h77J2IV3adz0EVTdh2MVKMxOYgQildYTgIneo7Rue4xgfRtWYZaR8wcJxlsIxFZurek6Fo5VIBBrQi9XNORmRpjsPValz6H7QtR37GTk3NtM9h6lrnMXqmZil3LYhSxmqA5F1alr287A8ZcZOPEynfs+XtH5KGSmUFT96kmNDxBOdBKMtzJw4mUiDV34wgmkdCjl0jhWcVXvcw5FVVE1w0vE2CUUVfNak1hav2pZhIoaWg9CwRp73UsAKiZO5iLu7FmEWU5oaEG0unu8do7Jt9ESD5f1I3K4xQkUo37eAWgNEUJBq7+PUt9XsSfexJ58F73hMYQer2yjhtajBruwBr+FGt6M8DV59u2lGaST95Keq6wOUeP7UXxJrNFXcKYPYaz7p9UVKjVq1KixhvxEJDBq1LhZSCmxXRdbutjlJETOttCEUnEpKbkuedvGcSVF16bg2BiKilKeNJ2ZnuR8apoN0RiHJ0cpODZbY/XlEQTNgSDPr9tIWDf4m0tnCOsmH2ls8cYTgqhp4kjJ8clxhrKZpQ5zWQzVO47RfJZGfwBVKISNW1NVUKPGTzpCDaK3fByj/aeX3UYNduLf8dvX3JeWeBAt8eDKxlU01PAm1PCma28XWu8FbLcBac3izJxAa3gMJdg1n2RQqxPrUjq4xTHsiYO4+cFKkCidPDjz2hFqdAdqfD/Fi3+CPf4WWuIh1PhehBGv2h9CQ0s8gNDKiSQtgPC3IqcPI117zSvZhBC07XqKfHqc829+lf7jL6HqJo5dAinZ+PDPUd+xY8Ebdjn18p9i+MMUM9NkZ0bY9PDPVpIEhdlJhs/9iFJ2hvGewxRzM1x65+8JRBsIJTpo2vwQhj9ComsvQ2fe4Ni3/k80M0gxM4Vq+NB884GnqvtYt/85MpMDnPzBnxCIN6NqBo5VJFjXxuZHv4jhD1PfuYuOfR+n/9iLTPQcRjMDuI6Fa1u07nySjt3PrPh8+GNNbH7sn3Dhza9y6B9+HzMQ9YQhS3nq2raz8eGfRVFX15qgGQEaNz7A8Jk3yE0Po5lBAvFmuu59HsO/8kSCEAI1ugO98aNYgy/gpE8jtBA4eYTZUGntEULBaPsMsjBK4fy/R+n/+3ICowBCwbfxV1Cj25F2Dnv8DZxsL272ErI0SWn4WzjZSyhGAr35Y17VUWHMa5EqTmBPvY+0pin2/AXC34wa6vbsmOeENf2tqHX3Yg18DRTT0+pQ57/Xha8Zc+OvULz4x+SO/Q8Io85zFXFyqNFdmN2/uGptDqHH0Js/TuHcH3iWrPX3Ipao1qlRo0aNtaCWwKhR4wawpcv3B3o4MzPJ0ckxAP7DycNsitXxdNs6XCn5Ws95emZT9GVSfPfKZS6mZniosZX7GrwSGr+m8TeXzgCSsXyOp9u6WBeubndQheDRlnZ6ZlP89YWTtAVDdEVibIzE+NPTR2nyB7GlS0do5SXEAHWmj4eb2vjzc8dp8gfZEInzz7fWyj5r1Khx+5HS8QJDbfkAU0qJkzpF4czvI9QAamwXwt+G0GM4ae+5OofwNeHf/lvY429ij79B4cK/Qwl0YHb9PFp8/3wrghDwwTErFRqrr1eLNm9EUTU0c/mg0AzG2fzoF6lr387M0FnsYg7dHybWsoVIY1fVtk1bHsYXqmeq/ySaL8S6ez5FsvueSgDrWAXyMyNYxSzBulaC8WakdMilxlANPyBRVI3uBz5LsL6N9MhFhKLRtuspwsl1jJz7EXogUj4VgkC8hV3P/neMXXqf9OhlXMfCqI+S6NqLpnvVlKpusv7e54k1b2Ky7xjFXArNCBBt6iaxbi8AwboWmjZ9BKHqqIakofs+QslOEBCqby//TUNRVBo33E8g2sjohXfJp8dQVJ1ArImG7nu95IWAWMtmNDNQlcxQVJ3Gjd5rF2aaVN1H9wOfxR9JMDvRj1AU/JHkdbmRCDWA2f2LqJEtOKmTCNWPlnwUaadxs33zSQxfE+bmX0ed+BHOzAmkm/d0JqI75yuqpINbGEEWRhCKD63xKRAqsjCK6xSQruVZoTsFz7rYSqEE2lD8LV4bS34IVwtRfV8q6C3PIe1ZT8sm1M3CkyEUDS3xEIqvCXv8h54ejKKj+Fu9SpG5BKFQ0Oof8ByLrlV1JFSv0kkNokZ3ofjbq8asUaNGjbVESCmX/TbO5S7dymOpUeOOxXZdrmTSGKpKayBUKTl1XJcL6WmmCtU2oDHTZGM0jivh1PQEBbvayaU1GKItGOZPzxxlOJ/l891byVgWQV2nOxzD1DQEMJTNkLaKbClXZGSsEhdS03SGI8QNH1PFAn2ZFK6EtmCIouMQ0HQSPj+OlPTMpghqOs2B4JJlslJKZq0SPbMpCo5NvelnQ3R+NTIQ6F7xOao9L2rUWBnW6CvkT/4W/q3/Cr3l47f7cNaMlT4vVvqscPMj5I7+KkpgHf6dv7NkECWdPIULX8EefYXAPf/RazNB4Ey9S+74v8S34UuLK1ykRNoZnMwFCuf+EKEF8O/6MopRhz19iOx7P09g339ATx7wNndLFHv+AmvwBYIPfBXlgxUbt4jMZD9v//VvsvnRL9K+52MVR5AaNW43nnXqqxRO/z6+bf8SvfGpq26/mrlFjRo1anyQWgVGjRorQFMU1kdii36vKkolubAc+xKNS/5+TmxTIOgIRQjpiyfnLcEQLcwrrod0g70L9lfv81PvW1qAUBOCjdGrT7TF/9/eHfs0EQVwHP+9967XXiltwUoNijExFY2oTAaN0cH/wEX9JzQurm7+Be7OJC46MzlBHIi7iUQDoRrBpeTsXe8crpE0RgQt9EK+n/kNb7jpl3e/nzGq+kVdOzG15zkAw2PLM/Jn7stWzo36Krlm/Jq8yQV1N94o2lxSYeqO5IKsk6K7LVvuFzEnsWSsjAtkjFUSflHUXtpdW+jrddYkmWza0avIjV+QDU4p2Vnv92oA+Bdp2FZ3/bXseEuuPj/q6wA45ggwAAA4Qvvpn4BkbEn+2QdKwg39+PBC3bWX2Zxj2pOrX1Wp9UjyKvJO3la8taKd1ScyxYbUC2WKDbmxwV8v4m/Lij6/klwg44pK+4sq/pl72TIDgAOJvr5V99Oi0rAtKVXp4tPfO2UAYMgIMIARMZIWmtPqRJF8ngIDwCBjZEpNBZefKd5eVdL5KKWxTKEmV7sieWPZ6kLjpsr+c8Xf30tJJFc5L1ebU7z1bveVhqRC865sYUJJuCmlUTZzWZ2Tq87+Khy0wWmVWo8HV1+Mkzd5XdafGFiIOWp+uabWrYeqT88eeGYXOAxZb8YNSVZefV62eolvE8ChowMDwB/RgQFgv4bdgQHgeKIDA8D/sH8/AgAAAAAAMFoEGAAAAAAAIPcIMAAAAAAAQO7t2YEBAAAAAACQB7zAAAAAAAAAuUeAAQAAAAAAco8AAwAAAAAA5B4BBgAAAAAAyD0CDAAAAAAAkHsEGAAAAAAAIPd+As4GVXNNDU6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167414" y="1910960"/>
            <a:ext cx="5844746" cy="4398360"/>
            <a:chOff x="131493" y="1556792"/>
            <a:chExt cx="6219693" cy="4680520"/>
          </a:xfrm>
        </p:grpSpPr>
        <p:sp>
          <p:nvSpPr>
            <p:cNvPr id="17" name="Rectangle 16"/>
            <p:cNvSpPr/>
            <p:nvPr/>
          </p:nvSpPr>
          <p:spPr>
            <a:xfrm>
              <a:off x="131493" y="1556792"/>
              <a:ext cx="6219693" cy="46805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24" y="4293296"/>
              <a:ext cx="6011217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e 11"/>
            <p:cNvGrpSpPr/>
            <p:nvPr/>
          </p:nvGrpSpPr>
          <p:grpSpPr>
            <a:xfrm>
              <a:off x="247424" y="1556792"/>
              <a:ext cx="6011215" cy="2252792"/>
              <a:chOff x="247424" y="1680264"/>
              <a:chExt cx="6011215" cy="2252792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424" y="2133056"/>
                <a:ext cx="6011215" cy="18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524712" y="1680264"/>
                <a:ext cx="1483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Descriptions</a:t>
                </a:r>
                <a:endParaRPr lang="fr-FR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228957" y="3861048"/>
              <a:ext cx="20746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Noms de produits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684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Analyse exploratoire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Conclusions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3883" y="2060848"/>
            <a:ext cx="8062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La zesdeq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203" y="4149080"/>
            <a:ext cx="7905237" cy="646331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Implications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 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zeqds</a:t>
            </a:r>
            <a:endParaRPr lang="fr-FR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Pré-traitement des textes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traitement par défaut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95536" y="2348880"/>
            <a:ext cx="4763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Elimination des caractères non-alphabétiques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Mise en minuscule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Elimination des stopwords et des lettres isolées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Lemmatisation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Extraction des seuls noms et adjectifs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5576" y="5406877"/>
            <a:ext cx="6192688" cy="584775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Home Furnishing, Baby Care, Watches, Home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Decor &amp; Festive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Needs, Kitchen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&amp;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Dining, Beauty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and Personal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Care, Computers</a:t>
            </a:r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0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Pré-traitement des images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traitement par défaut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44166" y="2420888"/>
            <a:ext cx="4187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Centrage des images sur un carré blanc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Diminution de la taille (soit 112, soit 224 , soit 448 pixels de côté)</a:t>
            </a: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27984" y="5157192"/>
            <a:ext cx="4248472" cy="1077218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Home Furnishing, Baby Care, Watches, Home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Decor &amp; Festive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Needs, Kitchen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&amp;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Dining, Beauty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and Personal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Care, Computers</a:t>
            </a:r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Pré-traitement des images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traitement par défaut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44166" y="2420888"/>
            <a:ext cx="47639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Centrage des images sur un carré blanc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Diminution de la taille (soit 112, soit 224 , soit 448 pixels de côté)</a:t>
            </a: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576" y="5406877"/>
            <a:ext cx="6192688" cy="584775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Home Furnishing, Baby Care, Watches, Home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Decor &amp; Festive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Needs, Kitchen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&amp;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Dining, Beauty </a:t>
            </a:r>
            <a:r>
              <a:rPr lang="en-US" sz="16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and Personal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Care, Computers</a:t>
            </a:r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88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288350" y="4178462"/>
            <a:ext cx="244090" cy="521381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Méthode pour l’évaluation du partitionnement 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716016" y="1916832"/>
            <a:ext cx="4104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Problématique :</a:t>
            </a: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 partitionnement non-supervisé aboutit à des </a:t>
            </a:r>
            <a:r>
              <a:rPr lang="fr-FR" sz="1600" smtClean="0">
                <a:ea typeface="Yu Gothic Light" panose="020B0300000000000000" pitchFamily="34" charset="-128"/>
              </a:rPr>
              <a:t>clusters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qu’il faut d’abord caractériser pour savoir s’ils sont pertinents</a:t>
            </a:r>
          </a:p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On dispose de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catégories « vraies »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 même nombre qui peuvent constituer une référence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celui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827584" y="5517232"/>
            <a:ext cx="7776864" cy="646331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latin typeface="+mj-lt"/>
                <a:ea typeface="Yu Gothic Light" panose="020B0300000000000000" pitchFamily="34" charset="-128"/>
              </a:rPr>
              <a:t>Comment attribuer à chaque catégorie « vraie </a:t>
            </a:r>
            <a:r>
              <a:rPr lang="fr-FR">
                <a:latin typeface="+mj-lt"/>
                <a:ea typeface="Yu Gothic Light" panose="020B0300000000000000" pitchFamily="34" charset="-128"/>
              </a:rPr>
              <a:t>»,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le cluster qui le représente le plus fidèlement (bijection)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4" descr="data:image/png;base64,iVBORw0KGgoAAAANSUhEUgAAArwAAAHCCAYAAAANehpvAAAgAElEQVR4XuxdB3xUxdc9STY9ISEkofcmTUBQUbEDdkH/WLB8FgQVGyI2xAJKk66oiA0VC1YsoKKgIFIVpAlIlxpKes8m+X5n3s7mZdlNNrubkCx3+D12s++9KWfamTv33gkoLi4uhgRBQBAQBAQBQUAQEAQEAUHATxEIEMLrpzUrxRIEBAFBQBAQBAQBQUAQUAgI4ZWG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VB9V4/8Fls27kPY566B/0u7+mDGCUKjUBmVg5emvYhflu+Djl5+eh9QXdMeu7+KgNo4ZI1ePT519Cgbh38PHdylaXry4QGDnsZK9f+g0cH34B7brlKRZ2SloGefR9S3xd+OgkN68X7MslTLq4Vf23GPY9NRNeOrTFnxjOnXPmlwL5DoO+dz2DHngMyn/gOUqcxjZ/xMT78YiH6Xt4TY5+6p5JTk+irAwLVmvCu+XsrvvnpD2zYshOHkpKRl5eP0NAQ1I2PRYfTmuOa3uei51mdTjqOQngrrwpGjHtLtYGAgAA0bVQXXTq0UhNBVQUhvFWFdM1ORwhvza6/6pR7IbxVUxtCeKsG5+qUSrUkvIWFhRgx/m18//MKhRXJTt2E2ggLDUFyagbSM7LsGF55ydkYP/JeBAUGnjRchfBWHvRnXXkfsrJz8cSQm3HHjZdXXkIuYqaE+dCR4wi2WNCscb0qT98XCTqT8BYWFWHX3oMq+uaN68NiCfJFUqdsHJ4S3rc++h7T3voCiz+fgroJcacsfu4WnO327Cvvx5WXno3Rj9/t7ms16rn/DiQhL78A9RLiEB0VUaPyXpMyWx0I76DHJ2HfgSP48eOXaxJ0NTav1ZLwvvH+N5jx3tcICbZg2L03ot8V5yM6MtwO8v5DR/H2x/Px+Xe/qd9OFhnSGRLCWzntn4P+GX0Gqci/fvcltGnRqHIS8vNYnRFePy9ylRfPU8L74DPT8esf64TwulljW7bvRf9Bz+N/V13gt4TXTSjkMS8RONmEt7i4GOdc8wBia0UJ4fWyLt19vVoS3ov7D8WRY6l4eOD/cO/t17gsy1NjZuG7n5cr/cofP5l40qS8QnjdbW4Vey47JxdnXnGfeun7D8aheZP6FYtAnlYICOGt/IbgKeG94LqHcTwlXQivm1U099tfMXrK+0J43cRLHnONwMkmvLv/O4Sr/+9pNG6QKIS3ihpqtSO8+QVWdO1t6Gi+O+VJnH1GO5dQHDh8DOv/2YnTWjZWZIiqDzpw9fTdzyvwzY/LlEFZemY2wkKD0aJpA6X7e3O/S04gyP+75zls3fEfZk97Cqe1bopZH36Ln5f+haSjyYgID0P3zm0xdFD/E4hXWYR31dotGPzEJBQVFWHa6Idwac8z7HnkRPfB5z/ht+V/g1Jr5r9+3Tq4sEdn3D3gSsTFRtufvXPoeFCn+ea+l+DZR//PKSYZmdno2e8hWK2FeGfKE+hxRvtymxHxpuL+T7+uxp79h8EtwxZN6uO263vj2svOK4WpjuzvTTvw4ZcLsW7jdiSnZSAsJBhNGtVD7wu64dbreymszGHCjI/xwRcLMeTOfhhyR198+s1iJZ3/78ARFX/blo3Vwub8s0+3v3ZJ/0eRdCzlhPyzTCxb75sew8Gk45g66gH0ufDME56bMutzvPPxfGXkNm30g6XuL1q2VqX/z797kJaRhaiIcNRLjEOv87updlE7pgT3snR42cbm/7IS835cBkqeMrNzEB0ZgXatm6DvZT1xVa8eJ+DnaRsrryLZD7gz8vfmHSiwWtG4fiL6Xn4e/u+GyzB4+KQKGa150neYP7YlYj7/lxWqbrgd26Nbezx413UICQkG65Rhw+J37X3vurtH4t9d+1WfCwoKxJjpc8CJ4PlhdyhjEh3WbvwXc778GX9v3onk1HT1PvvKRed0waBbr0ZMrUiXbW7wrVfjzTnfKRWpI8dSUKd2LVzV6xw8dPd1CAoKUn2eO0rrN+9Q6jMtmzXAkDv64eLzupYHu/1+RQkvVbY4NjmGO2+6HI/ffzN+WfoXHnnuVZzZ+TS8NWk4Jrz2CX76bTUiI8LV5Mixr8/Nw9Xry755tVSb1XEOuP9FZf/wzCO34ZbrepVKinX1xfe/Yf6ildix+wDy8wsQV7sWzupyGu686QrVJysaKKR499MFWLpyPQ4fSVZ13qldC9XnacznGHJy89TY88vva7F3/2Hk5OajVlQE2rdphlv/10uNgzqYy+sYz5ofZpYacziefvbtr9i4dZca92tFR6JDm2a44ZqLSo2/5niI08z3v1XzSW5+Ppo1qoebrr0YN157MZ6f+B6+mL8E991+LR4aeH2p5LkoZ7tkfe21qSLExdZC146tcPv/+qBLx1alni+vXvlwWTq8FZkzdMJs3+9/9iP+2vAvjh5PhcViQWJ8LM7u2g63Xt9btffyAvsHx5dWzRrim9ljXD5+zR0jlKoU+/z9d/RVz/ki/fLyp+9XZD5zRni96VcFBVY1t/3462rs3HsQbN+cS2h7ck2fc3Hd5T3VeMOg5y/Hcr0+biguPKeL/eeKtmV3xtOqrA93662qnqt2hJcF73H1EJC8jXj4NkWgPAlPvDRTkRGGRg0SUDe+No4eTwP1oxguOrcLZox5pBQhuem+Udi0dbfyAkCVCTba1s0bKgK5c89BRQZJQr+ZPbYUGXVFeDlxDxjyoioLSSrJqnkQGvz4JCXdoboGCTY7DK1zqTfKjvLu1Cft2/iUZFOizYl9yZfTERxsOQEWGnfRyIvk7edPJyMwsGQB4AxD6kLfMXQ8/t25T3XEZo3rIjsnD4eSjqvHLznvDLzy0kOlMCJB5+TLQMLRsmkDNYju+u+Qyj8Hz9lTn1KTpw6TZ87Fu5/+gLtuukJhwcmDCxQSYw6OHBiY17cnPWFf4LwweTaSU9JBcspw7pkdERkepiZiDqSeEt7XZs/D67Pn2dtF/cQ6yM3LV4My89+8cT3Mnv404uNi1DOuCC/bwrAXXlMTHUOblo2REBeLfQeP2NvYZRediUnPDSlVD562sbL6AD0w3PvEZNVO2T5JGEi+2ZZJ+NPSM7H8z81ue2nwpO8Qj3sfnwwSPy5i2rduitiYaGz4Z4eaYEc9fhceHvmKard///y2vTg3Dn4Bm//dgwnP3IsJr32sdPQZnht2hyIcDCQvo6d+ABJxlq9po3rIys5RbY5lblQ/AZ+88VypPqnbHAnkgUPH8NuKv1VfPp6cbl9I3d6/D666tAfuenQCIiPCkFAnFnv3J4Ekhu3xw1efUUaS7oSKEt5Pvl6E31dvxJIVf6voL+hxOkJDQhTJ7nvZeer3IU9PQ4e2zRVJe+WdL9VzJOtLv37FK8KbkZWDQcMnYuOWXarfkwyGh4dg195Dqi9zMTHm6XuUYMDdwLjue3IKUtMzVb+m149jyWnKGwgDSTzrQgeOA7c++JIaV4l1q+aNVP9m/+F7DMPvv0mNGQxsF5TsbtmxF/sPHlXxs50zTBh5L0JDgtX3UVPeV+2FgeQsMaE2Dh4+hj37DqvfFIEddkepYrH/DH58Mmg7wu1lYn48JU2NCZx/OEaTxFDYwcWVDsSKbYfjPNt1h7bNVD5YJl0GxzmsvHpl3K4IL/NTkTmDcS1fswn3Pz3VPjaw7xDv7bsPKFsY1tXMCcPQ7fQ2ZVa1lkbyofkfjndqz8C5i3ln+OGjCWjSsK7P0nenHVZ0PvMl4S0qKsY9w18GBVy6PdeOiUJySga2796vst/rgm6Y8sIDqn+9OPUD/PPvXrUgDQ8LtRvfD7rtatUfPW3L5Y2nvmoP7tRHdXymWhLex1+ciQWLViIsLAQjHrpNrY6oz+tuWL1uixqIOPFSukfJnQ6/r9qAB56epsjr9BcfKnWPAzCllzROIhHiQMoJhoED+sDHXlYSIOoVDxxwpT1OZ4SXA/SAIaPV4Dz4tmvwyD3/sz/PVeg1dzyt7nEAfuzeGxFl01HmZMSBneUnKZz37kvKoIik7KLrHwHvO+ZbR/zAiGlKWuyYnivcHhv1uhrIKYWYPvohO8lbt2m7mrxIvJ988Bb8X/8+KgpKP2578CWwcz/14C247X+97WSYEp17hk9Ugz8lrpS86jD97S8xa853Clfq5b760sNo17qpus1Jg2SNUnhKeDn46lCWSoMnhJd1ctH/hqqJje2CZFAHTtR0P8a2c/fNV+Cx+25St1wR3nc+WYApb36m6m3G2EeUJE4HSuLvf2qqIvIjH7kdA6671H7P0zbmqg7Zjq+67SlFFCgRmzLqAWXcycD2NXD4y0hNy1R16Y5bMk/7zpfzl+K5ie+qtvrGuEfVAoWB7fWJF9/Atp371U4J+/E6E+G9ZciLql2d1bWdbZF7qyIz9MZC8kEMuWuRm5uvyM+j995glw5z8cp+zrbHtvj0Q7ee0Oa4XUip4YyxQ5VUi4FGYjQW4/jSqF6CksTfc8vVaqIiQbv70QlK6kzCN/6ZwW4NOxUlvIyUpOjC6x9R8Tsarf2xZqMiYdyRysrKUW3oikvOBoqNBbw3kii9oGG/50KDCwYGtqUPP1+IiW98quqJkjySlvIC66jf3SNVe+Oi/okHBijixwXKp/MW46XpH6o6+2Tmc/bJXEsMubDkApMLTQaOLa+99zVmfvitygNdAerFJ+9rQutMh/eL75fg+UnvqcX2tFEPliJxnOiHjXpdtTHWqSbzHAuuvO0ptcPG8YfvsV0wkJxyTODCjW3X3H94n2Mk5xPaFrwxfpgSNDCw3O9/9pPCkeX+/K1Rdol5efXK950RXk/mDMZ13cBnlUCDOz3D77vRLmHkQpH94L25P6Djac0xd+bz5VWzPS5HHPSLFCRQoGCOz5fpl5fBis5nviS8v/z+Fx559lW16P7glRGldoE5lrCtsA2xnXBxy7Bg8So8PvoNpyoNnrRlxlneeFqV9VFefZ2M+9WS8LJh3Dl0gl1Sxi0pTuZchfJyVF9wBI5SQW4XckvVmQsrbSjCLa4XHrvT/vptD44ByR6lqD99PPEEC1lO6JzYSaBJOnVwJLwkdXcPm6DIszMff1//8DtGTnhHDZRfvv3iCZJYDm6XDRiu9JgphdZbqyTC1GFTEp+XHi5VbBLxnn0fVNvKrlbg5hd27zuMq29/SqW9YM4E1enMgVvTVAto3bwR5r33krrFwZ8EkHXx+nhje9ocuLpluRknJcx6AqB06s0Pv1OPcjBwlCZo6TXrecV3r9mj9DXhJRGlagil59wGdgwkjd8uXK6kkxpzZ4SXk+QlNwxThMUshTLH9+q7X2HmB9+q7Sziq4OnbczV4GAmqL/MLcFcP7905Qbc/9QUo/7c8MPrad+5/aGxoNqBY59iuiQZV9z6pCKTjoRX40GivPCTiSd4KuACiuSIktnXxg1Vklhz0DsOXEyx3etgbnPfvT9WEUcd2K7Ovup+Ra7O6NQGH746olSc3JakBIa7Fd/OHusK+lK/+5rw6viYCCXdlHibg6eEl238ytueVMTnJ+IdX/uE8g19bgZ+XvqnIklPPjCg3PJTPYg7MiTOCz6acIKqGBe0y1ZvVGoVVK9g4AKYY+253TuCknZzIPE+v99DSEvPwsRn78OVl/aw33ZFeEkyqeJRlprTx1//olRmuNj+4q1RKk5Kd6njzjGL/cfRUwbHLS1dN/cfszTzszefV1Jhx/B/D49VagT9r74Qo4bfpW6XV698xhnh9WTOYPvu3Otu1c65eKHEuxTOhYV4/f1vkBhfG/2vusBOhl1VuPYoQjWVT9947oTH+t01UkkzKQxhnfo6/bIaoifzmS8Jr945dBT26DxzobNl+384p3sH+6LPFeH1tC0zrbLG06qsj3IHjZP0QLUkvMSCg93MD77BF/OXqi1Gc+Aqiqtx6pi6o6fqiC1X3rPn/qhIDQmlDrqxXN37HCX5cAzcludWKQkbiZsOZsLL7cgnKKFevArnndkJb4wfesJAoicUs56TY1qaXHNLjdtiDNyi5pY4t8+o1mDWW6T6BiU33IL96LWR5TYn6s6xw1NF4Kt3XjzheUoEk46mgNsylJiwE1LVhL+PGzEY1/Y5cbuTz5x77YNqq8z8jCYfnFwXfzH1hLR0uXjDrN/pa8JLKTLrioEkh2SnvOCM8HILnltHDIs+m2In9ua4uP1IfV3HZzxtY67ySVJNcs3FEz1ZOAaS87OvGqIkpe4Q3vLwcNZ3SFDoTYNSI/MCzRzX2Ffm4KOvfnFJeLVudnnpO97XW8SUtK+a/4b9tm5zjkRYP6CNxZxJq0jOSNIoWVzy1XS3slSZhNdZW/WU8GrSR4n6e1OfdFo2vQB11aYcX6KqChdKJDkkO46BC3e2P+6W6Z2s8kDVW7Mk3CTeOrgivCRaJFxcOK39aZZT8kZBCheqDMu/fU2Nn9ojkJkEm/PGRRrbCsmCua1w/mBfoLSdwhFngXYLtF8wP2MmvK7GIGeE19M5Q6sHUveYOsjeBErBLxvwuNrVW/RZ6cUBVUauuv0ptdjhGK+l8r5Mv6y8V3Q+Y1y+JLw6fS6YuAAy70q4yrcrwutpW2Y6en5xNZ5WVX14084q891qS3h1oSktXfHnZqxa+w/+3LAN23bsU1tvOnDgnvzc/aV0RvU9rvb5Hrc8j6emo7DQeG/T1l1Kf8ZRUqkbC3VESUYdg54sTm/XEp+8YRAnBjPh5TYrpQLUw5k9/akTDLj4PCWrXJFS+pdY50QJC585cPioklaQNM+a+Jg9La2UPnLo7RjQr2SrnNsp3FahfhrVJMoLlMhQMuPMqMvZu8Tw0huNyYLSEa2S4PisNpQxq1Vo8kGjv/enP31C9LqD88bahW/Z9fF8TXgZP0/D4qTDRQMl5Zee300tmswGguYMOiO8lAI/PXaWmrzNJMv8ntml2luTHse53Tuo2562MVf1+cz4t5XRnOOug/l5bShXEcJbkb7DZ6liwuDKm4Ye3F1JeKmuQGm5q0ApMfWQtY4n8WXgooykl3pwf/74pv113eaIO/F3DFol5uWR9ymVBnPQOwFUqfjj2xnldSV1vzIJL8vF8pmDp4RXE0a295ZNS0v8dPzpmVlKxcixrlwBQaJDwuPMOK488Lh43LB5J44mpyrVm2LbC4uXrXW6g+KK8Or2RcLbtcOJBnI6H2vWb1VfP379WXRu3xK6/1BdxNUJjnq8NvefZ19+B18t+P0EoYm5vHrhRIK4buFbaswxE15n9cr3nRFeT+cMqoa8+s5XKlscfy+/+Cycd2ZHt1RVnNXdzfePVup9jrrJWhJ+TrcOeHtySX/zdfqu2lNF5zPG40vCSz3v/oOeU7uyHDc4ptCg9ozT29hVzBzz7orwetqWGb+eX1yNp1VVH+X1+5N1v9oTXkdgSIL+XP8vvlv4B374dbWSPFJn6JPXn7OrBnBbnxKlL+cvUStzV8EV4TXrrZrfLY/wcnLlpMzA77MmDnfq5eD86x5WBlnuBA7KHJx10CtJ8+9Kz7HvQwoLSqTccVau1RN4FLI7J5dRD4lkm4FboVrvz7EMdKRNfTmScZJyBk0+aAT36pjSqhi8X5WEl+2HRxXTYl8vnDgh0bPC1b3OwU3XXmLX4WPenBFeSirZvmi0x21QV6FL73uUIRwNFWjAZh6QKtrGXKWhFzpl1eOdj4wHJ3p3CK8nfYc6gtQNY2D7cybd0CTSFeEdNvgGDLQde+xYVhp4Ub3GcafH/JwrwutqQacJr6NVNOOsToSXurBcBDoGTwmv1nN0Z+zhM9S3Ls9+gmMPJaE8ntXsWaOsNOiBhfqL3PIvKziqDLkivFoNxd1yUYhAYYLuP86M2XRczvoPPWjQYJU7emOfNnyFOwZ6TLn1AWPX5fd5hn6nJryu6pXPOiO83swZVEWgihr16XWgK88+F52p7DMqcuCJViFy3CHQi2rOJRyLzMGX6buq34rOZ4zHl4SX8SnvMpPeK9Wm2XfO7NJOudHrc2H3UnzAFeH1tC2b55eyxtOqqA93+2FVP1fjCK8ZIBpccQBnMG+l6oZM4x1KGkk2eFKblpJoAuZrwst8cPufRyBTp9YVqdHbqY4GTe5UPo2raHhFIkXdUEqJf/ptjfIYUJaUwjFuPfFRP456cuUFMyktk/AOn6hIv1lfrzoRXl1OSqy5DbtkxXr8tWGbMgpkIJGnhELrNDsjvHrhUx7h7dxroNrmNxvI6RW4rwiv3k4u6zx4rV/rDuH1pO+YVUXoQUAbeprbFAk3iYMrwusKD20Mwrg4aVAfsnmTBvaDaDSB8FfCSw8uK02qGhpTTwnv8NFv4IfFq04wLC2v/5d1X5Mx2kNQh7u8QCHEjfe+oFz5kXjRXSHJJ9WntPcZ3U/cJbzaP68r/XxXedL9x5metH5Hu4Q09x+tYlAm4d20Q3miYOBOASV/ur26qlc+64zwejNnME6qonGsW7Lybyxfs9nuPYMGelOeH1LKFVZZ9UcJ5qU3PooABGDpvFdUmWiseNktj6udOfZ/Z2orvkrfVd4qOp9VBuHVeWO7XvzHOuWej64vtdCNbZxej7RRsSvC62lbNhNeV+OpzmNl10d5Y8DJul+jCS9BozEM1QgeoI/XO/sp4nJe3weVVbejKzANMt1qcaXqa8JLYzp6GaCEiEZpHADmvvm8Mvwyh2vvHKFc19D3LA/XqGgguSXJfeju63Hf/10LPfgybbMv27Li1QZwjioTrt6hREb7Uf181ii0b2N4WXAMN947Cpu37Vb5Yv4YTgbh1b4z3VHZYFshsZo0c67yGmHWf3JGeCkdfnLMm8qAavWCmU5xoNS9++WGHrjZn7SvCa8+fKUslQbtG7M8wutp36GaweW3PKHKqt0ROYKiF6cVJbz0wkDDPG7FTn5+yAlY85QyGqEK4S3xHa1B0mOjWdWAuxufzFuk/OLOmWG4kPI20Hk+pVuurPcd4/9z/Tbc8cg4Je365r0xTv3A8jQ1Egd3Ca9e9DNOur1z96hs3X9c2W0w7876jx5f6N7ytbFDnUK4ZOV6DHlqqtp5ZJ5oKOgp4fV2zjBnkARs9d9b8MrbXyoPKdRlXvjJJLf1q1l3rMMXnxiI6688X0mPuQPjzljLfHibvjOwKzqfMQ5PJbzO+pWrPkTD5q8WLFXeKyj8MOtSuyK8nrZl5qG8+cVZPiujPrwdUyrr/WpHeElEFy9bh84dWqoBtLygB1vtI5F+NGmFzECXNpQgOAath+RrwmveztFbZTT8mPvmC6W2BbWUha6b3ppoOI+vSNC6YfT9+uErI5RRBT0cLPp8itunzdFZ+rhXP1L4ECfHQJ1J+i5luOLis9UEwmMQaZDmauuSBlI9rn5AbT2TnJCkMFQG4dWDjisDOi2VcXcQZj61MRoNL/76aZaSNjkjvGaJpqs2Rv+K1GdmMEs9yxuQXKnNuGof2hsE28LXTowPSebPvvp+NdiWR3g97TtUg+h22SA1kbE9a5dk5jzryaWihFefuuiqzdE1HF3EnWqE17wAdWY4yfrudvlgVe9mwqulR5Qw/vbVdJf6hRUZj/RY52qXgfYKtJuIiY5SLpm0yyW6n1v46aQTx56sHOWlgbtY7hJes59YGu266z9Zu0x0ZexL4+me/R48wWhNq5a5KgMLpYkgPYTQUwiDp4TX2znDWX1SD/7SG4YpaW95hzyZ39db7lpFTQs56NqSvmbdDZ6m7yx+T+YzZ4TX035VXpm1kaPZ4N0V4fW0LTMP5c0vZeXTl/VRHh4n6361I7z6hCxKz+bMGGk/eMEZQFSeJ3ll4DY0FeYpoeOWP8P3H463+3fU71O/lHqmDD3P6oQ3Xy4xCCuvsZSnw2smvBxEaDXMFZ6jex9tBc2V/48fT1R+Rx0DdZIsQYEYctd1J5SBxKL3zY8pYzwa2NHS2Ow71p3GZCY3zqyF9aRE/S76CGXQ/jsdcdPp0QcwfQGTKC7+fKrdEKwyCK82jqPeJ/WVzIETbN87RigdXTPhpWsfSnJ5upA2IjO/p62Q+Zs2KHFGeM34u9KVevn1T9XpRo7W3562MVd1apYiUUpDNQtz0IeR8LfyCK83fUf7d9QnhZnzQN3BK299Qh0eUFHCqw2inBljsm9R8kVS4qgTqdtcddbhpaELF6sMJH7mcaA8YsSFTPcr7lV6+xzD2CfNgYe7UArJYCa8PFSmz4DhisBR95Rb8o6Bvladem4AACAASURBVFn/WL1JjVvaZ2hZY4pOi4tu6rQ7uo7T44b2a0wf4/S17soLhvaTzDQd+5eW5DmSa+JAf7rc7bvuivPx0pMDT8gydWr5PnVMtecHrTLDMeu3L6epLXpz0K64HPuP9krA32nATENmx6A9TZjH//LqlXE4U2nwZM6gfvTcbxejbcsmpfzGm/PZ66bH1EFDdDNpPtmurPrm3Hbh9UNVn/v63ReV5wYuoJbOe7WUYKey0neWN0/mM2eE19N+Rd6ymYdWPX+/01MPtVs5uq+jFwcGqhZxIeModPK0LTPOsuaXqqyPstrPybxX7QgvO9N1dz+riCu3WugtgZMWT0HSgR2UqyMORpRE0oH6h688Yzdao3SAk6ujmxxacz819i01iHNbmk7VF8wZb1ck95SMuDppjU7J6XCa22w0YNMkixKxfnc9o051ok9DHsSgy8dVFrc/KB3gxEF/to7HphIHWt7S4pKSV0pxnPlZLK9hackM9VVpvKN9lXKbi4dzsC6ockHVCwa62uJqnpJcR/1jloWnN1G30PH448ogvHRmT2Mm6kwrR982x/XUJ6NBCbfnOSmZCY8+LIJugl558eFSx6fyefpepccD86Dk6uAJvfihvhoJh1miRBI69NlXlU9ks6S7vAGJ9ysq4WV7of9Rkj+qp/DAD004uCAc8vRU1f5IrsojvEzf076jiQElre9OfcJOAPTBE3v2JSkyUlHCq41RaKT53rSn7B48eELfsBdeV8aG9JrBYJZ01gTCSwlm1z6DFGl1PEymIsSI1vc8WIOkg4E69E++NFMdQ0x1E0fvCfQwQsyo7/r6+KGlyBonYZ7WyLarhQjljSMkCdxVo3SMpIkHO5D8slxfLliKFybNVt/1wtrsw5b+xPVx6xxX6PqR0jruWFA4wS1zbp3roCWyVKn6dObzpXa06DWB3hMoSHjhsbuUzrcOHLseema68nxjViWj6hG9z3DRRMv6MU/eY9cj5nwxfPRMpVvMcc1RZUOrknEXj+O7HsO50KYQghd1ZKm2oY18K1KvZgGKJ3OG3mWizui4EYPUWMixgIH1QaEGvRuwT/7qhOyXVe/aOJmLGJJxx3riu56mz7bJsT02JlId1OBuqOh85ozwMi294KhIv9KHkFClkLtR5pNGyWV4EBFVdMzeE9hPOWdyscWxy2z74ElbLm9+8bQ+3MW/JjxX7QgvQaOBFBsvSZQOnMTZcXk2OicKHc7scpoyCjKvzNlZSIgYOHDyNKXd+w4pPTOeeMazqrU/Vq7MadRGyZSvCS/T1zpzPOVp3rtj7OSVlu08mYxEhANOx9NaqIGa59rTMI2d4PWxQ51uDzNeSiOpN8mBiy7QPptl+IWtSOCi4M6h45Q+MQfCZo3qqpPQOCkwkKC/Pu7RUscYc0uUxJDpUppIokmytXPvIUWEeeIYJ1EeWalDZRBe1iX1/EhUiRWdqjNPPDLzjE6tcdmFZ6o2YNZt5bMPjXxFTaQMJPqsF04mxICqGCSw70x+Qnn+YHBFeJkW9Xjp/5j11qJJAxXXvoNHFclgcCbt9LSNlVWvzCPJH/NE3Fs0ra8Wguw/9JfM8jkejcrFDK3rVRlN0kVP+w6xu+m+0eqoaOLBY1+jIsKVPndMTJQ6WpZ9uqKEl/2E9UwSwYNM2rdupo593bh1l5JqTh31IHrd+JhanHEhw/ZH6V5NILzEXqtXceHKBXiTholKJ9QdYsTDdUaMN45pJtlt1qS+UjlivdPnKhcYFAzwBDqeRKcDFyH3Pj5J6W8ynNaqiRo/+bzu+9omwt3xhHHx2Fsaw1Dyx77FsU0fLUz7Csapg17IsK10O72tardUe8jKyVUGyBwHSUh4n/VMI1iSCS1EYDwkmJwTRj9+lzqpj4FjE7fcGUgyjXykqZPz1Jh2Zkc1rpqPZtenBPI+SQd9k3NM4zskuavXbQUPDnAkvBw/Bw4zTuVjmVu3aKRUa3gkPb3wMA0aBJtPdHSnXl0dLezJnKEFI7psyhg3wDiFkWXkuE9bF32Mt7v1rSWWrB/uFrwz5QmnPvE9Sf/tj+dj6qzP7cdou5unis5nrgivJ/2KYz4PMOHCiLraLZvWVyo8dPHHtszxiwfZzHn1GbUYZGDfoISdC0bOOzwAhJ6CtIDJk7Zc3vziSX24i39NeK5aEl4Cp7wQLFqprB237vxPdc6CfCvCw0OVxwUSxCsvOfuErTwNOl1HceBjQ+RkwMHo//pfBhoZMFBSwO0eSke55URJcnmNpSIqDTofJFmcsEnQqN9EPScd2EFnf/Yjliz/G/sPH1V+ghPrxKJHt/a488bLS50O5awx3TD4eeVP2BP/l/b85ear4yWpKE8STdJEwtTv8vNxc9+LnTpw5+TG7XqelMQycJCnlIOd9forLzjBYKQyCC/zTwkmT+FifugZo15iHVxxyVnKMwdPiqJBiuNxxWxXlDr9uHg19uw/rAYdkg1uJ/PUpztuuKyUWoArwsv0idWCRavw5YIlSvpNzxwx0ZHo3L4Vbu53sZK4OgZP21h5gwlPjHprzvfYtG23atOc7HkwCyUKL0x+T50QaPYv7YrwMh1P+g7f40KN/YrtmfEnJtRWEr97b78W+w4cURbrJDZrfigx9CsPD8ZLSQilZbR4NohhIvpe1hMD+l2i2ie3pamPTpJB8kTJZE0hvFzcP/fye9i6Yy/CwkLV4pveDtwhRsSGC673P/8JO/ccQGBgIJo1rosB/XopiZs+vMbxKHQ9vn7+/W+Yv2gldu4+gOzcfLUYpySduDpru+W1Qe68zfroe/yxeiOOHE9FWEiwGqedqUZwgcS28vOSP5WPdKo38CCYQbdercYS3n/ipTcVDmwzLz1xt92TAN+jy0ku6qhyxV0Ns19wSmbnfvMrNm7brSS3EWEhaN2iMa7pfY6S+rLNOAa6GOM4SP18EtXWzRvijhsvV9JnSuHYBrlo4yLWHCghZn/56bfV4C6G1WpVRJxjOPseDZnNwZ16dUV4GY8ncwbx+OqH37F52x6kpGYo8pUQF4OunVqrhYS7+s7mcnDRdEG/h9RimuWlChvJr7NQ0fQ9JbxMm+TR3fnMFeH1tF9xgUfOQR/S9A9O4RzbHndO6e/9lusuPcGfNueXKW9+jkNHjqtFJ43a+l91oR3GirZld8bTitZHef2+Jt2vtoS3JoF4MvLK7UPqTlFixsHG3ROMTkZeJU1BYPEfa/HQM6+4NJKs6Qh5cvBETS/zqZL/snzMnioYSDkFAX9AQAhvDa1FfbKM+ejhGloUybYfIEAJ97qN2xEZGe702Gmtc+24y+EHRVdFEMJbM2uSEkpKmfcdOqKM3Xj8uTlwZ5HHEVNdi0d3U/osQRAQBGomAkJ4a1i9cRudrtvoBYCqBDx8grqjEgSBk4mA9rNLXUaeLKdVh5gnGqHQmIiqFs5ONjuZ+fZV2kJ4fYVk1cejfdzSmJlHTeuTKnnIAvX06QfaUzuJqi+NpCgICAKuEBDCW0PaBl1tjRz/Ng4mHVPnddPYYMIz9yrLYgmCwMlGgHqBPCqWuuAMdLUTHxer2iulZAzUTRv1+F0nO6uVkr4Q3kqBtUoi/XvTDuWqknrDNIKjDUNBQSH27j+sdFSpW/ne1CeVAbQEQUAQqLkICOGtIXVHVz7UJWPgttoDd15XSopWQ4oh2fRjBLjtO3/RKnzx/W+gRXl2Tp6SltGg6PqrLlBGpv4ahPDW7Jqlh4oPvliIpSvWK4M7Hj5TPzEO553VSRmf0UOIBEFAEKjZCAjhrdn1J7kXBAQBQUAQEAQEAUFAECgHASG80kQ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XlTvypUrvXjb9as9evSolHglUkFAEBAEBAFBQBCofASEH1Q+xhVNQQhvRREzPa8a9OOPexGDk1f79UOPtm19G6fEJggIAoKAICAICAJVhsDKbduAefN8m97EiRCBmOeQCuH1HDtowtujdm0vYil5dWVKCiCE1ydYSiSCgCAgCAgCgsDJQkATXp/yAyG8XlWnEF4v4BPC6wV48qogIAgIAoKAIFATEAgIAIKDgdBQ4+J3BqsVyM0F8vKAggKguNheGiG81a9ihfB6USdCeL0AT14VBAQBQUAQEASqOwIku+HhQFyccUVGAiEhRq5JcrOygORk4Ngxg/zaSK8Q3upXsUJ4vaiTSie8gYHGajIsrGRVyc7HUFhodLb8fKOT8Tt/kyAICAKCgCAgCAgCvkGAc3DduupasHQpxk+fjo2bNiG/oABdTj8dTzz8MPr26gUcOAAkJRlzMQAhvL6B35exCOH1As1KJ7y6oyUmGitMvarkCrKoqGQ7JS0NOH4cSE83fqvqoLd7uM2jt3RIxE9GXqq67JKeICAICAKCgP8iEBUFNGuGL5YswY133YWe556LW266SRHeN99+G/9s2YLF8+fj4o4dgV27gMxMIbzVtDUI4fWiYiqd8HLrpFkzjJw5E2NefrlUTmtFR6NJkybo37cvHh40CMps7r//gIyMUnpEXhTP/VctFmOrp1YtY3UbFAQcPWrkRYIgIAgIAoKAIFBTEeC81qQJ2vXpg9CwMPy5bBksLEtQEI6lp6N5mza46IIL8N0HHwBbtwI0PhcJb7WsbSG8XlRLpRPemBigbVuMnDoVY8aPx4ujR6Mepb1FRUhLT8ey5csx79tv0a1rV6z6+WcE7dsHHD4MUOJqVoNgGR2V6/kbJcaOSvhUvtdqEpTW8j5VKxioMsH7DIyfv/OKiAASE7Fq2zZc2rcvMrm1Q8Kbmmo8r9PmJ8kx4yQp1nFSJUPUMbxoifKqICAICAKCQKUgEB2Ngnr18NrcuWjfti36nH++QWo5Pycm4uyePZGZmYnNy5cbhJe6vEJ4K6UqvI1UCK8XCFY64aW7s3btMHLSJIwZNw5bNm3Cac2aAdnZBlkND8fd996L92bPxrJFi3Beo0YG4eWKNDbWuXI9OyovkmJKZZkGCau2OiVBZfxUws/JAerUKblHInzwoPFu/frG7ySwJL/R0Zjy+ut47oUXkEmiSxLLiwr9lPoeOmRIfLk9xHdJeBkP0+A9fkoQBAQBQUAQEASqEwKc3zifcr7jxbmLgp64OOQGB6NZ69Y4t0cPfPXOOwB974qEtzrVXqm8COH1omqqnPBu3IjTuKokQYyOVtss7378MQYOHoxvvvgC13btapDV+Hj8vGIFxkyZgj/XrlUlPL1jRzw9dCiuueQSYwVKHeD4eHwwbx6mzpyJLdu2ISI8HB3bt8eoJ5/ExWedZXTcuDh0vOgixMbEYNlXXwE7dxqdvUULdOndG00aN8a3c+eiV79+WPTrryqtZs2aYdxLL+HVV1/Frt27sX/jRgQdOWIo9JNAN2qEFt26ITEhASs//dRQxWC+JQgCgoAgIAgIAtUJAc53JLkkuzExyKlVC0fz8rDr0CGMmTABf61di0Xz56Nr48bAjh2iw1ud6s4hL0J4vaicKie8lPDWq2eoClC/NyYGTz73HCZOnoydmzahOQ3bwsLw08qVuLJ/f/Tp1QuPDBkCegac9e67+Oa77/DVnDnod/HFimDO+fFH3P7gg7htwAClhJ+VnY2JU6di/YYNWPv772jfsKEi1h3PPhuxsbFYtmAB8O+/hmS2TRt0Of98NG/WDF9/9hl27t2LR4cPxy+LFuGvNWvQsG5dzP38cwweMgQLvv4aV5x5JrB/P1CvHv7atw/dzz8fM6ZMwQP/+59BoikJliAICAKCgCAgCFRHBLibWbs2Pl21CgMeeUTlsGuXLnhn1ix0pcEaBTp79gjhrY51Z8uTEF4vKqfKCO/kyRgzdixWLF+OVlRpKCxEakYGfvn1VwwbPhyDBw7EtBdfNIhwnTo4/dxzVan+Wr0aNvfYKAwMRJdu3dTvG1esUM+OmjEDy1avxsLvv4dydhYUhC07dqB9p04Y/fzzeHboUKVv27F7d0PCu3ChoaNEwnvaaehy7rmom5iIn77/XsV75+DB+OLLL5FJyXBODtJzc1GvWTP0veYafDJrlqFuER+Pp8aNw5RXXsHBnTsRTzUJWrZq3WAv6kNeFQQEAUFAEBAEfIqAWcIbG4uDxcX4c/t2HE5Oxhdff43fly3DrFdewe3XXmvMZVQHLC4Wt2Q+rQTfRCaE1wscq4zw2nR4nWX11ltuwatTpqA29XCzsnAoPx8NmjbFiBEj8Owzz9h9AlLXlvq1EydNQubRo4jUBmTUBdbuxCwWWAMCEBwSgkEDB2LWtGlKR7djt24uCS+9RSz95RelInHnfffhi6++QiZVJqjCEBODW++7D1/Nm4fDe/YghgNHeDhade6MDu3a4Zs5c4wBgkSYKhYSBAFBQBAQBASB6oIAhTucW6lKSLUGPV9S2lurFoojItB/wAD89PPPOLxjB6I4l9HOpahICG91qUNTPoTwelEpVUZ4bRLed995B42pZlBYiHyrFXv27sW7s2dj73//4dvPPsM53bvjz3/+wZk9ergsVWBgIHasX4/m9eohLScHk197DfO+/x77DxxAts1wLC8vDwPvvhtvv/qq0tcti/BGRUYqgzmuaO2Elx4a6DEiKgo/r1uHPldfjbfeeAP33HEH1q5fj27nnIPPP/oI/alaQRUJcV/mRSuUVwUBQUAQEAQqBQES3tq1cTg0FF8uXKiM07q2bWvsptKYrX59TJg2DU+NGIG/V61CZ5Jj2qQI4a2U6vA2UiG8XiBYZYTX7KWBivF0bG1beeYGBKDd6aejbt26WLl0Kf78+29FeB944AHcdssthkswSk+5Oi0uRmBhITq1b4/wiAic17s3/ly3DqOefRYX9+yJGHptsFjQrkMHg/DOmKHSsRPen382rFApqW3bFl169IAivIsXl5bwkvBSchsYiKJGjdCsfXs0b94cS379FU+PGIGZb76Jwzt3IpSS4L17DTdoEgQBQUAQEAQEgeqEgM2bUVJEBOp37YorL7sM39N4m3OWzf3nZVdfrWxXjuzejTpU56NbTiG81akW7XkRwutFtVQ54aWXBpJSemlgZ6NP3sREXHv99Vj8229IPXIEx5OTUa9xYzwwZAhmUCWB0lO6BeMWjD6dLSgI2w4fxmmdO2PY0KGYPH684SUhOBj7k5PRuGnTUoT39DPPRGREBFbQCwOV8qkC0bQp6jZujNatWhkSXrNKA099273bSLtlSzzz8ssYP3Ei9u7ejZ4XXIA+l16KWTxIg6SYqg/6dDYv6kJeFQQEAUFAEBAEfIqATcLLA6AeGzsWU157Db0uuQTXXHkluFv6/Y8/4qeFCzH47rvx5oQJhgE2BTmiw+vTavBVZEJ4vUCyygmv9sNLjwbsiOHhSMvLQ7tOnRAUGIh927erjnb62WfjyNGj2LV1KyIojaWUNygIk6ZPR2RoKO6/4w5s2LcPnc86C5MnTsSwhx4yvCRYLHh89GhMmjwZd95xB957801FZC+87DLs3bsXexg/jy8ODMSGvXvR+YwzcN6552IZdXgLC3HXAw/g088+Qw6fYae3uSHbnpaGNp064aabbsLcuXPx+6JF6Nm6teHCRbwzeNEC5VVBQBAQBASBSkWAagoNG6KoTh3MeO89vPPBB/h3xw6EhoSgZYsWGNC/P4YOGgQL1RzoicjmYnMld0PnzUMP+rr3QVhJ6fHEiehRhsqiD5Lx6yiE8HpRvZVOeKko36YNRk6bZpy0NmoU6tWtq0hoYWEhDh0+jE8++wzbd+zAnHfewS3XXKMI7/wlS3DtTTfhzO7d8fD99yMuNhbf//ADXps1C5Ofew7D7rkHeWFhaNqxI6KiojBj+nREWCz44JNPkFtQgJWrVsFisWDuhx+ic/v2eHn6dDw5cqR67oZrrsHO3bsxbMQIJCUloUH9+ob3hvx8jBg/HuMmTsSkCRPQplEjXHPGGQa6jRsr9YnlK1Yo1YadGzcigJJiDg6UPksQBAQBQUAQEASqIwIUGtENaHy8cVAT3X/qg5o4f9H2JS3NOF2UAhzbqaFCeKtfZQrh9aJOKp3wspM1a4aRM2diDFUATCEoKEi5BOOxwkPvvx+XnH12yYESCQn4+Y8/8NLkyfhr3ToUWK1o17YtHhk0CHfR7y07ZVQU/tiwAUNHjMDmLVsUKb7lhhvw0ujReO/DD/H400+r1etfCxcir6gIw599Fl/Pn4/U1FSc3qGDkgyThB87fhyr6Z83Nxd70tJw7YAB2PrvvzizSxf88fbbhhpF8+Z469NPMfi++/DsyJEYPWyY4d7M5r7FiyqQVwUBQUAQEAQEgcpFgKSXJJeGaqGhhoogA3dP6VKTp4qS/Jq8DQnhrdwq8SR2IbyeoGZ7p9IJLzsWJbrU1eWqki5RGKjzyosrSSrP66OAueXB37kKpa4vCbN+h52Rz3HbhSoHjI+nnuljhRkXOy7fZ8dmx+V3dmR+5/PMD1Up+Cw/zZ2dcetjijk4MF9c9TI0bIgPv/oKdw4ciB3//IPmjIf6u3K6mhetT14VBAQBQUAQqK4ICOGtfjUjhNeLOqkUwtu/P3qcdppBKLXfP/OqkmRSk14STxJZXiSYJKZ8j6tPEl3zSlQ/q59jPLyvzwYnudUeHXiP8fA3TXyZF8arf9eEm/HyGX7yvo6P3xl/dDRyAOWKjAZu33z8seF3l9Jd8b3rReuTVwUBQUAQEAQqikAx566AAKhPHkNqm+r0H8UoLmVHreVL+jneVy/x0/S+Y7xrtmxG+CcfiQ5vRSuoEp8XwusFuJVCePv1Qw/6+avKQBLLi0F/d/zbfK+850h2Y2KwLy8Pa7dvx7TXX8fK1auxYcUKtObRyPTMQL0nZ+m6Sqe8NF2VgeTd04skX79blfUhaQkCgoAg4CUChUUGcSssLobx3fgssv1WpL/re7b7Wp5iJnDKkY6NGPJ3/qmfU4nYCKTjc+bf7USx1Pul49LPqDQUnyxJ2JxmqedMedFk1UZHDVKLABVPKWdARUUoVgKXIhRbrSgqKkRRoVUJfQKKrMZ7RYUo5m8qI0UIKCq0CYFsQh612cp4jd3QgACDAKups7gYm9f9iQ4Lf4Al2LYz62V98vXo8ePFaM0LHIXwegGezwkv3Y0lJKBHq1Yl5JPftFTXTEL5OwmZvq8JnyZo/Fsfiajf15Jb/Yz5fXM6jvGa09d50HHpdMyflC7XqYN3li3DoGefRcvmzfH2tGm4kEcb8xQaenCgNLkmBU9Js7fvmUm3Y1y6LmoSjpJXQeAURMAgmjayqYkojY9txI73NRk1nrP9bSKoiryq54rsRFaRVz5jf67I/r0smAMDAhAYGIBAbiTyu5ouAhAUGKBklwG2sUVNK/ynPo3fzd+1HEJ9anmJk+eN53TchnDUmLJMv5WVjiKURgL2dBQntRpXfi4K8nJhzctDYX4BrPm5KCKRLciDNT8fhdYC9RwJbEF+AQIIJgtN3/Qsf5AFtIsJCrao7ypfQRZYgvk9EAFBgQgICEIgPwNtnwoL4hhk4MW/Ayk5JpaB2Lp9O+IbNfV5a+/QoYPP4zxVIhTC60VN+5zw0u1XRgZ61K9fQni1CoEjadUjjfl3/ZvtkAn7EtxMTm2rcXXPkazyPa1Koe+bibO+Z5YC6/vmNKgX3KIF0LGjoSfMe9TXpW9enkJDsqsNALTqBXWEqbqh1TF4X6tI8JOXmcAzr/rS97TKBfOu96G0ugU/K+O7F+3H61fN2JdFrImLVkmp6Kc2zvA6sxKBIFC9EDAknkABiWdRMQoKS8iiIpGU/9mJqI1UwoFgKqJZuKtCigAAIABJREFUZEhN7US2WBFZ/lZUZNwrm3xqshkIKqzZiaidgBpE1ExKS57T92zkVb+jiGxg6XdIam3kVhPa6lUjRm4oebUW5CM/Jwf52VnIy8lGfk42CvLyUJCriW0uCvLztGKBkqJaQsMQHBKCoOBgBIeGGZ8hobCEhioSy98CLRaE8G+LxSCqgSSwNjXB6giG5MmnCAjh9QJOnxNeGp117IgePE1NE1MzQdV7Mlq3VhM46vCSRGpdXmff+Rv1bDURNOvnaj1d3udzOk0tXdQkVJ8jromvJppm6TL1dklc6VItIcEwnONzjJMnxFGHWOeDaWm9Ya2LrMuoD8nQ+dH1pBcAZummI4kj4SaBZtrR0UZeeGlSbT4P3Uys+V3rILvbLiqLSJdFzh3vuZtXT5/zhCSX945MMp7WhrxnQ4AE00pyVARYCzVpLVbfrbynPqGeIZk1SK0hOdXPOIKpJJx2qachBdVkk5JQdU/9RomfIR21v6NJaUBgyTum+IznTOTV9v1Uq9CiwkLk5+YgLyMduSS0WSS0mYrY5mVlwZpPV5XFCA4NhSUkFMHh4QgNj0BwWLi6QniFh9tJbZAsyk+1JuRxeYXwegwdQML768iRXsTg8Gp2Ni6OikKPli1PjNNM8DTB1BJZkjT+ZpZ08jftSsVM6kj29HNMxZlkkHGRmNJrAy9KZ+lxgSen8XczwTaTaBIx7ZqFpJfEk5+avOp8a7KtJbTaMwTJsiajJKqxsYbnBxJXM1nV72mJL+OnNwnqBTOvdLtGcs2LeebF3/iMmUCbyTPzwLR5Mc9Mv1Yt4yJZ5qcm0sRT59Px03etwf2YtOGgK5KsFzuefFaW6olur47EuCLSaL1AqegixX1k5clKQkDZyCqyaiKmhZqYwk5QDbJqkFRH0sptfx0sNmLKT0tQIEr9bXH42/G+6e9KKu4pF22h1Yr87Ex1CFFuZgZyMtORk5mJvOwsFBYUqC1/ktbQiEiERESqz7DISISERyI0MlJJbEXyeso1m0ovsBDeSoe4ggnQbZjdLNS2Na8lsJooakmsluSSlGoXYfxO0kmCR5KqL7oiI+HTz2rJpP4kedTS0Kgog2SSgJKQaC8RmmCYV9RmtQMz8WA5eNIadXZJQpm2vjQkesJiOlR9IMFlHkiGdBn4Lr/rd0tZHqBEBYKklOSY8VCyTHduLAPzbibLTFt7rND4aQJPjEiOiRnzr0k+fyeemuybibsmzSavFIogsyy86B6OedKqG5pUa3JvXshUsKlU2eO6vbn76Q6x9rWHDuJoJsC6XZrbrPm+o2Rf661XGag1OyFu2VsLS0gov2vyqohpcQlp5d/m+4Zk1iCrZmIaFBSA4CBDOlomgXVCWGs2mjU399SPzUlPQ3Z6KrLT05CbkY6cjHSD1FosCIuMQlhUtCKx4dG1EBoZrX6zaHeZNbfokvMaiIAQ3hpYaV5nWasSaBUI7aN33z7j9LPjxw3CRwkpCTIlp2YpIsmxln6SZGoprN6m5mCmv5N4kHBq6Si/awkzn2HadFFGv7zU76XLMk1uNRnkZ4MG6gAL9amlrYyH+SIZ5Sk3NIZjXLxIUm0n3tjxYh7oJYJxNGlikFHmx3yVR3xIuM24kQTz0gsMqqXoi4RZk2hzWZghxkPSq30ma5JOksx88p6+SNr9bYJQIj6bmo350x2yrIm3VoPhp2NdV7STsC06kmRn6i6unimv3VQ0P1X4vJaeUpKaTymr1ZC08sonqbX9re7Z/tZb/Y4EtaJ/14T1XhVWRbVNinq1OZkZyEpORlZGKnJSU5CtiG0+gkPCEF4rBmHRtRBRi1cswqOjEeRD7wTVFhjJWI1CQAhvjaquk5hZkjotISaJO3DAIKe86F2C5E5vf5N8kLjxKEYSS63aoEmw+ThhEgUzIeazlPJSykxSRLJN4k2DPl6UGJNc8tLSVb5PvedGjYCmTdVBFyoOxs28aHUHkmKSauadedZxaFgpEeYhHyTEjItklPnQZJ2fnuqeahUR8yeJMaXgvLjI4GU6mtLuKo7lYN7M0msSZOaNZNh8nar6bHohokmwWXpvVsExk2TzM74gzO5Kk50RaU/blcOQQLlpCUE1JLD8205WnfzNKEhUg4MCEMJPC78bVwilrra/1T3b3zYnhidxQJKkKwsBktustFRkpRxHVkqy+k7VhCBLkJLShsfEIjK2NiJj45T0VnRoK6smJF5fIyCE19eInsrxaUmx9shAqe2//5bo02psSCRJTOnJgcSUhJUTPkkHCS7VCvidxID39UXJLr/zdxIcpsOLRJbpkMySEOsT55ge42ZadPXGAz0o1dVEURNqpsmL72pCTCJP8qlVKJgmCS89aJDE81OfLEcyystXUj7zCXaUsHOBwTIyT/RhzO96gaFJP8vK71SnIGnnxTySvGuVDi3JFrHaib1U65mbCbEzouxIpPUzviTMJuJsDQpCQYAFBYEWWAMDkR/Iv4PU37zyAgKQjyAUFENJYwsLi0wE1VARIGG1k1Unf1OFQMKpi0BediYyjh5FZvIxZKQmIyctXbnnCq8Vi6jatREdF4/I2nWUzq0EQaAmIyCEtybXXk3KO4mjlszu3Qts2mRIbEnmtMSXkkoStIsvNtQWtLRSG57xk0EblTkSYbOUTBuuUc1h61Zg506DzFLCSsJHdYFmzQD6BmaaJMJMk2TDHLQhHFU8SIj37DHUPhgv49JBHwNNMkwiT2ms1oUmGa6MQPJl1o0m+WceteSdeSQxNpNi5kOTYUrFmV9tFKgl7T6SNlZGkattnNpgswxpcmFePqy8cukbtEB952+F/NtKLwKGEVch1QZs7rBIRilV1XqtlsBAUNe15O8A9bclOBiW0BAEhdg8jVRUn1kWQdW2afkyY/RFm5mSgvRjR5B5/CiyUlOUj1pKa0lqY+rUQWRcgpBbX4IucVUbBITwVpuqOIUzQtJGMkuCtmMH8PvvBlHTgSfPnXmmQUxJLDk5m0kwiR6DdkOmibDWhzVDy7SoIkFJ6ZYtwLp1hkRYk26+26mTcVFCShJM4uosaIk2yTXjo59hknkSYkpmdSCBJLlu0wZo3dqIT6ttVDbR0FJzLcXmp84jVTuoTmHOAxcmWq2DhJj5pmRbXyLlUbVKmyu7nqvScbWpD1Dv1fR3iU4sHdzbVAeUioBNfUBLXAOKEVJUiGBexfy0IpgnOLlSwXBU3fDWCJC7ExUhydo3tv7UHmNO4WGsOhbdmp+HzOPHkHrsCDKOHUFuehosIWGIiquDqPh41KqTiIiYWPtBE9WxDJInQcBXCAjh9RWSEo/vEaD0l2R09eoSYkoCRwLZowfQrp0hoSR5JAEwk2B+J+nUhmHauI6fzkgmiSDTo4R01aoS6bN2n0XSfdZZBulmHCTCZQVKf7VrNJJ3Spkp0abusA76gA6Wg+RaE/XKkgi7yq+WYutPEmIaMGpCzPfMmDGv1JMm9lQXYTmYZ376Sq3D963JZYxK/ddupEWdV4O8Gnqvxt/277a/eVSpXc/VRmCd/V2iE8uDASpRdcCZ55GK6DM7ej/xBH/tYs6RDJtJsat7js/UwHbkCWS+fodeE9KPJiHtaBLSjx9FXmYGwqOiERUXj1oJiYiOT1R+bCUIAqciAkJ4T8Var8llJimlJPinnwyJKlUNGKhC0KuX4cmBBl0kjyRwNATTnhtIQBm0f1+qMZC8UkXCWSCJYHp8f80a4O+/S/SDOSGfcYYhCdYGbu4QVUriSMaZF0qCN282pNpMR/sVZv4pDWZZaPinPWKcDBJg1pWmJJ35plqHJsTE36wyQQkwiTDzTr1p6hRrHecqUpWgCywzQc23EdgSiaxJGms7kKDESIs6r4buq6H3avxt/277mwcO+FXQhNldkuzMm4a3UmYzoHqh6Ywgl0eszb6c9fv+Vl82rHiIAyW3qUmHkH70CHIz0xEaFY1a8YmISairSK54S/CrniqF8QIBIbxegCevVgMEOPFSCkzp6Q8/GAZdnHhJYqkGcc45hisyqhFQ4qsJMImaJsskaWYJMAlxWYESW8bz66/Atm1G+lov+PzzAUqDtSTYXa8JZnJNafA//xjSYLOqBXWD27c3fAzr0+McdY6rukq0SzZ94AexIIGnlJhqHtqYi8SZixKqSFCtg4sETYQpGTYFPqp9teoTsZz9bXaTVSKRLUZQIEoR1BAbgS2RwNqMuWyk1hLkZ+S1qtuATs8XruYcfT376uATZyTZ2W9lHdHtzj19OmUlEmx6Tkg9fFBJcjNTjqvDGkhsayXURUxiXXU6mQRBQBA4EQEhvNIq/A8Bki5uxy9ZYhjHkQCTIF5xhSF1pASVhFj7AKYEVxNgTricrLR/XH5SylqWdJXx64M2SLop/aReLwPJdu/extY/43Egd+WCTyJJ6S89XlAaTGJPyTUDffNSktqxoyFV1YddVJEk1THvxcW2Y1ttBlfKKCsjA4UZWSimZHjffgTs3IEg4pORAaoFFPPZIAtyGzREVqNmyGzcHAVRUSiOikJAVBQswRaXhxCY3WSVSGSN41sl+BEC7h54Yj6Qp7x3fCmNdgY126A7BNmNZ6yFhUhNOY6U5GNIT+PiGqgVF68kuLUT66ujd0ulpUm3s7j9qFlIUQSBiiIghLeiiMnzNQ8BElqSrM8+M6SOJIodOgDduxseFUhEGThJmskvSaw2PqN0Urv7orpEeYHGcSTelNYuXGhIhBlIvPv0MYgqJbXuxOWYlnZVRgnw+vVGGmZvDJSgdu5skHuSYFdGd6Z4zUe3Kk8BpqNcnf5tPmXL9jxP1yr/lCzjFC1Lfh6Cc3NgycmGJS0FwSTC/+1F0MEDnM+NRQdJCRcMxIpSc+oOa4O/k0Tqy6t2uV9DEHAljXZ1PHdZv1fkHTd1pbNzc5CSnorUjDRk52YjPCwCMVG1UDs6BlERXnh9cYNgq76nL90XzQfnlHfvZL/jKn1vfncsvxtxrVy5EsdS033aIeJrx6AH7VckeISAEF6PYJOXaiwCJLXUAf7lF2DtWsOtF0nheecZfnpJqrQnAk5OJL1aDYKffJ/3SX4pKaYesDunoHFSJAHmVv+8eUYe+BuJNNUgSLy14ZoTcHmgAEloES+15V+EomL9nQd05KIoJRXFqSkIXr8OgVu3IiAtVT1bFBKK3A6dkN65GwqiY5AbHYNCBCiDLK0qYLi/Kn2sa5l/uzgG1ut2QXy1sR8/KdmmVJsu5fTig/VC3EnsKd3WCwdPFg9eZ1giEAQqgID5eHh9rDvbPKW4R5OQeugAUpMOoyA/D7FxdRAbl4DadRJAd3RqvDC/4+l3N0l3BUrl348Sexo/c1eQn1Qj0wRYH3jDsUkfzGTbPVi5bRvGpsUhOMyLBYoJ2YLcLIy4sp0QXi9amxBeL8CTV/0AAaoe0DPDnDkGCaVeKQ3G6J+XkkWzPq9NB7iIxPfYcRSlZyjSWVgnHkV14lEYVxvW6BiDlNoIqqGPahBLTVoVcS0GAlJTYflvN6J+XICgY0dRFByM/DoJyOzUFdlNmiMnLh6FoWH2d4k2iSmt/flpfDd+40XJaMnvAQjOzoIlPRUhx48g7K+/ELrzXwQEBCLAEgR0Ph0BZ52FwIQEWOrEGQN5dQ4EkgRYe+KgxJ760zRcNLuAo2oHFy70fKG9XlRUjaQ64yB58xsEaHCWcugAkg/uR1rSIViCQxBTrz7iGjZGTHyic28yvih9ecSZfU2TYsdPpm/6jWpMamDj4FNcDONv2w/6b/1OAJQKE0OALQ6e6saX+bcaIU1kXMVlSk89azKQNd61BfUqnze9Y/qzVN40WdXv2/JbTDeApcpny1twMIJqxyIwNgaBISEIoF2GLi/H9YICFGVnw5qSiqKUNPU3y7Jm82ZMSwpFYstOvqg1HNm5UQivl0gK4fUSQHnddwio8ck2cKlhSw2CJb9xsDPGVw6stqFNDarGdw549udtzyhCaiOYdukoJaNKQmqTmlIKyucKixB47BiifvsFYVs2oTggEHkJdZHdpAXSTj8DebFxKLLFy+xZMtIQnJqCkLRUhKalILCoUOnoFtaOQ1FcHRRTChkeXoqEmgmpQVZhJ7Akp8E7tiOEBJh6u5FRCGjSWKknBLRpg6DEBM+PNmaGaWBGKTOJ/YoVhjoEAyXUJIhUg9CHcNQUf7va6wWJMNU6SIJ5cRGjJy8uYqjewTLSWI5E2NkhI75rytUmJt1fOEPr/qEJib0f8SHVt0r6j4JO98ES/lISh+6Xpv5Q+nlbfLb+ak7fICaKMdj7c+n7tqrTfdrIXumxwUX6BucxlcdV+rq8RqZVfnS+1KdJDdxRIGrcL3nATswMKmeLx1ZEEz9Ut4usyDpyCDlHDiI35SiCwyMRWicR4YkNERIVc8L7JXEb6Z2QliZ4mvfZsdUY2gigrUB836zh7vC4HQPdgEtjYSpbtWnhlZ+RyBALGseFY/LY5zF10kSnCd7/yDDcN/w5pGUXKA8xDFvW/4WF/xwWwlv5VeR2CkJ43YbqxAepo/PJNz94EcOJr17Vpxe6nXl2yQBfisiVJnfG26UnqhIyaHvWPKCbJhBHgqjJpR7+SxFLPWk4I5b2yaWEiOqB+UQiWjKhGtOdbRIzTZq+BJNpBNqkn3QjdeJ3gL9z7lJE1OEZRWj37UXomjUI2rMLAXm5KLq2H9CpIwLr1bM9bxBWRSbNqg8krAxUWdD6v+V5fzAXnkSO8dEVGqWYPCmOEk7qHl9yiUHc3NDNLRNPVhAJMD1bkABv2GAY8pEgUl2AadHfLvPvhpTU3qZMBEkJbUyEQj+j2q0mPJpA2BcvmoA4tClTX7AJWOxxlLRbo93DWoCADEMiHJR0EMFbtiJo1w7bcdFG47PWr4eCVm2Q36oNimJiUBQVjcJIHjLiJH0XhEuTthPSNxEqXf6SBZwtfofyK8Jpw4vyemd42kmrQ98p6U+28tvS92V/krg8RKCoCHnHDiPn+EHkH09CUEQkwuLqI7xuQwSGuzjUxsOk5DXfIxAbHozmCZF4etjD+PjjjzB5ypQSwUsRYC0uRqu2HdHktE5IzswXwuv7KvBZjEJ4vYCShHfsgi0+XcFd0bE+OnTpbpd+GPYBgeB2C63P1bH3NhLL30u+G8TNWL/zf9unkkRwFg0AH9fGQMqS3SYxVc+T+Bn82UajTe/bxAAqKpWIkRcj6pLn7JID0+/mLSiVpprrdXolsgaVHUXebdtW9lvmsrC8hsSCOOgyapkF41c48Z8RoYNEpNSOmem+c2mNWfoRmJ2NoP/2IOqPpQjZuQPFlmBkXtoHee3aw5qQWFoyw/xlpCMoORlBqSkISklGgLUA1phYWOMTYK2TiKLoaAdJ0InSkxJJGBCQnwtL0mFErF+HiM0bEJSSgvy6dZF5QS/kNWsOa5065t1AhZGWBtk2EU0SvNKEyywRC0xPR3DyUUSt/RORWzcjwFoIa0Q4cps0R1bL1sir2wD5MXEoCg8rJW33ohtV6auBubmwZGciKDMDEbt2IGr3doQd2GfvMUVhoUqdJKtFW+TVrQerjQQXuaOnXaUlkcSqOwL5yUeQc2Qf8o8dRlB4JELi6yE8sRGChORW96orlb+4qBC0SojCoLtux4oVK7Bz127k5Bcit6BQjYF51iJk5xciI7cAWXlWdTw4g0h4q181C+H1ok4qg/D2aV8P7Tp38yJX8mplI0DSFL5/D+KXLkbEnp3Irx2H5J4XI6tlW+TH1TkheZLdkOPHEJJyHMHHjyGwoAAFteOQHxePfOr+emB1TVWKyF07ELdyKUKOHkZBTG2kdu+BzNbtkB+fgOIgi09gsGRmIOT4UcSsW4Oobf+oOAsjIpDTqCmyWp+GvLr1UUBVj5PtD9ib0hYXw5JlkODQY0mI2r4V4Xt3w0KJuk2UzHJmN2uFrBYtlZ62IsIe1Js32ZR3qz8CBempyE36D7nHDyEwIAihCQ0QXq8RgiLKOZmx+hftlM1hfFQoWiZE4obrr8X+ffvx17q/kZyVbye3udYi5OUXIsdaiMJCYz9HCG/1bC5CeL2oFyG8XoDnJ68G5eYgYs8uJCxagOCUZOQl1kNKj/OR1dwgRo4hoNCqyG8wHcaT/ObnK9JL8ltA8uvBsZ9BOdkIO7Bf5SH0yGG1LZ/esSsy2nVEXr0GPiWjlox0hB49gph1qxH17xYUBwfDGh6B7KYtkNn2NOTH11Nk3h8C64aEPygrE5E7tiJy9w6EHdyPYu5uUP87IkJJg9UiIyER1qgoFEZGo/hknIjnD4DX0DIUF+QjO2kvco8cQCH7Ynx9hNVrjJAYm7vDGlouybaBQGJ0KFomRqH3xReqBfDSpb+joLAYWdnZ6pCPvIIipOYUKBJMyS/tQYTwVs/WI4TXi3qpbMJL3dAQSyBCebSpJQjBQWqzXq0g2al4ClWetRj51kLVAXVHK69I1FdlvIyfAqzCYsZheBKQ4DkCJEa1Nq9H/K8LlepHdpNmSO1+DnIaN0OREy8IAYWFCEk+huDk4+ozoCAfBUrqm6AIsLN3yssdpcmhR5KQ+NM3CDt0UEkhuR2fdNX1yK3fSH33ZQhOS0VI0iHErl2FyF3bkR+fiJBjR5DWpTvST++mpN+GXqyfBEqDMzNgycpA6OFDighH7N2FwJwcQ42muBg5jZogq0UbZDdrgcKoaFijavkcdz9Bs0YXI+/YIeQc3of81CMIjolHWL1GCK/TwDvD0hqNiH9mPiE6FC0SItGjW1cEBgaiZcuWWLx4EdLT09GwYSM88fQI3H7nQBzPykdSep5SdRDCWz3bghBeL+qlsgkvSSm3U+KjQhAWbBBeBm0MZi0qQm5BETJyrUjJykdmntUt0hoeEoS60aHK76qy7yksQlJGnlqdSvANAiSCcb8vRq3Nf6MoNAwFcXWQdHlfJQF2FgKKihCcfAwhmvxaCwyVByX5TfBISss4Q44mIXrzesRs/BuW9BRkN2+NYxdcirx6DX1Owkjgg1OTEXbwAKK2bULEvv8QmJOJ3IZNkdqtB3Lr1UdB7Tp+KQGlpJ8qEZSAR/37DyJ371TEX2mg06Yxpjaym7dCZtt2sMbQfV0tj6T5vmmdEounCBTmZSP7AKW5+9TpixEJjRDeoCkCQ8I8jVLeq+YIxEYEo1l8JDq3bYmkpMMYNHgwLu3dB5kZmZjzwWz88ssvePaFURg6/CnsOZ6F1OwCNUeLDm/1q1ghvF7USWUT3ogQCxrVDsOMiWPw8vixpXIaXasWmjRugn7XX497hzyIgLBIHEzJVaTX0Y2OYxFrhQWjaZ1wXNnrQlitViz8bTn2Hs9Gem6BF2jIq64QCDt8EDF/rUStfzYqKW7SNf2R2aK1a8lncbGS+JL8kgQHWK3IT6ynXKQVxNb2DOjiYoQeO4LYtasRvWGtklCmdj8XaV26IbdeA2WE5+tAEhhy7Ciitm9B1OYNCE5PRWFkJNK6nIWsFq2VvrNfSX8dAKS03ZKRoSTCYft2I2rndoTv22PzOQolwc9p0gKZrdsit0Fju4Gcr+tB4vMegdyjB5GbRGnuMYTGJSKsXlP1KcH/EYgKtaBBbDhSjx5CRHgY6iYmKk8MliBj9/XiCy/A2r/+wp7/DiK1MBiH03OV4EkIb/VrG0J4vaiTyia80WHBaJEQgSnjRmPc2LEYPXo06tatp/zHpqWnYfkfy/DtN9+g6xlnYNHSP3AwNR/HsvKUqkKoJVCpLfAYV4pxC4qKkVdQiPzCYtDNSrOECPS6sKcivL8vX6W2YmhhyrjZma2F9KRgc9qgTnktVtao7MhUiWD8dPNFmTOtUkUlovyGRAIY+e9W1Fn+G0IP7UfKORcitUt3pWdbViD5pW5uaNIhZZxG4ksC7KmhmJb8xi1foiTQxYFByuAt7fRuygjN7GO0/FK5/wQN7SL+24WYtasRduiAOgGOhm8ZbTsgn2VyYvDnfuw140liH5RFSbBhDMjFQPieXeqIZcODSQByGjREVss2ygjSGk1XaaIXfDJqt6igALmH9iD70F4UBwYgom4ThNdvisBg36oFnYyySZruIcD5jburtSKCEULXlUGBsNIrQ0Eh6J+3UVw4ZkyfgiefeAJLl/2B+m06Y39ythBe9+Ct8qeE8HoBeWUT3pjwYLRKjMLEMaMwduwYbN78D5q1aqN0hKiOEBYciMH33IPZs9/D4t+Womn7M3A8Mw/RYRbVQcODg4wjKQF1jCxdp9AxNglrkzrhuPj8nrAWWrFq9RpFhtUxtDZ9Xj6r/NMGBCgdX0qNj6QbEuSIUItS5Dd82Aao/BzJKNFd8gLSU+ZVktiERT8g+p+Nymjt6EV9kNXqNBTx+EoXISg7yyC+R5KUpNhrqS/5VaFVEen4xT8hasdWRajTu3RHWufulUpASf5DDx1EzN/0/rAZsAQrSXNG+07IadhEYVIZUufq2sCUcVxmhpKC0wgyYvd2pRKhlpTFxapespu1RFYrm7u0yGiPdLyra/mrU77oaSH70G7kHj2A0NgERXJD6zhXRapO+Za8+B4BzoGU8NaNCUMu+6clCCFhEUjJLkB4iAUNY8Mw9qXReOnF0Vizdh1iG7bCgZQcJQQSCa/v68PbGIXweoFgVRHel8eMwrixY7Bp02bENWqBpPRcRIVZ0CAmDB9/+D4G3XMPvvxqHrpf0Fvp4cZFheKLuXMwc8Yr2LZ1K8IjItChQwc89cxzOPu8C5CdZ0VirTBcdMF56sSxSRMn4bHhj2Hzpk2gqsRNNw/A6DHjEBAYhMsvvQi7d+/CP9v34FiWFccyc1E7IhT1YkPRtX1bJCYm4vMFv+Jgag5ybMr6XkB6yr1KF2exa1ci7o8lCLQWILnHBcrgq0xPB1RPSDqE0KNJytMD1Ry8lfoSeHolCP9vNxJ++QEhyUeVtPH4eRchretZSue00oJN3aLWhnWotXGtUuGw1opBZtsOyGyJxUq/AAAgAElEQVTVVhnxlbUQqLR8neSI7XrBVIk4fBARO/5F2OH9COJRylychoQgt0EjRYKzmrU0DORoIGg6BewkF6FGJU+1BRJda3oKwus1RUTD5uIzt0bVoO8zS3FRZJgFyDqOHqe3xYBbbsNb775nnMoZGIgiax66ndEVKcnJ2L5nHw6mGYZrFBwJ4fV9fXgboxBeLxCscsK7+R80bNYKabn5CA+2oFaYBc8+MwKTJ03E5q3/qtN7qHqw8NsvMGTQXRhwy6246eZbkJ2dhamTJ2HDhvVYtnINmrZso6TAF55/Ho4dPapI75AHH0KTJk2wYP58fPD+bIwZNwHDhg/He++8jSH33Yt5336Psy+8FIdTcxEfHYq92zah5zlnYcr0V3Dj/92D/47nIDvf6gWa8mr4wX2o+90XSu+VZC+lR0/l77aswOOIKfGl5JeSQF9IfZkepcmRO7ah9prlyhUXvS8c7X2lOmbZ154eHMvHMkVu34o6K5chMDtL6f1yiz+jXSeVj1PZ/63SC87MVHrBNBCM2L0TEXt3gkaSWnmf0vGcpi2NxUJ8oiLBnnj8OCV6ZFERsg/vRc6BPerQGkpzIxo0R4C4ljslqr+8QnLtSNXChrXD8MywhzH73bfR/4YbcMmllyIzMxMfzH4fmzZtxMy33sH1N91q2MLkFCjtJCG85aFb9feF8HqBeVUR3oljR2HsmDFYvnwFmrdoicKiIqSnp+HXxYsw/LHHMPCeQRgzYTIOp+cgEAF4+5WXsXrlcnz/w4/qBDCqMGz/dys6deiA518YhWFPPI3Q4CBc0PNcrF61CosWLVKSX6o0UE3ijK5dUJCfj/WbNiMzIwONGzbANddei7dnz8HRzHzERVgw5oVnMX3aVOzauw+FIdHYl5ytdHwleI8AjzSu++O3iNqyWXk2SPl/9r4DTI7qyvp0DtOT8ygLZUBCSCQJBIgkGRsbbIwXvD/YrL1e4zWw9toGG+MMGFgb73ptjI3XxoGMyTnnIIFAOY7C5Ng5Vvf/nfuqRj3DjNQz3TMaiXrz1VfdVa+qXr2q6Tp13rnnLjkZwTmH73OIn+wsQa+zvRWOgL9grC/Phtrb4rXvofL1l2GNhsVurHvpycIqj3Yh8PbuakTFq8/D2dkJrdiHyKSpCBy5UIE5X/FoN+Gg2D8t8cQujWxw8x6RRLjbWmCJJ0RnL2zwxEkITZ+F6NTpAoI1r++QdMzI5YJRnxtp2opo607Y3EXC5rqrJ+ayqVnnI9QDouF12lBf4obPZcX//f5WcWbYvn27vGAevWgRLr/ymzjl9DPREYzLZDwHTcA7/m4UE/DmcU3GDPDqGt7BmnrhhRfiF7f8Ch5fKTpDcdHUlrodcNoosKdnL4PMrLCkNTidTvzLv3wJt/zPb2QdAe/WLVvQ1t6B1kBcJAmUSfzkh9fiF/91M7Zs246a2jpc8v8+j3888AAadzfB4fHB5bBi/tw5mDdvHv56z/3Y1RWRf/RcfYDz6PKP1KbWeBwVb74iYJPyhY7TV6L36OOgebz77IfsILe0wylBcdTHFoIZ5dB6xWsvoOS9VUhWVaNrySkIzTl8TIAn5R+u9mZUvfycJPlgdrRo/UR0nbRcgd/RlF0chHceM/qJVVo4pNjg7VvEM9jh9+vJM9JiExeeOl3047TOU0C46CA829yanI5FENpDoLsbrvIqeCccBmeZmSAit977aNZiELjXZUO514kSjx0euw12ebaq2BjKCJl4ojecRCyl0g2zmIB3/N0vJuDN45qMNeD9wx9ux4RJE5FOQxjYnTsbJWBt186duPOee3HU4uOh0WUhEsSvf3ULHn7oH2ja04QoI8ABxONxfPGLl+J/fnOrOCwsW7oEkUgE76x+D9s7Q4jENRxWU4Q//f5WXHnF5Xjz7Xcw74j5eOn55/CxlWfhN7f+DpdccineW7MaJxx7DP525104beU52NEVQShmyhnyuJX2vWkmIwFl1c8/BdeeXehcfpb42u4P4PUFubW1wBqPIV7bIOA3WVqWd1OpL/U0bkPdow/AmoiL5KB7yclir5XRAyXzPsg+dkBGmx7DJWvfRfHGdQLsaHXWc9xSJKrr9ts3o9m28b5v3heSSjkcEja4aNtmmVtT/B8WqwhEJ09BeNpMRKZME+u4lNd3UOuoU6EAwnu2SiCap2YivJNmwO41RwfG+706XtpH0EsffCaActotEgxueNgz8RMTQNEXP9sS1AS84+Xq7W2HCXjzuCZjBXj7gtbWrceUw2aKfRijtz1OK6AlceQRh6OstAyvv/W2AN7TT12Gd1etwvev/QFOXHYKKspLxZ6MjKwCvL8DMQkBbywWw5vvrML2jrC8qU6v8eFPt/1GAO+rr7+BufMXih3LnFmHYdrUaXj+hRdw9dVX49Zbf4vtu/agJwaJSuWbrllGvwc8expR+8TDcDXtRvdJp6Jn8QlIlewbwNKJgVnXXG3NYoeVqKpGrH6CBIMVotAvuGzVmyh/42Uky8uFTW4/6xODplYuxPEG7oNMJuUcxWvfRcnaNQLuyVj2LD4OiZr6MWGfR+O8xnKfTBpii4QECNsDfhRt3SxsMK3TjOQZZH7DU6YhfBhTSFcLEDYy+Y1lW4dzrKS/G+HdWxHv7RBbMe/kmbC5zCQRw+nDoepKZkGBfWqmvhuFtpZZ32V99trs+mofyuRyiO371jNaMw1k0rBmOEvDktEA3r8cz0xpEvRqobOQpsGSTiGTSkG8iridlqIVkaznPsD6mbTkL2Usi+yXlpzyXdNPLwMbLEiznoDaDMTtM52R/XI7ygZ5gsYoJ5evXf0O7rTUwTpIls2R9v93PrkQxx9//Eg3/8hvZwLePG6BsQa8H6xdj+pJ09AeUNKFSp9TMrGd96lPSqrDju4ebN+2DUcePg9XXHklbvj5TQJiHXYLOttaMGXyZAG8//vb38mPz0lLlwhLvLupBS10WUhpmFDmwU9/+H1cf9112Lh5K0pqGuB12HHdj6/FjT+/AY2NjTjppJNw2uln4KZf/S92dYUlpeL+kl3k0c3mpoP0AAFe/YN3i1tD9wnLJIVxLsytuDu0tUhSC3F3qKtHrLahIJH9DKjy7GxExTuvibes5vWi5dzPic3YWDkHCPhta0Hpe+9IhjkeNzR7Hvzzj5Ysd4dyoovB/lGUl7YCJvzNEEihAxVJVC7PaWV9Zqw3gAnrSpAc2eBQSF6YPHSK2LlDUilzZ5KavLgEiclTkJg6HYkJk5DxEQh7AbdH9/Luf/y9QEk//oD29Tu+WB+qeDyjrQYsMs6tf311fqGONnRt34RoTzcqp81A9fRZsLtccqR+56s6pK9/jH4ycFxfd2V1rrG9sWhIoKdjwSGBnv6juX+gmAUsjfbrB8+GiKqtg9TtyxivrnF2AvkB1bNAqg5CjcbL1wEgdl+/zDrgRColwDOdSHCIUc0TCVBDnUkm5TMBaYbLNA3gMk1T67hd1pz1DMD5oUNbLLAy0JDMqz6niwKz4VntdjVuweX6Ouknfb3MdYtNqaOvk+3VTQfSOWR5Wdeis7t9c6NP9f8hHf9jw7ZtcM2cWfDnFx2XzDKyHjAB78j6TbYaK8A70IeXIJb/eww8i4WDAnBdLhc2btmGtWvfx+KFC3HjTTfh65dfiUgyJcMvP/juVbj55ptw8cWX4Hd/+IM8BE9ceoIErb355luYN3+h+O3Su/e4YxajqbkJ2xp3oyWQQJHLht6WXThi3hxccMEFuOuuu/DcCy9i9oJjsbMrLP6+ZjkwPUDg2nDPn+Hs7kbPsUtyBr6i821tFoeHlM/XJ3cYaTILAzYIaLIAjp4elHzwLspffwFWTUPHik8gPPdIpIt8fQ/lgYBLPXSyAZr6/CEAZAy863UHA0h8wllTCTib98Dzxutwr1uDjNuLxLwjEDt6MbSaGmSkLfsCQFnHHwJwSQ0ddRhgSoEIHUBmnY+cXxYoGRRw6vWpve+/v30DPiVEUOeSffxRuysJeEMhIBgEdu8Gtm4FduwA/H7VUII5hwOYMgWYPh2YNQsoLQWKigDf6Fmn9ba2oGXLeoT9ftQfNgt1M+fAZrePWjcc0jsmm5lMKnAajSJNOzyC1kgEGc51AJuORoVVlfWcx2ICYrMLQSfvh4zdLoyngFCCUbKf+tyoA7sdNn25hdtwvcMhk9xTOuiUuQFQ+7HLh/RVMU8ujx4wAW8enVdowLtr4xphbOcetQjWjAV1pW6cPKsKt/3yOkkt/MMf/gjVtbWgekDTNLS1tuDeu+/C1q1b8Pv/uwNnf+rTSKeSOGruTPh8PvzXLbfA5nTjrr/9FVoyjjffeBN2hx133n0f5syZg2VLT0BnZyfcHje+fuU3MGHCRDz8j/vx+9t+h6uvuRZfvvxbWLO7F2VeJxZMKsXK00/B66+9hmnTpuG9dRuxvjmMLe0BEO9aLEZmNoMt0t+I+eC32tR6viULMrLq9S2wWtSjmsutFquqkFHL+V224diVfM7Aypf4tMFM6dnepK6im2wWLuNuVB0u52iTmizinWgTZKAAgsoWp9pu5R/f1vV1DOyT5hlsyofpkL4RvcHYj77f4D6mx+BjcmNPhh4y3Lu90TxrRwfct90KSyiI1NKTkDzxREBPQ6yOms3g6YwW+93fC0tTEyx7dsPidCIzcQIwcTJQ5B2U8TNAqRrC7A9IB/1XIqOzeTNw771AezuweDHwsY8BdWNs5M+H8a5dwDPPAOvXAyUlwIIFwKJFQH09QEbSLPn3QCymgDCnri5gyxYFhFta+mzTBAzX1gJTpwIzZqj+JxDmNMLr0NvSjKbNGxALBlA3cxbqZ8xRjJ9Z9vaAwbTGYkiFwyBQBYFsJAKNcwJVXj99ns4CrfxtEKDqdAIej/xWyHey5kyWo3+36N9Zz2K3yySsqlnMHhgHPWAC3jwuQqEBb/u2D7B4SgVmHLFQWlXksmNOXTH+8MvrcOMN1/Vrqc1mQ01NraQV/vJl/45jlyyT7C/FLhs+WP0Wvvftb2LjhvUoKy/Hp8//HH704x/jr3/+E6666tsiSfj7PQ9g6XGLUFdXj6uv/i6++c1vYP26tSgtLcNF/+9ifOeaH4oFWXN3FD6PA3Pri3HXX/6Ir/zrv+J737sGV37ne9jYGkB3JClaKovNquYEuDYFYDnko48ICVMneifqrCif0ofIaIUm3/X0xdRFEYnSTzhD8ClSq4zaLq22F52UnhVOtiecY33uX75n1eW2xjJuo68zhnkVFMwCtXvRrWi1xOHCAMBkzwimrepcbXYFwplxjqCcAJ3nKNtwNE3ANtdxmfqs6lokD7sC9SoAgtvarBlJXUlwbpdtrLDrAJ7bc6IW26hjgHkCYwPQC6j85S9lOBAnnwwsW6YYtf2VcBjYs0dNBKkTJwKTJytWrlClrQ34+9+BTZuAadOAs88GZs8GGZ0xLXzQE/w++qhiJw3we/TRCnwVUHM3puc1ng9G8EQQzPuM88ZGgNZOnEci/VnhSZP2gmFeG4LgIcAwGd3mzRsQDQZQP3M26mfMlt+dj0qhXECG/6NRpIJBpMNhZAhmCWIjEcXGEsSSjdUBrLCrbjfsBK4Eq243rB6PTBavF1ZO/M7lZFTH+v/zo3LxzPMc8x4wAW8eXT4agPfMeXWYu2CRtMpptwrjW+VzSj5vRokKQNNBnqQBpi1KXNmiMIMaPQNpn0JpArW7ZIMTuj8uwZKARZ3tTGkEdApEsRCIEeTFk2kEYkn0hJOybYXPgYnlXtx3199w6Re/gA2bNsNb2SB2ZMPJrsajEKzxNAwAp+ZqmQKB/dcpMDjIMh1QGvsZyWUUgKwDZQNAC3jWwbQBpKnf0gic0xmRffAzATY/pzIZpDX1OZNhf2eQ0gRWSwAhPZMZC8EIXpW6WR2T3zVNgXfW43Kpy33KsYxjptX6rGMPUOkJ6GZbbSJZs8NmyaCoux2H3/snuabdRy5C15JTYXG7BHyzn3nNOZdtGIFs52cL7CkNHkod2prgjIaRnjRZgK+tvEzW854UoC3HUyCeLwQStJFrIeB5803gwQcVoF6+XDG/xQcgap4AjMDroYeA3l4FfhcuVOwvwa/5sM/1qo68Hl9AeB049fQoVnjnTvVSYoh3jSABXpOGBvRWlKElFUckEUP9rHmoP2KBsI6HUqGulVICLRSCFgwiEwohHQohFY2qz5xz5IK/3WRTCVK9XtiKimRu0ed8YZDlBLcOh5lU41C6ScxzGVYPmIB3WN3Vv/JoAN4Vh9fh8KMWy4E4pO60WeGyK/AqgJArdIkco0ZTmgK0qbQGBqtarBZV36aYQ0IvAig+L8goWixW9dlqEcAlw/86ViHLKPtMp5FMcZ0FPrcNZR4nrFoCJxx/LGYcNgN/vfs+7O6JojOUEHA3HgoBHNtL8MZ+45xeiew/h0wKrKnP/b+Ph/YPtw0Cugm2s8Ayr2tSB9wEz0ktg8y2bfA8+jBsjY3ouuAihA5fINeM9wRfeARcZzJIphSw5n3ES8r9Opt2g9nfrJEIAlX1CNQ0IOLy6MZVe5lxA4ArwG3DqsZuLD2sSu5ZAmGXjb6VfIFT/pW8Jrxe9Ir27dyO0tdehHPnDlgmTkLqoovgrKtVzDdHCng9hwOmh9uR2fWpR123DnjkEcUqchh+5UrgqKMEZJnlAPSAAYbJAodCCK77AHvWr0W4sx11yTQa7C4lZ+LNT2aegHjCBDU6wVEKj0ddS87H0dC6MLOxGDS/X8BsOhAQZpafU6GQAF2O0lCWIUC2qEgBWJ8PNgLY4mJZxu8E+mZmuANwb5qHPOh6wAS8eVyy0QC82QxvHk3La1MOkTusQGmRE8neDmxZ/z5+8+tfSYDb62+/i/rJ09ARiCGupYXdc/JH2cKhfauATTV0rzSzRhANQRZBlDCbAqgU4FJzncXMWkZANxZFzjUbGNv53aoDZfWZ7KcCzur7mAGwQnbA2rXAnXeq4eN//VclJcilEEiQbePEbadMQWbSZKR9RcI6G8w0q3EgIZnS0OKPodTrEBDNlzGC8HhSE3DNEQled3pX8mUtrqnltvZ21L32PMo3rUfUV4zNZ54Lf/0k5SpAVtrCa6Be+ngd2kMJTK30wm6xwOmwwmHV18u1Ul6Z8oJDYM3RDn0uIwkcNZAXvX2w0mR7Kb149VWguVkBphUrVPBVdWHs3HLpfrOO6oFIoFeAbm9rM+pnzkHD7HmwcRiE96QxMWCO9yllOa2tKqAuu5DhpHaYgJiyCc55XY2pkAwxR2tiMaR7e5Hy+5EOBgXckqEVtlZnZikhEEa2uBh2gteSEvW5uFiA7qHGWpv3s9kDB7IHTMCbR+8fqoCXXUJQV+K245l/3InvXHkZpk2fjv/+9a1YdMJStAXi6A4nZPg+l2IMhfcxqwSUfWzrXkZagKY+tE4AJfKBQcBwH0AWaYABmpWsQMkF1JxAi6CLHsFcVqiiJAA6GBYGXoHiwYGyqjcuCjV8b7yhgC+Dxi69VDFiuRSCCwP4UhPI6HtOIwwyGvKQBJqvv47Mo48iTburz16A1Mw5iJOFTgPxZErmu7pCqPJ5kEilJGiS11iud1KT9bxHBFzr94BitPeORhgBi3xBk/tSB84E0LyWzf4YZlT7BDh7A70o2bIBpavfhLOnG5g8Cdqpp8MxYxpsFeVKV61Lb3LpSrNO7j2QiEYE6Hbu2YmaqdMxce6RsOcKTPWgLOpbBRQTEFMm0dSkAHG2o4TocmxAVRVQU7MXGPO7wRDrkgCj9XQiEADb26uY2p4eAbYiO9DBNllYgldrSQlsJSV9gNZRWgoGeI2VXV/uPW7WNHvg0O0BE/DmcW0PZcDLh3iJx9GnH+bzIJHKCNDtjSSEuSschOx/EQYCZEOiYQBig23lEDnZvlwYV+JdAUUEQgKCM/pnDQl+1oGxfGa9Ap+f22EVHTa11ZzzO23l3HYrPE57n6wkj9sx90358CfoJfg94ww1leWYfY3BcAbwZXCbAXzJkhWyEKS8955qJ4HBeecpaQFBxwiLvERxhIFstA6GCYqTyTTilIAk1UtSQtOwfk8IU6o9iqXWNCSSGRnRsLW1omztalSsWQVLPIbOGXPRcvhiRKtqxXuWTLPDodhm43512GxwcWTADrhs6gWPL2T8/+LLEhlqdY8rqUc+uvQRds2420xLJrFn41q0btuCykmTMXnufDgL/XJFljUbFFNbboBhBn92dysXg1QKKd12S+YAUrTL4n1ZXAxbTQ1sdXWwcl5dDXtVFazV1RL0JUMJZjF7wOyBcdEDJuDN4zIcyoBXSRXUw5isFwuHomPUC0tQ1vgpBAhG2kdDnkCmmGDC67QLuPS67P3y+OTSehl610GyAso6GJZl+jp92J71cmW8Bzs22ytAWJ97nDowlu9WGcoveOED/dZbAbonEFAyg0+u7BnZYgP48rMBfPMApIOeHwH2hg3AH/+o2DDKCtjOXJwnCt5hWTvkOe/ahfSLLwFr1kCzWJFcvBjRhYsQq6pFDDa5XwQsM/UoX6QSaQHNUb5MMQW4pqkXL/0FjBmbDD9dHonAWY0aqBc7gmang/e6LtkgkNblNk6n0krzJTAaT6GqxKUCQXORb4xmP41g33RdaN60HsWV1Zg470gU6fZ6I9hV7ptQWhMIQOvqQrqnB6meHmjd3TLRW9ZGH1jKDxwOFR+QSMAaDsPKEQkCZQLnbO9ZAl3+L9BdgiwxZTCUU/AzXy4Jlvm/Zsxzb6lZ0+wBswdG2AMm4B1hx3GzQgNe+vDOqC7GwkXHKgMv8YjV0zaKj6ryqbXow/MM0lJ+srpWVuSOyiBVRujE71Z55Cp7LKmpbLJ0fa0KCsrBTzWPfhovmxJQenUg6dFBMOdkWA2ninzaKsFfwg5nA2W1LJZgvvU0Ykk1H67EgqCewJdtNUBxNmtMwDziQuB6yy3q4XzBBcARR+S+K7K8HCbmPih7MBINjIa7AZMbEKCzEDR87WuFtU3L/az71yTYYduee045DFRUACecoBjpXCUjuqUeGWiRX1D3nOBLFsGyGpXgfcOJn2XSAbPx3RjB2NUdQ03xXseCPvkGXwwpvRkg31CBhHY47EqPT/2+02FXc6cNTr782tV6gm0GNnqdBH4D08mOtAPVdh07d6Bp41rY3S5MmjsfpTWF92pmKlrKDlKdnUh3dyPZ1aWkCKGQ2JlZy8pgKyuDvbwctooK2CsrJThsn0wtbcF06y/af8lk2K9RNkG2mJ7EOmMs61mMYDt+JvilQwjv6/JydQ9xoosJJ66nRRjnxuf8utvc2uyBj1wPmIA3j0tOwPuTX/xvHnsY8NxMaJh3yiexcPExYnFleMvutcqilRUDvtSwLBnFJH/AmfLb8KMVn1uVqEF+3HXOSJbJQ1XNZcaMWOLryiAzxYgK08ihVbsFHg6z6iyTGm7VMznBsBBTwNqwzDqY0wuTQSMbTMmB16XYVYJjfs8LTA5xd5Alj6cyAoANEJw95+fhyI754mIAYAHEOrPNZUVOe27nQKuwv/xFBbSdf75ipHItRmIHAl8+mJldi4FBo1EIsJ99VjkqECBcdpkCCeOhEOC8/74Cv2T/6BRARnruXAVgxqgMJt+IM1CQ9xzZzBQZZuqe07KMoFrNVRAhtdApstDGXNPUb086g45wHNVFLnkTp82gnb8jdOLQAbExyiJOHA6b/G5QviOBg3o9Q6ZERjrR04HWTeugJaKYOOdI1E2bXpBeom1XioC2s1OY2xQZ254eBWxLS/sALUGtjcC20JKJgWchtL5KsfuhOQGyAYppzcZ7hzpgo242QM7OZEcWmUDZAMv8f+B9xu8cBTGykxlzPeOZqR0uyC1m7uQg6wET8B5kF0zAapZX7N4EDFmJF3S7KrJF6sFnRNPrvq/0dOVDjcOriQyiiaSkBw4nNEQTKRlypRevAcb67K+MXOoGWhZ7MwV++ZBz2xVAJMAq8tjhdSjPVpW/XQfagpAJ5pRn7cFQ+OCmv7ECxFY5R0oOjPlonYMww8IIK2BsMMTyWb8+ufYgz4GyDoJ4nofXaZXEJjyHfhpospW3364SAjCK/UtfUsxvroVMFzNr0duWw7gEvhzGHY3CwKOnnlJaXx6D7hOVlaNxpJHts6NDuTy8/LLy82VfnHSSSqow2uBqZC3e71Z8Yeb9x/9rvnQTEDNIkMGDSbFIpISDYDqlXDmSirEWlw7WF3cOfSQkFkW8cT3ive2w1UyDpW6ask0EsLqxB0tmVMJGKzs6vlgVqOagFllq8YE2/KPTaThiYTh6OmH398Ae7IW1t0dSWtt9RbCUlcNaUQ4H9bU1NXCXlvTzATes78QnfKws8Pbb03oFAmROZJGz5/xsuFMYAJkvW4GAmvQ0v7KXbCZZHiC6hRsBMb2vOZFFNkAzv5NF5j072MTgPiODGudmWt9cr6ZZ7wD3gAl4D/AFOBgOb0S4y4OKjJD+wOJyDtUTKIdjKQSjCfjjGkLxFALRJKKJNFOvKSpZ/fKKHyt1hQRe5V4Hyj1OlBRx+FTJLwQgG7/RYKCZsrDifDwCZLZZAV8FhgUUO5X0gN/3aX1VgIvP4ey9LHF/YGwA5P0dxmCzFRgmw22Hz98D10MPAB98oNwcmIVsOIUPXwJfWkQZMofhAOfhHItDxk8+CaxapSLsCdLHk3WY4XBBVnrNGgUsCH5PO035xX7EApv4Ar17/fto3bIRVZOmYfKRR8Fid/TZFrK7WgJRlLgdSBEgy0u7srzT4gmkOqmz7USmqxPpzi4BeGm7HckiHxIl5UgWlyFZXoWEpxhJq7LLo+e4kTTGsEPk78neJC4qxTiLkX5cEt70AW5ltSiMNhPlGJkU9cQ9KmOiGi1jzIORTZH7p2TE8AmXObXVhoWjEaSo663poy4p1PUsjUqSpid4MQiHXP43CJCNiXT+wM9Gkg/+nxpAmVpkssp8aWV9A8ga83tqcmwAACAASURBVOwkINkgWt5GHEqPzOBVzsk887Mx5wue8dlYzm0InkVjp88Hfhb/wEEmeVjkIePKpQ/NOodcD5iA95C7pOPnhCTQSwDrXt1hMJ5EKJaSzHAdwQS6w3EEoylhgAXqMmOZ7u1bVmRHXakHtT4XSrwOlbBAf3hQgqFl9rotEBBzyHav+0J+QWSF6kXlzGBFsdshUfnFbsWyjmXhCwmz8PFFRJh8fb6/Fwg+dCt3bUXdQ/dI38e/+jV4pkwU5j7nIDqCUQJfPlQJ8jiN1oOqs1MBX7pPkJ3+4hcVAB5Phazcxo0q0xz7xUgBTc3veALpo9Rn7Y070LThA7h8RZh0+AIUVwzN/qfjcSVJaGtDqqMDSV7fcFj8aSlBEI1tTQ0ctbUjliOoBC60QFQ+4QTGxku9kTVRAW7lH67W0/ZQJeiRLIqyrRqxkuVMBqO7gIjnuEjLVDIX2Ub8xxmlYbiGqC8GIFfUQFbK8wxHybLGcgiadYabH2yMyxChtgLS8lHSu6t4DQJm1mEICH9jxStdJxWMWA8JB9HTmKu08BnYNK1vsmQ0xZhn0rDSf11LwcL1aQ1WBvUlYrDForBFIuJeYo3FYE1EYY3FYY0nYE3EYInHZbImk7BQhydp5BmboseqSArQvRzJXppE7xE+HmTEUE5K0tln6AGfzTZnM9IUndMaRV9vkTTJNmRsdlisNh1kS5pIkblkuEzlgZc2gd8NYC1Bw7p1nWJm1DpjffZnaa4Fb6xejZ7KstwDgXP4n6ssq8TxlEiZZUQ9YALeEXWbuVEhe4A/9AODunoiKbT6I2jujaEzFBdWWX6ELBl4HEouUeZ1obbEidoStzCqfQylUw3Tc5sIJRrJtMzJhBLwRfUAskKew3D2xbaV6uCXAJhAmCzxWJdYMo1wPKkY+jj7RoFi9lt2sSYSqHrxKVS8+iI6Tz0L3cedCLvPmyWPsKHIpctZXPbBT2P3bgXweA0JeglIR6swOIjA95VXlI74kkuU7/B4K2wnE4IQ/DKrG3XIZH0ZNEgW+BAq4Z5u7Fr3HmLBECbOm4/qKVP7nV0mmZRAshTBbXu7AF0JJKPVW2WlAFvaf4nlV6GdQMZRPxvpztkkykey05xLGnTDn1yAdEZiNGSug2olX9MBtZ7gh6DcSI+u5GkK3MuxCL514K1Sqau63CaT0dRn/Ts/GWCdBIW0hXNxF1H8OIE+/8f3HoMHUusYkyLnJDo8DZmUBiu/a0mh8C1yvpoKyk5qyBAU63VVtqK0OorU1fiGAGtaAW9rWoMlk4YllRIw3QfK2TJ5u+B+1cT98LiyjNtIZ3CfnNSbifrM4BjVKbKcEj45VwJ1fTvuX87JCIzhd9V3GzdvxlOnWVBcW5j4gkQkgW8s/oYJePP4fzUBbx6dZ246dj3A4XkC1WhSQ0cggbZgVBhigmHKJxQjkkGRyyHR5dUlHtSXumUiGCMY9rkcwhCrhwmUXlkHw9w3wbABisfuzNSRyJgy0YfBAhMIHwgQzLaQkTdYYQWGUzJl2jsw4e4/wdHTjabPfB7hmXMG7Saf245iyiLcdvhcdmG1JfkG2UyCXk4EdwS+oxnIRW3jE08AL76ojvXP/zws14QxvQcIeCnJIPhlwBIDB5cvBw47TA0RH6QlraWwa+37aG/civrDZmPi4fNlFIfBY8mWFmgdHQrkBgLK9quiAs7aWjjq64XFleQM47zwd4cAT/2uMG5i73djnQKICuxJnezvBogyth+4v6zvsr1ef8j96fsfrD3GsY32DtYeI8B5vHW7alc2950VG6I3VtYa7+t6xum+88h6j1eB3XszLfY/Z2P5viMk9hc/seHd9Xil6QXUzSvMy3br+lYT8OZ5U5qAN88ONDc/8D1AxwOCVU5tgRi6wynRALb1xgS4cQTMYYE4F1T7XJhU4UGdAGECMgWEB8ZdEFgLANb3q76TJR47qQRBIkEwAaNigp3ixHCgCjXb7JP4m2/DddutCM6ah+aPfxoBT/F+m0QHEAMIF2eSKG7eDU/TLmDaNAVGC524IrtFBJCPPw48/7xKDXzhhUBDw37bfEAqMBiJqYxffx1YvVq9JFA/zWA3stWjJQcZhZNt37kde9a9D4/Xh4bKGjiCISRbW4W95TA02VrKEYS5ZeKGHJlbLaMJeDTmFAwohpPuNf3XZX9XrKOq11efTCMYH6Dm+wKkAwGmAShHoevMXR4CPbB+9Xo8t+s5E/COo2tpAt5xdDHMphS+BwzNanckiTZ/DE29MbT0RhFJpgTk0ibJbbdgQrkXkyu8qClx9WclB2kSGVCRRiSVPMIAwwzSo255NAtBMMFvtiSCOuExLwxw+e1vJTNV5vzzET76WIQTKUTiGoLUC8fInnNIcujiDPlR0daE4kgAzlkz4Z41Q0BxITyRBz0qdcSPPqoYXzKon/vc+AW+PAEGEDHoj04PlD4w8GfpUuCYYw64NtlgCg2gyLkCkhpCu3dh9+uvIdrejiqnG8VWG9IlPlirKpGprUS6phIoLtKHvQeAVB18ZoNSA5wa8zG/180Dmj0wgh4wAe8IOm2UNzEB7yh3sLn78dkD1KpymL4rlECzP4Y9PVG0B+MynE8NFm3WaordmFzlwcQKLyq9DDpzyvJ9FbLNfTKJZFqyXvF7IJYcNZcJ+gQLA6yzwPxMRnVMCuUJv/iFchv4/Of7aWXJCBP4sq+D+pzfDS9oo33Org54djUKexmZMh326qp+cgjKImgDV7BC4Pvww8BrrwFz5ijP4WEkiChYO4azI+p9mdyCLDXT37K9BL9HHjmoB7HBZpLhFDAq3t3956k0r0X/5bnWNWwGaehr7/LD2twJS2c3go0tCIbDKJpQA9/saQrgVpVJcJFZzB74KPWACXjH39U2Ae/4uyZmiw5QDxCgUQ9MgEZ98M4uBs1FBRhzHZ0KKIU4rKYIE8s9Osh05OzdScaTwC8YTSKgA0AC7NEoBMGGHrjC60SZ1zEah1H7pIXRHXeoRBBnnAGcfrqKjB6iUGbSDwjHkuLT6tndCO+uRsTqGhCdMh1pRlXrhYF+BPIEv2SBaVnF73kVAt+HHlKuDvPmqfTKYwR8swGpATpzBZtaZzu07duQfuN1aFoS6bpaaEcejnRDPVJuZ59GNK++GWJjSyIJS3sX7G3dsHX0wNobQtrjQsTjQk8kikxlKUoXzIG9ZBjezaPRUHOfZg+MUg/QU8JutcNlc6lAatB9I4W4Fu/TcnOZCXhH6QLksVsT8ObReeamh34PMOo5GEsKUG0PxLGtK4w9XZREMMIX8LmtmFLtw4yqIlT6XCI1GI7tGIPxCICDlALIcZKiEy50ocVYeZFTvI8riggWRwEAMxHEnXeqVMNXXKFY3xwLpSDs40hXLxKbtiDe0Ynu+smI1Q3t5sBzKvEo8FtKBt5tlwx5wy4Evv/4hwoao0PCJz+JTG2NPLwGY0EFoKa1nBjToeoaQUPDbmv2BgylJ/O7bZtKvkENLLXJzOpGi7NCBHzFE3C0dsHa1gUrAW4wjLTPC626DOm6aqQqy9C7swnx9i4Uz5gC76TCBOjk1S/mxmYPjGIPOKwOlLvLUeVRlnoEwKFkCG2RNsRSsb4jm4B3FC/CCHdtAt4Rdpy52Ue3Bwwm2B9NCgu8rT0kcggO1ZNZrfY5Mbu+BBPKPAKAOQ2nGOBP2OAYGWfllFDIQrcKMr8VRYr9ZQBfQQqjn194AXjwQeDkk4Gzzx6ZDyVdC7ZsQcTuQnDCFAQ8PmGF2SfsHz28SGczCUBToiEl3i1yM4ucmphRLoP9D+ULMA34ob36MtI7tiM9barSyjID1cFQyLLTlYJpjelXS79fOmAcd5zKQpfFlu/rdCyxBGxtXbC1dAjAtYVj0EqKkK4pR6q2ElpNBeByyi6izR0IbG2Es6wUpXOmweoc3n1+MHSr2UazB7J7wGqxosRZggm+CVjz5hqcsfwMnLjsRNz/+P3YFdyFYCJoAt5xfMuYgHccXxyzaQdPD1Cu4I8k0eqPYWtnGDs7ImJxRuOcUo8TcxqKMb26SMBluVcBhuEUxTTv1cNSE0wAWKhCZlQy3xU5h8VSDxlcxGH3P/8Jme4uaF/+F2QaGvoY0b5oeT1i3oi477ec67QU0nt2I71nF7SGemQa6qFZmLaWtmkJCZAj0875vpJouJlGOcuneb8sMAPyGCS2aZMypz/nnIPLF5eZsgh+2X7qfQl+J04EFi1SqZez9LQCcFs7hcG1t3UB4RjS5cVIV1dAq2OAWQUyNPDPKulEEv4N25AIhFA8ayq8taOUOrpQN7e5H7MHCtQDbrsbdd46lFhLsOSYJdi4cSOWnbwMjzz1CBoDjeiOdZuAt0B9PRq7MQHvaPSquc+PfA8wmUZvJImecAI7OiPY0OJHMKZJetIKnxvz6n2YUO4R8DscfW22fyaH1emIEIwlRBMciCaEERafTste3086FDNgifO0mMkrs/i0hZ6hii3lcvEPpZV8JgMSvuIF7LTA62Y6VbGd72cHpfa5n0JrLboM0FaLAVYjCV5iGlRadcXjSmNL0DagUAttWMkxqxw/D2WYQUtgpoDOTqU8qDMEXRLefVeYZhQXAytXqvnBVAh2u7qAzZtVHwZCsFfXw1ZWBWs0BUtEB7g1lQJwtZryfeuvd7cguGUnPHXVKJkzTTJUmcXsgY9CD1C3W+GuQK23Fv/1s//CbbfehsmTJ6OoqAiPPfMYdvh3oDPaaQLecXwzmIB3HF8cs2n59YDhmzmUf+ZYG8b7Iwn0RhPYSQa4O4xoIgm304ZSt02cIMp99Nu1iQ51oIG9YQOVS48YyTOoBWZyDUoi8i0ep1X8iouczKpm70vgkdN+qZGlxIFgd8WKQQFrTvvhUD1Bm88H1NYCRfsOjIqlFPvb55oRp9fq4IVSFElQ4rDB6xqQ/jkQ2JsKmLpkgvf9HDun8xmLSvGEBJhZWzpg39MKa0cXUuEg0okINLcN2tHzgSOPUE4PA82os9qnRRPwb9qGVCgiQNddVTEWrTePYfbAuOgBBqf5HD40FDWgaXsTlixegt/85jf485//LITB408/jh0BE/COi4u1j0aYgDePK/TGG2/gml9ek8cePrzpZV+6DEctPkoSyhjZX/osgCSLDDPE9F9H0fygdfXH+4e2yag0vbnuX1qpI4V+bcnev57pTKrqbcxGF8Z2g7Ul+3yye6TfNoPs32i/nP8Q51rQi1PgndENoiuYQJM/KrZoDMJiYglqaxvK3ML8MriMDgX5FF46Q/9aqKA4gkMCX5XFLgfvXN4TzzwDbN8OnHgicPjhIzulVEql4WWAHIfph+mqYLwMUBNNIEwf5aGKl+fo3HuOjlBApSveuRNYuFBNOSZLGNnJjmCrVAo2Oii0dsrcGgghU1wErbYCqboqpGsrlUSB7DVfIDZsUP3JlxE6VcyY8SHwGyaru3knPBNqUDprGpDn/TiCszI3MXvggPYAHRlqvDWocFXg7NPPht1ux/PPP49TTz1V2vXY04+JpMFkeA/oZdrvwU3Au98uGroCAe/N79xc0Ewqyycvx7yj5+XRKnPTg7EHGPBGUNoaiGF3TwydwZhKiuG0op5pksvc4kJQCD/alJbp542brzUaiUHahRngl9nrDLueD10LDq/fd5/y6+XDYqQSAQI2sr0szEDGpAwjKMThTELCpCFkw8kIx4awiiMLTBlEcdgP3xuvwtneCixbprx8ncPXZY+guR/axJLOwNLZI0FmYhXWHYDmdUOrLVcuCnWVfUFmQx6PfdnernTLbW0q6928eUg1TECwuRupeBwls6bBVVVWiCab+zB74KDqAZvFhnJXOep8dfjr7X/Ft/7jW3hr9VuYN2ceTjv1NMXwPvO4CXgPgqtqAt48LpIJePPoPHPTffYAQSg9gZkZrj0QQyiREk1qjc+FaXrwW94+tHoLCPDCWY4Q+woAy+WyGYkwjJTIZK77FbK0tAFjcBjZXrKKIy0MyiLwJegliC5A4cuHkaEvzMA4ve8H7trZ3Y7at1+DKxxE5tRT4J49C3bdwaAAzRhyF9buAKzN7bC3dsHW2YsMvXd1Blerr5bvIy6Ub7S3I/zyGwi29cBTWoSSYxfAwhTQ+5E9jPiY5oZmD4zTHuDoodfhRX1RPaI9USyevxiX/ftluOqaq0B7Mro0sJiAd5xewAHNMgFvHtfJBLx5dJ656bB6gA4NnaE4mvSMcOkMRPIwrbII5UXK+ixf6YPRIA73c6L2l8fNp9D+jMw0GeBij6N/2uDdu4GnngJmzgSOPXbk8gAylAS+HJanzIEMZYELpRDKHi4JguCktlcN7GpvRcWrL8CSTiO05ETYpk+H1630zoVg5BGKwN7UrmQK7T1yZnRPIHurTahBxjcydnuwLtIYALl+G1LxGEobquFMRAEGHrKPqZ3mtTLBb4HvLnN347UHGKhW7alGva8el/zTJfjggw/wzrvvwOawwWl14vTTTpemP/XsU2gJt6At3IZEOiExGKYP7/i7qibgzeOajCXg5bAK3yidNqa3dYDfWRipz3+whJZAMp3sl+klj1MzNx3HPUDw1RVOoLk3Jj7A5E+pp51S6ZF0yAS/BJqFKGR7wwkCYAI+NeQ/0mJkS1PMr0OlaaaF1ksvqeQJ5547cpaW2gQyvdT2ku2tqRlpM3PaLpHKKPCbUB7JDBD07tiM8rdfh+YtQu/iEyRpBsltsUTTNc+URAzqCJF1VEucVmH0wqUOtwuWaFwSPWh1VUg1VCNTXpJTG4dbiVrdwKZGSR5RMmtqf1kKmV9qfZmcg24ZmgZMnw4sWACUlY3MfWO4DTTrmz0wxj1A7W6DrwHvPP8OPvOpz+Dhhx8W310CWj6Dz/7Y2dKiRx57BFFE0RnvhD/hl4Q1JuAd44uVw+FMwJtDJw1VZSwAL4dUCHCLHcUodZXK8IrL6oKVdkAZiN0UwS4zvfTGexFOhgX4HkzFSNXIt2kjqC2pJXUrrYPpTMa+rUyC0R1KYE9vFNs7QsLyehw2SX1cX6oSXxQK/PLsKLUg8FUssAZmihtJIRA0gC/nrk0blH3Z8ccD8+ePZJdqGwIzsr1MbUzgO0ZBZZRByEtBJA68/Raca95DorIavYuORaKytt/5uEQLbBU3CGGBbVbYunphExa3C1Z/EOkSnwoym1AtnriZUQwUS8fi6N2wHaloTILS9qvVNTS/tGujJpvWZxMmqCA+WsYdID3zyG8ac0uzBwbvAQLeuqI6/OSbP8EfbvvDPrvpO9//Dv7p3/9Jkk+YgHd83lEm4M3juowF4CWjS++/KncVOlo68Otbfo2nnnwKu3fthtPpFB/Acz51Di7910vhK/ehPdouwJf/cAdL4ZsywbzP6ZN2M5tNT6xHwLtZcu8Bgq6eSBJ7uqPY2h4CHVJdTismlnvF87esgLIHo1XUtxLoGRKIkep/CXpLE2GUPvck7EyJywxtI7X+GmO2d9ArlEgg8cyz0LZuR6S2AR3zj0bctzfoyxGJwtvSAU9nNzxdPbB73cg0VME2sRb2yTWwe1y5X/g8akb2tCJAB4aG6pE5MFCHbaQ3JsMejSqtL8EvHTRGQV6Sx+mam5o9MKwe4PO3xlODQEsAXcxAaN2butxusePrX/+67O+WX92Csvoy2Mptfc9fk+EdVlePSWUT8ObRzaMNeAkEy1xl4v33yvOv4KILLkIikcCnP/NpLDhqASKRCN568y08+cSTaJjQgHsfuhcTZkxAa7hVWF5qjJx2J8ickkXlMpE/pBIqDatVSSM4GXUYXc/hmlQmJWyrFUw6YBcrNLKu3J4yCi4jMOWc//hcz7rclseJa0y1m+6rx27mdy5nW/hDwu05uW1uyU2+8b2N+PhZH0dLdwvaI+0CetkOh8WhzoPHAQQUk9U2tFLGvng+3B9Zb7ZR0s9mMtIGkYHAJufN84in4zLPKXlCHvfIgdqU590bSaGpNyKyBw69u+1WzK4rQW2JS5jffdiujqjZiuVkIgwmxEgilhg++2vRUqh75zUU794ByyfPgXv61BG1RTYi27tnj2Icqe0dI7a3X4Mp2Xj8caC9A5mKOqR8Vch0B5GMxBGuKEOkugLh6kqkBuhwyQIbrhdkgenXXMiiMVva+q1IhaIomT0V7uoC+OqS6aXn8o4dyrqNCUP40kILuqlTD65sdYXsbHNfB20P8NnosXtkZJXPKT5H+Jxz2V0y6nrGaSpojRre1kgrOiIdiKaipoZ3nF5xE/DmcWFGG/DyH4w5u6OdUSw+arFkdHn8yccxc+5MAX2GFOCl51/CeZ86D9MPm45HXnoE/pRfZA8lrhJ4bJ4+wMpt+M/IIRfOmROc/7gExgJqQe955c9rgEZ+J5BkIcCMJCPCvBY5ivp+AAhECS4JNglqCUZZh1Oxs1jpjXXA3BHtkH0xEMAAywSs/EEhe/2Da38Af8CPQDKA7mi37JfreB7SDu4nnUQsFYM/7hcAzfNgykcOP7EtXJbMJPvYYvajAYr72pcKozfWi2AyKOD4UC4Eot3hpHj9NnaEkdA0lHldmFlbhCqfS6QFo1Go/Q1GVTpkssDDKd6d2yQQLLb4WNgWLZKAN+qUh13I9lLi0NGhQG919bB3MaINtDSsXb2wN7fD2tIFW3sX0o3boLmsSC1agPSSY5HyePrcIKiNZn+xuYMVKpiM9MjsB2qBRxqkGG3ugH/zDrirK1E6dyosWazViM51sI0SCaC3V+mqt25VQJgyk8MOU4FvFRWAQ/2umMXsgfHcA3yu8VlrzPkMYhIKSh3OPetcafoDTzyApnCTPFuNbJgmwzv+rqoJePO4JqMNeAnkppVOw7Xfvha/uuVXePDhB7H8zOUiW6Bml/+ErEM5wJ1/vVOA6opzV8BiV8uffORJ/PKmX2LtB2tl3Zy5c3DZ1y/DuReci3AqDK/NixUnr0B5RTkuv/JyXPWtq7B502Zhi7//g+9j5dkrccXXr8ATjz0hQPhjH/8Yfv7LnyPtTMu2Jx97Mmpra/FvX/s3XHP1Ndi2dRvKystwwT9dgO/96HvQrJqA4iWLlqCstAwPPvsg9gT3SLsnFk/E8uOXY9KkSbj7gbtxzopz8Pxzz/ddjXM/fS7++//+Gx6HBy8/+zJuvuFmrF61WtYfceQRuPJbV+L0lacLqPbavTjrpLOkLRd+/kJ844pv4Nzzz8XPbvoZ2prb8NMf/BQvPP8COjs65VxPPe1UaZ+n0iNMMsHzR6UozW9cWN+d3RFJdkHQe1hVESp8zsK4CgzSmeJyQOszYYCHBnbZm9rCIdQ89Qg0nw9dJ54KR0mxBLsZdmfDumYEXGR7OcTe0DAqbC+TPNibOmBlsFl7t9iDabWV0BqqJW1vhpZlBIEPP8zsLMBRRwFz5/YDfkyEQTbekIrsyyOZjH12MBwz9O2rZFIaejdsRbInqLKl1Xw4RfOw+jTXyjxXnjcTXTA4kSA4nVbXgR7GDDCkA4RZzB44SHqABEuVp6qPDCIJw6QT2c8SE/COv4tpAt48rsloA16yoAS8R8w5AvF4HNt2bENbtA1NoSZhUQkcjaEVg6HlvNRZikcfeBQXX3QxzvnkObj4ixfD4XDg7r/fjb/c8Rf8z2//B5//wudFKnDm8jOxZ88ezJo5C9fdeB18RT584eIvCLhcunQpzv+n83HWirPw4nMvyvKfXv9TXHbFZcKYLluyDHt278FhMw7DTb+4CVOmTMHf7vgbvvmNb+Ly/7gcP77+x8K4LlqwCGVlZXjy+SfFnJvtnlIyBUuPWYpp06bhnvvuQeP2RtnumWeewSuvviJ65LqGOjz/9PM475zzcPoZpwtYJ3C//bbb8fBDD+Nv9/wNKz6+QtnDnHK6yD2ikSi+fuXXccRRR2DhUQtx4nEnoqurC9f+4Fo0TGzAju07cN1PrkNJWQkeeeURGYKKpCJ53AUH76YMOOsIxrG9I4zW3ihcTrtkeJtS4UFFkaugwW7ZvURLL2Z8I/NL8MtEGEMVS1pD5UvPwNXRjs5lpyFe2yBVOeRf4nGgxKMsz3IqBFlkexloxSCrPNleuifYdD9ca2sXLJqGVG2FuCmk66uRLtlH6mMmenjsMQV2jzlGsZ6DaEzYN2R+DV9gzodigW1WSNY7sr+GHMJggWPt3fBv2g5XWQlK5x0GCy3cDlSh1IFyk8ZGlemN16WkRLG/U6aoz2bg24G6OuZxc+gBsr3GqCGrGyOHBrvLZSbgzaEjx7iKCXjz6PDRBrw0u57gnQCf24ePf+LjuOf+eyRfN0GakUqXzCslA5zzn5CpDymDmD93Pmw2G9asXSPD+wISrC4cu/hY9PT0YMv2LQI8qUF6+aWXsXnrZtRMrJE31nv+fg8u/n8X45IvXIJf/+7XonWljmnu7LmYNWsW7n/ofjnmSUtPEg3xu++9i2lzpok0oMhZhJVnrMSqVavQ2tkqIv+F8xcK8/v0C09jh3+HHJdA/vhFx6OmrgaPPv6oOE586dIv4b5770NvoFckDWSHjzv6OGn7W2+/BQttrKgVzlhx9MKjZfk7770jmiqex0svvoRnn3sWi5cuVjqqUBoNtQ340Y9/hKu+e5WcB3+QVq9ejeeefQ6f/eJnEbKERKbxUS8EVW3+ODa2BBBJpiXFMYPdplV5Re87WkXTM8wR+JIBHsr1oWjrJpS98xoC8xchOK+/iwO9bun1S/BLwLffQraXHsDMzjYMtteSSCq7sOYOkSggEhOLMMMuLM1MZMMVRlPr+vTTQGkpcNxxwOTJ+20+2d9IPN0HhPfFAjttFjj27IG1pwfls6ejfGr9fvc/phWYhERPdoEPPlDSB7LwTCJCv1+6PhAAD7dfx/QkzIOZPfDhHjAB7/i7K0zAm8c1GQvAW54pR01lDS688EL8/k+/x3b/9n75urObTxBKz8B0dxozp8/Elf9xJX5y/U+EESZAJhD+o5e6TQAAIABJREFU8fd/jBuuvwFNrU2orq7G6ctPx5YtW9C4qxHU11IHu+qVVVhx5gr87rbf4bP//FkEEgHR3C4/eTli0Rhef/t1AdgnLTkJjTsasadlD5rDzYgmoyJVuOHHN+AnP/4Jmlub5RgLjlwwJOAtLi3GM88/I6fx5S9+Gfffdz+6/F2ihYp0RzBl4hRcffXV+O73vtsXiEYW+9prr8VNN96E3mAvPB6PAN41761BR1cH2iJtAnjL7eWYOXkmqmuqcfvtt+OY448RbXJKSwmrS1lId6xb6pplbw/4I0mRO+zujiAST6HU48S8hmKRPhQ6eGpgvwvwFeY3Kel+s4s96EftY/9AvL4B3ccvQ9r5YScDMpvC/Lrt2OcQfzbbS21vVdWHbwFNg72jB9Zm3Q/XHwSKiyThAxncVE250qXmW9iWTZuAl18GamsV8B1G1jgy5n1uGXp6ZDYpEwgCO3dLamHLtCnCJtOdmTIIvhiwr2hhx8x446Yw8I0AmGmO6f5A1wcG/vFFYN48BYBN+cO4uVxmQ4buARPwjr+7wwS8eVyT0Qa8FMVPKpqEYk8xzjzzTDzwyANo9DeKhlf8avUgM3Fb4J/NhjpvHbav2Y5lJy7Dzf91My697FLs6N0hgHd66XT88dY/4srLr8S69eswc/ZMAbydnZ1Y9d4qEd1TD7vuzXUCIO+9/14sW7EMgXhAMs2sPG0lent78fa7bwsjS4Y3Go3i7dVvS7sIIsnc/vG3f8R/XPEf2LR5kwTSLZi/QCQNgzG8vmIfnn3xWdnfly/dC3gJRre8vwUnHHfCPq/QlsYtmDxxsrS3paUFH6z/QGQTkUQEE4onYPVrq2W/tHGrqa3B8uXL8ZnPfganrTwNoURIJCLhRLiPMc/jdjjkNuVwelc4ju2dEbT0RJGxQLS+kyu9KC9yCngazUI9q5I+7M34ZkkmUf38E3D4e9F+5seRLC0fsgnU+irwS5ePIVpLbSnZXoKo2jpYQ1HYmjthZ8KHbj8yPg/SNZWiwSXQJXgctcJALyZ2INNJEE5PYgZ3jaB0btgB/44mWCY1IFldLYkxhir0aaYTBKUQ9Abm/EPpoEfQhrw34W8cwS+BL5lwan+Z9IKsMF0fqH+mBdpI7evybqC5g6F6gM8nC68fH1OZNCz8mE6r3wymieQ6BnbKao2G8pKpkHXkucY563Ebfa72qe/P2AfnoEOQRfbH/WfkeBlktAys9K/mDxcdhwwtkL6NRXfxkboZCyys27c/Nl21X45pFPm+dwFHKzPgeajfF343ygfvrsMD1btQd9T+R21yuZNa17fiG4u/geP5u2CWEfWACXhH1G1qo9EGvBTFE0Aec9QxaGttw67mXehJ9GBPaA/iqbi0geL5cle5SBGYjIJWKetWrxMweuNNN+JLX/uSyCD4Y0HAe/tvbxcwun7jesyYOQOnn6oA7ztr3pH9MvrUALzU1p604iRhW8kcrzhtBfy9/n6ANxaL4a1VbwngJVPK9t7637fi2//5bZFJUKNrAN5nXnhGGGoy0VNLp4pcgYD3uRefk/YNBLxb39+K4487HpdddhkuvOhCYWflR08f3qTrxOHzD0dpUSnOPO1MCUrjeRDwss20OmPf2DI2vPrSq3jy8Sfx6COPio73E+d8An+++8+SDrIr2nXI2pPlcXv325R2Y83+GDa1BoVNpMZ3Vm0Rqn3uUQt0y24ApQ4S9KZrf70b1qHk/VXoXXgMwjPm7vM0ebtQ7kDgSwDcl+ksk4Gtyw9rcztsG7aIHjdTVQVt2kSkjaxmXnehujD3/ZDRfOEFBcQJ7Jh2mZKHHEoqHEXveiVXKp03A/YilWaZz2iRQiQ0RJOaZMzbV9IQNxNjOBQLTAC8v4C4HJqWfxVD/kANNgEws+oRALMYAJhZ3yhVGefFiPpnM/m7ze/yZ1FzwxFg4Pfs+qwj37NcBPq+pwkgFTgjJBPQmEjBRqyWTMo6vjhkkilYuS6lSR2LllbriUulHoGpBktKk5soo2nIaCkBl1ye1jTYdPApYJXrBcxqWdBPSdEEPHKmfwbPm9aUBJo8F5udJyPL5DzsNmRoT6KvFzBptcBqtcEiy619UpcMJX3GdzoN8Z/eYoGmg22x29RpDeMZwi5gNQby8ohSl9umM1kZSwl7lXMR5XCyn7QYXsoyOVeu04G2fNfXv7dpM+71vYe6eXUFuRtNwJt/N5qAN48+HG3AS0svAsif//DnuP666/GH2/+ACz5/ATojnQimgtLyEkcJSt2l+P1vf49HH3wUf7n7L4iH4pg+dTquuPIK/PSGnwpzy0I/3x989wciBWhpa0FFVQXOOPWM/QJeMrxkSwcDvASPlEcwh3gsHUODtwHfv/r7uPmmm9HS2oLK6kocfdTRYqn2wssviLyCXobUJ0+snyigeyDg7fZ3K+u0nigmTZiEr172VTH2ptaW1miSkQ0ZkSZwTkeKs047q+88dgZ2CvimewUD2qg/5o+h+BLbnLjmu9eIrOO5l57DlPlT0BJqEb9fs+y/B/h73hWKY2tHCLu6ogKEJpd7MbmKgW6jyH5mNY0PqEA0iWjjHriefhyx2gZ0Lz0FGf1Bua+z8ASDqAoEUOYPoKjXL8Fb6ZoKCTZLe51I93QCxcUqqO1AB04xuOuZZ5SlGoPaFi3a53B+ZGczglt3wTOlASUz9s8qMUnIXgCcQjSZlkx6gxUjII56aSWFoLf1aHP8+7kfyYiTASYA3rVLUh9bYnEBQ7bpM2CddzisZeWwFpf0eX6L9zesEltAADVwng02+wClDkgHAswhAaoeT2GwfYMBUjkzMppM0SwgUkOa55NICNDkPJNKIW2kcU4mZX0mmVTbDJhzuQBQvhTo++vrPf7TEtnZbLDabMjoc5Hj2O2yjOskkJHrGEjJc7bbZRJgqc8tXMdtuD99e/a3bKvviyBVvgugVeBT6litQvgKWB1Ck62lUtB4rpqap5JJaKmkfJbl9FfPKPY3zf7LcMoISCWTzGXjpbz7wVrcGXzcBLzj5YLw3ssYY+PjqFEHS1NGG/BST0vdrRbQsHjBYqRSKTzw4AM4YekJfemD7TY7nnzsSVx4wYU45rhj8MDjDwjAW3jkQqn//tr3kbIoMOe0OLFwwUJomob3178vP/h0adgfw7svwMugtdffeB1HHH2EvAEz0IyBcd3d3di0bZMc96zlZ2Hnrp3Yun2r6Gb5wNmxYQcWLlyIJUuXCOAle/tv//JvuPuuuxEMK59gstbHHH0MOto7sGnrJthddgGmZIh/cfMvxHni4q9cLMk5CMaN89jp3ynAuGl9E277n9vwq1//CqVlpUIvMHCPFmVnnXEW7vvHfVh4ykLRHx9MmenGy/8HGcPm3hjWNQVA8FTmdWBWrQ9VJW5JcjEWJeEPIPnQI0hEYmhavhKauz+75wqE4O7ogrezF+4ev7wgxZjwQWQKVXBXlUhQXp8XMcEEmVVKHYbS9o7FiWUfg6DuyScVuOMwPu3MslhMI4mEFomhdM50OCtyY4MHOw3KWHhdyQKLPVqcSVwGd9GgA4Swv5wkXfJeJtgIpB04F7CpB9kONhc4alWg1Jh/CJxmbW+ASakTicLao3v/UgNMXTRfGgjMmK56yRKl1aZMhKBrhEUAJ9lRAkwC0nhc5gJYYzEFSjlxGYEoP2cBWS4jmCUw7VcIMB0OAaBWvmwRNDqdCnRSf223wzZguUVfb9Q3vrOuAE0DeB5AVw4BqwStOpg1AKwBZgnSBdymkmoo4hApJuAdfxfSBLx5XJPRBrz8MZdMa74GrH5jNc7/1PkIBoNY+bGVWHzMYgGub7z+Bp55+hnMXzAf9z96v9h5ESg+9ehTuPD8C5Ut2RculrP86x1/laCwO/5+B87+1NlSb+XpKwUovvXeW2gKNkmSh/VvrceK01fg7nvvxtIVSyVojezwx8/4uGh431z1Zp9LA8Eoged/fvs/UVtXi3vuugd3/PkOXPuja8Url5nN/vcX/4vvXfU93PLft+CT530S27dtF8/ftrY2NDQ0gFIH2qz97Ac/w8+v/zluuPEGLDh6AZaetBRPP/40PnPuZ+R8v/q1r4qP7mOPPIZbf3MrrvnJNfjK5V+RBBsfO/1jfeexM7hT+kbza1h29DLMnj0bX/nqV8RfuL21HTfecCPC4TBeW/UagtaguF4cqhnX8ri9c96U78ydoQQ2NAfhjzEpSApzaktE6zuaDg99DSRweOUVpD5Yi9CJyxENpmBt64anJ6AAbmUFopVliNZUIOEb3CqMgK3Eq4Cv2Jz19CjfXrK9kyYp8HGgC0H4o4+qYfwjjhAQF+sNwr+pUTKlEezK8O8+ipHdUDIsWqnVVQDUmHNZ9ncuT2kWRBIZAb+ch2NppDMWcUshW8c/DkMLOworij1OFLvs8Ol9yT51kCIe60JpCPW/lD68954KhCMAJSM4bx4ylIoUFyPt9aoh61hMTdGoAFQCVmFOo1HFrpJxJajNBqo2G2xMha0znzY6TJDp5HeXS82dTliZ5Y9g1uUSUCvAlFM2uzrW/TPS42UyAk6FcSVYTelMbDYbqy9nnY9qMQCvu7QwsqiYP2ZqePO8mUzAm0cHjjbgZdM4BE8dKvW8/g4/fvWLX+GJx5+QICyX24UZh83A5y76nPjqph1pScdLf90KTwWefeJZ3HTdTZJ4gkNLBMVX/ueVKmArGUKRvQifOutT4lP78jsvy9A+NcGb3tmET5z5CZFHnHDmCRLcxQC681acB7/fj1ffflXcHJYtXSYPiuuvvx7f+ta35DhkUv/5kn/G1d+/WmQXkkY47cQ1V12DRx58RDTAhx95uOiLr//Z9QJSn3z5SQG83c3duOC8CyT5xSmnnYI77r1DfIZfeu4l3HjdjXh39btIJpOYPWc2vvK1r+D8z58vgXIDz4NaZI6d1RTVYOu6rbj+R9eLfVowEERNTQ1OOvkkfOt730LtxFpJB8lsa+ZARx7/CFmbUuvb1BvFhpYQ4kkNE8rcmFVXLEktbIW2lkozm5kfNua4b+uGbf0mZLZuhbZ4AUILFqC7rBTdDteQw/RDnbHHaRWgXmoD3G3NAJ0DCHpz1NHm05PZgDQbhPYDpm0dsN55FzqDEQTrGzDxrBUoO2yGShO+HxCbHVSTTzvJAlNTbXgpc76vwDj6Jvv0pCF8oSAYZqBcvqWPbSWDGon0gdYMQWs8Do3XjnOCXwLX3l5k+DJDFr+5WQKZOARvramBdeZMZKqrYa2shK2yEhYCWYJSj0cAK8GqAVyFdaUMoND3dL4dksf2lAck43GkEvE+CUE2mDVkBmRqx3MR3bMup6A2WCw7bfpLma7tlRc1XUMs11DXDktdXX4hy7m9rFPaYvVZSTKyj6N0xWqZccw333oLTW1KTlioMrFuohm0lkdnmoA3j84bC8DLBxQ1rwwmI9vLlL7ZhtccimcqXWpemWqXUgA+9Jh8ghpWyhskKUVGT8mrqZS8MS0mdbhvgj1KBZjKl/vmcShP4H6MfVa4K/qyyhDsklU9eenJIpt48603pQ3chvuinICscE+8Rxif7HbzfAzxP9vOutyWQXjULIve1mIVz9xQKqS8fR1FfefB7Y3UwkaKZG6XfR5kbLlvtrHMWSastQT16amPeTxmmuO5cR+mnCGPf4IhNuXQeFsojs2tIXQEYijx2HDkhHJU+hwjD4DSNAVwmzth7eiGrbMXcDqgVZdDqylHuqEG6WgIuO8+NfR/yikScOKPJhCIpUT3y1ib4ZRSjx3loV6UdLXCUl8PS8MEuY/4PzUYOzpw2XDqGkP3+2tfoKsTjavfhjMcwoyXXoPd4QRWrFBD9gRpB6iktLRk0hMgrGfV43yoQWrqQLNZYAHClIymksKyCtOaNckySgaMOdlYHXxxXxmdSSUo5We72y1glZMwr2RX3W71mWwr5QH0/SUAfustYPVq9XJD0MJ1s2cDCxYoaQuD4Q4RNwgtmUAiFkMyHkMyFpXPKX42AgAP0P3Dw9oo2xBZh5rbHQ7Y7A75LMsJLAk4JXhtL4gdCEQP4CmYhx7HPWAC3jwuzlgAXqN5fHAStBGQMviKD1zKBQgICRrJkBK4CZiERdZLkJbdKdnOqF8VgJlKSH3WG5gphiCTb6g8DouAywxBgtavLgEstcWnLD1FAO+rb70q3rdkgg3Ay/YQmLIYwWLcr0S56sCYMgJj4jK2U9oEKzRoAnq53ljOc+L2ch6aOg+u5/6NgJLsjDcEENnHZh3W537j6Xjf/vO4BcxNc+iB3kgS2ztC2NIeEtur2bU+1Jd69upmh9iHJZ5QwLatB7bOHlh7Aki73UhXlaqUvUzXW9xfoiDD6pEobHffC6vHC/u5n4bVVyzsJ+OxAhFanGXgj6Zg04firVAPUaUp5Tc1VzpSBjdZURaPYkLbblT63PDOP3xM2N7BumXPhrVo3rQOE+ceiYbZ81SVjRuB3/1OJWw46yzghBP6pSvO4RKNWhVG7odDUQT9IYR6Agj3BhELRZAMh2GLx5CJRWETHWwMlkRcstXZbVY4XU64fF64i71wFxXBVewVoGolgPV6YeWkM68iESiEHzJ7gb6/lI7QAm3NGtW3XMZCecKMGcCRR6qscGT8xykIZr8nYlGk4nGZZ382rL9G7aIP2LGAVYJWHcwaANYAs1Z9ud3uMBOMjNVF+YgexwS8eVz4sQS8eTSz4JtWuislNfBpJ50mgPfF118EnRG6Yl0FP5a5w4O3BwxLJUMTykQSTb1xvL2jFz6XE5MrvJhdW4qaYreyVvKHYG3rgrWzG5BMZhHYSkphramGfUIDbPX1sPt8CohmaU+zWVTjxUe8Wm+/HdiyBfj3f/9QBjNKLzpCCWGfyf7mWrw7tqK2qwVFRx2BysNn7bU4y3UHI6yXiEawbdWbSMVimLboWPjKKz+8p3feAf76V6U7PvVU4KSTCpMYY5A2U88qQVmhENLhMDTOybxGIshQWsBJlxXI5hwCJkD1KuCqOV2IWp2IO1wIWx2IWF0I8kXb6ULGcAYYcFzKIopcdrHBK5IUylZ5gWLyjFEtDBYkCKZbhhEMx2WGUwEZYCbFmDNHBcSNYWY4kSDEY4qxjUWFteVnsrijViwWEJwK40qwateZ2Gw2Vl/OOmYxe2C89IAJePO4Eh9VwEsJwaTiSVh58koJDnvqlaewO7hb5AFmGX89MFjke18E/L4i5sly9jGdOuNpLBtk3cBo+j7wOaBLYkkNu5p78MyrG1DU24GGVAjTrbSRs8FZWwN7XR0cBLe1tRLYk1ehn+399wMXXAAsXTrorshAdwTj6AzFxaZrf8XZ1YGi7VtgLS+Hb/48VNeUjWpwXueuHWh8bxWqJk/FlAWL9q8bZfIKBre1twOf/aw671yD7nQrLAGywaCAVoJZAbHhsABZ0cXqgVvUudrJcnq9CtBSPsCXkqKivslwDthfvzJAP1sTHIolxSliX6mTBUtL9jiVMEMSaPR9toNJNQpejIQYlEPQEm3rVuUI0dmp+oXrCXxnzVJAmBZ3fAkZoT8wtbOG7IBMLUFuMqrmYtFVoMJRDQevp9PVJyHIBrOGzIBMrVnMHjgYe8AEvHlctY8q4KXOlqmGDekDpQtMS3wopOg1WEneFoP5Z466YXy2AX2Wn+egBvQDDeeH8AvN4xYvzKbpNFJdXUi1tCDZ1oZkZycyoRCsPh96vaXYmHRhu60cySIfPnFUAyZWeEE2r2CFgOT3vwfq64HLL9/nbg3g2xFMILkPwa81kYB3xxY4ensRmT4DRVMnClNdU+IqmCMBwUzju++gu3mPAN2qSVNy7xL6kRL4PvKIgLLM+ecjfdRRon9NGQCWgJYAltZdBLYcujeArMcjQDbjdstcJATFxbAUFcHOOfWxfBkZg6At6sEJhPemT9YQjif3GSRndBTdIYzkGUyn3JdNzqGCmQpaQiFlHUcg3NSk5BAMjuMLAgtfOpgimdpgasyZ3Y+TDoSzZQd9rG2cbG1hnQ5sDiecbjccLjccbo98tvPzAdR/F/Q6mDsze2CIHjABbx63xmgA3jOnnokjFh0hGtw+Y/OMBfTbNb4LEMtYJJWwWALpmXlkOUGS5I3hs+jDP+gqFWJWasTsOuJPPsg2XJYVeWJEkhsR331ZZwbs10jNuK+2ZHd/v2PrxxvYHvme1RYxNs9ekHUO2SAxG8DuyzC+UFHsedxWB/Wm1Adqfj9Sra3QCG47OqD19kqAkL26Grbqatjr6+GorlZR8HppC8Tx3u4efLAnIDrwTyyYgEmVnoJE8sshGJhEnSvn11yzX+0lwW57II72YBzd4aGHh93Ne4TtjdVPQGTqYXC4HKgpdqGmxI1y78iHc0Pdndj+7ltwuIsw85jjhXUbtKTTygM2FELK7xcmNrF5M6wlJfKZ4BbbtiHDofhYDNbjj4dlzhzYDBDr8/WBWGqAbWRqxwjI5nujG4kzwswgF9cUKI6nhBXOpRD87pVHkBlWPsJ82SpYamWC1WBQTbz3Nm8WmU2qtQXxtIZYOo2404FYTTVQWwvU1QG0MDOmEfoF04XA6fbA7nLJPPuzJH4wi9kDH8EeMAFvHhfdALwldSV57GXvpoHWAGaUz8CM+TMkAlWssiQNeKZvaLkPxOlsHrGegGE9JaUKuNGD1hgAxmEqi0McF1iP67Pti7LBqwGYDc1lPyCtg2pj2NqoawSUGS4IBekIcycHRw/o4DbZ2irMbbq7G6nOTvEZtVVUwFFTIwDX0dAgDGEuheDyg6YA3tzeLeThWfNqMa26aL8Bbrnsm9mrcNddwOuvA9deqwBGDoWSh/ZgTADwYOl47cEAqO21pFKITJ+JZFm57JWJOBT4dcFlz11n2rJ5A3atfx8TZx+O+mkzlJTA71da2UBAzbksHBbGloUvD5QREMgmm5rgWbgQluJiWSaSA+otCXr/8Q8Fvi66SKUsPkTBj0qaoWzTKFOhZpvzoZJoDLwNnHarAF8DAHOe/dll1y2ocrh/WCUeDiMWDiEeDso8RVZdt0rr83ymRpjscHZhIGJlJVBTA1RXq0A5gmG+LFp1CYLLrRhbt0dYW34mi2sWswfMHujfAybgzeOOIOBds3FNHnvovymtssIlYSxYvEC0sRlLRuYEvXQXoHUYXQgMJwK6DTCdbywVEycF1jGcG+Q70zCCeb71lIsWZmRULg59Q/PMOEmQbLXADrtYgHmdXvG29bl84pDA9QS4zFJGVlmW6ak5sxlY1qHLAsGv4Sgx2Gdj3VAaz4J1qLmjgvUADfg1Atr2diVP0Jlbyf5UUQF7VZVobh21tTL0nW/xR5PY1BrEsxva4XLYsGxWFWbW+AqjlX36aeDuu5W8gQkccixMaWywvkyvPLAQ9Hp37kB4+gxEJ0/rW03XAQP4VmalX6bFFqUEZGapl00E/Nixbg3Cvb2YWlkDly7PJDtOZwIbASylBSUlsPh8Ii1gX4s3bK7Alb8ntN+idRuP/7nPAccck7vGN8e+Gq/VogTCCcUChyWRhrJQ47UdbhkIiF0OBZDtGQ2WBH2AI4hHFNDN2RmBUhS+xNC5gteHoyMdnXB2dsIeDMGZ0uCgkw4nOlZU1yiN8NSpas6AOYJkTmYxe8DsgX49YALej8ANIaA3oyzM+NkAz/S+zbY1I3DuTfRK8gp/wi8+tUlm1IGmbM/4xxzn+n7ILvcxvVa7+N0ySUaZu0xSDFNaIawyszfBJsfOlgzsCyBnA2YDRJsAeWxuVuo6BdB2dAhjm+zpEc2tBCjRlJ/gtqoKjro6YRBHsxCMbOsM/X/23gPMjqs+G39v7/du31VbdcmyiptsDAbTbAihBHAqXwiEFB5aYlr4QgiQEIrBJJDw5Un5P4EEwhfKh2kxELop7rIsWbJkda1W29vd2+/Mvf/n/Z1zrmZXu6vdvXellTXn0Whmp545M3fmnfe8v/eHbz/ej0TIhxvXt2DbiqSwp3UVsp3/8A/Ay14GvPzlC94VPX0pdyAAZhpeU0xAWyUQQLZrFai/8bDtCjl4sxnErAJSdgmRakm0voxypy52EhWcGehFqqMT6669EcFUSmlmqZWdb8DZQs6CwPexxxTwZ7c7g9vI+C7FsRZSr0u0LgPjCIIZUEkWf8q4XJlTz20XcrAKTHqRQ6WYg639bNlDEfDRR90r46Dfd25a5vH5eE5C5pQdUFNrdLY1pwP2UFAPTHaYY0okaJ/GjIB9fWq+CZrjwfnbpG6dQHjtWiWXMGCYH0lX6LW+RLeYe9hl0AIu4F0GF+FyrAK9cMk4EyQzkQMzno3kR9CX7cNAdkD+ZjAbQTWXc10Bu5Rg+P0IIICWaAuag81ojbRK5jZKKZhZjYX75/YE6qZMB8gzgWIno+wC5LnvLKZPtcfGFKgdGhJJgnSdW5aALYJb6m5lYOYpviQvUaFO8+RwDvc8dhapkF9kDs/e3FYf8GXK2Y99DNi8GfjjP563d620m5YUWOMTGBscxdjQOCZHJ+DJZwXYEvh6GVG/shvFrpVAJKpS2MYSqHDa70NH9wq0p2Io9BxG35EnsW7X9ejcsPnitrAT+NLK7dWvBm6+ecnszC7uyTXuaJRCEATni2WkJ9LITk4im84gm51EqUgfdPaizf947Bnxh6PwR+KIJRKIJRMaEBMYs6fMq8Z+BYw59s+VNpoHJwjmQIaY2m1aqREMc6Bjh0mqQakcC8EvATEHWqtR4uPUD+t0yPM/K3dNtwWWdwu4gHd5X5+nTe2MDIMZ3nLlnGRROzN5RtIZM2mFZFuziwJyBdj6g4j4ItiY3IjmSLNkmqPUIuhRiTQo0zDJLbiNmXYCZAb+0VGC+4kEIsI6mzEB9hVTLEu6zQlsq6OjKFOaQNY2n1esbXOzYm4ZVEb2ljrB+XaRX+RGpA7z1EgOP39qWILJrl/XjJvWNy9e6kBgcPfdCuC99a2S2KJaKKASRp+WAAAgAElEQVR47JjIB8hsi6uBHhNMSDpbn08CvEQ3q7WyhXAUI54gRipBZD0BhAb7RdtbamtHbv1mVKZZrNmlAtKH9iDgqWLz7mdgzcqOxmiVF3NNCJiYaIE+vgREr3iFSmBRry3cYuqyjLahc0Ixm0EplxNpAv2QZ0tDXmGWSYtscFUYYed0xR+CHWC2twj8kRi8gYU/f4h3yRIrEOwRjbFijRVIJjAOaXDM6Snxx0YqQTBstMO0VKOLBNlhfvxR281iNuR9QBaYMonmZqUlpt0aB2ae4zyCYt4jHFzP3WV057pVmakFXMDr3hfLqgUotyB4ZWpiky65P9eP0+nTSJfTwiiTKWbyi7Zom0goON0SaZFpapApuTDph2mV5hyYnY2FcovpIDjqjyLsDwtIvhyLMI8EtmRqqbMlezs+LtH6wig1N8PT1CTgli4JPv59mVoREfieHMnhp4cHBfg+d2sbdq6a2Q9X9JNsGyZGIDM7OYlqNqscDGjST3uuX/4S1ZMnJT2vt61N2i60aZMK/KJ+NplUrDdlBtROXgAIGrnDaN8QIsePwpfPi7a31NYht1Zh6CzSRx5HpH01Ept31m63llgQnckQ2hONszdb0L1MkEO5x7//uwK+L32pSll8Cdn9BdW/jpUrti2AVoAtAW4uI5nKFlroUxuMxhCOxWUIxeLwavkAgXCxPE0yIRIKfsAr6QQHQ8Iu9NjO9YUZ1mDYCYxnZY/5IUcwbAaeO2USDKbjQAkFBwJjyis4sJjK8iOZvws+UzgmUCYw5sCPaP7NwQTeESBzcH1967nM7rYLaAEX8C6gsdxVL30LkF0hS5wupkVvPJQdwnBxGKOFUQzlhkRv3BRsEgDcHe8G0yBTMsExWV2CYcotpgNh/m1SIfMsDfCdzg7z70sqlaANVTaL8sgIKuPjMpCxFRBXKgmA9aVS8BHYMpistRXelhYV2PR0K5UKMpk8es6O4P7HTyE7kcYtXRGsCVcRtJXekdIDZgSTYlhZWm9pWy4mSWDXrgSAHTgAz9e/Ds/rXw9cf31DWovuAAS/6ccPiiVVvnsd+qsF5Pt6BOhGOtfMeByydrQ2I/B1Bro1pFLz3cmBA8BnP6t0ob/yKypz2zzdNuZ7iEu9XimfRyGTRn6SwySY5GGhJRiJIBiJIRSLIRJPIBiZnyPJXMeh9/A5AKymS2WmRdfssQHHlvp7MUF3zuNPYY+9HngZxKzHPrr++Dxi1SbzUIW/VITfLsNbLqtxqSQpon2FPLz8wM7nlCcxATLHBMf8HZqx0X+IExHFzhr8ckypBQNfnQCZIJnzjPaYIJkfERyc0wTdZv5CL6S7/tO+BVzA+7S/xFfWCUrgXXFcADDHY8UxGRfKBQT8ATSHm9ESapFxa6hVxgyKY6Fu2ADh6aCYy0wJeoPn2GFKJvRAkGyScdTV6pQg8OVLPW06LYC2OjkJiy8Opm71eIRxFNaRcoTmZmFrCXQvxDzWVa+LtbFtK29ZrZN1pq6VBAk6ja0Bsgz8YoraIduPJ0ZKSPtCuPGqldiwtgOx5qRIDuab7UsyZn3mM4rZJMhrYOk7+BSe+u63kbWAyM0vRKV9xbz2nowE0B4PCgCmd+xFL/SO/dd/VUzeC16ggG8DnDgu+nkIGVlFITMpALfAIZtZUDWYbSwUjQprG4pEEU4kJLXupS6UUwgYtgxTrIDwdGlF0dKg2ao43csbXn0fgTGfU8SfXq+A4kClAp9twV+x4LMs+CoWArYNb7mEgFWCt1iAr1yCjynFM2n4shl4M0oT783n4CmX4RHXIh3oN1PiEPFp1xplA3xnGhsZhmGkCbSd0gyCaJPi2kxz32Zf06cJtJ2Dx4Mjp08rbXSDy2bGHLhlUS3gAt5FNZu70eXWApRJ0HliOD8sLhQExBxT4kDASjkEJRJtkTZ0RDpEGuEsZH+nsMLlfI0ppgzDFOqGqRWmY4VTM5wMJmvMMDWg1IkSzFJyIN6qHDIZmSZTK2xkPK5ALSP2Uyn4m5oE2DJ96+VWaGvGoQZiqYXVqWpNulradLFdnGlrea6UFNCWi36yIifQullhZ2nZ5Yg2J6N6qC+DnxweRLkC/OrODmzsSCwsgQUDfMhsUvLw/vc3RJs4dOokTux9GJ1r1qKrGkT66An0r1iHwXY6Ocyv8B3bHldJLdoT9NhucKawC1Xj+HHgn/5JrcVMYa96lequXubFLpeQE4BLoDsBy3TFz6Pe9LYVgBuN14BuwzO0zaMeS7GKRdZYM8YKGGu22K7ArvJnyDFdfcy0Y1ypwmZv08Ld3BZ3KtUqPLYFj12B17bgrdjw0mLTsuGpcp4NT4XTXI/LCKRteBkTwoyJ5bLMo1e2LK9U1P64H7uitiWYZsCunpZ1KjY9QeHhtvxbwHRFgq89YpPPZZxXpeen/lud4p6DT6C3kG1or8jWd78LNzOo1C2LagEX8C6q2dyNni4tYBjhwewgRoojNWaYsgXKItpD7SKJ6Ip1IRlKTrFVM21AMO0Ew7nsOErZCeRHh1GdzMCfLwKZHMLFKsLFCoJlJZkIpVpV2lbN1nqSSQkYq3mrLtdGrlYFvAqAzeVQoTaWwTCUEPBvDVxlWbFYS47A05EECQSxtNuiNpZg1oBYnTiB6whTXUfgHBMO7D8zgV8cHRHG5yW7VmBDewyRwDwZUmoXP/95gCDvfe9T3auLKGQUT+59BKO9PVh/3Y1oWaUlDGR/Dh1COt6EgRXrMGB5Z0xqMdshmSaXoJeSh1TkIjOMjPpnymJKHpgml16+bW2LaJ2l24T+t/n0BPKazZ2PKJY6W8oRQlp/G4xGJZGDW2ZvAUI9BYwhST3ODWoeQTVBsXOZpYHyefMqxJbn9rHs2p1gmuC2JrA+N03wK8Usq1ZxcP8erL7nP3D9PBPcXOh89wwMoPPP3u0C3gs11BzLXcBbR+O5mz49W4BODwyY68/2i9XaYGFQ2OCqbaHVm0SXnUBTJYS2agzhvC1ZkxjFT9DHADGCHHpnMjmAHQnBigRQjPiRDVaQiQD5sBfVYABM8ZkIJhD3x0EGmNNkhi9qoXyAPqxMLMG6U0qgI7nJtloEs5xP5rVUUgDWwZAJgA2HlUaYY6anJYAlqDVAVqervRQpa+mXu/f0OO4/PopIwI8X7WjH+rbY/DKfUWf4ta8BP/sZ8J73ACtXLujS5MbHcOzRBwU0bbrpmeenB6ZE5dAhYZLtLVsxEG/BUKaE4cmFBUox0I3gtyMRlmj9i1YGBoDvfQ946CFgzRrgta9dcBs1qq4MOBOZAgFuegJ0V5hPof42HE8ikuCQACULblkeLUBdcoUgmiDY1uOKTiQvhGpV8KVwrjKtUCdH8rdjesr8KdsYnEqv+mnbTFtPjmOOX5ueWgce1Kx38PFHsebL/58LeJfH7SS1cAHvMroYblUufguIxRTZSoI7MpIEr0Y7SqDHTFjZLDz5PPLFHCbLk8j6LEx4ihj3FuCJR5Bo7kRT6yq0Na9BR9d6hGMpcUWYrVACwaC7TDkjA6cZiMdCL2IDfgmAOVzQQq1SQdWy1EBQqhlXglfRuWoQaxUK8GjQWgOu9F5l1zhTUxOwBoMCXqvBIPz8m0FKZGM1gDVglufHFMJTvY8u/vWb7xGZHvjhE6N46MQoWuJBvOjqTqxtjYJZ0C5Y7rtPJWh405uA7dsvuDpX6D/2FHr278XKrduwats5F4YZN6ZGlsOGDcKYZspVDGWKGEgXJSXufAsDizoTOtAtfhFTy46OAj/+sRqY/vY3fgO4+ur5VnvR65ULecXgphlwNgGC3inFAYKMSS4ZulA8gQhZ3HgCobCWB/HjxsHOKYDELupzgEimPZ7afAOwOL9mVeawV5hpe0MEzrbNFCa6BuCm1UPXQarjOPaF9lmr7yzbz+vY5niSyv7cec/n2FPaUstxZmo3U48Z299clwWcQw0FT7+mc7WfQciz3AdS7wu0wcMHDyL9gx+6gHfRv/DGb+gC3sa3qbvHS9kC1MdqACtd6rrLnYCWDCatqTyaueSYSRbkxeH3K6aSrCT9VfUg0fzsao/HFYtJzajuaicTTOaXTDC9hMkEZ0tZ8QzuiHWgK9qFVfFVAmBnLHwhs74MUisXkc6OIjM5glw+jVx+AsXsJDylMoIVL6K2HxH4Ean6Eba8qJTKojcTttXxomcAlwBUAlfWVcsDBLBqOYFhZWkfRADL4Iy5APqlvJyNPvZItoRfHh3BY6fHsKYliudtbRfge0E97MGDwD//swJzz372rNWyLQvHH30ImbFhbLjhJqTau+Z3CtQNk+2lHvmqq5TnKYDhTAmD6QKGJosLisSPhfwS6Na2UMmD7rKVF7pQZQoInve3ibI3yzmm5vnhh4HvfhfVeBye225DdedOub9oDSegyLE+wafZryyfx9/5XFbS9eZoHVbIq8ArU1dTXwdY4SRZ2wi1uOEwwkz24Npgze+edNeqqwVcwFtX8y3Jxi7gXZJmdXe66BYgW6lBoHShG0bSBDRpWxsylGRkhbHkwOVcZhgWgjjd1S56UTNN4KeDn6iflW546kXnSrOpX6QCjh1sKusnrCqZVNuGXSigXMpjdHIAI9lBTKSHkc6NolTKo9WXREegFa3eBCKeoIBUbussAjoJVI03ZTCAgtdG3lNG3mcj6ymj5K0A4SBCkQRi8WYkYy2Ix1oRj6RERlGP7nXR1+wy3JBA8kdPDuLoYAbdLVE8d2s71rRcIBiQ2tVPfxrYvVul4nUEjRGwpQf6ceyxh5BobsX6XdfD5/OdDxTnApK8n44eBXp7gfXrge7uGlAsli2MTBYxOlnEZKHsAKIVkKM2QJL3vzBpDmCZDPuRCvuQCgcQ8km33uz1aoQBLCUy9DT+6U/VnbFrl2LGF5GGmqnMi4UCCkwAUczD4r7nUYLBEMJ0UQgR5EYum56IeZyau8qlagGvV7m9cKBkzetV7yr+bjnw3nT8flzAe6ku1OzHdQHv8rsmy75GNTaGP3a+WDkwgIkAzowJQsk8mgeBDnKSLnc+GPSDgtPmYSEA0Nkt6fMplpLsq2Yqq5zWFjICZAlWdfe6AEZ2M5GBZWCE3p/40/Ilz7pooMnjeqtVqQvrScsbAa86UtfMk3OYDgK0JY3PAGXWh3VlHX2+mgUW61b1eTFuZ9BnjaC30I9ThT4EgxGsaF2LtS2bsDrZjdZEh3IamEfUPd0ijAzCSCIYeMdCZtkph5juNLHsbixek5mYPyeA00xiDdDN9PdcAG42hlIHoAynC7j/2DA4XtMUwa7VCbTFgrPXi6b799yjurV//dfB+5H3R29vDwYHerF69Xq0d3TW19TDwyodLF0oaGs0zUOZMoeJgoWJXEki6xdSUhE/aHPGYc5UtQvZ6VzrMosXpQ78DfF3ctttKlPXHIUgN88EEPmcjOcTcMbfPIGtANxIFIHARZR0NKqt3P0s2xbg81l6+uiSw94Lvnsoq+D7hFaJExOw6YvOWAf9vnAB7/K7nC7greOa9DMdY4NL4dAhdLa1CUtj2zZMTDnTtLPblfOExdFdgBTam7/5EpYXsQaiXKcGFBicxG3JRNIDkfvSFi1ch8t8XEbwZ9bjfvRg5slXrC7SHWm0bx6PZBOq8CuYEgEN4OQrmCCQf7NuZL24jmOQ5dwn5/Eh4khtyeNWnPo6fWzpHjUVMcfiV7eeFlBM8EtAEgjIPjlPAKkGzVIPs41ej5IAgmypE4E0x5o5FSBtBpHzKT0fy0I0bKP5UZxIH8fx8ePomTyDsD+E7kQ31qfWozu2BvFg/Lx9zqgH1Dqysl2q6YGzRaULZppmH7yyr6ZgCk2BpADiOYHjhYDmLMBSPiYcwHLefzf4t1PP7oYzRdH4MuPVyqYIrlqRmN39gB9S994LDA+j+KpX4tRQv5x/97qN0nXekMLAQYLeXE6BXi1xcO6bv/2JvAK+HC+k0Ce1Bn7DfrmXl7RMTAD79yutMgu9fKlZ1j0rvL9zBLi5jIBcuZ8uUPyBoAa4EZEqeOtw9bjQsdzlV3AL8N0Ri8Hf2Ymi34+/uusu/NdXvoKR0VFs2rAB73n72/Hbr3oVrMFB2PRM1+9IF/Auv3vGBbx1XJMHHngAj338E3XsYeqm9sQ4VlWruH7jxpqmkC81glMWhmTwoc6XA8Ev53K5vKw4XwOvWrc219EBSbLMsIj8WiW7yR8yQZ956egsNQSuEuFK43DNmvLFVGNQCRK53IBLrm8CnzRwrQVCaRArJ8A6OgAxt6l5qBojb13nWl1ZJw2mJWCE58H9mPX0vIWCTgGQ8wicaNjFnWNHTKPcm+nFsfFjAlQJTDvjneiMdIov8GKSWVhVC/mySqtMAJwr5+Dz+mTfZH45Ngk3LsY5Xi7H6JsoSGAbP9vakyFsX5lEIjxzAOLwd+9F74kjaH32c7F657VLc4pnzyqJA62NCHxnAXWFso2JfFmAb740LXjrAjUL+b2a9fUjHlpilwIyYJRt7NkjKWoLO3cgt3ED8qjIB/iFCllcBprxwyLoWoZdqLnc5Q1oARIe/o4O+Nrb8ZI77sDPfvEL/Nk734mtW7bgC1/8Ir77P/+Dr/zHf+Dlz3qWgF6TEMcFvA1o/AbvwgW8dTQoAe/Axz/R0CjM5G0vxI0XIcK5jtN2N13CFiAQHy2O4sDwAYyVxoTdZja4ldGVAoJTwdSijs4Au2w5W2OCi1ZRAC+BL1lg2qH5PUsMdhZV84u/ET8iCXwfPz2BdN7C1asS2NQRA71vWXhNek4fx2R6HKvzJTQ99Cjw8pcD69YtTWXJjpLtJdgl6L1AlrNJyh3yZak7EwospERDXiTDAWG3w/P1LF7IAQCUikVhcnNnelB+8iAwNKTcHbZsAZqbp+zNx8xmEmxGoBtFwA04W2Bru6vX2wIMYA52d+MbP/kJfv13fgef+7d/w2vpPV2pSI/oM269FTfv3o2/e897YA0N1WwbXcBbb8s3fnsX8NbRpi7graPx3E3n1QJMatGf68fpydPiBsG/NzZtxLrEOkmIwcxuiynUApP1FR1wKQP+TdBLT+BoMIqYP7b03dyLqfhF3Mayqzg9lpMEFiWrghvWNSPpL2Gg9yQikSi6126En76tTCLx9a8rfepSfayS/SToJTgk6F1x4bTE9C+lDzGBLwHwQuPREhEGuym9b8BXn+TBssoiVaDLAgPQphTKNk6dUkk+mIxkw0ZENm1GpLlFgO6Syy0u4j3lHuryawHqdkPr1uE3f//38csHHkDP8ePKb502j4zjYOwHwW86rSQN2qfcBbzL71q7gLeOa+IC3joaz910US1AG7Snxp9CX6ZPwCozwG1p2iLjeiQKDHzLWtkaC0ztCKUPZmD65Su1FKwKTg5lsffwEdjZYVy3bSu2rusGdbC1Qi/aL30JuP564BnPWLqmukBA22wHZnBbOl9CumCBDPBCCq2KJdAtrALeLmjhpnfO1LNGk8sAtJrn6kwH93gQDYYQGRlD5KGHJfWrMOa0NevoWEh13XXdFmhoC1DOEFy/Ht2bNuGWW27Bf33xi8rvnPEulPZxmpaXo6OwGdSqpTku4G3oZWjIzlzAW0czLjngddigiAOA7s6TMCljj+W0RJlHoEcdp+tuusxagPrc4+njov0lS9sSbhH2d2VspQDVxRbmGyL7SwmEGagjpvSBwJfsb8gfWuzuL7vtyEiePnUMBauMYngFToyWBfhd392EjqQj9SzTERP0rl0L3HqrciVYimIC2ng8sr0LTOubL5HxtZAulJEvLUzywExuBL7UNSfCgfONRUzwmTgsZM9PBjGtPeioEKV9WCQ21R+XMo59+4AjR8TpBTfcoNjzRVibLcUlcPd5hbSAx4PAihXwrl6NYCyGd7/rXehasQKf/tSncLqnByu6uvDuO+/EW/7oj1AdH4c1MOBqeJfxreEC3jouzlIDXnaX+Ftb4WttVZZX+gVaM4G3LOVBm82KLUolkznPC7CO03M3vYxagJKEs9mz2De0T0BqU6gJ65PrsSa5BlF/femKGQDnBMBkg8OBsABfyiC4/8UE1l0OzTs02I/e3pNo61iB1avWSpUpE3iybxInhjNY2RTFjlVJML2vFIKzr35VuQ9Q18tMdUtVTEAbGVAC37m8pGepA9lesr48J8o2FlIocyDwjYf9CMJGqagkC5QvzFWCoRAikRii0diF7cMY8U65A8EvUxlT60sGnZIOV8+7kMvlrruYFiDgXbkSuaYmtHR0YN26dVi7di3+5M1vRigYxJe++lV8/j//E3/1l3+Jv7jzTpROn5Z3MfVDLsO7mAZf2m1cwFtH+y454KVYftUqfPDv/x4f+fjHazWlpi2VTOKqrVvxKy9+Mf749a9HezIpgnl7bKymIarj1NxNL+MWYOriwewgHh54GFbFgtfjxaamTdjQtKFu8MtmYcAb5Q8Cgq2s6H8JfskqE/waW7XLuAlh2xZOnTomAK57zQYkUk3nnc5IpoQ9p8dFH7uhLSaBbWR+pdxzD5BOA7/2a0DT+ds2rG14DGp7WQh6k7Nk9bvAAfkRbYDveL5sMvHOuZVtlWAV85JYpWqVEA54EQn6EAn4z9P8+v0BSedL7bMkglhMYXcxs9E9/rj4feOaaxTru5Ttu5h6uts8fVpAA95SayuSra3o7u7GoYMHEdR+8fSC/5WXvQz3/exnGDx9GsHRUZT5YVapuIB3Gd4FLuCt46IsNeD1JhIIrluHD37yk/jwRz+KD/31X6Ozs1MSKoyOjuKBBx/Evd/9roDfL3/hC7j1pptg9fWJAbZ40JqsMEYKoVPRSgIGR0rd2nraK7eWPYzJGOj3Sz9aZgALhWqsiqxj5BS2rbKVaV9bYZpMJjH66BaLyq/XLRe9BQT85gZxIn1CdL8EvzvbdmJNfE3DZAk5K1cDv2J/5vEhEUwoB4hA/LILOhobG0FPz3GkUs1Ys2Y9vF7jhj3z5aOjwwPHRmQh/XuZqlgcHX7yE9Ul/7KXzSvIbNE3B1++BL1MTzzPgLa5jsVgPbE4K5QxOc3flw4VpWIWdjGPckklPJmpEPzGwgE0J5NoTiYE6DYs+IzRdwQVDz0E9PSoRBbU+jI7nSt5WPRt5G44Qwt4POK/G1q/HonWVtx+22342pe/DOvsWUlaFFi1Cn/7mc/g3e95D/Y8+CC2t7aixJ4X23YB7zK8oVzAW8dFWXLAm0ohtGEDPvDxj+PDH/kIDh44gK3r10t0qAGXBw4fxste+UqMjY3hsQceQHcqJV6AzATjS6Ug2ch0EgYaYleYFSadRoXdLrTGTaXgT6VU5hiuR3/eYlHJJMbHRSJB4O1LJuGNRM7piCmnyOdR4b4KBfgSiVr6XgJeAcOFAmzuxxG5Wkdzu5vW2QKUJvRn+nEyfVKcH2h3ZgLeGiVJIMCmnniyPInJ0qQAbGZ/M/Znyj16eRaynAS6Y6MjWLV6Pdra2uddUbtSRc9oDg+eGBM7L+p7u1JhBA7sB+6/H7j9dpVoYSmLCWgj6Fu1qiFyCvr7Uus7PJ7BxGQG5WJ2zqQQjC8IhiIIhCLwB1UyiEjQK3pfevzO5mm86Gbhs5DuDg88oD6qCfjJ+nZ1SZput7gtUG8LUFJIwPvs228XS8L777tPelMpJwx0deEjn/wk/vL978eBvXuxKR53AW+9Db6E27uAt47GvWiA9667hOE9+MQT2NTSIl0mZEuY4jDQ3o4H9+3Ds57zHPzhG96Af/q7vxNZAzPD/PAXv8BHP/lJPEKTd6a037FDssK89LbbUKH0AZBUiff+8If42N/+LR7fvx/NTU24/YUvxN+8733oSCQEuBLwfvN738MnPvUp7HviCYm2vvqqq3Dnm9+M3371qwUc+yIR3PziF6OjsxOvfc1r8KfveAeeecMN+K9PflIBZ23VUkdzu5s2sAUoQ+jN9uLExAkM5YawOr5aMr11RbsaxsQJ+C1nMFmclDHBrjC/wTgSgUTDjtOIZpnMTOD0qeMIh6JYu24D2AW/mEJHhxNDWew7MyFetteuSaFzcgSeb30TuOUWYNeuxex2/tsQAJL1ZPc/QS8TViyy0GUhx8xn2YxYiRH85jgUbZTtqSmNfYEQgqEoAqEwvL7Z245JLqj5TYR8iEcCtaQ6i6zi1M14zmR9mQGTH/Td3cDu3Ur3uwh9c0Pq5O7ksm8BvmfZ0/r3n/0s3vWe9+D+n/8cN153nUoh7Pfjpmc+EydPnULf8eOwz54VwsmVNCzPy+4C3jquy0UHvPv2YVMqhSJ9P5kWOBgUQT2jSHc/85k409uLvlOnJEr0+z/+MV56xx140W234U/e8hYBqf/6b/+Gb3zrW/jqF7+IX7v9dslW9t8/+AFe+Vu/hZe99KX4nd/8TYyNj+NDH/6wSCfu//73xfT9K9/4Bn7nda/DK1/xCrzhda9DIBDA//3yl/EfX/gC/uUzn8Ebfvd3hR1+zm23oVQqIZfP451vexu6OzrwnO3bYZHhpazBLcuyBRiERp9fgl8ysxtTGyXgrSncOO0pE1+Q8RUAXJoU8CvAV0sfyARfqtLbewqDA31YuaobnZ0rG1KNTNES/97e8QI6kyHsiNpo/tY9CvA+61kNOcacO2GXP2UO1PSS9YzMXzdbLBaQy2WRzU7O6rKQK9mw4IflCaLiDcEXWDibSlu3ZERld+NAB4iGFdrEHTyoNL/82N62TbU95Q9LnUa5YSfh7mg5tIC8Z7u6UIzFcPPznoez/f145513yjvy/37pS/jxT36CT999N978uteh3NMjPahu0NpyuHLn18EFvHVcl0sNePng9re1iUfgH7/1rRItOjIwgFgkgmvIbAB45KGH4NcPeKYSvu6GG8T+Z88DDwgIvvamm6Sb5vFHH4WHul6PB1/92tfwx297G35077249rrrsGXHDvh8Phx4/HF4qetlet9QCNffdJNIKU4cOSJs3fNvvx0/vT1UJGsAACAASURBVO8+/OiHP8Stu3fDGh5Wkge6R8wjbWgdl8LdtEEtMFGawKn0KZE90OmBFmdkf8N+h/1WnceSAKlyGpliRgAwC8Evh2QgedGYX9pmnT55XD781q/bIJm8Gl3GsiU8eGIUhXIF6yNVbPvJfyO4aQPwvOctvcsAbcuoJ8xkFNs7h59tpWIjl8shl508PzGEo1GYdjwWjYN2YtTlsuRKFjJFG5P5sowXU/iIUsyvkj00LMsb9c2UejzxBHD4MMA4BEoerrrqvKxui6m3u80V0AJer0j2/F1dGM5m8ed/9Vf47+98B+nJSWy76ip88L3vxcte9CLYIyMq05omd1yXhuV3b7iAt45rcskBLyUJLS0IbdyIt//v/41/+9zncPrECeQLBaxaswbvfe978Zd/8Reo8qFfrYr+9v0f+AD+zz/+owDjiYkJdK1ejT9717vw0Q9+UEWXUtcbDkuXDLtyzoyOYt3GjXjn29+Oj//N36Dc2yv7olj/fR/6ED56110Y6O1Fe3s7nn/bbdj7+OMYHRyUbh0K+/njZ+DbgtM81XFd3E0b0wID2QGcyZ7BSG5EpTeOr8SK2ArR5TaqkPk1rC/HBMNO2UMjj+Wsc39fL/r6e7CicxW6Vq5p1OnMup/BySJ+emgIcW8FN9//XSRCXvhf+7sAf2tLXdjFz99tKqWAr4PtLRULyDLNL7X29uwJKeisQBuxSDQuH7+zlaJVkcQWGQa8Fa1Fx6rGhPX1wYwbEvBGZwdmqqPet69Psd8Ev9RWT0tpvNSXxN3/5dUCfHdKLEtzs8gFJYDb45EYF4lVmZgQ6Z4zQNsFvMvvGruAt45rcskBLxne9nbRF/3eH/6hfHX2nz2Lffv346Y5sj0lk0kcefJJ9Pb14frdu/GJu+7C29/4RhRPnJCUiRK85vdLN87DR4/illtvxd9+8pP4kz/4A5SYVhEQEf//+dzn8KdvfzueZDDd5s0CePv6+nBo/34UT56ExRftQvOZ1nE93E2XpgWo9z0zeUZ8fil/YFY3sr6pUKqhByTYpaTC6H6ZAIPBbgYA0/2h3iJJJE6fEHDX3b0esVii3l3Oe3urUsXZ8TweODKMtfsfwtW5QUR//7XCHi15cbC9lRUrkI3HJAsaM6DNVsjmRumXG4svykqMbg8EvQJ+C9T9Ls6pxe/zIBZU4DcW8ikHjHoLZQ7UWv70pwATefAabNqknB4Ifl3ZQ70t/LTb3uPzybuRvZvyjvR6RVrI4DUhdtiL6XjfuYB3+d0CLuCt45pcUsDLtIbUFq1ahUBnJzZt24ZEIoHHHnkEjz72GG58xjPwlre8Bb/7mtfUGF7zEPdWq7hm1y4cPnEC115/Pe762Mfwzje9ScAsnRfkB+3ziR3LI0ePSkDc3Z/4BO78oz+SdVgoo/jMZz+LO9/xDhw+eBCbN20SwDs8PIx9jzyC0okTSrzvlqdVC4wXxwX80uIsFoxhVXwVViVWwe9pAAhxtBTBr2F+CYLJBDPQrR7wOzDQh7NnT6HdkUTiUlwcZjo7OZJH5r5foPXwfjS9/nfR0r1iyasi2txTJ5HtPYNKNKL0rDM4GYTI5jIDWiwxJ5u7kApXeD2LTGtsI5Mvg8F9iy0MfDPgtyHaX4JfMr+UPDA+gl3SDHhjdje2kZvgYrGX6orezgW8y+/yu4C3jmty0QHv/v3Y1Npac2kQXVF7O77FwLNXvxrv+/M/x1//5V9iYGQEK9aswVve/Gb8w6c/LS4K7HqR1MTVqgBgj9eLiXIZrV1deNtb3oJPffzjkhZRUhaHw+gfGEDb6tUYzeXQvX493nHnnfjEhz88RdLw5x/8ID5+990Y7OtDW0uLaHhdwFvHDXUZbUoA2pvplSFdSovUYU1ijeh+G13I9NLqjAA4XUyjAgV+k6GkWJ5dqDCQsufUMRRLRaxZux6JeGOZ6Qsdf7blTPTQ94uHEbj/l+i75QXYcfMOcXZoZKE+X5wWmOo3l1W7ppPDyIgCdq2tInXweH2IxmJKn7vYxBALqDjBb6ZgCQNM14d6Cm3PYiGmvqbzg78+5wfKHqj5PXpUDWwrttGNNyov5YshQamnMdxtl00LuIB32VyKWkVcwFvHNblogFf78FI6sGWaD++effvwq694hbibklltjUbFL/fam2/G4NAQjh0+jIjfr7pbfD588u/+DpFQCG/6vd8TTdKO3buRzeXw5P79COvEE9/Tzg0/+Pa3cctznoPt114Ly7JwcN8+eE3wWTCIndddB9u28eS+fSpo7UUvcgFvHffT5bopXRfOZM4I+GWmNQJfMr9Lpb81bg8Ev7zvCHoJfmdKoTw42I+zZ06irb0Lq1avvWgBcQu5luMHn0L2W9/B8fVXI7j7BuxYnUSszm77UrEoQJf6XHu2gNGxMQQn0oi1tiOyfj38sfhCqt2wdQslG5MMeisw6M2qSwXF56BhfxMRf33tyNgHJvE5eVI5PtD2jDro7duV9IHTbnFbYJYWcAHv8rs1XMBbxzVZcsCbSCC0bh0+4My0xkhrah0nJyXT2te+/nU0NTXhG1/+Mp6xa5d48PqamvDd++7Dr/3mb+LG3bvxtje/GS3Nzfj2vffiH//5n/HR978f7/iDP4A3GsU3v/99/Pr/+l943nOfizf+4R8KSGYgGtd/8Ec/QjgSwTe/8x3c8ZrX1GzJ2GT/8Z//KW4OX/r853HHS18KBAJ4wUteogDvQw8pSQNZJLdcMS1AGQKBb89kD5h9bVVsFboT3SJ9WIpirM7IME8UJyS1MSUPwvraVZw5fRKFYharV29AcobUwEtRp8Xus9LXj/zX7sGxRBee3LYb161twrqW2IKturJZBqCR0dVs7gwVYu9OLBYXfW64UlX2ZdSxrlw5p5PDYs9tIduVrIqWPlD+UMYiZb+1Q/q8CgDT/YG+v+F6rM8IeOl6ceCACnpj8B8D3jZuVF6/Lvu7kEvd8HX58SsOQtPH5khGlz1t7FyfPwfupSoUkkdUgGqaYxaPuLqorzJ1PLWS/rtalWQr/PPhJ/Yje+83cX0dXtjORtozMIDOP3s3br755oa33ZWyQxfw1nGllxrweiIRBFevxgf/4R/wkbvumlLTcDiMdWvX4uW/+qu4861vRUcyqbK/ZDLC3AY6OvDDn/8cH/7EJ0TTWy6XsW3rVrztjW/E637jN1T6Ya8X/pYWSSrxkbvvxhMHDwrQfcHznoePfuAD6EylVOKJeBz3/uAHsg4TT/ABce2uXfjfb387XvLCF6pjxmJ44StfieGRETx+333n/AjraF9308u3BcYL4zidOY3+bD9awi2SyrgztvgkCBdqiZJdEmkFh8HBPhRGs+hsX4Gt67cvGdN8oToteHk6Dfuee5D2hvDznc9BrlzFMzc0Y3VLFN45gqjKliXJIbK5SZTnSPASCoUlAI1uCz7fNM01ARydHKhZJfBdBuCN2euyRQvZki0geN7SB+IP3V4ej1dNM9W61ysfEPFwAIlIAMlYEH7tOMFlss58QRPlINT97t0rANjT3CzR+p7Nm1F9xjPgaWlBlSnZHftTeElnGpwOujSgmun4867THEBOwTEF2mqOFx4PKnYFVXhRqRDkAVUtrVb4zSOuKTVgV7uh9XxZrmey7eABtdo8jgBH7l/+1sBQr8ptpC4KTSqwaPZlsGMNdnIfptk08KQsjzOZFVSmK7IL1rVSteXglPJUqxyqgJxTBRWb51iR5dyGs8VBiH/zFjF/Sx2qtUslLcD1PVV42EC6XQQYsx7ca7UCD7y61qoRH93zEJp+/iPcSGeUBhQX8NbfiC7graMNlxzwBoPwt7aCqQ1pgyKRofKpWdU/5IrYoFSzWVi0RNF+twxmY1phSS0cjU5JBywWKnyxMhMRv0aTSZVaWKcN5g+dEaeSWnhiogZ4a6mFdR2caYqr+bwci8eVulmWBKwxAM4tV3YL0OGBvr50eOC9RbkDWV+/t7FBbmzlUqmIM6dPYDw7hmRHC2w6flVR0/qSAV72hb+Zb30LpUIRx259CQ6NFgXs3ryhBZ2pqRZmDELLZCeF0ZUX9wyFQC4aVSA3Eo3VAJcBeAYIyqb06yXopW51zRrJ0jbjegQqGiAaVHDB9QgaHNvItAGAzv3NsV7eqmKiaGEib2MiX0aurMGH4Fm1PwNu53udGfTWGg+iORqU8aILdb/Hjin298knAbpiUPJw7bXAC16gPiQWmu2NWE2DO+IsAXEC1jit3gEC4mSa4E1N80PBTHNdeaZzPtd17I/TXp8XbDqvV4F9Tgsg1gBQfQSYS2UmzoFmWWYYzunb6PdUtWorgCn157StwGjFFqAogLU2WCKfq9hlwLZh2ZZ6n1hl2KWSSOjYAMziqGC0V+JOWO9qlXUlyNXQXoCyahv5z6vBO4+l36NyRoLQee/If/oVq8Gy+UhQnwrweukUoz4OBOLr8yes9zruQ+5kz97H8dT9DyMQDC36tpq+4av+4i9chreO1nQBbx2Nt9SAly8VgkhxTeBYMwZSZf5op1ui8GGgXyKyLrfR28kv07YVQKaNCoMz+KOdtp48ELmM69FjkA+TGfYly7gfDvTsJdjVGmCpG+eb+tTRxu6mT58WGMgNSEa3scKYyB3WpdaJDKERZWioD729PWhpacXq1et1t6JKcEGtL5nfiD+igt2CSYT8c7yENBsoLzXD/LGbcgF/G0CowMM5gDj9b/kNTgeC1Nx+85uSLGHkjW/F3rQHB/rT6EiG8fytHYh7CshMjKMwmVb7NoNpSK8XIQagNbci0dIGP3+b09eZq9EZrEXHAjK9W7YAscZco0ZcZ+c+yPqOZcsYy5Uwnisv2vbMuc8E2d+QTxhgJsDg3wQys5XzgCifn4UiKsOjqNLC8akjqD51FJViCRWywDuvQfXa61Bl2naPTxhWIStrIFUzlcK8Qj52PASjAkoJTs20Aqhen17O20CWecAMdmbaAFiZz3Ud+5uPt3HFtlCxbHCsgCgHGxXLEvApoNWyBZDSnqtslWAXSyiXiwJQqzY5VQLJCmzqU1SDweY+Neg1YFhhT69yBvF4BYwb1p0Weczm5/P7xEGIwNPr9YNOhQy49BGIynn7VLvIcraX2ge3V789r8yXZfo34fWr40nbcF3VaLItPwScy2r3Qa0HQbPUjnvE2a5BnZyl0fe+u7/FtYALeBfXbrLVkgPeOurmbuq2wEVtAdNtzO4+/bKodRFP+3u8lMbxyRPoyZxBR7wTm1KbZWxeMk5gKcDRCQqn/c0u/JOHnkA+k8babTvR1LWy9pJ0As1SpYSR4ihGimOYKKXRFm1DS6QNbbF2+PjidALai9pwcxzs298GOLz3vTgVSuCne46i9+wANjQFcNWKhACy6SXW3IJEaxuiyTrdMpia96mnFFNJ0EvGd5mXsVwZzGxH8DueL80c/KYZUumKlq5vutaoadU9rdk+MpJCm3oQ8XkQCfoQ8fsQ9nklCxzvSq5/HhDVgFKAqAGX5SK8E+Pw9vTAs/9xeE6fki5yT1MS3uc/D96tW+BpboInGqkxrMK8zgG0F3MpyKoygJFg1SqXFWiVv8uw7TKKuTxK+RzKxQLKhQJKZPrJsFbJzrKtbFQJ0AlyK2RYFX4VOQDZVD+79L3wBfzwB4IIkKjx++H3B+DzB+TDy+vjsgD8oZDIanzBEHxch8SMBqgcE/TWwKqA08Ylu1lM27nbPD1awAW8dVzHpQC88WffghuZ9nKW4vx6NN0yAggcT8cpOq1al4xjh84nqUP3JduRoZim81KIY9rT1+jdtGbrPG3a9G2cX8TSw0SN1DQ92xzbnJOK6cAEfTrOus5Yb8c+jRbOtJezDvPZz3Q93mzbT2krx3lPPwepxzRd3Wz1OK/u5hpNu16zXrsLAMcLAcu5GEsBuIt4OxftIvYP78fB0YOI++PY0b4DW5q2zPsX2X/sKZzevxcd6zZg7a7r1QtyHoUuD8P5YRmsioU2At9Im2STW24l/6MfIvOFzyPzsl9FZd06DKaLePTkqKTwvWplApvb44jHwoiTzW1tQ8MZpSNHFPClDpHAN9r49MsLbXN24wszKmN21Z+bNvPL5QomsiUBwJM5C3m6P6iIpBpLyntaMaSkUlXXvmLC1Tqim542T9hCDwQAJ2JByQaXJCsc9s8/wNDYwp04AfzP/wBM0MMSjwPPfCZw3XUqCG6eLhC2VYbF7n4C17Ie9HSpkEcxn0Mpm0Uxl4NV5oeADauk2FoTbMVueoJSgk+yo/5QUEBpIBQW8CoAleNgAIFQRLrpyZp6uT7ZVx/ZVo7JljYYqS/0BnHXd1tgNvxUVap0tyyiBRoNeB89dQqB1atw086dtdrIV68BbY4Xuij2JFBAgV0DiAw7VnvkTAMBtUACvY0EFZhuHxNkYMCRM4DDrDcDwOJDjvWRenDasH3chg9Ao13jfN21JOfF/ZvuXI4dxxXGTe9vCtA03VRmud6u1lVs2ET94JVt9bwaIHIc09nFPIXlM/Uz+zNdYPMEVYu4na7YTdi1eWj0kIBfu2Jje9t27GjbgdkyqxWzGRx/7GF5ga/bdT2auhaftGGkMFIDv2F/GK3hVgG/zPB2qQq7eCdHR5AdG0GesoWeHuDrXwduuQW4/nowg9lAuohH+nKwwk249dqN2LW2BZFA/ZnoZjznBrO9RnvqBK7UlzpBLMGpAbSc71xOkEoGVI3ZVX9u2jmf0+zG5zqlShVjebK/lkggmAK50YUBcQS+BMAEwpRFzOuaUEI2Nqb00z/+sfL/JfPq88JqboH93Fthda+BFQ7D9vnAdNClQg6lTBaF7KSSE2jmVqQCFQZuKeaVXfdkWP3hMMLxOILhCIIMhuY4GhO21auBroBdv1+A72I+YBvdnu7+3BZodAu4DG8dLdpowLvnzBmEtm7BTTt2qFoZsKt62YRskAhRzQzKtGEQCcQ0KDVMLVd3fs/UgKM+Z9Hr6v3KemZfJijOBCM41nd+uxuG02jNWF8BlwymMEE0rJMOWOB86rekXtR/1aJzGf2qvrvO4waoB9bA3sloS3CcOkHFkjqZZl3/Gth16hedmkwNyOUjAIBP15+7lb+ngWapIAG7HhiF7WNXHNfT6Zi5XPRiuotOwL45ptkfr6thQvS0AffyEaO3EYBuAL5z3tOYQTmRPoF9Q/swWhjF9tbt2NW+C2HfuWCtvqeeRM/BfehYv0mxug1qC7o8GNZ3rDgmzhLtkXYZRB94EQq7kTOjwwJ2rVJx6hEZFPWVrwjLGn31HYi3tMITTeFQXwY/ODiAoN+DF17diatXJMFUvEtSyPRyWL0alY2bUAlHpoBSCXifBlzPgVgDWikTQA2sGoCqgOk54CoMqwar54CrWt6IQveH0WwZoznFAjPQaymK3+dFMuwHg+NEExwJSJpkPq94jcnMmjE/5MjGFpnyeWgIpZFRVEZHUDnyFOxsTrGxAT88ySS8GzfD39qMYEsbwk1NCIaiCMaiCEUJasnGahmBAFq6Rcyv92Mp2sDdp9sCy6UFXMBbx5Ug4N37ibvr2MPUTelq0N3ehpu2bVOg0LCmBJDsSnNEIU/pCjdg1bz8mWhCg19qqAim+KUv4IsPPwfzKoBB66XkeARujkAYWW4AmwbcU4JwHMxs7WwMoON+eTw9roFFZnwzAI7LCTR1HQwjLAywz6e9D3WUrbagMeBYItOVH40KrjO2Mo71JLCPywiwGURHAM1py1LyDc6zqFOrSlCf/C3BGBVUTNCedp4QsK4DNuR41MGRneE8/q3rIus5IoHNtTCg3DDNtWAl7t8AY93Gcq0dLLhhxGttpQMZvcztzoHtqEH3eX9rgG6us7kO5m/JwKfvD2n/ZVCYunjv8F6cSZ/B1a1XY0tgHYYOPindtmuvvQHJto4lqyUzuo3kRzCUH5JocDK+BL7zyeq2mErlJsaRHR8VoDtb1gV+RMX9QcQ/9+8Ir1wFvOlNNeswalYfOTmGXx4bQVcyhOdt68Dm9tiCPwZsq4KKVQXHtYGSgbLj79FxVE73wpPPwbt6FbyrV2pgygAfA2RnYlzPsa0Es8utsA3J/KbzTH5ho1CuL/ubWGZZJQnkqpKBlSCuAmwmAsmm4S3nEKha8MNG0OdBKOCD3690rGRYCV4jsQQCkQjC0TiY7tlfyMM7Ogb/iZPwP3A/vBnttUwLOXoBP+tZSnqSTCp5hFvcFnBbYEoLuIC3jhui32iv6tjH9E3ppdvV0XGOsTSG10Z5YoCZsXFhRLdmTmuAjmmECcIMsNPBCeDDt1iUQAUPfSSp+yJgK5WkS0xAnAZ9Rstr6ldjggWJazbEyBwIuBiQEIvBy4dvOAx/IqGkEhpkmwAmA+TFnNswyBzz+LO5OjiAs4C0GUC0HMe5TB+X7hFil7bUUgQH2GW7m2siwNcAYDNfn6sAb7a/dtwQoM3raca6m1Lm6SATtpN0d2qnDUkTLZ6Tmj037Lo+JoGzsO2GvTf3k2aYCZgNqyzAV7PVtKlj2/lors/2JsDWQSim/Z1st3xYEaCba2M+rurU9A3lhvDAg/fi9FNPoPuqnXjuza8Um7GLVcj6EvhynAqmJNiN4DfgrS8FMO+RzNgIMqMjKGQmZz2dQDgibC41ugwCknTAd98t9wD+9E+BpnPBacOZIu57ahhnRmkHWMXLr1mJ7qbIVAA7DdA6Aa7P74XX7wHHtYGSgYDjb72O5/hx1fVOcEWwxYQ4T6NStitg6udJDYCZBCNXmgqCxV6rXBIwWymXYJeKqBRysPKTKKfH9DOVH9CUHFDexd4bP3yhCPyxJHzROPyRGLzBMDz+AGLRCGIReiVHJFkG5RDRoE+C5Oi8cF7hs4P2koODwP79wMMPA+m0Wo2/O2qAr7lGZDCSHjmRAHgPucVtgSu0BVzAe4Ve+Aue9nQQrQGxYUEFhBFoEUBPTooHMH17bXoBc5pZiTQbSrAmANrof6kVI9AiSNaAlMky6PUroEoDaBlz0CyyMNUaQBmW1snKGqAoyzSba85TWGYCX3bxGbs253Gc84zf8QUbaXmsUDtXzUzXrpGD0eY8Xi/5sOE0P3KYpEAPNgNpCKS1bV2lUJBrK9tphtsJqo1+vOaoYD44jCSD7Lyx/wmHxefZxzGvQSikrkE4LN2ttZ4H54eN34/x4SH0HDqAQCyClh1X4anCCRwZO4INqQ24ruO6ixpklrfyAnw5UP5A0Evmtym0MDeEUj6vge6wdGfPViKJpAK6LW1TA1Lpp0oG9v/dg8qjj8F6/R/A7uiSeRLAVa5gKF3AE6cn0DeWRzTixzO3tKGrKaJB7FRA6wS4C76b+Run9ywzta1dC2zapLKPPc1KuZBHuVhEPpfDxGQWoyNjGBsZQTY9gSLtxsomAMwWCytfMFwDtL5wTIHaUBheCfRS9pILLSG/D5GgF9GgH+GAGkcCXgmeC9C+yxR+3BL0UndNQuaRR5QMxdxrJCQIhBkYRzDMDyaywS4QXuglcde/DFvABbyX4UW7LKtsWEyyzbmcAGICYyudFrBcmZhAhdOUETDxBUEyWUzDJhsvYALWcFiB42QSgZYWeGIx+OJxAcuSoMN4FzOAzngFa99gYUqnzTOewrV2JWgzrLUGybJP5zyC9ovFHl/KC66vW03q4WChnV7QZB6lXTk2Xs98yfKDiH8XCnJNvVpiIqw3P5qmO4Zo+U7fxDAmCjl0tXSgvalVsczhMMpBL04W+9BT6kdH8xps6dqB5qYu+ZARdtlIOwx4JrjQ8xvVjNQXG/DL4DYDfkO+2dmzXHoC2dERAbvT44QlQIuDVUEk1YJwvBnBSGKqlEDLDfiBYdhX7xP74P/R9+G741Xwbd+mArgcbOzZdB4/PzKCUyM5rGqK4EXbO9GRXAKGj1nayPbyepPtXbeuUU190fbD+5GOBtRRF/NZ8HoVM2lkxsaUdVe5rKy8bAveQBDBYBCRZBPCiQQqwShsfxRFfwg524ecPTWz2FKfBDXbig02INhfA8chk0qZH7T8QKEWfGAAePRR9bHC3yALAS8Z4N27ga1bgbY25b/MoUE6+aVuB3f/bgtcqAVcwHuhFnKXX9IWMGC0QpCcTqOaTsMikzw6qhhlsst8mBNsaZ0zKyx6WdrqtLfD19mJwIoV8DU1CVgWYKzHTqmDScjhHAsLapJs6LHMc2S2mhd7TDaTL5Ur/eVB1l/rnmuSDs3I81oPnjqOnsMHkWpqweoVa+BzJkvJ5yV7H3sXynYJfeM9GJzsQ7M/ic5opySWkGI+WIysglILAuJoFD5mHmRWQf1xJNfEAZYNOGamQWY55N+SVGUGSQxt1Si5IPjNWTkV5BZtR3OoWbOtNsYHhzA5MiwAit3aEtRFpt0R3OULhCRJBBndSCwqgHY6eDVyAzHCdxZm9frHfwRe/Wrg+c+f8bdKwPuTw8M4M5bH1s4Ynn9VO1rjDQa+/D0Q9BJEMasY2V623zIrfC6I12yhgEIui9zEGPLj46COuiTSLv62q/AGlGNBLNWEUCyBSCKBcCKFSDyhrLp4T8xRskUb6UIZlEJMFixkChasJQqMm6seykJNyyNCvikyCTLEHj47mWGPjDClEQ89BJw+DTizZBL0kgUmECYzzOtKJp8WdZdZb9gyux3d6lzkFnAB70VucPdwS9MCwhhq5tZ0x5MxLp45A6u/H/bICAiaDSAS9wPa83R0wNfRAT+BcSKhUjGTJaaGld1/sxWClkWwxwZoS3c+j8MxwbcBxMskaGxprtLseyUoPP3EY7DKFtbuuEYlkJij7flRQnlGsZjD4/17cGT4SayJrMTVqa1o8icUMKYsg8yynmbPgvk4Muy0SHMk7ajOrqQ1yNboKAKrVp1zzAgEUQ1HUQ1FgGAYFV8QVV8AtpdBoT6krTwmihmMFTLwVf0IwYtQtQo/Yz4lfaux0FJuBPw7kogj1dGBBFOH+xbezV1rCUFXQQAAIABJREFUHnZdf+xjyraMwHeGe4hg6/RIDj8+NITe8Ryu727CLZvbJKVuQws1pQS9Z88CGzYoxvcSdZczgQIlJJQkZAlq02PIjIzCtuiOQLbWFl9Z2nLFW1oQTbUIsI3EkwiEw6B+WoJ9G1SoASYAZlActcHUCFMrfCkLmWFJqsFBa4bJCgdRRaCQgy+fU6zwyAhw8KCSRzjBMAEvgS813HQXIrtPyQQBsY7nuOI/8i/lBXaPPaUFXMDr3hBXTgtQi8oudjKF2SzsgQGUe3tRHhgQtpjgyABiL1nAeBwBssNdXYodZlBeNApZtkCtogAvdvcTfJkufjPmcTVjLEykBsFOcFxjpZ9mjApdF5g8YujUcazcuh2rt2lLvgXelQWrgEcHH8WTo09ibWKtaHypsZ2pGGeOSomG/RasQgl2oQy7WIZVLMPOF1E43QtEYijnKckowy4UgWIePqsET9WGt2rBW7Hg81QVGxv0o+KxkbVyGC9MgJrfUtVCJBRDNNaEaDRVY5Ljbe0ShBajtZhml2tMslOWsZA2YHf13/yN0tK+9rWqe3qGUrIqInGgldlItohnbWrF7rWtSEbqANwzHYiesmR8eV8T9HZ3L+RsFrQugStZW7H0ymaRGR9FdnRYJApWkYG5Jfh81O4HEEs1I5ZKIZpqQiTVLMCWnrSNsrdbUMUBcYMQAFwoI1+yJTAuX7bB67QcCoPl6C9MnXCAbhJ+HwKoIFQqIlguIpiZRDAzjkD/APyHD8JLlpiA2GlpaYAvU1Xz/iQoZrAjmWN+DJnhCv3YXw7X+Uqpgwt4r5Qr7Z7nhVtAA2KC0nJ/vzDDpbNnUSE7nM0qOzP2mNOFIhaDv6sL/pUr4W9pgTceFyAsDPEFujtnBGFkLDUAFnCsBwOOhYnksalNdTDC0xliAuPLpTBTWs/B/Uh1dGHdzusQbEAWr1wpj0f79uDQ0GGsiXTj6pbtSPpSNT2sBHYx6KtckWtJ/1fRxDq0r9PlBPK30UIaTTPlLdoxY3JkCJnhIWTHRtXHjNah5/OTyGcnkM+l4bcqaAol0BJOIFLV/srUo+tgPxPgV/Nd1s4YPn5k8X7ivaWdMsxYgp+4D2NHRynHXXdJMCje8Aagq2vWW4Hg6sRIFj84MIRcycJzNrfimjVNiM+QrnjR9xOlK2R7OZABJONbp8yBmcIIbks5FfyXHR9DdnxEAseYZppZxPxBlWQhmmxGrLlZwC2tvWjx1UjGdtHtMo8NycgTDOeKCgDzGhXKldp4Hru4JKsIQCYwLpcQtIoI22WEspMIZjMIne1FqO8MfAN98BWK8FWscx8a7GXhb4HgmM8wSihoscaU1rx3CI5JMuhg55rvubHRvCRn6x70cmsBF/BeblfMre8lawHpRs/nQes4AcNnzghLbBMM09KNrAaTUTQ3I7hyJQLd3TJN0EL96JwSiQudFbWsBgSbrnoHQ8y6KUTsUfpUA5DIFhM0aXb6Qoe5GMsnBvvRc2AfaOu0ZvsuNHWtmvGw4sAn7gNK88rgrpobgXEl0ODV+MbyGhCc2l4LR9JP4fjkMaxKrcSurp1oiTUrNlYD3PP0sAs4eQYy0VJskkxiTvuhzrB9OBZHOJVCPlzBSH4IE9kRtCGGFqYy9iaUDSCDorQ+GQV6teaUHIO69Wz2nNuJTthC5wzjn11LVKJ9rCUZzb59CJw6BbzkJfBu3HguiNPIaIwjid+PfMWDk+MF/ODwKCo+P27d1oGrVzdLcoSGFWYRI9vLYCmyewS+8/i4oYtFkTrb9DhyY6MSQJabpBbaEoeLQCAoWtsEtc+pJsSaWxBNpATYMh3u07XwQy1XVABYgWEFipk+OV+ugNkzL4fCez9glxG0SghVKwgVcwiXiiKlCGbSCPafRXCgH/6JcQl2ld4VnWBpCoOsA1NrYLi5WenIeY8ROLO3g9MEzRzzg9DhPV5LDmS80I23vBlf6XEXl8PNNM86uoB3ng3lrua2wFwtIGCUMomxMZTPnFFDX5+y9tLdewS/oXXrEFi37pxEgu4Si7ApOq8u1BQbhlhLJ8zfwk6TbSMYNODbgGCOFyjPWOidIA4EdhW5dAZnnngMYwP96Np4Fdq6N9cydRkgKwysBrjU1qoALhXERd1rLaDLBHZNY2env5soLdgzsAdPjj2J9cn12N25G6lQaqGnUFuf7KIA3ZFhSYIxW4k3t4ilGNlFZ5ksTdYcHrzwSpDbhVIZExALa2z8mHktOY+D/gir5vMKKFOy09uLKjWXv/xlTVcpvRPam1ls6yRrV0D1GHi90oU+VKjg8EBWwMDWde1Y0dWMSCwyBTCL3zZ7GJyBftyHkWYY4D1Tw1DmcOKE6vIm6OWgL5gwt7mcWH1lR5htbkjSKts6GJWsbSgUksC+aFOzSEKCkaj0ClwqOcKib6Il3pDMMIFvvqQAMMGxAcZLlVFuiU9J7Z7PA9uSgUl/GNBKlthfKsJbKsJXLMJHqcXYKPxjI/AVC/AzQUo+D29RreMtl+Qjkz4aHqYqUv8UUeBMuCSSfhUgSu9k0PpN7nF6zgdQDdC1xw9PkEl71G9IWWbq3hu/Fw/s2YN7yn6laW5QueO3fw0333xzg/Z25e3GBbxX3jV3z/gitoAAEgZLZbMonzqFwtGjsM6eVWAFkAQdAcoiursR6OhQ0ggtj2hkNaUeBOQEv7o+AoQJoviwprWbEwQTGE+TRwgo1eCVFlrKaeAc62rcB6aAV9EiVjDacxijfSfQsqobKzZvl4AgnyOVrAGywsA6AG6j2iBXzuGRgUfw1PhT2JjaiBs6b1hQ5jSyjAS6HGYrjNyn2wIZR4KxuQozuElSi9wQRgojaA23KnuzaBt8nsawq9WeHuDTn0Z12zZUGcxm/JQ1WBbLON1bIL7M+TyymTz6BsZx+PQwwlUbm9qjaI36EYDKZugVhwmVgIGptUUiYICCzo4o2fpoHcj7x3hts+uZPQ+BACqDg7DO9qLk9yHXnEIm4EN2chK2APEKAhrIpjpXCGsbjicQisZEa+uW+lqAQXLCCAsrbECxYomXi264vjOc39ZM1oMKk/ZU4akoj3ICYVQreh6zeHJaZdeU7KS28p732Ho+l1e5n6oas5hYjEoFTxw+gNHxNly14Zr5VeoCax06sQ+33LHJBbx1tKYLeOtoPHdTtwUW2wLiJJHLoXT6NIpHjwojzKQdLEzCEWhrQ5BMMB0kkkmZR31wvWW6TKBSKKKczsDO5FDO5GBxyOaVfKDqEUeCapDAJSwJIHxRJpAIwqsZViMR4JjgZ8rfPg+GTh3D2cMHxLO0e/suATCXspBhfXTgURwZP4KtzVuF8Y0GZm5XAjwBuWMjwjbOVgjIVDa0lkW5LTCVscnoVqlWlL1ZpB2J4MyBZwtqPwaz/f3fg1IJvPvdKlhoHmU8V8Khs2n8cF8vWiN+PG9zC7oTAQQ9Or02exMc3ssiqaFPrfZhFmkG17FtYcKLxSIKpQIy+Syy+awwt+VMBp5CCf5AQJwqYskmRENhBPzK51acMwxwNklotB82dc0E3MI4ayBtwLVYyznTaZukKHVm/ZtHs13Wq9jVKvJFG0WrgqJlo2xXxUWCQLhkV+Tvkp5/WTPFF+kqPfn4oyg+OoKr1u9qyBFdwFt/M7qAt/42dPfgtkBjWoDsWTaL4smTKBw9jtLpHliTGeUpnEjC39IK/6rV8DK6P5ESVhaBoLCuBKikjKnfI9lgkhnIeJ4yASdYRbkEb6kAFHJAIY9qPit1E4aDzJ5mg8Xb1kw7gvXG+s7gzMEnUEUFa67aieZVaxrTRg3aS7qYxsMDD+P4xHFsb90ujK9JHEErq+z4qIBdWlvNVNjdSfAuXezJhWVbm+0UqqgK42vAL/18KXkg+PV763BRIHP1L/8CHDqkQO/q1fNuxbFcCft60vj50SG0RIN4/rYOrGuNSrrbmQrZ32I2g0I2I/rmif4+lDKTYg9mlYoIBQKINTUjlmhCIpFEsGwjNDCAypkzqDA4qbNTZWR0JDEhiBYJh5ZkkG2rZQA0KdZ5jka2QcZZZ/njuKq1mbxm/CiToE+TJpsAmpIiPZYAQZNeW0s1agBaS0AksNDs00g4DMA2bPe8W/jyXJGAl0CYgJhA2AXI519HF/Auv3vbBbzL75q4NVqmLcD3LAGkgEgBlueDS3lZO9cj+NTrGmBqwCjVY05gavYrWgdqx+jdSud42isNDsA+2yvjajYjwrNAPAZ/RztCq1Yg0N4mUgh/Mg6v36de7Oxtrvm/ntPB1tO8ElyVVeBXJBEmsIqgPBBAHhX0D/QhVyxgzc5rsGJHY7rz6qnzXNsyaxoZ31OTp7AlsBYb/WtQnJidzfWHQkjQUkw0pEvXxc5EFkxoMZwbRrlSFp0vgW89+mN85zvAN74BvOlNKq3sAspYrowHj4/g8TMTaI4E8Nyt7VjbGoW/aqOQmZRgssnhIUwM9sEullAWKzA/QvE4kq3tSGgrthA/jmbyHB4aUvpe9nJQ2zstW9uU9NkmrblJk+1IJV7TO2uds0mZLe4ZWvMs8h79twQN8vepU2izC5ud0xzXUmmznfTfTG5D4EzNJsfyN5cbSy29XNhnOmiYLH+adZb1nFkANVCWFNvcp8kMqNcx69dScGugbVKsG//omo+0DrQS/WkDPYQXcKvMuCoBspMhvhIAsgt4671rGr+9C3gb36buHutoAQkw5guI+yBw1BHHHPHFUpsvC/U6elqtqgCnFL39OaDJ95YGqkxh62RG5wCmBsBOPy0hcwRQ8uV3DqDKu0YnFzDzZb3afLWuenGqdb162swn2zprYd0zGRSPHUPxyBGUenoEeLJ4k0mEN29GaNMmeJuaVArmi2BVlhseQs/eRzBy5jQ6WrvQ2doGT6ksL12mfRZJRjxem67jFmnopiopwRh6zh7FoYEDIABen1qPDakN8PLi6ELZQqKlTRhdiRS/iMUwvhwng8ka+A36FuFEwOQBn/oUcMcdwItfvOCzGBxN4+cHTuNMTz+yo0O4phVIBiDexIFgCMm2NiRa2hFvbUMkkVr4R8GZMwr4EvgR+HZ2LriO897AAF3DDJuMfwS/BLjTxqLP1CBbks4YVlkHE5p02ZKJkftioKEONpRnlwbN8ss2mRo1Qy3L5ZlEXah6gHH/nFYfzAqAyzKjm5aPYgW8CdL5kSv2dtzWAHINgH0GeDuyDxrgbZw+BGzLh7JXAXktATH3u+zT4WBggrxkfR5fry/bOh0OzEeA42Ohts60YDETPEZbNgJkq1JBuQIU7QoskvimF4sfGyT65RlfkfqShKhU1Zj7kb/hkec860rJBhdJHIJ5fVQp3VJBa/qV0bAgSBfwzvuXeNFWdAFvHU39wAMP4NCBI3Xs4fxN129Yh5t2P6MW2X8OvM0fBE4BfvLDVhGp0wGhgEn9w1e0pP7hzwI4pwBReTqoB4g8+PS0mq0f2HOBV7VJDcEuhZOOAZQKbJ4DlwpUatDJyH/+bQbnfDoDyHZqW+kS1W4B3J+idpZH4YuVqZdLR46g8OSTyiFCv1RDGzYgsnMnfMwml0o11JWhXCyi98n9GDh5HO3d69C94xr4qfnlpaWmk8FImYyMCdLJELMwq52HgXIEwomEAOGLyUgR5FKbmxsfq92vrBcB79Hxo+jL9eGatmuwc/2Nyu4q2bhI68XeMQW7UEtlzEQbJsiN0ocFFWbO+uAHgRtvBH7rt5T36SyFrhRkcNPDQ0gP9iGbTqOcz6NY9WA4X0GvHUUhmMJtN27Blu5OJKMN8IHmw+D4cQV8GeHOZAWUO1yuRQPWGohWqEuBauOcoedJQKBjuTxXHesYUC2uGw7ALfP130baIXZ35TK8BHWa8eYyOYbeJwG2fL7xbwGMVQWYDWisVCDiFQGYCjhKeBbXN/INzjesuLFJYb05rQG8TJvHvdme2+h9q4XmvSEoVp7Zclw5vGbT9X4F+JtjmX0bYM31zXpmmd6f1EPXV+QunNYfEEKAnHsFynmqM1NFva7OAWp1bfR87lavQ9DN6T379uK0dye2bbupIXeuq+GtvxldwFtHGxLw/uL/HUVn6xxpUBew/4GRs9hwbRuuu2b3eZYpirnkA4fISz0oBIzJA8P89kkhOqZr20y3X1Eb1WxX1M70M0c9yOQhKJvpbfWBZDWnlYsYvOgHBbdx2rmct40Gmgbs1vrunXWZVlddD43G1SPFUS/1vFTbSJ2F2Zja6AaAL+BSnGOJ9UbzxbbqReE80jy2nBfan7qfOc9Jr2pPTqI6MYH83r0oPvWUvPyo+Q12dyO8dSt8bW3CAM8VDDfzcTzihdp3+AD6TxxBU9cKrL5qJ8JxFRClP81mbG6+pAl8CYKr2ZwCwZqdFm0lZRnGqYJOERewbFP1m6GNZ5hFPS4BbnZsBCVqk88raiM6SKT9BewtHEK+WsItK2/BluYtF7x9zh1S3Y/zve+c5zC92rV9mB+6rsVYYQwj+WGM5Eck6I4uDxxC/vCMxz2HQ3R7MYiNTC8DIV/7WlSblA65lM+ikMkIe5seHkA+M4lyMSe+tsFQBMn2FUi0dyAcTyEYjUt63BNDOTx8cgQlu4pbN7VjQ0fU4eOrz8ic2Iz3unn2TPOPLRbhoZUZbdZYPyYioL+qozjbWD8Na0vPa3/dhvIcneVqzvpTnPK7nvu3qJYqgDilODYz13ymekzdzgm4Zqv3DMfSv4pz+5r2ga7ZZKmfBrviNqDBbg1kyw9aAVD5ZRMUmvbT882HtSJQatRpDcAqMsR0x5l9KVAo29b2r45l6mBeD7XluimEBdfgki4Lqopqu9oyZ9uLxEwx54zDVVdHxTvIfoTunXatptWJW1AqxoBdfzggchU+5yRbY76Iar4IOtfUzgfAI3sewql8pwt4L/jkvHgruIC3jrY2gLeRUZgCeHftrqNW7qZuC8zcAuIVnE6LFIKZ5GhFRaso2qEFVqyAN5USpnWuTHGVio3RM0cx2nsUkVQL2ru3IRyvM2iLL19qg+lcoRMwcCyFUfhMosF0zkycwPECfYsLmQkUsuPIp8fl82y2EoolEU40I8Lz0QixL9uH/cP75cNvR9sOrIitWFa3F/W96VIaE8UJkAFOBVMie5ivw0P5m19Habgf+Wu3I+2xYRUzKBdL8PsDCIQiiDV3INbUDrZNIByb9dyzJQv9EwXs65mQ7uKrVyaxpiWCeKiOYDtzNN6n1PgybS1dJsj2zpI6eVldHLcyT5sWoG1iKBZAOMbfhQ8+v0LOtlVFuUgdO5OkWJIYx5TH9j2C43uHXZeGZXQXuIC3jovhAt46Gs/d9JK3AAN5rJERlE6eRJlZsCxLpU0mAO7srCXHEDajWsXo2aMCdsOxFFrWbEYs1b6k5yApljUA5ph/CxvFYCCCX0c65+m0vlUuojg5jkJ2AuUZ2VxVdZ8/gFC8CZFEMwLh2W3feiZ7sG9oH+LBuLg6MIhsuZVMKaPAb2kCAW9AgC+HsP+cZMEq5lDMZ5GfGMLk6CDKhSyss2fg7elBcMMWxHdejygBbiQxZ3vMdu6Fko2hTAkPnxwV9mx9ewzr22JIRQL1NxfdGgzwJePb3u4C3/pb1d3DBVqAgcPheADxphD2PL4Hf/2hD+D+B+6XZ+LNz7gZH/zAh3D9NdcjM15EIVMWjTCLC3iX363lAt46rslSA16VJtUDf8CrIu9FUzq1wiL3siqwTIpVW4uK6jivuTalntXvZ6SV7obU6V6lW2iWUsuQ5dX8WqUq9Z2+zWL2vUSneUXuloCyPDgoANgmm0Z5SCSCTNDGZCWHUKoFbRt2IN7WdcnaR7xfCX6ZWYwuEZoJZj1plVaGjVKlhEJ+8vxuSketA5GYgNxIogmeeVp+sQvz2Pgx7B3ai5Wxlbi69Wo0hepkt5egJa2qBdquEfyms6MI2V4EckVUcxlY/IAolSRLVCgcR7y5E5FUO0LFEgLf+4EKErv9dhU0VkehZdVwpoQHj4+K00hXMohNHQm0xhcRaDe9HvzwMcCXaWTJ+FID7ha3BZagBcjoJlojOHbyMJ5967OwedNmvPnNbxFv6c9+7rM4fPgQfvGz+7Fh7RZMjuSF8XUB7xJciAbs0gW8dTTiUgNedqNEk0FEEkENenV0uLEqEP0RibkKygULuXQJxTz9KmcHn3WcrmxK8B1JBuUlRvDNLp38ZAkWQ2lnKf6gD7GUSlbAImlmJ4q1B4PZbDH7rvd83O1nbgFhdI8fwNBT++AZTSOBEGLxFtH7Uv7g7+xUXrwNSIZR1zWoVlGaGEdhdAC5kUGU/n/23gNOjurKGj+dc/fkpJzBBAEiCDBJQmCMcfY6rPHuOmAbnHZtbwCvsQ0IjL22ccD+vH/bu9/nnMAYMFhGgARCQkI5ooTS5JnOOf1/576qmZ7RjDQz3TMaoXqoqZ7uCq9uVVedOu/cc2NhlbzDEqAsSKC9KNNg1jnlFwS6dtfYARIB5Z6ePdgZ3ClV2xbULIDHOvxwf1n7N8qF85k00sko4sFOxEJdSMSCSKQiyJiKUga1qnYqauqmojbQDJtjEKNNIPn44wD9luniUAEQSTuq7lgar3bE0BvPiu7xslk1qPc6YD2RE8lI9pv95YMZX7W1CvjSm9poRgQqFQET4PLaEah34e9vfR+ee/457Nn9KgI+JrGaEImFseCs+bjm6mvwi5//GuHOJJKxjKSaGAxvpQ5C5dZjAN4yYjnegNdmN8NX58ID37wX9z+w/IQ9/f2vHsUVl16DTDI/voDXboHbZ8fSN18Fq8WKp/78rAK8GfVUO1RzuKzw17lw0y03oLunGxte2ohwdwrpRHbA7ATGo113GYfPWHSICFCjG2o7gN6j+2FzelE7dQ68tc3CljLRLHv4sDDAZFYJKOn6YJ0yBdbaWpEYjFZfW85BSCciosulPrfP5okPgcxOpx5YqwZmhRl2pxfumgbY/AEB6SyYIbZLZTQyydu7t+Ng+CDOrj4bc6vnYkxWYWX0IZfNIEuAG+5BvLcDqUQIuVQaNqcTNocHnqoGuKvq4HD7kLEUFeubjoiFla71dVtLgC+HjFavBrZtA97xDqClMgm53MXeeAYHuuI4Fkohnc3j4lnVaPY74bKXdxxAll8HvpQ58GUA3zLOKmNRPQIcdaSUwVVlRW1dNT5064fw/e/9ALFgWjLfvFVO3H7HJ/HzX/w/9HQHkQzlRNpA0skAvJPvPDIAbxnHZLwBL4FioNGN+x74KpYvX467774bjQ2sRFTSaQKRfBE3XH8TagMNyKQV4JXSsJqAvlSC0PdDFt9EZbcl1iqay4tymylqDC6tD2gto7aRz+ZhsZnhDjjw8P/5HiwmMz7+sTuQiKSF6eV3lGCIhQxdciizyBVgc1pQVe/GDTctRXd3NzZv3Ip4KI1MmrXJSchp6yajXdW/7k/cdoc8LeeztI7hCLvm5jCoT1yeT9TcNllxvlSWvErlFd/FkpiMJwNexul0Shct5HMIHtuPnraDcLq8qJ0yD57a4T1QCSrFBu3AAWQOHVJ+oHY7rPX1qiQybcfGoTBDLp1EKhFBmtrc5FBOC/1hdPiq4PJWC9grslCGXjSDrhDM2ib7q7HUAoLH6Fccz8ZF39ueaMd59edhtn+gh28lDyyPExlcAv1EsBOJaC+oy7VY7TDb6IPbLIlmdqdnWBab5YsF+GovstN+h9L7UvsrjVXZVqwArr0WOO+8Su4CIqksWoMp7OmIIpMr4uxmnyS4la3z5XEl8KXcgYwvX7Q1M5oRgTFGgPfIQJ0Lh9v24/wLzscPfvAwPvyhjyLYoa491Y1u/PinP8JnP/sZbN64GTOnzEO4OymjmAbgHWPQx3ExA/CWEdxxB7xuK6qbPLhnOQHvfdi5YyfmzZmPbEarAqRZqlBOQBBnZuaoBoYJNOPhjCSOEERKxS7dy0UDu6INtphEjsDl+TTLoWwa7ps43EgQrKko8tkCMqk88rm8SCykkhexcL6AVDwncgW7k2DT0geiZZl0ToAnn5Kvv2Eperq7sXXrNiWB0OxqCJYzyRxy2YHrZp9kPhOLEw3fp1RcDSE5vDbwIcGq9UFPHpDSutQ5Z/Ii+9A1VmUc+tfNomQImYgWbD8Ij68G1dPmjikZjYxvLhhE9tgx0QGTdSOIdJx1Fiy1tQKAx+qzm89lkI5HJAEtE4+eMPYWmwNODehaHcP7y1KvnE8kVMU4AiU6AVgs0uc+EDxKlpBWYdT3skraeXXnYbpvetnnCX+P2WQMyVgI8VAn4sFu5DJJ+e1xXz01jfBVNcLhDYiLgm41ONINZ/KZPuCbzCb7gC/Br6mnB/jd74CzzgKuuqpsXe/gPiUzedH5bjocQjpXwJRqF+Y1eFHjsYk39pgbjyf7TuDLY0jGd5Cd2ZjXbSx4RkWA5EmgwY31m9bg+mVL8dvf/A433/hWBDviCvA2efDnJx/F+97/Xvz16RW4bNEbEe5MyP3GALyT71QxAG8Zx2SiAe/27TswvWU24sG0PEGyqSo89A61wFfjxMWLL0RVoAor/rISke6UgMVAnROLr7oUXo8Xz6x4VrRHV11zORqbGvHBv/8gPvu5z+HWv78Vy+97AFddewVqqmvwn1/6T3zx3/4VW7ZsRsAfwNve+nbcv/zrsMAGq8OCK69eDJvNhuefWS2gt62jDV+9526sfHYluru7ZB1LlizF1+6+T1hph9sqF4xQOIRf/PwXuOOOO7B+w3o4HA68//0fwPJ7vg5z0dK3bqvVilUrX5D+X33tlaipGb5PpoJFQLXdZcW9y7+G//3fnyEYCmLRRYvwnYe+gy9/+cs4fPgw1r3wijx9D5ZSlHEKnLaL0rmg59g+hDsOwVPdiNqp80TbWokmkgLKH9rakD10SN4T7Drmz4e1uVmxv/YTJy9RWkGQSyY3FY8MkCwM1UexFPNWCdgVr+pRNulzCQDuq1xHBpimJllLAAAgAElEQVR+wG63Ko4xOGt0iO20x9uxvmO9+OOeW3suGt2jqxaWScUF2MfDXYj1tCOXTSGfy8Jic8JTxWpvDXB5a8DEO7O5TDlASf/JVOusLz8Wl4eCHZ7HnlKlc2++eVxcEVhVi3KH7UfDovP1OC04p9mHOp8T7nLkDnyIYZENvpiEV1enWN8ypSyjPLWM2U/jCHB0lIB31Usr8ZZbbsajj/wJ1193I0Iaw1vV6MaKlU/hHe98O/70yGO47uplCHckJK/GALyT78AbgLeMY3IqAO+0hlmI9HDIpD9JjGCP2lf+MC+8eCGqqqqwcsXz8qTJxh/lJYsXwev14rmVq+SeffW1VyObySCRTOBzn/0XXLDwIlx40UJcd901ONZ6TEDq8uUPYN68eXj0T4/g05/+FO67dzn+5Z+/KPeLxVdcBrvdjlXPviC6gcVXXoaenh7cffdXMHXKVBw4cAD3Lb9PwPdLq1+Gw23D9TcsQXt7OywWCz506z9g7rx5eOKJx/Gzn/0UX/vaPfji5/+9b90EvC+sWiN9vXbJtWgdpk/L77sfn/vM50V5cf+Dy/HVr30Ft976Ibz3796L3bt34zsPfVsAu8PpxEsvrkWoPYFENFPGUT+9F01Gg+g5th/x3nb461tQM2UuHG5VMGK8GlnUXFcX0gcOINfbKxWUrNOnwzFjhio5XCJ9UCBXAV2CvBM1s8UKp78KTm+1DOFXuunsbx8LnM/36X/Fr5hA+ARlhl+LvIZXOl5Bo6cR59Scg2rn0A8UtFAjwE2EuxELdiCdiCKXScNmZ8JqNdyiw60XiQJt1Ma78SFaB77RTFRszfwvb4H/SBfsy24Cpk0bty6EEhns74xjf3cCfqdFXB3m1JP1LcPdgTotHfiyDDCBL18neegat500VnzaRIAyPSasbdj8EpZevxS/+fVv8ZabyPD2Sxr+/OSfhOFd8de/4dKLrkC4KwmObhqAd/IdZgPwlnFMJhrw7tixE7NnzBWGkqwuG4ftqa21OazwVjuw8EIFeJ9b+Xz/U2iTGxdfogDvqudWCWu69PoleP7557HymZW4YvFVyGbycHlsWLpMfb5l8xbMn3u2Yk6dFsydOwezZs/C039ZIfKISxdfKuzs6udXo6e3F41N9bjna/fgzrvuEps09mvjxk1Y+cwz+MTHb4e/2ovrtXWvWLECV7/xOpE08IIybfpUzJ07T9hn4geum4B3zQtrBvR1qD7NXzAfT/z5CTG7nzK1GfPnzceqVavlgkOJxu//+Ft84AMfwKJFi7B2zToE2xOIh9NlHPXTc9FYbwdCrQcQj/Sgqmkm6qbOg0UrATyRe8REsnxvr4DfbGurAMZiXTXQWIeMuYDCCEayHR4f7J6AFIgg6J2oViqDIANcpL2XywULga/OBA9iDwked/fuxvae7ZgdmC0evnazDZlEDMlIj7gpJCK9yGdSMFsssLm88NY0wVvTKF64p+IYlcZTL2zBRLf4gV3wb9sL/7kXw3vBZbCO0M5tLMcnlc2jK5rGnvYYIsksbFYzLpxWhTqvHc5yWN/eXgV+OeqgA99T7TQylgAZy0xIBCj589e6cKzrNZx73jn43ne/j4/+0239koZGD/7PT36Iz33us9i2dTumNs5CxNDwTsixGctGDMA7lqhpy0wU4L13+VeFLX322ecwe9ZszdhakzSIzrWIluYWYVEXXnD+yADv0iXYvGUzurt7kAhlBPBSnE/Zwa7du9B6rA2xYEqkE5RKXHPdNQgFg9i6ZZvsPUEpGd7Vq15AKpnCtBlT0NDQgJ/+9Gdixk0GmssqvawJTo+SNGzbvg2dnV2IhzIo5gvwVDtx9TVXIRwOYevm/nUPALxLlwzbJ7LUa19ai8NHjmLW7Bm4+8t3467/+BKiwbRUxHF4LKirr8X8+fOxds3LCLbHzxjAS7AV7jyMYOtB5LNpVDXPQk3zbJjL9Fgt4yfTt2guk0Iq0otERyuShw4iJ76/Jil1bGlogMXnl+ISerO53FLwgmy01eGqRBfKXkcxm+2TQRAAMylOqsFp4FekEFqs4/Egth1dj2Pte9GQ96LWplh1m80JLxPNqupl/8qxSyt7h06ygkQ2gWj3MURWPoGcxwXv1cvgc9fA6/DCahqfBw+xx4tn8Vp3HEdDSbCwxVnNqopbWaxvOKx0vnxR5kDwyypuRjMiUBIB3aXBU21HXUONjBz+6Ic/lqRrEkeegAMf+dg/4dFHH0VnezfiwYzh0jCJzyAD8JZxcCYa8J6oq52tvaiuC4wM8EIxvG1tbdixY5cwwaxBXt3okcQyOimQTQ11JKU2eJX2eUd7O8gyC+C9TAO8z78gDPPqF1fjIx/9Jxw+chiNjY1YsmQJ/u4978WNy94sCXF2JwHvEnTJurfKNgevm0l5hPFcdx/gBbDk+iXD9imdSmHNmpew4ZUNuOyyS0uyaOOyzaoGNxZdfJGsb+1LZwbgpRSgt3U/wu2HYLE6UDNlFvwN00ed0FTGT2PIRQu5nKbJDYtsobQR2BSSCeQ6OpBtaxd23ur1wztzLrxTZ8BRf+qKXYw4DtyHWExAcCYcRCrYjUQmjmQmjpwpL+d23mZBhymKqB04d/oizGk4u6I63BH3tZwZMxlEV/4FsdaDiF5/FfJeN7w2r5Qz5nS8mF+WLybru7stgkgqD7/ThrOafGjw2+G2jxFw03NYT3BjYiWT2/g6gVSlnNAZy55mEaAPr8cmcsGP3vZPeOLJJ7B71x7UVNfKjnR1d4oP77ve9W786Ac/FhlhMp41fHgn6WE2AG8ZB2aiAe8PH/4hpkyZomzENDsGvdLasmU3wuVxHAd4mbVd1aRAn8/rxfOUNJSCyE1bZJifgIMZp32Ad4jPCXhLQaloeJ9fjXQsK24PRVMBq15YhaeeehKPP/44Dhw8gLfe8jb87rd/gMVi6geuI1j3kIB3iOV0wPvimhdx9dVX4eGHf4h/vPUjCHX0A17KOagbXvvS61vSkIqFEGw7gEjXMfFerWmeC0/1+Jb/PdnPp1gsKE1uLCJ2YsV87oSLcFjf4Q6A3rmWriDSr74q4IMev/bZs6XkMd9PtiZgPhVDPNiBRKgHqVgPsuk0LCYLbBYb3DYfnFaHMLh2fxWCliReiewUK7QL6i9Ak+c0APSDg75pE7B2LWJXXIzo3KlgaWNKIHTg63P4xoX5LRSLCMazONgdw2s9SdBQZmq1W0oYV4/V4YFliyl1CAZVgiQruBH4jtKpY7Kdl0Z/yo8A/eH9tU60dR7FZVdcgilTpuIf//Ef5D78P//7M8lLefml9WiobUGkJ9XnSW9oeMuPfaXXYADeMiI6UYC31JZszux5IhMo1fDSbosetBxeuXDRhfB4PHhh1YtS5tBsMcNb40DLlGZJQBPAWyxhTYcBvJs3bZEEr1IgPBjwut1uPPvMc0glsqLb5YWB+l5alNHy7K677sQDX38AO7bvxIIFC7BkqWJqR7LuoQDvUMsl4nGsW/cydu3aJRor6oj/7Yv/gWgwCZvdCpffJpKGuXPnvi41vCJb6DiMSOdhpONR+BumoXrKLCm0cCpbJhmTghAEu3lmy5+omSh58YNOCw5P4DhdLv1+c8eOIblrl7DUZr9f/H4dc+eeskpvjHsmEUUy3INYuBuJcBdY5YwOEdTd+uunKD9cAtyShDrqfiUJLh6X0shdsQ5sT+6D39+AN0xfhOqq5lN52Ea/7bY24IknlPXXzTcjVkyBiW6xbAy0PKPTg8fmERDc5/E7+q0Mu0Qik0NPLIMdrWFEknl4HBbMqHVjeq1bGOAxNep8+SL4pY+vwfqOKYyvl4V4T6PlpTfgwM492/Gl/7wTJFh4LbrqjVfh3nvux4J5Z0kxinQ8q0kOjUprk/H4G4C3jKMy0YBXbMmaZiMq2lota42FFYpFOF02KVKx7MalOHz4EPbvO4BMKic/yt17d+LCCy/AlVdeKUlrZIV1mcBQIHKkoJTAeuUzz2Lti2vx0Pe/g+9//weo8qtMdKvdjGefW4lly5Zh3dp1WLTo4nEBvNQVb9y0Cdl0Fg1N9Tj/vPPx/POr5Smb7lSPPf4o3vOe92hJa68fSUM2FRNtbrj7KKxWF6qaZiDQPB1mU+Vsqkb70yDI5Ysgl7ZnJ2t2t1cALoGu1eY42eyS5JjTwG/26FHRzLI5zzsP9pYW0c+OZ+O+JSNBzQ+3E3RXMKEIs80JX00j3NUNAtyZeEYv65E06oBzsShea9+Nfa1b0WKvx8yms+Hx1ypP4BFaoY1kW+M2D2UBf/2rAogsSawVeyDjS+AbzUaRzWfhtXtF8sDXeFSkCyWyONAdQ1sohXg2D7/DKkUtGnxjrObG80sHvixXrQNfg/Udt1Npsq6Yfry01nR67ZIbIsWNUBSiJ5MuIBXLIJ3I9RV74n4YDO/kO5oG4C3jmIw34KWvLCu53HP/V3H//cuxfet2TBFbshLAq/WfetVAgwvfffjbuPPO/8B3v/s9vPMd78T+Awfwb//6RXR0dkhiG23JKIegRRiB7aYNWxDqJJML0bvq1dCG+ry9vQM7tlFnW8Tiyy+Fx+3FM8+sxJHXjuKCRedhwVkLcPsn70BLSwvaOzrw4INfRzwex9bNW+F2e7B02XXDbnPwuq0WG15YvUYuKifqa1eX0gQX80V8/ov/gu//4Hu4/ZO345Zb3oqdO3fgx//9Y5EzuFyu057hpTwg2nkMwc7DSEV74a9tkUQ0l7+mjLN47Ivqw/hkOuk6wMS4kzUmnCk2l4USSkranmzBwd+zwmAohAwLXRw+rEod+3xwL1wIS3X1SX1+R7K5bCouxS5Y7CEWbBcnhXwuB6vdITH31DSJUwQruVXCLYKM6K7ObTjYsQtzrC2YbWuGJZMT2zb6AOsFMUy2MTKXI9npcubZuBF48UVg2TJVrKKk0eNXZ37T+XS/7GEcmN9MriC+vod6E2gLJaWaG4tazKn3SKKbXcDKKJvB+o4yYK+z2Vl0lEm1Uk3ULBI9jpRKlVCtoqjuja/vuQF4J985YADeMo7JeANem90CX60T93/jHjzw4P3YvHEbWupmSLWwweVx+SP0VDtgsuTxH1/6Nzz22J+kyMO5556Hb37jmwKYu3u6serZF2WPb7xpmfy94aVNUoyBQ7R0abjplhuO/7zehZvecgM6OtqxZdN2+aFfcfViAZF/e/pZST6j+wKlF+vWrkUkGkFDQyOuufoa3Pkf/4mZ02dIEtKQ2xxm3ZQ0PL9y9fB9LVlu88bt8qSdL2bxhX/9PP7wx98jk8ngisuvwEMPPYR/+Md/kKS8NS+sFZcGxu90aqloSNwWwp1HpJpWVeN0BBqnVwRkjTYOLO2bJpObiMpU9I4naWabTRwIxIXA7TvZ7KP+Xsoch8NS5CJz9KiAX9vUqXCcfTYsgQBMIyw0kJV9iwjATYY6kU4lkE+nYLHbxR2CdmGeQB1sbu/IGOlR74lagMzojp4dOBo7inOqz8Zc2xQgkRAJhAB7u70PAFtYEnmcme1R7caxY8CjjwJz5gBLl9KG4rjF47k4YukYYrkYWN1NNL92L3w2X8WZXya69cay2N8Vl4Q3Yl0C3yk1blS7beIJPapWyvoaWt9Rhe5Mm9kAvJPviBuAt4xjMt6AlyDW7beL24BUVAOQjKihE/5d2ihdYLU1l5fzW+RJlLYp1Pryki7ldcUqjADFJAUdJOGtUEQinJb3noBdnl6H+3zABouqijH7Qc9bDvPwRf0u+0JATveGTKaAXIqsmEUltg2zzaHWrbZw4r7qy7EfDpcNZpZLZhUKLT7sz+zZszBr1iw8/eQKAbzJ2IkLGpRxSlRsUQ6XU5cb7jgKgkxv3RRUN8+QamIT2QrFgpS2pT6YjOdIpArsH0GmrsklozuW6mdj2U9qZAl+pchFayuK+Tyc8+bBNnOmgN/SRs1tOhkFPYoToW4k4xEUcilYbU443F6pQMeiDw6X55RYofWmerGufZ0kgp1fez5mBmbKw2WR+t9YDGKFxjK6ZZZEHkucT7gMJQ5PPgkwEeymm5Tt1zCNzK9e4S2VSynga/eNC/iNpHLojqWxszWCRCYPt82CuQ1eNAUcCLjtcp0cVRvM+lZVKTmHYwTynFFtyJj5dIyAAXgn31EzAG8Zx2S8AS+BI5PRmHgmvgwcQmFRB62s8OCuk0XlUIvFZlFDLgR+BS5XFGCr3B0GNfr45hRLR7DLdUgb5nN+q69DgLS2fhnu4VAPKRTBmxzqUWCY4JfrHe26R9pXEngOtx0//tkPsHHTK/j5//uFunmZTNh/YB/ecM7Z+MynPyPli2mHlk6e2CmgjFOirEUL+Zw4LES6jiIVDYrTgq9+Knx1LSPWhJbVAW3hfJYPVVFkUorJpXRhJI1FJESX61aShYmoCnaifkmp4GAQyT17kGMGvsMG88zpSDmAOPcvGRUZhtVmh9Xhhre2Cd6qBinZOx6V20YSw6HmaYu3YU3rGkn+Wli/EM2eksQ2/s508Kslw8mpTwlEqQziVHgv79ihJA6XXw6cd95Jdz+RSwjzG81Fhfkl+HVb3bLfnPJ6WInGnAfqfTsiaexojcBqNsHntArzW+2xI+AapWREZ33p7csHEIJeHfwa1dwqcchOy3UYgHfyHTYD8JZxTMYb8JbRtTNqUT4UuAMO/OFPv8bHb/+YeCLe+sFbEQ6H8cDX78drr72G9etewdSmmeJckcuefBh+ogJIBjXW045Y9zFEezvAKmL+2ikiWbDYyiinOsodYEKW0qxGkE3GR7y01eEURwib2wOH0zcpilronRcGNxFFPNyFaPtrSHS0I9PRDjN9ob1eBOaeC/+MuXAEaiZ1wQd9f45Ej2Bd2zrUuGqwsG4hal1DM6dDlURmGV0dAE+oDKKrC/jjH4EZM4CrrwZGWNUsmUuK5pfFLiiBYGELt80tL4/VI+WOK9Fy+SJCyQwOdsfRzcSjTF4e2M+Z4pdkNzo9jApnR6MAgW8opBhuHfhyeioeOioRJGMdY4qAAXjHFLZxXcgAvGWE1wC8ZQSvgotSKuH22QX0/uJX/xff/f5DOHDggCSrXXrJpfjKl7+Giy5cJLYxqVi/bUwFuzCqVZH9jgU7EO1qRbS3DTa7C776FgQapk6YnRjZZA7nZxNxAYUjSTjjThZNJrjcPlhdXjhc3vISz0YVtZPPzOpt1BWLVVhvuyScFXJZWCxWWOxO+Gqb4a1ugIkOHp09SO/ZIyDE1tICx5w5sFRV9VVGO/nWTs0cPHf2hfdhU8cmNHubcX79+QjYB0o1BveM5ZyF7eaLOmACMXob6wwwk+JYFW68ii3Qlu7ll4Fdu4AbblDgdxQtV8yJ7EHAbzYOSh8cVoewvsIA2z2wm8t/OGSyWySZQ2s4KVXd0tm8DGed3exHo98Bv9sGy2jQbyTSD345SlLK/I5QVz6KMBmzTrIIGIB3kh0QjnwVB4tBJ18fJ22PDMA7OQ4N70HUCDs9NimvTEs0gmA2yiroW5yKZ8UjkZKQU9EKhbxoRaPdbVKcwGZ3SJZ/oGGaaF0noqmEszgyiQgyqbjoW0fSLDYHHF4/7A6PSBYq4Ugwku2ebJ5sOoFMMoFkLIhYdxuS0SAK+SxMFjMcDo9IQWgVZnO4xUnhOCDIZLdQCOndu5FtbZUiEI6ZM4fU+56sLxP9fa6Qw47eHdjTuwez/LPwhro3CPM5ksbjrut/dTaYeikpi1wihWByXEXbwYPA888rlvcd7xgyoW0k26PLg679JQimxtllcwn4peUZJRAjtYUbbnt0dogkM+iIpnGkJ4FYhrIeE+Y1eNEccKLKbRud24PO+nLKZLdS5nc0IHokATLmmRQRMADvpDgMAzphAN4yjokBeMsIXoUX5T2DWmeLjVpiJsgpsXEhpzTKon0uaJl2Fd72cKsjuxjtaUO8px3RUKfoQunXygQ0p/fErFwlulgs5CXJTOlx46OSKgjAdfHlFsA4GZrILpLKKozMOKu35bIZybTnQ4O3tlm5KFCD6xpd4Y1iKoU89b5btogbgsXvh625Waq7EQRO1kYrM+p7u1PdmBOYg3NqzxmT0wHdH/I6C0wdKllZq3UACyxxKBecxWLAs88Cra3AO9+pClaU2aj97QPAOVUsh+DfbVcAmEC4nEbZQySVlQIXdHuIpXNgVkVTlRNTq1yo9drhcYywtDETMSh30AEwWXWd+WVp4/Fi2csJgLHsmCJgAN4xhW1cFzIAbxnhNQBvGcF7nS5KYEmQS11uOhaG3eMTOyt/XcuoQdhoQ8QhfVprZdN0U0iJJld3qzjZusx2O5xMNnMrkGsyj/AGfrIVj/F7Si4ErCdjSIS6BODmUglxKaArAWUV3toWuKvqYXd5KgrKC9Eosh0dyBw4IODX7HDAvWhRxfx9xxiSEy5GpvOZI89IdbMFNQtwVs1ZZZX1ZUGMATIIrciHyeWChfIHl0v5A4/VkYDyhlWrlLyBMocKAT162egFLwiEmfxmMVuE9a1E0QviVTK/4WQO+zvj6ElkpLSx12lDk9+B5ioXAk4rbCPx+uUISynzy4cJFhrx+wGCX5drPE6VU7dOzWlIJWAXVWKx/tng78hNMNjFAgpkLsR1R02V009BS0zmxxqZYQJMTKLWEryVRZEJzJOQBzXNQpHXEHlu44okwZruQUV5iFFuSCpdWh/81pMl1XqVc1Bf092SuD+Dciq37dqOzqM2zJ3+horEfN/hnbjyXXOxePHiiqzvTFyJAXjLOOoEvN+6//tlrOH4RW/7+Edx8aJLh1xnf5ay9oMcwZZPnNl8nA+CXFPEVmwE6y751Y8qg7rP5WHAFUL79CQbPtH+DBeVUWV3a9sffPEarlu88MZ6uxDpbEWkuwO5VAqe2joE6mkj1iJFCk7aRrSx43vAYg/pZFKqm2USCWQzqZNuqnQGp9cPlz8Al88Pm6Pk5lqyqaFjp98Sht7cyOPdvyH2PRPnw0IHIt1d4oWbpdYUgN3lgjtQi0BDE9yBajg9/dphta2Rn61yuxqWpRx4DnLoP9/Tg+TOncju349CLAbn/PlwXXoprHV1A3Z+YA/UXyOPQ/+q+paRVYz+d06m94VjL2BfaB8uargI10y9BpZhqr6d8Hc+OKR0g4hGUIzFxPaNsaAFHO3nxBHC64XF65UpC2T0935wHEpW3NkJ/OQnQCoF3H470NjYFwiJwwkO63Bn4OCYU+4QSocQToflxWQ4l9WFgCOAKkcVqhwB2Cz9rgwDNnmC7evbiSSz6IlnsK8zhsM9McQzeSTSBcyoc+GspgBm1LjE+UFOuROx49msqurW26Om1P96fTDR0o3nGpnwoZYXAFhEnnZ1ReWIo+rOc1Qrj0I+j0Ixj2K+IBImgj35TJufUit+p8/DzwVUFjhPUSRCgjPlbwUs+V5GzzgVp568wo7acoJTpS9qXYSsKNCqUiUEqh+HNuW8BKoy+EYLyv5RuL7ws5w4v9MdhEwmyCdEqFpM1N+aHaWZAJbrUg5HAmZNaqrr1PXTq2+dAlhVQRJxFNI7yE5oD2P9AFi5JqlW8luXfvW3devW4VB3Cg7P6EabTnQRv3rJFQbgHdVdbuDMBuAtI3jGomdmBNKJOHrbjiLS0Y5wVwdsTheqGppQ3TwF/vpGmMchIYVWYak49bdMMqOXcFTdUEbRrHYm9lXB7a8SkDtuSUon6VM+m5V9iAd7Ee7uQLirE9l4HNlcDg6XEzaHE1WNzfDV1sPp9cHp9Y7swWEUsRjtrCxjnGtrQ3zDBrCssSmXg2fJEjjmzxf5w2RrbbE2PHP0GbwWfg1XtVyFq6ZeVbaudfA+iudxNKp8gaNR9Z7glRjB51MA2OfrA8NDsrg8h597DvjVr5Sul7695comTnAwCHiD6SBCqZBMqYWm72+1oxrVzmrx/yUjPJbGpDf6/HaGEtjTHkVPNIlIIgtTMY95dU7MDDhQ7yPbbBbwmSPwzDGJlqBT/Y18Dnl+zliyjHYoDBOlOwSsbjcKLieKHg8KNpssI6BTECP/8TFAPSjoEi9qu8xmeqMzr4GgkC/tM7NFwJ2ZUwv9yzmf8ksHp/zOYhXgyOXU8hYFJPUpr3XaumWqzSvbEcDJ74kZuZyyrBRYyA6WvFeHXG1H94gfywPjWI6bscyZEwED8J45x9rY0zFGIJfJINLZjjABbneHyAU8NXWobiTInQonhx8r3JiMpQBuDKl4DBltSHk0m+ENg4CRLC6Brt058UOkBOXsfzoeQ6izHYlgD6LBHmQzGVisVtidbri9Pvjrm+Cprobd7REGdzweGkYTuxPNS61vZt8+xNavRzEchnXqVHivvRbWxkZQGjKZ2uHIYfztyN/QGmvFDTNuwKVNQ48eVarPrHpH9peAjf7AnEpxDIJgjwcWn08cITglGO6rgnf0KPCd76hkro9+FGhqqlSXhl9PsYhIOoyeeA+CiV70JrpRyObgNNnl5So64LQ44SjaUBT/86ywo3xgE5Y0xyTYHPIaYNU/18fa07k8kpkCoqk8uuI5JPJF0PXM7rBjSrUbzTUe+F0OeFx2cRIxS+4BX1ZxmGFs+DcZenOYwDcGcyQMSyyhYlhfD3NjE9DQ0A9cBUgqdtNoRgSMCAyMgAF4jTPCiMCgCPDGFenuRKSrA5GuTqRiEUky8zc0oqqpGb6auooCMrEISyQEFBIcpggU8iMr9lDadTK4HD5zeX0ydbhHlrVfqROAQ35kbslCR3tpDdaDaHcncpm0DK86PC6pYhZobISvhuwt+0h5QmU8VSu1HyNdj7BynZ1IbtokTg/5ZBLeyy+Hc+FCWE9QXWyk66/kfAcjB7HitRXoSHbg7bPfjvPqT14IomLbLxT6wG8pIywgmFpgjQm20CVizRqYyPjecgtw7bWi1z6ucQifw/MEn/kssumM/F7ymQwymTQKWQVEc7ksihm+zyLHv+XzjIBafkJLuxIAACAASURBVKaG5BUwFMWB2YysqYAscsggi3Qxg6w5LwDUYXfB6/LB4/DB4/TC56YUwi6+0xa7QwAqC60owErmVGNMS4bDg4ksQokMDvcksas9gkgih2yxgCqXHWc3ezGzzosajw1VJ6v6Rq/fHk36wCkTDCl5oPShulq9jGZEwIjAcREwAK9xUpzxESAgi/V0izxBAdyoMI3+ujphHgMNjRUdUs+mUwrcxnT2VjFgo21kQglsBTh6vFIxbKIaGS6y0CJNCAVFnhDt6RLmNp9NgVZmFrsd/tp6+Gvq4BLtLW3NPK9L9on2XpkjR5B86SVkOjpgDgTgX7IEtmnTJpXLA7W9Tx18CuFMGG+f+3ZxdZjwpgHWXDiETDCETDiITDCILIfwyaJGY8ivXgXU1KJw6SUo1NVSAiqAlVX/CFY5LK7rscmM8tw3W22wEoDabOpl1V42WhXaYbWx9LgdVs5nZxl1mzaUr0DqUI3sbSQTkSIYsVxMpvQBZtMT4fwOf19C3Ejt0Ci1DSYyCCey2N8Zw662COLpPFhE02WzYE6DRyq/NfqdCLhtcAyXBEcZRCn4pQMEmw589elYkwsn/OQwNmhEYPwiYADe8YutseZJGgGCtEhnJyI9KjmK4JND/77aOvjrGkWHa63QDYI350ySADfaN7RP9mm0jTfwPoCrAd2JGrak9ZdILKJRAbeJcEgS9bJkz7JZDTxY4amuhae6RuIofWUyk+XUuj2MNs6VmJ9ljFM7d4reF8kknOefD/cll8A2EcP0I9yB3b278dRrT4Getm+b/TacVXvWCJfsn41yFWFKczlJMMylU6D8J8vzhTZv2Yz8zXOEzCoZ2CzfZzNaUlBREoIIVnl+C2gtFmHJ5mDKZGHavh3m7dtgqW+E5YorYK+thc3rg83vhzUQgNXrE8eIiW6ZQkaAL186GKYWWECw1QOfwycAmHpgvh+YyjR0b8WtTHN/ONKbwN6OmCTDZbIFsLJ8k9+FOY1uTK/xSOljv8sqetnjGhM9CXr1FxPgCIppKaeD35oa5QRhNCMCZ1gEDMB7hh3wM213CS4J0mI9tLbqRizYKzdgT1W1SBN8dfXw19WXVcaXQ/nZVBKZVBK5dFqmZHGp9SUTOpZGazAd4Lp8vooyzMP3h5KEhOxLIhxGLNSLRKgHiUhU9odJJ1Y72TM7fDW18NbUwlNVI9IJOimcieD2RMeWSV20N0usWYPUwYOwOBzwXHcdnHPmiH51MrRdPbvw+MHHYSmYcNOMN2GWZ4YCq5k0Mum02Nzx98Ljz3ObADebSotMpZCn3ZPKUmchFYJWNbXDYud7lzpf7A7YyLA6nbCRYbU71NC/VSVEnbB1daH4v/+Lwt69yN96K4oNDVItTirG8cGR0gHqWT0emfKlW6ZNZHz1Usg6ACYY1p0kdDs0gl+CYP590v0GEE/nEE5mpeTx3s4YjvYmEUvlJOYum1WcIGbVetAUcMHntMLrUAllAxqvP6XglwCYjhBktAezwLZ+t4qJjJ2xLSMCExUBA/BOVKSN7Yx7BMg4JaMRRHq6hblNhIJIxmJyE/bW1MBLgFtbL2B3LA4FZKsUqE0JKFDTpLBY5TTe/Eu1twS6Y+nfaPpAAMNEOPY/EepFPBxEpLMb2UxSlePVhn0JvL019cLaCrB1s2rZ61OWMJr4jXZeqej26quIr1kjSV32efPgveoqxfpWyINW+kQddSohtk1ybpJlTaWQSadQyGaEiSXDyqm8J4DNZNAR68Du3p3C1p/buBBN/hYBqXTMECArUztsToe4ktgdTplXT7IabTxGPT9LE//yl0Bzs7Iw8/mkRLIOfumXrL8Xv1UNCB8Hhis0cjOS/tMPuBQAx3PxvsW8dsUAE/zqkoiTrZNODeFUDrRCOxZKCgtMMMzkOJvZDK/Diqk1bkyrcaPBZ4PPaYPXaT2+HHIpAKYcQrP/Ew9ggmAmDvKBjC8DBJ/ssBjfn0YRMADvaXSwjK72R4CsUyIS0ljIIBKhEJLRKCw2K1z+Knirq+GraxAmckReuNqqychK0QYdzOqMbSrZZ0Re7nGgW4JobzVpAtnR8Wpk4ghsydom4zFhuGPd3VJimJ8xo9tmcwgTxwcCD1lbzdGB4JZAx2iVi4AkurW3I7Fhg8gepKjFFVfAefbZsLDi1hBNSQJy8oCVTiaEXeU0z3MzkxZAS9DKc5bzxnu64amt7WNc+cBH7SqnlOoQqPK4MlmQMgI7k8WofbXasKN3Jx478JhYdb155psxp2pO5Xa+3DURqP3iF8DmzcDHPgZcOrTjBK3RpGiGBoJ1MEwgbGL1OJ0Jdrv7mOGKl1EeYl/pR6tLIXQ5hK4H5uz0By59sUIc/3Zah/8NprJ5RFM59MTTOBJM4XBPHEEBwWTfIeWPmwJOTK92Y3qtW0AxQTB1wn2N1e/EA7hX6YFLHWGYUKqDX70ghlERrtwz2Vj+FEXAALynKPDGZkcWAQJQ6l/joRDi4RCSEQLbiLBTNoKFQACeQLUMrROwjTTjXyQHmuxAZzsJdMl4VbKRHRsMcGnHVclGSUUp85yKRpCIhMUlgdXKhMnL50WSQKDj8Qfgq1PglrZgBNzs43izypXc59N5XRwd4MBzoqsT6dcOIPTSS8iGQijW1cK6YAEKHo9YXfGYko1VHgJFAadkV/kAJ6BVmFbFuAp4tTvgcLklmYsgtpy2vXs7Htn3CGpdtbhx5o1StnjSNFZp++//ViV5P/7xEVuY0UtZB8EiiUgkpJIeWXETE9oohyD4dzj6qsjpf1eUhS8JJAtj6CA4mU9KZbhUPiUV8/RGDfBgMOyyuaRkssNyfGEbgl1KH6LpHDojaRzujaM1mEI0lRXmm0UhPHYrptd6MLvWjVqfXYCw226Bk0CYjC+dIAa/SnMPqJ0eDITJEBvNiMAkjoABeCfxwTlTuiYa2HQKiWgUqWgY6WgE8WgEGfrPplLi1+r0+ATc0lPWW1UNpz9wUlcCnRVTmtr0AJ2tXjWnUjEmc2Z3KOBBGQABB4FIJf1kSwF6IhIR8J+KhBENB1FgAhmtzDSzdw5Hu7x+uMl0V9fB4fUK2GXfKg24KxXD03U9YonFxC3quPlwkUohrem5OaUeNitMbFoSukysWGWCuAbwnBF3DbJqrW3I7t8Hp80Oz/kXwLtwIVwtLeLRygenU9EE+O5/BA2uBlw//frJw/gSlNG+7NFHgeuuUzZmYxwpKWWDhR2mVCKZFMmEXpqbDLDZ6ewDxATCAoa115D2aWUcMD7wCADOJcUVQp+yXDITDfVGV4jjwLDGFJeC4XyhiFg6J7rgWDqP9lAKB3vi6AinkJX6NapiW43HgWm1bkyrdoo9mttmESDssltg4YjQUEBYL69L/fBgEMxkOR6XcSjGU0Z4jUXP0AgYgPcMPfATvdscaiXwFCuuWARplsWNs2IYiyqQZYHoQznMr4olqGpgquxtP4shxu80fJdsb/pralZFMuyrfaa9H20lspPGxGQS7SJBI4GtMGzadCRJKCdbP/eNw9U6OCdLyxcZWybecUhbVSgyaZntVomNuCMEqvo8bcnWVhpsn6zvr6fvCWDpSsEyqkzUUiMAZMq1UQFNB6uSuzJScpXASGldyb72M7BKOqCYWCatOV1umOlIQPeKIbS7ZB6zra2Iv/CCTK0NDXBffjkcs2efUnuz7T3b8di+x9DgbsC1067F3Kq5k+OQszzxQw8BZB8/+EHgvMr6C4tOOJ2WCnKFVEpNtb/5nhIVNkolBASTHdZAcB8odjhQSckEk+F0JphscCKbEFZY/6wgpYUhlfV0WcRgUGy3KAtDVocjEE5k8mKLRknEod4EumI8r6VGsKreBqDOa0dLlQNNAWqE7XA7lDTCmYrDlogPBMNkzksbr+EEvjoAHvy+wqNek+PkNHox2SJgAN7JdkROt/7QU1PL3E4lVdnbrPizKt0owSw1pKyjzspB4j7g9sIuBRK8cHh98hkBABlKHbTqfptiFl8CZivNzA4VbroN6EBWGFttyLhcPSuBFBPc1EvpMJPhMJIxja2NxyXJSGyMzGbYySoxq91mE8mGVEsj2GbCEBllgm1DYzvsL4ZDt4UcH5ByfQlcIlvJ0kJLS9qi9lV7yNATuHiTp2VdVX2jpnNVsWbM6TjgcLnkvc6Y67ZalXjoKd0Z2psx0S22erU85DgXLID74othY+JWJRPdRnHN2dGzA48feBw2sw1vnvVmnFUzejuzUWxu5LNu3apkDmedBbznPVJ9bCJakd7ABL46CCZALgHH/F6hT/PxDLEmnaCEguC4Uo0MMBnhUnZYl0vkiwqgW0yWPmZ4MCi2WWzI5YuIZxQQTmiA+FgohbZQUvyDk6SF6dCh/sFhtaAp4EBzwI1Gnx1+uxmudALObBqOXAb2XAYmjmKw9LQ+Ld1hVigcDhATJBuAuFKnxxm9HgPwntGH//idJysqwIzsKYFZmpn8iuUSkEBwQImAlthFgEaNocVihsXuFDBgIyAgUJPhWqskRUkJURP6mFmpfqSBWXXJnPimNJGKgdOBLfWsTN4ZbWPcGBvFPBNEZZBNKkY7k4whGYkKqy2+pPmcImrNrNJE+yaCareU1tUtyHSmUPpndyhm9wxuUsqVDLiA1Yycgzz3eB6KjCCrAVg5b3meZpRtlWYOpVtm6bZZZGEtDpXIJQ8QWiKXSuCywUyAMklusrQ3y3V0IL5unVR0Y1EL16JFcDHR7RRV1aKd2epjqxHNRrFsxjKcX3f+qT87CaQIeo8cAaZPBz78YeAU+PQOCATP2+EYYg0c6/OTBaaWuHQqpaqH+myMDzzUDOtMcKlmmJ/RX1iwObX+ZhvIApdO9fcoWJDNm5AvWJHLWZDJFdEbS6M1nEJHJCWyCebMsVHtwAdBk6mIKpdNKsnV+V0IOK0ImHPw5XMChu3ZNGy5NGzpNCyZ9PGgmJIeAmI+GPA9X1ps+qaln/H9GX7NPPU/yMnXAwPwTr5jcsIeCcPJYaZiAcWC0l3p71kqU+q7s+wmgatUJSJ4zfRVKCrkaBavzOE5HEtwls+qeQjGCoUcOCJmJiCzWFRRAQ7BWhXTaBK7KpXVL1OCQ5NJynTqMoNKJ36Ve4j0jPRSbS0/G4m+lvEVkMq4amxghmWAWUKXTHYyjlQsgWwyjnwhB8ZXoKnZBDNfrPbE0qS6BlnK/nokdgK+6E/K6SQBV+XG+iQnr4BWAn71MKUVKuCDghQl4MOUdk7yHE3122bJSSlEGb2AGS/N39XpkPPSRv005QRaYhfts/TqW1Lq9XVy88tHIsgcPoz4M8+gkMmIrZn70kthmz5dEq0muu0J7sHatrXoTnSL1OGChguEPTylrasL+MMfgO3bgQ98ALj88skLforFfokEH9KyLIfcP+Uxpm+ufFbq6c0HMgLkEpBMEDj4Mx1Aj+R4UApBjTAT5vgiOOZrqPe6bEIHyDo4JiguFq0oFiwolLxyeRN6Y0VEEgTHGaSyBeR4bc0XYRLZBFAkMC4CbocFAZdVbNWqTAUEill4TTl4Clk4CllYCZILeVjyOVhyOVhpo5jPijZ+QNOB8cnAMa+9fIDQX7xW8L0+LX2vScpGEk8WWRmPZjtFev7x2JeJXqcBeMuI+Nq1a/HQN75exhoGLkoG9dqLzseiCxYqU3d5QlYAVIFbAll+mufVQbgrAcDUWsmVRwrCSwUe6q4sZjNMZpMwiTLljV8DDRy2N5lZktMqBQOkDryU47QIqOB3k70RJBKMS/+lUlN/KVH1NzPYnceBHT4MSJlSSijICNJYP5UUBlbArOZPS40xXQ4I5iWTm//xScBiAy86FsbTahWXA5c3IBnyNrerz4RffEs1QPt6cECQhyh5qNKStDQbLKmuxUIElLaQ4WaCFpPoWF1Le5jig5U8DJiUJlA/dlKkwEqWm8Bff/XrYHXpgCoTy3N18p+XE/W7YVGL5JYtSNGj1uuFa8ECuC68EJb6ejWiMoHtQPgAXmp7Cceix3BFyxW4pOmSIR0EJrBLAN0cfv1rIBwGPvMZYPbsCd18xTdWKAjwFRCcy8m0FBwTGJd+pifcsR+VZo8JeEvB8GgBshkcRbOAbDFAgKxAMsFyLFVENAkkUtQqA+kskKOePl+QXZL7Hq/FpiJMBY4uEp+a4DQDLlMBHlMBblMR7mIObhPgMhdgz+fhBIFyDjYCZQHLWZhzOZgLebln6ljWor2R26n+ubxXfiny2xoOEJd8vnbXLvzmhecqehq89xOfwuLFiyu6zjNpZQbgLeNoE/Cu+vlPMX/61DLW0r/oq4ePYvq5C7HwnLMFWKnhIPWkqX6DfC+XL/khSmlJAjDt74p04hSvhEBVBzd970vArPiFCuOsmGVV3jSnwGvJVJjtjCquQD1xjoA2lZAywgqMZdWDgqYUMFsJvPgAYJMLGkG00+2Bk+4GlDxQv0nQJWVQrQPKoU5mMCsjAASpIglQpWDJ5hPoSyGCEo10QZIAFftK8MqEQMoCOA9BLp+2FOyHDPfzpVhUqwBWScbSRgAITmUEgKyrsLEK/DOuI6qwdYrPw9Np89SM5ru6EF25Uiq7Wfx+OObMgXvRIlhYRnYC29HoUazrWIe9wb24uPFiLG5eLMUVTlnjebtuHfC73yld7223AXV1p6w7E7lhYYt1dniU7LGQI9oDvSBK7W+ZMkGv5LsB85Es0b6n7lZ/8BoMkIdjjnXgXMog85pDgGyGVQBynqx4AcgXKasoiqQilzMhmStIKeZ0rohMtohUvogsRzRFfqHkFXlyQySNeC+FWXFEvJfyIZwjm7KtIqG4sM38XgRuRcDCv4tF+cxqKsIq9+ciLAX2UH2OQl6+4/ybtm6GvXMLzp8zoyKHnfjg6g9+2AC8ZUTTALxlBG88AO+cSxbjwvPOLaNXk2xROgoIULT1mdsLE8u/zRbxfhX22cSpWWNclTZTZBaaJlaXExSyBLZ6pagMioUc8sKGU+KhPw8o31KTyaJYQatFZAVkEOkAQY0xq4Xpcg3d9kkAtkX1ja8JHQaXizgZDGqolSRFWGiyqfkcCEYJ4vX3BKbqPacqsY/AVuLF7zicRplJXkks1BhAse9hQqQWWrEBfSqAVR44qC22SxlYAnwBtmRfrfrDgFk9fBlt0kWAkofsoUNIbNyIPIsImEzwLlkiANg8gT6p3aluvNL+CrZ0b8HZNWfj0sZL0ehpPHXxikSAZ54B/vIXVbDife8TVtxoWgQGsceUT8iLDwyUUmh/yzSXG/DdgPmGCKiA3lKQTBa0BDgPBaKLZhOypgKyKCBnLiJnKiCDHPKmIgiGS1/kewd/xr/1z/Nko3N55Hg9LBaQI0miywE5XlpQAJpLyOe8Usr3/IyjWur6qT6XO4t8pi6s6t5VzHM5XhfVd9RBb1q/FU1btxmAdxL9yAzAW8bBeL0BXl0frKARf95k89TzNf+RIRQQKMwqCxmQhVbsc1Eb7ukLpwA4JbkQNlEHZwSroomlJk0uSShyqIosNrdk4foIVAmANSmGmYwrdZgKHBMoS0EHJphRtuAgO6uY19Khb5FpCKhTL7KLJ2v9GmmljRZpieilyRQoprRIDarcBJQemvtJ8Mn9KOS5r3nkeQMRUKpuFjn5ngBU3UhEGqCtTwFcAnQNmDL0Zm3YX9hmsi36Pijwzn0VtpQ6a5td6a1FHmBVTKvGlMt3jBnXQ5nK60TLerLjaHwP5Lq6kN6zB8nNm6WcsbWpCd7rrpMpnQEmolETuqFjA15uexkLahbg3LpzMcs/ayI2PfQ2aGP2k58Ax44B7343cOWVRvncSh4N7bonemMdGJe+J4AWerYfOA8HohWqHNRKNLQysqb93TfKpn+vfydk7vHzEdyS5S0QQIvMSgO6pE7I0Mq9rYi8QF5SuybxzpbcDCuTsE1CFDNvI5NLo1BUYFpAMe+VxQK2bNmBY89uqOgIsMHwlneyGoC3jPhVGvDuOvAaGmfPxkUXXKBkDJo1lcXqkB8TASHdEiSxLF/o8/wUva3GdApbKjBVgbVcMoV8IavkXELzKSaUgFUGYjgVGXBBkgfEEYv2YUzqstoEyJJlpIUWcnkUtBURDMrgT7GggJTFomq2i/sALzD8WyUiCGCTFXM2GyxOOyywCDAT9lDALAeR1IVG2MMSPXKfZEPGmKwwiZDZpFgG2R+CUU4VM8oLlbClAiy1z2UnNWZAm1cAOYGnNg8trNQOKLDPppTSKlmKcZZ9YcII/ybgpGbaqj4TTa8ASwJRswKZmjyCQJTfWbgOjUXlMlb5XAFXnfFW2zIY1DJ+msaiJRHgsHausxOpbduQ2rVLqou5zz8f7ssuU3rfCTjXcoUcaGnGF38zZH3fUPMG0ALrlLR9+4Af/UiB3fe+F+A1d4KbbrE42H9FXXHU1Wdw4zJD+bUMa9coLORgFxy1huGWUYsM4ZyjbXjwd3p/1OdDu8mULtM3B+8PQ21H22nxUdfBslzPScOq670S82qR0m9uksCtkuAGfKf9zXuXbFvbpj6vWp/qi6YYVP0SOVg/6BYiweOBzecHrBZ1r8lkkenuUhX7tHl1X+4NO3Zg0+b1BuCd4N/ViTZnAN4yDkalAe+2Xbvl5nPBuefIJc/p8aBxzjz46xtFe0lGtfPgfoQ62sUbtmHmbATqmwSgEdzGQj3C/hGYEXtSFtDbdlSGwwUiSkWzDDKZNCxkSwl5WWpSS8YS8s9kkmIPjbPnw+F2KzCZzaHjwF4p6SswV3sCFkE/AZy6iiiwSvWTli9jLhIUispfWTYSyMnTMhPrtOEgAkOdNZZEO8Ug88U+Kq2VCWYbwbXGAAty5rrUQ4F8r4FE0WNpLLAOToWjlu2wb3xvVesnyCRg1ZbllOvt26aAb7Vu/Yl/wOnSV2Go/9PSi/5QN46+C3wJIz74oj/EajXYPXA7pbeW/nUM+HRQdwfexI7vnw7v+2+3Q92QBt909dEAfWND3ZSPX09pX46/AQ8ZuxL7uv6b7MAf8AAQMcwNemD/FJPT14ZZ8VA3+b7FhtjOcKChr38lTPsJb/raRo4DRUP1WQcK/dL0465u+WQS+d5e8ffNtrXJb89xzjni8kDt71B4Zahza1hQ1NcHLaaDRn64rtZ4Kw5FDiGUDmGabxpmB2bDbfX0HYdhAd0QXwwHAAcCukELag/20tUDB4Cnn1a63iuuQLGl5biYDb+v2nk7yFZxIAAs4wZjLDo5ImAySf4Bq3x6/NXYtXcvPvDBv8eePa9iz84dqHI6EA/1HgfeN23bjv3r1xqAd3IcRfUIWTzR1XYSdXQydqXSgJei9PqZs3Hugvmyuw6PF00z5+CbDz+Mb/zXt7Bh7RrUOO2IB4Pw1dWhuqEJjzz+OD78sY/jve9+Fx748l0ytP/md79HCjk89ptfyrC6xelAMZsThjHW240Uq+IouKikCBqpqYbUCXgDqJs2A295xzvR3dODdatXoefYYfGUFQJUgK0u/C99qFcAUb6S/ym5g7bQgM8n4/E0+mRE4EyKQJEuJCxusXs38uGwaHxdb3gDLA0NE1LVLZwO41D0ENpj7ah2VWO6bzoa3adA58th9s2bgZ07FUv3lrecMYltZ9L5PtZ9JanCCqAs/PPjn/4PvnT33WhoaMDRo0ex99U9qHG7EOnqUBUXS5oBeMca8fFbzgC8ZcR2PABvadIaGdbq5qm494Gv4/4HHsC2rVswtaFOjPfdVVV4btVqvONd78ZNb3oT/u9PfyKuBEws+sGPfgyHw4GPffTDSjy/dSve9Oab0d3ZgXiwV8rVqspnVhlSJxMqGaxaaV7aawWamnHjTW8WwLvplQ2I9/ZKtSo+H/WV9qXTAYeBOFSvZegr9pR6XyZO8ZWRZWRIn2ywSAFULqzuRFG6voqXAy7j+BqLGhE4UyLAZLdcayuStPLK52GtrYVjwQKZslzueDZm7B+JHpEX2xTvFAG/evnb8dz2gHWn0wr0btmiWIBbbgEm2OViwvbV2NCII8D7Gx17Xtm+A++79R/w8MMP49ixY7jzzjuxb+9e1HhcCHe0GYB3xBE9dTMagLeM2I834OVTZc2Uabjn/vuxfPn92L59O2ZOaRHh/OYt23DjTTdh8WWX4Y+//x2Qy4p/rNvnh5kJX6B9DHWlNjz0ve/i7ru/gkg4LF6ziXBYQKgqkeoUGQT/pisCQS3turw1tbj+xhvR092NrVu3SvUqXdfEJDQWXkhEw6LvZVEF9lWKOWgFFJi8lU2nxQaMU7oj6CVYFcAuKqkA2PWM+N8mo2FVhvgEuq4yDpexqBEBIwIniwCvA6EQcocOieyBGldrSwscs2fDUlUllcDGs3UkOgT49iR70OxtFuBb5agaz00ev+5EAtixA2C5Ylb2uvlmoGqC+zCxe2xs7QQR0Bneox2dUlp84YUX4cFvftMAvKfhWWMA3jIO2kQD3h3bt2Pe3DnYvXsPrlu6FHPnzsWTf34MNhMQ7e0ROUGgoQlvvO46NDQ04rFHHsFNb3kLVq5c2beX73rnO/HTHz0s4PQvf12Bb3zzm9i6bRuqqqqw7Pql+MqXv4yG+nqwxOr1y25AKBzCL37+c9xxx6ewfsMGYY7f/773Yfm996DAwgO5PNw+H55dvRoPfuObeGXjRtnWeeeeiy98/l9w0w3LkEkkwSpn1y5bhpqaGvznXXfhi//+b9iyZSsCfj/e9ta3yvqKmTSivd3KUstoRgSMCJzSCDDZjVKH9K5dyLW1SWlX+9SpsM2YAUsgMK7FLeLZOA5HD4ve12l2YopvCqZ6p8JqPrnTSsWCxkQkAl8yvj4f8KY3GcC3YsE9fVYkycVi0WiT3BlfXT3+6zsP4a677sLevXtRazC8p83BNABvGYdq4gDvA1i+fDl27twJj9uNN151FaoCAaxY8Vd47DZEe7rBqmBOnw/VzVNwxVVXoaW5BY8+8ggOHDyIg2Sh4gAAIABJREFUz3/hC/jb3/6GF198AVV+P1qamvDEX57Cu97zHtx8881433vfi1AwiHvvuw/19fV4cfUquL1eXL9sGdrbOyS560O33oq5c+fgiSf/gp/97Gf42le/ii/882fFkuvZ51fhbe94B5YtW4ZPf+oOkUf8fz/5CR577DH89te/ws1vvkmkFtddvwytx46hsbER9913L+bPm4dHH/szPv3pT+O+e+/FZ2//JILtrVKy12hGBIwITJ4IFNNp5EMhqexGizPmBthnzIB9/nxYAwFVeWocmp7kdix2DKFUSLx8mehW45zAghrMXaDUYdMmoLoaWLLE0PiOw7GezKvUc1Po317dMhXf/t73DcA7mQ/YMH0zAG8ZB22iAO+99z+A+5Yvx+rVq3Hbbbfh4MGDIpavr6tDtKsD8VBQig14qmpQM2UqFl9xJQIExMw+NgEf+chH8fs//EFJGuIxKSqw6JJLRXO0edPGvhrtv//jH/GRj34Mz65YgUsuuxRLly3D88+vwooVK3D1lVdILjKfdKdNn46zzz4bTz35pLguXHjxJZKktn79euWyoLwYcNGiRSJP2LzxFbEaW3r99Xh+1Sps3rwZC+bMFgcIu9uNuXPnYdbs2fjLn/+M3tYj4gZhNCMCRgQmZwSKySRydHo4cEAcHwiG7TNnwjF/Psx+/7jZnMUzcRyOHUZbvA02sw3NHiV5mDCtLxlfAt/16xXgfeMbgSFcHSbnUTN6VYkIEPBSZmgA3kpEc+LXYQDeMmI+0YB3+vTpSCQS6O7uxr//+7/jq3d/GbFgD2I93VJhyxOo7gO8drsdLzz/vNhZfeRjt+EPf/gDQsFeYYLD8QSmTJ2KL37hC7jvnq8JQ0yAyvK5LIhgszulEhkZ3m3bt6OTyW69PQKqfbX1uPraa6V4xLq1a9HW3oap06aLnulLX/qSzMNGVvjuu+8WyUQ0HIbL7cLSpddj1+7daD12FFF6F+ZzCNQ34prrlgjDTPDde+yIAHijGREwIjD5I1CIx5ELBpF57TWp7FZMpQT82ufNU5rfcWB++RDdnmgHWd9gKogaVw2meKaIw8OEVEdMJhXwfeklBXwvuwyYMWPcWO7JfxacOT00AO/pfawNwFvG8ZtowHvDDTfgV7/6Fb7w+c/jZ//zP/jlL36Od9xyCyK93UiGQ3B6/X2Al+4La1avFob1I7dpgJdOC8k4du3dj4svuQQPPvggPv3JT6C39agUtKDsgMCXPrz0/l12ww3o6u7Glk2bEGw7JmC4pnmqJLMReK976SVs2LgRl/GCf4J2cP9+TJs2DUuuv17AOtfHbdIpoqZlmqyvo71dXCiCbUcR6+0t46gYixoRMCJwKiIg4DcUQubgQeS7u4X5tU2bJsyvgF8tobWSfUvn0jgSOyJa32w+ixZvC1o8LQg4ApXczNDrymQU8F27FqCH8dy5wMKFwDi7Woz/jhlbGC4CBuA9vc8NA/CWcfwmCvDec7+m4d2xA/PmzUUqmRRWdPfu3Vj13LM4a/48RLs6paxuVXOLSBqGB7wJvLr/AC5ctAgPPPAAPvupOxA8dhQZAl67XepHuPxe+GobcP0NNwpA3bxxo0gNKM7VAWoiHsfadevwyiuvCOC944478Pcf+ICAYlWDQhUxYNnc8887Fx6vXyQSw61PAd6tCLYdMQBvGeeksagRgckQgUIiIZrfzKFDyLW3SyKqo6UF9rlzYa2pgYnXmgo3anwJfvcG98Jn92FmYCame6fDYR1fWzXx7j14UGl8u7qAmTOV3IGJbkY7/SOgFR/iaAUBb1VTC7790Hdx5113iS1ZfZUfkc525PRSyprLkOHDO/kOvQF4yzgmEw14+2zJTEB7RxcWX3klPB43XnpxDbwuB3KpFLy1dcMC3nAwKHZi8XQaDY1N+NQdd+BblBz0dkuJYFqutLW2oaGxEYGa2hKA+oowsqWAl3rgDRs2oLOzEy1TpuCO22/Hd7/7XUk4owcv/Xh1z15qelk1bumyGzTAe/z6DMBbxoloLGpEYBJHoJBMohCNInP4MLKHD4t231pXB/ucOeLza3a7K9p7lkmnvdn+8H60x9tF6jDTP1NszqymcXZ5IOClqwMruJH1veYaoLm5ovtnrGxiI0AbTQJdOg2xGJTL6+uzJTuwfz+mNDeJtz0tNVOxqNhs8l5pAN6JPU4j2ZoBeEcSpWHmmTjAq/vwbsPU+jqkkwn4qmux6sU1uPmWW3DllVfiL48/LobxdrcLl11+RR/Dy8S0j3384/jNb3+LeCyGbCoBs9WOhRdcgHgiAVqd2bWhxr+u+CtuedvbsfKvT+Oqa649IeClP+9mXtgLeVy46GJ0dXVh36uvwm6zSjIck9S+/e1vwWaz47aP/KPILfoZYwPwlnHaGYsaEThtI1DMZMAiF9ljx5DZu1f2wxwIwEbdb2MjTF5vRXW/mXxG5A77gvsQzoRF7jC7ajYa3A1SaXLcWjQK0MeYNo3UMV9wAXDOOcrX12inVQSY5O32B7Bx2w4cPHxE8lOeevpp/PGPf8T999+PmuoqGcF4281vRjGdEtKHZI8BeCffYTYAbxnHZLwBr1igNE/pr7S2ZTNa6mqlWhp1tr7aOnzroYdw511fwic/8Ql8+5vfkMIPImmwWLD6+eeFbf3KPffi6w8+KJrdiy5YiDe+8Y34858fx9+973245ppr8PHbPobOzi6RONCPd92aF+F0u8WHl5XWNq5/GcG2VqBYkMpvN9x0Ezo6O7Ft82apuvb0ir/hne9+Ny6++GJhjWtqqvHEE0/ihz/6Ee65+2585vZPSuGJZW9607Dra+/owDZNKxwPG0lrZZyWxqJGBE6LCBTzeWF+KXlI7d4tbjFmpxP26dNhbW6GxeeraJW3RC6BI5Ej2NGzQyRXU31Thfmtd9WPX7zoKX7kCLBuHcDchNmzgcWLlb2Z0U6LCNB/1+X145//40788je/HbbPm156CXUBryreZADeSXlsDcBbxmEZb8BL1wQmj93/X9/C1x/8BjZtWI+W2hoQEDLBjNXQ+OT5/g9+EI88+if89pe/xC23vAVXXHW1MLzP/W2FPHm2dXXhXe/5O+x59VUsWbIEv/vFz2F1OPD4E0/g69/4Jnbs2IHq6mosue463POVr6Chrk7KDd94883o7unG+jVrEOpokx9xVWMTbnrr29HR0YFN618WtpklkFnm+IGvP4iNmzYhm83irAULcMftn8AH3vs+ZJNJsR+76Za3nnB9G19eJ9uhdZrRjAgYETizIiBJb11dSO3cKW4PJpdLKrs56PhQUwOL16tK/lagRTIRvBZ5DftC+2AxWcTebLp/OmqdtRVY+zCrCAYBlm6m1re2VrG+1PsarO/4xbwCaxbA6/PLy+Z0wWqzyQim3kgqSVVRygVDQWRTqlqowfBWIPgVXoUBeMsI6HgDXv7Q3IEqOFxuVafbZEIiFOwDhHaXS7x3JdlMa9TL0/2APzj1Q8zA4fGI5Rh/pGRk+YNkwQhWU+PnfXrbTBaZVEKeUKVMsMUiIDefzwurzGw0bo/94udMSEvFYrJ9h7e/tDBvSVwml04jlYghl07B4fbCQunESdYXC/aKY4TRjAgYEThzI9AnfTh6VKq8FVIp8DPb9OlwzJ2r2N8KAcVQOoRXOl4BGeBkLolqRzUubLgQda668TkAqRRw9Cjw3HNK7jBrlpI71NdXDNCPT8fPzLUyWY0J4bzPccr7Yqn9HTXpvK/SGjSXych9l80AvJPvfDEAbxnHZLwBL39UBJcEpASbBLP8YRU0r1tV8tAmMgbRo9EZQQO83C0CXwJlLm+1WQGTRT6jVy6n/Nxis8JsVglm/KHyB8sfsNli7tPSFQtFJcSXwhM2mMwW1Z9CUfqj91PvqwBebpsXgGxW1kewq3tynmh93A7nN5oRASMCRgT0COSjUXF9yB49inxXl4BfWCywzZoFx4wZMFP7ywfxMht9fY9Ej+BQ9BBi2ZiA34X1CyXxzVzC6pW5mf7FQyFg9WqA7G86razNFi1SCW9GO60jYADeyXf4DMBbxjEZb8BbRteMRY0IGBEwIvC6jICwv/G4AN/MsWMohEIoZDKw+nywzZ4NW0uLkj+UWfQinA5Lwtve0F5QAlHnrMNZ1WeJ12/Fq7uRxOjoALZtA1pbIVZnF18MzJsHeDyvy+P4et8pA/BOviNsAN4yjokBeMsInrGoEQEjAkYEKhABljrOx2LIdXQIA0wtMEfB6PfroPVZfT1MHk9Z7g/xXBwd8Q7sCu5Cb7IX1c5q8fidEZiBgL3CRS4SCeDYMWVv1t2t/HxZ3GfqVEPvW4HzZaJWYQDeiYr0yLdjAN6Rx+q4OQ3AW0bwjEWNCBgRMCIwDhEQwMsEuLY28f6lD7CpWISloUExwDU1MJM1HSMDTKuzrmQXXg29Kj6/LqsLzZ5msTyj9KGi7C/tzejy8MorQDgMNDUpyQO9fSukYR6HQ2Cs0tDwTspzwAC8ZRwWA/CWETxjUSMCRgSMCIx3BJibEIsJA5xtbZXKb6BVGABbUxPss2erssd0hBhj6WNWeGtLtAn4DaaDUtyCwHd+9XxUOaoGJDiVtbsEvAS/L7+s9oHg9/zz1dTlKmvVxsKVj4DB8FY+puWu0QC8ZUTQALxlBM9YdNgI6BnAxUFz9BvlD/5GL+V8/CpLs4kHfMtVHGfxpNY73DJqkSFsobRS0oO3rvdSLXN8n0u31fet9mbYfmt96F9b/7vjlind5DB2Vife10F7dIK+DdzXkx8HJonq7WT7yvmOOxdK92fAl3Iwhjy3RnRcB21o4DLqyxHvqzbjwMMwnK1Yse/cGnJfhz59tBLmJ4t3ydlSKAgALkSiSO3diwwromkA2Dp9Opxz58JWVycFMMwOVZJ42PNei0RpAQuyv22JdhyKHEJrohWxTAxOixPn1J+Dmb6ZkgQ3+Dd2/OEb+vcy4LpAT18W7nj6aYCJxJQ70OZs+nSgqqr/3AJLvA/9yxzR+VC66Bh/5wMcDfT1jfp33n/mDXcN0gJ70uvqoF0a7jI45LXwZOd+6bF9ef16PLdy5bD9GcsXN9z8Fiymj7PRxhQBA/COKWxqIQLeP//h92Ws4fhFWdTh0ksuGfLHVjr3sKDIuBH2xW6oe+RQN/D+u4NpOFw2JNAbzY2w/3I9PKCs6IlkrMyIgBGBk0eANonhsLxSmzcjuWePOEAQclr9ftjmzIFzwQJY6uthoXPCKH2AWd3tcOQwDoQPiO9vKpcS3e/swGzM8c9BrasCvr89Paqwxb59yu6MCXALFwI33qiszmgvaTQjAkYEKG0qoRqMgBgRMCJgRMCIgBGBMzgCtEArRCLIHD2KzJ49yLS1oZjNKh1wXR0cCxbAMWsWrA0NSgs8itaT7MGR2BHsD+0X+7NCsYApvimY4Z2hqr556qUQxphbJAJQtrFhgypyEYupIhfvfz8wbZpKgDOaEYEzNAIG4D1DD7yx20YEjAgYETAicPIIFNJpKYFM+7P00aNI79kjjLAwwfRCb2gQEGxrbhZLNLPbffKVanP8/+3dCXwU5fkH8N/M7JH7JgmHcglCQIEI/lFBBLVVvAWtqFWhHlWxWLValCvhsB6A1gNbLUVAbNWKB8ohKocH4AkICiqIEMhJwpVs9pj5f553NvFoEYYlMYO/bfdjIDObN993w/72zTPPKzW/Uv6weddmtfGFrABnxGeoGuDc+Fw0T2quLoo7pJv09S0utoPve+8BshIsmxT16AGceSaQlaXKIXijwC9FgIH3lzLT/D4pQAEKUOCwCKhOEHv2IFxZieDWraoW2JK/q6lRZQ8SguWCOG+rVnZf4IPsCrEvtE/1/i3eW4zSmlLsDOxEojdR9QDOTshW3SCkDMKjy2ZEDm9S9yurv3LR25o1du2yrP4OHgy0bm1/7LBkw+EIeDgFflYBBt6flZ9fnAIUoAAFjgSBum4Qsvor/YBVCN69GxEJwVITnJEBz1FHwXf00Wo1WE9Ohn6A7gphM4zymnIVgkurS1ERqFDbH6f6U9XWx9lx2chOzEZGXIazUgjZqU5WfKXu9/XX7Y/l1rUr0K+f3fM3I4MB+Eh4YvJ7qBdg4OWTgQIUoAAFKNAAArLiWxeEw7IS/O23CJeXqz7Bsg+85vfD16IFPHUrwRkZajVY+4keuxJ4S6pLVC9guUsgDkVCSI1LRYYvw14NlhAcnwGf7ju470o2u5Cd3lassC+Akz/LTS56O+MMIC8PSE+3SyJ4o4BLBRh4XTpxHDYFKEABCrhPwIpE7N3gZHOM0lIVgqVHsKwMa6EQTMuC7vGozhBSGiGrwUZGBryyY1xCArT/0XWhLgSXV5ejrLoMO2t3IhAJIN6IV7vCZSVkqVKILH8WknxJ0DX9p+EkkMsub998AyxebNcCy006VbRtC5x8MtCu3Q9aoLlvJjjiX5oAA+8vbcb5/VKAAhSgQJMTkE4QZnW1uoerqhAqKkKkuBiRnTthBoOwAgHVU1fKICQAy5bJvpwcGDk5qlxCbZ7xvTBcG6lFZaCyfhVYPq6qrYIFS22HLEFY+gLLSnBmXKYKwt/vKfwDICmBqKy0256tX29veywdIaTmV1Z+O3WyL4aTWmAJxYe4i12TmxQO6IgSYOA9oqaT3wwFKEABChxRArJZhgThmhpYNTXqQrlwcTFCZWUwpVuEfK621t4gw+dTO8d5s7Phka4RubkwUlOhx8XVl0nIZhjlteWQFmmVNXYIrgpWqbCb7EtGoidRlUTILnFSGyx/9z9LI2TbY7kQrqgIWLsW2LDBboNWtxLcoYMdhOUu7dAcdK84ouaP30yTEWDgbTJTwYFQgAIUoAAFDl7ACodVGFarv4GAWhkOl5Wpe6S8HBH5nPQQljAsq8NJSXaphIThli1hJCerOmItzo+AYaIiWKm2SJba4IraCsi2yXtq96gL4nKTctVKcLO4ZshMyESKL0WtFPsN/3cb80jglS2Qd+ywQ7DsZCe1wXKT1WcJvi1aAO3bAx07As2bA9LBgptjHPyk88hDFmDgPWQ6nkgBClCAAhRomgKWaQLSQ1gunJNAXFODSEUFgrI6XFqqArHala2uFZmmwUhPV5treNLSoEvdcGYmwl4d1QiiCtWoxF6Uh3apdmlFe4sgbdTkJtsny8pwq5RWOCrpKDsM+1NVS7V4ywNPdcAuiSgrs1ujbd5srwwHAjaeXKQnYVi6Q0iNsARi6RMsXSx+4gK+pinPUTVVAQbepjozHBcFKEABClCgoQQsC5YE4kCgPhBL3XCopESVSqjNNeTiOlkZ1jRVMiEbsxrysd9vd5NISUY4KQ7ViT7UJGjY5YtgS7gUO4Jl2Ida1GoRmLqmLpKTlWC5+wyfWi1uEZ+LFlo6EkNAwu4a+Cr3wLdlG7St2+wVYukTLDcJ5ElJQMuWQE4OkJtrf5yWBvj9diCW/7KHcEM9U46Yx2XgPWKmkt8IBShAAQpQ4DAKSP2wXDAnNcLBoKoVVqvG+/YhIuUTVVWI7N6ttmJWnwuFVAmFtFyTACoB2dKAkKEh5DER9nsQiDdQ6a1FuUfuAVT7gRqvBdPQYOkGdK8XHp8fHt2A19KREDaQG45Dbnkt0iqq4d+5G/6K3YivCcNn6fBYGgxLU6UZKvhKOJYwLH2EZcVYtlSWsgnZVe7Hd4bkw/hkafoPxcDb9OeII6QABShAAQo0bQGpJ5ZwHA299f8NBBCR0gW54G7PHliyTbPcJTRLv185T+6WCdMMI2xFIBtuhCMhhGEi6LGw1wijyhtCtRFByCfhWUOtx0JINxE2dFiGHax1E9AiJoxQGHooBKMmgPh9ISTXakgNG0i1fIg3DRgm4IMBQ9Ph8cfDm5AMIykF3qRUtSGIIf+Ni1cXAeo+P3R/nOpBrHt90Lw+u+bY47G7UchdgvOP7zJbsnsdb01GgIG3yUyFPZDA5zub2Ig4HApQgAIUoMDhF1B1xlJHbJqQ/sTqz5FI/Z9VGI6WXKiL82QVWY4Lh9XdDIdghUOIhCOwrAhM00TEqgvPEqDrwnMQoUhQheiIJUUaJizTgmWZahVaVqRV4LYLN2BBg6lZ0DQLpgqy6gwFoFrDySnyP037LueqPhd1jd00rNuyBeV6c8RnZh82uAFDz0Xv3r0P2+P90h6IgTeGGV+xYgUWPDk3hkf471MHnHk6TuzWs/4TRpL3sD4+H4wCFKAABShwJAnUhVYVhiXASnCuu0tZxY8/jh5Td56EbeliUXec/FnOj5gSwu0gDQnK6r+W/ffy53BEfSzB3IIJsxZARCKxiY9WfwJfXHv06nLiYaH+8OvVSBvYjoE3Bk0G3hjwJPBWvb4JPdt3i+FRvjtVntAJeVk/CLyH5YH5IBSgAAUoQAEKNJrAqtUfonp9+WHNBwy8sU0fA28Mfgy8MeDxVApQgAIUoMARKsDA2/QmloE3hjlh4I0Bj6dSgAIUoAAFXCKgGRpg6NC8OjRdUxfJIWLCCltA2K4Jjpb5qu+IgbfpTSwDbwxz0qCBV9egeeQKUFVZZP8/JDVE0u4F0Awd8Ngl8lI8j7AFKyL1Rapp4vfOlXIiC1Y4em4M3+9/nSrjqB9jdJgyBlXDxBsFKEABClDA/QLyOqcneKAleKH7dPW6p17lIhasYARmTRjmPrmALvoazMDbJCedgTeGaWnIwCvvIo0UH+A1oEnRveTWXdIHMazCrp7khZ4gF7SpHdRhVodg7g2p0Kv7PdBTfHYfbumFGIogslvaxcjVqfu5SUiWd7B1NwnJBwiu6h+BJC+0OMMOuXIl654QzED4B+90YyDmqRSgAAUoQIGfTUBeF/VEL/RUH97/cCXGjBuDlR+sgt/vR17nPNx5259w7q/PRmS3vAYH6183ucL7s03Zfr8wA28Mc9KggddnwJPux8m/PhVfbNiAsqISaHvt4Kr5dHgy4vHo9Gm49bZbMfmByRhx/XCEK2pgBU0VlK0kA81a5iCvc2e8M38JwpXSODyy/7wb51HvYOXCU/kBV+9YayS47n+1VsZhpMdh/ORJKJw0HsVbtiNdT1Y/9N//1U4MxDyVAhSgAAUo8LMJqMWn9Dgs+/BdnDnwVyrkXnvttfB4PJg+fTo+/uRjvPLiyxg44NcIVwRg1dqvswy8P9uUMfA2BH2DBl6/AU9mPAofnIDCCePxztLl6H1cL4Qra6D7DBiZ8bjw0ovx6rxXcfZZZ2Pe3FcQKa+BGYzAkx6PFWs/QJ9+fVEwdhzuuW0kIrtqpVMKNI+9RWR9mUN0ZVZP8QPxBjKbZ2HxgsXI73Q8zD1BmCFT1SvJaq4EYftcE1bIUo/lyYxD4f0TUTC+EKXbS5DhT4FZLS1avqtvqi+nUI8jd8N+LFlQriu3qCvJkCINWWn2atA9Rv1uPXVfU9VMsWSiIZ7OfEwKUIACFPiRgO43oKf50eesftjy7bf4/LN1SElOVb9B3b1vL9p3aI9jOx6L5W8uRbisGua+MANvE30WcYU3holp0MDr1eHJisfKzz7CKX1PwdgxYzHmrnsQKg/A8BuwUjzIym2GLl26YM2aNdhZWgFdVoADEXiz4jD+/kkoHF+IVStWokdeN1VbZIdWPVpsb6lSB1PejZqAkeLFJ+vXoGevnli1chV6dstHRH49EzShyQ+8z4jWLUXrhYPS/NuEkexDwV8moKCwAGUlpchMzbCL9+Vfg7BsSxmxSy2CEftx5FdDqgbK+C54yzgCEVWWoUkj7wSPKsvQvJp9cYDMkQRieaxqe+VZhWjeKEABClCAAg0ooH6TmebHk89MR1ZGFi6+4CJY8lrl80BP9uK0Af3x7dZv8fXnXyFcKoE3xMDbgPMRy0Mz8Mag15CBVy48kx8yPc2H7BY56NypM5a9tRRmZUDVzK5c+xFOObUP5jwzB5dfcTmWvPk2+uSfpH6dIu9GTzujP77e9DW2fvOtCovvrXgfBRMLsXLVSkQiEbRr2w433XAjbhh2nQqSkx6+H2MKxtZrZGRkoOSr7Sp0bvjqS4wcczeWLV+mAmmvnr0wYdx45HfrAd2jo2DSeBV4N3+9CWPHjsWrr81DIBDAaf1Ow98efQLNM7Jh1USgJ3nw9ZZvcE/BKLz99tvYu28v2rZpi2FXD8Ufh98KREsuQrqFifdPxHMvPI9tRduQEJ+A/Px8jLt7jOpRbO4Osk44huctT6UABShAgYMTUAtF8R61+CLXqaiLwyMWjBQ/tCQPWrdrg65duuC1F+fZK7zVXOE9ONnGP4qBNwbzBg28gFo9NbLiMeSqIXhx7lxUlJYjUYtTbVEmPHAvpjw0BeVl5cjJzcHNN96EcXePVeG1RgsiMzsLQy67DP986p/4Yv3n6HnyiTiu63G4/bbbER8Xj+deeA6zZs/C09Nn4MrLrkBpRSn+/o+nMHbcWDwzezZ6HN8Dxx7TEVuLtqJ7r3y0aNECI24ZgaSkJEx9aCq+2PAF1n60Gq3btFFBWgLv6aefjq55XdCv32lYv36dKsXo1/dULHh1vrpgbkdFMfL/rycy0jMwZvQY5ObkYuGiBXhwymTccvMtmHLfg6r298577sKj0x7DhMLx6N6tB3bu3InHHn8UH378ET5ftRa5SVnR+uIYJo+nUoACFKAABQ4kIDk32oZMXQjuMWAkeqAn+nDvlPswavQoLHhtPs44uT/CO1nDeyDOn/PzDLwx6Dd04NX8Hniy4/D0v2fjd9f+Di+/9DLO/dVA1Xas/5kDkJ6ehpfmvoRBgwdh+/bteHfpu+qd54K3FuGc887BzKdn4opLh6hjHnrsYTzx+DR07pQX3RfcxFGtj0b3bt0x75VXoZnA03NmYuiwYaqk4YTjeqiqhBF3/BGPPzENWzZ/gxbZzdW2jcWlJWjXsT2mPjAZv7/hxvrAO2rUKBSOLlDvgDWfgSGXD8HzLzyPYHUAOnSMuP1WPPmPp7B+3Xq0Obq9j3m6AAAQWklEQVS1XVNsaLjx5pvw5FNPorS4GOkp6eh2Qg/k5ORg0aJFdvcH00JVZRUeeewRXHrBYLRr1hpmTYgXxsXw3OWpFKAABSjgQEDToPujHZISvZg+awZ+f/ONuPP2P2HCmEJ1Qblc91J3jQkvWnNg20iHMvDGAN3ggdcj3RjiUFJdgZZHt8Itw4fj4akPo7q6GhnNMvHA/Q/gDzcPx2NPTMOIW0egoqQcKakpuOPOOzBl6lRs31qE3LRmqmZX9e01ot+s1MkaOvr07YOysjJ8sW69ugjt6WdnYdjvhqm63xO69oDmNdCle1ckJyVjxXvvI7JLanoj0OM8qnuDJe9043QUTLRLGlZ/uhpd2nWGGQipX/eMLhiDSfdOQlVFJVJSUtCpS2dkZ2fjjUVvRJt0W+qd8+I3F+O888/H0iVL0fekU3DOBedi2fLleOrJJ3HRBRfB6/ECEelDHIZVayIi/Q7Z+iyGZy5PpQAFKECBgxZQYdeAnupVr39Sxlc4cTxG3jUS48cUwtoXVG3J5LqYug5FDLwHrdtoBzLwxkDd0IFXlliNVJ/qhNC9Zz6CoSA+X7ce8xcswMBzBuKz1WvRuWNnbPx6Izp3zcPcF+fiwgsuQLfu3dVK7OqPP4EZMGFpFv4xczpmPTMbX375JXbv2a0+HwwG0a5dO3z5+Ua1W8zTz878YeD1GUhvloG+ffqotiuhshpVkK82m9Cg/gGQQF5wr33RWumOEqR7pUtDSF1wVxi9mK2yohJpqalISk3Gvn379is+e8YsDLn0Mmwv3oFLL78U769YgcTERJzaty/OP+98/PayKxFn+FXHCVUn9RMt02KYVp5KAQpQgAIUsAVkwUg6I0lffL+OYTddhznPzsEjD/0VNwy9Tv22UYVduQble108GXib3hOIgTeGOWnwwCubpiV44GmWgJFj78b9Dz6Aom3bMHXqQ5j9zGxs37JNdTfQ4wwc1bY1Bg8ejNGjR6NZdjPccdvt+MuEv6hQqFZa77sXw64ZiiuvuBLZOdkwPB5cdfVVqj72fwbeLt0hJRWZOVk4qXdvzHspWpAvgdcrnR401S1C+hMW3Guv8KrAK314AxJ4E+zAO74AlRU7kZaWhqSUZBx//PGYMnkKLDO6I03dXhcm0LrV0chOa6bKHORrfLLmU8yb/xpef/11rPpgFToc0wHL31qKTH+aCr3s1BDDk5enUoACFKDAAQXUBkvJXvVbyxF33Iq/PfV3zJk9BxefdxGsmpBqQ2YGw/aua9/bXpiB94C0jX4AA28M5I0ReNUmE1nxWPrBuzj9zNPx7LPPYvLkyejYoQNmPTVTrbhKq69rbhiKtZ99hnFjx+HCiy7E4kWL0f/kU9VqbIs2rdCieQt8+MGHQMi0dx/26zimQwf13X/5xcZoScOPVni9Brr37GGvFn/yqd0dQdqUxRkoLS2BPz4eGTmZ9TW8+wu8O8sqkJaejryueTAMA2vXrAWCpt3jN1pmoeqeoru7aTJA2a9c+vFK716vjoVvLMTZAwdiQuEE/Hn4HXaDb/n1EW8UoAAFKECBBhLQ46XvfQJeeWMeLh50MWbMmIGrrrxKtd2URRd1l9fVWnuL4bodTRl4G2hCYnhYBt4Y8Boj8Erg86THwUzSkJWbrVZxZ82ahSemPYFrfvNbVVcrv2qZ9Z85uPa6a3H99ddj5syZqCgugzdiqHCa2bwZ+pzSR130VhcSX1+8AOeddx7atGmDTV9tUj+0M+fMwtBhQ1W9bq/8Xkpm+IjhmPa3J1RI7XJsZxV+q3btQsvWrTBm1Bj8+U93HTDwlpWUITMtAyNuG4FHHntUBe/847vb7V00DfPnz8eSZUsx9s5R2FdTg5Hj7sbVV12Fvn36qhVq6dlbGw4iKTkJt/5hBO4bM8kOvD+xc1wM08pTKUABClCAAkrASPTCTPUgL78ramtrMW6s3b7TrqiThRppVWbhsgsugT9k2DutWdxprSk+fRh4Y5iVRgm8GmAk+WBkxuGi3wxSF3jJRWubv9qEVqm5atVVT/Fhx94yHN22tap57X9af7z8/FyYe0Kq9+2gIZdg/sIFmPb4NHTq2AlLlryNfz33b+Tl5eGF/7yAhfMX4qQTe2PZO8tx1jln4Zqrr8ElgwZjQL8B2FGyHfkn9lQlCaPuGaUuIHv0sUexbv06rPlgNdq1b2sHXtlpragY6YaUNITtXeLul5KGQpQU7UBWWhaKiovQ48QT1JaMEpaPad8en67+FBMmTUSfk/rg1X+9qAJw79NPwbaiIvz5rrvQ6dhOqK6pxj9nzMDCRQux/O1lyD+2GyLS/oWbT8Tw7OWpFKAABShwIAEpKywL70KrY47+yUM3f7IRLVKzVZmh3LjCeyDZxv88A28M5o0SeKVmPnpx2N/nTMdNN99kX2i2boNa5TT3hlWolQvbOnfrgo0bN+KRvz6CG397HSJ7gtATvNhRVYKbRgxXG0d4DA8G9B+AqZMnq4vDLh40SBXlL1n4Jlq3bo1Bl12ChW8sUiUQq5a8j4ysTKzbsB4jR43EO++9C13XcUKPfEwsmIiePU6AZlkouG+CumK1ZMt2pOnJsGrDalW6cPIkFE4aj+2btqJZSqbq+vDVlk0YXTAaby15G7tkpbhFS1x5+RW46493IsHwq44SlXurcE/BaBXSS8tKkZqSim7duuHuP43EqSf3gbkrqDo1SAkEbxSgAAUoQIGGEpCuDLIJlPy2VHU70u2F3for1GSFN7pbqLQmq7t4jYG3oWbk0B+XgffQ7dBogVeK5pO8aiMKCafqtyjBCCJVterXJxKI1a5sfrsg1jIBc29QdTJQBfdJsp2vAXhkm5joTjGyM68BqHpZ+bu68Ci7yuj2r2hkW2GpR1JbActjy8Vk0NTKqtTfWjXh+gvM7O2EoVaV1TnyNWUL5Lq/l64Kslqd4FVXvMpYZNc29fmQqVaF694Zyztq+XpqhxvV6Rv215TtjGvC6vvi6m4MT1yeSgEKUIACBycgr3vyWlR3XUn0Nan+ZHn9jNbyqrpeuR6FK7wHZ9vIRzHwxgDeWIFXtUUx5AdObfli98CVC7xCkmwt+8Iu+YGUi7zkh9GSoGrV18iqz0nYlceQ8Cg/kHKMxNdolwQJyZokX9k+Ue6qLsn+4ZVeuT8+X/2Am6YdSOX46BteVZdrSt2tvBP+0d9LJpagWzceeass30s4Eh2vHZpVl4a6Y+Qx1D8ocpxs6fjdPygxTB1PpQAFKEABCjSYAFd4G4z2kB+YgfeQ6dBoK7wxDJGnUoACFKAABSjQyAIMvI0MfhBfjoH3IJD2d0ijrfDGMEaeSgEKUIACFKBA4wow8Dau98F8NQbeg1HazzEMvDHg8VQKUIACFKDAESrAwNv0JpaBN4Y5YeCNAY+nUoACFKAABY5QAQbepjexDLwxzEld4I3hIf7r1IS8LJzYrefhfEg+FgUoQAEKUIACjShQF3gP55dMG9gOvXv3PpwP+Yt6LAbeGKZbAm9D3PiEbghVPiYFKEABClCgcQSYDxrH2clXYe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6Agdd1U8YBU4ACFKAABShAAQo4EWDgdaLFYylAAQpQgAIUoAAFXCfAwOu6KeOAKUABClCAAhSgAAWcCDDwOtHisRSgAAUoQAEKUIACrhNg4HXdlHHAFKAABShAAQpQgAJOBBh4nWjxWApQgAIUoAAFKEAB1wkw8LpuyjhgClCAAhSgAAUoQAEnAgy8TrR4LAUoQAEKUIACFKCA6wQYeF03ZRwwBShAAQpQgAIUoIATAQZeJ1o8lgIUoAAFKEABClDAdQIMvK6bMg6YAhSgAAUoQAEKUMCJAAOvEy0eSwEKUIACFKAABSjgOgEGXtdNGQdMAQpQgAIUoAAFKOBEgIHXiRaPpQAFKEABClCAAhRwnQADr+umjAOmAAUoQAEKUIACFHAiwMDrRIvHUoACFKAABShAAQq4ToCB13VTxgFTgAIUoAAFKEABCjgRYO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7g/wGFqW0XqlpuP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4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5536" y="2380547"/>
            <a:ext cx="432048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 données textuelles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860032" y="5130847"/>
            <a:ext cx="3888432" cy="923330"/>
          </a:xfrm>
          <a:prstGeom prst="rect">
            <a:avLst/>
          </a:prstGeom>
          <a:solidFill>
            <a:srgbClr val="92D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2816" y="1772816"/>
            <a:ext cx="3937176" cy="422756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 par défaut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95536" y="537321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smtClean="0"/>
              <a:t>GridSearch</a:t>
            </a:r>
            <a:endParaRPr lang="fr-FR" i="1"/>
          </a:p>
        </p:txBody>
      </p:sp>
      <p:sp>
        <p:nvSpPr>
          <p:cNvPr id="15" name="Rectangle 14"/>
          <p:cNvSpPr/>
          <p:nvPr/>
        </p:nvSpPr>
        <p:spPr>
          <a:xfrm>
            <a:off x="562815" y="3121045"/>
            <a:ext cx="926751" cy="67117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Bag of Word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0976" y="3121045"/>
            <a:ext cx="1065262" cy="67117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1600" smtClean="0">
                <a:solidFill>
                  <a:schemeClr val="tx1"/>
                </a:solidFill>
              </a:rPr>
              <a:t>Wiki2vec emb.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43905" y="3121045"/>
            <a:ext cx="1656087" cy="67117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Univ. Sent Sent. encoder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2815" y="4031409"/>
            <a:ext cx="3937177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2815" y="4725143"/>
            <a:ext cx="3937177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Partitionnement</a:t>
            </a:r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815" y="2560568"/>
            <a:ext cx="3937177" cy="422756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Extraction de features</a:t>
            </a:r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2040" y="1844824"/>
            <a:ext cx="38164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Codage et utilisation d’une classe « </a:t>
            </a:r>
            <a:r>
              <a:rPr lang="fr-FR" sz="1400" smtClean="0">
                <a:ea typeface="Yu Gothic Light" panose="020B0300000000000000" pitchFamily="34" charset="-128"/>
              </a:rPr>
              <a:t>GridSearchClust 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» permettant d’optimiser les paramètres d’un pipeline terminé par un algorithme de partitionnement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Deux types d’optimisation possibles: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smtClean="0">
                <a:ea typeface="Yu Gothic Light" panose="020B0300000000000000" pitchFamily="34" charset="-128"/>
              </a:rPr>
              <a:t>scores intrinsèques</a:t>
            </a:r>
          </a:p>
          <a:p>
            <a:pPr lvl="1"/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(</a:t>
            </a: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qualités propres des clusters)</a:t>
            </a:r>
          </a:p>
          <a:p>
            <a:pPr lvl="1"/>
            <a:r>
              <a:rPr lang="fr-FR" sz="14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Silhouette, Indice de Davies-Bouldin, Calinsky-Harabasz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scores extrinsèques</a:t>
            </a:r>
          </a:p>
          <a:p>
            <a:pPr lvl="1"/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(comparaison avec des catégories vraies)</a:t>
            </a:r>
          </a:p>
          <a:p>
            <a:pPr lvl="1"/>
            <a:r>
              <a:rPr lang="fr-FR" sz="14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ARI, AMI, V-measure…</a:t>
            </a:r>
            <a:endParaRPr lang="fr-FR" sz="1400" i="1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657080"/>
            <a:ext cx="244090" cy="1564142"/>
            <a:chOff x="8648390" y="4508757"/>
            <a:chExt cx="144016" cy="648072"/>
          </a:xfrm>
        </p:grpSpPr>
        <p:sp>
          <p:nvSpPr>
            <p:cNvPr id="19" name="Rectangle 18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288350" y="3135701"/>
            <a:ext cx="244090" cy="521381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Bag of Words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958155" y="5433506"/>
            <a:ext cx="2016222" cy="1477328"/>
          </a:xfrm>
          <a:prstGeom prst="rect">
            <a:avLst/>
          </a:prstGeom>
          <a:solidFill>
            <a:srgbClr val="92D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184068" y="1944003"/>
            <a:ext cx="356439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Recherche des paramètres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des mots appraissant  dans un nombre limité de de documents (</a:t>
            </a:r>
            <a:r>
              <a:rPr lang="fr-FR" sz="1400">
                <a:latin typeface="Yu Gothic Light" panose="020B0300000000000000" pitchFamily="34" charset="-128"/>
                <a:ea typeface="Yu Gothic Light" panose="020B0300000000000000" pitchFamily="34" charset="-128"/>
              </a:rPr>
              <a:t>min et max) </a:t>
            </a:r>
            <a:endParaRPr lang="fr-FR" sz="14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Limitation du nombre de mots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Comptage des mots ou approche binaire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Codage Tf-Idf ou comptage des mots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Inclusion des n-gram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Combinaison linéaire du bag of words des decriptions et de celui des noms de produit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Clustering (sans réduction de dimension préalable)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i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 divers scores du clustering (intrinsèques et extrinsèques)</a:t>
            </a:r>
            <a:endParaRPr lang="fr-FR" sz="1400" i="1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51520" y="1268760"/>
            <a:ext cx="4514851" cy="4076650"/>
            <a:chOff x="251520" y="1484784"/>
            <a:chExt cx="4514851" cy="40766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84784"/>
              <a:ext cx="4514850" cy="348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7"/>
            <a:stretch/>
          </p:blipFill>
          <p:spPr bwMode="auto">
            <a:xfrm>
              <a:off x="251521" y="5085184"/>
              <a:ext cx="451485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>
            <a:spLocks/>
          </p:cNvSpPr>
          <p:nvPr/>
        </p:nvSpPr>
        <p:spPr>
          <a:xfrm>
            <a:off x="245296" y="4902768"/>
            <a:ext cx="4514850" cy="792000"/>
          </a:xfrm>
          <a:prstGeom prst="rect">
            <a:avLst/>
          </a:prstGeom>
          <a:solidFill>
            <a:schemeClr val="tx1"/>
          </a:solidFill>
        </p:spPr>
        <p:txBody>
          <a:bodyPr wrap="square" numCol="2">
            <a:spAutoFit/>
          </a:bodyPr>
          <a:lstStyle/>
          <a:p>
            <a:r>
              <a:rPr lang="fr-FR" sz="1100">
                <a:solidFill>
                  <a:schemeClr val="bg1"/>
                </a:solidFill>
                <a:latin typeface="+mj-lt"/>
              </a:rPr>
              <a:t>Best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hyperparameters</a:t>
            </a:r>
            <a:r>
              <a:rPr lang="fr-FR" sz="110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'custtrans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__binary': True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, </a:t>
            </a:r>
            <a:endParaRPr lang="fr-FR" sz="1100" smtClean="0">
              <a:solidFill>
                <a:schemeClr val="bg1"/>
              </a:solidFill>
              <a:latin typeface="+mj-lt"/>
            </a:endParaRP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__max_df': 0.15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, </a:t>
            </a:r>
            <a:endParaRPr lang="fr-FR" sz="1100" smtClean="0">
              <a:solidFill>
                <a:schemeClr val="bg1"/>
              </a:solidFill>
              <a:latin typeface="+mj-lt"/>
            </a:endParaRP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__max_features':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500</a:t>
            </a:r>
            <a:r>
              <a:rPr lang="fr-FR" sz="1100" smtClean="0">
                <a:solidFill>
                  <a:schemeClr val="bg1"/>
                </a:solidFill>
                <a:latin typeface="+mj-lt"/>
              </a:rPr>
              <a:t>,</a:t>
            </a: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'custtrans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__min_df':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0</a:t>
            </a:r>
            <a:r>
              <a:rPr lang="fr-FR" sz="1100" smtClean="0">
                <a:solidFill>
                  <a:schemeClr val="bg1"/>
                </a:solidFill>
                <a:latin typeface="+mj-lt"/>
              </a:rPr>
              <a:t>,</a:t>
            </a: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'custtrans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__ngram_range': (1,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1</a:t>
            </a:r>
            <a:r>
              <a:rPr lang="fr-FR" sz="1100" smtClean="0">
                <a:solidFill>
                  <a:schemeClr val="bg1"/>
                </a:solidFill>
                <a:latin typeface="+mj-lt"/>
              </a:rPr>
              <a:t>),</a:t>
            </a: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'custtrans__pname_weight': 0.6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, </a:t>
            </a:r>
            <a:endParaRPr lang="fr-FR" sz="1100" smtClean="0">
              <a:solidFill>
                <a:schemeClr val="bg1"/>
              </a:solidFill>
              <a:latin typeface="+mj-lt"/>
            </a:endParaRPr>
          </a:p>
          <a:p>
            <a:r>
              <a:rPr lang="fr-FR" sz="1100" smtClean="0">
                <a:solidFill>
                  <a:schemeClr val="bg1"/>
                </a:solidFill>
                <a:latin typeface="+mj-lt"/>
              </a:rPr>
              <a:t>'custtrans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__tfidf_on': </a:t>
            </a:r>
            <a:r>
              <a:rPr lang="fr-FR" sz="1100">
                <a:solidFill>
                  <a:schemeClr val="bg1"/>
                </a:solidFill>
                <a:latin typeface="+mj-lt"/>
              </a:rPr>
              <a:t>False</a:t>
            </a:r>
            <a:r>
              <a:rPr lang="fr-FR" sz="1100" smtClean="0">
                <a:solidFill>
                  <a:schemeClr val="bg1"/>
                </a:solidFill>
                <a:latin typeface="+mj-lt"/>
              </a:rPr>
              <a:t>,}</a:t>
            </a:r>
          </a:p>
        </p:txBody>
      </p:sp>
    </p:spTree>
    <p:extLst>
      <p:ext uri="{BB962C8B-B14F-4D97-AF65-F5344CB8AC3E}">
        <p14:creationId xmlns:p14="http://schemas.microsoft.com/office/powerpoint/2010/main" val="28891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 données visuelles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125670" y="1946446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Images</a:t>
            </a:r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11560" y="2464124"/>
            <a:ext cx="4309490" cy="564418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Pré-traitement des </a:t>
            </a:r>
            <a:r>
              <a:rPr lang="fr-FR" sz="1600" smtClean="0">
                <a:solidFill>
                  <a:schemeClr val="tx1"/>
                </a:solidFill>
              </a:rPr>
              <a:t>données par défaut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963" y="3174778"/>
            <a:ext cx="902238" cy="67117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Raw px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68217" y="3172848"/>
            <a:ext cx="1184172" cy="67117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Bag of Visual W.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03524" y="3172847"/>
            <a:ext cx="1917525" cy="67117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Features extr. (Transf. learning)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559" y="3999241"/>
            <a:ext cx="4309491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9904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 données visuelles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22130" y="332656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celui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4" descr="data:image/png;base64,iVBORw0KGgoAAAANSUhEUgAAArwAAAHCCAYAAAANehpvAAAgAElEQVR4XuxdB3xUxdc9STY9ISEkofcmTUBQUbEDdkH/WLB8FgQVGyI2xAJKk66oiA0VC1YsoKKgIFIVpAlIlxpKes8m+X5n3s7mZdlNNrubkCx3+D12s++9KWfamTv33gkoLi4uhgRBQBAQBAQBQUAQEAQEAUHATxEIEMLrpzUrxRIEBAFBQBAQBAQBQUAQUAgI4ZWG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VB9V4/8Fls27kPY566B/0u7+mDGCUKjUBmVg5emvYhflu+Djl5+eh9QXdMeu7+KgNo4ZI1ePT519Cgbh38PHdylaXry4QGDnsZK9f+g0cH34B7brlKRZ2SloGefR9S3xd+OgkN68X7MslTLq4Vf23GPY9NRNeOrTFnxjOnXPmlwL5DoO+dz2DHngMyn/gOUqcxjZ/xMT78YiH6Xt4TY5+6p5JTk+irAwLVmvCu+XsrvvnpD2zYshOHkpKRl5eP0NAQ1I2PRYfTmuOa3uei51mdTjqOQngrrwpGjHtLtYGAgAA0bVQXXTq0UhNBVQUhvFWFdM1ORwhvza6/6pR7IbxVUxtCeKsG5+qUSrUkvIWFhRgx/m18//MKhRXJTt2E2ggLDUFyagbSM7LsGF55ydkYP/JeBAUGnjRchfBWHvRnXXkfsrJz8cSQm3HHjZdXXkIuYqaE+dCR4wi2WNCscb0qT98XCTqT8BYWFWHX3oMq+uaN68NiCfJFUqdsHJ4S3rc++h7T3voCiz+fgroJcacsfu4WnO327Cvvx5WXno3Rj9/t7ms16rn/DiQhL78A9RLiEB0VUaPyXpMyWx0I76DHJ2HfgSP48eOXaxJ0NTav1ZLwvvH+N5jx3tcICbZg2L03ot8V5yM6MtwO8v5DR/H2x/Px+Xe/qd9OFhnSGRLCWzntn4P+GX0Gqci/fvcltGnRqHIS8vNYnRFePy9ylRfPU8L74DPT8esf64TwulljW7bvRf9Bz+N/V13gt4TXTSjkMS8RONmEt7i4GOdc8wBia0UJ4fWyLt19vVoS3ov7D8WRY6l4eOD/cO/t17gsy1NjZuG7n5cr/cofP5l40qS8QnjdbW4Vey47JxdnXnGfeun7D8aheZP6FYtAnlYICOGt/IbgKeG94LqHcTwlXQivm1U099tfMXrK+0J43cRLHnONwMkmvLv/O4Sr/+9pNG6QKIS3ihpqtSO8+QVWdO1t6Gi+O+VJnH1GO5dQHDh8DOv/2YnTWjZWZIiqDzpw9fTdzyvwzY/LlEFZemY2wkKD0aJpA6X7e3O/S04gyP+75zls3fEfZk97Cqe1bopZH36Ln5f+haSjyYgID0P3zm0xdFD/E4hXWYR31dotGPzEJBQVFWHa6Idwac8z7HnkRPfB5z/ht+V/g1Jr5r9+3Tq4sEdn3D3gSsTFRtufvXPoeFCn+ea+l+DZR//PKSYZmdno2e8hWK2FeGfKE+hxRvtymxHxpuL+T7+uxp79h8EtwxZN6uO263vj2svOK4WpjuzvTTvw4ZcLsW7jdiSnZSAsJBhNGtVD7wu64dbreymszGHCjI/xwRcLMeTOfhhyR198+s1iJZ3/78ARFX/blo3Vwub8s0+3v3ZJ/0eRdCzlhPyzTCxb75sew8Gk45g66gH0ufDME56bMutzvPPxfGXkNm30g6XuL1q2VqX/z797kJaRhaiIcNRLjEOv87updlE7pgT3snR42cbm/7IS835cBkqeMrNzEB0ZgXatm6DvZT1xVa8eJ+DnaRsrryLZD7gz8vfmHSiwWtG4fiL6Xn4e/u+GyzB4+KQKGa150neYP7YlYj7/lxWqbrgd26Nbezx413UICQkG65Rhw+J37X3vurtH4t9d+1WfCwoKxJjpc8CJ4PlhdyhjEh3WbvwXc778GX9v3onk1HT1PvvKRed0waBbr0ZMrUiXbW7wrVfjzTnfKRWpI8dSUKd2LVzV6xw8dPd1CAoKUn2eO0rrN+9Q6jMtmzXAkDv64eLzupYHu/1+RQkvVbY4NjmGO2+6HI/ffzN+WfoXHnnuVZzZ+TS8NWk4Jrz2CX76bTUiI8LV5Mixr8/Nw9Xry755tVSb1XEOuP9FZf/wzCO34ZbrepVKinX1xfe/Yf6ildix+wDy8wsQV7sWzupyGu686QrVJysaKKR499MFWLpyPQ4fSVZ13qldC9XnacznGHJy89TY88vva7F3/2Hk5OajVlQE2rdphlv/10uNgzqYy+sYz5ofZpYacziefvbtr9i4dZca92tFR6JDm2a44ZqLSo2/5niI08z3v1XzSW5+Ppo1qoebrr0YN157MZ6f+B6+mL8E991+LR4aeH2p5LkoZ7tkfe21qSLExdZC146tcPv/+qBLx1alni+vXvlwWTq8FZkzdMJs3+9/9iP+2vAvjh5PhcViQWJ8LM7u2g63Xt9btffyAvsHx5dWzRrim9ljXD5+zR0jlKoU+/z9d/RVz/ki/fLyp+9XZD5zRni96VcFBVY1t/3462rs3HsQbN+cS2h7ck2fc3Hd5T3VeMOg5y/Hcr0+biguPKeL/eeKtmV3xtOqrA93662qnqt2hJcF73H1EJC8jXj4NkWgPAlPvDRTkRGGRg0SUDe+No4eTwP1oxguOrcLZox5pBQhuem+Udi0dbfyAkCVCTba1s0bKgK5c89BRQZJQr+ZPbYUGXVFeDlxDxjyoioLSSrJqnkQGvz4JCXdoboGCTY7DK1zqTfKjvLu1Cft2/iUZFOizYl9yZfTERxsOQEWGnfRyIvk7edPJyMwsGQB4AxD6kLfMXQ8/t25T3XEZo3rIjsnD4eSjqvHLznvDLzy0kOlMCJB5+TLQMLRsmkDNYju+u+Qyj8Hz9lTn1KTpw6TZ87Fu5/+gLtuukJhwcmDCxQSYw6OHBiY17cnPWFf4LwweTaSU9JBcspw7pkdERkepiZiDqSeEt7XZs/D67Pn2dtF/cQ6yM3LV4My89+8cT3Mnv404uNi1DOuCC/bwrAXXlMTHUOblo2REBeLfQeP2NvYZRediUnPDSlVD562sbL6AD0w3PvEZNVO2T5JGEi+2ZZJ+NPSM7H8z81ue2nwpO8Qj3sfnwwSPy5i2rduitiYaGz4Z4eaYEc9fhceHvmKard///y2vTg3Dn4Bm//dgwnP3IsJr32sdPQZnht2hyIcDCQvo6d+ABJxlq9po3rIys5RbY5lblQ/AZ+88VypPqnbHAnkgUPH8NuKv1VfPp6cbl9I3d6/D666tAfuenQCIiPCkFAnFnv3J4Ekhu3xw1efUUaS7oSKEt5Pvl6E31dvxJIVf6voL+hxOkJDQhTJ7nvZeer3IU9PQ4e2zRVJe+WdL9VzJOtLv37FK8KbkZWDQcMnYuOWXarfkwyGh4dg195Dqi9zMTHm6XuUYMDdwLjue3IKUtMzVb+m149jyWnKGwgDSTzrQgeOA7c++JIaV4l1q+aNVP9m/+F7DMPvv0mNGQxsF5TsbtmxF/sPHlXxs50zTBh5L0JDgtX3UVPeV+2FgeQsMaE2Dh4+hj37DqvfFIEddkepYrH/DH58Mmg7wu1lYn48JU2NCZx/OEaTxFDYwcWVDsSKbYfjPNt1h7bNVD5YJl0GxzmsvHpl3K4IL/NTkTmDcS1fswn3Pz3VPjaw7xDv7bsPKFsY1tXMCcPQ7fQ2ZVa1lkbyofkfjndqz8C5i3ln+OGjCWjSsK7P0nenHVZ0PvMl4S0qKsY9w18GBVy6PdeOiUJySga2796vst/rgm6Y8sIDqn+9OPUD/PPvXrUgDQ8LtRvfD7rtatUfPW3L5Y2nvmoP7tRHdXymWhLex1+ciQWLViIsLAQjHrpNrY6oz+tuWL1uixqIOPFSukfJnQ6/r9qAB56epsjr9BcfKnWPAzCllzROIhHiQMoJhoED+sDHXlYSIOoVDxxwpT1OZ4SXA/SAIaPV4Dz4tmvwyD3/sz/PVeg1dzyt7nEAfuzeGxFl01HmZMSBneUnKZz37kvKoIik7KLrHwHvO+ZbR/zAiGlKWuyYnivcHhv1uhrIKYWYPvohO8lbt2m7mrxIvJ988Bb8X/8+KgpKP2578CWwcz/14C247X+97WSYEp17hk9Ugz8lrpS86jD97S8xa853Clfq5b760sNo17qpus1Jg2SNUnhKeDn46lCWSoMnhJd1ctH/hqqJje2CZFAHTtR0P8a2c/fNV+Cx+25St1wR3nc+WYApb36m6m3G2EeUJE4HSuLvf2qqIvIjH7kdA6671H7P0zbmqg7Zjq+67SlFFCgRmzLqAWXcycD2NXD4y0hNy1R16Y5bMk/7zpfzl+K5ie+qtvrGuEfVAoWB7fWJF9/Atp371U4J+/E6E+G9ZciLql2d1bWdbZF7qyIz9MZC8kEMuWuRm5uvyM+j995glw5z8cp+zrbHtvj0Q7ee0Oa4XUip4YyxQ5VUi4FGYjQW4/jSqF6CksTfc8vVaqIiQbv70QlK6kzCN/6ZwW4NOxUlvIyUpOjC6x9R8Tsarf2xZqMiYdyRysrKUW3oikvOBoqNBbw3kii9oGG/50KDCwYGtqUPP1+IiW98quqJkjySlvIC66jf3SNVe+Oi/okHBijixwXKp/MW46XpH6o6+2Tmc/bJXEsMubDkApMLTQaOLa+99zVmfvitygNdAerFJ+9rQutMh/eL75fg+UnvqcX2tFEPliJxnOiHjXpdtTHWqSbzHAuuvO0ptcPG8YfvsV0wkJxyTODCjW3X3H94n2Mk5xPaFrwxfpgSNDCw3O9/9pPCkeX+/K1Rdol5efXK950RXk/mDMZ13cBnlUCDOz3D77vRLmHkQpH94L25P6Djac0xd+bz5VWzPS5HHPSLFCRQoGCOz5fpl5fBis5nviS8v/z+Fx559lW16P7glRGldoE5lrCtsA2xnXBxy7Bg8So8PvoNpyoNnrRlxlneeFqV9VFefZ2M+9WS8LJh3Dl0gl1Sxi0pTuZchfJyVF9wBI5SQW4XckvVmQsrbSjCLa4XHrvT/vptD44ByR6lqD99PPEEC1lO6JzYSaBJOnVwJLwkdXcPm6DIszMff1//8DtGTnhHDZRfvv3iCZJYDm6XDRiu9JgphdZbqyTC1GFTEp+XHi5VbBLxnn0fVNvKrlbg5hd27zuMq29/SqW9YM4E1enMgVvTVAto3bwR5r33krrFwZ8EkHXx+nhje9ocuLpluRknJcx6AqB06s0Pv1OPcjBwlCZo6TXrecV3r9mj9DXhJRGlagil59wGdgwkjd8uXK6kkxpzZ4SXk+QlNwxThMUshTLH9+q7X2HmB9+q7Sziq4OnbczV4GAmqL/MLcFcP7905Qbc/9QUo/7c8MPrad+5/aGxoNqBY59iuiQZV9z6pCKTjoRX40GivPCTiSd4KuACiuSIktnXxg1Vklhz0DsOXEyx3etgbnPfvT9WEUcd2K7Ovup+Ra7O6NQGH746olSc3JakBIa7Fd/OHusK+lK/+5rw6viYCCXdlHibg6eEl238ytueVMTnJ+IdX/uE8g19bgZ+XvqnIklPPjCg3PJTPYg7MiTOCz6acIKqGBe0y1ZvVGoVVK9g4AKYY+253TuCknZzIPE+v99DSEvPwsRn78OVl/aw33ZFeEkyqeJRlprTx1//olRmuNj+4q1RKk5Kd6njzjGL/cfRUwbHLS1dN/cfszTzszefV1Jhx/B/D49VagT9r74Qo4bfpW6XV698xhnh9WTOYPvu3Otu1c65eKHEuxTOhYV4/f1vkBhfG/2vusBOhl1VuPYoQjWVT9947oTH+t01UkkzKQxhnfo6/bIaoifzmS8Jr945dBT26DxzobNl+384p3sH+6LPFeH1tC0zrbLG06qsj3IHjZP0QLUkvMSCg93MD77BF/OXqi1Gc+Aqiqtx6pi6o6fqiC1X3rPn/qhIDQmlDrqxXN37HCX5cAzcludWKQkbiZsOZsLL7cgnKKFevArnndkJb4wfesJAoicUs56TY1qaXHNLjdtiDNyi5pY4t8+o1mDWW6T6BiU33IL96LWR5TYn6s6xw1NF4Kt3XjzheUoEk46mgNsylJiwE1LVhL+PGzEY1/Y5cbuTz5x77YNqq8z8jCYfnFwXfzH1hLR0uXjDrN/pa8JLKTLrioEkh2SnvOCM8HILnltHDIs+m2In9ua4uP1IfV3HZzxtY67ySVJNcs3FEz1ZOAaS87OvGqIkpe4Q3vLwcNZ3SFDoTYNSI/MCzRzX2Ffm4KOvfnFJeLVudnnpO97XW8SUtK+a/4b9tm5zjkRYP6CNxZxJq0jOSNIoWVzy1XS3slSZhNdZW/WU8GrSR4n6e1OfdFo2vQB11aYcX6KqChdKJDkkO46BC3e2P+6W6Z2s8kDVW7Mk3CTeOrgivCRaJFxcOK39aZZT8kZBCheqDMu/fU2Nn9ojkJkEm/PGRRrbCsmCua1w/mBfoLSdwhFngXYLtF8wP2MmvK7GIGeE19M5Q6sHUveYOsjeBErBLxvwuNrVW/RZ6cUBVUauuv0ptdjhGK+l8r5Mv6y8V3Q+Y1y+JLw6fS6YuAAy70q4yrcrwutpW2Y6en5xNZ5WVX14084q891qS3h1oSktXfHnZqxa+w/+3LAN23bsU1tvOnDgnvzc/aV0RvU9rvb5Hrc8j6emo7DQeG/T1l1Kf8ZRUqkbC3VESUYdg54sTm/XEp+8YRAnBjPh5TYrpQLUw5k9/akTDLj4PCWrXJFS+pdY50QJC585cPioklaQNM+a+Jg9La2UPnLo7RjQr2SrnNsp3FahfhrVJMoLlMhQMuPMqMvZu8Tw0huNyYLSEa2S4PisNpQxq1Vo8kGjv/enP31C9LqD88bahW/Z9fF8TXgZP0/D4qTDRQMl5Zee300tmswGguYMOiO8lAI/PXaWmrzNJMv8ntml2luTHse53Tuo2562MVf1+cz4t5XRnOOug/l5bShXEcJbkb7DZ6liwuDKm4Ye3F1JeKmuQGm5q0ApMfWQtY4n8WXgooykl3pwf/74pv113eaIO/F3DFol5uWR9ymVBnPQOwFUqfjj2xnldSV1vzIJL8vF8pmDp4RXE0a295ZNS0v8dPzpmVlKxcixrlwBQaJDwuPMOK488Lh43LB5J44mpyrVm2LbC4uXrXW6g+KK8Or2RcLbtcOJBnI6H2vWb1VfP379WXRu3xK6/1BdxNUJjnq8NvefZ19+B18t+P0EoYm5vHrhRIK4buFbaswxE15n9cr3nRFeT+cMqoa8+s5XKlscfy+/+Cycd2ZHt1RVnNXdzfePVup9jrrJWhJ+TrcOeHtySX/zdfqu2lNF5zPG40vCSz3v/oOeU7uyHDc4ptCg9ozT29hVzBzz7orwetqWGb+eX1yNp1VVH+X1+5N1v9oTXkdgSIL+XP8vvlv4B374dbWSPFJn6JPXn7OrBnBbnxKlL+cvUStzV8EV4TXrrZrfLY/wcnLlpMzA77MmDnfq5eD86x5WBlnuBA7KHJx10CtJ8+9Kz7HvQwoLSqTccVau1RN4FLI7J5dRD4lkm4FboVrvz7EMdKRNfTmScZJyBk0+aAT36pjSqhi8X5WEl+2HRxXTYl8vnDgh0bPC1b3OwU3XXmLX4WPenBFeSirZvmi0x21QV6FL73uUIRwNFWjAZh6QKtrGXKWhFzpl1eOdj4wHJ3p3CK8nfYc6gtQNY2D7cybd0CTSFeEdNvgGDLQde+xYVhp4Ub3GcafH/JwrwutqQacJr6NVNOOsToSXurBcBDoGTwmv1nN0Z+zhM9S3Ls9+gmMPJaE8ntXsWaOsNOiBhfqL3PIvKziqDLkivFoNxd1yUYhAYYLuP86M2XRczvoPPWjQYJU7emOfNnyFOwZ6TLn1AWPX5fd5hn6nJryu6pXPOiO83swZVEWgihr16XWgK88+F52p7DMqcuCJViFy3CHQi2rOJRyLzMGX6buq34rOZ4zHl4SX8SnvMpPeK9Wm2XfO7NJOudHrc2H3UnzAFeH1tC2b55eyxtOqqA93+2FVP1fjCK8ZIBpccQBnMG+l6oZM4x1KGkk2eFKblpJoAuZrwst8cPufRyBTp9YVqdHbqY4GTe5UPo2raHhFIkXdUEqJf/ptjfIYUJaUwjFuPfFRP456cuUFMyktk/AOn6hIv1lfrzoRXl1OSqy5DbtkxXr8tWGbMgpkIJGnhELrNDsjvHrhUx7h7dxroNrmNxvI6RW4rwiv3k4u6zx4rV/rDuH1pO+YVUXoQUAbeprbFAk3iYMrwusKD20Mwrg4aVAfsnmTBvaDaDSB8FfCSw8uK02qGhpTTwnv8NFv4IfFq04wLC2v/5d1X5Mx2kNQh7u8QCHEjfe+oFz5kXjRXSHJJ9WntPcZ3U/cJbzaP68r/XxXedL9x5metH5Hu4Q09x+tYlAm4d20Q3miYOBOASV/ur26qlc+64zwejNnME6qonGsW7Lybyxfs9nuPYMGelOeH1LKFVZZ9UcJ5qU3PooABGDpvFdUmWiseNktj6udOfZ/Z2orvkrfVd4qOp9VBuHVeWO7XvzHOuWej64vtdCNbZxej7RRsSvC62lbNhNeV+OpzmNl10d5Y8DJul+jCS9BozEM1QgeoI/XO/sp4nJe3weVVbejKzANMt1qcaXqa8JLYzp6GaCEiEZpHADmvvm8Mvwyh2vvHKFc19D3LA/XqGgguSXJfeju63Hf/10LPfgybbMv27Li1QZwjioTrt6hREb7Uf181ii0b2N4WXAMN947Cpu37Vb5Yv4YTgbh1b4z3VHZYFshsZo0c67yGmHWf3JGeCkdfnLMm8qAavWCmU5xoNS9++WGHrjZn7SvCa8+fKUslQbtG7M8wutp36GaweW3PKHKqt0ROYKiF6cVJbz0wkDDPG7FTn5+yAlY85QyGqEK4S3xHa1B0mOjWdWAuxufzFuk/OLOmWG4kPI20Hk+pVuurPcd4/9z/Tbc8cg4Je365r0xTv3A8jQ1Egd3Ca9e9DNOur1z96hs3X9c2W0w7876jx5f6N7ytbFDnUK4ZOV6DHlqqtp5ZJ5oKOgp4fV2zjBnkARs9d9b8MrbXyoPKdRlXvjJJLf1q1l3rMMXnxiI6688X0mPuQPjzljLfHibvjOwKzqfMQ5PJbzO+pWrPkTD5q8WLFXeKyj8MOtSuyK8nrZl5qG8+cVZPiujPrwdUyrr/WpHeElEFy9bh84dWqoBtLygB1vtI5F+NGmFzECXNpQgOAath+RrwmveztFbZTT8mPvmC6W2BbWUha6b3ppoOI+vSNC6YfT9+uErI5RRBT0cLPp8itunzdFZ+rhXP1L4ECfHQJ1J+i5luOLis9UEwmMQaZDmauuSBlI9rn5AbT2TnJCkMFQG4dWDjisDOi2VcXcQZj61MRoNL/76aZaSNjkjvGaJpqs2Rv+K1GdmMEs9yxuQXKnNuGof2hsE28LXTowPSebPvvp+NdiWR3g97TtUg+h22SA1kbE9a5dk5jzryaWihFefuuiqzdE1HF3EnWqE17wAdWY4yfrudvlgVe9mwqulR5Qw/vbVdJf6hRUZj/RY52qXgfYKtJuIiY5SLpm0yyW6n1v46aQTx56sHOWlgbtY7hJes59YGu266z9Zu0x0ZexL4+me/R48wWhNq5a5KgMLpYkgPYTQUwiDp4TX2znDWX1SD/7SG4YpaW95hzyZ39db7lpFTQs56NqSvmbdDZ6m7yx+T+YzZ4TX035VXpm1kaPZ4N0V4fW0LTMP5c0vZeXTl/VRHh4n6361I7z6hCxKz+bMGGk/eMEZQFSeJ3ll4DY0FeYpoeOWP8P3H463+3fU71O/lHqmDD3P6oQ3Xy4xCCuvsZSnw2smvBxEaDXMFZ6jex9tBc2V/48fT1R+Rx0DdZIsQYEYctd1J5SBxKL3zY8pYzwa2NHS2Ow71p3GZCY3zqyF9aRE/S76CGXQ/jsdcdPp0QcwfQGTKC7+fKrdEKwyCK82jqPeJ/WVzIETbN87RigdXTPhpWsfSnJ5upA2IjO/p62Q+Zs2KHFGeM34u9KVevn1T9XpRo7W3562MVd1apYiUUpDNQtz0IeR8LfyCK83fUf7d9QnhZnzQN3BK299Qh0eUFHCqw2inBljsm9R8kVS4qgTqdtcddbhpaELF6sMJH7mcaA8YsSFTPcr7lV6+xzD2CfNgYe7UArJYCa8PFSmz4DhisBR95Rb8o6Bvladem4AACAASURBVFn/WL1JjVvaZ2hZY4pOi4tu6rQ7uo7T44b2a0wf4/S17soLhvaTzDQd+5eW5DmSa+JAf7rc7bvuivPx0pMDT8gydWr5PnVMtecHrTLDMeu3L6epLXpz0K64HPuP9krA32nATENmx6A9TZjH//LqlXE4U2nwZM6gfvTcbxejbcsmpfzGm/PZ66bH1EFDdDNpPtmurPrm3Hbh9UNVn/v63ReV5wYuoJbOe7WUYKey0neWN0/mM2eE19N+Rd6ymYdWPX+/01MPtVs5uq+jFwcGqhZxIeModPK0LTPOsuaXqqyPstrPybxX7QgvO9N1dz+riCu3WugtgZMWT0HSgR2UqyMORpRE0oH6h688Yzdao3SAk6ujmxxacz819i01iHNbmk7VF8wZb1ck95SMuDppjU7J6XCa22w0YNMkixKxfnc9o051ok9DHsSgy8dVFrc/KB3gxEF/to7HphIHWt7S4pKSV0pxnPlZLK9hackM9VVpvKN9lXKbi4dzsC6ockHVCwa62uJqnpJcR/1jloWnN1G30PH448ogvHRmT2Mm6kwrR982x/XUJ6NBCbfnOSmZCY8+LIJugl558eFSx6fyefpepccD86Dk6uAJvfihvhoJh1miRBI69NlXlU9ks6S7vAGJ9ysq4WV7of9Rkj+qp/DAD004uCAc8vRU1f5IrsojvEzf076jiQElre9OfcJOAPTBE3v2JSkyUlHCq41RaKT53rSn7B48eELfsBdeV8aG9JrBYJZ01gTCSwlm1z6DFGl1PEymIsSI1vc8WIOkg4E69E++NFMdQ0x1E0fvCfQwQsyo7/r6+KGlyBonYZ7WyLarhQjljSMkCdxVo3SMpIkHO5D8slxfLliKFybNVt/1wtrsw5b+xPVx6xxX6PqR0jruWFA4wS1zbp3roCWyVKn6dObzpXa06DWB3hMoSHjhsbuUzrcOHLseema68nxjViWj6hG9z3DRRMv6MU/eY9cj5nwxfPRMpVvMcc1RZUOrknEXj+O7HsO50KYQghd1ZKm2oY18K1KvZgGKJ3OG3mWizui4EYPUWMixgIH1QaEGvRuwT/7qhOyXVe/aOJmLGJJxx3riu56mz7bJsT02JlId1OBuqOh85ozwMi294KhIv9KHkFClkLtR5pNGyWV4EBFVdMzeE9hPOWdyscWxy2z74ElbLm9+8bQ+3MW/JjxX7QgvQaOBFBsvSZQOnMTZcXk2OicKHc7scpoyCjKvzNlZSIgYOHDyNKXd+w4pPTOeeMazqrU/Vq7MadRGyZSvCS/T1zpzPOVp3rtj7OSVlu08mYxEhANOx9NaqIGa59rTMI2d4PWxQ51uDzNeSiOpN8mBiy7QPptl+IWtSOCi4M6h45Q+MQfCZo3qqpPQOCkwkKC/Pu7RUscYc0uUxJDpUppIokmytXPvIUWEeeIYJ1EeWalDZRBe1iX1/EhUiRWdqjNPPDLzjE6tcdmFZ6o2YNZt5bMPjXxFTaQMJPqsF04mxICqGCSw70x+Qnn+YHBFeJkW9Xjp/5j11qJJAxXXvoNHFclgcCbt9LSNlVWvzCPJH/NE3Fs0ra8Wguw/9JfM8jkejcrFDK3rVRlN0kVP+w6xu+m+0eqoaOLBY1+jIsKVPndMTJQ6WpZ9uqKEl/2E9UwSwYNM2rdupo593bh1l5JqTh31IHrd+JhanHEhw/ZH6V5NILzEXqtXceHKBXiTholKJ9QdYsTDdUaMN45pJtlt1qS+UjlivdPnKhcYFAzwBDqeRKcDFyH3Pj5J6W8ynNaqiRo/+bzu+9omwt3xhHHx2Fsaw1Dyx77FsU0fLUz7Csapg17IsK10O72tardUe8jKyVUGyBwHSUh4n/VMI1iSCS1EYDwkmJwTRj9+lzqpj4FjE7fcGUgyjXykqZPz1Jh2Zkc1rpqPZtenBPI+SQd9k3NM4zskuavXbQUPDnAkvBw/Bw4zTuVjmVu3aKRUa3gkPb3wMA0aBJtPdHSnXl0dLezJnKEFI7psyhg3wDiFkWXkuE9bF32Mt7v1rSWWrB/uFrwz5QmnPvE9Sf/tj+dj6qzP7cdou5unis5nrgivJ/2KYz4PMOHCiLraLZvWVyo8dPHHtszxiwfZzHn1GbUYZGDfoISdC0bOOzwAhJ6CtIDJk7Zc3vziSX24i39NeK5aEl4Cp7wQLFqprB237vxPdc6CfCvCw0OVxwUSxCsvOfuErTwNOl1HceBjQ+RkwMHo//pfBhoZMFBSwO0eSke55URJcnmNpSIqDTofJFmcsEnQqN9EPScd2EFnf/Yjliz/G/sPH1V+ghPrxKJHt/a488bLS50O5awx3TD4eeVP2BP/l/b85ear4yWpKE8STdJEwtTv8vNxc9+LnTpw5+TG7XqelMQycJCnlIOd9forLzjBYKQyCC/zTwkmT+FifugZo15iHVxxyVnKMwdPiqJBiuNxxWxXlDr9uHg19uw/rAYdkg1uJ/PUpztuuKyUWoArwsv0idWCRavw5YIlSvpNzxwx0ZHo3L4Vbu53sZK4OgZP21h5gwlPjHprzvfYtG23atOc7HkwCyUKL0x+T50QaPYv7YrwMh1P+g7f40KN/YrtmfEnJtRWEr97b78W+w4cURbrJDZrfigx9CsPD8ZLSQilZbR4NohhIvpe1hMD+l2i2ie3pamPTpJB8kTJZE0hvFzcP/fye9i6Yy/CwkLV4pveDtwhRsSGC673P/8JO/ccQGBgIJo1rosB/XopiZs+vMbxKHQ9vn7+/W+Yv2gldu4+gOzcfLUYpySduDpru+W1Qe68zfroe/yxeiOOHE9FWEiwGqedqUZwgcS28vOSP5WPdKo38CCYQbdercYS3n/ipTcVDmwzLz1xt92TAN+jy0ku6qhyxV0Ns19wSmbnfvMrNm7brSS3EWEhaN2iMa7pfY6S+rLNOAa6GOM4SP18EtXWzRvijhsvV9JnSuHYBrlo4yLWHCghZn/56bfV4C6G1WpVRJxjOPseDZnNwZ16dUV4GY8ncwbx+OqH37F52x6kpGYo8pUQF4OunVqrhYS7+s7mcnDRdEG/h9RimuWlChvJr7NQ0fQ9JbxMm+TR3fnMFeH1tF9xgUfOQR/S9A9O4RzbHndO6e/9lusuPcGfNueXKW9+jkNHjqtFJ43a+l91oR3GirZld8bTitZHef2+Jt2vtoS3JoF4MvLK7UPqTlFixsHG3ROMTkZeJU1BYPEfa/HQM6+4NJKs6Qh5cvBETS/zqZL/snzMnioYSDkFAX9AQAhvDa1FfbKM+ejhGloUybYfIEAJ97qN2xEZGe702Gmtc+24y+EHRVdFEMJbM2uSEkpKmfcdOqKM3Xj8uTlwZ5HHEVNdi0d3U/osQRAQBGomAkJ4a1i9cRudrtvoBYCqBDx8grqjEgSBk4mA9rNLXUaeLKdVh5gnGqHQmIiqFs5ONjuZ+fZV2kJ4fYVk1cejfdzSmJlHTeuTKnnIAvX06QfaUzuJqi+NpCgICAKuEBDCW0PaBl1tjRz/Ng4mHVPnddPYYMIz9yrLYgmCwMlGgHqBPCqWuuAMdLUTHxer2iulZAzUTRv1+F0nO6uVkr4Q3kqBtUoi/XvTDuWqknrDNIKjDUNBQSH27j+sdFSpW/ne1CeVAbQEQUAQqLkICOGtIXVHVz7UJWPgttoDd15XSopWQ4oh2fRjBLjtO3/RKnzx/W+gRXl2Tp6SltGg6PqrLlBGpv4ahPDW7Jqlh4oPvliIpSvWK4M7Hj5TPzEO553VSRmf0UOIBEFAEKjZCAjhrdn1J7kXBAQBQUAQEAQEAUFAECgHASG80kQ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XlTvypUrvXjb9as9evSolHglUkFAEBAEBAFBQBCofASEH1Q+xhVNQQhvRREzPa8a9OOPexGDk1f79UOPtm19G6fEJggIAoKAICAICAJVhsDKbduAefN8m97EiRCBmOeQCuH1HDtowtujdm0vYil5dWVKCiCE1ydYSiSCgCAgCAgCgsDJQkATXp/yAyG8XlWnEF4v4BPC6wV48qogIAgIAoKAIFATEAgIAIKDgdBQ4+J3BqsVyM0F8vKAggKguNheGiG81a9ihfB6USdCeL0AT14VBAQBQUAQEASqOwIku+HhQFyccUVGAiEhRq5JcrOygORk4Ngxg/zaSK8Q3upXsUJ4vaiTSie8gYHGajIsrGRVyc7HUFhodLb8fKOT8Tt/kyAICAKCgCAgCAgCvkGAc3DduupasHQpxk+fjo2bNiG/oABdTj8dTzz8MPr26gUcOAAkJRlzMQAhvL6B35exCOH1As1KJ7y6oyUmGitMvarkCrKoqGQ7JS0NOH4cSE83fqvqoLd7uM2jt3RIxE9GXqq67JKeICAICAKCgP8iEBUFNGuGL5YswY133YWe556LW266SRHeN99+G/9s2YLF8+fj4o4dgV27gMxMIbzVtDUI4fWiYiqd8HLrpFkzjJw5E2NefrlUTmtFR6NJkybo37cvHh40CMps7r//gIyMUnpEXhTP/VctFmOrp1YtY3UbFAQcPWrkRYIgIAgIAoKAIFBTEeC81qQJ2vXpg9CwMPy5bBksLEtQEI6lp6N5mza46IIL8N0HHwBbtwI0PhcJb7WsbSG8XlRLpRPemBigbVuMnDoVY8aPx4ujR6Mepb1FRUhLT8ey5csx79tv0a1rV6z6+WcE7dsHHD4MUOJqVoNgGR2V6/kbJcaOSvhUvtdqEpTW8j5VKxioMsH7DIyfv/OKiAASE7Fq2zZc2rcvMrm1Q8Kbmmo8r9PmJ8kx4yQp1nFSJUPUMbxoifKqICAICAKCQKUgEB2Ngnr18NrcuWjfti36nH++QWo5Pycm4uyePZGZmYnNy5cbhJe6vEJ4K6UqvI1UCK8XCFY64aW7s3btMHLSJIwZNw5bNm3Cac2aAdnZBlkND8fd996L92bPxrJFi3Beo0YG4eWKNDbWuXI9OyovkmJKZZkGCau2OiVBZfxUws/JAerUKblHInzwoPFu/frG7ySwJL/R0Zjy+ut47oUXkEmiSxLLiwr9lPoeOmRIfLk9xHdJeBkP0+A9fkoQBAQBQUAQEASqEwKc3zifcr7jxbmLgp64OOQGB6NZ69Y4t0cPfPXOOwB974qEtzrVXqm8COH1omqqnPBu3IjTuKokQYyOVtss7378MQYOHoxvvvgC13btapDV+Hj8vGIFxkyZgj/XrlUlPL1jRzw9dCiuueQSYwVKHeD4eHwwbx6mzpyJLdu2ISI8HB3bt8eoJ5/ExWedZXTcuDh0vOgixMbEYNlXXwE7dxqdvUULdOndG00aN8a3c+eiV79+WPTrryqtZs2aYdxLL+HVV1/Frt27sX/jRgQdOWIo9JNAN2qEFt26ITEhASs//dRQxWC+JQgCgoAgIAgIAtUJAc53JLkkuzExyKlVC0fz8rDr0CGMmTABf61di0Xz56Nr48bAjh2iw1ud6s4hL0J4vaicKie8lPDWq2eoClC/NyYGTz73HCZOnoydmzahOQ3bwsLw08qVuLJ/f/Tp1QuPDBkCegac9e67+Oa77/DVnDnod/HFimDO+fFH3P7gg7htwAClhJ+VnY2JU6di/YYNWPv772jfsKEi1h3PPhuxsbFYtmAB8O+/hmS2TRt0Of98NG/WDF9/9hl27t2LR4cPxy+LFuGvNWvQsG5dzP38cwweMgQLvv4aV5x5JrB/P1CvHv7atw/dzz8fM6ZMwQP/+59BoikJliAICAKCgCAgCFRHBLibWbs2Pl21CgMeeUTlsGuXLnhn1ix0pcEaBTp79gjhrY51Z8uTEF4vKqfKCO/kyRgzdixWLF+OVlRpKCxEakYGfvn1VwwbPhyDBw7EtBdfNIhwnTo4/dxzVan+Wr0aNvfYKAwMRJdu3dTvG1esUM+OmjEDy1avxsLvv4dydhYUhC07dqB9p04Y/fzzeHboUKVv27F7d0PCu3ChoaNEwnvaaehy7rmom5iIn77/XsV75+DB+OLLL5FJyXBODtJzc1GvWTP0veYafDJrlqFuER+Pp8aNw5RXXsHBnTsRTzUJWrZq3WAv6kNeFQQEAUFAEBAEfIqAWcIbG4uDxcX4c/t2HE5Oxhdff43fly3DrFdewe3XXmvMZVQHLC4Wt2Q+rQTfRCaE1wscq4zw2nR4nWX11ltuwatTpqA29XCzsnAoPx8NmjbFiBEj8Owzz9h9AlLXlvq1EydNQubRo4jUBmTUBdbuxCwWWAMCEBwSgkEDB2LWtGlKR7djt24uCS+9RSz95RelInHnfffhi6++QiZVJqjCEBODW++7D1/Nm4fDe/YghgNHeDhade6MDu3a4Zs5c4wBgkSYKhYSBAFBQBAQBASB6oIAhTucW6lKSLUGPV9S2lurFoojItB/wAD89PPPOLxjB6I4l9HOpahICG91qUNTPoTwelEpVUZ4bRLed995B42pZlBYiHyrFXv27sW7s2dj73//4dvPPsM53bvjz3/+wZk9ergsVWBgIHasX4/m9eohLScHk197DfO+/x77DxxAts1wLC8vDwPvvhtvv/qq0tcti/BGRUYqgzmuaO2Elx4a6DEiKgo/r1uHPldfjbfeeAP33HEH1q5fj27nnIPPP/oI/alaQRUJcV/mRSuUVwUBQUAQEAQqBQES3tq1cTg0FF8uXKiM07q2bWvsptKYrX59TJg2DU+NGIG/V61CZ5Jj2qQI4a2U6vA2UiG8XiBYZYTX7KWBivF0bG1beeYGBKDd6aejbt26WLl0Kf78+29FeB944AHcdssthkswSk+5Oi0uRmBhITq1b4/wiAic17s3/ly3DqOefRYX9+yJGHptsFjQrkMHg/DOmKHSsRPen382rFApqW3bFl169IAivIsXl5bwkvBSchsYiKJGjdCsfXs0b94cS379FU+PGIGZb76Jwzt3IpSS4L17DTdoEgQBQUAQEAQEgeqEgM2bUVJEBOp37YorL7sM39N4m3OWzf3nZVdfrWxXjuzejTpU56NbTiG81akW7XkRwutFtVQ54aWXBpJSemlgZ6NP3sREXHv99Vj8229IPXIEx5OTUa9xYzwwZAhmUCWB0lO6BeMWjD6dLSgI2w4fxmmdO2PY0KGYPH684SUhOBj7k5PRuGnTUoT39DPPRGREBFbQCwOV8qkC0bQp6jZujNatWhkSXrNKA099273bSLtlSzzz8ssYP3Ei9u7ejZ4XXIA+l16KWTxIg6SYqg/6dDYv6kJeFQQEAUFAEBAEfIqATcLLA6AeGzsWU157Db0uuQTXXHkluFv6/Y8/4qeFCzH47rvx5oQJhgE2BTmiw+vTavBVZEJ4vUCyygmv9sNLjwbsiOHhSMvLQ7tOnRAUGIh927erjnb62WfjyNGj2LV1KyIojaWUNygIk6ZPR2RoKO6/4w5s2LcPnc86C5MnTsSwhx4yvCRYLHh89GhMmjwZd95xB957801FZC+87DLs3bsXexg/jy8ODMSGvXvR+YwzcN6552IZdXgLC3HXAw/g088+Qw6fYae3uSHbnpaGNp064aabbsLcuXPx+6JF6Nm6teHCRbwzeNEC5VVBQBAQBASBSkWAagoNG6KoTh3MeO89vPPBB/h3xw6EhoSgZYsWGNC/P4YOGgQL1RzoicjmYnMld0PnzUMP+rr3QVhJ6fHEiehRhsqiD5Lx6yiE8HpRvZVOeKko36YNRk6bZpy0NmoU6tWtq0hoYWEhDh0+jE8++wzbd+zAnHfewS3XXKMI7/wlS3DtTTfhzO7d8fD99yMuNhbf//ADXps1C5Ofew7D7rkHeWFhaNqxI6KiojBj+nREWCz44JNPkFtQgJWrVsFisWDuhx+ic/v2eHn6dDw5cqR67oZrrsHO3bsxbMQIJCUloUH9+ob3hvx8jBg/HuMmTsSkCRPQplEjXHPGGQa6jRsr9YnlK1Yo1YadGzcigJJiDg6UPksQBAQBQUAQEASqIwIUGtENaHy8cVAT3X/qg5o4f9H2JS3NOF2UAhzbqaFCeKtfZQrh9aJOKp3wspM1a4aRM2diDFUATCEoKEi5BOOxwkPvvx+XnH12yYESCQn4+Y8/8NLkyfhr3ToUWK1o17YtHhk0CHfR7y07ZVQU/tiwAUNHjMDmLVsUKb7lhhvw0ujReO/DD/H400+r1etfCxcir6gIw599Fl/Pn4/U1FSc3qGDkgyThB87fhyr6Z83Nxd70tJw7YAB2PrvvzizSxf88fbbhhpF8+Z469NPMfi++/DsyJEYPWyY4d7M5r7FiyqQVwUBQUAQEAQEgcpFgKSXJJeGaqGhhoogA3dP6VKTp4qS/Jq8DQnhrdwq8SR2IbyeoGZ7p9IJLzsWJbrU1eWqki5RGKjzyosrSSrP66OAueXB37kKpa4vCbN+h52Rz3HbhSoHjI+nnuljhRkXOy7fZ8dmx+V3dmR+5/PMD1Up+Cw/zZ2dcetjijk4MF9c9TI0bIgPv/oKdw4ciB3//IPmjIf6u3K6mhetT14VBAQBQUAQqK4ICOGtfjUjhNeLOqkUwtu/P3qcdppBKLXfP/OqkmRSk14STxJZXiSYJKZ8j6tPEl3zSlQ/q59jPLyvzwYnudUeHXiP8fA3TXyZF8arf9eEm/HyGX7yvo6P3xl/dDRyAOWKjAZu33z8seF3l9Jd8b3rReuTVwUBQUAQEAQqikAx566AAKhPHkNqm+r0H8UoLmVHreVL+jneVy/x0/S+Y7xrtmxG+CcfiQ5vRSuoEp8XwusFuJVCePv1Qw/6+avKQBLLi0F/d/zbfK+850h2Y2KwLy8Pa7dvx7TXX8fK1auxYcUKtObRyPTMQL0nZ+m6Sqe8NF2VgeTd04skX79blfUhaQkCgoAg4CUChUUGcSssLobx3fgssv1WpL/re7b7Wp5iJnDKkY6NGPJ3/qmfU4nYCKTjc+bf7USx1Pul49LPqDQUnyxJ2JxmqedMedFk1UZHDVKLABVPKWdARUUoVgKXIhRbrSgqKkRRoVUJfQKKrMZ7RYUo5m8qI0UIKCq0CYFsQh612cp4jd3QgACDAKups7gYm9f9iQ4Lf4Al2LYz62V98vXo8ePFaM0LHIXwegGezwkv3Y0lJKBHq1Yl5JPftFTXTEL5OwmZvq8JnyZo/Fsfiajf15Jb/Yz5fXM6jvGa09d50HHpdMyflC7XqYN3li3DoGefRcvmzfH2tGm4kEcb8xQaenCgNLkmBU9Js7fvmUm3Y1y6LmoSjpJXQeAURMAgmjayqYkojY9txI73NRk1nrP9bSKoiryq54rsRFaRVz5jf67I/r0smAMDAhAYGIBAbiTyu5ouAhAUGKBklwG2sUVNK/ynPo3fzd+1HEJ9anmJk+eN53TchnDUmLJMv5WVjiKURgL2dBQntRpXfi4K8nJhzctDYX4BrPm5KCKRLciDNT8fhdYC9RwJbEF+AQIIJgtN3/Qsf5AFtIsJCrao7ypfQRZYgvk9EAFBgQgICEIgPwNtnwoL4hhk4MW/Ayk5JpaB2Lp9O+IbNfV5a+/QoYPP4zxVIhTC60VN+5zw0u1XRgZ61K9fQni1CoEjadUjjfl3/ZvtkAn7EtxMTm2rcXXPkazyPa1Koe+bibO+Z5YC6/vmNKgX3KIF0LGjoSfMe9TXpW9enkJDsqsNALTqBXWEqbqh1TF4X6tI8JOXmcAzr/rS97TKBfOu96G0ugU/K+O7F+3H61fN2JdFrImLVkmp6Kc2zvA6sxKBIFC9EDAknkABiWdRMQoKS8iiIpGU/9mJqI1UwoFgKqJZuKtCigAAIABJREFUZEhN7US2WBFZ/lZUZNwrm3xqshkIKqzZiaidgBpE1ExKS57T92zkVb+jiGxg6XdIam3kVhPa6lUjRm4oebUW5CM/Jwf52VnIy8lGfk42CvLyUJCriW0uCvLztGKBkqJaQsMQHBKCoOBgBIeGGZ8hobCEhioSy98CLRaE8G+LxSCqgSSwNjXB6giG5MmnCAjh9QJOnxNeGp117IgePE1NE1MzQdV7Mlq3VhM46vCSRGpdXmff+Rv1bDURNOvnaj1d3udzOk0tXdQkVJ8jromvJppm6TL1dklc6VItIcEwnONzjJMnxFGHWOeDaWm9Ya2LrMuoD8nQ+dH1pBcAZummI4kj4SaBZtrR0UZeeGlSbT4P3Uys+V3rILvbLiqLSJdFzh3vuZtXT5/zhCSX945MMp7WhrxnQ4AE00pyVARYCzVpLVbfrbynPqGeIZk1SK0hOdXPOIKpJJx2qachBdVkk5JQdU/9RomfIR21v6NJaUBgyTum+IznTOTV9v1Uq9CiwkLk5+YgLyMduSS0WSS0mYrY5mVlwZpPV5XFCA4NhSUkFMHh4QgNj0BwWLi6QniFh9tJbZAsyk+1JuRxeYXwegwdQML768iRXsTg8Gp2Ni6OikKPli1PjNNM8DTB1BJZkjT+ZpZ08jftSsVM6kj29HNMxZlkkHGRmNJrAy9KZ+lxgSen8XczwTaTaBIx7ZqFpJfEk5+avOp8a7KtJbTaMwTJsiajJKqxsYbnBxJXM1nV72mJL+OnNwnqBTOvdLtGcs2LeebF3/iMmUCbyTPzwLR5Mc9Mv1Yt4yJZ5qcm0sRT59Px03etwf2YtOGgK5KsFzuefFaW6olur47EuCLSaL1AqegixX1k5clKQkDZyCqyaiKmhZqYwk5QDbJqkFRH0sptfx0sNmLKT0tQIEr9bXH42/G+6e9KKu4pF22h1Yr87Ex1CFFuZgZyMtORk5mJvOwsFBYUqC1/ktbQiEiERESqz7DISISERyI0MlJJbEXyeso1m0ovsBDeSoe4ggnQbZjdLNS2Na8lsJooakmsluSSlGoXYfxO0kmCR5KqL7oiI+HTz2rJpP4kedTS0Kgog2SSgJKQaC8RmmCYV9RmtQMz8WA5eNIadXZJQpm2vjQkesJiOlR9IMFlHkiGdBn4Lr/rd0tZHqBEBYKklOSY8VCyTHduLAPzbibLTFt7rND4aQJPjEiOiRnzr0k+fyeemuybibsmzSavFIogsyy86B6OedKqG5pUa3JvXshUsKlU2eO6vbn76Q6x9rWHDuJoJsC6XZrbrPm+o2Rf661XGag1OyFu2VsLS0gov2vyqohpcQlp5d/m+4Zk1iCrZmIaFBSA4CBDOlomgXVCWGs2mjU399SPzUlPQ3Z6KrLT05CbkY6cjHSD1FosCIuMQlhUtCKx4dG1EBoZrX6zaHeZNbfokvMaiIAQ3hpYaV5nWasSaBUI7aN33z7j9LPjxw3CRwkpCTIlp2YpIsmxln6SZGoprN6m5mCmv5N4kHBq6Si/awkzn2HadFFGv7zU76XLMk1uNRnkZ4MG6gAL9amlrYyH+SIZ5Sk3NIZjXLxIUm0n3tjxYh7oJYJxNGlikFHmx3yVR3xIuM24kQTz0gsMqqXoi4RZk2hzWZghxkPSq30ma5JOksx88p6+SNr9bYJQIj6bmo350x2yrIm3VoPhp2NdV7STsC06kmRn6i6unimv3VQ0P1X4vJaeUpKaTymr1ZC08sonqbX9re7Z/tZb/Y4EtaJ/14T1XhVWRbVNinq1OZkZyEpORlZGKnJSU5CtiG0+gkPCEF4rBmHRtRBRi1cswqOjEeRD7wTVFhjJWI1CQAhvjaquk5hZkjotISaJO3DAIKe86F2C5E5vf5N8kLjxKEYSS63aoEmw+ThhEgUzIeazlPJSykxSRLJN4k2DPl6UGJNc8tLSVb5PvedGjYCmTdVBFyoOxs28aHUHkmKSauadedZxaFgpEeYhHyTEjItklPnQZJ2fnuqeahUR8yeJMaXgvLjI4GU6mtLuKo7lYN7M0msSZOaNZNh8nar6bHohokmwWXpvVsExk2TzM74gzO5Kk50RaU/blcOQQLlpCUE1JLD8205WnfzNKEhUg4MCEMJPC78bVwilrra/1T3b3zYnhidxQJKkKwsBktustFRkpRxHVkqy+k7VhCBLkJLShsfEIjK2NiJj45T0VnRoK6smJF5fIyCE19eInsrxaUmx9shAqe2//5bo02psSCRJTOnJgcSUhJUTPkkHCS7VCvidxID39UXJLr/zdxIcpsOLRJbpkMySEOsT55ge42ZadPXGAz0o1dVEURNqpsmL72pCTCJP8qlVKJgmCS89aJDE81OfLEcyystXUj7zCXaUsHOBwTIyT/RhzO96gaFJP8vK71SnIGnnxTySvGuVDi3JFrHaib1U65mbCbEzouxIpPUzviTMJuJsDQpCQYAFBYEWWAMDkR/Iv4PU37zyAgKQjyAUFENJYwsLi0wE1VARIGG1k1Unf1OFQMKpi0BediYyjh5FZvIxZKQmIyctXbnnCq8Vi6jatREdF4/I2nWUzq0EQaAmIyCEtybXXk3KO4mjlszu3Qts2mRIbEnmtMSXkkoStIsvNtQWtLRSG57xk0EblTkSYbOUTBuuUc1h61Zg506DzFLCSsJHdYFmzQD6BmaaJMJMk2TDHLQhHFU8SIj37DHUPhgv49JBHwNNMkwiT2ms1oUmGa6MQPJl1o0m+WceteSdeSQxNpNi5kOTYUrFmV9tFKgl7T6SNlZGkattnNpgswxpcmFePqy8cukbtEB952+F/NtKLwKGEVch1QZs7rBIRilV1XqtlsBAUNe15O8A9bclOBiW0BAEhdg8jVRUn1kWQdW2afkyY/RFm5mSgvRjR5B5/CiyUlOUj1pKa0lqY+rUQWRcgpBbX4IucVUbBITwVpuqOIUzQtJGMkuCtmMH8PvvBlHTgSfPnXmmQUxJLDk5m0kwiR6DdkOmibDWhzVDy7SoIkFJ6ZYtwLp1hkRYk26+26mTcVFCShJM4uosaIk2yTXjo59hknkSYkpmdSCBJLlu0wZo3dqIT6ttVDbR0FJzLcXmp84jVTuoTmHOAxcmWq2DhJj5pmRbXyLlUbVKmyu7nqvScbWpD1Dv1fR3iU4sHdzbVAeUioBNfUBLXAOKEVJUiGBexfy0IpgnOLlSwXBU3fDWCJC7ExUhydo3tv7UHmNO4WGsOhbdmp+HzOPHkHrsCDKOHUFuehosIWGIiquDqPh41KqTiIiYWPtBE9WxDJInQcBXCAjh9RWSEo/vEaD0l2R09eoSYkoCRwLZowfQrp0hoSR5JAEwk2B+J+nUhmHauI6fzkgmiSDTo4R01aoS6bN2n0XSfdZZBulmHCTCZQVKf7VrNJJ3Spkp0abusA76gA6Wg+RaE/XKkgi7yq+WYutPEmIaMGpCzPfMmDGv1JMm9lQXYTmYZ376Sq3D963JZYxK/ddupEWdV4O8Gnqvxt/277a/eVSpXc/VRmCd/V2iE8uDASpRdcCZ55GK6DM7ej/xBH/tYs6RDJtJsat7js/UwHbkCWS+fodeE9KPJiHtaBLSjx9FXmYGwqOiERUXj1oJiYiOT1R+bCUIAqciAkJ4T8Var8llJimlJPinnwyJKlUNGKhC0KuX4cmBBl0kjyRwNATTnhtIQBm0f1+qMZC8UkXCWSCJYHp8f80a4O+/S/SDOSGfcYYhCdYGbu4QVUriSMaZF0qCN282pNpMR/sVZv4pDWZZaPinPWKcDBJg1pWmJJ35plqHJsTE36wyQQkwiTDzTr1p6hRrHecqUpWgCywzQc23EdgSiaxJGms7kKDESIs6r4buq6H3avxt/277mwcO+FXQhNldkuzMm4a3UmYzoHqh6Ywgl0eszb6c9fv+Vl82rHiIAyW3qUmHkH70CHIz0xEaFY1a8YmISairSK54S/CrniqF8QIBIbxegCevVgMEOPFSCkzp6Q8/GAZdnHhJYqkGcc45hisyqhFQ4qsJMImaJsskaWYJMAlxWYESW8bz66/Atm1G+lov+PzzAUqDtSTYXa8JZnJNafA//xjSYLOqBXWD27c3fAzr0+McdY6rukq0SzZ94AexIIGnlJhqHtqYi8SZixKqSFCtg4sETYQpGTYFPqp9teoTsZz9bXaTVSKRLUZQIEoR1BAbgS2RwNqMuWyk1hLkZ+S1qtuATs8XruYcfT376uATZyTZ2W9lHdHtzj19OmUlEmx6Tkg9fFBJcjNTjqvDGkhsayXURUxiXXU6mQRBQBA4EQEhvNIq/A8Bki5uxy9ZYhjHkQCTIF5xhSF1pASVhFj7AKYEVxNgTricrLR/XH5SylqWdJXx64M2SLop/aReLwPJdu/extY/43Egd+WCTyJJ6S89XlAaTGJPyTUDffNSktqxoyFV1YddVJEk1THvxcW2Y1ttBlfKKCsjA4UZWSimZHjffgTs3IEg4pORAaoFFPPZIAtyGzREVqNmyGzcHAVRUSiOikJAVBQswRaXhxCY3WSVSGSN41sl+BEC7h54Yj6Qp7x3fCmNdgY126A7BNmNZ6yFhUhNOY6U5GNIT+PiGqgVF68kuLUT66ujd0ulpUm3s7j9qFlIUQSBiiIghLeiiMnzNQ8BElqSrM8+M6SOJIodOgDduxseFUhEGThJmskvSaw2PqN0Urv7orpEeYHGcSTelNYuXGhIhBlIvPv0MYgqJbXuxOWYlnZVRgnw+vVGGmZvDJSgdu5skHuSYFdGd6Z4zUe3Kk8BpqNcnf5tPmXL9jxP1yr/lCzjFC1Lfh6Cc3NgycmGJS0FwSTC/+1F0MEDnM+NRQdJCRcMxIpSc+oOa4O/k0Tqy6t2uV9DEHAljXZ1PHdZv1fkHTd1pbNzc5CSnorUjDRk52YjPCwCMVG1UDs6BlERXnh9cYNgq76nL90XzQfnlHfvZL/jKn1vfncsvxtxrVy5EsdS033aIeJrx6AH7VckeISAEF6PYJOXaiwCJLXUAf7lF2DtWsOtF0nheecZfnpJqrQnAk5OJL1aDYKffJ/3SX4pKaYesDunoHFSJAHmVv+8eUYe+BuJNNUgSLy14ZoTcHmgAEloES+15V+EomL9nQd05KIoJRXFqSkIXr8OgVu3IiAtVT1bFBKK3A6dkN65GwqiY5AbHYNCBCiDLK0qYLi/Kn2sa5l/uzgG1ut2QXy1sR8/KdmmVJsu5fTig/VC3EnsKd3WCwdPFg9eZ1giEAQqgID5eHh9rDvbPKW4R5OQeugAUpMOoyA/D7FxdRAbl4DadRJAd3RqvDC/4+l3N0l3BUrl348Sexo/c1eQn1Qj0wRYH3jDsUkfzGTbPVi5bRvGpsUhOMyLBYoJ2YLcLIy4sp0QXi9amxBeL8CTV/0AAaoe0DPDnDkGCaVeKQ3G6J+XkkWzPq9NB7iIxPfYcRSlZyjSWVgnHkV14lEYVxvW6BiDlNoIqqGPahBLTVoVcS0GAlJTYflvN6J+XICgY0dRFByM/DoJyOzUFdlNmiMnLh6FoWH2d4k2iSmt/flpfDd+40XJaMnvAQjOzoIlPRUhx48g7K+/ELrzXwQEBCLAEgR0Ph0BZ52FwIQEWOrEGQN5dQ4EkgRYe+KgxJ760zRcNLuAo2oHFy70fKG9XlRUjaQ64yB58xsEaHCWcugAkg/uR1rSIViCQxBTrz7iGjZGTHyic28yvih9ecSZfU2TYsdPpm/6jWpMamDj4FNcDONv2w/6b/1OAJQKE0OALQ6e6saX+bcaIU1kXMVlSk89azKQNd61BfUqnze9Y/qzVN40WdXv2/JbTDeApcpny1twMIJqxyIwNgaBISEIoF2GLi/H9YICFGVnw5qSiqKUNPU3y7Jm82ZMSwpFYstOvqg1HNm5UQivl0gK4fUSQHnddwio8ck2cKlhSw2CJb9xsDPGVw6stqFNDarGdw549udtzyhCaiOYdukoJaNKQmqTmlIKyucKixB47BiifvsFYVs2oTggEHkJdZHdpAXSTj8DebFxKLLFy+xZMtIQnJqCkLRUhKalILCoUOnoFtaOQ1FcHRRTChkeXoqEmgmpQVZhJ7Akp8E7tiOEBJh6u5FRCGjSWKknBLRpg6DEBM+PNmaGaWBGKTOJ/YoVhjoEAyXUJIhUg9CHcNQUf7va6wWJMNU6SIJ5cRGjJy8uYqjewTLSWI5E2NkhI75rytUmJt1fOEPr/qEJib0f8SHVt0r6j4JO98ES/lISh+6Xpv5Q+nlbfLb+ak7fICaKMdj7c+n7tqrTfdrIXumxwUX6BucxlcdV+rq8RqZVfnS+1KdJDdxRIGrcL3nATswMKmeLx1ZEEz9Ut4usyDpyCDlHDiI35SiCwyMRWicR4YkNERIVc8L7JXEb6Z2QliZ4mvfZsdUY2gigrUB836zh7vC4HQPdgEtjYSpbtWnhlZ+RyBALGseFY/LY5zF10kSnCd7/yDDcN/w5pGUXKA8xDFvW/4WF/xwWwlv5VeR2CkJ43YbqxAepo/PJNz94EcOJr17Vpxe6nXl2yQBfisiVJnfG26UnqhIyaHvWPKCbJhBHgqjJpR7+SxFLPWk4I5b2yaWEiOqB+UQiWjKhGtOdbRIzTZq+BJNpBNqkn3QjdeJ3gL9z7lJE1OEZRWj37UXomjUI2rMLAXm5KLq2H9CpIwLr1bM9bxBWRSbNqg8krAxUWdD6v+V5fzAXnkSO8dEVGqWYPCmOEk7qHl9yiUHc3NDNLRNPVhAJMD1bkABv2GAY8pEgUl2AadHfLvPvhpTU3qZMBEkJbUyEQj+j2q0mPJpA2BcvmoA4tClTX7AJWOxxlLRbo93DWoCADEMiHJR0EMFbtiJo1w7bcdFG47PWr4eCVm2Q36oNimJiUBQVjcJIHjLiJH0XhEuTthPSNxEqXf6SBZwtfofyK8Jpw4vyemd42kmrQ98p6U+28tvS92V/krg8RKCoCHnHDiPn+EHkH09CUEQkwuLqI7xuQwSGuzjUxsOk5DXfIxAbHozmCZF4etjD+PjjjzB5ypQSwUsRYC0uRqu2HdHktE5IzswXwuv7KvBZjEJ4vYCShHfsgi0+XcFd0bE+OnTpbpd+GPYBgeB2C63P1bH3NhLL30u+G8TNWL/zf9unkkRwFg0AH9fGQMqS3SYxVc+T+Bn82UajTe/bxAAqKpWIkRcj6pLn7JID0+/mLSiVpprrdXolsgaVHUXebdtW9lvmsrC8hsSCOOgyapkF41c48Z8RoYNEpNSOmem+c2mNWfoRmJ2NoP/2IOqPpQjZuQPFlmBkXtoHee3aw5qQWFoyw/xlpCMoORlBqSkISklGgLUA1phYWOMTYK2TiKLoaAdJ0InSkxJJGBCQnwtL0mFErF+HiM0bEJSSgvy6dZF5QS/kNWsOa5065t1AhZGWBtk2EU0SvNKEyywRC0xPR3DyUUSt/RORWzcjwFoIa0Q4cps0R1bL1sir2wD5MXEoCg8rJW33ohtV6auBubmwZGciKDMDEbt2IGr3doQd2GfvMUVhoUqdJKtFW+TVrQerjQQXuaOnXaUlkcSqOwL5yUeQc2Qf8o8dRlB4JELi6yE8sRGChORW96orlb+4qBC0SojCoLtux4oVK7Bz127k5Bcit6BQjYF51iJk5xciI7cAWXlWdTw4g0h4q181C+H1ok4qg/D2aV8P7Tp38yJX8mplI0DSFL5/D+KXLkbEnp3Irx2H5J4XI6tlW+TH1TkheZLdkOPHEJJyHMHHjyGwoAAFteOQHxePfOr+emB1TVWKyF07ELdyKUKOHkZBTG2kdu+BzNbtkB+fgOIgi09gsGRmIOT4UcSsW4Oobf+oOAsjIpDTqCmyWp+GvLr1UUBVj5PtD9ib0hYXw5JlkODQY0mI2r4V4Xt3w0KJuk2UzHJmN2uFrBYtlZ62IsIe1Js32ZR3qz8CBempyE36D7nHDyEwIAihCQ0QXq8RgiLKOZmx+hftlM1hfFQoWiZE4obrr8X+ffvx17q/kZyVbye3udYi5OUXIsdaiMJCYz9HCG/1bC5CeL2oFyG8XoDnJ68G5eYgYs8uJCxagOCUZOQl1kNKj/OR1dwgRo4hoNCqyG8wHcaT/ObnK9JL8ltA8uvBsZ9BOdkIO7Bf5SH0yGG1LZ/esSsy2nVEXr0GPiWjlox0hB49gph1qxH17xYUBwfDGh6B7KYtkNn2NOTH11Nk3h8C64aEPygrE5E7tiJy9w6EHdyPYu5uUP87IkJJg9UiIyER1qgoFEZGo/hknIjnD4DX0DIUF+QjO2kvco8cQCH7Ynx9hNVrjJAYm7vDGlouybaBQGJ0KFomRqH3xReqBfDSpb+joLAYWdnZ6pCPvIIipOYUKBJMyS/tQYTwVs/WI4TXi3qpbMJL3dAQSyBCebSpJQjBQWqzXq0g2al4ClWetRj51kLVAXVHK69I1FdlvIyfAqzCYsZheBKQ4DkCJEa1Nq9H/K8LlepHdpNmSO1+DnIaN0OREy8IAYWFCEk+huDk4+ozoCAfBUrqm6AIsLN3yssdpcmhR5KQ+NM3CDt0UEkhuR2fdNX1yK3fSH33ZQhOS0VI0iHErl2FyF3bkR+fiJBjR5DWpTvST++mpN+GXqyfBEqDMzNgycpA6OFDighH7N2FwJwcQ42muBg5jZogq0UbZDdrgcKoaFijavkcdz9Bs0YXI+/YIeQc3of81CMIjolHWL1GCK/TwDvD0hqNiH9mPiE6FC0SItGjW1cEBgaiZcuWWLx4EdLT09GwYSM88fQI3H7nQBzPykdSep5SdRDCWz3bghBeL+qlsgkvSSm3U+KjQhAWbBBeBm0MZi0qQm5BETJyrUjJykdmntUt0hoeEoS60aHK76qy7yksQlJGnlqdSvANAiSCcb8vRq3Nf6MoNAwFcXWQdHlfJQF2FgKKihCcfAwhmvxaCwyVByX5TfBISss4Q44mIXrzesRs/BuW9BRkN2+NYxdcirx6DX1Owkjgg1OTEXbwAKK2bULEvv8QmJOJ3IZNkdqtB3Lr1UdB7Tp+KQGlpJ8qEZSAR/37DyJ371TEX2mg06Yxpjaym7dCZtt2sMbQfV0tj6T5vmmdEounCBTmZSP7AKW5+9TpixEJjRDeoCkCQ8I8jVLeq+YIxEYEo1l8JDq3bYmkpMMYNHgwLu3dB5kZmZjzwWz88ssvePaFURg6/CnsOZ6F1OwCNUeLDm/1q1ghvF7USWUT3ogQCxrVDsOMiWPw8vixpXIaXasWmjRugn7XX497hzyIgLBIHEzJVaTX0Y2OYxFrhQWjaZ1wXNnrQlitViz8bTn2Hs9Gem6BF2jIq64QCDt8EDF/rUStfzYqKW7SNf2R2aK1a8lncbGS+JL8kgQHWK3IT6ynXKQVxNb2DOjiYoQeO4LYtasRvWGtklCmdj8XaV26IbdeA2WE5+tAEhhy7Ciitm9B1OYNCE5PRWFkJNK6nIWsFq2VvrNfSX8dAKS03ZKRoSTCYft2I2rndoTv22PzOQolwc9p0gKZrdsit0Fju4Gcr+tB4vMegdyjB5GbRGnuMYTGJSKsXlP1KcH/EYgKtaBBbDhSjx5CRHgY6iYmKk8MliBj9/XiCy/A2r/+wp7/DiK1MBiH03OV4EkIb/VrG0J4vaiTyia80WHBaJEQgSnjRmPc2LEYPXo06tatp/zHpqWnYfkfy/DtN9+g6xlnYNHSP3AwNR/HsvKUqkKoJVCpLfAYV4pxC4qKkVdQiPzCYtDNSrOECPS6sKcivL8vX6W2YmhhyrjZma2F9KRgc9qgTnktVtao7MhUiWD8dPNFmTOtUkUlovyGRAIY+e9W1Fn+G0IP7UfKORcitUt3pWdbViD5pW5uaNIhZZxG4ksC7KmhmJb8xi1foiTQxYFByuAt7fRuygjN7GO0/FK5/wQN7SL+24WYtasRduiAOgGOhm8ZbTsgn2VyYvDnfuw140liH5RFSbBhDMjFQPieXeqIZcODSQByGjREVss2ygjSGk1XaaIXfDJqt6igALmH9iD70F4UBwYgom4ThNdvisBg36oFnYyySZruIcD5jburtSKCEULXlUGBsNIrQ0Eh6J+3UVw4ZkyfgiefeAJLl/2B+m06Y39ythBe9+Ct8qeE8HoBeWUT3pjwYLRKjMLEMaMwduwYbN78D5q1aqN0hKiOEBYciMH33IPZs9/D4t+Womn7M3A8Mw/RYRbVQcODg4wjKQF1jCxdp9AxNglrkzrhuPj8nrAWWrFq9RpFhtUxtDZ9Xj6r/NMGBCgdX0qNj6QbEuSIUItS5Dd82Aao/BzJKNFd8gLSU+ZVktiERT8g+p+Nymjt6EV9kNXqNBTx+EoXISg7yyC+R5KUpNhrqS/5VaFVEen4xT8hasdWRajTu3RHWufulUpASf5DDx1EzN/0/rAZsAQrSXNG+07IadhEYVIZUufq2sCUcVxmhpKC0wgyYvd2pRKhlpTFxapespu1RFYrm7u0yGiPdLyra/mrU77oaSH70G7kHj2A0NgERXJD6zhXRapO+Za8+B4BzoGU8NaNCUMu+6clCCFhEUjJLkB4iAUNY8Mw9qXReOnF0Vizdh1iG7bCgZQcJQQSCa/v68PbGIXweoFgVRHel8eMwrixY7Bp02bENWqBpPRcRIVZ0CAmDB9/+D4G3XMPvvxqHrpf0Fvp4cZFheKLuXMwc8Yr2LZ1K8IjItChQwc89cxzOPu8C5CdZ0VirTBcdMF56sSxSRMn4bHhj2Hzpk2gqsRNNw/A6DHjEBAYhMsvvQi7d+/CP9v34FiWFccyc1E7IhT1YkPRtX1bJCYm4vMFv+Jgag5ybMr6XkB6yr1KF2exa1ci7o8lCLQWILnHBcrgq0xPB1RPSDqE0KNJytMD1Ry8lfoSeHolCP9vNxJ++QEhyUeVtPH4eRchretZSue00oJN3aLWhnWotXGtUuGw1opBZtsOyGyJxUq/AAAgAElEQVTVVhnxlbUQqLR8neSI7XrBVIk4fBARO/5F2OH9COJRylychoQgt0EjRYKzmrU0DORoIGg6BewkF6FGJU+1BRJda3oKwus1RUTD5uIzt0bVoO8zS3FRZJgFyDqOHqe3xYBbbsNb775nnMoZGIgiax66ndEVKcnJ2L5nHw6mGYZrFBwJ4fV9fXgboxBeLxCscsK7+R80bNYKabn5CA+2oFaYBc8+MwKTJ03E5q3/qtN7qHqw8NsvMGTQXRhwy6246eZbkJ2dhamTJ2HDhvVYtnINmrZso6TAF55/Ho4dPapI75AHH0KTJk2wYP58fPD+bIwZNwHDhg/He++8jSH33Yt5336Psy+8FIdTcxEfHYq92zah5zlnYcr0V3Dj/92D/47nIDvf6gWa8mr4wX2o+90XSu+VZC+lR0/l77aswOOIKfGl5JeSQF9IfZkepcmRO7ah9prlyhUXvS8c7X2lOmbZ154eHMvHMkVu34o6K5chMDtL6f1yiz+jXSeVj1PZ/63SC87MVHrBNBCM2L0TEXt3gkaSWnmf0vGcpi2NxUJ8oiLBnnj8OCV6ZFERsg/vRc6BPerQGkpzIxo0R4C4ljslqr+8QnLtSNXChrXD8MywhzH73bfR/4YbcMmllyIzMxMfzH4fmzZtxMy33sH1N91q2MLkFCjtJCG85aFb9feF8HqBeVUR3oljR2HsmDFYvnwFmrdoicKiIqSnp+HXxYsw/LHHMPCeQRgzYTIOp+cgEAF4+5WXsXrlcnz/w4/qBDCqMGz/dys6deiA518YhWFPPI3Q4CBc0PNcrF61CosWLVKSX6o0UE3ijK5dUJCfj/WbNiMzIwONGzbANddei7dnz8HRzHzERVgw5oVnMX3aVOzauw+FIdHYl5ytdHwleI8AjzSu++O3iNqyWXk2SPl/9r4DTI7qyvp0DtOT8ygLZUBCSCQJBIgkGRsbbIwXvD/YrL1e4zWw9toGG+MMGFgb73ptjI3XxoGMyTnnIIFAOY7C5Ng5Vvf/nfuqRj3DjNQz3TMaiXrz1VfdVa+qXr2q6Tp13rnnLjkZwTmH73OIn+wsQa+zvRWOgL9grC/Phtrb4rXvofL1l2GNhsVurHvpycIqj3Yh8PbuakTFq8/D2dkJrdiHyKSpCBy5UIE5X/FoN+Gg2D8t8cQujWxw8x6RRLjbWmCJJ0RnL2zwxEkITZ+F6NTpAoI1r++QdMzI5YJRnxtp2opo607Y3EXC5rqrJ+ayqVnnI9QDouF12lBf4obPZcX//f5WcWbYvn27vGAevWgRLr/ymzjl9DPREYzLZDwHTcA7/m4UE/DmcU3GDPDqGt7BmnrhhRfiF7f8Ch5fKTpDcdHUlrodcNoosKdnL4PMrLCkNTidTvzLv3wJt/zPb2QdAe/WLVvQ1t6B1kBcJAmUSfzkh9fiF/91M7Zs246a2jpc8v8+j3888AAadzfB4fHB5bBi/tw5mDdvHv56z/3Y1RWRf/RcfYDz6PKP1KbWeBwVb74iYJPyhY7TV6L36OOgebz77IfsILe0wylBcdTHFoIZ5dB6xWsvoOS9VUhWVaNrySkIzTl8TIAn5R+u9mZUvfycJPlgdrRo/UR0nbRcgd/RlF0chHceM/qJVVo4pNjg7VvEM9jh9+vJM9JiExeeOl3047TOU0C46CA829yanI5FENpDoLsbrvIqeCccBmeZmSAit977aNZiELjXZUO514kSjx0euw12ebaq2BjKCJl4ojecRCyl0g2zmIB3/N0vJuDN45qMNeD9wx9ux4RJE5FOQxjYnTsbJWBt186duPOee3HU4uOh0WUhEsSvf3ULHn7oH2ja04QoI8ABxONxfPGLl+J/fnOrOCwsW7oEkUgE76x+D9s7Q4jENRxWU4Q//f5WXHnF5Xjz7Xcw74j5eOn55/CxlWfhN7f+DpdccineW7MaJxx7DP525104beU52NEVQShmyhnyuJX2vWkmIwFl1c8/BdeeXehcfpb42u4P4PUFubW1wBqPIV7bIOA3WVqWd1OpL/U0bkPdow/AmoiL5KB7yclir5XRAyXzPsg+dkBGmx7DJWvfRfHGdQLsaHXWc9xSJKrr9ts3o9m28b5v3heSSjkcEja4aNtmmVtT/B8WqwhEJ09BeNpMRKZME+u4lNd3UOuoU6EAwnu2SiCap2YivJNmwO41RwfG+706XtpH0EsffCaActotEgxueNgz8RMTQNEXP9sS1AS84+Xq7W2HCXjzuCZjBXj7gtbWrceUw2aKfRijtz1OK6AlceQRh6OstAyvv/W2AN7TT12Gd1etwvev/QFOXHYKKspLxZ6MjKwCvL8DMQkBbywWw5vvrML2jrC8qU6v8eFPt/1GAO+rr7+BufMXih3LnFmHYdrUaXj+hRdw9dVX49Zbf4vtu/agJwaJSuWbrllGvwc8expR+8TDcDXtRvdJp6Jn8QlIlewbwNKJgVnXXG3NYoeVqKpGrH6CBIMVotAvuGzVmyh/42Uky8uFTW4/6xODplYuxPEG7oNMJuUcxWvfRcnaNQLuyVj2LD4OiZr6MWGfR+O8xnKfTBpii4QECNsDfhRt3SxsMK3TjOQZZH7DU6YhfBhTSFcLEDYy+Y1lW4dzrKS/G+HdWxHv7RBbMe/kmbC5zCQRw+nDoepKZkGBfWqmvhuFtpZZ32V99trs+mofyuRyiO371jNaMw1k0rBmOEvDktEA3r8cz0xpEvRqobOQpsGSTiGTSkG8iridlqIVkaznPsD6mbTkL2Usi+yXlpzyXdNPLwMbLEiznoDaDMTtM52R/XI7ygZ5gsYoJ5evXf0O7rTUwTpIls2R9v93PrkQxx9//Eg3/8hvZwLePG6BsQa8H6xdj+pJ09AeUNKFSp9TMrGd96lPSqrDju4ebN+2DUcePg9XXHklbvj5TQJiHXYLOttaMGXyZAG8//vb38mPz0lLlwhLvLupBS10WUhpmFDmwU9/+H1cf9112Lh5K0pqGuB12HHdj6/FjT+/AY2NjTjppJNw2uln4KZf/S92dYUlpeL+kl3k0c3mpoP0AAFe/YN3i1tD9wnLJIVxLsytuDu0tUhSC3F3qKtHrLahIJH9DKjy7GxExTuvibes5vWi5dzPic3YWDkHCPhta0Hpe+9IhjkeNzR7Hvzzj5Ysd4dyoovB/lGUl7YCJvzNEEihAxVJVC7PaWV9Zqw3gAnrSpAc2eBQSF6YPHSK2LlDUilzZ5KavLgEiclTkJg6HYkJk5DxEQh7AbdH9/Luf/y9QEk//oD29Tu+WB+qeDyjrQYsMs6tf311fqGONnRt34RoTzcqp81A9fRZsLtccqR+56s6pK9/jH4ycFxfd2V1rrG9sWhIoKdjwSGBnv6juX+gmAUsjfbrB8+GiKqtg9TtyxivrnF2AvkB1bNAqg5CjcbL1wEgdl+/zDrgRColwDOdSHCIUc0TCVBDnUkm5TMBaYbLNA3gMk1T67hd1pz1DMD5oUNbLLAy0JDMqz6niwKz4VntdjVuweX6Ouknfb3MdYtNqaOvk+3VTQfSOWR5Wdeis7t9c6NP9f8hHf9jw7ZtcM2cWfDnFx2XzDKyHjAB78j6TbYaK8A70IeXIJb/eww8i4WDAnBdLhc2btmGtWvfx+KFC3HjTTfh65dfiUgyJcMvP/juVbj55ptw8cWX4Hd/+IM8BE9ceoIErb355luYN3+h+O3Su/e4YxajqbkJ2xp3oyWQQJHLht6WXThi3hxccMEFuOuuu/DcCy9i9oJjsbMrLP6+ZjkwPUDg2nDPn+Hs7kbPsUtyBr6i821tFoeHlM/XJ3cYaTILAzYIaLIAjp4elHzwLspffwFWTUPHik8gPPdIpIt8fQ/lgYBLPXSyAZr6/CEAZAy863UHA0h8wllTCTib98Dzxutwr1uDjNuLxLwjEDt6MbSaGmSkLfsCQFnHHwJwSQ0ddRhgSoEIHUBmnY+cXxYoGRRw6vWpve+/v30DPiVEUOeSffxRuysJeEMhIBgEdu8Gtm4FduwA/H7VUII5hwOYMgWYPh2YNQsoLQWKigDf6Fmn9ba2oGXLeoT9ftQfNgt1M+fAZrePWjcc0jsmm5lMKnAajSJNOzyC1kgEGc51AJuORoVVlfWcx2ICYrMLQSfvh4zdLoyngFCCUbKf+tyoA7sdNn25hdtwvcMhk9xTOuiUuQFQ+7HLh/RVMU8ujx4wAW8enVdowLtr4xphbOcetQjWjAV1pW6cPKsKt/3yOkkt/MMf/gjVtbWgekDTNLS1tuDeu+/C1q1b8Pv/uwNnf+rTSKeSOGruTPh8PvzXLbfA5nTjrr/9FVoyjjffeBN2hx133n0f5syZg2VLT0BnZyfcHje+fuU3MGHCRDz8j/vx+9t+h6uvuRZfvvxbWLO7F2VeJxZMKsXK00/B66+9hmnTpuG9dRuxvjmMLe0BEO9aLEZmNoMt0t+I+eC32tR6viULMrLq9S2wWtSjmsutFquqkFHL+V224diVfM7Aypf4tMFM6dnepK6im2wWLuNuVB0u52iTmizinWgTZKAAgsoWp9pu5R/f1vV1DOyT5hlsyofpkL4RvcHYj77f4D6mx+BjcmNPhh4y3Lu90TxrRwfct90KSyiI1NKTkDzxREBPQ6yOms3g6YwW+93fC0tTEyx7dsPidCIzcQIwcTJQ5B2U8TNAqRrC7A9IB/1XIqOzeTNw771AezuweDHwsY8BdWNs5M+H8a5dwDPPAOvXAyUlwIIFwKJFQH09QEbSLPn3QCymgDCnri5gyxYFhFta+mzTBAzX1gJTpwIzZqj+JxDmNMLr0NvSjKbNGxALBlA3cxbqZ8xRjJ9Z9vaAwbTGYkiFwyBQBYFsJAKNcwJVXj99ns4CrfxtEKDqdAIej/xWyHey5kyWo3+36N9Zz2K3yySsqlnMHhgHPWAC3jwuQqEBb/u2D7B4SgVmHLFQWlXksmNOXTH+8MvrcOMN1/Vrqc1mQ01NraQV/vJl/45jlyyT7C/FLhs+WP0Wvvftb2LjhvUoKy/Hp8//HH704x/jr3/+E6666tsiSfj7PQ9g6XGLUFdXj6uv/i6++c1vYP26tSgtLcNF/+9ifOeaH4oFWXN3FD6PA3Pri3HXX/6Ir/zrv+J737sGV37ne9jYGkB3JClaKovNquYEuDYFYDnko48ICVMneifqrCif0ofIaIUm3/X0xdRFEYnSTzhD8ClSq4zaLq22F52UnhVOtiecY33uX75n1eW2xjJuo68zhnkVFMwCtXvRrWi1xOHCAMBkzwimrepcbXYFwplxjqCcAJ3nKNtwNE3ANtdxmfqs6lokD7sC9SoAgtvarBlJXUlwbpdtrLDrAJ7bc6IW26hjgHkCYwPQC6j85S9lOBAnnwwsW6YYtf2VcBjYs0dNBKkTJwKTJytWrlClrQ34+9+BTZuAadOAs88GZs8GGZ0xLXzQE/w++qhiJw3we/TRCnwVUHM3puc1ng9G8EQQzPuM88ZGgNZOnEci/VnhSZP2gmFeG4LgIcAwGd3mzRsQDQZQP3M26mfMlt+dj0qhXECG/6NRpIJBpMNhZAhmCWIjEcXGEsSSjdUBrLCrbjfsBK4Eq243rB6PTBavF1ZO/M7lZFTH+v/zo3LxzPMc8x4wAW8eXT4agPfMeXWYu2CRtMpptwrjW+VzSj5vRokKQNNBnqQBpi1KXNmiMIMaPQNpn0JpArW7ZIMTuj8uwZKARZ3tTGkEdApEsRCIEeTFk2kEYkn0hJOybYXPgYnlXtx3199w6Re/gA2bNsNb2SB2ZMPJrsajEKzxNAwAp+ZqmQKB/dcpMDjIMh1QGvsZyWUUgKwDZQNAC3jWwbQBpKnf0gic0xmRffAzATY/pzIZpDX1OZNhf2eQ0gRWSwAhPZMZC8EIXpW6WR2T3zVNgXfW43Kpy33KsYxjptX6rGMPUOkJ6GZbbSJZs8NmyaCoux2H3/snuabdRy5C15JTYXG7BHyzn3nNOZdtGIFs52cL7CkNHkod2prgjIaRnjRZgK+tvEzW854UoC3HUyCeLwQStJFrIeB5803gwQcVoF6+XDG/xQcgap4AjMDroYeA3l4FfhcuVOwvwa/5sM/1qo68Hl9AeB049fQoVnjnTvVSYoh3jSABXpOGBvRWlKElFUckEUP9rHmoP2KBsI6HUqGulVICLRSCFgwiEwohHQohFY2qz5xz5IK/3WRTCVK9XtiKimRu0ed8YZDlBLcOh5lU41C6ScxzGVYPmIB3WN3Vv/JoAN4Vh9fh8KMWy4E4pO60WeGyK/AqgJArdIkco0ZTmgK0qbQGBqtarBZV36aYQ0IvAig+L8goWixW9dlqEcAlw/86ViHLKPtMp5FMcZ0FPrcNZR4nrFoCJxx/LGYcNgN/vfs+7O6JojOUEHA3HgoBHNtL8MZ+45xeiew/h0wKrKnP/b+Ph/YPtw0Cugm2s8Ayr2tSB9wEz0ktg8y2bfA8+jBsjY3ouuAihA5fINeM9wRfeARcZzJIphSw5n3ES8r9Opt2g9nfrJEIAlX1CNQ0IOLy6MZVe5lxA4ArwG3DqsZuLD2sSu5ZAmGXjb6VfIFT/pW8Jrxe9Ir27dyO0tdehHPnDlgmTkLqoovgrKtVzDdHCng9hwOmh9uR2fWpR123DnjkEcUqchh+5UrgqKMEZJnlAPSAAYbJAodCCK77AHvWr0W4sx11yTQa7C4lZ+LNT2aegHjCBDU6wVEKj0ddS87H0dC6MLOxGDS/X8BsOhAQZpafU6GQAF2O0lCWIUC2qEgBWJ8PNgLY4mJZxu8E+mZmuANwb5qHPOh6wAS8eVyy0QC82QxvHk3La1MOkTusQGmRE8neDmxZ/z5+8+tfSYDb62+/i/rJ09ARiCGupYXdc/JH2cKhfauATTV0rzSzRhANQRZBlDCbAqgU4FJzncXMWkZANxZFzjUbGNv53aoDZfWZ7KcCzur7mAGwQnbA2rXAnXeq4eN//VclJcilEEiQbePEbadMQWbSZKR9RcI6G8w0q3EgIZnS0OKPodTrEBDNlzGC8HhSE3DNEQled3pX8mUtrqnltvZ21L32PMo3rUfUV4zNZ54Lf/0k5SpAVtrCa6Be+ngd2kMJTK30wm6xwOmwwmHV18u1Ul6Z8oJDYM3RDn0uIwkcNZAXvX2w0mR7Kb149VWguVkBphUrVPBVdWHs3HLpfrOO6oFIoFeAbm9rM+pnzkHD7HmwcRiE96QxMWCO9yllOa2tKqAuu5DhpHaYgJiyCc55XY2pkAwxR2tiMaR7e5Hy+5EOBgXckqEVtlZnZikhEEa2uBh2gteSEvW5uFiA7qHGWpv3s9kDB7IHTMCbR+8fqoCXXUJQV+K245l/3InvXHkZpk2fjv/+9a1YdMJStAXi6A4nZPg+l2IMhfcxqwSUfWzrXkZagKY+tE4AJfKBQcBwH0AWaYABmpWsQMkF1JxAi6CLHsFcVqiiJAA6GBYGXoHiwYGyqjcuCjV8b7yhgC+Dxi69VDFiuRSCCwP4UhPI6HtOIwwyGvKQBJqvv47Mo48iTburz16A1Mw5iJOFTgPxZErmu7pCqPJ5kEilJGiS11iud1KT9bxHBFzr94BitPeORhgBi3xBk/tSB84E0LyWzf4YZlT7BDh7A70o2bIBpavfhLOnG5g8Cdqpp8MxYxpsFeVKV61Lb3LpSrNO7j2QiEYE6Hbu2YmaqdMxce6RsOcKTPWgLOpbBRQTEFMm0dSkAHG2o4TocmxAVRVQU7MXGPO7wRDrkgCj9XQiEADb26uY2p4eAbYiO9DBNllYgldrSQlsJSV9gNZRWgoGeI2VXV/uPW7WNHvg0O0BE/DmcW0PZcDLh3iJx9GnH+bzIJHKCNDtjSSEuSschOx/EQYCZEOiYQBig23lEDnZvlwYV+JdAUUEQgKCM/pnDQl+1oGxfGa9Ap+f22EVHTa11ZzzO23l3HYrPE57n6wkj9sx90358CfoJfg94ww1leWYfY3BcAbwZXCbAXzJkhWyEKS8955qJ4HBeecpaQFBxwiLvERxhIFstA6GCYqTyTTilIAk1UtSQtOwfk8IU6o9iqXWNCSSGRnRsLW1omztalSsWQVLPIbOGXPRcvhiRKtqxXuWTLPDodhm43512GxwcWTADrhs6gWPL2T8/+LLEhlqdY8rqUc+uvQRds2420xLJrFn41q0btuCykmTMXnufDgL/XJFljUbFFNbboBhBn92dysXg1QKKd12S+YAUrTL4n1ZXAxbTQ1sdXWwcl5dDXtVFazV1RL0JUMJZjF7wOyBcdEDJuDN4zIcyoBXSRXUw5isFwuHomPUC0tQ1vgpBAhG2kdDnkCmmGDC67QLuPS67P3y+OTSehl610GyAso6GJZl+jp92J71cmW8Bzs22ytAWJ97nDowlu9WGcoveOED/dZbAbonEFAyg0+u7BnZYgP48rMBfPMApIOeHwH2hg3AH/+o2DDKCtjOXJwnCt5hWTvkOe/ahfSLLwFr1kCzWJFcvBjRhYsQq6pFDDa5XwQsM/UoX6QSaQHNUb5MMQW4pqkXL/0FjBmbDD9dHonAWY0aqBc7gmang/e6LtkgkNblNk6n0krzJTAaT6GqxKUCQXORb4xmP41g33RdaN60HsWV1Zg470gU6fZ6I9hV7ptQWhMIQOvqQrqnB6meHmjd3TLRW9ZGH1jKDxwOFR+QSMAaDsPKEQkCZQLnbO9ZAl3+L9BdgiwxZTCUU/AzXy4Jlvm/Zsxzb6lZ0+wBswdG2AMm4B1hx3GzQgNe+vDOqC7GwkXHKgMv8YjV0zaKj6ryqbXow/MM0lJ+srpWVuSOyiBVRujE71Z55Cp7LKmpbLJ0fa0KCsrBTzWPfhovmxJQenUg6dFBMOdkWA2ninzaKsFfwg5nA2W1LJZgvvU0Ykk1H67EgqCewJdtNUBxNmtMwDziQuB6yy3q4XzBBcARR+S+K7K8HCbmPih7MBINjIa7AZMbEKCzEDR87WuFtU3L/az71yTYYduee045DFRUACecoBjpXCUjuqUeGWiRX1D3nOBLFsGyGpXgfcOJn2XSAbPx3RjB2NUdQ03xXseCPvkGXwwpvRkg31CBhHY47EqPT/2+02FXc6cNTr782tV6gm0GNnqdBH4D08mOtAPVdh07d6Bp41rY3S5MmjsfpTWF92pmKlrKDlKdnUh3dyPZ1aWkCKGQ2JlZy8pgKyuDvbwctooK2CsrJThsn0wtbcF06y/af8lk2K9RNkG2mJ7EOmMs61mMYDt+JvilQwjv6/JydQ9xoosJJ66nRRjnxuf8utvc2uyBj1wPmIA3j0tOwPuTX/xvHnsY8NxMaJh3yiexcPExYnFleMvutcqilRUDvtSwLBnFJH/AmfLb8KMVn1uVqEF+3HXOSJbJQ1XNZcaMWOLryiAzxYgK08ihVbsFHg6z6iyTGm7VMznBsBBTwNqwzDqY0wuTQSMbTMmB16XYVYJjfs8LTA5xd5Alj6cyAoANEJw95+fhyI754mIAYAHEOrPNZUVOe27nQKuwv/xFBbSdf75ipHItRmIHAl8+mJldi4FBo1EIsJ99VjkqECBcdpkCCeOhEOC8/74Cv2T/6BRARnruXAVgxqgMJt+IM1CQ9xzZzBQZZuqe07KMoFrNVRAhtdApstDGXNPUb086g45wHNVFLnkTp82gnb8jdOLQAbExyiJOHA6b/G5QviOBg3o9Q6ZERjrR04HWTeugJaKYOOdI1E2bXpBeom1XioC2s1OY2xQZ254eBWxLS/sALUGtjcC20JKJgWchtL5KsfuhOQGyAYppzcZ7hzpgo242QM7OZEcWmUDZAMv8f+B9xu8cBTGykxlzPeOZqR0uyC1m7uQg6wET8B5kF0zAapZX7N4EDFmJF3S7KrJF6sFnRNPrvq/0dOVDjcOriQyiiaSkBw4nNEQTKRlypRevAcb67K+MXOoGWhZ7MwV++ZBz2xVAJMAq8tjhdSjPVpW/XQfagpAJ5pRn7cFQ+OCmv7ECxFY5R0oOjPlonYMww8IIK2BsMMTyWb8+ufYgz4GyDoJ4nofXaZXEJjyHfhpospW3364SAjCK/UtfUsxvroVMFzNr0duWw7gEvhzGHY3CwKOnnlJaXx6D7hOVlaNxpJHts6NDuTy8/LLy82VfnHSSSqow2uBqZC3e71Z8Yeb9x/9rvnQTEDNIkMGDSbFIpISDYDqlXDmSirEWlw7WF3cOfSQkFkW8cT3ive2w1UyDpW6ask0EsLqxB0tmVMJGKzs6vlgVqOagFllq8YE2/KPTaThiYTh6OmH398Ae7IW1t0dSWtt9RbCUlcNaUQ4H9bU1NXCXlvTzATes78QnfKws8Pbb03oFAmROZJGz5/xsuFMYAJkvW4GAmvQ0v7KXbCZZHiC6hRsBMb2vOZFFNkAzv5NF5j072MTgPiODGudmWt9cr6ZZ7wD3gAl4D/AFOBgOb0S4y4OKjJD+wOJyDtUTKIdjKQSjCfjjGkLxFALRJKKJNFOvKSpZ/fKKHyt1hQRe5V4Hyj1OlBRx+FTJLwQgG7/RYKCZsrDifDwCZLZZAV8FhgUUO5X0gN/3aX1VgIvP4ey9LHF/YGwA5P0dxmCzFRgmw22Hz98D10MPAB98oNwcmIVsOIUPXwJfWkQZMofhAOfhHItDxk8+CaxapSLsCdLHk3WY4XBBVnrNGgUsCH5PO035xX7EApv4Ar17/fto3bIRVZOmYfKRR8Fid/TZFrK7WgJRlLgdSBEgy0u7srzT4gmkOqmz7USmqxPpzi4BeGm7HckiHxIl5UgWlyFZXoWEpxhJq7LLo+e4kTTGsEPk78neJC4qxTiLkX5cEt70AW5ltSiMNhPlGJkU9cQ9KmOiGi1jzIORTZH7p2TE8AmXObXVhoWjEaSo663poy4p1PUsjUqSpid4MQiHXP43CJCNiXT+wM9Gkg/+nxpAmVpkssp8aWV9A8ga83tqcmwAACAASURBVOwkINkgWt5GHEqPzOBVzsk887Mx5wue8dlYzm0InkVjp88Hfhb/wEEmeVjkIePKpQ/NOodcD5iA95C7pOPnhCTQSwDrXt1hMJ5EKJaSzHAdwQS6w3EEoylhgAXqMmOZ7u1bVmRHXakHtT4XSrwOlbBAf3hQgqFl9rotEBBzyHav+0J+QWSF6kXlzGBFsdshUfnFbsWyjmXhCwmz8PFFRJh8fb6/Fwg+dCt3bUXdQ/dI38e/+jV4pkwU5j7nIDqCUQJfPlQJ8jiN1oOqs1MBX7pPkJ3+4hcVAB5Phazcxo0q0xz7xUgBTc3veALpo9Rn7Y070LThA7h8RZh0+AIUVwzN/qfjcSVJaGtDqqMDSV7fcFj8aSlBEI1tTQ0ctbUjliOoBC60QFQ+4QTGxku9kTVRAW7lH67W0/ZQJeiRLIqyrRqxkuVMBqO7gIjnuEjLVDIX2Ub8xxmlYbiGqC8GIFfUQFbK8wxHybLGcgiadYabH2yMyxChtgLS8lHSu6t4DQJm1mEICH9jxStdJxWMWA8JB9HTmKu08BnYNK1vsmQ0xZhn0rDSf11LwcL1aQ1WBvUlYrDForBFIuJeYo3FYE1EYY3FYY0nYE3EYInHZbImk7BQhydp5BmboseqSArQvRzJXppE7xE+HmTEUE5K0tln6AGfzTZnM9IUndMaRV9vkTTJNmRsdlisNh1kS5pIkblkuEzlgZc2gd8NYC1Bw7p1nWJm1DpjffZnaa4Fb6xejZ7KstwDgXP4n6ssq8TxlEiZZUQ9YALeEXWbuVEhe4A/9AODunoiKbT6I2jujaEzFBdWWX6ELBl4HEouUeZ1obbEidoStzCqfQylUw3Tc5sIJRrJtMzJhBLwRfUAskKew3D2xbaV6uCXAJhAmCzxWJdYMo1wPKkY+jj7RoFi9lt2sSYSqHrxKVS8+iI6Tz0L3cedCLvPmyWPsKHIpctZXPbBT2P3bgXweA0JeglIR6swOIjA95VXlI74kkuU7/B4K2wnE4IQ/DKrG3XIZH0ZNEgW+BAq4Z5u7Fr3HmLBECbOm4/qKVP7nV0mmZRAshTBbXu7AF0JJKPVW2WlAFvaf4nlV6GdQMZRPxvpztkkykey05xLGnTDn1yAdEZiNGSug2olX9MBtZ7gh6DcSI+u5GkK3MuxCL514K1Sqau63CaT0dRn/Ts/GWCdBIW0hXNxF1H8OIE+/8f3HoMHUusYkyLnJDo8DZmUBiu/a0mh8C1yvpoKyk5qyBAU63VVtqK0OorU1fiGAGtaAW9rWoMlk4YllRIw3QfK2TJ5u+B+1cT98LiyjNtIZ3CfnNSbifrM4BjVKbKcEj45VwJ1fTvuX87JCIzhd9V3GzdvxlOnWVBcW5j4gkQkgW8s/oYJePP4fzUBbx6dZ246dj3A4XkC1WhSQ0cggbZgVBhigmHKJxQjkkGRyyHR5dUlHtSXumUiGCMY9rkcwhCrhwmUXlkHw9w3wbABisfuzNSRyJgy0YfBAhMIHwgQzLaQkTdYYQWGUzJl2jsw4e4/wdHTjabPfB7hmXMG7Saf245iyiLcdvhcdmG1JfkG2UyCXk4EdwS+oxnIRW3jE08AL76ojvXP/zws14QxvQcIeCnJIPhlwBIDB5cvBw47TA0RH6QlraWwa+37aG/civrDZmPi4fNlFIfBY8mWFmgdHQrkBgLK9quiAs7aWjjq64XFleQM47zwd4cAT/2uMG5i73djnQKICuxJnezvBogyth+4v6zvsr1ef8j96fsfrD3GsY32DtYeI8B5vHW7alc2950VG6I3VtYa7+t6xum+88h6j1eB3XszLfY/Z2P5viMk9hc/seHd9Xil6QXUzSvMy3br+lYT8OZ5U5qAN88ONDc/8D1AxwOCVU5tgRi6wynRALb1xgS4cQTMYYE4F1T7XJhU4UGdAGECMgWEB8ZdEFgLANb3q76TJR47qQRBIkEwAaNigp3ixHCgCjXb7JP4m2/DddutCM6ah+aPfxoBT/F+m0QHEAMIF2eSKG7eDU/TLmDaNAVGC524IrtFBJCPPw48/7xKDXzhhUBDw37bfEAqMBiJqYxffx1YvVq9JFA/zWA3stWjJQcZhZNt37kde9a9D4/Xh4bKGjiCISRbW4W95TA02VrKEYS5ZeKGHJlbLaMJeDTmFAwohpPuNf3XZX9XrKOq11efTCMYH6Dm+wKkAwGmAShHoevMXR4CPbB+9Xo8t+s5E/COo2tpAt5xdDHMphS+BwzNanckiTZ/DE29MbT0RhFJpgTk0ibJbbdgQrkXkyu8qClx9WclB2kSGVCRRiSVPMIAwwzSo255NAtBMMFvtiSCOuExLwxw+e1vJTNV5vzzET76WIQTKUTiGoLUC8fInnNIcujiDPlR0daE4kgAzlkz4Z41Q0BxITyRBz0qdcSPPqoYXzKon/vc+AW+PAEGEDHoj04PlD4w8GfpUuCYYw64NtlgCg2gyLkCkhpCu3dh9+uvIdrejiqnG8VWG9IlPlirKpGprUS6phIoLtKHvQeAVB18ZoNSA5wa8zG/180Dmj0wgh4wAe8IOm2UNzEB7yh3sLn78dkD1KpymL4rlECzP4Y9PVG0B+MynE8NFm3WaordmFzlwcQKLyq9DDpzyvJ9FbLNfTKJZFqyXvF7IJYcNZcJ+gQLA6yzwPxMRnVMCuUJv/iFchv4/Of7aWXJCBP4sq+D+pzfDS9oo33Org54djUKexmZMh326qp+cgjKImgDV7BC4Pvww8BrrwFz5ijP4WEkiChYO4azI+p9mdyCLDXT37K9BL9HHjmoB7HBZpLhFDAq3t3956k0r0X/5bnWNWwGaehr7/LD2twJS2c3go0tCIbDKJpQA9/saQrgVpVJcJFZzB74KPWACXjH39U2Ae/4uyZmiw5QDxCgUQ9MgEZ98M4uBs1FBRhzHZ0KKIU4rKYIE8s9Osh05OzdScaTwC8YTSKgA0AC7NEoBMGGHrjC60SZ1zEah1H7pIXRHXeoRBBnnAGcfrqKjB6iUGbSDwjHkuLT6tndCO+uRsTqGhCdMh1pRlXrhYF+BPIEv2SBaVnF73kVAt+HHlKuDvPmqfTKYwR8swGpATpzBZtaZzu07duQfuN1aFoS6bpaaEcejnRDPVJuZ59GNK++GWJjSyIJS3sX7G3dsHX0wNobQtrjQsTjQk8kikxlKUoXzIG9ZBjezaPRUHOfZg+MUg/QU8JutcNlc6lAatB9I4W4Fu/TcnOZCXhH6QLksVsT8ObReeamh34PMOo5GEsKUG0PxLGtK4w9XZREMMIX8LmtmFLtw4yqIlT6XCI1GI7tGIPxCICDlALIcZKiEy50ocVYeZFTvI8riggWRwEAMxHEnXeqVMNXXKFY3xwLpSDs40hXLxKbtiDe0Ynu+smI1Q3t5sBzKvEo8FtKBt5tlwx5wy4Evv/4hwoao0PCJz+JTG2NPLwGY0EFoKa1nBjToeoaQUPDbmv2BgylJ/O7bZtKvkENLLXJzOpGi7NCBHzFE3C0dsHa1gUrAW4wjLTPC626DOm6aqQqy9C7swnx9i4Uz5gC76TCBOjk1S/mxmYPjGIPOKwOlLvLUeVRlnoEwKFkCG2RNsRSsb4jm4B3FC/CCHdtAt4Rdpy52Ue3Bwwm2B9NCgu8rT0kcggO1ZNZrfY5Mbu+BBPKPAKAOQ2nGOBP2OAYGWfllFDIQrcKMr8VRYr9ZQBfQQqjn194AXjwQeDkk4Gzzx6ZDyVdC7ZsQcTuQnDCFAQ8PmGF2SfsHz28SGczCUBToiEl3i1yM4ucmphRLoP9D+ULMA34ob36MtI7tiM9barSyjID1cFQyLLTlYJpjelXS79fOmAcd5zKQpfFlu/rdCyxBGxtXbC1dAjAtYVj0EqKkK4pR6q2ElpNBeByyi6izR0IbG2Es6wUpXOmweoc3n1+MHSr2UazB7J7wGqxosRZggm+CVjz5hqcsfwMnLjsRNz/+P3YFdyFYCJoAt5xfMuYgHccXxyzaQdPD1Cu4I8k0eqPYWtnGDs7ImJxRuOcUo8TcxqKMb26SMBluVcBhuEUxTTv1cNSE0wAWKhCZlQy3xU5h8VSDxlcxGH3P/8Jme4uaF/+F2QaGvoY0b5oeT1i3oi477ec67QU0nt2I71nF7SGemQa6qFZmLaWtmkJCZAj0875vpJouJlGOcuneb8sMAPyGCS2aZMypz/nnIPLF5eZsgh+2X7qfQl+J04EFi1SqZez9LQCcFs7hcG1t3UB4RjS5cVIV1dAq2OAWQUyNPDPKulEEv4N25AIhFA8ayq8taOUOrpQN7e5H7MHCtQDbrsbdd46lFhLsOSYJdi4cSOWnbwMjzz1CBoDjeiOdZuAt0B9PRq7MQHvaPSquc+PfA8wmUZvJImecAI7OiPY0OJHMKZJetIKnxvz6n2YUO4R8DscfW22fyaH1emIEIwlRBMciCaEERafTste3086FDNgifO0mMkrs/i0hZ6hii3lcvEPpZV8JgMSvuIF7LTA62Y6VbGd72cHpfa5n0JrLboM0FaLAVYjCV5iGlRadcXjSmNL0DagUAttWMkxqxw/D2WYQUtgpoDOTqU8qDMEXRLefVeYZhQXAytXqvnBVAh2u7qAzZtVHwZCsFfXw1ZWBWs0BUtEB7g1lQJwtZryfeuvd7cguGUnPHXVKJkzTTJUmcXsgY9CD1C3W+GuQK23Fv/1s//CbbfehsmTJ6OoqAiPPfMYdvh3oDPaaQLecXwzmIB3HF8cs2n59YDhmzmUf+ZYG8b7Iwn0RhPYSQa4O4xoIgm304ZSt02cIMp99Nu1iQ51oIG9YQOVS48YyTOoBWZyDUoi8i0ep1X8iouczKpm70vgkdN+qZGlxIFgd8WKQQFrTvvhUD1Bm88H1NYCRfsOjIqlFPvb55oRp9fq4IVSFElQ4rDB6xqQ/jkQ2JsKmLpkgvf9HDun8xmLSvGEBJhZWzpg39MKa0cXUuEg0okINLcN2tHzgSOPUE4PA82os9qnRRPwb9qGVCgiQNddVTEWrTePYfbAuOgBBqf5HD40FDWgaXsTlixegt/85jf485//LITB408/jh0BE/COi4u1j0aYgDePK/TGG2/gml9ek8cePrzpZV+6DEctPkoSyhjZX/osgCSLDDPE9F9H0fygdfXH+4e2yag0vbnuX1qpI4V+bcnev57pTKrqbcxGF8Z2g7Ul+3yye6TfNoPs32i/nP8Q51rQi1PgndENoiuYQJM/KrZoDMJiYglqaxvK3ML8MriMDgX5FF46Q/9aqKA4gkMCX5XFLgfvXN4TzzwDbN8OnHgicPjhIzulVEql4WWAHIfph+mqYLwMUBNNIEwf5aGKl+fo3HuOjlBApSveuRNYuFBNOSZLGNnJjmCrVAo2Oii0dsrcGgghU1wErbYCqboqpGsrlUSB7DVfIDZsUP3JlxE6VcyY8SHwGyaru3knPBNqUDprGpDn/TiCszI3MXvggPYAHRlqvDWocFXg7NPPht1ux/PPP49TTz1V2vXY04+JpMFkeA/oZdrvwU3Au98uGroCAe/N79xc0Ewqyycvx7yj5+XRKnPTg7EHGPBGUNoaiGF3TwydwZhKiuG0op5pksvc4kJQCD/alJbp542brzUaiUHahRngl9nrDLueD10LDq/fd5/y6+XDYqQSAQI2sr0szEDGpAwjKMThTELCpCFkw8kIx4awiiMLTBlEcdgP3xuvwtneCixbprx8ncPXZY+guR/axJLOwNLZI0FmYhXWHYDmdUOrLVcuCnWVfUFmQx6PfdnernTLbW0q6928eUg1TECwuRupeBwls6bBVVVWiCab+zB74KDqAZvFhnJXOep8dfjr7X/Ft/7jW3hr9VuYN2ceTjv1NMXwPvO4CXgPgqtqAt48LpIJePPoPHPTffYAQSg9gZkZrj0QQyiREk1qjc+FaXrwW94+tHoLCPDCWY4Q+woAy+WyGYkwjJTIZK77FbK0tAFjcBjZXrKKIy0MyiLwJegliC5A4cuHkaEvzMA4ve8H7trZ3Y7at1+DKxxE5tRT4J49C3bdwaAAzRhyF9buAKzN7bC3dsHW2YsMvXd1Blerr5bvIy6Ub7S3I/zyGwi29cBTWoSSYxfAwhTQ+5E9jPiY5oZmD4zTHuDoodfhRX1RPaI9USyevxiX/ftluOqaq0B7Mro0sJiAd5xewAHNMgFvHtfJBLx5dJ656bB6gA4NnaE4mvSMcOkMRPIwrbII5UXK+ixf6YPRIA73c6L2l8fNp9D+jMw0GeBij6N/2uDdu4GnngJmzgSOPXbk8gAylAS+HJanzIEMZYELpRDKHi4JguCktlcN7GpvRcWrL8CSTiO05ETYpk+H1630zoVg5BGKwN7UrmQK7T1yZnRPIHurTahBxjcydnuwLtIYALl+G1LxGEobquFMRAEGHrKPqZ3mtTLBb4HvLnN347UHGKhW7alGva8el/zTJfjggw/wzrvvwOawwWl14vTTTpemP/XsU2gJt6At3IZEOiExGKYP7/i7qibgzeOajCXg5bAK3yidNqa3dYDfWRipz3+whJZAMp3sl+klj1MzNx3HPUDw1RVOoLk3Jj7A5E+pp51S6ZF0yAS/BJqFKGR7wwkCYAI+NeQ/0mJkS1PMr0OlaaaF1ksvqeQJ5547cpaW2gQyvdT2ku2tqRlpM3PaLpHKKPCbUB7JDBD07tiM8rdfh+YtQu/iEyRpBsltsUTTNc+URAzqCJF1VEucVmH0wqUOtwuWaFwSPWh1VUg1VCNTXpJTG4dbiVrdwKZGSR5RMmtqf1kKmV9qfZmcg24ZmgZMnw4sWACUlY3MfWO4DTTrmz0wxj1A7W6DrwHvPP8OPvOpz+Dhhx8W310CWj6Dz/7Y2dKiRx57BFFE0RnvhD/hl4Q1JuAd44uVw+FMwJtDJw1VZSwAL4dUCHCLHcUodZXK8IrL6oKVdkAZiN0UwS4zvfTGexFOhgX4HkzFSNXIt2kjqC2pJXUrrYPpTMa+rUyC0R1KYE9vFNs7QsLyehw2SX1cX6oSXxQK/PLsKLUg8FUssAZmihtJIRA0gC/nrk0blH3Z8ccD8+ePZJdqGwIzsr1MbUzgO0ZBZZRByEtBJA68/Raca95DorIavYuORaKytt/5uEQLbBU3CGGBbVbYunphExa3C1Z/EOkSnwoym1AtnriZUQwUS8fi6N2wHaloTILS9qvVNTS/tGujJpvWZxMmqCA+WsYdID3zyG8ac0uzBwbvAQLeuqI6/OSbP8EfbvvDPrvpO9//Dv7p3/9Jkk+YgHd83lEm4M3juowF4CWjS++/KncVOlo68Otbfo2nnnwKu3fthtPpFB/Acz51Di7910vhK/ehPdouwJf/cAdL4ZsywbzP6ZN2M5tNT6xHwLtZcu8Bgq6eSBJ7uqPY2h4CHVJdTismlnvF87esgLIHo1XUtxLoGRKIkep/CXpLE2GUPvck7EyJywxtI7X+GmO2d9ArlEgg8cyz0LZuR6S2AR3zj0bctzfoyxGJwtvSAU9nNzxdPbB73cg0VME2sRb2yTWwe1y5X/g8akb2tCJAB4aG6pE5MFCHbaQ3JsMejSqtL8EvHTRGQV6Sx+mam5o9MKwe4PO3xlODQEsAXcxAaN2butxusePrX/+67O+WX92Csvoy2Mptfc9fk+EdVlePSWUT8ObRzaMNeAkEy1xl4v33yvOv4KILLkIikcCnP/NpLDhqASKRCN568y08+cSTaJjQgHsfuhcTZkxAa7hVWF5qjJx2J8ickkXlMpE/pBIqDatVSSM4GXUYXc/hmlQmJWyrFUw6YBcrNLKu3J4yCi4jMOWc//hcz7rclseJa0y1m+6rx27mdy5nW/hDwu05uW1uyU2+8b2N+PhZH0dLdwvaI+0CetkOh8WhzoPHAQQUk9U2tFLGvng+3B9Zb7ZR0s9mMtIGkYHAJufN84in4zLPKXlCHvfIgdqU590bSaGpNyKyBw69u+1WzK4rQW2JS5jffdiujqjZiuVkIgwmxEgilhg++2vRUqh75zUU794ByyfPgXv61BG1RTYi27tnj2Icqe0dI7a3X4Mp2Xj8caC9A5mKOqR8Vch0B5GMxBGuKEOkugLh6kqkBuhwyQIbrhdkgenXXMiiMVva+q1IhaIomT0V7uoC+OqS6aXn8o4dyrqNCUP40kILuqlTD65sdYXsbHNfB20P8NnosXtkZJXPKT5H+Jxz2V0y6nrGaSpojRre1kgrOiIdiKaipoZ3nF5xE/DmcWFGG/DyH4w5u6OdUSw+arFkdHn8yccxc+5MAX2GFOCl51/CeZ86D9MPm45HXnoE/pRfZA8lrhJ4bJ4+wMpt+M/IIRfOmROc/7gExgJqQe955c9rgEZ+J5BkIcCMJCPCvBY5ivp+AAhECS4JNglqCUZZh1Oxs1jpjXXA3BHtkH0xEMAAywSs/EEhe/2Da38Af8CPQDKA7mi37JfreB7SDu4nnUQsFYM/7hcAzfNgykcOP7EtXJbMJPvYYvajAYr72pcKozfWi2AyKOD4UC4Eot3hpHj9NnaEkdA0lHldmFlbhCqfS6QFo1Go/Q1GVTpkssDDKd6d2yQQLLb4WNgWLZKAN+qUh13I9lLi0NGhQG919bB3MaINtDSsXb2wN7fD2tIFW3sX0o3boLmsSC1agPSSY5HyePrcIKiNZn+xuYMVKpiM9MjsB2qBRxqkGG3ugH/zDrirK1E6dyosWazViM51sI0SCaC3V+mqt25VQJgyk8MOU4FvFRWAQ/2umMXsgfHcA3yu8VlrzPkMYhIKSh3OPetcafoDTzyApnCTPFuNbJgmwzv+rqoJePO4JqMNeAnkppVOw7Xfvha/uuVXePDhB7H8zOUiW6Bml/+ErEM5wJ1/vVOA6opzV8BiV8uffORJ/PKmX2LtB2tl3Zy5c3DZ1y/DuReci3AqDK/NixUnr0B5RTkuv/JyXPWtq7B502Zhi7//g+9j5dkrccXXr8ATjz0hQPhjH/8Yfv7LnyPtTMu2Jx97Mmpra/FvX/s3XHP1Ndi2dRvKystwwT9dgO/96HvQrJqA4iWLlqCstAwPPvsg9gT3SLsnFk/E8uOXY9KkSbj7gbtxzopz8Pxzz/ddjXM/fS7++//+Gx6HBy8/+zJuvuFmrF61WtYfceQRuPJbV+L0lacLqPbavTjrpLOkLRd+/kJ844pv4Nzzz8XPbvoZ2prb8NMf/BQvPP8COjs65VxPPe1UaZ+n0iNMMsHzR6UozW9cWN+d3RFJdkHQe1hVESp8zsK4CgzSmeJyQOszYYCHBnbZm9rCIdQ89Qg0nw9dJ54KR0mxBLsZdmfDumYEXGR7OcTe0DAqbC+TPNibOmBlsFl7t9iDabWV0BqqJW1vhpZlBIEPP8zsLMBRRwFz5/YDfkyEQTbekIrsyyOZjH12MBwz9O2rZFIaejdsRbInqLKl1Xw4RfOw+jTXyjxXnjcTXTA4kSA4nVbXgR7GDDCkA4RZzB44SHqABEuVp6qPDCIJw6QT2c8SE/COv4tpAt48rsloA16yoAS8R8w5AvF4HNt2bENbtA1NoSZhUQkcjaEVg6HlvNRZikcfeBQXX3QxzvnkObj4ixfD4XDg7r/fjb/c8Rf8z2//B5//wudFKnDm8jOxZ88ezJo5C9fdeB18RT584eIvCLhcunQpzv+n83HWirPw4nMvyvKfXv9TXHbFZcKYLluyDHt278FhMw7DTb+4CVOmTMHf7vgbvvmNb+Ly/7gcP77+x8K4LlqwCGVlZXjy+SfFnJvtnlIyBUuPWYpp06bhnvvuQeP2RtnumWeewSuvviJ65LqGOjz/9PM475zzcPoZpwtYJ3C//bbb8fBDD+Nv9/wNKz6+QtnDnHK6yD2ikSi+fuXXccRRR2DhUQtx4nEnoqurC9f+4Fo0TGzAju07cN1PrkNJWQkeeeURGYKKpCJ53AUH76YMOOsIxrG9I4zW3ihcTrtkeJtS4UFFkaugwW7ZvURLL2Z8I/NL8MtEGEMVS1pD5UvPwNXRjs5lpyFe2yBVOeRf4nGgxKMsz3IqBFlkexloxSCrPNleuifYdD9ca2sXLJqGVG2FuCmk66uRLtlH6mMmenjsMQV2jzlGsZ6DaEzYN2R+DV9gzodigW1WSNY7sr+GHMJggWPt3fBv2g5XWQlK5x0GCy3cDlSh1IFyk8ZGlemN16WkRLG/U6aoz2bg24G6OuZxc+gBsr3GqCGrGyOHBrvLZSbgzaEjx7iKCXjz6PDRBrw0u57gnQCf24ePf+LjuOf+eyRfN0GakUqXzCslA5zzn5CpDymDmD93Pmw2G9asXSPD+wISrC4cu/hY9PT0YMv2LQI8qUF6+aWXsXnrZtRMrJE31nv+fg8u/n8X45IvXIJf/+7XonWljmnu7LmYNWsW7n/ofjnmSUtPEg3xu++9i2lzpok0oMhZhJVnrMSqVavQ2tkqIv+F8xcK8/v0C09jh3+HHJdA/vhFx6OmrgaPPv6oOE586dIv4b5770NvoFckDWSHjzv6OGn7W2+/BQttrKgVzlhx9MKjZfk7770jmiqex0svvoRnn3sWi5cuVjqqUBoNtQ340Y9/hKu+e5WcB3+QVq9ejeeefQ6f/eJnEbKERKbxUS8EVW3+ODa2BBBJpiXFMYPdplV5Re87WkXTM8wR+JIBHsr1oWjrJpS98xoC8xchOK+/iwO9bun1S/BLwLffQraXHsDMzjYMtteSSCq7sOYOkSggEhOLMMMuLM1MZMMVRlPr+vTTQGkpcNxxwOTJ+20+2d9IPN0HhPfFAjttFjj27IG1pwfls6ejfGr9fvc/phWYhERPdoEPPlDSB7LwTCJCv1+6PhAAD7dfx/QkzIOZPfDhHjAB7/i7K0zAm8c1GQvAW54pR01lDS688EL8/k+/x3b/9n75urObTxBKz8B0dxozp8/Elf9xJX5y/U+EESZAJhD+o5e6TQAAIABJREFU8fd/jBuuvwFNrU2orq7G6ctPx5YtW9C4qxHU11IHu+qVVVhx5gr87rbf4bP//FkEEgHR3C4/eTli0Rhef/t1AdgnLTkJjTsasadlD5rDzYgmoyJVuOHHN+AnP/4Jmlub5RgLjlwwJOAtLi3GM88/I6fx5S9+Gfffdz+6/F2ihYp0RzBl4hRcffXV+O73vtsXiEYW+9prr8VNN96E3mAvPB6PAN41761BR1cH2iJtAnjL7eWYOXkmqmuqcfvtt+OY448RbXJKSwmrS1lId6xb6pplbw/4I0mRO+zujiAST6HU48S8hmKRPhQ6eGpgvwvwFeY3Kel+s4s96EftY/9AvL4B3ccvQ9r5YScDMpvC/Lrt2OcQfzbbS21vVdWHbwFNg72jB9Zm3Q/XHwSKiyThAxncVE250qXmW9iWTZuAl18GamsV8B1G1jgy5n1uGXp6ZDYpEwgCO3dLamHLtCnCJtOdmTIIvhiwr2hhx8x446Yw8I0AmGmO6f5A1wcG/vFFYN48BYBN+cO4uVxmQ4buARPwjr+7wwS8eVyT0Qa8FMVPKpqEYk8xzjzzTDzwyANo9DeKhlf8avUgM3Fb4J/NhjpvHbav2Y5lJy7Dzf91My697FLs6N0hgHd66XT88dY/4srLr8S69eswc/ZMAbydnZ1Y9d4qEd1TD7vuzXUCIO+9/14sW7EMgXhAMs2sPG0lent78fa7bwsjS4Y3Go3i7dVvS7sIIsnc/vG3f8R/XPEf2LR5kwTSLZi/QCQNgzG8vmIfnn3xWdnfly/dC3gJRre8vwUnHHfCPq/QlsYtmDxxsrS3paUFH6z/QGQTkUQEE4onYPVrq2W/tHGrqa3B8uXL8ZnPfganrTwNoURIJCLhRLiPMc/jdjjkNuVwelc4ju2dEbT0RJGxQLS+kyu9KC9yCngazUI9q5I+7M34ZkkmUf38E3D4e9F+5seRLC0fsgnU+irwS5ePIVpLbSnZXoKo2jpYQ1HYmjthZ8KHbj8yPg/SNZWiwSXQJXgctcJALyZ2INNJEE5PYgZ3jaB0btgB/44mWCY1IFldLYkxhir0aaYTBKUQ9Abm/EPpoEfQhrw34W8cwS+BL5lwan+Z9IKsMF0fqH+mBdpI7evybqC5g6F6gM8nC68fH1OZNCz8mE6r3wymieQ6BnbKao2G8pKpkHXkucY563Ebfa72qe/P2AfnoEOQRfbH/WfkeBlktAys9K/mDxcdhwwtkL6NRXfxkboZCyys27c/Nl21X45pFPm+dwFHKzPgeajfF343ygfvrsMD1btQd9T+R21yuZNa17fiG4u/geP5u2CWEfWACXhH1G1qo9EGvBTFE0Aec9QxaGttw67mXehJ9GBPaA/iqbi0geL5cle5SBGYjIJWKetWrxMweuNNN+JLX/uSyCD4Y0HAe/tvbxcwun7jesyYOQOnn6oA7ztr3pH9MvrUALzU1p604iRhW8kcrzhtBfy9/n6ANxaL4a1VbwngJVPK9t7637fi2//5bZFJUKNrAN5nXnhGGGoy0VNLp4pcgYD3uRefk/YNBLxb39+K4487HpdddhkuvOhCYWflR08f3qTrxOHzD0dpUSnOPO1MCUrjeRDwss20OmPf2DI2vPrSq3jy8Sfx6COPio73E+d8An+++8+SDrIr2nXI2pPlcXv325R2Y83+GDa1BoVNpMZ3Vm0Rqn3uUQt0y24ApQ4S9KZrf70b1qHk/VXoXXgMwjPm7vM0ebtQ7kDgSwDcl+ksk4Gtyw9rcztsG7aIHjdTVQVt2kSkjaxmXnehujD3/ZDRfOEFBcQJ7Jh2mZKHHEoqHEXveiVXKp03A/YilWaZz2iRQiQ0RJOaZMzbV9IQNxNjOBQLTAC8v4C4HJqWfxVD/kANNgEws+oRALMYAJhZ3yhVGefFiPpnM/m7ze/yZ1FzwxFg4Pfs+qwj37NcBPq+pwkgFTgjJBPQmEjBRqyWTMo6vjhkkilYuS6lSR2LllbriUulHoGpBktKk5soo2nIaCkBl1ye1jTYdPApYJXrBcxqWdBPSdEEPHKmfwbPm9aUBJo8F5udJyPL5DzsNmRoT6KvFzBptcBqtcEiy619UpcMJX3GdzoN8Z/eYoGmg22x29RpDeMZwi5gNQby8ohSl9umM1kZSwl7lXMR5XCyn7QYXsoyOVeu04G2fNfXv7dpM+71vYe6eXUFuRtNwJt/N5qAN48+HG3AS0svAsif//DnuP666/GH2/+ACz5/ATojnQimgtLyEkcJSt2l+P1vf49HH3wUf7n7L4iH4pg+dTquuPIK/PSGnwpzy0I/3x989wciBWhpa0FFVQXOOPWM/QJeMrxkSwcDvASPlEcwh3gsHUODtwHfv/r7uPmmm9HS2oLK6kocfdTRYqn2wssviLyCXobUJ0+snyigeyDg7fZ3K+u0nigmTZiEr172VTH2ptaW1miSkQ0ZkSZwTkeKs047q+88dgZ2CvimewUD2qg/5o+h+BLbnLjmu9eIrOO5l57DlPlT0BJqEb9fs+y/B/h73hWKY2tHCLu6ogKEJpd7MbmKgW6jyH5mNY0PqEA0iWjjHriefhyx2gZ0Lz0FGf1Bua+z8ASDqAoEUOYPoKjXL8Fb6ZoKCTZLe51I93QCxcUqqO1AB04xuOuZZ5SlGoPaFi3a53B+ZGczglt3wTOlASUz9s8qMUnIXgCcQjSZlkx6gxUjII56aSWFoLf1aHP8+7kfyYiTASYA3rVLUh9bYnEBQ7bpM2CddzisZeWwFpf0eX6L9zesEltAADVwng02+wClDkgHAswhAaoeT2GwfYMBUjkzMppM0SwgUkOa55NICNDkPJNKIW2kcU4mZX0mmVTbDJhzuQBQvhTo++vrPf7TEtnZbLDabMjoc5Hj2O2yjOskkJHrGEjJc7bbZRJgqc8tXMdtuD99e/a3bKvviyBVvgugVeBT6litQvgKWB1Ck62lUtB4rpqap5JJaKmkfJbl9FfPKPY3zf7LcMoISCWTzGXjpbz7wVrcGXzcBLzj5YLw3ssYY+PjqFEHS1NGG/BST0vdrRbQsHjBYqRSKTzw4AM4YekJfemD7TY7nnzsSVx4wYU45rhj8MDjDwjAW3jkQqn//tr3kbIoMOe0OLFwwUJomob3178vP/h0adgfw7svwMugtdffeB1HHH2EvAEz0IyBcd3d3di0bZMc96zlZ2Hnrp3Yun2r6Gb5wNmxYQcWLlyIJUuXCOAle/tv//JvuPuuuxEMK59gstbHHH0MOto7sGnrJthddgGmZIh/cfMvxHni4q9cLMk5CMaN89jp3ynAuGl9E277n9vwq1//CqVlpUIvMHCPFmVnnXEW7vvHfVh4ykLRHx9MmenGy/8HGcPm3hjWNQVA8FTmdWBWrQ9VJW5JcjEWJeEPIPnQI0hEYmhavhKauz+75wqE4O7ogrezF+4ev7wgxZjwQWQKVXBXlUhQXp8XMcEEmVVKHYbS9o7FiWUfg6DuyScVuOMwPu3MslhMI4mEFomhdM50OCtyY4MHOw3KWHhdyQKLPVqcSVwGd9GgA4Swv5wkXfJeJtgIpB04F7CpB9kONhc4alWg1Jh/CJxmbW+ASakTicLao3v/UgNMXTRfGgjMmK56yRKl1aZMhKBrhEUAJ9lRAkwC0nhc5gJYYzEFSjlxGYEoP2cBWS4jmCUw7VcIMB0OAaBWvmwRNDqdCnRSf223wzZguUVfb9Q3vrOuAE0DeB5AVw4BqwStOpg1AKwBZgnSBdymkmoo4hApJuAdfxfSBLx5XJPRBrz8MZdMa74GrH5jNc7/1PkIBoNY+bGVWHzMYgGub7z+Bp55+hnMXzAf9z96v9h5ESg+9ehTuPD8C5Ut2RculrP86x1/laCwO/5+B87+1NlSb+XpKwUovvXeW2gKNkmSh/VvrceK01fg7nvvxtIVSyVojezwx8/4uGh431z1Zp9LA8Eoged/fvs/UVtXi3vuugd3/PkOXPuja8Url5nN/vcX/4vvXfU93PLft+CT530S27dtF8/ftrY2NDQ0gFIH2qz97Ac/w8+v/zluuPEGLDh6AZaetBRPP/40PnPuZ+R8v/q1r4qP7mOPPIZbf3MrrvnJNfjK5V+RBBsfO/1jfeexM7hT+kbza1h29DLMnj0bX/nqV8RfuL21HTfecCPC4TBeW/UagtaguF4cqhnX8ri9c96U78ydoQQ2NAfhjzEpSApzaktE6zuaDg99DSRweOUVpD5Yi9CJyxENpmBt64anJ6AAbmUFopVliNZUIOEb3CqMgK3Eq4Cv2Jz19CjfXrK9kyYp8HGgC0H4o4+qYfwjjhAQF+sNwr+pUTKlEezK8O8+ipHdUDIsWqnVVQDUmHNZ9ncuT2kWRBIZAb+ch2NppDMWcUshW8c/DkMLOworij1OFLvs8Ol9yT51kCIe60JpCPW/lD68954KhCMAJSM4bx4ylIoUFyPt9aoh61hMTdGoAFQCVmFOo1HFrpJxJajNBqo2G2xMha0znzY6TJDp5HeXS82dTliZ5Y9g1uUSUCvAlFM2uzrW/TPS42UyAk6FcSVYTelMbDYbqy9nnY9qMQCvu7QwsqiYP2ZqePO8mUzAm0cHjjbgZdM4BE8dKvW8/g4/fvWLX+GJx5+QICyX24UZh83A5y76nPjqph1pScdLf90KTwWefeJZ3HTdTZJ4gkNLBMVX/ueVKmArGUKRvQifOutT4lP78jsvy9A+NcGb3tmET5z5CZFHnHDmCRLcxQC681acB7/fj1ffflXcHJYtXSYPiuuvvx7f+ta35DhkUv/5kn/G1d+/WmQXkkY47cQ1V12DRx58RDTAhx95uOiLr//Z9QJSn3z5SQG83c3duOC8CyT5xSmnnYI77r1DfIZfeu4l3HjdjXh39btIJpOYPWc2vvK1r+D8z58vgXIDz4NaZI6d1RTVYOu6rbj+R9eLfVowEERNTQ1OOvkkfOt730LtxFpJB8lsa+ZARx7/CFmbUuvb1BvFhpYQ4kkNE8rcmFVXLEktbIW2lkozm5kfNua4b+uGbf0mZLZuhbZ4AUILFqC7rBTdDteQw/RDnbHHaRWgXmoD3G3NAJ0DCHpz1NHm05PZgDQbhPYDpm0dsN55FzqDEQTrGzDxrBUoO2yGShO+HxCbHVSTTzvJAlNTbXgpc76vwDj6Jvv0pCF8oSAYZqBcvqWPbSWDGon0gdYMQWs8Do3XjnOCXwLX3l5k+DJDFr+5WQKZOARvramBdeZMZKqrYa2shK2yEhYCWYJSj0cAK8GqAVyFdaUMoND3dL4dksf2lAck43GkEvE+CUE2mDVkBmRqx3MR3bMup6A2WCw7bfpLma7tlRc1XUMs11DXDktdXX4hy7m9rFPaYvVZSTKyj6N0xWqZccw333oLTW1KTlioMrFuohm0lkdnmoA3j84bC8DLBxQ1rwwmI9vLlL7ZhtccimcqXWpemWqXUgA+9Jh8ghpWyhskKUVGT8mrqZS8MS0mdbhvgj1KBZjKl/vmcShP4H6MfVa4K/qyyhDsklU9eenJIpt48603pQ3chvuinICscE+8Rxif7HbzfAzxP9vOutyWQXjULIve1mIVz9xQKqS8fR1FfefB7Y3UwkaKZG6XfR5kbLlvtrHMWSastQT16amPeTxmmuO5cR+mnCGPf4IhNuXQeFsojs2tIXQEYijx2HDkhHJU+hwjD4DSNAVwmzth7eiGrbMXcDqgVZdDqylHuqEG6WgIuO8+NfR/yikScOKPJhCIpUT3y1ib4ZRSjx3loV6UdLXCUl8PS8MEuY/4PzUYOzpw2XDqGkP3+2tfoKsTjavfhjMcwoyXXoPd4QRWrFBD9gRpB6iktLRk0hMgrGfV43yoQWrqQLNZYAHClIymksKyCtOaNckySgaMOdlYHXxxXxmdSSUo5We72y1glZMwr2RX3W71mWwr5QH0/SUAfustYPVq9XJD0MJ1s2cDCxYoaQuD4Q4RNwgtmUAiFkMyHkMyFpXPKX42AgAP0P3Dw9oo2xBZh5rbHQ7Y7A75LMsJLAk4JXhtL4gdCEQP4CmYhx7HPWAC3jwuzlgAXqN5fHAStBGQMviKD1zKBQgICRrJkBK4CZiERdZLkJbdKdnOqF8VgJlKSH3WG5gphiCTb6g8DouAywxBgtavLgEstcWnLD1FAO+rb70q3rdkgg3Ay/YQmLIYwWLcr0S56sCYMgJj4jK2U9oEKzRoAnq53ljOc+L2ch6aOg+u5/6NgJLsjDcEENnHZh3W537j6Xjf/vO4BcxNc+iB3kgS2ztC2NIeEtur2bU+1Jd69upmh9iHJZ5QwLatB7bOHlh7Aki73UhXlaqUvUzXW9xfoiDD6pEobHffC6vHC/u5n4bVVyzsJ+OxAhFanGXgj6Zg04firVAPUaUp5Tc1VzpSBjdZURaPYkLbblT63PDOP3xM2N7BumXPhrVo3rQOE+ceiYbZ81SVjRuB3/1OJWw46yzghBP6pSvO4RKNWhVG7odDUQT9IYR6Agj3BhELRZAMh2GLx5CJRWETHWwMlkRcstXZbVY4XU64fF64i71wFxXBVewVoGolgPV6YeWkM68iESiEHzJ7gb6/lI7QAm3NGtW3XMZCecKMGcCRR6qscGT8xykIZr8nYlGk4nGZZ382rL9G7aIP2LGAVYJWHcwaANYAs1Z9ud3uMBOMjNVF+YgexwS8eVz4sQS8eTSz4JtWuislNfBpJ50mgPfF118EnRG6Yl0FP5a5w4O3BwxLJUMTykQSTb1xvL2jFz6XE5MrvJhdW4qaYreyVvKHYG3rgrWzG5BMZhHYSkphramGfUIDbPX1sPt8CohmaU+zWVTjxUe8Wm+/HdiyBfj3f/9QBjNKLzpCCWGfyf7mWrw7tqK2qwVFRx2BysNn7bU4y3UHI6yXiEawbdWbSMVimLboWPjKKz+8p3feAf76V6U7PvVU4KSTCpMYY5A2U88qQVmhENLhMDTOybxGIshQWsBJlxXI5hwCJkD1KuCqOV2IWp2IO1wIWx2IWF0I8kXb6ULGcAYYcFzKIopcdrHBK5IUylZ5gWLyjFEtDBYkCKZbhhEMx2WGUwEZYCbFmDNHBcSNYWY4kSDEY4qxjUWFteVnsrijViwWEJwK40qwateZ2Gw2Vl/OOmYxe2C89IAJePO4Eh9VwEsJwaTiSVh58koJDnvqlaewO7hb5AFmGX89MFjke18E/L4i5sly9jGdOuNpLBtk3cBo+j7wOaBLYkkNu5p78MyrG1DU24GGVAjTrbSRs8FZWwN7XR0cBLe1tRLYk1ehn+399wMXXAAsXTrorshAdwTj6AzFxaZrf8XZ1YGi7VtgLS+Hb/48VNeUjWpwXueuHWh8bxWqJk/FlAWL9q8bZfIKBre1twOf/aw671yD7nQrLAGywaCAVoJZAbHhsABZ0cXqgVvUudrJcnq9CtBSPsCXkqKivslwDthfvzJAP1sTHIolxSliX6mTBUtL9jiVMEMSaPR9toNJNQpejIQYlEPQEm3rVuUI0dmp+oXrCXxnzVJAmBZ3fAkZoT8wtbOG7IBMLUFuMqrmYtFVoMJRDQevp9PVJyHIBrOGzIBMrVnMHjgYe8AEvHlctY8q4KXOlqmGDekDpQtMS3wopOg1WEneFoP5Z466YXy2AX2Wn+egBvQDDeeH8AvN4xYvzKbpNFJdXUi1tCDZ1oZkZycyoRCsPh96vaXYmHRhu60cySIfPnFUAyZWeEE2r2CFgOT3vwfq64HLL9/nbg3g2xFMILkPwa81kYB3xxY4ensRmT4DRVMnClNdU+IqmCMBwUzju++gu3mPAN2qSVNy7xL6kRL4PvKIgLLM+ecjfdRRon9NGQCWgJYAltZdBLYcujeArMcjQDbjdstcJATFxbAUFcHOOfWxfBkZg6At6sEJhPemT9YQjif3GSRndBTdIYzkGUyn3JdNzqGCmQpaQiFlHUcg3NSk5BAMjuMLAgtfOpgimdpgasyZ3Y+TDoSzZQd9rG2cbG1hnQ5sDiecbjccLjccbo98tvPzAdR/F/Q6mDsze2CIHjABbx63xmgA3jOnnokjFh0hGtw+Y/OMBfTbNb4LEMtYJJWwWALpmXlkOUGS5I3hs+jDP+gqFWJWasTsOuJPPsg2XJYVeWJEkhsR331ZZwbs10jNuK+2ZHd/v2PrxxvYHvme1RYxNs9ekHUO2SAxG8DuyzC+UFHsedxWB/Wm1Adqfj9Sra3QCG47OqD19kqAkL26Grbqatjr6+GorlZR8HppC8Tx3u4efLAnIDrwTyyYgEmVnoJE8sshGJhEnSvn11yzX+0lwW57II72YBzd4aGHh93Ne4TtjdVPQGTqYXC4HKgpdqGmxI1y78iHc0Pdndj+7ltwuIsw85jjhXUbtKTTygM2FELK7xcmNrF5M6wlJfKZ4BbbtiHDofhYDNbjj4dlzhzYDBDr8/WBWGqAbWRqxwjI5nujG4kzwswgF9cUKI6nhBXOpRD87pVHkBlWPsJ82SpYamWC1WBQTbz3Nm8WmU2qtQXxtIZYOo2404FYTTVQWwvU1QG0MDOmEfoF04XA6fbA7nLJPPuzJH4wi9kDH8EeMAFvHhfdALwldSV57GXvpoHWAGaUz8CM+TMkAlWssiQNeKZvaLkPxOlsHrGegGE9JaUKuNGD1hgAxmEqi0McF1iP67Pti7LBqwGYDc1lPyCtg2pj2NqoawSUGS4IBekIcycHRw/o4DbZ2irMbbq7G6nOTvEZtVVUwFFTIwDX0dAgDGEuheDyg6YA3tzeLeThWfNqMa26aL8Bbrnsm9mrcNddwOuvA9deqwBGDoWSh/ZgTADwYOl47cEAqO21pFKITJ+JZFm57JWJOBT4dcFlz11n2rJ5A3atfx8TZx+O+mkzlJTA71da2UBAzbksHBbGloUvD5QREMgmm5rgWbgQluJiWSaSA+otCXr/8Q8Fvi66SKUsPkTBj0qaoWzTKFOhZpvzoZJoDLwNnHarAF8DAHOe/dll1y2ocrh/WCUeDiMWDiEeDso8RVZdt0rr83ymRpjscHZhIGJlJVBTA1RXq0A5gmG+LFp1CYLLrRhbt0dYW34mi2sWswfMHujfAybgzeOOIOBds3FNHnvovymtssIlYSxYvEC0sRlLRuYEvXQXoHUYXQgMJwK6DTCdbywVEycF1jGcG+Q70zCCeb71lIsWZmRULg59Q/PMOEmQbLXADrtYgHmdXvG29bl84pDA9QS4zFJGVlmW6ak5sxlY1qHLAsGv4Sgx2Gdj3VAaz4J1qLmjgvUADfg1Atr2diVP0Jlbyf5UUQF7VZVobh21tTL0nW/xR5PY1BrEsxva4XLYsGxWFWbW+AqjlX36aeDuu5W8gQkccixMaWywvkyvPLAQ9Hp37kB4+gxEJ0/rW03XAQP4VmalX6bFFqUEZGapl00E/Nixbg3Cvb2YWlkDly7PJDtOZwIbASylBSUlsPh8Ii1gX4s3bK7Alb8ntN+idRuP/7nPAccck7vGN8e+Gq/VogTCCcUChyWRhrJQ47UdbhkIiF0OBZDtGQ2WBH2AI4hHFNDN2RmBUhS+xNC5gteHoyMdnXB2dsIeDMGZ0uCgkw4nOlZU1yiN8NSpas6AOYJkTmYxe8DsgX49YALej8ANIaA3oyzM+NkAz/S+zbY1I3DuTfRK8gp/wi8+tUlm1IGmbM/4xxzn+n7ILvcxvVa7+N0ySUaZu0xSDFNaIawyszfBJsfOlgzsCyBnA2YDRJsAeWxuVuo6BdB2dAhjm+zpEc2tBCjRlJ/gtqoKjro6YRBHsxCMbOsM/X/23gPMjqs+G39v7/du31VbdcmyiptsDAbTbAihBHAqXwiEFB5aYlr4QgiQEIrBJJDw5Un5P4EEwhfKh2kxELop7rIsWbJkda1W29vd2+/Mvf/n/Z1zrmZXu6vdvXellTXn0Whmp545M3fmnfe8v/eHbz/ej0TIhxvXt2DbiqSwp3UVsp3/8A/Ay14GvPzlC94VPX0pdyAAZhpeU0xAWyUQQLZrFai/8bDtCjl4sxnErAJSdgmRakm0voxypy52EhWcGehFqqMT6669EcFUSmlmqZWdb8DZQs6CwPexxxTwZ7c7g9vI+C7FsRZSr0u0LgPjCIIZUEkWf8q4XJlTz20XcrAKTHqRQ6WYg639bNlDEfDRR90r46Dfd25a5vH5eE5C5pQdUFNrdLY1pwP2UFAPTHaYY0okaJ/GjIB9fWq+CZrjwfnbpG6dQHjtWiWXMGCYH0lX6LW+RLeYe9hl0AIu4F0GF+FyrAK9cMk4EyQzkQMzno3kR9CX7cNAdkD+ZjAbQTWXc10Bu5Rg+P0IIICWaAuag81ojbRK5jZKKZhZjYX75/YE6qZMB8gzgWIno+wC5LnvLKZPtcfGFKgdGhJJgnSdW5aALYJb6m5lYOYpviQvUaFO8+RwDvc8dhapkF9kDs/e3FYf8GXK2Y99DNi8GfjjP563d620m5YUWOMTGBscxdjQOCZHJ+DJZwXYEvh6GVG/shvFrpVAJKpS2MYSqHDa70NH9wq0p2Io9BxG35EnsW7X9ejcsPnitrAT+NLK7dWvBm6+ecnszC7uyTXuaJRCEATni2WkJ9LITk4im84gm51EqUgfdPaizf947Bnxh6PwR+KIJRKIJRMaEBMYs6fMq8Z+BYw59s+VNpoHJwjmQIaY2m1aqREMc6Bjh0mqQakcC8EvATEHWqtR4uPUD+t0yPM/K3dNtwWWdwu4gHd5X5+nTe2MDIMZ3nLlnGRROzN5RtIZM2mFZFuziwJyBdj6g4j4ItiY3IjmSLNkmqPUIuhRiTQo0zDJLbiNmXYCZAb+0VGC+4kEIsI6mzEB9hVTLEu6zQlsq6OjKFOaQNY2n1esbXOzYm4ZVEb2ljrB+XaRX+RGpA7z1EgOP39qWILJrl/XjJvWNy9e6kBgcPfdCuC99a2S2KJaKKASRp+WAAAgAElEQVR47JjIB8hsi6uBHhNMSDpbn08CvEQ3q7WyhXAUI54gRipBZD0BhAb7RdtbamtHbv1mVKZZrNmlAtKH9iDgqWLz7mdgzcqOxmiVF3NNCJiYaIE+vgREr3iFSmBRry3cYuqyjLahc0Ixm0EplxNpAv2QZ0tDXmGWSYtscFUYYed0xR+CHWC2twj8kRi8gYU/f4h3yRIrEOwRjbFijRVIJjAOaXDM6Snxx0YqQTBstMO0VKOLBNlhfvxR281iNuR9QBaYMonmZqUlpt0aB2ae4zyCYt4jHFzP3WV057pVmakFXMDr3hfLqgUotyB4ZWpiky65P9eP0+nTSJfTwiiTKWbyi7Zom0goON0SaZFpapApuTDph2mV5hyYnY2FcovpIDjqjyLsDwtIvhyLMI8EtmRqqbMlezs+LtH6wig1N8PT1CTgli4JPv59mVoREfieHMnhp4cHBfg+d2sbdq6a2Q9X9JNsGyZGIDM7OYlqNqscDGjST3uuX/4S1ZMnJT2vt61N2i60aZMK/KJ+NplUrDdlBtROXgAIGrnDaN8QIsePwpfPi7a31NYht1Zh6CzSRx5HpH01Ept31m63llgQnckQ2hONszdb0L1MkEO5x7//uwK+L32pSll8Cdn9BdW/jpUrti2AVoAtAW4uI5nKFlroUxuMxhCOxWUIxeLwavkAgXCxPE0yIRIKfsAr6QQHQ8Iu9NjO9YUZ1mDYCYxnZY/5IUcwbAaeO2USDKbjQAkFBwJjyis4sJjK8iOZvws+UzgmUCYw5sCPaP7NwQTeESBzcH1967nM7rYLaAEX8C6gsdxVL30LkF0hS5wupkVvPJQdwnBxGKOFUQzlhkRv3BRsEgDcHe8G0yBTMsExWV2CYcotpgNh/m1SIfMsDfCdzg7z70sqlaANVTaL8sgIKuPjMpCxFRBXKgmA9aVS8BHYMpistRXelhYV2PR0K5UKMpk8es6O4P7HTyE7kcYtXRGsCVcRtJXekdIDZgSTYlhZWm9pWy4mSWDXrgSAHTgAz9e/Ds/rXw9cf31DWovuAAS/6ccPiiVVvnsd+qsF5Pt6BOhGOtfMeByydrQ2I/B1Bro1pFLz3cmBA8BnP6t0ob/yKypz2zzdNuZ7iEu9XimfRyGTRn6SwySY5GGhJRiJIBiJIRSLIRJPIBiZnyPJXMeh9/A5AKymS2WmRdfssQHHlvp7MUF3zuNPYY+9HngZxKzHPrr++Dxi1SbzUIW/VITfLsNbLqtxqSQpon2FPLz8wM7nlCcxATLHBMf8HZqx0X+IExHFzhr8ckypBQNfnQCZIJnzjPaYIJkfERyc0wTdZv5CL6S7/tO+BVzA+7S/xFfWCUrgXXFcADDHY8UxGRfKBQT8ATSHm9ESapFxa6hVxgyKY6Fu2ADh6aCYy0wJeoPn2GFKJvRAkGyScdTV6pQg8OVLPW06LYC2OjkJiy8Opm71eIRxFNaRcoTmZmFrCXQvxDzWVa+LtbFtK29ZrZN1pq6VBAk6ja0Bsgz8YoraIduPJ0ZKSPtCuPGqldiwtgOx5qRIDuab7UsyZn3mM4rZJMhrYOk7+BSe+u63kbWAyM0vRKV9xbz2nowE0B4PCgCmd+xFL/SO/dd/VUzeC16ggG8DnDgu+nkIGVlFITMpALfAIZtZUDWYbSwUjQprG4pEEU4kJLXupS6UUwgYtgxTrIDwdGlF0dKg2ao43csbXn0fgTGfU8SfXq+A4kClAp9twV+x4LMs+CoWArYNb7mEgFWCt1iAr1yCjynFM2n4shl4M0oT783n4CmX4RHXIh3oN1PiEPFp1xplA3xnGhsZhmGkCbSd0gyCaJPi2kxz32Zf06cJtJ2Dx4Mjp08rbXSDy2bGHLhlUS3gAt5FNZu70eXWApRJ0HliOD8sLhQExBxT4kDASjkEJRJtkTZ0RDpEGuEsZH+nsMLlfI0ppgzDFOqGqRWmY4VTM5wMJmvMMDWg1IkSzFJyIN6qHDIZmSZTK2xkPK5ALSP2Uyn4m5oE2DJ96+VWaGvGoQZiqYXVqWpNulradLFdnGlrea6UFNCWi36yIifQullhZ2nZ5Yg2J6N6qC+DnxweRLkC/OrODmzsSCwsgQUDfMhsUvLw/vc3RJs4dOokTux9GJ1r1qKrGkT66An0r1iHwXY6Ocyv8B3bHldJLdoT9NhucKawC1Xj+HHgn/5JrcVMYa96lequXubFLpeQE4BLoDsBy3TFz6Pe9LYVgBuN14BuwzO0zaMeS7GKRdZYM8YKGGu22K7ArvJnyDFdfcy0Y1ypwmZv08Ld3BZ3KtUqPLYFj12B17bgrdjw0mLTsuGpcp4NT4XTXI/LCKRteBkTwoyJ5bLMo1e2LK9U1P64H7uitiWYZsCunpZ1KjY9QeHhtvxbwHRFgq89YpPPZZxXpeen/lud4p6DT6C3kG1or8jWd78LNzOo1C2LagEX8C6q2dyNni4tYBjhwewgRoojNWaYsgXKItpD7SKJ6Ip1IRlKTrFVM21AMO0Ew7nsOErZCeRHh1GdzMCfLwKZHMLFKsLFCoJlJZkIpVpV2lbN1nqSSQkYq3mrLtdGrlYFvAqAzeVQoTaWwTCUEPBvDVxlWbFYS47A05EECQSxtNuiNpZg1oBYnTiB6whTXUfgHBMO7D8zgV8cHRHG5yW7VmBDewyRwDwZUmoXP/95gCDvfe9T3auLKGQUT+59BKO9PVh/3Y1oWaUlDGR/Dh1COt6EgRXrMGB5Z0xqMdshmSaXoJeSh1TkIjOMjPpnymJKHpgml16+bW2LaJ2l24T+t/n0BPKazZ2PKJY6W8oRQlp/G4xGJZGDW2ZvAUI9BYwhST3ODWoeQTVBsXOZpYHyefMqxJbn9rHs2p1gmuC2JrA+N03wK8Usq1ZxcP8erL7nP3D9PBPcXOh89wwMoPPP3u0C3gs11BzLXcBbR+O5mz49W4BODwyY68/2i9XaYGFQ2OCqbaHVm0SXnUBTJYS2agzhvC1ZkxjFT9DHADGCHHpnMjmAHQnBigRQjPiRDVaQiQD5sBfVYABM8ZkIJhD3x0EGmNNkhi9qoXyAPqxMLMG6U0qgI7nJtloEs5xP5rVUUgDWwZAJgA2HlUaYY6anJYAlqDVAVqervRQpa+mXu/f0OO4/PopIwI8X7WjH+rbY/DKfUWf4ta8BP/sZ8J73ACtXLujS5MbHcOzRBwU0bbrpmeenB6ZE5dAhYZLtLVsxEG/BUKaE4cmFBUox0I3gtyMRlmj9i1YGBoDvfQ946CFgzRrgta9dcBs1qq4MOBOZAgFuegJ0V5hPof42HE8ikuCQACULblkeLUBdcoUgmiDY1uOKTiQvhGpV8KVwrjKtUCdH8rdjesr8KdsYnEqv+mnbTFtPjmOOX5ueWgce1Kx38PFHsebL/58LeJfH7SS1cAHvMroYblUufguIxRTZSoI7MpIEr0Y7SqDHTFjZLDz5PPLFHCbLk8j6LEx4ihj3FuCJR5Bo7kRT6yq0Na9BR9d6hGMpcUWYrVACwaC7TDkjA6cZiMdCL2IDfgmAOVzQQq1SQdWy1EBQqhlXglfRuWoQaxUK8GjQWgOu9F5l1zhTUxOwBoMCXqvBIPz8m0FKZGM1gDVglufHFMJTvY8u/vWb7xGZHvjhE6N46MQoWuJBvOjqTqxtjYJZ0C5Y7rtPJWh405uA7dsvuDpX6D/2FHr278XKrduwats5F4YZN6ZGlsOGDcKYZspVDGWKGEgXJSXufAsDizoTOtAtfhFTy46OAj/+sRqY/vY3fgO4+ur5VnvR65ULecXgphlwNgGC3inFAYKMSS4ZulA8gQhZ3HgCobCWB/HjxsHOKYDELupzgEimPZ7afAOwOL9mVeawV5hpe0MEzrbNFCa6BuCm1UPXQarjOPaF9lmr7yzbz+vY5niSyv7cec/n2FPaUstxZmo3U48Z299clwWcQw0FT7+mc7WfQciz3AdS7wu0wcMHDyL9gx+6gHfRv/DGb+gC3sa3qbvHS9kC1MdqACtd6rrLnYCWDCatqTyaueSYSRbkxeH3K6aSrCT9VfUg0fzsao/HFYtJzajuaicTTOaXTDC9hMkEZ0tZ8QzuiHWgK9qFVfFVAmBnLHwhs74MUisXkc6OIjM5glw+jVx+AsXsJDylMoIVL6K2HxH4Ean6Eba8qJTKojcTttXxomcAlwBUAlfWVcsDBLBqOYFhZWkfRADL4Iy5APqlvJyNPvZItoRfHh3BY6fHsKYliudtbRfge0E97MGDwD//swJzz372rNWyLQvHH30ImbFhbLjhJqTau+Z3CtQNk+2lHvmqq5TnKYDhTAmD6QKGJosLisSPhfwS6Na2UMmD7rKVF7pQZQoInve3ibI3yzmm5vnhh4HvfhfVeBye225DdedOub9oDSegyLE+wafZryyfx9/5XFbS9eZoHVbIq8ArU1dTXwdY4SRZ2wi1uOEwwkz24Npgze+edNeqqwVcwFtX8y3Jxi7gXZJmdXe66BYgW6lBoHShG0bSBDRpWxsylGRkhbHkwOVcZhgWgjjd1S56UTNN4KeDn6iflW546kXnSrOpX6QCjh1sKusnrCqZVNuGXSigXMpjdHIAI9lBTKSHkc6NolTKo9WXREegFa3eBCKeoIBUbussAjoJVI03ZTCAgtdG3lNG3mcj6ymj5K0A4SBCkQRi8WYkYy2Ix1oRj6RERlGP7nXR1+wy3JBA8kdPDuLoYAbdLVE8d2s71rRcIBiQ2tVPfxrYvVul4nUEjRGwpQf6ceyxh5BobsX6XdfD5/OdDxTnApK8n44eBXp7gfXrge7uGlAsli2MTBYxOlnEZKHsAKIVkKM2QJL3vzBpDmCZDPuRCvuQCgcQ8km33uz1aoQBLCUy9DT+6U/VnbFrl2LGF5GGmqnMi4UCCkwAUczD4r7nUYLBEMJ0UQgR5EYum56IeZyau8qlagGvV7m9cKBkzetV7yr+bjnw3nT8flzAe6ku1OzHdQHv8rsmy75GNTaGP3a+WDkwgIkAzowJQsk8mgeBDnKSLnc+GPSDgtPmYSEA0Nkt6fMplpLsq2Yqq5zWFjICZAlWdfe6AEZ2M5GBZWCE3p/40/Ilz7pooMnjeqtVqQvrScsbAa86UtfMk3OYDgK0JY3PAGXWh3VlHX2+mgUW61b1eTFuZ9BnjaC30I9ThT4EgxGsaF2LtS2bsDrZjdZEh3IamEfUPd0ijAzCSCIYeMdCZtkph5juNLHsbixek5mYPyeA00xiDdDN9PdcAG42hlIHoAynC7j/2DA4XtMUwa7VCbTFgrPXi6b799yjurV//dfB+5H3R29vDwYHerF69Xq0d3TW19TDwyodLF0oaGs0zUOZMoeJgoWJXEki6xdSUhE/aHPGYc5UtQvZ6VzrMosXpQ78DfF3ctttKlPXHIUgN88EEPmcjOcTcMbfPIGtANxIFIHARZR0NKqt3P0s2xbg81l6+uiSw94Lvnsoq+D7hFaJExOw6YvOWAf9vnAB7/K7nC7greOa9DMdY4NL4dAhdLa1CUtj2zZMTDnTtLPblfOExdFdgBTam7/5EpYXsQaiXKcGFBicxG3JRNIDkfvSFi1ch8t8XEbwZ9bjfvRg5slXrC7SHWm0bx6PZBOq8CuYEgEN4OQrmCCQf7NuZL24jmOQ5dwn5/Eh4khtyeNWnPo6fWzpHjUVMcfiV7eeFlBM8EtAEgjIPjlPAKkGzVIPs41ej5IAgmypE4E0x5o5FSBtBpHzKT0fy0I0bKP5UZxIH8fx8ePomTyDsD+E7kQ31qfWozu2BvFg/Lx9zqgH1Dqysl2q6YGzRaULZppmH7yyr6ZgCk2BpADiOYHjhYDmLMBSPiYcwHLefzf4t1PP7oYzRdH4MuPVyqYIrlqRmN39gB9S994LDA+j+KpX4tRQv5x/97qN0nXekMLAQYLeXE6BXi1xcO6bv/2JvAK+HC+k0Ce1Bn7DfrmXl7RMTAD79yutMgu9fKlZ1j0rvL9zBLi5jIBcuZ8uUPyBoAa4EZEqeOtw9bjQsdzlV3AL8N0Ri8Hf2Ymi34+/uusu/NdXvoKR0VFs2rAB73n72/Hbr3oVrMFB2PRM1+9IF/Auv3vGBbx1XJMHHngAj338E3XsYeqm9sQ4VlWruH7jxpqmkC81glMWhmTwoc6XA8Ev53K5vKw4XwOvWrc219EBSbLMsIj8WiW7yR8yQZ956egsNQSuEuFK43DNmvLFVGNQCRK53IBLrm8CnzRwrQVCaRArJ8A6OgAxt6l5qBojb13nWl1ZJw2mJWCE58H9mPX0vIWCTgGQ8wicaNjFnWNHTKPcm+nFsfFjAlQJTDvjneiMdIov8GKSWVhVC/mySqtMAJwr5+Dz+mTfZH45Ngk3LsY5Xi7H6JsoSGAbP9vakyFsX5lEIjxzAOLwd+9F74kjaH32c7F657VLc4pnzyqJA62NCHxnAXWFso2JfFmAb740LXjrAjUL+b2a9fUjHlpilwIyYJRt7NkjKWoLO3cgt3ED8qjIB/iFCllcBprxwyLoWoZdqLnc5Q1oARIe/o4O+Nrb8ZI77sDPfvEL/Nk734mtW7bgC1/8Ir77P/+Dr/zHf+Dlz3qWgF6TEMcFvA1o/AbvwgW8dTQoAe/Axz/R0CjM5G0vxI0XIcK5jtN2N13CFiAQHy2O4sDwAYyVxoTdZja4ldGVAoJTwdSijs4Au2w5W2OCi1ZRAC+BL1lg2qH5PUsMdhZV84u/ET8iCXwfPz2BdN7C1asS2NQRA71vWXhNek4fx2R6HKvzJTQ99Cjw8pcD69YtTWXJjpLtJdgl6L1AlrNJyh3yZak7EwospERDXiTDAWG3w/P1LF7IAQCUikVhcnNnelB+8iAwNKTcHbZsAZqbp+zNx8xmEmxGoBtFwA04W2Bru6vX2wIMYA52d+MbP/kJfv13fgef+7d/w2vpPV2pSI/oM269FTfv3o2/e897YA0N1WwbXcBbb8s3fnsX8NbRpi7graPx3E3n1QJMatGf68fpydPiBsG/NzZtxLrEOkmIwcxuiynUApP1FR1wKQP+TdBLT+BoMIqYP7b03dyLqfhF3Mayqzg9lpMEFiWrghvWNSPpL2Gg9yQikSi6126En76tTCLx9a8rfepSfayS/SToJTgk6F1x4bTE9C+lDzGBLwHwQuPREhEGuym9b8BXn+TBssoiVaDLAgPQphTKNk6dUkk+mIxkw0ZENm1GpLlFgO6Syy0u4j3lHuryawHqdkPr1uE3f//38csHHkDP8ePKb502j4zjYOwHwW86rSQN2qfcBbzL71q7gLeOa+IC3joaz910US1AG7Snxp9CX6ZPwCozwG1p2iLjeiQKDHzLWtkaC0ztCKUPZmD65Su1FKwKTg5lsffwEdjZYVy3bSu2rusGdbC1Qi/aL30JuP564BnPWLqmukBA22wHZnBbOl9CumCBDPBCCq2KJdAtrALeLmjhpnfO1LNGk8sAtJrn6kwH93gQDYYQGRlD5KGHJfWrMOa0NevoWEh13XXdFmhoC1DOEFy/Ht2bNuGWW27Bf33xi8rvnPEulPZxmpaXo6OwGdSqpTku4G3oZWjIzlzAW0czLjngddigiAOA7s6TMCljj+W0RJlHoEcdp+tuusxagPrc4+njov0lS9sSbhH2d2VspQDVxRbmGyL7SwmEGagjpvSBwJfsb8gfWuzuL7vtyEiePnUMBauMYngFToyWBfhd392EjqQj9SzTERP0rl0L3HqrciVYimIC2ng8sr0LTOubL5HxtZAulJEvLUzywExuBL7UNSfCgfONRUzwmTgsZM9PBjGtPeioEKV9WCQ21R+XMo59+4AjR8TpBTfcoNjzRVibLcUlcPd5hbSAx4PAihXwrl6NYCyGd7/rXehasQKf/tSncLqnByu6uvDuO+/EW/7oj1AdH4c1MOBqeJfxreEC3jouzlIDXnaX+Ftb4WttVZZX+gVaM4G3LOVBm82KLUolkznPC7CO03M3vYxagJKEs9mz2De0T0BqU6gJ65PrsSa5BlF/femKGQDnBMBkg8OBsABfyiC4/8UE1l0OzTs02I/e3pNo61iB1avWSpUpE3iybxInhjNY2RTFjlVJML2vFIKzr35VuQ9Q18tMdUtVTEAbGVAC37m8pGepA9lesr48J8o2FlIocyDwjYf9CMJGqagkC5QvzFWCoRAikRii0diF7cMY8U65A8EvUxlT60sGnZIOV8+7kMvlrruYFiDgXbkSuaYmtHR0YN26dVi7di3+5M1vRigYxJe++lV8/j//E3/1l3+Jv7jzTpROn5Z3MfVDLsO7mAZf2m1cwFtH+y454KVYftUqfPDv/x4f+fjHazWlpi2VTOKqrVvxKy9+Mf749a9HezIpgnl7bKymIarj1NxNL+MWYOriwewgHh54GFbFgtfjxaamTdjQtKFu8MtmYcAb5Q8Cgq2s6H8JfskqE/waW7XLuAlh2xZOnTomAK57zQYkUk3nnc5IpoQ9p8dFH7uhLSaBbWR+pdxzD5BOA7/2a0DT+ds2rG14DGp7WQh6k7Nk9bvAAfkRbYDveL5sMvHOuZVtlWAV85JYpWqVEA54EQn6EAn4z9P8+v0BSedL7bMkglhMYXcxs9E9/rj4feOaaxTru5Ttu5h6uts8fVpAA95SayuSra3o7u7GoYMHEdR+8fSC/5WXvQz3/exnGDx9GsHRUZT5YVapuIB3Gd4FLuCt46IsNeD1JhIIrluHD37yk/jwRz+KD/31X6Ozs1MSKoyOjuKBBx/Evd/9roDfL3/hC7j1pptg9fWJAbZ40JqsMEYKoVPRSgIGR0rd2nraK7eWPYzJGOj3Sz9aZgALhWqsiqxj5BS2rbKVaV9bYZpMJjH66BaLyq/XLRe9BQT85gZxIn1CdL8EvzvbdmJNfE3DZAk5K1cDv2J/5vEhEUwoB4hA/LILOhobG0FPz3GkUs1Ys2Y9vF7jhj3z5aOjwwPHRmQh/XuZqlgcHX7yE9Ul/7KXzSvIbNE3B1++BL1MTzzPgLa5jsVgPbE4K5QxOc3flw4VpWIWdjGPckklPJmpEPzGwgE0J5NoTiYE6DYs+IzRdwQVDz0E9PSoRBbU+jI7nSt5WPRt5G44Qwt4POK/G1q/HonWVtx+22342pe/DOvsWUlaFFi1Cn/7mc/g3e95D/Y8+CC2t7aixJ4X23YB7zK8oVzAW8dFWXLAm0ohtGEDPvDxj+PDH/kIDh44gK3r10t0qAGXBw4fxste+UqMjY3hsQceQHcqJV6AzATjS6Ug2ch0EgYaYleYFSadRoXdLrTGTaXgT6VU5hiuR3/eYlHJJMbHRSJB4O1LJuGNRM7piCmnyOdR4b4KBfgSiVr6XgJeAcOFAmzuxxG5Wkdzu5vW2QKUJvRn+nEyfVKcH2h3ZgLeGiVJIMCmnniyPInJ0qQAbGZ/M/Znyj16eRaynAS6Y6MjWLV6Pdra2uddUbtSRc9oDg+eGBM7L+p7u1JhBA7sB+6/H7j9dpVoYSmLCWgj6Fu1qiFyCvr7Uus7PJ7BxGQG5WJ2zqQQjC8IhiIIhCLwB1UyiEjQK3pfevzO5mm86Gbhs5DuDg88oD6qCfjJ+nZ1SZput7gtUG8LUFJIwPvs228XS8L777tPelMpJwx0deEjn/wk/vL978eBvXuxKR53AW+9Db6E27uAt47GvWiA9667hOE9+MQT2NTSIl0mZEuY4jDQ3o4H9+3Ds57zHPzhG96Af/q7vxNZAzPD/PAXv8BHP/lJPEKTd6a037FDssK89LbbUKH0AZBUiff+8If42N/+LR7fvx/NTU24/YUvxN+8733oSCQEuBLwfvN738MnPvUp7HviCYm2vvqqq3Dnm9+M3371qwUc+yIR3PziF6OjsxOvfc1r8KfveAeeecMN+K9PflIBZ23VUkdzu5s2sAUoQ+jN9uLExAkM5YawOr5aMr11RbsaxsQJ+C1nMFmclDHBrjC/wTgSgUTDjtOIZpnMTOD0qeMIh6JYu24D2AW/mEJHhxNDWew7MyFetteuSaFzcgSeb30TuOUWYNeuxex2/tsQAJL1ZPc/QS8TViyy0GUhx8xn2YxYiRH85jgUbZTtqSmNfYEQgqEoAqEwvL7Z245JLqj5TYR8iEcCtaQ6i6zi1M14zmR9mQGTH/Td3cDu3Ur3uwh9c0Pq5O7ksm8BvmfZ0/r3n/0s3vWe9+D+n/8cN153nUoh7Pfjpmc+EydPnULf8eOwz54VwsmVNCzPy+4C3jquy0UHvPv2YVMqhSJ9P5kWOBgUQT2jSHc/85k409uLvlOnJEr0+z/+MV56xx140W234U/e8hYBqf/6b/+Gb3zrW/jqF7+IX7v9dslW9t8/+AFe+Vu/hZe99KX4nd/8TYyNj+NDH/6wSCfu//73xfT9K9/4Bn7nda/DK1/xCrzhda9DIBDA//3yl/EfX/gC/uUzn8Ebfvd3hR1+zm23oVQqIZfP451vexu6OzrwnO3bYZHhpazBLcuyBRiERp9fgl8ysxtTGyXgrSncOO0pE1+Q8RUAXJoU8CvAV0sfyARfqtLbewqDA31YuaobnZ0rG1KNTNES/97e8QI6kyHsiNpo/tY9CvA+61kNOcacO2GXP2UO1PSS9YzMXzdbLBaQy2WRzU7O6rKQK9mw4IflCaLiDcEXWDibSlu3ZERld+NAB4iGFdrEHTyoNL/82N62TbU95Q9LnUa5YSfh7mg5tIC8Z7u6UIzFcPPznoez/f145513yjvy/37pS/jxT36CT999N978uteh3NMjPahu0NpyuHLn18EFvHVcl0sNePng9re1iUfgH7/1rRItOjIwgFgkgmvIbAB45KGH4NcPeKYSvu6GG8T+Z88DDwgIvvamm6Sb5vFHH4WHul6PB1/92tfwx297G35077249rrrsGXHDvh8Phx4/HF4qetlet9QCNffdJNIKU4cOSJs3fNvvx0/vT1UJGsAACAASURBVO8+/OiHP8Stu3fDGh5Wkge6R8wjbWgdl8LdtEEtMFGawKn0KZE90OmBFmdkf8N+h/1WnceSAKlyGpliRgAwC8Evh2QgedGYX9pmnT55XD781q/bIJm8Gl3GsiU8eGIUhXIF6yNVbPvJfyO4aQPwvOctvcsAbcuoJ8xkFNs7h59tpWIjl8shl508PzGEo1GYdjwWjYN2YtTlsuRKFjJFG5P5sowXU/iIUsyvkj00LMsb9c2UejzxBHD4MMA4BEoerrrqvKxui6m3u80V0AJer0j2/F1dGM5m8ed/9Vf47+98B+nJSWy76ip88L3vxcte9CLYIyMq05omd1yXhuV3b7iAt45rcskBLyUJLS0IbdyIt//v/41/+9zncPrECeQLBaxaswbvfe978Zd/8Reo8qFfrYr+9v0f+AD+zz/+owDjiYkJdK1ejT9717vw0Q9+UEWXUtcbDkuXDLtyzoyOYt3GjXjn29+Oj//N36Dc2yv7olj/fR/6ED56110Y6O1Fe3s7nn/bbdj7+OMYHRyUbh0K+/njZ+DbgtM81XFd3E0b0wID2QGcyZ7BSG5EpTeOr8SK2ArR5TaqkPk1rC/HBMNO2UMjj+Wsc39fL/r6e7CicxW6Vq5p1OnMup/BySJ+emgIcW8FN9//XSRCXvhf+7sAf2tLXdjFz99tKqWAr4PtLRULyDLNL7X29uwJKeisQBuxSDQuH7+zlaJVkcQWGQa8Fa1Fx6rGhPX1wYwbEvBGZwdmqqPet69Psd8Ev9RWT0tpvNSXxN3/5dUCfHdKLEtzs8gFJYDb45EYF4lVmZgQ6Z4zQNsFvMvvGruAt45rcskBLxne9nbRF/3eH/6hfHX2nz2Lffv346Y5sj0lk0kcefJJ9Pb14frdu/GJu+7C29/4RhRPnJCUiRK85vdLN87DR4/illtvxd9+8pP4kz/4A5SYVhEQEf//+dzn8KdvfzueZDDd5s0CePv6+nBo/34UT56ExRftQvOZ1nE93E2XpgWo9z0zeUZ8fil/YFY3sr6pUKqhByTYpaTC6H6ZAIPBbgYA0/2h3iJJJE6fEHDX3b0esVii3l3Oe3urUsXZ8TweODKMtfsfwtW5QUR//7XCHi15cbC9lRUrkI3HJAsaM6DNVsjmRumXG4svykqMbg8EvQJ+C9T9Ls6pxe/zIBZU4DcW8ikHjHoLZQ7UWv70pwATefAabNqknB4Ifl3ZQ70t/LTb3uPzybuRvZvyjvR6RVrI4DUhdtiL6XjfuYB3+d0CLuCt45pcUsDLtIbUFq1ahUBnJzZt24ZEIoHHHnkEjz72GG58xjPwlre8Bb/7mtfUGF7zEPdWq7hm1y4cPnEC115/Pe762Mfwzje9ScAsnRfkB+3ziR3LI0ePSkDc3Z/4BO78oz+SdVgoo/jMZz+LO9/xDhw+eBCbN20SwDs8PIx9jzyC0okTSrzvlqdVC4wXxwX80uIsFoxhVXwVViVWwe9pAAhxtBTBr2F+CYLJBDPQrR7wOzDQh7NnT6HdkUTiUlwcZjo7OZJH5r5foPXwfjS9/nfR0r1iyasi2txTJ5HtPYNKNKL0rDM4GYTI5jIDWiwxJ5u7kApXeD2LTGtsI5Mvg8F9iy0MfDPgtyHaX4JfMr+UPDA+gl3SDHhjdje2kZvgYrGX6orezgW8y+/yu4C3jmty0QHv/v3Y1Npac2kQXVF7O77FwLNXvxrv+/M/x1//5V9iYGQEK9aswVve/Gb8w6c/LS4K7HqR1MTVqgBgj9eLiXIZrV1deNtb3oJPffzjkhZRUhaHw+gfGEDb6tUYzeXQvX493nHnnfjEhz88RdLw5x/8ID5+990Y7OtDW0uLaHhdwFvHDXUZbUoA2pvplSFdSovUYU1ijeh+G13I9NLqjAA4XUyjAgV+k6GkWJ5dqDCQsufUMRRLRaxZux6JeGOZ6Qsdf7blTPTQ94uHEbj/l+i75QXYcfMOcXZoZKE+X5wWmOo3l1W7ppPDyIgCdq2tInXweH2IxmJKn7vYxBALqDjBb6ZgCQNM14d6Cm3PYiGmvqbzg78+5wfKHqj5PXpUDWwrttGNNyov5YshQamnMdxtl00LuIB32VyKWkVcwFvHNblogFf78FI6sGWaD++effvwq694hbibklltjUbFL/fam2/G4NAQjh0+jIjfr7pbfD588u/+DpFQCG/6vd8TTdKO3buRzeXw5P79COvEE9/Tzg0/+Pa3cctznoPt114Ly7JwcN8+eE3wWTCIndddB9u28eS+fSpo7UUvcgFvHffT5bopXRfOZM4I+GWmNQJfMr9Lpb81bg8Ev7zvCHoJfmdKoTw42I+zZ06irb0Lq1avvWgBcQu5luMHn0L2W9/B8fVXI7j7BuxYnUSszm77UrEoQJf6XHu2gNGxMQQn0oi1tiOyfj38sfhCqt2wdQslG5MMeisw6M2qSwXF56BhfxMRf33tyNgHJvE5eVI5PtD2jDro7duV9IHTbnFbYJYWcAHv8rs1XMBbxzVZcsCbSCC0bh0+4My0xkhrah0nJyXT2te+/nU0NTXhG1/+Mp6xa5d48PqamvDd++7Dr/3mb+LG3bvxtje/GS3Nzfj2vffiH//5n/HR978f7/iDP4A3GsU3v/99/Pr/+l943nOfizf+4R8KSGYgGtd/8Ec/QjgSwTe/8x3c8ZrX1GzJ2GT/8Z//KW4OX/r853HHS18KBAJ4wUteogDvQw8pSQNZJLdcMS1AGQKBb89kD5h9bVVsFboT3SJ9WIpirM7IME8UJyS1MSUPwvraVZw5fRKFYharV29AcobUwEtRp8Xus9LXj/zX7sGxRBee3LYb161twrqW2IKturJZBqCR0dVs7gwVYu9OLBYXfW64UlX2ZdSxrlw5p5PDYs9tIduVrIqWPlD+UMYiZb+1Q/q8CgDT/YG+v+F6rM8IeOl6ceCACnpj8B8D3jZuVF6/Lvu7kEvd8HX58SsOQtPH5khGlz1t7FyfPwfupSoUkkdUgGqaYxaPuLqorzJ1PLWS/rtalWQr/PPhJ/Yje+83cX0dXtjORtozMIDOP3s3br755oa33ZWyQxfw1nGllxrweiIRBFevxgf/4R/wkbvumlLTcDiMdWvX4uW/+qu4861vRUcyqbK/ZDLC3AY6OvDDn/8cH/7EJ0TTWy6XsW3rVrztjW/E637jN1T6Ya8X/pYWSSrxkbvvxhMHDwrQfcHznoePfuAD6EylVOKJeBz3/uAHsg4TT/ABce2uXfjfb387XvLCF6pjxmJ44StfieGRETx+333n/AjraF9308u3BcYL4zidOY3+bD9awi2SyrgztvgkCBdqiZJdEmkFh8HBPhRGs+hsX4Gt67cvGdN8oToteHk6Dfuee5D2hvDznc9BrlzFMzc0Y3VLFN45gqjKliXJIbK5SZTnSPASCoUlAI1uCz7fNM01ARydHKhZJfBdBuCN2euyRQvZki0geN7SB+IP3V4ej1dNM9W61ysfEPFwAIlIAMlYEH7tOMFlss58QRPlINT97t0rANjT3CzR+p7Nm1F9xjPgaWlBlSnZHftTeElnGpwOujSgmun4867THEBOwTEF2mqOFx4PKnYFVXhRqRDkAVUtrVb4zSOuKTVgV7uh9XxZrmey7eABtdo8jgBH7l/+1sBQr8ptpC4KTSqwaPZlsGMNdnIfptk08KQsjzOZFVSmK7IL1rVSteXglPJUqxyqgJxTBRWb51iR5dyGs8VBiH/zFjF/Sx2qtUslLcD1PVV42EC6XQQYsx7ca7UCD7y61qoRH93zEJp+/iPcSGeUBhQX8NbfiC7graMNlxzwBoPwt7aCqQ1pgyKRofKpWdU/5IrYoFSzWVi0RNF+twxmY1phSS0cjU5JBywWKnyxMhMRv0aTSZVaWKcN5g+dEaeSWnhiogZ4a6mFdR2caYqr+bwci8eVulmWBKwxAM4tV3YL0OGBvr50eOC9RbkDWV+/t7FBbmzlUqmIM6dPYDw7hmRHC2w6flVR0/qSAV72hb+Zb30LpUIRx259CQ6NFgXs3ryhBZ2pqRZmDELLZCeF0ZUX9wyFQC4aVSA3Eo3VAJcBeAYIyqb06yXopW51zRrJ0jbjegQqGiAaVHDB9QgaHNvItAGAzv3NsV7eqmKiaGEib2MiX0aurMGH4Fm1PwNu53udGfTWGg+iORqU8aILdb/Hjin298knAbpiUPJw7bXAC16gPiQWmu2NWE2DO+IsAXEC1jit3gEC4mSa4E1N80PBTHNdeaZzPtd17I/TXp8XbDqvV4F9Tgsg1gBQfQSYS2UmzoFmWWYYzunb6PdUtWorgCn157StwGjFFqAogLU2WCKfq9hlwLZh2ZZ6n1hl2KWSSOjYAMziqGC0V+JOWO9qlXUlyNXQXoCyahv5z6vBO4+l36NyRoLQee/If/oVq8Gy+UhQnwrweukUoz4OBOLr8yes9zruQ+5kz97H8dT9DyMQDC36tpq+4av+4i9chreO1nQBbx2Nt9SAly8VgkhxTeBYMwZSZf5op1ui8GGgXyKyLrfR28kv07YVQKaNCoMz+KOdtp48ELmM69FjkA+TGfYly7gfDvTsJdjVGmCpG+eb+tTRxu6mT58WGMgNSEa3scKYyB3WpdaJDKERZWioD729PWhpacXq1et1t6JKcEGtL5nfiD+igt2CSYT8c7yENBsoLzXD/LGbcgF/G0CowMM5gDj9b/kNTgeC1Nx+85uSLGHkjW/F3rQHB/rT6EiG8fytHYh7CshMjKMwmVb7NoNpSK8XIQagNbci0dIGP3+b09eZq9EZrEXHAjK9W7YAscZco0ZcZ+c+yPqOZcsYy5Uwnisv2vbMuc8E2d+QTxhgJsDg3wQys5XzgCifn4UiKsOjqNLC8akjqD51FJViCRWywDuvQfXa61Bl2naPTxhWIStrIFUzlcK8Qj52PASjAkoJTs20Aqhen17O20CWecAMdmbaAFiZz3Ud+5uPt3HFtlCxbHCsgCgHGxXLEvApoNWyBZDSnqtslWAXSyiXiwJQqzY5VQLJCmzqU1SDweY+Neg1YFhhT69yBvF4BYwb1p0Weczm5/P7xEGIwNPr9YNOhQy49BGIynn7VLvIcraX2ge3V789r8yXZfo34fWr40nbcF3VaLItPwScy2r3Qa0HQbPUjnvE2a5BnZyl0fe+u7/FtYALeBfXbrLVkgPeOurmbuq2wEVtAdNtzO4+/bKodRFP+3u8lMbxyRPoyZxBR7wTm1KbZWxeMk5gKcDRCQqn/c0u/JOHnkA+k8babTvR1LWy9pJ0As1SpYSR4ihGimOYKKXRFm1DS6QNbbF2+PjidALai9pwcxzs298GOLz3vTgVSuCne46i9+wANjQFcNWKhACy6SXW3IJEaxuiyTrdMpia96mnFFNJ0EvGd5mXsVwZzGxH8DueL80c/KYZUumKlq5vutaoadU9rdk+MpJCm3oQ8XkQCfoQ8fsQ9nklCxzvSq5/HhDVgFKAqAGX5SK8E+Pw9vTAs/9xeE6fki5yT1MS3uc/D96tW+BpboInGqkxrMK8zgG0F3MpyKoygJFg1SqXFWiVv8uw7TKKuTxK+RzKxQLKhQJKZPrJsFbJzrKtbFQJ0AlyK2RYFX4VOQDZVD+79L3wBfzwB4IIkKjx++H3B+DzB+TDy+vjsgD8oZDIanzBEHxch8SMBqgcE/TWwKqA08Ylu1lM27nbPD1awAW8dVzHpQC88WffghuZ9nKW4vx6NN0yAggcT8cpOq1al4xjh84nqUP3JduRoZim81KIY9rT1+jdtGbrPG3a9G2cX8TSw0SN1DQ92xzbnJOK6cAEfTrOus5Yb8c+jRbOtJezDvPZz3Q93mzbT2krx3lPPwepxzRd3Wz1OK/u5hpNu16zXrsLAMcLAcu5GEsBuIt4OxftIvYP78fB0YOI++PY0b4DW5q2zPsX2X/sKZzevxcd6zZg7a7r1QtyHoUuD8P5YRmsioU2At9Im2STW24l/6MfIvOFzyPzsl9FZd06DKaLePTkqKTwvWplApvb44jHwoiTzW1tQ8MZpSNHFPClDpHAN9r49MsLbXN24wszKmN21Z+bNvPL5QomsiUBwJM5C3m6P6iIpBpLyntaMaSkUlXXvmLC1Tqim542T9hCDwQAJ2JByQaXJCsc9s8/wNDYwp04AfzP/wBM0MMSjwPPfCZw3XUqCG6eLhC2VYbF7n4C17Ie9HSpkEcxn0Mpm0Uxl4NV5oeADauk2FoTbMVueoJSgk+yo/5QUEBpIBQW8CoAleNgAIFQRLrpyZp6uT7ZVx/ZVo7JljYYqS/0BnHXd1tgNvxUVap0tyyiBRoNeB89dQqB1atw086dtdrIV68BbY4Xuij2JFBAgV0DiAw7VnvkTAMBtUACvY0EFZhuHxNkYMCRM4DDrDcDwOJDjvWRenDasH3chg9Ao13jfN21JOfF/ZvuXI4dxxXGTe9vCtA03VRmud6u1lVs2ET94JVt9bwaIHIc09nFPIXlM/Uz+zNdYPMEVYu4na7YTdi1eWj0kIBfu2Jje9t27GjbgdkyqxWzGRx/7GF5ga/bdT2auhaftGGkMFIDv2F/GK3hVgG/zPB2qQq7eCdHR5AdG0GesoWeHuDrXwduuQW4/nowg9lAuohH+nKwwk249dqN2LW2BZFA/ZnoZjznBrO9RnvqBK7UlzpBLMGpAbSc71xOkEoGVI3ZVX9u2jmf0+zG5zqlShVjebK/lkggmAK50YUBcQS+BMAEwpRFzOuaUEI2Nqb00z/+sfL/JfPq88JqboH93Fthda+BFQ7D9vnAdNClQg6lTBaF7KSSE2jmVqQCFQZuKeaVXfdkWP3hMMLxOILhCIIMhuY4GhO21auBroBdv1+A72I+YBvdnu7+3BZodAu4DG8dLdpowLvnzBmEtm7BTTt2qFoZsKt62YRskAhRzQzKtGEQCcQ0KDVMLVd3fs/UgKM+Z9Hr6v3KemZfJijOBCM41nd+uxuG02jNWF8BlwymMEE0rJMOWOB86rekXtR/1aJzGf2qvrvO4waoB9bA3sloS3CcOkHFkjqZZl3/Gth16hedmkwNyOUjAIBP15+7lb+ngWapIAG7HhiF7WNXHNfT6Zi5XPRiuotOwL45ptkfr6thQvS0AffyEaO3EYBuAL5z3tOYQTmRPoF9Q/swWhjF9tbt2NW+C2HfuWCtvqeeRM/BfehYv0mxug1qC7o8GNZ3rDgmzhLtkXYZRB94EQq7kTOjwwJ2rVJx6hEZFPWVrwjLGn31HYi3tMITTeFQXwY/ODiAoN+DF17diatXJMFUvEtSyPRyWL0alY2bUAlHpoBSCXifBlzPgVgDWikTQA2sGoCqgOk54CoMqwar54CrWt6IQveH0WwZoznFAjPQaymK3+dFMuwHg+NEExwJSJpkPq94jcnMmjE/5MjGFpnyeWgIpZFRVEZHUDnyFOxsTrGxAT88ySS8GzfD39qMYEsbwk1NCIaiCMaiCEUJasnGahmBAFq6Rcyv92Mp2sDdp9sCy6UFXMBbx5Ug4N37ibvr2MPUTelq0N3ehpu2bVOg0LCmBJDsSnNEIU/pCjdg1bz8mWhCg19qqAim+KUv4IsPPwfzKoBB66XkeARujkAYWW4AmwbcU4JwHMxs7WwMoON+eTw9roFFZnwzAI7LCTR1HQwjLAywz6e9D3WUrbagMeBYItOVH40KrjO2Mo71JLCPywiwGURHAM1py1LyDc6zqFOrSlCf/C3BGBVUTNCedp4QsK4DNuR41MGRneE8/q3rIus5IoHNtTCg3DDNtWAl7t8AY93Gcq0dLLhhxGttpQMZvcztzoHtqEH3eX9rgG6us7kO5m/JwKfvD2n/ZVCYunjv8F6cSZ/B1a1XY0tgHYYOPindtmuvvQHJto4lqyUzuo3kRzCUH5JocDK+BL7zyeq2mErlJsaRHR8VoDtb1gV+RMX9QcQ/9+8Ir1wFvOlNNeswalYfOTmGXx4bQVcyhOdt68Dm9tiCPwZsq4KKVQXHtYGSgbLj79FxVE73wpPPwbt6FbyrV2pgygAfA2RnYlzPsa0Es8utsA3J/KbzTH5ho1CuL/ubWGZZJQnkqpKBlSCuAmwmAsmm4S3nEKha8MNG0OdBKOCD3690rGRYCV4jsQQCkQjC0TiY7tlfyMM7Ogb/iZPwP3A/vBnttUwLOXoBP+tZSnqSTCp5hFvcFnBbYEoLuIC3jhui32iv6tjH9E3ppdvV0XGOsTSG10Z5YoCZsXFhRLdmTmuAjmmECcIMsNPBCeDDt1iUQAUPfSSp+yJgK5WkS0xAnAZ9Rstr6ldjggWJazbEyBwIuBiQEIvBy4dvOAx/IqGkEhpkmwAmA+TFnNswyBzz+LO5OjiAs4C0GUC0HMe5TB+X7hFil7bUUgQH2GW7m2siwNcAYDNfn6sAb7a/dtwQoM3raca6m1Lm6SATtpN0d2qnDUkTLZ6Tmj037Lo+JoGzsO2GvTf3k2aYCZgNqyzAV7PVtKlj2/lors/2JsDWQSim/Z1st3xYEaCba2M+rurU9A3lhvDAg/fi9FNPoPuqnXjuza8Um7GLVcj6EvhynAqmJNiN4DfgrS8FMO+RzNgIMqMjKGQmZz2dQDgibC41ugwCknTAd98t9wD+9E+BpnPBacOZIu57ahhnRmkHWMXLr1mJ7qbIVAA7DdA6Aa7P74XX7wHHtYGSgYDjb72O5/hx1fVOcEWwxYQ4T6NStitg6udJDYCZBCNXmgqCxV6rXBIwWymXYJeKqBRysPKTKKfH9DOVH9CUHFDexd4bP3yhCPyxJHzROPyRGLzBMDz+AGLRCGIReiVHJFkG5RDRoE+C5Oi8cF7hs4P2koODwP79wMMPA+m0Wo2/O2qAr7lGZDCSHjmRAHgPucVtgSu0BVzAe4Ve+Aue9nQQrQGxYUEFhBFoEUBPTooHMH17bXoBc5pZiTQbSrAmANrof6kVI9AiSNaAlMky6PUroEoDaBlz0CyyMNUaQBmW1snKGqAoyzSba85TWGYCX3bxGbs253Gc84zf8QUbaXmsUDtXzUzXrpGD0eY8Xi/5sOE0P3KYpEAPNgNpCKS1bV2lUJBrK9tphtsJqo1+vOaoYD44jCSD7Lyx/wmHxefZxzGvQSikrkE4LN2ttZ4H54eN34/x4SH0HDqAQCyClh1X4anCCRwZO4INqQ24ruO6ixpklrfyAnw5UP5A0Evmtym0MDeEUj6vge6wdGfPViKJpAK6LW1TA1Lpp0oG9v/dg8qjj8F6/R/A7uiSeRLAVa5gKF3AE6cn0DeWRzTixzO3tKGrKaJB7FRA6wS4C76b+Run9ywzta1dC2zapLKPPc1KuZBHuVhEPpfDxGQWoyNjGBsZQTY9gSLtxsomAMwWCytfMFwDtL5wTIHaUBheCfRS9pILLSG/D5GgF9GgH+GAGkcCXgmeC9C+yxR+3BL0UndNQuaRR5QMxdxrJCQIhBkYRzDMDyaywS4QXuglcde/DFvABbyX4UW7LKtsWEyyzbmcAGICYyudFrBcmZhAhdOUETDxBUEyWUzDJhsvYALWcFiB42QSgZYWeGIx+OJxAcuSoMN4FzOAzngFa99gYUqnzTOewrV2JWgzrLUGybJP5zyC9ovFHl/KC66vW03q4WChnV7QZB6lXTk2Xs98yfKDiH8XCnJNvVpiIqw3P5qmO4Zo+U7fxDAmCjl0tXSgvalVsczhMMpBL04W+9BT6kdH8xps6dqB5qYu+ZARdtlIOwx4JrjQ8xvVjNQXG/DL4DYDfkO+2dmzXHoC2dERAbvT44QlQIuDVUEk1YJwvBnBSGKqlEDLDfiBYdhX7xP74P/R9+G741Xwbd+mArgcbOzZdB4/PzKCUyM5rGqK4EXbO9GRXAKGj1nayPbyepPtXbeuUU190fbD+5GOBtRRF/NZ8HoVM2lkxsaUdVe5rKy8bAveQBDBYBCRZBPCiQQqwShsfxRFfwg524ecPTWz2FKfBDXbig02INhfA8chk0qZH7T8QKEWfGAAePRR9bHC3yALAS8Z4N27ga1bgbY25b/MoUE6+aVuB3f/bgtcqAVcwHuhFnKXX9IWMGC0QpCcTqOaTsMikzw6qhhlsst8mBNsaZ0zKyx6WdrqtLfD19mJwIoV8DU1CVgWYKzHTqmDScjhHAsLapJs6LHMc2S2mhd7TDaTL5Ur/eVB1l/rnmuSDs3I81oPnjqOnsMHkWpqweoVa+BzJkvJ5yV7H3sXynYJfeM9GJzsQ7M/ic5opySWkGI+WIysglILAuJoFD5mHmRWQf1xJNfEAZYNOGamQWY55N+SVGUGSQxt1Si5IPjNWTkV5BZtR3OoWbOtNsYHhzA5MiwAit3aEtRFpt0R3OULhCRJBBndSCwqgHY6eDVyAzHCdxZm9frHfwRe/Wrg+c+f8bdKwPuTw8M4M5bH1s4Ynn9VO1rjDQa+/D0Q9BJEMasY2V623zIrfC6I12yhgEIui9zEGPLj46COuiTSLv62q/AGlGNBLNWEUCyBSCKBcCKFSDyhrLp4T8xRskUb6UIZlEJMFixkChasJQqMm6seykJNyyNCvikyCTLEHj47mWGPjDClEQ89BJw+DTizZBL0kgUmECYzzOtKJp8WdZdZb9gyux3d6lzkFnAB70VucPdwS9MCwhhq5tZ0x5MxLp45A6u/H/bICAiaDSAS9wPa83R0wNfRAT+BcSKhUjGTJaaGld1/sxWClkWwxwZoS3c+j8MxwbcBxMskaGxprtLseyUoPP3EY7DKFtbuuEYlkJij7flRQnlGsZjD4/17cGT4SayJrMTVqa1o8icUMKYsg8yynmbPgvk4Muy0SHMk7ajOrqQ1yNboKAKrVp1zzAgEUQ1HUQ1FgGAYFV8QVV8AtpdBoT6krTwmihmMFTLwVf0IwYtQtQo/Yz4lfaux0FJuBPw7kogj1dGBBFOH+xbezV1rCUFXQQAAIABJREFUHnZdf+xjyraMwHeGe4hg6/RIDj8+NITe8Ryu727CLZvbJKVuQws1pQS9Z88CGzYoxvcSdZczgQIlJJQkZAlq02PIjIzCtuiOQLbWFl9Z2nLFW1oQTbUIsI3EkwiEw6B+WoJ9G1SoASYAZlActcHUCFMrfCkLmWFJqsFBa4bJCgdRRaCQgy+fU6zwyAhw8KCSRzjBMAEvgS813HQXIrtPyQQBsY7nuOI/8i/lBXaPPaUFXMDr3hBXTgtQi8oudjKF2SzsgQGUe3tRHhgQtpjgyABiL1nAeBwBssNdXYodZlBeNApZtkCtogAvdvcTfJkufjPmcTVjLEykBsFOcFxjpZ9mjApdF5g8YujUcazcuh2rt2lLvgXelQWrgEcHH8WTo09ibWKtaHypsZ2pGGeOSomG/RasQgl2oQy7WIZVLMPOF1E43QtEYijnKckowy4UgWIePqsET9WGt2rBW7Hg81QVGxv0o+KxkbVyGC9MgJrfUtVCJBRDNNaEaDRVY5Ljbe0ShBajtZhml2tMslOWsZA2YHf13/yN0tK+9rWqe3qGUrIqInGgldlItohnbWrF7rWtSEbqANwzHYiesmR8eV8T9HZ3L+RsFrQugStZW7H0ymaRGR9FdnRYJApWkYG5Jfh81O4HEEs1I5ZKIZpqQiTVLMCWnrSNsrdbUMUBcYMQAFwoI1+yJTAuX7bB67QcCoPl6C9MnXCAbhJ+HwKoIFQqIlguIpiZRDAzjkD/APyHD8JLlpiA2GlpaYAvU1Xz/iQoZrAjmWN+DJnhCv3YXw7X+Uqpgwt4r5Qr7Z7nhVtAA2KC0nJ/vzDDpbNnUSE7nM0qOzP2mNOFIhaDv6sL/pUr4W9pgTceFyAsDPEFujtnBGFkLDUAFnCsBwOOhYnksalNdTDC0xliAuPLpTBTWs/B/Uh1dGHdzusQbEAWr1wpj0f79uDQ0GGsiXTj6pbtSPpSNT2sBHYx6KtckWtJ/1fRxDq0r9PlBPK30UIaTTPlLdoxY3JkCJnhIWTHRtXHjNah5/OTyGcnkM+l4bcqaAol0BJOIFLV/srUo+tgPxPgV/Nd1s4YPn5k8X7ivaWdMsxYgp+4D2NHRynHXXdJMCje8Aagq2vWW4Hg6sRIFj84MIRcycJzNrfimjVNiM+QrnjR9xOlK2R7OZABJONbp8yBmcIIbks5FfyXHR9DdnxEAseYZppZxPxBlWQhmmxGrLlZwC2tvWjx1UjGdtHtMo8NycgTDOeKCgDzGhXKldp4Hru4JKsIQCYwLpcQtIoI22WEspMIZjMIne1FqO8MfAN98BWK8FWscx8a7GXhb4HgmM8wSihoscaU1rx3CI5JMuhg55rvubHRvCRn6x70cmsBF/BeblfMre8lawHpRs/nQes4AcNnzghLbBMM09KNrAaTUTQ3I7hyJQLd3TJN0EL96JwSiQudFbWsBgSbrnoHQ8y6KUTsUfpUA5DIFhM0aXb6Qoe5GMsnBvvRc2AfaOu0ZvsuNHWtmvGw4sAn7gNK88rgrpobgXEl0ODV+MbyGhCc2l4LR9JP4fjkMaxKrcSurp1oiTUrNlYD3PP0sAs4eQYy0VJskkxiTvuhzrB9OBZHOJVCPlzBSH4IE9kRtCGGFqYy9iaUDSCDorQ+GQV6teaUHIO69Wz2nNuJTthC5wzjn11LVKJ9rCUZzb59CJw6BbzkJfBu3HguiNPIaIwjid+PfMWDk+MF/ODwKCo+P27d1oGrVzdLcoSGFWYRI9vLYCmyewS+8/i4oYtFkTrb9DhyY6MSQJabpBbaEoeLQCAoWtsEtc+pJsSaWxBNpATYMh3u07XwQy1XVABYgWEFipk+OV+ugNkzL4fCez9glxG0SghVKwgVcwiXiiKlCGbSCPafRXCgH/6JcQl2ld4VnWBpCoOsA1NrYLi5WenIeY8ROLO3g9MEzRzzg9DhPV5LDmS80I23vBlf6XEXl8PNNM86uoB3ng3lrua2wFwtIGCUMomxMZTPnFFDX5+y9tLdewS/oXXrEFi37pxEgu4Si7ApOq8u1BQbhlhLJ8zfwk6TbSMYNODbgGCOFyjPWOidIA4EdhW5dAZnnngMYwP96Np4Fdq6N9cydRkgKwysBrjU1qoALhXERd1rLaDLBHZNY2env5soLdgzsAdPjj2J9cn12N25G6lQaqGnUFuf7KIA3ZFhSYIxW4k3t4ilGNlFZ5ksTdYcHrzwSpDbhVIZExALa2z8mHktOY+D/gir5vMKKFOy09uLKjWXv/xlTVcpvRPam1ls6yRrV0D1GHi90oU+VKjg8EBWwMDWde1Y0dWMSCwyBTCL3zZ7GJyBftyHkWYY4D1Tw1DmcOKE6vIm6OWgL5gwt7mcWH1lR5htbkjSKts6GJWsbSgUksC+aFOzSEKCkaj0ClwqOcKib6Il3pDMMIFvvqQAMMGxAcZLlVFuiU9J7Z7PA9uSgUl/GNBKlthfKsJbKsJXLMJHqcXYKPxjI/AVC/AzQUo+D29RreMtl+Qjkz4aHqYqUv8UUeBMuCSSfhUgSu9k0PpN7nF6zgdQDdC1xw9PkEl71G9IWWbq3hu/Fw/s2YN7yn6laW5QueO3fw0333xzg/Z25e3GBbxX3jV3z/gitoAAEgZLZbMonzqFwtGjsM6eVWAFkAQdAcoiursR6OhQ0ggtj2hkNaUeBOQEv7o+AoQJoviwprWbEwQTGE+TRwgo1eCVFlrKaeAc62rcB6aAV9EiVjDacxijfSfQsqobKzZvl4AgnyOVrAGywsA6AG6j2iBXzuGRgUfw1PhT2JjaiBs6b1hQ5jSyjAS6HGYrjNyn2wIZR4KxuQozuElSi9wQRgojaA23KnuzaBt8nsawq9WeHuDTn0Z12zZUGcxm/JQ1WBbLON1bIL7M+TyymTz6BsZx+PQwwlUbm9qjaI36EYDKZugVhwmVgIGptUUiYICCzo4o2fpoHcj7x3hts+uZPQ+BACqDg7DO9qLk9yHXnEIm4EN2chK2APEKAhrIpjpXCGsbjicQisZEa+uW+lqAQXLCCAsrbECxYomXi264vjOc39ZM1oMKk/ZU4akoj3ICYVQreh6zeHJaZdeU7KS28p732Ho+l1e5n6oas5hYjEoFTxw+gNHxNly14Zr5VeoCax06sQ+33LHJBbx1tKYLeOtoPHdTtwUW2wLiJJHLoXT6NIpHjwojzKQdLEzCEWhrQ5BMMB0kkkmZR31wvWW6TKBSKKKczsDO5FDO5GBxyOaVfKDqEUeCapDAJSwJIHxRJpAIwqsZViMR4JjgZ8rfPg+GTh3D2cMHxLO0e/suATCXspBhfXTgURwZP4KtzVuF8Y0GZm5XAjwBuWMjwjbOVgjIVDa0lkW5LTCVscnoVqlWlL1ZpB2J4MyBZwtqPwaz/f3fg1IJvPvdKlhoHmU8V8Khs2n8cF8vWiN+PG9zC7oTAQQ9Or02exMc3ssiqaFPrfZhFmkG17FtYcKLxSIKpQIy+Syy+awwt+VMBp5CCf5AQJwqYskmRENhBPzK51acMwxwNklotB82dc0E3MI4ayBtwLVYyznTaZukKHVm/ZtHs13Wq9jVKvJFG0WrgqJlo2xXxUWCQLhkV+Tvkp5/WTPFF+kqPfn4oyg+OoKr1u9qyBFdwFt/M7qAt/42dPfgtkBjWoDsWTaL4smTKBw9jtLpHliTGeUpnEjC39IK/6rV8DK6P5ESVhaBoLCuBKikjKnfI9lgkhnIeJ4yASdYRbkEb6kAFHJAIY9qPit1E4aDzJ5mg8Xb1kw7gvXG+s7gzMEnUEUFa67aieZVaxrTRg3aS7qYxsMDD+P4xHFsb90ujK9JHEErq+z4qIBdWlvNVNjdSfAuXezJhWVbm+0UqqgK42vAL/18KXkg+PV763BRIHP1L/8CHDqkQO/q1fNuxbFcCft60vj50SG0RIN4/rYOrGuNSrrbmQrZ32I2g0I2I/rmif4+lDKTYg9mlYoIBQKINTUjlmhCIpFEsGwjNDCAypkzqDA4qbNTZWR0JDEhiBYJh5ZkkG2rZQA0KdZ5jka2QcZZZ/njuKq1mbxm/CiToE+TJpsAmpIiPZYAQZNeW0s1agBaS0AksNDs00g4DMA2bPe8W/jyXJGAl0CYgJhA2AXI519HF/Auv3vbBbzL75q4NVqmLcD3LAGkgEgBlueDS3lZO9cj+NTrGmBqwCjVY05gavYrWgdqx+jdSud42isNDsA+2yvjajYjwrNAPAZ/RztCq1Yg0N4mUgh/Mg6v36de7Oxtrvm/ntPB1tO8ElyVVeBXJBEmsIqgPBBAHhX0D/QhVyxgzc5rsGJHY7rz6qnzXNsyaxoZ31OTp7AlsBYb/WtQnJidzfWHQkjQUkw0pEvXxc5EFkxoMZwbRrlSFp0vgW89+mN85zvAN74BvOlNKq3sAspYrowHj4/g8TMTaI4E8Nyt7VjbGoW/aqOQmZRgssnhIUwM9sEullAWKzA/QvE4kq3tSGgrthA/jmbyHB4aUvpe9nJQ2zstW9uU9NkmrblJk+1IJV7TO2uds0mZLe4ZWvMs8h79twQN8vepU2izC5ud0xzXUmmznfTfTG5D4EzNJsfyN5cbSy29XNhnOmiYLH+adZb1nFkANVCWFNvcp8kMqNcx69dScGugbVKsG//omo+0DrQS/WkDPYQXcKvMuCoBspMhvhIAsgt4671rGr+9C3gb36buHutoAQkw5guI+yBw1BHHHPHFUpsvC/U6elqtqgCnFL39OaDJ95YGqkxh62RG5wCmBsBOPy0hcwRQ8uV3DqDKu0YnFzDzZb3afLWuenGqdb162swn2zprYd0zGRSPHUPxyBGUenoEeLJ4k0mEN29GaNMmeJuaVArmi2BVlhseQs/eRzBy5jQ6WrvQ2doGT6ksL12mfRZJRjxem67jFmnopiopwRh6zh7FoYEDIABen1qPDakN8PLi6ELZQqKlTRhdiRS/iMUwvhwng8ka+A36FuFEwOQBn/oUcMcdwItfvOCzGBxN4+cHTuNMTz+yo0O4phVIBiDexIFgCMm2NiRa2hFvbUMkkVr4R8GZMwr4EvgR+HZ2LriO897AAF3DDJuMfwS/BLjTxqLP1CBbks4YVlkHE5p02ZKJkftioKEONpRnlwbN8ss2mRo1Qy3L5ZlEXah6gHH/nFYfzAqAyzKjm5aPYgW8CdL5kSv2dtzWAHINgH0GeDuyDxrgbZw+BGzLh7JXAXktATH3u+zT4WBggrxkfR5fry/bOh0OzEeA42Ohts60YDETPEZbNgJkq1JBuQIU7QoskvimF4sfGyT65RlfkfqShKhU1Zj7kb/hkec860rJBhdJHIJ5fVQp3VJBa/qV0bAgSBfwzvuXeNFWdAFvHU39wAMP4NCBI3Xs4fxN129Yh5t2P6MW2X8OvM0fBE4BfvLDVhGp0wGhgEn9w1e0pP7hzwI4pwBReTqoB4g8+PS0mq0f2HOBV7VJDcEuhZOOAZQKbJ4DlwpUatDJyH/+bQbnfDoDyHZqW+kS1W4B3J+idpZH4YuVqZdLR46g8OSTyiFCv1RDGzYgsnMnfMwml0o11JWhXCyi98n9GDh5HO3d69C94xr4qfnlpaWmk8FImYyMCdLJELMwq52HgXIEwomEAOGLyUgR5FKbmxsfq92vrBcB79Hxo+jL9eGatmuwc/2Nyu4q2bhI68XeMQW7UEtlzEQbJsiN0ocFFWbO+uAHgRtvBH7rt5T36SyFrhRkcNPDQ0gP9iGbTqOcz6NY9WA4X0GvHUUhmMJtN27Blu5OJKMN8IHmw+D4cQV8GeHOZAWUO1yuRQPWGohWqEuBauOcoedJQKBjuTxXHesYUC2uGw7ALfP130baIXZ35TK8BHWa8eYyOYbeJwG2fL7xbwGMVQWYDWisVCDiFQGYCjhKeBbXN/INzjesuLFJYb05rQG8TJvHvdme2+h9q4XmvSEoVp7Zclw5vGbT9X4F+JtjmX0bYM31zXpmmd6f1EPXV+QunNYfEEKAnHsFynmqM1NFva7OAWp1bfR87lavQ9DN6T379uK0dye2bbupIXeuq+GtvxldwFtHGxLw/uL/HUVn6xxpUBew/4GRs9hwbRuuu2b3eZYpirnkA4fISz0oBIzJA8P89kkhOqZr20y3X1Eb1WxX1M70M0c9yOQhKJvpbfWBZDWnlYsYvOgHBbdx2rmct40Gmgbs1vrunXWZVlddD43G1SPFUS/1vFTbSJ2F2Zja6AaAL+BSnGOJ9UbzxbbqReE80jy2nBfan7qfOc9Jr2pPTqI6MYH83r0oPvWUvPyo+Q12dyO8dSt8bW3CAM8VDDfzcTzihdp3+AD6TxxBU9cKrL5qJ8JxFRClP81mbG6+pAl8CYKr2ZwCwZqdFm0lZRnGqYJOERewbFP1m6GNZ5hFPS4BbnZsBCVqk88raiM6SKT9BewtHEK+WsItK2/BluYtF7x9zh1S3Y/zve+c5zC92rV9mB+6rsVYYQwj+WGM5Eck6I4uDxxC/vCMxz2HQ3R7MYiNTC8DIV/7WlSblA65lM+ikMkIe5seHkA+M4lyMSe+tsFQBMn2FUi0dyAcTyEYjUt63BNDOTx8cgQlu4pbN7VjQ0fU4eOrz8ic2Iz3unn2TPOPLRbhoZUZbdZYPyYioL+qozjbWD8Na0vPa3/dhvIcneVqzvpTnPK7nvu3qJYqgDilODYz13ymekzdzgm4Zqv3DMfSv4pz+5r2ga7ZZKmfBrviNqDBbg1kyw9aAVD5ZRMUmvbT882HtSJQatRpDcAqMsR0x5l9KVAo29b2r45l6mBeD7XluimEBdfgki4Lqopqu9oyZ9uLxEwx54zDVVdHxTvIfoTunXatptWJW1AqxoBdfzggchU+5yRbY76Iar4IOtfUzgfAI3sewql8pwt4L/jkvHgruIC3jrY2gLeRUZgCeHftrqNW7qZuC8zcAuIVnE6LFIKZ5GhFRaso2qEFVqyAN5USpnWuTHGVio3RM0cx2nsUkVQL2ru3IRyvM2iLL19qg+lcoRMwcCyFUfhMosF0zkycwPECfYsLmQkUsuPIp8fl82y2EoolEU40I8Lz0QixL9uH/cP75cNvR9sOrIitWFa3F/W96VIaE8UJkAFOBVMie5ivw0P5m19Habgf+Wu3I+2xYRUzKBdL8PsDCIQiiDV3INbUDrZNIByb9dyzJQv9EwXs65mQ7uKrVyaxpiWCeKiOYDtzNN6n1PgybS1dJsj2zpI6eVldHLcyT5sWoG1iKBZAOMbfhQ8+v0LOtlVFuUgdO5OkWJIYx5TH9j2C43uHXZeGZXQXuIC3jovhAt46Gs/d9JK3AAN5rJERlE6eRJlZsCxLpU0mAO7srCXHEDajWsXo2aMCdsOxFFrWbEYs1b6k5yApljUA5ph/CxvFYCCCX0c65+m0vlUuojg5jkJ2AuUZ2VxVdZ8/gFC8CZFEMwLh2W3feiZ7sG9oH+LBuLg6MIhsuZVMKaPAb2kCAW9AgC+HsP+cZMEq5lDMZ5GfGMLk6CDKhSyss2fg7elBcMMWxHdejygBbiQxZ3vMdu6Fko2hTAkPnxwV9mx9ewzr22JIRQL1NxfdGgzwJePb3u4C3/pb1d3DBVqAgcPheADxphD2PL4Hf/2hD+D+B+6XZ+LNz7gZH/zAh3D9NdcjM15EIVMWjTCLC3iX363lAt46rslSA16VJtUDf8CrIu9FUzq1wiL3siqwTIpVW4uK6jivuTalntXvZ6SV7obU6V6lW2iWUsuQ5dX8WqUq9Z2+zWL2vUSneUXuloCyPDgoANgmm0Z5SCSCTNDGZCWHUKoFbRt2IN7WdcnaR7xfCX6ZWYwuEZoJZj1plVaGjVKlhEJ+8vxuSketA5GYgNxIogmeeVp+sQvz2Pgx7B3ai5Wxlbi69Wo0hepkt5egJa2qBdquEfyms6MI2V4EckVUcxlY/IAolSRLVCgcR7y5E5FUO0LFEgLf+4EKErv9dhU0VkehZdVwpoQHj4+K00hXMohNHQm0xhcRaDe9HvzwMcCXaWTJ+FID7ha3BZagBcjoJlojOHbyMJ5967OwedNmvPnNbxFv6c9+7rM4fPgQfvGz+7Fh7RZMjuSF8XUB7xJciAbs0gW8dTTiUgNedqNEk0FEEkENenV0uLEqEP0RibkKygULuXQJxTz9KmcHn3WcrmxK8B1JBuUlRvDNLp38ZAkWQ2lnKf6gD7GUSlbAImlmJ4q1B4PZbDH7rvd83O1nbgFhdI8fwNBT++AZTSOBEGLxFtH7Uv7g7+xUXrwNSIZR1zWoVlGaGEdhdAC5kUGU/n/23gNOjurKGj+dc/fkpJzBBAEiCDBJQmCMcfY6rPHuOmAbnHZtbwCvsQ0IjL22ccD+vH/bu9/nnMAYMFhGgARCQkI5ooTS5JnOOf1/576qmZ7RjDQz3TMaoXqoqZ7uCq9uVVedOu/cc2NhlbzDEqAsSKC9KNNg1jnlFwS6dtfYARIB5Z6ePdgZ3ClV2xbULIDHOvxwf1n7N8qF85k00sko4sFOxEJdSMSCSKQiyJiKUga1qnYqauqmojbQDJtjEKNNIPn44wD9luniUAEQSTuq7lgar3bE0BvPiu7xslk1qPc6YD2RE8lI9pv95YMZX7W1CvjSm9poRgQqFQET4PLaEah34e9vfR+ee/457Nn9KgI+JrGaEImFseCs+bjm6mvwi5//GuHOJJKxjKSaGAxvpQ5C5dZjAN4yYjnegNdmN8NX58ID37wX9z+w/IQ9/f2vHsUVl16DTDI/voDXboHbZ8fSN18Fq8WKp/78rAK8GfVUO1RzuKzw17lw0y03oLunGxte2ohwdwrpRHbA7ATGo113GYfPWHSICFCjG2o7gN6j+2FzelE7dQ68tc3CljLRLHv4sDDAZFYJKOn6YJ0yBdbaWpEYjFZfW85BSCciosulPrfP5okPgcxOpx5YqwZmhRl2pxfumgbY/AEB6SyYIbZLZTQyydu7t+Ng+CDOrj4bc6vnYkxWYWX0IZfNIEuAG+5BvLcDqUQIuVQaNqcTNocHnqoGuKvq4HD7kLEUFeubjoiFla71dVtLgC+HjFavBrZtA97xDqClMgm53MXeeAYHuuI4Fkohnc3j4lnVaPY74bKXdxxAll8HvpQ58GUA3zLOKmNRPQIcdaSUwVVlRW1dNT5064fw/e/9ALFgWjLfvFVO3H7HJ/HzX/w/9HQHkQzlRNpA0skAvJPvPDIAbxnHZLwBL4FioNGN+x74KpYvX467774bjQ2sRFTSaQKRfBE3XH8TagMNyKQV4JXSsJqAvlSC0PdDFt9EZbcl1iqay4tymylqDC6tD2gto7aRz+ZhsZnhDjjw8P/5HiwmMz7+sTuQiKSF6eV3lGCIhQxdciizyBVgc1pQVe/GDTctRXd3NzZv3Ip4KI1MmrXJSchp6yajXdW/7k/cdoc8LeeztI7hCLvm5jCoT1yeT9TcNllxvlSWvErlFd/FkpiMJwNexul0Shct5HMIHtuPnraDcLq8qJ0yD57a4T1QCSrFBu3AAWQOHVJ+oHY7rPX1qiQybcfGoTBDLp1EKhFBmtrc5FBOC/1hdPiq4PJWC9grslCGXjSDrhDM2ib7q7HUAoLH6Fccz8ZF39ueaMd59edhtn+gh28lDyyPExlcAv1EsBOJaC+oy7VY7TDb6IPbLIlmdqdnWBab5YsF+GovstN+h9L7UvsrjVXZVqwArr0WOO+8Su4CIqksWoMp7OmIIpMr4uxmnyS4la3z5XEl8KXcgYwvX7Q1M5oRgTFGgPfIQJ0Lh9v24/wLzscPfvAwPvyhjyLYoa491Y1u/PinP8JnP/sZbN64GTOnzEO4OymjmAbgHWPQx3ExA/CWEdxxB7xuK6qbPLhnOQHvfdi5YyfmzZmPbEarAqRZqlBOQBBnZuaoBoYJNOPhjCSOEERKxS7dy0UDu6INtphEjsDl+TTLoWwa7ps43EgQrKko8tkCMqk88rm8SCykkhexcL6AVDwncgW7k2DT0geiZZl0ToAnn5Kvv2Eperq7sXXrNiWB0OxqCJYzyRxy2YHrZp9kPhOLEw3fp1RcDSE5vDbwIcGq9UFPHpDSutQ5Z/Ii+9A1VmUc+tfNomQImYgWbD8Ij68G1dPmjikZjYxvLhhE9tgx0QGTdSOIdJx1Fiy1tQKAx+qzm89lkI5HJAEtE4+eMPYWmwNODehaHcP7y1KvnE8kVMU4AiU6AVgs0uc+EDxKlpBWYdT3skraeXXnYbpvetnnCX+P2WQMyVgI8VAn4sFu5DJJ+e1xXz01jfBVNcLhDYiLgm41ONINZ/KZPuCbzCb7gC/Br6mnB/jd74CzzgKuuqpsXe/gPiUzedH5bjocQjpXwJRqF+Y1eFHjsYk39pgbjyf7TuDLY0jGd5Cd2ZjXbSx4RkWA5EmgwY31m9bg+mVL8dvf/A433/hWBDviCvA2efDnJx/F+97/Xvz16RW4bNEbEe5MyP3GALyT71QxAG8Zx2SiAe/27TswvWU24sG0PEGyqSo89A61wFfjxMWLL0RVoAor/rISke6UgMVAnROLr7oUXo8Xz6x4VrRHV11zORqbGvHBv/8gPvu5z+HWv78Vy+97AFddewVqqmvwn1/6T3zx3/4VW7ZsRsAfwNve+nbcv/zrsMAGq8OCK69eDJvNhuefWS2gt62jDV+9526sfHYluru7ZB1LlizF1+6+T1hph9sqF4xQOIRf/PwXuOOOO7B+w3o4HA68//0fwPJ7vg5z0dK3bqvVilUrX5D+X33tlaipGb5PpoJFQLXdZcW9y7+G//3fnyEYCmLRRYvwnYe+gy9/+cs4fPgw1r3wijx9D5ZSlHEKnLaL0rmg59g+hDsOwVPdiNqp80TbWokmkgLKH9rakD10SN4T7Drmz4e1uVmxv/YTJy9RWkGQSyY3FY8MkCwM1UexFPNWCdgVr+pRNulzCQDuq1xHBpimJllLAAAgAElEQVR+wG63Ko4xOGt0iO20x9uxvmO9+OOeW3suGt2jqxaWScUF2MfDXYj1tCOXTSGfy8Jic8JTxWpvDXB5a8DEO7O5TDlASf/JVOusLz8Wl4eCHZ7HnlKlc2++eVxcEVhVi3KH7UfDovP1OC04p9mHOp8T7nLkDnyIYZENvpiEV1enWN8ypSyjPLWM2U/jCHB0lIB31Usr8ZZbbsajj/wJ1193I0Iaw1vV6MaKlU/hHe98O/70yGO47uplCHckJK/GALyT78AbgLeMY3IqAO+0hlmI9HDIpD9JjGCP2lf+MC+8eCGqqqqwcsXz8qTJxh/lJYsXwev14rmVq+SeffW1VyObySCRTOBzn/0XXLDwIlx40UJcd901ONZ6TEDq8uUPYN68eXj0T4/g05/+FO67dzn+5Z+/KPeLxVdcBrvdjlXPviC6gcVXXoaenh7cffdXMHXKVBw4cAD3Lb9PwPdLq1+Gw23D9TcsQXt7OywWCz506z9g7rx5eOKJx/Gzn/0UX/vaPfji5/+9b90EvC+sWiN9vXbJtWgdpk/L77sfn/vM50V5cf+Dy/HVr30Ft976Ibz3796L3bt34zsPfVsAu8PpxEsvrkWoPYFENFPGUT+9F01Gg+g5th/x3nb461tQM2UuHG5VMGK8GlnUXFcX0gcOINfbKxWUrNOnwzFjhio5XCJ9UCBXAV2CvBM1s8UKp78KTm+1DOFXuunsbx8LnM/36X/Fr5hA+ARlhl+LvIZXOl5Bo6cR59Scg2rn0A8UtFAjwE2EuxELdiCdiCKXScNmZ8JqNdyiw60XiQJt1Ma78SFaB77RTFRszfwvb4H/SBfsy24Cpk0bty6EEhns74xjf3cCfqdFXB3m1JP1LcPdgTotHfiyDDCBL18neegat500VnzaRIAyPSasbdj8EpZevxS/+fVv8ZabyPD2Sxr+/OSfhOFd8de/4dKLrkC4KwmObhqAd/IdZgPwlnFMJhrw7tixE7NnzBWGkqwuG4ftqa21OazwVjuw8EIFeJ9b+Xz/U2iTGxdfogDvqudWCWu69PoleP7557HymZW4YvFVyGbycHlsWLpMfb5l8xbMn3u2Yk6dFsydOwezZs/C039ZIfKISxdfKuzs6udXo6e3F41N9bjna/fgzrvuEps09mvjxk1Y+cwz+MTHb4e/2ovrtXWvWLECV7/xOpE08IIybfpUzJ07T9hn4geum4B3zQtrBvR1qD7NXzAfT/z5CTG7nzK1GfPnzceqVavlgkOJxu//+Ft84AMfwKJFi7B2zToE2xOIh9NlHPXTc9FYbwdCrQcQj/Sgqmkm6qbOg0UrATyRe8REsnxvr4DfbGurAMZiXTXQWIeMuYDCCEayHR4f7J6AFIgg6J2oViqDIANcpL2XywULga/OBA9iDwked/fuxvae7ZgdmC0evnazDZlEDMlIj7gpJCK9yGdSMFsssLm88NY0wVvTKF64p+IYlcZTL2zBRLf4gV3wb9sL/7kXw3vBZbCO0M5tLMcnlc2jK5rGnvYYIsksbFYzLpxWhTqvHc5yWN/eXgV+OeqgA99T7TQylgAZy0xIBCj589e6cKzrNZx73jn43ne/j4/+0239koZGD/7PT36Iz33us9i2dTumNs5CxNDwTsixGctGDMA7lqhpy0wU4L13+VeFLX322ecwe9ZszdhakzSIzrWIluYWYVEXXnD+yADv0iXYvGUzurt7kAhlBPBSnE/Zwa7du9B6rA2xYEqkE5RKXHPdNQgFg9i6ZZvsPUEpGd7Vq15AKpnCtBlT0NDQgJ/+9Gdixk0GmssqvawJTo+SNGzbvg2dnV2IhzIo5gvwVDtx9TVXIRwOYevm/nUPALxLlwzbJ7LUa19ai8NHjmLW7Bm4+8t3467/+BKiwbRUxHF4LKirr8X8+fOxds3LCLbHzxjAS7AV7jyMYOtB5LNpVDXPQk3zbJjL9Fgt4yfTt2guk0Iq0otERyuShw4iJ76/Jil1bGlogMXnl+ISerO53FLwgmy01eGqRBfKXkcxm+2TQRAAMylOqsFp4FekEFqs4/Egth1dj2Pte9GQ96LWplh1m80JLxPNqupl/8qxSyt7h06ygkQ2gWj3MURWPoGcxwXv1cvgc9fA6/DCahqfBw+xx4tn8Vp3HEdDSbCwxVnNqopbWaxvOKx0vnxR5kDwyypuRjMiUBIB3aXBU21HXUONjBz+6Ic/lqRrEkeegAMf+dg/4dFHH0VnezfiwYzh0jCJzyAD8JZxcCYa8J6oq52tvaiuC4wM8EIxvG1tbdixY5cwwaxBXt3okcQyOimQTQ11JKU2eJX2eUd7O8gyC+C9TAO8z78gDPPqF1fjIx/9Jxw+chiNjY1YsmQJ/u4978WNy94sCXF2JwHvEnTJurfKNgevm0l5hPFcdx/gBbDk+iXD9imdSmHNmpew4ZUNuOyyS0uyaOOyzaoGNxZdfJGsb+1LZwbgpRSgt3U/wu2HYLE6UDNlFvwN00ed0FTGT2PIRQu5nKbJDYtsobQR2BSSCeQ6OpBtaxd23ur1wztzLrxTZ8BRf+qKXYw4DtyHWExAcCYcRCrYjUQmjmQmjpwpL+d23mZBhymKqB04d/oizGk4u6I63BH3tZwZMxlEV/4FsdaDiF5/FfJeN7w2r5Qz5nS8mF+WLybru7stgkgqD7/ThrOafGjw2+G2jxFw03NYT3BjYiWT2/g6gVSlnNAZy55mEaAPr8cmcsGP3vZPeOLJJ7B71x7UVNfKjnR1d4oP77ve9W786Ac/FhlhMp41fHgn6WE2AG8ZB2aiAe8PH/4hpkyZomzENDsGvdLasmU3wuVxHAd4mbVd1aRAn8/rxfOUNJSCyE1bZJifgIMZp32Ad4jPCXhLQaloeJ9fjXQsK24PRVMBq15YhaeeehKPP/44Dhw8gLfe8jb87rd/gMVi6geuI1j3kIB3iOV0wPvimhdx9dVX4eGHf4h/vPUjCHX0A17KOagbXvvS61vSkIqFEGw7gEjXMfFerWmeC0/1+Jb/PdnPp1gsKE1uLCJ2YsV87oSLcFjf4Q6A3rmWriDSr74q4IMev/bZs6XkMd9PtiZgPhVDPNiBRKgHqVgPsuk0LCYLbBYb3DYfnFaHMLh2fxWCliReiewUK7QL6i9Ak+c0APSDg75pE7B2LWJXXIzo3KlgaWNKIHTg63P4xoX5LRSLCMazONgdw2s9SdBQZmq1W0oYV4/V4YFliyl1CAZVgiQruBH4jtKpY7Kdl0Z/yo8A/eH9tU60dR7FZVdcgilTpuIf//Ef5D78P//7M8lLefml9WiobUGkJ9XnSW9oeMuPfaXXYADeMiI6UYC31JZszux5IhMo1fDSbosetBxeuXDRhfB4PHhh1YtS5tBsMcNb40DLlGZJQBPAWyxhTYcBvJs3bZEEr1IgPBjwut1uPPvMc0glsqLb5YWB+l5alNHy7K677sQDX38AO7bvxIIFC7BkqWJqR7LuoQDvUMsl4nGsW/cydu3aJRor6oj/7Yv/gWgwCZvdCpffJpKGuXPnvi41vCJb6DiMSOdhpONR+BumoXrKLCm0cCpbJhmTghAEu3lmy5+omSh58YNOCw5P4DhdLv1+c8eOIblrl7DUZr9f/H4dc+eeskpvjHsmEUUy3INYuBuJcBdY5YwOEdTd+uunKD9cAtyShDrqfiUJLh6X0shdsQ5sT+6D39+AN0xfhOqq5lN52Ea/7bY24IknlPXXzTcjVkyBiW6xbAy0PKPTg8fmERDc5/E7+q0Mu0Qik0NPLIMdrWFEknl4HBbMqHVjeq1bGOAxNep8+SL4pY+vwfqOKYyvl4V4T6PlpTfgwM492/Gl/7wTJFh4LbrqjVfh3nvux4J5Z0kxinQ8q0kOjUprk/H4G4C3jKMy0YBXbMmaZiMq2lota42FFYpFOF02KVKx7MalOHz4EPbvO4BMKic/yt17d+LCCy/AlVdeKUlrZIV1mcBQIHKkoJTAeuUzz2Lti2vx0Pe/g+9//weo8qtMdKvdjGefW4lly5Zh3dp1WLTo4nEBvNQVb9y0Cdl0Fg1N9Tj/vPPx/POr5Smb7lSPPf4o3vOe92hJa68fSUM2FRNtbrj7KKxWF6qaZiDQPB1mU+Vsqkb70yDI5Ysgl7ZnJ2t2t1cALoGu1eY42eyS5JjTwG/26FHRzLI5zzsP9pYW0c+OZ+O+JSNBzQ+3E3RXMKEIs80JX00j3NUNAtyZeEYv65E06oBzsShea9+Nfa1b0WKvx8yms+Hx1ypP4BFaoY1kW+M2D2UBf/2rAogsSawVeyDjS+AbzUaRzWfhtXtF8sDXeFSkCyWyONAdQ1sohXg2D7/DKkUtGnxjrObG80sHvixXrQNfg/Udt1Npsq6Yfry01nR67ZIbIsWNUBSiJ5MuIBXLIJ3I9RV74n4YDO/kO5oG4C3jmIw34KWvLCu53HP/V3H//cuxfet2TBFbshLAq/WfetVAgwvfffjbuPPO/8B3v/s9vPMd78T+Awfwb//6RXR0dkhiG23JKIegRRiB7aYNWxDqJJML0bvq1dCG+ry9vQM7tlFnW8Tiyy+Fx+3FM8+sxJHXjuKCRedhwVkLcPsn70BLSwvaOzrw4INfRzwex9bNW+F2e7B02XXDbnPwuq0WG15YvUYuKifqa1eX0gQX80V8/ov/gu//4Hu4/ZO345Zb3oqdO3fgx//9Y5EzuFyu057hpTwg2nkMwc7DSEV74a9tkUQ0l7+mjLN47Ivqw/hkOuk6wMS4kzUmnCk2l4USSkranmzBwd+zwmAohAwLXRw+rEod+3xwL1wIS3X1SX1+R7K5bCouxS5Y7CEWbBcnhXwuB6vdITH31DSJUwQruVXCLYKM6K7ObTjYsQtzrC2YbWuGJZMT2zb6AOsFMUy2MTKXI9npcubZuBF48UVg2TJVrKKk0eNXZ37T+XS/7GEcmN9MriC+vod6E2gLJaWaG4tazKn3SKKbXcDKKJvB+o4yYK+z2Vl0lEm1Uk3ULBI9jpRKlVCtoqjuja/vuQF4J985YADeMo7JeANem90CX60T93/jHjzw4P3YvHEbWupmSLWwweVx+SP0VDtgsuTxH1/6Nzz22J+kyMO5556Hb37jmwKYu3u6serZF2WPb7xpmfy94aVNUoyBQ7R0abjplhuO/7zehZvecgM6OtqxZdN2+aFfcfViAZF/e/pZST6j+wKlF+vWrkUkGkFDQyOuufoa3Pkf/4mZ02dIEtKQ2xxm3ZQ0PL9y9fB9LVlu88bt8qSdL2bxhX/9PP7wx98jk8ngisuvwEMPPYR/+Md/kKS8NS+sFZcGxu90aqloSNwWwp1HpJpWVeN0BBqnVwRkjTYOLO2bJpObiMpU9I4naWabTRwIxIXA7TvZ7KP+Xsoch8NS5CJz9KiAX9vUqXCcfTYsgQBMIyw0kJV9iwjATYY6kU4lkE+nYLHbxR2CdmGeQB1sbu/IGOlR74lagMzojp4dOBo7inOqz8Zc2xQgkRAJhAB7u70PAFtYEnmcme1R7caxY8CjjwJz5gBLl9KG4rjF47k4YukYYrkYWN1NNL92L3w2X8WZXya69cay2N8Vl4Q3Yl0C3yk1blS7beIJPapWyvoaWt9Rhe5Mm9kAvJPviBuAt4xjMt6AlyDW7beL24BUVAOQjKihE/5d2ihdYLU1l5fzW+RJlLYp1Pryki7ldcUqjADFJAUdJOGtUEQinJb3noBdnl6H+3zABouqijH7Qc9bDvPwRf0u+0JATveGTKaAXIqsmEUltg2zzaHWrbZw4r7qy7EfDpcNZpZLZhUKLT7sz+zZszBr1iw8/eQKAbzJ2IkLGpRxSlRsUQ6XU5cb7jgKgkxv3RRUN8+QamIT2QrFgpS2pT6YjOdIpArsH0GmrsklozuW6mdj2U9qZAl+pchFayuK+Tyc8+bBNnOmgN/SRs1tOhkFPYoToW4k4xEUcilYbU443F6pQMeiDw6X55RYofWmerGufZ0kgp1fez5mBmbKw2WR+t9YDGKFxjK6ZZZEHkucT7gMJQ5PPgkwEeymm5Tt1zCNzK9e4S2VSynga/eNC/iNpHLojqWxszWCRCYPt82CuQ1eNAUcCLjtcp0cVRvM+lZVKTmHYwTynFFtyJj5dIyAAXgn31EzAG8Zx2S8AS+BI5PRmHgmvgwcQmFRB62s8OCuk0XlUIvFZlFDLgR+BS5XFGCr3B0GNfr45hRLR7DLdUgb5nN+q69DgLS2fhnu4VAPKRTBmxzqUWCY4JfrHe26R9pXEngOtx0//tkPsHHTK/j5//uFunmZTNh/YB/ecM7Z+MynPyPli2mHlk6e2CmgjFOirEUL+Zw4LES6jiIVDYrTgq9+Knx1LSPWhJbVAW3hfJYPVVFkUorJpXRhJI1FJESX61aShYmoCnaifkmp4GAQyT17kGMGvsMG88zpSDmAOPcvGRUZhtVmh9Xhhre2Cd6qBinZOx6V20YSw6HmaYu3YU3rGkn+Wli/EM2eksQ2/s508Kslw8mpTwlEqQziVHgv79ihJA6XXw6cd95Jdz+RSwjzG81Fhfkl+HVb3bLfnPJ6WInGnAfqfTsiaexojcBqNsHntArzW+2xI+AapWREZ33p7csHEIJeHfwa1dwqcchOy3UYgHfyHTYD8JZxTMYb8JbRtTNqUT4UuAMO/OFPv8bHb/+YeCLe+sFbEQ6H8cDX78drr72G9etewdSmmeJckcuefBh+ogJIBjXW045Y9zFEezvAKmL+2ikiWbDYyiinOsodYEKW0qxGkE3GR7y01eEURwib2wOH0zcpilronRcGNxFFPNyFaPtrSHS0I9PRDjN9ob1eBOaeC/+MuXAEaiZ1wQd9f45Ej2Bd2zrUuGqwsG4hal1DM6dDlURmGV0dAE+oDKKrC/jjH4EZM4CrrwZGWNUsmUuK5pfFLiiBYGELt80tL4/VI+WOK9Fy+SJCyQwOdsfRzcSjTF4e2M+Z4pdkNzo9jApnR6MAgW8opBhuHfhyeioeOioRJGMdY4qAAXjHFLZxXcgAvGWE1wC8ZQSvgotSKuH22QX0/uJX/xff/f5DOHDggCSrXXrJpfjKl7+Giy5cJLYxqVi/bUwFuzCqVZH9jgU7EO1qRbS3DTa7C776FgQapk6YnRjZZA7nZxNxAYUjSTjjThZNJrjcPlhdXjhc3vISz0YVtZPPzOpt1BWLVVhvuyScFXJZWCxWWOxO+Gqb4a1ugIkOHp09SO/ZIyDE1tICx5w5sFRV9VVGO/nWTs0cPHf2hfdhU8cmNHubcX79+QjYB0o1BveM5ZyF7eaLOmACMXob6wwwk+JYFW68ii3Qlu7ll4Fdu4AbblDgdxQtV8yJ7EHAbzYOSh8cVoewvsIA2z2wm8t/OGSyWySZQ2s4KVXd0tm8DGed3exHo98Bv9sGy2jQbyTSD345SlLK/I5QVz6KMBmzTrIIGIB3kh0QjnwVB4tBJ18fJ22PDMA7OQ4N70HUCDs9NimvTEs0gmA2yiroW5yKZ8UjkZKQU9EKhbxoRaPdbVKcwGZ3SJZ/oGGaaF0noqmEszgyiQgyqbjoW0fSLDYHHF4/7A6PSBYq4Ugwku2ebJ5sOoFMMoFkLIhYdxuS0SAK+SxMFjMcDo9IQWgVZnO4xUnhOCDIZLdQCOndu5FtbZUiEI6ZM4fU+56sLxP9fa6Qw47eHdjTuwez/LPwhro3CPM5ksbjrut/dTaYeikpi1wihWByXEXbwYPA888rlvcd7xgyoW0k26PLg679JQimxtllcwn4peUZJRAjtYUbbnt0dogkM+iIpnGkJ4FYhrIeE+Y1eNEccKLKbRud24PO+nLKZLdS5nc0IHokATLmmRQRMADvpDgMAzphAN4yjokBeMsIXoUX5T2DWmeLjVpiJsgpsXEhpzTKon0uaJl2Fd72cKsjuxjtaUO8px3RUKfoQunXygQ0p/fErFwlulgs5CXJTOlx46OSKgjAdfHlFsA4GZrILpLKKozMOKu35bIZybTnQ4O3tlm5KFCD6xpd4Y1iKoU89b5btogbgsXvh625Waq7EQRO1kYrM+p7u1PdmBOYg3NqzxmT0wHdH/I6C0wdKllZq3UACyxxKBecxWLAs88Cra3AO9+pClaU2aj97QPAOVUsh+DfbVcAmEC4nEbZQySVlQIXdHuIpXNgVkVTlRNTq1yo9drhcYywtDETMSh30AEwWXWd+WVp4/Fi2csJgLHsmCJgAN4xhW1cFzIAbxnhNQBvGcF7nS5KYEmQS11uOhaG3eMTOyt/XcuoQdhoQ8QhfVprZdN0U0iJJld3qzjZusx2O5xMNnMrkGsyj/AGfrIVj/F7Si4ErCdjSIS6BODmUglxKaArAWUV3toWuKvqYXd5KgrKC9Eosh0dyBw4IODX7HDAvWhRxfx9xxiSEy5GpvOZI89IdbMFNQtwVs1ZZZX1ZUGMATIIrciHyeWChfIHl0v5A4/VkYDyhlWrlLyBMocKAT162egFLwiEmfxmMVuE9a1E0QviVTK/4WQO+zvj6ElkpLSx12lDk9+B5ioXAk4rbCPx+uUISynzy4cJFhrx+wGCX5drPE6VU7dOzWlIJWAXVWKx/tng78hNMNjFAgpkLsR1R02V009BS0zmxxqZYQJMTKLWEryVRZEJzJOQBzXNQpHXEHlu44okwZruQUV5iFFuSCpdWh/81pMl1XqVc1Bf092SuD+Dciq37dqOzqM2zJ3+horEfN/hnbjyXXOxePHiiqzvTFyJAXjLOOoEvN+6//tlrOH4RW/7+Edx8aJLh1xnf5ay9oMcwZZPnNl8nA+CXFPEVmwE6y751Y8qg7rP5WHAFUL79CQbPtH+DBeVUWV3a9sffPEarlu88MZ6uxDpbEWkuwO5VAqe2joE6mkj1iJFCk7aRrSx43vAYg/pZFKqm2USCWQzqZNuqnQGp9cPlz8Al88Pm6Pk5lqyqaFjp98Sht7cyOPdvyH2PRPnw0IHIt1d4oWbpdYUgN3lgjtQi0BDE9yBajg9/dphta2Rn61yuxqWpRx4DnLoP9/Tg+TOncju349CLAbn/PlwXXoprHV1A3Z+YA/UXyOPQ/+q+paRVYz+d06m94VjL2BfaB8uargI10y9BpZhqr6d8Hc+OKR0g4hGUIzFxPaNsaAFHO3nxBHC64XF65UpC2T0935wHEpW3NkJ/OQnQCoF3H470NjYFwiJwwkO63Bn4OCYU+4QSocQToflxWQ4l9WFgCOAKkcVqhwB2Cz9rgwDNnmC7evbiSSz6IlnsK8zhsM9McQzeSTSBcyoc+GspgBm1LjE+UFOuROx49msqurW26Om1P96fTDR0o3nGpnwoZYXAFhEnnZ1ReWIo+rOc1Qrj0I+j0Ixj2K+IBImgj35TJufUit+p8/DzwVUFjhPUSRCgjPlbwUs+V5GzzgVp568wo7acoJTpS9qXYSsKNCqUiUEqh+HNuW8BKoy+EYLyv5RuL7ws5w4v9MdhEwmyCdEqFpM1N+aHaWZAJbrUg5HAmZNaqrr1PXTq2+dAlhVQRJxFNI7yE5oD2P9AFi5JqlW8luXfvW3devW4VB3Cg7P6EabTnQRv3rJFQbgHdVdbuDMBuAtI3jGomdmBNKJOHrbjiLS0Y5wVwdsTheqGppQ3TwF/vpGmMchIYVWYak49bdMMqOXcFTdUEbRrHYm9lXB7a8SkDtuSUon6VM+m5V9iAd7Ee7uQLirE9l4HNlcDg6XEzaHE1WNzfDV1sPp9cHp9Y7swWEUsRjtrCxjnGtrQ3zDBrCssSmXg2fJEjjmzxf5w2RrbbE2PHP0GbwWfg1XtVyFq6ZeVbaudfA+iudxNKp8gaNR9Z7glRjB51MA2OfrA8NDsrg8h597DvjVr5Sul7695comTnAwCHiD6SBCqZBMqYWm72+1oxrVzmrx/yUjPJbGpDf6/HaGEtjTHkVPNIlIIgtTMY95dU7MDDhQ7yPbbBbwmSPwzDGJlqBT/Y18Dnl+zliyjHYoDBOlOwSsbjcKLieKHg8KNpssI6BTECP/8TFAPSjoEi9qu8xmeqMzr4GgkC/tM7NFwJ2ZUwv9yzmf8ksHp/zOYhXgyOXU8hYFJPUpr3XaumWqzSvbEcDJ74kZuZyyrBRYyA6WvFeHXG1H94gfywPjWI6bscyZEwED8J45x9rY0zFGIJfJINLZjjABbneHyAU8NXWobiTInQonhx8r3JiMpQBuDKl4DBltSHk0m+ENg4CRLC6Brt058UOkBOXsfzoeQ6izHYlgD6LBHmQzGVisVtidbri9Pvjrm+Cprobd7REGdzweGkYTuxPNS61vZt8+xNavRzEchnXqVHivvRbWxkZQGjKZ2uHIYfztyN/QGmvFDTNuwKVNQ48eVarPrHpH9peAjf7AnEpxDIJgjwcWn08cITglGO6rgnf0KPCd76hkro9+FGhqqlSXhl9PsYhIOoyeeA+CiV70JrpRyObgNNnl5So64LQ44SjaUBT/86ywo3xgE5Y0xyTYHPIaYNU/18fa07k8kpkCoqk8uuI5JPJF0PXM7rBjSrUbzTUe+F0OeFx2cRIxS+4BX1ZxmGFs+DcZenOYwDcGcyQMSyyhYlhfD3NjE9DQ0A9cBUgqdtNoRgSMCAyMgAF4jTPCiMCgCPDGFenuRKSrA5GuTqRiEUky8zc0oqqpGb6auooCMrEISyQEFBIcpggU8iMr9lDadTK4HD5zeX0ydbhHlrVfqROAQ35kbslCR3tpDdaDaHcncpm0DK86PC6pYhZobISvhuwt+0h5QmU8VSu1HyNdj7BynZ1IbtokTg/5ZBLeyy+Hc+FCWE9QXWyk66/kfAcjB7HitRXoSHbg7bPfjvPqT14IomLbLxT6wG8pIywgmFpgjQm20CVizRqYyPjecgtw7bWi1z6ucQifw/MEn/kssumM/F7ymQwymTQKWQVEc7ksihm+zyLHv+XzjIBafkJLuxIAACAASURBVKaG5BUwFMWB2YysqYAscsggi3Qxg6w5LwDUYXfB6/LB4/DB4/TC56YUwi6+0xa7QwAqC60owErmVGNMS4bDg4ksQokMDvcksas9gkgih2yxgCqXHWc3ezGzzosajw1VJ6v6Rq/fHk36wCkTDCl5oPShulq9jGZEwIjAcREwAK9xUpzxESAgi/V0izxBAdyoMI3+ujphHgMNjRUdUs+mUwrcxnT2VjFgo21kQglsBTh6vFIxbKIaGS6y0CJNCAVFnhDt6RLmNp9NgVZmFrsd/tp6+Gvq4BLtLW3NPK9L9on2XpkjR5B86SVkOjpgDgTgX7IEtmnTJpXLA7W9Tx18CuFMGG+f+3ZxdZjwpgHWXDiETDCETDiITDCILIfwyaJGY8ivXgXU1KJw6SUo1NVSAiqAlVX/CFY5LK7rscmM8tw3W22wEoDabOpl1V42WhXaYbWx9LgdVs5nZxl1mzaUr0DqUI3sbSQTkSIYsVxMpvQBZtMT4fwOf19C3Ejt0Ci1DSYyCCey2N8Zw662COLpPFhE02WzYE6DRyq/NfqdCLhtcAyXBEcZRCn4pQMEmw589elYkwsn/OQwNmhEYPwiYADe8YutseZJGgGCtEhnJyI9KjmK4JND/77aOvjrGkWHa63QDYI350ySADfaN7RP9mm0jTfwPoCrAd2JGrak9ZdILKJRAbeJcEgS9bJkz7JZDTxY4amuhae6RuIofWUyk+XUuj2MNs6VmJ9ljFM7d4reF8kknOefD/cll8A2EcP0I9yB3b278dRrT4Getm+b/TacVXvWCJfsn41yFWFKczlJMMylU6D8J8vzhTZv2Yz8zXOEzCoZ2CzfZzNaUlBREoIIVnl+C2gtFmHJ5mDKZGHavh3m7dtgqW+E5YorYK+thc3rg83vhzUQgNXrE8eIiW6ZQkaAL186GKYWWECw1QOfwycAmHpgvh+YyjR0b8WtTHN/ONKbwN6OmCTDZbIFsLJ8k9+FOY1uTK/xSOljv8sqetnjGhM9CXr1FxPgCIppKaeD35oa5QRhNCMCZ1gEDMB7hh3wM213CS4J0mI9tLbqRizYKzdgT1W1SBN8dfXw19WXVcaXQ/nZVBKZVBK5dFqmZHGp9SUTOpZGazAd4Lp8vooyzMP3h5KEhOxLIhxGLNSLRKgHiUhU9odJJ1Y72TM7fDW18NbUwlNVI9IJOimcieD2RMeWSV20N0usWYPUwYOwOBzwXHcdnHPmiH51MrRdPbvw+MHHYSmYcNOMN2GWZ4YCq5k0Mum02Nzx98Ljz3ObADebSotMpZCn3ZPKUmchFYJWNbXDYud7lzpf7A7YyLA6nbCRYbU71NC/VSVEnbB1daH4v/+Lwt69yN96K4oNDVItTirG8cGR0gHqWT0emfKlW6ZNZHz1Usg6ACYY1p0kdDs0gl+CYP590v0GEE/nEE5mpeTx3s4YjvYmEUvlJOYum1WcIGbVetAUcMHntMLrUAllAxqvP6XglwCYjhBktAezwLZ+t4qJjJ2xLSMCExUBA/BOVKSN7Yx7BMg4JaMRRHq6hblNhIJIxmJyE/bW1MBLgFtbL2B3LA4FZKsUqE0JKFDTpLBY5TTe/Eu1twS6Y+nfaPpAAMNEOPY/EepFPBxEpLMb2UxSlePVhn0JvL019cLaCrB1s2rZ61OWMJr4jXZeqej26quIr1kjSV32efPgveoqxfpWyINW+kQddSohtk1ybpJlTaWQSadQyGaEiSXDyqm8J4DNZNAR68Du3p3C1p/buBBN/hYBqXTMECArUztsToe4ktgdTplXT7IabTxGPT9LE//yl0Bzs7Iw8/mkRLIOfumXrL8Xv1UNCB8Hhis0cjOS/tMPuBQAx3PxvsW8dsUAE/zqkoiTrZNODeFUDrRCOxZKCgtMMMzkOJvZDK/Diqk1bkyrcaPBZ4PPaYPXaT2+HHIpAKYcQrP/Ew9ggmAmDvKBjC8DBJ/ssBjfn0YRMADvaXSwjK72R4CsUyIS0ljIIBKhEJLRKCw2K1z+Knirq+GraxAmckReuNqqychK0QYdzOqMbSrZZ0Re7nGgW4JobzVpAtnR8Wpk4ghsydom4zFhuGPd3VJimJ8xo9tmcwgTxwcCD1lbzdGB4JZAx2iVi4AkurW3I7Fhg8gepKjFFVfAefbZsLDi1hBNSQJy8oCVTiaEXeU0z3MzkxZAS9DKc5bzxnu64amt7WNc+cBH7SqnlOoQqPK4MlmQMgI7k8WofbXasKN3Jx478JhYdb155psxp2pO5Xa+3DURqP3iF8DmzcDHPgZcOrTjBK3RpGiGBoJ1MEwgbGL1OJ0Jdrv7mOGKl1EeYl/pR6tLIXQ5hK4H5uz0By59sUIc/3Zah/8NprJ5RFM59MTTOBJM4XBPHEEBwWTfIeWPmwJOTK92Y3qtW0AxQTB1wn2N1e/EA7hX6YFLHWGYUKqDX70ghlERrtwz2Vj+FEXAALynKPDGZkcWAQJQ6l/joRDi4RCSEQLbiLBTNoKFQACeQLUMrROwjTTjXyQHmuxAZzsJdMl4VbKRHRsMcGnHVclGSUUp85yKRpCIhMUlgdXKhMnL50WSQKDj8Qfgq1PglrZgBNzs43izypXc59N5XRwd4MBzoqsT6dcOIPTSS8iGQijW1cK6YAEKHo9YXfGYko1VHgJFAadkV/kAJ6BVmFbFuAp4tTvgcLklmYsgtpy2vXs7Htn3CGpdtbhx5o1StnjSNFZp++//ViV5P/7xEVuY0UtZB8EiiUgkpJIeWXETE9oohyD4dzj6qsjpf1eUhS8JJAtj6CA4mU9KZbhUPiUV8/RGDfBgMOyyuaRkssNyfGEbgl1KH6LpHDojaRzujaM1mEI0lRXmm0UhPHYrptd6MLvWjVqfXYCw226Bk0CYjC+dIAa/SnMPqJ0eDITJEBvNiMAkjoABeCfxwTlTuiYa2HQKiWgUqWgY6WgE8WgEGfrPplLi1+r0+ATc0lPWW1UNpz9wUlcCnRVTmtr0AJ2tXjWnUjEmc2Z3KOBBGQABB4FIJf1kSwF6IhIR8J+KhBENB1FgAhmtzDSzdw5Hu7x+uMl0V9fB4fUK2GXfKg24KxXD03U9YonFxC3quPlwkUohrem5OaUeNitMbFoSukysWGWCuAbwnBF3DbJqrW3I7t8Hp80Oz/kXwLtwIVwtLeLRygenU9EE+O5/BA2uBlw//frJw/gSlNG+7NFHgeuuUzZmYxwpKWWDhR2mVCKZFMmEXpqbDLDZ6ewDxATCAoa115D2aWUcMD7wCADOJcUVQp+yXDITDfVGV4jjwLDGFJeC4XyhiFg6J7rgWDqP9lAKB3vi6AinkJX6NapiW43HgWm1bkyrdoo9mttmESDssltg4YjQUEBYL69L/fBgEMxkOR6XcSjGU0Z4jUXP0AgYgPcMPfATvdscaiXwFCuuWARplsWNs2IYiyqQZYHoQznMr4olqGpgquxtP4shxu80fJdsb/pralZFMuyrfaa9H20lspPGxGQS7SJBI4GtMGzadCRJKCdbP/eNw9U6OCdLyxcZWybecUhbVSgyaZntVomNuCMEqvo8bcnWVhpsn6zvr6fvCWDpSsEyqkzUUiMAZMq1UQFNB6uSuzJScpXASGldyb72M7BKOqCYWCatOV1umOlIQPeKIbS7ZB6zra2Iv/CCTK0NDXBffjkcs2efUnuz7T3b8di+x9DgbsC1067F3Kq5k+OQszzxQw8BZB8/+EHgvMr6C4tOOJ2WCnKFVEpNtb/5nhIVNkolBASTHdZAcB8odjhQSckEk+F0JphscCKbEFZY/6wgpYUhlfV0WcRgUGy3KAtDVocjEE5k8mKLRknEod4EumI8r6VGsKreBqDOa0dLlQNNAWqE7XA7lDTCmYrDlogPBMNkzksbr+EEvjoAHvy+wqNek+PkNHox2SJgAN7JdkROt/7QU1PL3E4lVdnbrPizKt0owSw1pKyjzspB4j7g9sIuBRK8cHh98hkBABlKHbTqfptiFl8CZivNzA4VbroN6EBWGFttyLhcPSuBFBPc1EvpMJPhMJIxja2NxyXJSGyMzGbYySoxq91mE8mGVEsj2GbCEBllgm1DYzvsL4ZDt4UcH5ByfQlcIlvJ0kJLS9qi9lV7yNATuHiTp2VdVX2jpnNVsWbM6TjgcLnkvc6Y67ZalXjoKd0Z2psx0S22erU85DgXLID74othY+JWJRPdRnHN2dGzA48feBw2sw1vnvVmnFUzejuzUWxu5LNu3apkDmedBbznPVJ9bCJakd7ABL46CCZALgHH/F6hT/PxDLEmnaCEguC4Uo0MMBnhUnZYl0vkiwqgW0yWPmZ4MCi2WWzI5YuIZxQQTmiA+FgohbZQUvyDk6SF6dCh/sFhtaAp4EBzwI1Gnx1+uxmudALObBqOXAb2XAYmjmKw9LQ+Ld1hVigcDhATJBuAuFKnxxm9HgPwntGH//idJysqwIzsKYFZmpn8iuUSkEBwQImAlthFgEaNocVihsXuFDBgIyAgUJPhWqskRUkJURP6mFmpfqSBWXXJnPimNJGKgdOBLfWsTN4ZbWPcGBvFPBNEZZBNKkY7k4whGYkKqy2+pPmcImrNrNJE+yaCareU1tUtyHSmUPpndyhm9wxuUsqVDLiA1Yycgzz3eB6KjCCrAVg5b3meZpRtlWYOpVtm6bZZZGEtDpXIJQ8QWiKXSuCywUyAMklusrQ3y3V0IL5unVR0Y1EL16JFcDHR7RRV1aKd2epjqxHNRrFsxjKcX3f+qT87CaQIeo8cAaZPBz78YeAU+PQOCATP2+EYYg0c6/OTBaaWuHQqpaqH+myMDzzUDOtMcKlmmJ/RX1iwObX+ZhvIApdO9fcoWJDNm5AvWJHLWZDJFdEbS6M1nEJHJCWyCebMsVHtwAdBk6mIKpdNKsnV+V0IOK0ImHPw5XMChu3ZNGy5NGzpNCyZ9PGgmJIeAmI+GPA9X1ps+qaln/H9GX7NPPU/yMnXAwPwTr5jcsIeCcPJYaZiAcWC0l3p71kqU+q7s+wmgatUJSJ4zfRVKCrkaBavzOE5HEtwls+qeQjGCoUcOCJmJiCzWFRRAQ7BWhXTaBK7KpXVL1OCQ5NJynTqMoNKJ36Ve4j0jPRSbS0/G4m+lvEVkMq4amxghmWAWUKXTHYyjlQsgWwyjnwhB8ZXoKnZBDNfrPbE0qS6BlnK/nokdgK+6E/K6SQBV+XG+iQnr4BWAn71MKUVKuCDghQl4MOUdk7yHE3122bJSSlEGb2AGS/N39XpkPPSRv005QRaYhfts/TqW1Lq9XVy88tHIsgcPoz4M8+gkMmIrZn70kthmz5dEq0muu0J7sHatrXoTnSL1OGChguEPTylrasL+MMfgO3bgQ98ALj88skLforFfokEH9KyLIfcP+Uxpm+ufFbq6c0HMgLkEpBMEDj4Mx1Aj+R4UApBjTAT5vgiOOZrqPe6bEIHyDo4JiguFq0oFiwolLxyeRN6Y0VEEgTHGaSyBeR4bc0XYRLZBFAkMC4CbocFAZdVbNWqTAUEill4TTl4Clk4CllYCZILeVjyOVhyOVhpo5jPijZ+QNOB8cnAMa+9fIDQX7xW8L0+LX2vScpGEk8WWRmPZjtFev7x2JeJXqcBeMuI+Nq1a/HQN75exhoGLkoG9dqLzseiCxYqU3d5QlYAVIFbAll+mufVQbgrAcDUWsmVRwrCSwUe6q4sZjNMZpMwiTLljV8DDRy2N5lZktMqBQOkDryU47QIqOB3k70RJBKMS/+lUlN/KVH1NzPYnceBHT4MSJlSSijICNJYP5UUBlbArOZPS40xXQ4I5iWTm//xScBiAy86FsbTahWXA5c3IBnyNrerz4RffEs1QPt6cECQhyh5qNKStDQbLKmuxUIElLaQ4WaCFpPoWF1Le5jig5U8DJiUJlA/dlKkwEqWm8Bff/XrYHXpgCoTy3N18p+XE/W7YVGL5JYtSNGj1uuFa8ECuC68EJb6ejWiMoHtQPgAXmp7Cceix3BFyxW4pOmSIR0EJrBLAN0cfv1rIBwGPvMZYPbsCd18xTdWKAjwFRCcy8m0FBwTGJd+pifcsR+VZo8JeEvB8GgBshkcRbOAbDFAgKxAMsFyLFVENAkkUtQqA+kskKOePl+QXZL7Hq/FpiJMBY4uEp+a4DQDLlMBHlMBblMR7mIObhPgMhdgz+fhBIFyDjYCZQHLWZhzOZgLebln6ljWor2R26n+ubxXfiny2xoOEJd8vnbXLvzmhecqehq89xOfwuLFiyu6zjNpZQbgLeNoE/Cu+vlPMX/61DLW0r/oq4ePYvq5C7HwnLMFWKnhIPWkqX6DfC+XL/khSmlJAjDt74p04hSvhEBVBzd970vArPiFCuOsmGVV3jSnwGvJVJjtjCquQD1xjoA2lZAywgqMZdWDgqYUMFsJvPgAYJMLGkG00+2Bk+4GlDxQv0nQJWVQrQPKoU5mMCsjAASpIglQpWDJ5hPoSyGCEo10QZIAFftK8MqEQMoCOA9BLp+2FOyHDPfzpVhUqwBWScbSRgAITmUEgKyrsLEK/DOuI6qwdYrPw9Np89SM5ru6EF25Uiq7Wfx+OObMgXvRIlhYRnYC29HoUazrWIe9wb24uPFiLG5eLMUVTlnjebtuHfC73yld7223AXV1p6w7E7lhYYt1dniU7LGQI9oDvSBK7W+ZMkGv5LsB85Es0b6n7lZ/8BoMkIdjjnXgXMog85pDgGyGVQBynqx4AcgXKasoiqQilzMhmStIKeZ0rohMtohUvogsRzRFfqHkFXlyQySNeC+FWXFEvJfyIZwjm7KtIqG4sM38XgRuRcDCv4tF+cxqKsIq9+ciLAX2UH2OQl6+4/ybtm6GvXMLzp8zoyKHnfjg6g9+2AC8ZUTTALxlBG88AO+cSxbjwvPOLaNXk2xROgoIULT1mdsLE8u/zRbxfhX22cSpWWNclTZTZBaaJlaXExSyBLZ6pagMioUc8sKGU+KhPw8o31KTyaJYQatFZAVkEOkAQY0xq4Xpcg3d9kkAtkX1ja8JHQaXizgZDGqolSRFWGiyqfkcCEYJ4vX3BKbqPacqsY/AVuLF7zicRplJXkks1BhAse9hQqQWWrEBfSqAVR44qC22SxlYAnwBtmRfrfrDgFk9fBlt0kWAkofsoUNIbNyIPIsImEzwLlkiANg8gT6p3aluvNL+CrZ0b8HZNWfj0sZL0ehpPHXxikSAZ54B/vIXVbDife8TVtxoWgQGsceUT8iLDwyUUmh/yzSXG/DdgPmGCKiA3lKQTBa0BDgPBaKLZhOypgKyKCBnLiJnKiCDHPKmIgiGS1/kewd/xr/1z/Nko3N55Hg9LBaQI0miywE5XlpQAJpLyOe8Usr3/IyjWur6qT6XO4t8pi6s6t5VzHM5XhfVd9RBb1q/FU1btxmAdxL9yAzAW8bBeL0BXl0frKARf95k89TzNf+RIRQQKMwqCxmQhVbsc1Eb7ukLpwA4JbkQNlEHZwSroomlJk0uSShyqIosNrdk4foIVAmANSmGmYwrdZgKHBMoS0EHJphRtuAgO6uY19Khb5FpCKhTL7KLJ2v9GmmljRZpieilyRQoprRIDarcBJQemvtJ8Mn9KOS5r3nkeQMRUKpuFjn5ngBU3UhEGqCtTwFcAnQNmDL0Zm3YX9hmsi36Pijwzn0VtpQ6a5td6a1FHmBVTKvGlMt3jBnXQ5nK60TLerLjaHwP5Lq6kN6zB8nNm6WcsbWpCd7rrpMpnQEmolETuqFjA15uexkLahbg3LpzMcs/ayI2PfQ2aGP2k58Ax44B7343cOWVRvncSh4N7bonemMdGJe+J4AWerYfOA8HohWqHNRKNLQysqb93TfKpn+vfydk7vHzEdyS5S0QQIvMSgO6pE7I0Mq9rYi8QF5SuybxzpbcDCuTsE1CFDNvI5NLo1BUYFpAMe+VxQK2bNmBY89uqOgIsMHwlneyGoC3jPhVGvDuOvAaGmfPxkUXXKBkDJo1lcXqkB8TASHdEiSxLF/o8/wUva3GdApbKjBVgbVcMoV8IavkXELzKSaUgFUGYjgVGXBBkgfEEYv2YUzqstoEyJJlpIUWcnkUtBURDMrgT7GggJTFomq2i/sALzD8WyUiCGCTFXM2GyxOOyywCDAT9lDALAeR1IVG2MMSPXKfZEPGmKwwiZDZpFgG2R+CUU4VM8oLlbClAiy1z2UnNWZAm1cAOYGnNg8trNQOKLDPppTSKlmKcZZ9YcII/ybgpGbaqj4TTa8ASwJRswKZmjyCQJTfWbgOjUXlMlb5XAFXnfFW2zIY1DJ+msaiJRHgsHausxOpbduQ2rVLqou5zz8f7ssuU3rfCTjXcoUcaGnGF38zZH3fUPMG0ALrlLR9+4Af/UiB3fe+F+A1d4KbbrE42H9FXXHU1Wdw4zJD+bUMa9coLORgFxy1huGWUYsM4ZyjbXjwd3p/1OdDu8mULtM3B+8PQ21H22nxUdfBslzPScOq670S82qR0m9uksCtkuAGfKf9zXuXbFvbpj6vWp/qi6YYVP0SOVg/6BYiweOBzecHrBZ1r8lkkenuUhX7tHl1X+4NO3Zg0+b1BuCd4N/ViTZnAN4yDkalAe+2Xbvl5nPBuefIJc/p8aBxzjz46xtFe0lGtfPgfoQ62sUbtmHmbATqmwSgEdzGQj3C/hGYEXtSFtDbdlSGwwUiSkWzDDKZNCxkSwl5WWpSS8YS8s9kkmIPjbPnw+F2KzCZzaHjwF4p6SswV3sCFkE/AZy6iiiwSvWTli9jLhIUispfWTYSyMnTMhPrtOEgAkOdNZZEO8Ug88U+Kq2VCWYbwbXGAAty5rrUQ4F8r4FE0WNpLLAOToWjlu2wb3xvVesnyCRg1ZbllOvt26aAb7Vu/Yl/wOnSV2Go/9PSi/5QN46+C3wJIz74oj/EajXYPXA7pbeW/nUM+HRQdwfexI7vnw7v+2+3Q92QBt909dEAfWND3ZSPX09pX46/AQ8ZuxL7uv6b7MAf8AAQMcwNemD/FJPT14ZZ8VA3+b7FhtjOcKChr38lTPsJb/raRo4DRUP1WQcK/dL0465u+WQS+d5e8ffNtrXJb89xzjni8kDt71B4Zahza1hQ1NcHLaaDRn64rtZ4Kw5FDiGUDmGabxpmB2bDbfX0HYdhAd0QXwwHAAcCukELag/20tUDB4Cnn1a63iuuQLGl5biYDb+v2nk7yFZxIAAs4wZjLDo5ImAySf4Bq3x6/NXYtXcvPvDBv8eePa9iz84dqHI6EA/1HgfeN23bjv3r1xqAd3IcRfUIWTzR1XYSdXQydqXSgJei9PqZs3Hugvmyuw6PF00z5+CbDz+Mb/zXt7Bh7RrUOO2IB4Pw1dWhuqEJjzz+OD78sY/jve9+Fx748l0ytP/md79HCjk89ptfyrC6xelAMZsThjHW240Uq+IouKikCBqpqYbUCXgDqJs2A295xzvR3dODdatXoefYYfGUFQJUgK0u/C99qFcAUb6S/ym5g7bQgM8n4/E0+mRE4EyKQJEuJCxusXs38uGwaHxdb3gDLA0NE1LVLZwO41D0ENpj7ah2VWO6bzoa3adA58th9s2bgZ07FUv3lrecMYltZ9L5PtZ9JanCCqAs/PPjn/4PvnT33WhoaMDRo0ex99U9qHG7EOnqUBUXS5oBeMca8fFbzgC8ZcR2PABvadIaGdbq5qm494Gv4/4HHsC2rVswtaFOjPfdVVV4btVqvONd78ZNb3oT/u9PfyKuBEws+sGPfgyHw4GPffTDSjy/dSve9Oab0d3ZgXiwV8rVqspnVhlSJxMqGaxaaV7aawWamnHjTW8WwLvplQ2I9/ZKtSo+H/WV9qXTAYeBOFSvZegr9pR6XyZO8ZWRZWRIn2ywSAFULqzuRFG6voqXAy7j+BqLGhE4UyLAZLdcayuStPLK52GtrYVjwQKZslzueDZm7B+JHpEX2xTvFAG/evnb8dz2gHWn0wr0btmiWIBbbgEm2OViwvbV2NCII8D7Gx17Xtm+A++79R/w8MMP49ixY7jzzjuxb+9e1HhcCHe0GYB3xBE9dTMagLeM2I834OVTZc2Uabjn/vuxfPn92L59O2ZOaRHh/OYt23DjTTdh8WWX4Y+//x2Qy4p/rNvnh5kJX6B9DHWlNjz0ve/i7ru/gkg4LF6ziXBYQKgqkeoUGQT/pisCQS3turw1tbj+xhvR092NrVu3SvUqXdfEJDQWXkhEw6LvZVEF9lWKOWgFFJi8lU2nxQaMU7oj6CVYFcAuKqkA2PWM+N8mo2FVhvgEuq4yDpexqBEBIwIniwCvA6EQcocOieyBGldrSwscs2fDUlUllcDGs3UkOgT49iR70OxtFuBb5agaz00ev+5EAtixA2C5Ylb2uvlmoGqC+zCxe2xs7QQR0Bneox2dUlp84YUX4cFvftMAvKfhWWMA3jIO2kQD3h3bt2Pe3DnYvXsPrlu6FHPnzsWTf34MNhMQ7e0ROUGgoQlvvO46NDQ04rFHHsFNb3kLVq5c2beX73rnO/HTHz0s4PQvf12Bb3zzm9i6bRuqqqqw7Pql+MqXv4yG+nqwxOr1y25AKBzCL37+c9xxx6ewfsMGYY7f/773Yfm996DAwgO5PNw+H55dvRoPfuObeGXjRtnWeeeeiy98/l9w0w3LkEkkwSpn1y5bhpqaGvznXXfhi//+b9iyZSsCfj/e9ta3yvqKmTSivd3KUstoRgSMCJzSCDDZjVKH9K5dyLW1SWlX+9SpsM2YAUsgMK7FLeLZOA5HD4ve12l2YopvCqZ6p8JqPrnTSsWCxkQkAl8yvj4f8KY3GcC3YsE9fVYkycVi0WiT3BlfXT3+6zsP4a677sLevXtRazC8p83BNABvGYdq4gDvA1i+fDl27twJj9uNN151FaoCAaxY8Vd47DZEe7rBqmBOnw/VzVNwxVVXoaW5BY8+8ggOHDyIg2Sh4gAAIABJREFUz3/hC/jb3/6GF198AVV+P1qamvDEX57Cu97zHtx8881433vfi1AwiHvvuw/19fV4cfUquL1eXL9sGdrbOyS560O33oq5c+fgiSf/gp/97Gf42le/ii/882fFkuvZ51fhbe94B5YtW4ZPf+oOkUf8fz/5CR577DH89te/ws1vvkmkFtddvwytx46hsbER9913L+bPm4dHH/szPv3pT+O+e+/FZ2//JILtrVKy12hGBIwITJ4IFNNp5EMhqexGizPmBthnzIB9/nxYAwFVeWocmp7kdix2DKFUSLx8mehW45zAghrMXaDUYdMmoLoaWLLE0PiOw7GezKvUc1Po317dMhXf/t73DcA7mQ/YMH0zAG8ZB22iAO+99z+A+5Yvx+rVq3Hbbbfh4MGDIpavr6tDtKsD8VBQig14qmpQM2UqFl9xJQIExMw+NgEf+chH8fs//EFJGuIxKSqw6JJLRXO0edPGvhrtv//jH/GRj34Mz65YgUsuuxRLly3D88+vwooVK3D1lVdILjKfdKdNn46zzz4bTz35pLguXHjxJZKktn79euWyoLwYcNGiRSJP2LzxFbEaW3r99Xh+1Sps3rwZC+bMFgcIu9uNuXPnYdbs2fjLn/+M3tYj4gZhNCMCRgQmZwSKySRydHo4cEAcHwiG7TNnwjF/Psx+/7jZnMUzcRyOHUZbvA02sw3NHiV5mDCtLxlfAt/16xXgfeMbgSFcHSbnUTN6VYkIEPBSZmgA3kpEc+LXYQDeMmI+0YB3+vTpSCQS6O7uxr//+7/jq3d/GbFgD2I93VJhyxOo7gO8drsdLzz/vNhZfeRjt+EPf/gDQsFeYYLD8QSmTJ2KL37hC7jvnq8JQ0yAyvK5LIhgszulEhkZ3m3bt6OTyW69PQKqfbX1uPraa6V4xLq1a9HW3oap06aLnulLX/qSzMNGVvjuu+8WyUQ0HIbL7cLSpddj1+7daD12FFF6F+ZzCNQ34prrlgjDTPDde+yIAHijGREwIjD5I1CIx5ELBpF57TWp7FZMpQT82ufNU5rfcWB++RDdnmgHWd9gKogaVw2meKaIw8OEVEdMJhXwfeklBXwvuwyYMWPcWO7JfxacOT00AO/pfawNwFvG8ZtowHvDDTfgV7/6Fb7w+c/jZ//zP/jlL36Od9xyCyK93UiGQ3B6/X2Al+4La1avFob1I7dpgJdOC8k4du3dj4svuQQPPvggPv3JT6C39agUtKDsgMCXPrz0/l12ww3o6u7Glk2bEGw7JmC4pnmqJLMReK976SVs2LgRl/GCf4J2cP9+TJs2DUuuv17AOtfHbdIpoqZlmqyvo71dXCiCbUcR6+0t46gYixoRMCJwKiIg4DcUQubgQeS7u4X5tU2bJsyvgF8tobWSfUvn0jgSOyJa32w+ixZvC1o8LQg4ApXczNDrymQU8F27FqCH8dy5wMKFwDi7Woz/jhlbGC4CBuA9vc8NA/CWcfwmCvDec7+m4d2xA/PmzUUqmRRWdPfu3Vj13LM4a/48RLs6paxuVXOLSBqGB7wJvLr/AC5ctAgPPPAAPvupOxA8dhQZAl67XepHuPxe+GobcP0NNwpA3bxxo0gNKM7VAWoiHsfadevwyiuvCOC944478Pcf+ICAYlWDQhUxYNnc8887Fx6vXyQSw61PAd6tCLYdMQBvGeeksagRgckQgUIiIZrfzKFDyLW3SyKqo6UF9rlzYa2pgYnXmgo3anwJfvcG98Jn92FmYCame6fDYR1fWzXx7j14UGl8u7qAmTOV3IGJbkY7/SOgFR/iaAUBb1VTC7790Hdx5113iS1ZfZUfkc525PRSyprLkOHDO/kOvQF4yzgmEw14+2zJTEB7RxcWX3klPB43XnpxDbwuB3KpFLy1dcMC3nAwKHZi8XQaDY1N+NQdd+BblBz0dkuJYFqutLW2oaGxEYGa2hKA+oowsqWAl3rgDRs2oLOzEy1TpuCO22/Hd7/7XUk4owcv/Xh1z15qelk1bumyGzTAe/z6DMBbxoloLGpEYBJHoJBMohCNInP4MLKHD4t231pXB/ucOeLza3a7K9p7lkmnvdn+8H60x9tF6jDTP1NszqymcXZ5IOClqwMruJH1veYaoLm5ovtnrGxiI0AbTQJdOg2xGJTL6+uzJTuwfz+mNDeJtz0tNVOxqNhs8l5pAN6JPU4j2ZoBeEcSpWHmmTjAq/vwbsPU+jqkkwn4qmux6sU1uPmWW3DllVfiL48/LobxdrcLl11+RR/Dy8S0j3384/jNb3+LeCyGbCoBs9WOhRdcgHgiAVqd2bWhxr+u+CtuedvbsfKvT+Oqa649IeClP+9mXtgLeVy46GJ0dXVh36uvwm6zSjIck9S+/e1vwWaz47aP/KPILfoZYwPwlnHaGYsaEThtI1DMZMAiF9ljx5DZu1f2wxwIwEbdb2MjTF5vRXW/mXxG5A77gvsQzoRF7jC7ajYa3A1SaXLcWjQK0MeYNo3UMV9wAXDOOcrX12inVQSY5O32B7Bx2w4cPHxE8lOeevpp/PGPf8T999+PmuoqGcF4281vRjGdEtKHZI8BeCffYTYAbxnHZLwBr1igNE/pr7S2ZTNa6mqlWhp1tr7aOnzroYdw511fwic/8Ql8+5vfkMIPImmwWLD6+eeFbf3KPffi6w8+KJrdiy5YiDe+8Y34858fx9+973245ppr8PHbPobOzi6RONCPd92aF+F0u8WHl5XWNq5/GcG2VqBYkMpvN9x0Ezo6O7Ft82apuvb0ir/hne9+Ny6++GJhjWtqqvHEE0/ihz/6Ee65+2585vZPSuGJZW9607Dra+/owDZNKxwPG0lrZZyWxqJGBE6LCBTzeWF+KXlI7d4tbjFmpxP26dNhbW6GxeeraJW3RC6BI5Ej2NGzQyRXU31Thfmtd9WPX7zoKX7kCLBuHcDchNmzgcWLlb2Z0U6LCNB/1+X145//40788je/HbbPm156CXUBryreZADeSXlsDcBbxmEZb8BL1wQmj93/X9/C1x/8BjZtWI+W2hoQEDLBjNXQ+OT5/g9+EI88+if89pe/xC23vAVXXHW1MLzP/W2FPHm2dXXhXe/5O+x59VUsWbIEv/vFz2F1OPD4E0/g69/4Jnbs2IHq6mosue463POVr6Chrk7KDd94883o7unG+jVrEOpokx9xVWMTbnrr29HR0YFN618WtpklkFnm+IGvP4iNmzYhm83irAULcMftn8AH3vs+ZJNJsR+76Za3nnB9G19eJ9uhdZrRjAgYETizIiBJb11dSO3cKW4PJpdLKrs56PhQUwOL16tK/lagRTIRvBZ5DftC+2AxWcTebLp/OmqdtRVY+zCrCAYBlm6m1re2VrG+1PsarO/4xbwCaxbA6/PLy+Z0wWqzyQim3kgqSVVRygVDQWRTqlqowfBWIPgVXoUBeMsI6HgDXv7Q3IEqOFxuVafbZEIiFOwDhHaXS7x3JdlMa9TL0/2APzj1Q8zA4fGI5Rh/pGRk+YNkwQhWU+PnfXrbTBaZVEKeUKVMsMUiIDefzwurzGw0bo/94udMSEvFYrJ9h7e/tDBvSVwml04jlYghl07B4fbCQunESdYXC/aKY4TRjAgYEThzI9AnfTh6VKq8FVIp8DPb9OlwzJ2r2N8KAcVQOoRXOl4BGeBkLolqRzUubLgQda668TkAqRRw9Cjw3HNK7jBrlpI71NdXDNCPT8fPzLUyWY0J4bzPccr7Yqn9HTXpvK/SGjSXych9l80AvJPvfDEAbxnHZLwBL39UBJcEpASbBLP8YRU0r1tV8tAmMgbRo9EZQQO83C0CXwJlLm+1WQGTRT6jVy6n/Nxis8JsVglm/KHyB8sfsNli7tPSFQtFJcSXwhM2mMwW1Z9CUfqj91PvqwBebpsXgGxW1kewq3tynmh93A7nN5oRASMCRgT0COSjUXF9yB49inxXl4BfWCywzZoFx4wZMFP7ywfxMht9fY9Ej+BQ9BBi2ZiA34X1CyXxzVzC6pW5mf7FQyFg9WqA7G86razNFi1SCW9GO60jYADeyXf4DMBbxjEZb8BbRteMRY0IGBEwIvC6jICwv/G4AN/MsWMohEIoZDKw+nywzZ4NW0uLkj+UWfQinA5Lwtve0F5QAlHnrMNZ1WeJ12/Fq7uRxOjoALZtA1pbIVZnF18MzJsHeDyvy+P4et8pA/BOviNsAN4yjokBeMsInrGoEQEjAkYEKhABljrOx2LIdXQIA0wtMEfB6PfroPVZfT1MHk9Z7g/xXBwd8Q7sCu5Cb7IX1c5q8fidEZiBgL3CRS4SCeDYMWVv1t2t/HxZ3GfqVEPvW4HzZaJWYQDeiYr0yLdjAN6Rx+q4OQ3AW0bwjEWNCBgRMCIwDhEQwMsEuLY28f6lD7CpWISloUExwDU1MJM1HSMDTKuzrmQXXg29Kj6/LqsLzZ5msTyj9KGi7C/tzejy8MorQDgMNDUpyQO9fSukYR6HQ2Cs0tDwTspzwAC8ZRwWA/CWETxjUSMCRgSMCIx3BJibEIsJA5xtbZXKb6BVGABbUxPss2erssd0hBhj6WNWeGtLtAn4DaaDUtyCwHd+9XxUOaoGJDiVtbsEvAS/L7+s9oHg9/zz1dTlKmvVxsKVj4DB8FY+puWu0QC8ZUTQALxlBM9YdNgI6BnAxUFz9BvlD/5GL+V8/CpLs4kHfMtVHGfxpNY73DJqkSFsobRS0oO3rvdSLXN8n0u31fet9mbYfmt96F9b/7vjlind5DB2Vife10F7dIK+DdzXkx8HJonq7WT7yvmOOxdK92fAl3Iwhjy3RnRcB21o4DLqyxHvqzbjwMMwnK1Yse/cGnJfhz59tBLmJ4t3ydlSKAgALkSiSO3diwwromkA2Dp9Opxz58JWVycFMMwOVZJ42PNei0RpAQuyv22JdhyKHEJrohWxTAxOixPn1J+Dmb6ZkgQ3+Dd2/OEb+vcy4LpAT18W7nj6aYCJxJQ70OZs+nSgqqr/3AJLvA/9yxzR+VC66Bh/5wMcDfT1jfp33n/mDXcN0gJ70uvqoF0a7jI45LXwZOd+6bF9ef16PLdy5bD9GcsXN9z8Fiymj7PRxhQBA/COKWxqIQLeP//h92Ws4fhFWdTh0ksuGfLHVjr3sKDIuBH2xW6oe+RQN/D+u4NpOFw2JNAbzY2w/3I9PKCs6IlkrMyIgBGBk0eANonhsLxSmzcjuWePOEAQclr9ftjmzIFzwQJY6uthoXPCKH2AWd3tcOQwDoQPiO9vKpcS3e/swGzM8c9BrasCvr89Paqwxb59yu6MCXALFwI33qiszmgvaTQjAkYEKG0qoRqMgBgRMCJgRMCIgBGBMzgCtEArRCLIHD2KzJ49yLS1oZjNKh1wXR0cCxbAMWsWrA0NSgs8itaT7MGR2BHsD+0X+7NCsYApvimY4Z2hqr556qUQxphbJAJQtrFhgypyEYupIhfvfz8wbZpKgDOaEYEzNAIG4D1DD7yx20YEjAgYETAicPIIFNJpKYFM+7P00aNI79kjjLAwwfRCb2gQEGxrbhZLNLPbffKVanP8/+3dCXwU5fkH8N/M7JH7JgmHcglCQIEI/lFBBLVVvAWtqFWhHlWxWLValCvhsB6A1gNbLUVAbNWKB8ohKocH4AkICiqIEMhJwpVs9pj5f553NvFoEYYlMYO/bfdjIDObN993w/72zTPPKzW/Uv6weddmtfGFrABnxGeoGuDc+Fw0T2quLoo7pJv09S0utoPve+8BshIsmxT16AGceSaQlaXKIXijwC9FgIH3lzLT/D4pQAEKUOCwCKhOEHv2IFxZieDWraoW2JK/q6lRZQ8SguWCOG+rVnZf4IPsCrEvtE/1/i3eW4zSmlLsDOxEojdR9QDOTshW3SCkDMKjy2ZEDm9S9yurv3LR25o1du2yrP4OHgy0bm1/7LBkw+EIeDgFflYBBt6flZ9fnAIUoAAFjgSBum4Qsvor/YBVCN69GxEJwVITnJEBz1FHwXf00Wo1WE9Ohn6A7gphM4zymnIVgkurS1ERqFDbH6f6U9XWx9lx2chOzEZGXIazUgjZqU5WfKXu9/XX7Y/l1rUr0K+f3fM3I4MB+Eh4YvJ7qBdg4OWTgQIUoAAFKNAAArLiWxeEw7IS/O23CJeXqz7Bsg+85vfD16IFPHUrwRkZajVY+4keuxJ4S6pLVC9guUsgDkVCSI1LRYYvw14NlhAcnwGf7ju470o2u5Cd3lassC+Akz/LTS56O+MMIC8PSE+3SyJ4o4BLBRh4XTpxHDYFKEABCrhPwIpE7N3gZHOM0lIVgqVHsKwMa6EQTMuC7vGozhBSGiGrwUZGBryyY1xCArT/0XWhLgSXV5ejrLoMO2t3IhAJIN6IV7vCZSVkqVKILH8WknxJ0DX9p+EkkMsub998AyxebNcCy006VbRtC5x8MtCu3Q9aoLlvJjjiX5oAA+8vbcb5/VKAAhSgQJMTkE4QZnW1uoerqhAqKkKkuBiRnTthBoOwAgHVU1fKICQAy5bJvpwcGDk5qlxCbZ7xvTBcG6lFZaCyfhVYPq6qrYIFS22HLEFY+gLLSnBmXKYKwt/vKfwDICmBqKy0256tX29veywdIaTmV1Z+O3WyL4aTWmAJxYe4i12TmxQO6IgSYOA9oqaT3wwFKEABChxRArJZhgThmhpYNTXqQrlwcTFCZWUwpVuEfK621t4gw+dTO8d5s7Phka4RubkwUlOhx8XVl0nIZhjlteWQFmmVNXYIrgpWqbCb7EtGoidRlUTILnFSGyx/9z9LI2TbY7kQrqgIWLsW2LDBboNWtxLcoYMdhOUu7dAcdK84ouaP30yTEWDgbTJTwYFQgAIUoAAFDl7ACodVGFarv4GAWhkOl5Wpe6S8HBH5nPQQljAsq8NJSXaphIThli1hJCerOmItzo+AYaIiWKm2SJba4IraCsi2yXtq96gL4nKTctVKcLO4ZshMyESKL0WtFPsN/3cb80jglS2Qd+ywQ7DsZCe1wXKT1WcJvi1aAO3bAx07As2bA9LBgptjHPyk88hDFmDgPWQ6nkgBClCAAhRomgKWaQLSQ1gunJNAXFODSEUFgrI6XFqqArHala2uFZmmwUhPV5treNLSoEvdcGYmwl4d1QiiCtWoxF6Uh3apdmlFe4sgbdTkJtsny8pwq5RWOCrpKDsM+1NVS7V4ywNPdcAuiSgrs1ujbd5srwwHAjaeXKQnYVi6Q0iNsARi6RMsXSx+4gK+pinPUTVVAQbepjozHBcFKEABClCgoQQsC5YE4kCgPhBL3XCopESVSqjNNeTiOlkZ1jRVMiEbsxrysd9vd5NISUY4KQ7ViT7UJGjY5YtgS7gUO4Jl2Ida1GoRmLqmLpKTlWC5+wyfWi1uEZ+LFlo6EkNAwu4a+Cr3wLdlG7St2+wVYukTLDcJ5ElJQMuWQE4OkJtrf5yWBvj9diCW/7KHcEM9U46Yx2XgPWKmkt8IBShAAQpQ4DAKSP2wXDAnNcLBoKoVVqvG+/YhIuUTVVWI7N6ttmJWnwuFVAmFtFyTACoB2dKAkKEh5DER9nsQiDdQ6a1FuUfuAVT7gRqvBdPQYOkGdK8XHp8fHt2A19KREDaQG45Dbnkt0iqq4d+5G/6K3YivCcNn6fBYGgxLU6UZKvhKOJYwLH2EZcVYtlSWsgnZVe7Hd4bkw/hkafoPxcDb9OeII6QABShAAQo0bQGpJ5ZwHA299f8NBBCR0gW54G7PHliyTbPcJTRLv185T+6WCdMMI2xFIBtuhCMhhGEi6LGw1wijyhtCtRFByCfhWUOtx0JINxE2dFiGHax1E9AiJoxQGHooBKMmgPh9ISTXakgNG0i1fIg3DRgm4IMBQ9Ph8cfDm5AMIykF3qRUtSGIIf+Ni1cXAeo+P3R/nOpBrHt90Lw+u+bY47G7UchdgvOP7zJbsnsdb01GgIG3yUyFPZDA5zub2Ig4HApQgAIUoMDhF1B1xlJHbJqQ/sTqz5FI/Z9VGI6WXKiL82QVWY4Lh9XdDIdghUOIhCOwrAhM00TEqgvPEqDrwnMQoUhQheiIJUUaJizTgmWZahVaVqRV4LYLN2BBg6lZ0DQLpgqy6gwFoFrDySnyP037LueqPhd1jd00rNuyBeV6c8RnZh82uAFDz0Xv3r0P2+P90h6IgTeGGV+xYgUWPDk3hkf471MHnHk6TuzWs/4TRpL3sD4+H4wCFKAABShwJAnUhVYVhiXASnCuu0tZxY8/jh5Td56EbeliUXec/FnOj5gSwu0gDQnK6r+W/ffy53BEfSzB3IIJsxZARCKxiY9WfwJfXHv06nLiYaH+8OvVSBvYjoE3Bk0G3hjwJPBWvb4JPdt3i+FRvjtVntAJeVk/CLyH5YH5IBSgAAUoQAEKNJrAqtUfonp9+WHNBwy8sU0fA28Mfgy8MeDxVApQgAIUoMARKsDA2/QmloE3hjlh4I0Bj6dSgAIUoAAFXCKgGRpg6NC8OjRdUxfJIWLCCltA2K4Jjpb5qu+IgbfpTSwDbwxz0qCBV9egeeQKUFVZZP8/JDVE0u4F0Awd8Ngl8lI8j7AFKyL1Rapp4vfOlXIiC1Y4em4M3+9/nSrjqB9jdJgyBlXDxBsFKEABClDA/QLyOqcneKAleKH7dPW6p17lIhasYARmTRjmPrmALvoazMDbJCedgTeGaWnIwCvvIo0UH+A1oEnRveTWXdIHMazCrp7khZ4gF7SpHdRhVodg7g2p0Kv7PdBTfHYfbumFGIogslvaxcjVqfu5SUiWd7B1NwnJBwiu6h+BJC+0OMMOuXIl654QzED4B+90YyDmqRSgAAUoQIGfTUBeF/VEL/RUH97/cCXGjBuDlR+sgt/vR17nPNx5259w7q/PRmS3vAYH6183ucL7s03Zfr8wA28Mc9KggddnwJPux8m/PhVfbNiAsqISaHvt4Kr5dHgy4vHo9Gm49bZbMfmByRhx/XCEK2pgBU0VlK0kA81a5iCvc2e8M38JwpXSODyy/7wb51HvYOXCU/kBV+9YayS47n+1VsZhpMdh/ORJKJw0HsVbtiNdT1Y/9N//1U4MxDyVAhSgAAUo8LMJqMWn9Dgs+/BdnDnwVyrkXnvttfB4PJg+fTo+/uRjvPLiyxg44NcIVwRg1dqvswy8P9uUMfA2BH2DBl6/AU9mPAofnIDCCePxztLl6H1cL4Qra6D7DBiZ8bjw0ovx6rxXcfZZZ2Pe3FcQKa+BGYzAkx6PFWs/QJ9+fVEwdhzuuW0kIrtqpVMKNI+9RWR9mUN0ZVZP8QPxBjKbZ2HxgsXI73Q8zD1BmCFT1SvJaq4EYftcE1bIUo/lyYxD4f0TUTC+EKXbS5DhT4FZLS1avqtvqi+nUI8jd8N+LFlQriu3qCvJkCINWWn2atA9Rv1uPXVfU9VMsWSiIZ7OfEwKUIACFPiRgO43oKf50eesftjy7bf4/LN1SElOVb9B3b1vL9p3aI9jOx6L5W8uRbisGua+MANvE30WcYU3holp0MDr1eHJisfKzz7CKX1PwdgxYzHmrnsQKg/A8BuwUjzIym2GLl26YM2aNdhZWgFdVoADEXiz4jD+/kkoHF+IVStWokdeN1VbZIdWPVpsb6lSB1PejZqAkeLFJ+vXoGevnli1chV6dstHRH49EzShyQ+8z4jWLUXrhYPS/NuEkexDwV8moKCwAGUlpchMzbCL9+Vfg7BsSxmxSy2CEftx5FdDqgbK+C54yzgCEVWWoUkj7wSPKsvQvJp9cYDMkQRieaxqe+VZhWjeKEABClCAAg0ooH6TmebHk89MR1ZGFi6+4CJY8lrl80BP9uK0Af3x7dZv8fXnXyFcKoE3xMDbgPMRy0Mz8Mag15CBVy48kx8yPc2H7BY56NypM5a9tRRmZUDVzK5c+xFOObUP5jwzB5dfcTmWvPk2+uSfpH6dIu9GTzujP77e9DW2fvOtCovvrXgfBRMLsXLVSkQiEbRr2w433XAjbhh2nQqSkx6+H2MKxtZrZGRkoOSr7Sp0bvjqS4wcczeWLV+mAmmvnr0wYdx45HfrAd2jo2DSeBV4N3+9CWPHjsWrr81DIBDAaf1Ow98efQLNM7Jh1USgJ3nw9ZZvcE/BKLz99tvYu28v2rZpi2FXD8Ufh98KREsuQrqFifdPxHMvPI9tRduQEJ+A/Px8jLt7jOpRbO4Osk44huctT6UABShAgYMTUAtF8R61+CLXqaiLwyMWjBQ/tCQPWrdrg65duuC1F+fZK7zVXOE9ONnGP4qBNwbzBg28gFo9NbLiMeSqIXhx7lxUlJYjUYtTbVEmPHAvpjw0BeVl5cjJzcHNN96EcXePVeG1RgsiMzsLQy67DP986p/4Yv3n6HnyiTiu63G4/bbbER8Xj+deeA6zZs/C09Nn4MrLrkBpRSn+/o+nMHbcWDwzezZ6HN8Dxx7TEVuLtqJ7r3y0aNECI24ZgaSkJEx9aCq+2PAF1n60Gq3btFFBWgLv6aefjq55XdCv32lYv36dKsXo1/dULHh1vrpgbkdFMfL/rycy0jMwZvQY5ObkYuGiBXhwymTccvMtmHLfg6r298577sKj0x7DhMLx6N6tB3bu3InHHn8UH378ET5ftRa5SVnR+uIYJo+nUoACFKAABQ4kIDk32oZMXQjuMWAkeqAn+nDvlPswavQoLHhtPs44uT/CO1nDeyDOn/PzDLwx6Dd04NX8Hniy4/D0v2fjd9f+Di+/9DLO/dVA1Xas/5kDkJ6ehpfmvoRBgwdh+/bteHfpu+qd54K3FuGc887BzKdn4opLh6hjHnrsYTzx+DR07pQX3RfcxFGtj0b3bt0x75VXoZnA03NmYuiwYaqk4YTjeqiqhBF3/BGPPzENWzZ/gxbZzdW2jcWlJWjXsT2mPjAZv7/hxvrAO2rUKBSOLlDvgDWfgSGXD8HzLzyPYHUAOnSMuP1WPPmPp7B+3Xq0Obq9j3m6AAAQWklEQVS1XVNsaLjx5pvw5FNPorS4GOkp6eh2Qg/k5ORg0aJFdvcH00JVZRUeeewRXHrBYLRr1hpmTYgXxsXw3OWpFKAABSjgQEDToPujHZISvZg+awZ+f/ONuPP2P2HCmEJ1Qblc91J3jQkvWnNg20iHMvDGAN3ggdcj3RjiUFJdgZZHt8Itw4fj4akPo7q6GhnNMvHA/Q/gDzcPx2NPTMOIW0egoqQcKakpuOPOOzBl6lRs31qE3LRmqmZX9e01ot+s1MkaOvr07YOysjJ8sW69ugjt6WdnYdjvhqm63xO69oDmNdCle1ckJyVjxXvvI7JLanoj0OM8qnuDJe9043QUTLRLGlZ/uhpd2nWGGQipX/eMLhiDSfdOQlVFJVJSUtCpS2dkZ2fjjUVvRJt0W+qd8+I3F+O888/H0iVL0fekU3DOBedi2fLleOrJJ3HRBRfB6/ECEelDHIZVayIi/Q7Z+iyGZy5PpQAFKECBgxZQYdeAnupVr39Sxlc4cTxG3jUS48cUwtoXVG3J5LqYug5FDLwHrdtoBzLwxkDd0IFXlliNVJ/qhNC9Zz6CoSA+X7ce8xcswMBzBuKz1WvRuWNnbPx6Izp3zcPcF+fiwgsuQLfu3dVK7OqPP4EZMGFpFv4xczpmPTMbX375JXbv2a0+HwwG0a5dO3z5+Ua1W8zTz878YeD1GUhvloG+ffqotiuhshpVkK82m9Cg/gGQQF5wr33RWumOEqR7pUtDSF1wVxi9mK2yohJpqalISk3Gvn379is+e8YsDLn0Mmwv3oFLL78U769YgcTERJzaty/OP+98/PayKxFn+FXHCVUn9RMt02KYVp5KAQpQgAIUsAVkwUg6I0lffL+OYTddhznPzsEjD/0VNwy9Tv22UYVduQble108GXib3hOIgTeGOWnwwCubpiV44GmWgJFj78b9Dz6Aom3bMHXqQ5j9zGxs37JNdTfQ4wwc1bY1Bg8ejNGjR6NZdjPccdvt+MuEv6hQqFZa77sXw64ZiiuvuBLZOdkwPB5cdfVVqj72fwbeLt0hJRWZOVk4qXdvzHspWpAvgdcrnR401S1C+hMW3Guv8KrAK314AxJ4E+zAO74AlRU7kZaWhqSUZBx//PGYMnkKLDO6I03dXhcm0LrV0chOa6bKHORrfLLmU8yb/xpef/11rPpgFToc0wHL31qKTH+aCr3s1BDDk5enUoACFKDAAQXUBkvJXvVbyxF33Iq/PfV3zJk9BxefdxGsmpBqQ2YGw/aua9/bXpiB94C0jX4AA28M5I0ReNUmE1nxWPrBuzj9zNPx7LPPYvLkyejYoQNmPTVTrbhKq69rbhiKtZ99hnFjx+HCiy7E4kWL0f/kU9VqbIs2rdCieQt8+MGHQMi0dx/26zimQwf13X/5xcZoScOPVni9Brr37GGvFn/yqd0dQdqUxRkoLS2BPz4eGTmZ9TW8+wu8O8sqkJaejryueTAMA2vXrAWCpt3jN1pmoeqeoru7aTJA2a9c+vFK716vjoVvLMTZAwdiQuEE/Hn4HXaDb/n1EW8UoAAFKECBBhLQ46XvfQJeeWMeLh50MWbMmIGrrrxKtd2URRd1l9fVWnuL4bodTRl4G2hCYnhYBt4Y8Boj8Erg86THwUzSkJWbrVZxZ82ahSemPYFrfvNbVVcrv2qZ9Z85uPa6a3H99ddj5syZqCgugzdiqHCa2bwZ+pzSR130VhcSX1+8AOeddx7atGmDTV9tUj+0M+fMwtBhQ1W9bq/8Xkpm+IjhmPa3J1RI7XJsZxV+q3btQsvWrTBm1Bj8+U93HTDwlpWUITMtAyNuG4FHHntUBe/847vb7V00DfPnz8eSZUsx9s5R2FdTg5Hj7sbVV12Fvn36qhVq6dlbGw4iKTkJt/5hBO4bM8kOvD+xc1wM08pTKUABClCAAkrASPTCTPUgL78ramtrMW6s3b7TrqiThRppVWbhsgsugT9k2DutWdxprSk+fRh4Y5iVRgm8GmAk+WBkxuGi3wxSF3jJRWubv9qEVqm5atVVT/Fhx94yHN22tap57X9af7z8/FyYe0Kq9+2gIZdg/sIFmPb4NHTq2AlLlryNfz33b+Tl5eGF/7yAhfMX4qQTe2PZO8tx1jln4Zqrr8ElgwZjQL8B2FGyHfkn9lQlCaPuGaUuIHv0sUexbv06rPlgNdq1b2sHXtlpragY6YaUNITtXeLul5KGQpQU7UBWWhaKiovQ48QT1JaMEpaPad8en67+FBMmTUSfk/rg1X+9qAJw79NPwbaiIvz5rrvQ6dhOqK6pxj9nzMDCRQux/O1lyD+2GyLS/oWbT8Tw7OWpFKAABShwIAEpKywL70KrY47+yUM3f7IRLVKzVZmh3LjCeyDZxv88A28M5o0SeKVmPnpx2N/nTMdNN99kX2i2boNa5TT3hlWolQvbOnfrgo0bN+KRvz6CG397HSJ7gtATvNhRVYKbRgxXG0d4DA8G9B+AqZMnq4vDLh40SBXlL1n4Jlq3bo1Bl12ChW8sUiUQq5a8j4ysTKzbsB4jR43EO++9C13XcUKPfEwsmIiePU6AZlkouG+CumK1ZMt2pOnJsGrDalW6cPIkFE4aj+2btqJZSqbq+vDVlk0YXTAaby15G7tkpbhFS1x5+RW46493IsHwq44SlXurcE/BaBXSS8tKkZqSim7duuHuP43EqSf3gbkrqDo1SAkEbxSgAAUoQIGGEpCuDLIJlPy2VHU70u2F3for1GSFN7pbqLQmq7t4jYG3oWbk0B+XgffQ7dBogVeK5pO8aiMKCafqtyjBCCJVterXJxKI1a5sfrsg1jIBc29QdTJQBfdJsp2vAXhkm5joTjGyM68BqHpZ+bu68Ci7yuj2r2hkW2GpR1JbActjy8Vk0NTKqtTfWjXh+gvM7O2EoVaV1TnyNWUL5Lq/l64Kslqd4FVXvMpYZNc29fmQqVaF694Zyztq+XpqhxvV6Rv215TtjGvC6vvi6m4MT1yeSgEKUIACBycgr3vyWlR3XUn0Nan+ZHn9jNbyqrpeuR6FK7wHZ9vIRzHwxgDeWIFXtUUx5AdObfli98CVC7xCkmwt+8Iu+YGUi7zkh9GSoGrV18iqz0nYlceQ8Cg/kHKMxNdolwQJyZokX9k+Ue6qLsn+4ZVeuT8+X/2Am6YdSOX46BteVZdrSt2tvBP+0d9LJpagWzceeass30s4Eh2vHZpVl4a6Y+Qx1D8ocpxs6fjdPygxTB1PpQAFKEABCjSYAFd4G4z2kB+YgfeQ6dBoK7wxDJGnUoACFKAABSjQyAIMvI0MfhBfjoH3IJD2d0ijrfDGMEaeSgEKUIACFKBA4wow8Dau98F8NQbeg1HazzEMvDHg8VQKUIACFKDAESrAwNv0JpaBN4Y5YeCNAY+nUoACFKAABY5QAQbepjexDLwxzEld4I3hIf7r1IS8LJzYrefhfEg+FgUoQAEKUIACjShQF3gP55dMG9gOvXv3PpwP+Yt6LAbeGKZbAm9D3PiEbghVPiYFKEABClCgcQSYDxrH2clXYe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6Agdd1U8YBU4ACFKAABShAAQo4EWDgdaLFYylAAQpQgAIUoAAFXCfAwOu6KeOAKUABClCAAhSgAAWcCDDwOtHisRSgAAUoQAEKUIACrhNg4HXdlHHAFKAABShAAQpQgAJOBBh4nWjxWApQgAIUoAAFKEAB1wkw8LpuyjhgClCAAhSgAAUoQAEnAgy8TrR4LAUoQAEKUIACFKCA6wQYeF03ZRwwBShAAQpQgAIUoIATAQZeJ1o8lgIUoAAFKEABClDAdQIMvK6bMg6YAhSgAAUoQAEKUMCJAAOvEy0eSwEKUIACFKAABSjgOgEGXtdNGQdMAQpQgAIUoAAFKOBEgIHXiRaPpQAFKEABClCAAhRwnQADr+umjAOmAAUoQAEKUIACFHAiwMDrRIvHUoACFKAABShAAQq4ToCB13VTxgFTgAIUoAAFKEABCjgRYO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7g/wGFqW0XqlpuP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746284" y="2060848"/>
            <a:ext cx="7426116" cy="3610327"/>
            <a:chOff x="746284" y="2060848"/>
            <a:chExt cx="7426116" cy="3610327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8" t="15423" r="8633" b="13111"/>
            <a:stretch/>
          </p:blipFill>
          <p:spPr bwMode="auto">
            <a:xfrm>
              <a:off x="1187623" y="2060848"/>
              <a:ext cx="6564229" cy="3610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 rot="16200000">
              <a:off x="-243410" y="3654150"/>
              <a:ext cx="2348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+mj-lt"/>
                  <a:ea typeface="Yu Gothic Light" panose="020B0300000000000000" pitchFamily="34" charset="-128"/>
                </a:rPr>
                <a:t>Catégories « vraies »</a:t>
              </a:r>
              <a:endParaRPr lang="fr-FR"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7481024" y="3681345"/>
              <a:ext cx="1013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mtClean="0">
                  <a:latin typeface="+mj-lt"/>
                </a:rPr>
                <a:t>Clusters</a:t>
              </a:r>
              <a:endParaRPr lang="fr-FR" smtClean="0">
                <a:latin typeface="+mj-lt"/>
                <a:ea typeface="Yu Gothic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7623" y="2070431"/>
              <a:ext cx="6564229" cy="360074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987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 données visuelles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4" descr="data:image/png;base64,iVBORw0KGgoAAAANSUhEUgAAArwAAAHCCAYAAAANehpvAAAgAElEQVR4XuxdB3xUxdc9STY9ISEkofcmTUBQUbEDdkH/WLB8FgQVGyI2xAJKk66oiA0VC1YsoKKgIFIVpAlIlxpKes8m+X5n3s7mZdlNNrubkCx3+D12s++9KWfamTv33gkoLi4uhgRBQBAQBAQBQUAQEAQEAUHATxEIEMLrpzUrxRIEBAFBQBAQBAQBQUAQUAgI4ZWG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Xr6pXCCQKCgCAgCAgCgoAgIAgI4ZU2IAgIAoKAICAICAKCgCDg1wgI4fVB9V4/8Fls27kPY566B/0u7+mDGCUKjUBmVg5emvYhflu+Djl5+eh9QXdMeu7+KgNo4ZI1ePT519Cgbh38PHdylaXry4QGDnsZK9f+g0cH34B7brlKRZ2SloGefR9S3xd+OgkN68X7MslTLq4Vf23GPY9NRNeOrTFnxjOnXPmlwL5DoO+dz2DHngMyn/gOUqcxjZ/xMT78YiH6Xt4TY5+6p5JTk+irAwLVmvCu+XsrvvnpD2zYshOHkpKRl5eP0NAQ1I2PRYfTmuOa3uei51mdTjqOQngrrwpGjHtLtYGAgAA0bVQXXTq0UhNBVQUhvFWFdM1ORwhvza6/6pR7IbxVUxtCeKsG5+qUSrUkvIWFhRgx/m18//MKhRXJTt2E2ggLDUFyagbSM7LsGF55ydkYP/JeBAUGnjRchfBWHvRnXXkfsrJz8cSQm3HHjZdXXkIuYqaE+dCR4wi2WNCscb0qT98XCTqT8BYWFWHX3oMq+uaN68NiCfJFUqdsHJ4S3rc++h7T3voCiz+fgroJcacsfu4WnO327Cvvx5WXno3Rj9/t7ms16rn/DiQhL78A9RLiEB0VUaPyXpMyWx0I76DHJ2HfgSP48eOXaxJ0NTav1ZLwvvH+N5jx3tcICbZg2L03ot8V5yM6MtwO8v5DR/H2x/Px+Xe/qd9OFhnSGRLCWzntn4P+GX0Gqci/fvcltGnRqHIS8vNYnRFePy9ylRfPU8L74DPT8esf64TwulljW7bvRf9Bz+N/V13gt4TXTSjkMS8RONmEt7i4GOdc8wBia0UJ4fWyLt19vVoS3ov7D8WRY6l4eOD/cO/t17gsy1NjZuG7n5cr/cofP5l40qS8QnjdbW4Vey47JxdnXnGfeun7D8aheZP6FYtAnlYICOGt/IbgKeG94LqHcTwlXQivm1U099tfMXrK+0J43cRLHnONwMkmvLv/O4Sr/+9pNG6QKIS3ihpqtSO8+QVWdO1t6Gi+O+VJnH1GO5dQHDh8DOv/2YnTWjZWZIiqDzpw9fTdzyvwzY/LlEFZemY2wkKD0aJpA6X7e3O/S04gyP+75zls3fEfZk97Cqe1bopZH36Ln5f+haSjyYgID0P3zm0xdFD/E4hXWYR31dotGPzEJBQVFWHa6Idwac8z7HnkRPfB5z/ht+V/g1Jr5r9+3Tq4sEdn3D3gSsTFRtufvXPoeFCn+ea+l+DZR//PKSYZmdno2e8hWK2FeGfKE+hxRvtymxHxpuL+T7+uxp79h8EtwxZN6uO263vj2svOK4WpjuzvTTvw4ZcLsW7jdiSnZSAsJBhNGtVD7wu64dbreymszGHCjI/xwRcLMeTOfhhyR198+s1iJZ3/78ARFX/blo3Vwub8s0+3v3ZJ/0eRdCzlhPyzTCxb75sew8Gk45g66gH0ufDME56bMutzvPPxfGXkNm30g6XuL1q2VqX/z797kJaRhaiIcNRLjEOv87updlE7pgT3snR42cbm/7IS835cBkqeMrNzEB0ZgXatm6DvZT1xVa8eJ+DnaRsrryLZD7gz8vfmHSiwWtG4fiL6Xn4e/u+GyzB4+KQKGa150neYP7YlYj7/lxWqbrgd26Nbezx413UICQkG65Rhw+J37X3vurtH4t9d+1WfCwoKxJjpc8CJ4PlhdyhjEh3WbvwXc778GX9v3onk1HT1PvvKRed0waBbr0ZMrUiXbW7wrVfjzTnfKRWpI8dSUKd2LVzV6xw8dPd1CAoKUn2eO0rrN+9Q6jMtmzXAkDv64eLzupYHu/1+RQkvVbY4NjmGO2+6HI/ffzN+WfoXHnnuVZzZ+TS8NWk4Jrz2CX76bTUiI8LV5Mixr8/Nw9Xry755tVSb1XEOuP9FZf/wzCO34ZbrepVKinX1xfe/Yf6ildix+wDy8wsQV7sWzupyGu686QrVJysaKKR499MFWLpyPQ4fSVZ13qldC9XnacznGHJy89TY88vva7F3/2Hk5OajVlQE2rdphlv/10uNgzqYy+sYz5ofZpYacziefvbtr9i4dZca92tFR6JDm2a44ZqLSo2/5niI08z3v1XzSW5+Ppo1qoebrr0YN157MZ6f+B6+mL8E991+LR4aeH2p5LkoZ7tkfe21qSLExdZC146tcPv/+qBLx1alni+vXvlwWTq8FZkzdMJs3+9/9iP+2vAvjh5PhcViQWJ8LM7u2g63Xt9btffyAvsHx5dWzRrim9ljXD5+zR0jlKoU+/z9d/RVz/ki/fLyp+9XZD5zRni96VcFBVY1t/3462rs3HsQbN+cS2h7ck2fc3Hd5T3VeMOg5y/Hcr0+biguPKeL/eeKtmV3xtOqrA93662qnqt2hJcF73H1EJC8jXj4NkWgPAlPvDRTkRGGRg0SUDe+No4eTwP1oxguOrcLZox5pBQhuem+Udi0dbfyAkCVCTba1s0bKgK5c89BRQZJQr+ZPbYUGXVFeDlxDxjyoioLSSrJqnkQGvz4JCXdoboGCTY7DK1zqTfKjvLu1Cft2/iUZFOizYl9yZfTERxsOQEWGnfRyIvk7edPJyMwsGQB4AxD6kLfMXQ8/t25T3XEZo3rIjsnD4eSjqvHLznvDLzy0kOlMCJB5+TLQMLRsmkDNYju+u+Qyj8Hz9lTn1KTpw6TZ87Fu5/+gLtuukJhwcmDCxQSYw6OHBiY17cnPWFf4LwweTaSU9JBcspw7pkdERkepiZiDqSeEt7XZs/D67Pn2dtF/cQ6yM3LV4My89+8cT3Mnv404uNi1DOuCC/bwrAXXlMTHUOblo2REBeLfQeP2NvYZRediUnPDSlVD562sbL6AD0w3PvEZNVO2T5JGEi+2ZZJ+NPSM7H8z81ue2nwpO8Qj3sfnwwSPy5i2rduitiYaGz4Z4eaYEc9fhceHvmKard///y2vTg3Dn4Bm//dgwnP3IsJr32sdPQZnht2hyIcDCQvo6d+ABJxlq9po3rIys5RbY5lblQ/AZ+88VypPqnbHAnkgUPH8NuKv1VfPp6cbl9I3d6/D666tAfuenQCIiPCkFAnFnv3J4Ekhu3xw1efUUaS7oSKEt5Pvl6E31dvxJIVf6voL+hxOkJDQhTJ7nvZeer3IU9PQ4e2zRVJe+WdL9VzJOtLv37FK8KbkZWDQcMnYuOWXarfkwyGh4dg195Dqi9zMTHm6XuUYMDdwLjue3IKUtMzVb+m149jyWnKGwgDSTzrQgeOA7c++JIaV4l1q+aNVP9m/+F7DMPvv0mNGQxsF5TsbtmxF/sPHlXxs50zTBh5L0JDgtX3UVPeV+2FgeQsMaE2Dh4+hj37DqvfFIEddkepYrH/DH58Mmg7wu1lYn48JU2NCZx/OEaTxFDYwcWVDsSKbYfjPNt1h7bNVD5YJl0GxzmsvHpl3K4IL/NTkTmDcS1fswn3Pz3VPjaw7xDv7bsPKFsY1tXMCcPQ7fQ2ZVa1lkbyofkfjndqz8C5i3ln+OGjCWjSsK7P0nenHVZ0PvMl4S0qKsY9w18GBVy6PdeOiUJySga2796vst/rgm6Y8sIDqn+9OPUD/PPvXrUgDQ8LtRvfD7rtatUfPW3L5Y2nvmoP7tRHdXymWhLex1+ciQWLViIsLAQjHrpNrY6oz+tuWL1uixqIOPFSukfJnQ6/r9qAB56epsjr9BcfKnWPAzCllzROIhHiQMoJhoED+sDHXlYSIOoVDxxwpT1OZ4SXA/SAIaPV4Dz4tmvwyD3/sz/PVeg1dzyt7nEAfuzeGxFl01HmZMSBneUnKZz37kvKoIik7KLrHwHvO+ZbR/zAiGlKWuyYnivcHhv1uhrIKYWYPvohO8lbt2m7mrxIvJ988Bb8X/8+KgpKP2578CWwcz/14C247X+97WSYEp17hk9Ugz8lrpS86jD97S8xa853Clfq5b760sNo17qpus1Jg2SNUnhKeDn46lCWSoMnhJd1ctH/hqqJje2CZFAHTtR0P8a2c/fNV+Cx+25St1wR3nc+WYApb36m6m3G2EeUJE4HSuLvf2qqIvIjH7kdA6671H7P0zbmqg7Zjq+67SlFFCgRmzLqAWXcycD2NXD4y0hNy1R16Y5bMk/7zpfzl+K5ie+qtvrGuEfVAoWB7fWJF9/Atp371U4J+/E6E+G9ZciLql2d1bWdbZF7qyIz9MZC8kEMuWuRm5uvyM+j995glw5z8cp+zrbHtvj0Q7ee0Oa4XUip4YyxQ5VUi4FGYjQW4/jSqF6CksTfc8vVaqIiQbv70QlK6kzCN/6ZwW4NOxUlvIyUpOjC6x9R8Tsarf2xZqMiYdyRysrKUW3oikvOBoqNBbw3kii9oGG/50KDCwYGtqUPP1+IiW98quqJkjySlvIC66jf3SNVe+Oi/okHBijixwXKp/MW46XpH6o6+2Tmc/bJXEsMubDkApMLTQaOLa+99zVmfvitygNdAerFJ+9rQutMh/eL75fg+UnvqcX2tFEPliJxnOiHjXpdtTHWqSbzHAuuvO0ptcPG8YfvsV0wkJxyTODCjW3X3H94n2Mk5xPaFrwxfpgSNDCw3O9/9pPCkeX+/K1Rdol5efXK950RXk/mDMZ13cBnlUCDOz3D77vRLmHkQpH94L25P6Djac0xd+bz5VWzPS5HHPSLFCRQoGCOz5fpl5fBis5nviS8v/z+Fx559lW16P7glRGldoE5lrCtsA2xnXBxy7Bg8So8PvoNpyoNnrRlxlneeFqV9VFefZ2M+9WS8LJh3Dl0gl1Sxi0pTuZchfJyVF9wBI5SQW4XckvVmQsrbSjCLa4XHrvT/vptD44ByR6lqD99PPEEC1lO6JzYSaBJOnVwJLwkdXcPm6DIszMff1//8DtGTnhHDZRfvv3iCZJYDm6XDRiu9JgphdZbqyTC1GFTEp+XHi5VbBLxnn0fVNvKrlbg5hd27zuMq29/SqW9YM4E1enMgVvTVAto3bwR5r33krrFwZ8EkHXx+nhje9ocuLpluRknJcx6AqB06s0Pv1OPcjBwlCZo6TXrecV3r9mj9DXhJRGlagil59wGdgwkjd8uXK6kkxpzZ4SXk+QlNwxThMUshTLH9+q7X2HmB9+q7Sziq4OnbczV4GAmqL/MLcFcP7905Qbc/9QUo/7c8MPrad+5/aGxoNqBY59iuiQZV9z6pCKTjoRX40GivPCTiSd4KuACiuSIktnXxg1Vklhz0DsOXEyx3etgbnPfvT9WEUcd2K7Ovup+Ra7O6NQGH746olSc3JakBIa7Fd/OHusK+lK/+5rw6viYCCXdlHibg6eEl238ytueVMTnJ+IdX/uE8g19bgZ+XvqnIklPPjCg3PJTPYg7MiTOCz6acIKqGBe0y1ZvVGoVVK9g4AKYY+253TuCknZzIPE+v99DSEvPwsRn78OVl/aw33ZFeEkyqeJRlprTx1//olRmuNj+4q1RKk5Kd6njzjGL/cfRUwbHLS1dN/cfszTzszefV1Jhx/B/D49VagT9r74Qo4bfpW6XV698xhnh9WTOYPvu3Otu1c65eKHEuxTOhYV4/f1vkBhfG/2vusBOhl1VuPYoQjWVT9947oTH+t01UkkzKQxhnfo6/bIaoifzmS8Jr945dBT26DxzobNl+384p3sH+6LPFeH1tC0zrbLG06qsj3IHjZP0QLUkvMSCg93MD77BF/OXqi1Gc+Aqiqtx6pi6o6fqiC1X3rPn/qhIDQmlDrqxXN37HCX5cAzcludWKQkbiZsOZsLL7cgnKKFevArnndkJb4wfesJAoicUs56TY1qaXHNLjdtiDNyi5pY4t8+o1mDWW6T6BiU33IL96LWR5TYn6s6xw1NF4Kt3XjzheUoEk46mgNsylJiwE1LVhL+PGzEY1/Y5cbuTz5x77YNqq8z8jCYfnFwXfzH1hLR0uXjDrN/pa8JLKTLrioEkh2SnvOCM8HILnltHDIs+m2In9ua4uP1IfV3HZzxtY67ySVJNcs3FEz1ZOAaS87OvGqIkpe4Q3vLwcNZ3SFDoTYNSI/MCzRzX2Ffm4KOvfnFJeLVudnnpO97XW8SUtK+a/4b9tm5zjkRYP6CNxZxJq0jOSNIoWVzy1XS3slSZhNdZW/WU8GrSR4n6e1OfdFo2vQB11aYcX6KqChdKJDkkO46BC3e2P+6W6Z2s8kDVW7Mk3CTeOrgivCRaJFxcOK39aZZT8kZBCheqDMu/fU2Nn9ojkJkEm/PGRRrbCsmCua1w/mBfoLSdwhFngXYLtF8wP2MmvK7GIGeE19M5Q6sHUveYOsjeBErBLxvwuNrVW/RZ6cUBVUauuv0ptdjhGK+l8r5Mv6y8V3Q+Y1y+JLw6fS6YuAAy70q4yrcrwutpW2Y6en5xNZ5WVX14084q891qS3h1oSktXfHnZqxa+w/+3LAN23bsU1tvOnDgnvzc/aV0RvU9rvb5Hrc8j6emo7DQeG/T1l1Kf8ZRUqkbC3VESUYdg54sTm/XEp+8YRAnBjPh5TYrpQLUw5k9/akTDLj4PCWrXJFS+pdY50QJC585cPioklaQNM+a+Jg9La2UPnLo7RjQr2SrnNsp3FahfhrVJMoLlMhQMuPMqMvZu8Tw0huNyYLSEa2S4PisNpQxq1Vo8kGjv/enP31C9LqD88bahW/Z9fF8TXgZP0/D4qTDRQMl5Zee300tmswGguYMOiO8lAI/PXaWmrzNJMv8ntml2luTHse53Tuo2562MVf1+cz4t5XRnOOug/l5bShXEcJbkb7DZ6liwuDKm4Ye3F1JeKmuQGm5q0ApMfWQtY4n8WXgooykl3pwf/74pv113eaIO/F3DFol5uWR9ymVBnPQOwFUqfjj2xnldSV1vzIJL8vF8pmDp4RXE0a295ZNS0v8dPzpmVlKxcixrlwBQaJDwuPMOK488Lh43LB5J44mpyrVm2LbC4uXrXW6g+KK8Or2RcLbtcOJBnI6H2vWb1VfP379WXRu3xK6/1BdxNUJjnq8NvefZ19+B18t+P0EoYm5vHrhRIK4buFbaswxE15n9cr3nRFeT+cMqoa8+s5XKlscfy+/+Cycd2ZHt1RVnNXdzfePVup9jrrJWhJ+TrcOeHtySX/zdfqu2lNF5zPG40vCSz3v/oOeU7uyHDc4ptCg9ozT29hVzBzz7orwetqWGb+eX1yNp1VVH+X1+5N1v9oTXkdgSIL+XP8vvlv4B374dbWSPFJn6JPXn7OrBnBbnxKlL+cvUStzV8EV4TXrrZrfLY/wcnLlpMzA77MmDnfq5eD86x5WBlnuBA7KHJx10CtJ8+9Kz7HvQwoLSqTccVau1RN4FLI7J5dRD4lkm4FboVrvz7EMdKRNfTmScZJyBk0+aAT36pjSqhi8X5WEl+2HRxXTYl8vnDgh0bPC1b3OwU3XXmLX4WPenBFeSirZvmi0x21QV6FL73uUIRwNFWjAZh6QKtrGXKWhFzpl1eOdj4wHJ3p3CK8nfYc6gtQNY2D7cybd0CTSFeEdNvgGDLQde+xYVhp4Ub3GcafH/JwrwutqQacJr6NVNOOsToSXurBcBDoGTwmv1nN0Z+zhM9S3Ls9+gmMPJaE8ntXsWaOsNOiBhfqL3PIvKziqDLkivFoNxd1yUYhAYYLuP86M2XRczvoPPWjQYJU7emOfNnyFOwZ6TLn1AWPX5fd5hn6nJryu6pXPOiO83swZVEWgihr16XWgK88+F52p7DMqcuCJViFy3CHQi2rOJRyLzMGX6buq34rOZ4zHl4SX8SnvMpPeK9Wm2XfO7NJOudHrc2H3UnzAFeH1tC2b55eyxtOqqA93+2FVP1fjCK8ZIBpccQBnMG+l6oZM4x1KGkk2eFKblpJoAuZrwst8cPufRyBTp9YVqdHbqY4GTe5UPo2raHhFIkXdUEqJf/ptjfIYUJaUwjFuPfFRP456cuUFMyktk/AOn6hIv1lfrzoRXl1OSqy5DbtkxXr8tWGbMgpkIJGnhELrNDsjvHrhUx7h7dxroNrmNxvI6RW4rwiv3k4u6zx4rV/rDuH1pO+YVUXoQUAbeprbFAk3iYMrwusKD20Mwrg4aVAfsnmTBvaDaDSB8FfCSw8uK02qGhpTTwnv8NFv4IfFq04wLC2v/5d1X5Mx2kNQh7u8QCHEjfe+oFz5kXjRXSHJJ9WntPcZ3U/cJbzaP68r/XxXedL9x5metH5Hu4Q09x+tYlAm4d20Q3miYOBOASV/ur26qlc+64zwejNnME6qonGsW7Lybyxfs9nuPYMGelOeH1LKFVZZ9UcJ5qU3PooABGDpvFdUmWiseNktj6udOfZ/Z2orvkrfVd4qOp9VBuHVeWO7XvzHOuWej64vtdCNbZxej7RRsSvC62lbNhNeV+OpzmNl10d5Y8DJul+jCS9BozEM1QgeoI/XO/sp4nJe3weVVbejKzANMt1qcaXqa8JLYzp6GaCEiEZpHADmvvm8Mvwyh2vvHKFc19D3LA/XqGgguSXJfeju63Hf/10LPfgybbMv27Li1QZwjioTrt6hREb7Uf181ii0b2N4WXAMN947Cpu37Vb5Yv4YTgbh1b4z3VHZYFshsZo0c67yGmHWf3JGeCkdfnLMm8qAavWCmU5xoNS9++WGHrjZn7SvCa8+fKUslQbtG7M8wutp36GaweW3PKHKqt0ROYKiF6cVJbz0wkDDPG7FTn5+yAlY85QyGqEK4S3xHa1B0mOjWdWAuxufzFuk/OLOmWG4kPI20Hk+pVuurPcd4/9z/Tbc8cg4Je365r0xTv3A8jQ1Egd3Ca9e9DNOur1z96hs3X9c2W0w7876jx5f6N7ytbFDnUK4ZOV6DHlqqtp5ZJ5oKOgp4fV2zjBnkARs9d9b8MrbXyoPKdRlXvjJJLf1q1l3rMMXnxiI6688X0mPuQPjzljLfHibvjOwKzqfMQ5PJbzO+pWrPkTD5q8WLFXeKyj8MOtSuyK8nrZl5qG8+cVZPiujPrwdUyrr/WpHeElEFy9bh84dWqoBtLygB1vtI5F+NGmFzECXNpQgOAath+RrwmveztFbZTT8mPvmC6W2BbWUha6b3ppoOI+vSNC6YfT9+uErI5RRBT0cLPp8itunzdFZ+rhXP1L4ECfHQJ1J+i5luOLis9UEwmMQaZDmauuSBlI9rn5AbT2TnJCkMFQG4dWDjisDOi2VcXcQZj61MRoNL/76aZaSNjkjvGaJpqs2Rv+K1GdmMEs9yxuQXKnNuGof2hsE28LXTowPSebPvvp+NdiWR3g97TtUg+h22SA1kbE9a5dk5jzryaWihFefuuiqzdE1HF3EnWqE17wAdWY4yfrudvlgVe9mwqulR5Qw/vbVdJf6hRUZj/RY52qXgfYKtJuIiY5SLpm0yyW6n1v46aQTx56sHOWlgbtY7hJes59YGu266z9Zu0x0ZexL4+me/R48wWhNq5a5KgMLpYkgPYTQUwiDp4TX2znDWX1SD/7SG4YpaW95hzyZ39db7lpFTQs56NqSvmbdDZ6m7yx+T+YzZ4TX035VXpm1kaPZ4N0V4fW0LTMP5c0vZeXTl/VRHh4n6361I7z6hCxKz+bMGGk/eMEZQFSeJ3ll4DY0FeYpoeOWP8P3H463+3fU71O/lHqmDD3P6oQ3Xy4xCCuvsZSnw2smvBxEaDXMFZ6jex9tBc2V/48fT1R+Rx0DdZIsQYEYctd1J5SBxKL3zY8pYzwa2NHS2Ow71p3GZCY3zqyF9aRE/S76CGXQ/jsdcdPp0QcwfQGTKC7+fKrdEKwyCK82jqPeJ/WVzIETbN87RigdXTPhpWsfSnJ5upA2IjO/p62Q+Zs2KHFGeM34u9KVevn1T9XpRo7W3562MVd1apYiUUpDNQtz0IeR8LfyCK83fUf7d9QnhZnzQN3BK299Qh0eUFHCqw2inBljsm9R8kVS4qgTqdtcddbhpaELF6sMJH7mcaA8YsSFTPcr7lV6+xzD2CfNgYe7UArJYCa8PFSmz4DhisBR95Rb8o6Bvladem4AACAASURBVFn/WL1JjVvaZ2hZY4pOi4tu6rQ7uo7T44b2a0wf4/S17soLhvaTzDQd+5eW5DmSa+JAf7rc7bvuivPx0pMDT8gydWr5PnVMtecHrTLDMeu3L6epLXpz0K64HPuP9krA32nATENmx6A9TZjH//LqlXE4U2nwZM6gfvTcbxejbcsmpfzGm/PZ66bH1EFDdDNpPtmurPrm3Hbh9UNVn/v63ReV5wYuoJbOe7WUYKey0neWN0/mM2eE19N+Rd6ymYdWPX+/01MPtVs5uq+jFwcGqhZxIeModPK0LTPOsuaXqqyPstrPybxX7QgvO9N1dz+riCu3WugtgZMWT0HSgR2UqyMORpRE0oH6h688Yzdao3SAk6ujmxxacz819i01iHNbmk7VF8wZb1ck95SMuDppjU7J6XCa22w0YNMkixKxfnc9o051ok9DHsSgy8dVFrc/KB3gxEF/to7HphIHWt7S4pKSV0pxnPlZLK9hackM9VVpvKN9lXKbi4dzsC6ockHVCwa62uJqnpJcR/1jloWnN1G30PH448ogvHRmT2Mm6kwrR982x/XUJ6NBCbfnOSmZCY8+LIJugl558eFSx6fyefpepccD86Dk6uAJvfihvhoJh1miRBI69NlXlU9ks6S7vAGJ9ysq4WV7of9Rkj+qp/DAD004uCAc8vRU1f5IrsojvEzf076jiQElre9OfcJOAPTBE3v2JSkyUlHCq41RaKT53rSn7B48eELfsBdeV8aG9JrBYJZ01gTCSwlm1z6DFGl1PEymIsSI1vc8WIOkg4E69E++NFMdQ0x1E0fvCfQwQsyo7/r6+KGlyBonYZ7WyLarhQjljSMkCdxVo3SMpIkHO5D8slxfLliKFybNVt/1wtrsw5b+xPVx6xxX6PqR0jruWFA4wS1zbp3roCWyVKn6dObzpXa06DWB3hMoSHjhsbuUzrcOHLseema68nxjViWj6hG9z3DRRMv6MU/eY9cj5nwxfPRMpVvMcc1RZUOrknEXj+O7HsO50KYQghd1ZKm2oY18K1KvZgGKJ3OG3mWizui4EYPUWMixgIH1QaEGvRuwT/7qhOyXVe/aOJmLGJJxx3riu56mz7bJsT02JlId1OBuqOh85ozwMi294KhIv9KHkFClkLtR5pNGyWV4EBFVdMzeE9hPOWdyscWxy2z74ElbLm9+8bQ+3MW/JjxX7QgvQaOBFBsvSZQOnMTZcXk2OicKHc7scpoyCjKvzNlZSIgYOHDyNKXd+w4pPTOeeMazqrU/Vq7MadRGyZSvCS/T1zpzPOVp3rtj7OSVlu08mYxEhANOx9NaqIGa59rTMI2d4PWxQ51uDzNeSiOpN8mBiy7QPptl+IWtSOCi4M6h45Q+MQfCZo3qqpPQOCkwkKC/Pu7RUscYc0uUxJDpUppIokmytXPvIUWEeeIYJ1EeWalDZRBe1iX1/EhUiRWdqjNPPDLzjE6tcdmFZ6o2YNZt5bMPjXxFTaQMJPqsF04mxICqGCSw70x+Qnn+YHBFeJkW9Xjp/5j11qJJAxXXvoNHFclgcCbt9LSNlVWvzCPJH/NE3Fs0ra8Wguw/9JfM8jkejcrFDK3rVRlN0kVP+w6xu+m+0eqoaOLBY1+jIsKVPndMTJQ6WpZ9uqKEl/2E9UwSwYNM2rdupo593bh1l5JqTh31IHrd+JhanHEhw/ZH6V5NILzEXqtXceHKBXiTholKJ9QdYsTDdUaMN45pJtlt1qS+UjlivdPnKhcYFAzwBDqeRKcDFyH3Pj5J6W8ynNaqiRo/+bzu+9omwt3xhHHx2Fsaw1Dyx77FsU0fLUz7Csapg17IsK10O72tardUe8jKyVUGyBwHSUh4n/VMI1iSCS1EYDwkmJwTRj9+lzqpj4FjE7fcGUgyjXykqZPz1Jh2Zkc1rpqPZtenBPI+SQd9k3NM4zskuavXbQUPDnAkvBw/Bw4zTuVjmVu3aKRUa3gkPb3wMA0aBJtPdHSnXl0dLezJnKEFI7psyhg3wDiFkWXkuE9bF32Mt7v1rSWWrB/uFrwz5QmnPvE9Sf/tj+dj6qzP7cdou5unis5nrgivJ/2KYz4PMOHCiLraLZvWVyo8dPHHtszxiwfZzHn1GbUYZGDfoISdC0bOOzwAhJ6CtIDJk7Zc3vziSX24i39NeK5aEl4Cp7wQLFqprB237vxPdc6CfCvCw0OVxwUSxCsvOfuErTwNOl1HceBjQ+RkwMHo//pfBhoZMFBSwO0eSke55URJcnmNpSIqDTofJFmcsEnQqN9EPScd2EFnf/Yjliz/G/sPH1V+ghPrxKJHt/a488bLS50O5awx3TD4eeVP2BP/l/b85ear4yWpKE8STdJEwtTv8vNxc9+LnTpw5+TG7XqelMQycJCnlIOd9forLzjBYKQyCC/zTwkmT+FifugZo15iHVxxyVnKMwdPiqJBiuNxxWxXlDr9uHg19uw/rAYdkg1uJ/PUpztuuKyUWoArwsv0idWCRavw5YIlSvpNzxwx0ZHo3L4Vbu53sZK4OgZP21h5gwlPjHprzvfYtG23atOc7HkwCyUKL0x+T50QaPYv7YrwMh1P+g7f40KN/YrtmfEnJtRWEr97b78W+w4cURbrJDZrfigx9CsPD8ZLSQilZbR4NohhIvpe1hMD+l2i2ie3pamPTpJB8kTJZE0hvFzcP/fye9i6Yy/CwkLV4pveDtwhRsSGC673P/8JO/ccQGBgIJo1rosB/XopiZs+vMbxKHQ9vn7+/W+Yv2gldu4+gOzcfLUYpySduDpru+W1Qe68zfroe/yxeiOOHE9FWEiwGqedqUZwgcS28vOSP5WPdKo38CCYQbdercYS3n/ipTcVDmwzLz1xt92TAN+jy0ku6qhyxV0Ns19wSmbnfvMrNm7brSS3EWEhaN2iMa7pfY6S+rLNOAa6GOM4SP18EtXWzRvijhsvV9JnSuHYBrlo4yLWHCghZn/56bfV4C6G1WpVRJxjOPseDZnNwZ16dUV4GY8ncwbx+OqH37F52x6kpGYo8pUQF4OunVqrhYS7+s7mcnDRdEG/h9RimuWlChvJr7NQ0fQ9JbxMm+TR3fnMFeH1tF9xgUfOQR/S9A9O4RzbHndO6e/9lusuPcGfNueXKW9+jkNHjqtFJ43a+l91oR3GirZld8bTitZHef2+Jt2vtoS3JoF4MvLK7UPqTlFixsHG3ROMTkZeJU1BYPEfa/HQM6+4NJKs6Qh5cvBETS/zqZL/snzMnioYSDkFAX9AQAhvDa1FfbKM+ejhGloUybYfIEAJ97qN2xEZGe702Gmtc+24y+EHRVdFEMJbM2uSEkpKmfcdOqKM3Xj8uTlwZ5HHEVNdi0d3U/osQRAQBGomAkJ4a1i9cRudrtvoBYCqBDx8grqjEgSBk4mA9rNLXUaeLKdVh5gnGqHQmIiqFs5ONjuZ+fZV2kJ4fYVk1cejfdzSmJlHTeuTKnnIAvX06QfaUzuJqi+NpCgICAKuEBDCW0PaBl1tjRz/Ng4mHVPnddPYYMIz9yrLYgmCwMlGgHqBPCqWuuAMdLUTHxer2iulZAzUTRv1+F0nO6uVkr4Q3kqBtUoi/XvTDuWqknrDNIKjDUNBQSH27j+sdFSpW/ne1CeVAbQEQUAQqLkICOGtIXVHVz7UJWPgttoDd15XSopWQ4oh2fRjBLjtO3/RKnzx/W+gRXl2Tp6SltGg6PqrLlBGpv4ahPDW7Jqlh4oPvliIpSvWK4M7Hj5TPzEO553VSRmf0UOIBEFAEKjZCAjhrdn1J7kXBAQBQUAQEAQEAUFAECgHASG80kQ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fl29UjhBQBAQBAQBQUAQEAQEASG80gYEAUFAEBAEBAFBQBAQBPwaASG8XlTvypUrvXjb9as9evSolHglUkFAEBAEBAFBQBCofASEH1Q+xhVNQQhvRREzPa8a9OOPexGDk1f79UOPtm19G6fEJggIAoKAICAICAJVhsDKbduAefN8m97EiRCBmOeQCuH1HDtowtujdm0vYil5dWVKCiCE1ydYSiSCgCAgCAgCgsDJQkATXp/yAyG8XlWnEF4v4BPC6wV48qogIAgIAoKAIFATEAgIAIKDgdBQ4+J3BqsVyM0F8vKAggKguNheGiG81a9ihfB6USdCeL0AT14VBAQBQUAQEASqOwIku+HhQFyccUVGAiEhRq5JcrOygORk4Ngxg/zaSK8Q3upXsUJ4vaiTSie8gYHGajIsrGRVyc7HUFhodLb8fKOT8Tt/kyAICAKCgCAgCAgCvkGAc3DduupasHQpxk+fjo2bNiG/oABdTj8dTzz8MPr26gUcOAAkJRlzMQAhvL6B35exCOH1As1KJ7y6oyUmGitMvarkCrKoqGQ7JS0NOH4cSE83fqvqoLd7uM2jt3RIxE9GXqq67JKeICAICAKCgP8iEBUFNGuGL5YswY133YWe556LW266SRHeN99+G/9s2YLF8+fj4o4dgV27gMxMIbzVtDUI4fWiYiqd8HLrpFkzjJw5E2NefrlUTmtFR6NJkybo37cvHh40CMps7r//gIyMUnpEXhTP/VctFmOrp1YtY3UbFAQcPWrkRYIgIAgIAoKAIFBTEeC81qQJ2vXpg9CwMPy5bBksLEtQEI6lp6N5mza46IIL8N0HHwBbtwI0PhcJb7WsbSG8XlRLpRPemBigbVuMnDoVY8aPx4ujR6Mepb1FRUhLT8ey5csx79tv0a1rV6z6+WcE7dsHHD4MUOJqVoNgGR2V6/kbJcaOSvhUvtdqEpTW8j5VKxioMsH7DIyfv/OKiAASE7Fq2zZc2rcvMrm1Q8Kbmmo8r9PmJ8kx4yQp1nFSJUPUMbxoifKqICAICAKCQKUgEB2Ngnr18NrcuWjfti36nH++QWo5Pycm4uyePZGZmYnNy5cbhJe6vEJ4K6UqvI1UCK8XCFY64aW7s3btMHLSJIwZNw5bNm3Cac2aAdnZBlkND8fd996L92bPxrJFi3Beo0YG4eWKNDbWuXI9OyovkmJKZZkGCau2OiVBZfxUws/JAerUKblHInzwoPFu/frG7ySwJL/R0Zjy+ut47oUXkEmiSxLLiwr9lPoeOmRIfLk9xHdJeBkP0+A9fkoQBAQBQUAQEASqEwKc3zifcr7jxbmLgp64OOQGB6NZ69Y4t0cPfPXOOwB974qEtzrVXqm8COH1omqqnPBu3IjTuKokQYyOVtss7378MQYOHoxvvvgC13btapDV+Hj8vGIFxkyZgj/XrlUlPL1jRzw9dCiuueQSYwVKHeD4eHwwbx6mzpyJLdu2ISI8HB3bt8eoJ5/ExWedZXTcuDh0vOgixMbEYNlXXwE7dxqdvUULdOndG00aN8a3c+eiV79+WPTrryqtZs2aYdxLL+HVV1/Frt27sX/jRgQdOWIo9JNAN2qEFt26ITEhASs//dRQxWC+JQgCgoAgIAgIAtUJAc53JLkkuzExyKlVC0fz8rDr0CGMmTABf61di0Xz56Nr48bAjh2iw1ud6s4hL0J4vaicKie8lPDWq2eoClC/NyYGTz73HCZOnoydmzahOQ3bwsLw08qVuLJ/f/Tp1QuPDBkCegac9e67+Oa77/DVnDnod/HFimDO+fFH3P7gg7htwAClhJ+VnY2JU6di/YYNWPv772jfsKEi1h3PPhuxsbFYtmAB8O+/hmS2TRt0Of98NG/WDF9/9hl27t2LR4cPxy+LFuGvNWvQsG5dzP38cwweMgQLvv4aV5x5JrB/P1CvHv7atw/dzz8fM6ZMwQP/+59BoikJliAICAKCgCAgCFRHBLibWbs2Pl21CgMeeUTlsGuXLnhn1ix0pcEaBTp79gjhrY51Z8uTEF4vKqfKCO/kyRgzdixWLF+OVlRpKCxEakYGfvn1VwwbPhyDBw7EtBdfNIhwnTo4/dxzVan+Wr0aNvfYKAwMRJdu3dTvG1esUM+OmjEDy1avxsLvv4dydhYUhC07dqB9p04Y/fzzeHboUKVv27F7d0PCu3ChoaNEwnvaaehy7rmom5iIn77/XsV75+DB+OLLL5FJyXBODtJzc1GvWTP0veYafDJrlqFuER+Pp8aNw5RXXsHBnTsRTzUJWrZq3WAv6kNeFQQEAUFAEBAEfIqAWcIbG4uDxcX4c/t2HE5Oxhdff43fly3DrFdewe3XXmvMZVQHLC4Wt2Q+rQTfRCaE1wscq4zw2nR4nWX11ltuwatTpqA29XCzsnAoPx8NmjbFiBEj8Owzz9h9AlLXlvq1EydNQubRo4jUBmTUBdbuxCwWWAMCEBwSgkEDB2LWtGlKR7djt24uCS+9RSz95RelInHnfffhi6++QiZVJqjCEBODW++7D1/Nm4fDe/YghgNHeDhade6MDu3a4Zs5c4wBgkSYKhYSBAFBQBAQBASB6oIAhTucW6lKSLUGPV9S2lurFoojItB/wAD89PPPOLxjB6I4l9HOpahICG91qUNTPoTwelEpVUZ4bRLed995B42pZlBYiHyrFXv27sW7s2dj73//4dvPPsM53bvjz3/+wZk9ergsVWBgIHasX4/m9eohLScHk197DfO+/x77DxxAts1wLC8vDwPvvhtvv/qq0tcti/BGRUYqgzmuaO2Elx4a6DEiKgo/r1uHPldfjbfeeAP33HEH1q5fj27nnIPPP/oI/alaQRUJcV/mRSuUVwUBQUAQEAQqBQES3tq1cTg0FF8uXKiM07q2bWvsptKYrX59TJg2DU+NGIG/V61CZ5Jj2qQI4a2U6vA2UiG8XiBYZYTX7KWBivF0bG1beeYGBKDd6aejbt26WLl0Kf78+29FeB944AHcdssthkswSk+5Oi0uRmBhITq1b4/wiAic17s3/ly3DqOefRYX9+yJGHptsFjQrkMHg/DOmKHSsRPen382rFApqW3bFl169IAivIsXl5bwkvBSchsYiKJGjdCsfXs0b94cS379FU+PGIGZb76Jwzt3IpSS4L17DTdoEgQBQUAQEAQEgeqEgM2bUVJEBOp37YorL7sM39N4m3OWzf3nZVdfrWxXjuzejTpU56NbTiG81akW7XkRwutFtVQ54aWXBpJSemlgZ6NP3sREXHv99Vj8229IPXIEx5OTUa9xYzwwZAhmUCWB0lO6BeMWjD6dLSgI2w4fxmmdO2PY0KGYPH684SUhOBj7k5PRuGnTUoT39DPPRGREBFbQCwOV8qkC0bQp6jZujNatWhkSXrNKA099273bSLtlSzzz8ssYP3Ei9u7ejZ4XXIA+l16KWTxIg6SYqg/6dDYv6kJeFQQEAUFAEBAEfIqATcLLA6AeGzsWU157Db0uuQTXXHkluFv6/Y8/4qeFCzH47rvx5oQJhgE2BTmiw+vTavBVZEJ4vUCyygmv9sNLjwbsiOHhSMvLQ7tOnRAUGIh927erjnb62WfjyNGj2LV1KyIojaWUNygIk6ZPR2RoKO6/4w5s2LcPnc86C5MnTsSwhx4yvCRYLHh89GhMmjwZd95xB957801FZC+87DLs3bsXexg/jy8ODMSGvXvR+YwzcN6552IZdXgLC3HXAw/g088+Qw6fYae3uSHbnpaGNp064aabbsLcuXPx+6JF6Nm6teHCRbwzeNEC5VVBQBAQBASBSkWAagoNG6KoTh3MeO89vPPBB/h3xw6EhoSgZYsWGNC/P4YOGgQL1RzoicjmYnMld0PnzUMP+rr3QVhJ6fHEiehRhsqiD5Lx6yiE8HpRvZVOeKko36YNRk6bZpy0NmoU6tWtq0hoYWEhDh0+jE8++wzbd+zAnHfewS3XXKMI7/wlS3DtTTfhzO7d8fD99yMuNhbf//ADXps1C5Ofew7D7rkHeWFhaNqxI6KiojBj+nREWCz44JNPkFtQgJWrVsFisWDuhx+ic/v2eHn6dDw5cqR67oZrrsHO3bsxbMQIJCUloUH9+ob3hvx8jBg/HuMmTsSkCRPQplEjXHPGGQa6jRsr9YnlK1Yo1YadGzcigJJiDg6UPksQBAQBQUAQEASqIwIUGtENaHy8cVAT3X/qg5o4f9H2JS3NOF2UAhzbqaFCeKtfZQrh9aJOKp3wspM1a4aRM2diDFUATCEoKEi5BOOxwkPvvx+XnH12yYESCQn4+Y8/8NLkyfhr3ToUWK1o17YtHhk0CHfR7y07ZVQU/tiwAUNHjMDmLVsUKb7lhhvw0ujReO/DD/H400+r1etfCxcir6gIw599Fl/Pn4/U1FSc3qGDkgyThB87fhyr6Z83Nxd70tJw7YAB2PrvvzizSxf88fbbhhpF8+Z469NPMfi++/DsyJEYPWyY4d7M5r7FiyqQVwUBQUAQEAQEgcpFgKSXJJeGaqGhhoogA3dP6VKTp4qS/Jq8DQnhrdwq8SR2IbyeoGZ7p9IJLzsWJbrU1eWqki5RGKjzyosrSSrP66OAueXB37kKpa4vCbN+h52Rz3HbhSoHjI+nnuljhRkXOy7fZ8dmx+V3dmR+5/PMD1Up+Cw/zZ2dcetjijk4MF9c9TI0bIgPv/oKdw4ciB3//IPmjIf6u3K6mhetT14VBAQBQUAQqK4ICOGtfjUjhNeLOqkUwtu/P3qcdppBKLXfP/OqkmRSk14STxJZXiSYJKZ8j6tPEl3zSlQ/q59jPLyvzwYnudUeHXiP8fA3TXyZF8arf9eEm/HyGX7yvo6P3xl/dDRyAOWKjAZu33z8seF3l9Jd8b3rReuTVwUBQUAQEAQqikAx566AAKhPHkNqm+r0H8UoLmVHreVL+jneVy/x0/S+Y7xrtmxG+CcfiQ5vRSuoEp8XwusFuJVCePv1Qw/6+avKQBLLi0F/d/zbfK+850h2Y2KwLy8Pa7dvx7TXX8fK1auxYcUKtObRyPTMQL0nZ+m6Sqe8NF2VgeTd04skX79blfUhaQkCgoAg4CUChUUGcSssLobx3fgssv1WpL/re7b7Wp5iJnDKkY6NGPJ3/qmfU4nYCKTjc+bf7USx1Pul49LPqDQUnyxJ2JxmqedMedFk1UZHDVKLABVPKWdARUUoVgKXIhRbrSgqKkRRoVUJfQKKrMZ7RYUo5m8qI0UIKCq0CYFsQh612cp4jd3QgACDAKups7gYm9f9iQ4Lf4Al2LYz62V98vXo8ePFaM0LHIXwegGezwkv3Y0lJKBHq1Yl5JPftFTXTEL5OwmZvq8JnyZo/Fsfiajf15Jb/Yz5fXM6jvGa09d50HHpdMyflC7XqYN3li3DoGefRcvmzfH2tGm4kEcb8xQaenCgNLkmBU9Js7fvmUm3Y1y6LmoSjpJXQeAURMAgmjayqYkojY9txI73NRk1nrP9bSKoiryq54rsRFaRVz5jf67I/r0smAMDAhAYGIBAbiTyu5ouAhAUGKBklwG2sUVNK/ynPo3fzd+1HEJ9anmJk+eN53TchnDUmLJMv5WVjiKURgL2dBQntRpXfi4K8nJhzctDYX4BrPm5KCKRLciDNT8fhdYC9RwJbEF+AQIIJgtN3/Qsf5AFtIsJCrao7ypfQRZYgvk9EAFBgQgICEIgPwNtnwoL4hhk4MW/Ayk5JpaB2Lp9O+IbNfV5a+/QoYPP4zxVIhTC60VN+5zw0u1XRgZ61K9fQni1CoEjadUjjfl3/ZvtkAn7EtxMTm2rcXXPkazyPa1Koe+bibO+Z5YC6/vmNKgX3KIF0LGjoSfMe9TXpW9enkJDsqsNALTqBXWEqbqh1TF4X6tI8JOXmcAzr/rS97TKBfOu96G0ugU/K+O7F+3H61fN2JdFrImLVkmp6Kc2zvA6sxKBIFC9EDAknkABiWdRMQoKS8iiIpGU/9mJqI1UwoFgKqJZuKtCigAAIABJREFUZEhN7US2WBFZ/lZUZNwrm3xqshkIKqzZiaidgBpE1ExKS57T92zkVb+jiGxg6XdIam3kVhPa6lUjRm4oebUW5CM/Jwf52VnIy8lGfk42CvLyUJCriW0uCvLztGKBkqJaQsMQHBKCoOBgBIeGGZ8hobCEhioSy98CLRaE8G+LxSCqgSSwNjXB6giG5MmnCAjh9QJOnxNeGp117IgePE1NE1MzQdV7Mlq3VhM46vCSRGpdXmff+Rv1bDURNOvnaj1d3udzOk0tXdQkVJ8jromvJppm6TL1dklc6VItIcEwnONzjJMnxFGHWOeDaWm9Ya2LrMuoD8nQ+dH1pBcAZummI4kj4SaBZtrR0UZeeGlSbT4P3Uys+V3rILvbLiqLSJdFzh3vuZtXT5/zhCSX945MMp7WhrxnQ4AE00pyVARYCzVpLVbfrbynPqGeIZk1SK0hOdXPOIKpJJx2qachBdVkk5JQdU/9RomfIR21v6NJaUBgyTum+IznTOTV9v1Uq9CiwkLk5+YgLyMduSS0WSS0mYrY5mVlwZpPV5XFCA4NhSUkFMHh4QgNj0BwWLi6QniFh9tJbZAsyk+1JuRxeYXwegwdQML768iRXsTg8Gp2Ni6OikKPli1PjNNM8DTB1BJZkjT+ZpZ08jftSsVM6kj29HNMxZlkkHGRmNJrAy9KZ+lxgSen8XczwTaTaBIx7ZqFpJfEk5+avOp8a7KtJbTaMwTJsiajJKqxsYbnBxJXM1nV72mJL+OnNwnqBTOvdLtGcs2LeebF3/iMmUCbyTPzwLR5Mc9Mv1Yt4yJZ5qcm0sRT59Px03etwf2YtOGgK5KsFzuefFaW6olur47EuCLSaL1AqegixX1k5clKQkDZyCqyaiKmhZqYwk5QDbJqkFRH0sptfx0sNmLKT0tQIEr9bXH42/G+6e9KKu4pF22h1Yr87Ex1CFFuZgZyMtORk5mJvOwsFBYUqC1/ktbQiEiERESqz7DISISERyI0MlJJbEXyeso1m0ovsBDeSoe4ggnQbZjdLNS2Na8lsJooakmsluSSlGoXYfxO0kmCR5KqL7oiI+HTz2rJpP4kedTS0Kgog2SSgJKQaC8RmmCYV9RmtQMz8WA5eNIadXZJQpm2vjQkesJiOlR9IMFlHkiGdBn4Lr/rd0tZHqBEBYKklOSY8VCyTHduLAPzbibLTFt7rND4aQJPjEiOiRnzr0k+fyeemuybibsmzSavFIogsyy86B6OedKqG5pUa3JvXshUsKlU2eO6vbn76Q6x9rWHDuJoJsC6XZrbrPm+o2Rf661XGag1OyFu2VsLS0gov2vyqohpcQlp5d/m+4Zk1iCrZmIaFBSA4CBDOlomgXVCWGs2mjU399SPzUlPQ3Z6KrLT05CbkY6cjHSD1FosCIuMQlhUtCKx4dG1EBoZrX6zaHeZNbfokvMaiIAQ3hpYaV5nWasSaBUI7aN33z7j9LPjxw3CRwkpCTIlp2YpIsmxln6SZGoprN6m5mCmv5N4kHBq6Si/awkzn2HadFFGv7zU76XLMk1uNRnkZ4MG6gAL9amlrYyH+SIZ5Sk3NIZjXLxIUm0n3tjxYh7oJYJxNGlikFHmx3yVR3xIuM24kQTz0gsMqqXoi4RZk2hzWZghxkPSq30ma5JOksx88p6+SNr9bYJQIj6bmo350x2yrIm3VoPhp2NdV7STsC06kmRn6i6unimv3VQ0P1X4vJaeUpKaTymr1ZC08sonqbX9re7Z/tZb/Y4EtaJ/14T1XhVWRbVNinq1OZkZyEpORlZGKnJSU5CtiG0+gkPCEF4rBmHRtRBRi1cswqOjEeRD7wTVFhjJWI1CQAhvjaquk5hZkjotISaJO3DAIKe86F2C5E5vf5N8kLjxKEYSS63aoEmw+ThhEgUzIeazlPJSykxSRLJN4k2DPl6UGJNc8tLSVb5PvedGjYCmTdVBFyoOxs28aHUHkmKSauadedZxaFgpEeYhHyTEjItklPnQZJ2fnuqeahUR8yeJMaXgvLjI4GU6mtLuKo7lYN7M0msSZOaNZNh8nar6bHohokmwWXpvVsExk2TzM74gzO5Kk50RaU/blcOQQLlpCUE1JLD8205WnfzNKEhUg4MCEMJPC78bVwilrra/1T3b3zYnhidxQJKkKwsBktustFRkpRxHVkqy+k7VhCBLkJLShsfEIjK2NiJj45T0VnRoK6smJF5fIyCE19eInsrxaUmx9shAqe2//5bo02psSCRJTOnJgcSUhJUTPkkHCS7VCvidxID39UXJLr/zdxIcpsOLRJbpkMySEOsT55ge42ZadPXGAz0o1dVEURNqpsmL72pCTCJP8qlVKJgmCS89aJDE81OfLEcyystXUj7zCXaUsHOBwTIyT/RhzO96gaFJP8vK71SnIGnnxTySvGuVDi3JFrHaib1U65mbCbEzouxIpPUzviTMJuJsDQpCQYAFBYEWWAMDkR/Iv4PU37zyAgKQjyAUFENJYwsLi0wE1VARIGG1k1Unf1OFQMKpi0BediYyjh5FZvIxZKQmIyctXbnnCq8Vi6jatREdF4/I2nWUzq0EQaAmIyCEtybXXk3KO4mjlszu3Qts2mRIbEnmtMSXkkoStIsvNtQWtLRSG57xk0EblTkSYbOUTBuuUc1h61Zg506DzFLCSsJHdYFmzQD6BmaaJMJMk2TDHLQhHFU8SIj37DHUPhgv49JBHwNNMkwiT2ms1oUmGa6MQPJl1o0m+WceteSdeSQxNpNi5kOTYUrFmV9tFKgl7T6SNlZGkattnNpgswxpcmFePqy8cukbtEB952+F/NtKLwKGEVch1QZs7rBIRilV1XqtlsBAUNe15O8A9bclOBiW0BAEhdg8jVRUn1kWQdW2afkyY/RFm5mSgvRjR5B5/CiyUlOUj1pKa0lqY+rUQWRcgpBbX4IucVUbBITwVpuqOIUzQtJGMkuCtmMH8PvvBlHTgSfPnXmmQUxJLDk5m0kwiR6DdkOmibDWhzVDy7SoIkFJ6ZYtwLp1hkRYk26+26mTcVFCShJM4uosaIk2yTXjo59hknkSYkpmdSCBJLlu0wZo3dqIT6ttVDbR0FJzLcXmp84jVTuoTmHOAxcmWq2DhJj5pmRbXyLlUbVKmyu7nqvScbWpD1Dv1fR3iU4sHdzbVAeUioBNfUBLXAOKEVJUiGBexfy0IpgnOLlSwXBU3fDWCJC7ExUhydo3tv7UHmNO4WGsOhbdmp+HzOPHkHrsCDKOHUFuehosIWGIiquDqPh41KqTiIiYWPtBE9WxDJInQcBXCAjh9RWSEo/vEaD0l2R09eoSYkoCRwLZowfQrp0hoSR5JAEwk2B+J+nUhmHauI6fzkgmiSDTo4R01aoS6bN2n0XSfdZZBulmHCTCZQVKf7VrNJJ3Spkp0abusA76gA6Wg+RaE/XKkgi7yq+WYutPEmIaMGpCzPfMmDGv1JMm9lQXYTmYZ376Sq3D963JZYxK/ddupEWdV4O8Gnqvxt/277a/eVSpXc/VRmCd/V2iE8uDASpRdcCZ55GK6DM7ej/xBH/tYs6RDJtJsat7js/UwHbkCWS+fodeE9KPJiHtaBLSjx9FXmYGwqOiERUXj1oJiYiOT1R+bCUIAqciAkJ4T8Var8llJimlJPinnwyJKlUNGKhC0KuX4cmBBl0kjyRwNATTnhtIQBm0f1+qMZC8UkXCWSCJYHp8f80a4O+/S/SDOSGfcYYhCdYGbu4QVUriSMaZF0qCN282pNpMR/sVZv4pDWZZaPinPWKcDBJg1pWmJJ35plqHJsTE36wyQQkwiTDzTr1p6hRrHecqUpWgCywzQc23EdgSiaxJGms7kKDESIs6r4buq6H3avxt/277mwcO+FXQhNldkuzMm4a3UmYzoHqh6Ywgl0eszb6c9fv+Vl82rHiIAyW3qUmHkH70CHIz0xEaFY1a8YmISairSK54S/CrniqF8QIBIbxegCevVgMEOPFSCkzp6Q8/GAZdnHhJYqkGcc45hisyqhFQ4qsJMImaJsskaWYJMAlxWYESW8bz66/Atm1G+lov+PzzAUqDtSTYXa8JZnJNafA//xjSYLOqBXWD27c3fAzr0+McdY6rukq0SzZ94AexIIGnlJhqHtqYi8SZixKqSFCtg4sETYQpGTYFPqp9teoTsZz9bXaTVSKRLUZQIEoR1BAbgS2RwNqMuWyk1hLkZ+S1qtuATs8XruYcfT376uATZyTZ2W9lHdHtzj19OmUlEmx6Tkg9fFBJcjNTjqvDGkhsayXURUxiXXU6mQRBQBA4EQEhvNIq/A8Bki5uxy9ZYhjHkQCTIF5xhSF1pASVhFj7AKYEVxNgTricrLR/XH5SylqWdJXx64M2SLop/aReLwPJdu/extY/43Egd+WCTyJJ6S89XlAaTGJPyTUDffNSktqxoyFV1YddVJEk1THvxcW2Y1ttBlfKKCsjA4UZWSimZHjffgTs3IEg4pORAaoFFPPZIAtyGzREVqNmyGzcHAVRUSiOikJAVBQswRaXhxCY3WSVSGSN41sl+BEC7h54Yj6Qp7x3fCmNdgY126A7BNmNZ6yFhUhNOY6U5GNIT+PiGqgVF68kuLUT66ujd0ulpUm3s7j9qFlIUQSBiiIghLeiiMnzNQ8BElqSrM8+M6SOJIodOgDduxseFUhEGThJmskvSaw2PqN0Urv7orpEeYHGcSTelNYuXGhIhBlIvPv0MYgqJbXuxOWYlnZVRgnw+vVGGmZvDJSgdu5skHuSYFdGd6Z4zUe3Kk8BpqNcnf5tPmXL9jxP1yr/lCzjFC1Lfh6Cc3NgycmGJS0FwSTC/+1F0MEDnM+NRQdJCRcMxIpSc+oOa4O/k0Tqy6t2uV9DEHAljXZ1PHdZv1fkHTd1pbNzc5CSnorUjDRk52YjPCwCMVG1UDs6BlERXnh9cYNgq76nL90XzQfnlHfvZL/jKn1vfncsvxtxrVy5EsdS033aIeJrx6AH7VckeISAEF6PYJOXaiwCJLXUAf7lF2DtWsOtF0nheecZfnpJqrQnAk5OJL1aDYKffJ/3SX4pKaYesDunoHFSJAHmVv+8eUYe+BuJNNUgSLy14ZoTcHmgAEloES+15V+EomL9nQd05KIoJRXFqSkIXr8OgVu3IiAtVT1bFBKK3A6dkN65GwqiY5AbHYNCBCiDLK0qYLi/Kn2sa5l/uzgG1ut2QXy1sR8/KdmmVJsu5fTig/VC3EnsKd3WCwdPFg9eZ1giEAQqgID5eHh9rDvbPKW4R5OQeugAUpMOoyA/D7FxdRAbl4DadRJAd3RqvDC/4+l3N0l3BUrl348Sexo/c1eQn1Qj0wRYH3jDsUkfzGTbPVi5bRvGpsUhOMyLBYoJ2YLcLIy4sp0QXi9amxBeL8CTV/0AAaoe0DPDnDkGCaVeKQ3G6J+XkkWzPq9NB7iIxPfYcRSlZyjSWVgnHkV14lEYVxvW6BiDlNoIqqGPahBLTVoVcS0GAlJTYflvN6J+XICgY0dRFByM/DoJyOzUFdlNmiMnLh6FoWH2d4k2iSmt/flpfDd+40XJaMnvAQjOzoIlPRUhx48g7K+/ELrzXwQEBCLAEgR0Ph0BZ52FwIQEWOrEGQN5dQ4EkgRYe+KgxJ760zRcNLuAo2oHFy70fKG9XlRUjaQ64yB58xsEaHCWcugAkg/uR1rSIViCQxBTrz7iGjZGTHyic28yvih9ecSZfU2TYsdPpm/6jWpMamDj4FNcDONv2w/6b/1OAJQKE0OALQ6e6saX+bcaIU1kXMVlSk89azKQNd61BfUqnze9Y/qzVN40WdXv2/JbTDeApcpny1twMIJqxyIwNgaBISEIoF2GLi/H9YICFGVnw5qSiqKUNPU3y7Jm82ZMSwpFYstOvqg1HNm5UQivl0gK4fUSQHnddwio8ck2cKlhSw2CJb9xsDPGVw6stqFNDarGdw549udtzyhCaiOYdukoJaNKQmqTmlIKyucKixB47BiifvsFYVs2oTggEHkJdZHdpAXSTj8DebFxKLLFy+xZMtIQnJqCkLRUhKalILCoUOnoFtaOQ1FcHRRTChkeXoqEmgmpQVZhJ7Akp8E7tiOEBJh6u5FRCGjSWKknBLRpg6DEBM+PNmaGaWBGKTOJ/YoVhjoEAyXUJIhUg9CHcNQUf7va6wWJMNU6SIJ5cRGjJy8uYqjewTLSWI5E2NkhI75rytUmJt1fOEPr/qEJib0f8SHVt0r6j4JO98ES/lISh+6Xpv5Q+nlbfLb+ak7fICaKMdj7c+n7tqrTfdrIXumxwUX6BucxlcdV+rq8RqZVfnS+1KdJDdxRIGrcL3nATswMKmeLx1ZEEz9Ut4usyDpyCDlHDiI35SiCwyMRWicR4YkNERIVc8L7JXEb6Z2QliZ4mvfZsdUY2gigrUB836zh7vC4HQPdgEtjYSpbtWnhlZ+RyBALGseFY/LY5zF10kSnCd7/yDDcN/w5pGUXKA8xDFvW/4WF/xwWwlv5VeR2CkJ43YbqxAepo/PJNz94EcOJr17Vpxe6nXl2yQBfisiVJnfG26UnqhIyaHvWPKCbJhBHgqjJpR7+SxFLPWk4I5b2yaWEiOqB+UQiWjKhGtOdbRIzTZq+BJNpBNqkn3QjdeJ3gL9z7lJE1OEZRWj37UXomjUI2rMLAXm5KLq2H9CpIwLr1bM9bxBWRSbNqg8krAxUWdD6v+V5fzAXnkSO8dEVGqWYPCmOEk7qHl9yiUHc3NDNLRNPVhAJMD1bkABv2GAY8pEgUl2AadHfLvPvhpTU3qZMBEkJbUyEQj+j2q0mPJpA2BcvmoA4tClTX7AJWOxxlLRbo93DWoCADEMiHJR0EMFbtiJo1w7bcdFG47PWr4eCVm2Q36oNimJiUBQVjcJIHjLiJH0XhEuTthPSNxEqXf6SBZwtfofyK8Jpw4vyemd42kmrQ98p6U+28tvS92V/krg8RKCoCHnHDiPn+EHkH09CUEQkwuLqI7xuQwSGuzjUxsOk5DXfIxAbHozmCZF4etjD+PjjjzB5ypQSwUsRYC0uRqu2HdHktE5IzswXwuv7KvBZjEJ4vYCShHfsgi0+XcFd0bE+OnTpbpd+GPYBgeB2C63P1bH3NhLL30u+G8TNWL/zf9unkkRwFg0AH9fGQMqS3SYxVc+T+Bn82UajTe/bxAAqKpWIkRcj6pLn7JID0+/mLSiVpprrdXolsgaVHUXebdtW9lvmsrC8hsSCOOgyapkF41c48Z8RoYNEpNSOmem+c2mNWfoRmJ2NoP/2IOqPpQjZuQPFlmBkXtoHee3aw5qQWFoyw/xlpCMoORlBqSkISklGgLUA1phYWOMTYK2TiKLoaAdJ0InSkxJJGBCQnwtL0mFErF+HiM0bEJSSgvy6dZF5QS/kNWsOa5065t1AhZGWBtk2EU0SvNKEyywRC0xPR3DyUUSt/RORWzcjwFoIa0Q4cps0R1bL1sir2wD5MXEoCg8rJW33ohtV6auBubmwZGciKDMDEbt2IGr3doQd2GfvMUVhoUqdJKtFW+TVrQerjQQXuaOnXaUlkcSqOwL5yUeQc2Qf8o8dRlB4JELi6yE8sRGChORW96orlb+4qBC0SojCoLtux4oVK7Bz127k5Bcit6BQjYF51iJk5xciI7cAWXlWdTw4g0h4q181C+H1ok4qg/D2aV8P7Tp38yJX8mplI0DSFL5/D+KXLkbEnp3Irx2H5J4XI6tlW+TH1TkheZLdkOPHEJJyHMHHjyGwoAAFteOQHxePfOr+emB1TVWKyF07ELdyKUKOHkZBTG2kdu+BzNbtkB+fgOIgi09gsGRmIOT4UcSsW4Oobf+oOAsjIpDTqCmyWp+GvLr1UUBVj5PtD9ib0hYXw5JlkODQY0mI2r4V4Xt3w0KJuk2UzHJmN2uFrBYtlZ62IsIe1Js32ZR3qz8CBempyE36D7nHDyEwIAihCQ0QXq8RgiLKOZmx+hftlM1hfFQoWiZE4obrr8X+ffvx17q/kZyVbye3udYi5OUXIsdaiMJCYz9HCG/1bC5CeL2oFyG8XoDnJ68G5eYgYs8uJCxagOCUZOQl1kNKj/OR1dwgRo4hoNCqyG8wHcaT/ObnK9JL8ltA8uvBsZ9BOdkIO7Bf5SH0yGG1LZ/esSsy2nVEXr0GPiWjlox0hB49gph1qxH17xYUBwfDGh6B7KYtkNn2NOTH11Nk3h8C64aEPygrE5E7tiJy9w6EHdyPYu5uUP87IkJJg9UiIyER1qgoFEZGo/hknIjnD4DX0DIUF+QjO2kvco8cQCH7Ynx9hNVrjJAYm7vDGlouybaBQGJ0KFomRqH3xReqBfDSpb+joLAYWdnZ6pCPvIIipOYUKBJMyS/tQYTwVs/WI4TXi3qpbMJL3dAQSyBCebSpJQjBQWqzXq0g2al4ClWetRj51kLVAXVHK69I1FdlvIyfAqzCYsZheBKQ4DkCJEa1Nq9H/K8LlepHdpNmSO1+DnIaN0OREy8IAYWFCEk+huDk4+ozoCAfBUrqm6AIsLN3yssdpcmhR5KQ+NM3CDt0UEkhuR2fdNX1yK3fSH33ZQhOS0VI0iHErl2FyF3bkR+fiJBjR5DWpTvST++mpN+GXqyfBEqDMzNgycpA6OFDighH7N2FwJwcQ42muBg5jZogq0UbZDdrgcKoaFijavkcdz9Bs0YXI+/YIeQc3of81CMIjolHWL1GCK/TwDvD0hqNiH9mPiE6FC0SItGjW1cEBgaiZcuWWLx4EdLT09GwYSM88fQI3H7nQBzPykdSep5SdRDCWz3bghBeL+qlsgkvSSm3U+KjQhAWbBBeBm0MZi0qQm5BETJyrUjJykdmntUt0hoeEoS60aHK76qy7yksQlJGnlqdSvANAiSCcb8vRq3Nf6MoNAwFcXWQdHlfJQF2FgKKihCcfAwhmvxaCwyVByX5TfBISss4Q44mIXrzesRs/BuW9BRkN2+NYxdcirx6DX1Owkjgg1OTEXbwAKK2bULEvv8QmJOJ3IZNkdqtB3Lr1UdB7Tp+KQGlpJ8qEZSAR/37DyJ371TEX2mg06Yxpjaym7dCZtt2sMbQfV0tj6T5vmmdEounCBTmZSP7AKW5+9TpixEJjRDeoCkCQ8I8jVLeq+YIxEYEo1l8JDq3bYmkpMMYNHgwLu3dB5kZmZjzwWz88ssvePaFURg6/CnsOZ6F1OwCNUeLDm/1q1ghvF7USWUT3ogQCxrVDsOMiWPw8vixpXIaXasWmjRugn7XX497hzyIgLBIHEzJVaTX0Y2OYxFrhQWjaZ1wXNnrQlitViz8bTn2Hs9Gem6BF2jIq64QCDt8EDF/rUStfzYqKW7SNf2R2aK1a8lncbGS+JL8kgQHWK3IT6ynXKQVxNb2DOjiYoQeO4LYtasRvWGtklCmdj8XaV26IbdeA2WE5+tAEhhy7Ciitm9B1OYNCE5PRWFkJNK6nIWsFq2VvrNfSX8dAKS03ZKRoSTCYft2I2rndoTv22PzOQolwc9p0gKZrdsit0Fju4Gcr+tB4vMegdyjB5GbRGnuMYTGJSKsXlP1KcH/EYgKtaBBbDhSjx5CRHgY6iYmKk8MliBj9/XiCy/A2r/+wp7/DiK1MBiH03OV4EkIb/VrG0J4vaiTyia80WHBaJEQgSnjRmPc2LEYPXo06tatp/zHpqWnYfkfy/DtN9+g6xlnYNHSP3AwNR/HsvKUqkKoJVCpLfAYV4pxC4qKkVdQiPzCYtDNSrOECPS6sKcivL8vX6W2YmhhyrjZma2F9KRgc9qgTnktVtao7MhUiWD8dPNFmTOtUkUlovyGRAIY+e9W1Fn+G0IP7UfKORcitUt3pWdbViD5pW5uaNIhZZxG4ksC7KmhmJb8xi1foiTQxYFByuAt7fRuygjN7GO0/FK5/wQN7SL+24WYtasRduiAOgGOhm8ZbTsgn2VyYvDnfuw140liH5RFSbBhDMjFQPieXeqIZcODSQByGjREVss2ygjSGk1XaaIXfDJqt6igALmH9iD70F4UBwYgom4ThNdvisBg36oFnYyySZruIcD5jburtSKCEULXlUGBsNIrQ0Eh6J+3UVw4ZkyfgiefeAJLl/2B+m06Y39ythBe9+Ct8qeE8HoBeWUT3pjwYLRKjMLEMaMwduwYbN78D5q1aqN0hKiOEBYciMH33IPZs9/D4t+Womn7M3A8Mw/RYRbVQcODg4wjKQF1jCxdp9AxNglrkzrhuPj8nrAWWrFq9RpFhtUxtDZ9Xj6r/NMGBCgdX0qNj6QbEuSIUItS5Dd82Aao/BzJKNFd8gLSU+ZVktiERT8g+p+Nymjt6EV9kNXqNBTx+EoXISg7yyC+R5KUpNhrqS/5VaFVEen4xT8hasdWRajTu3RHWufulUpASf5DDx1EzN/0/rAZsAQrSXNG+07IadhEYVIZUufq2sCUcVxmhpKC0wgyYvd2pRKhlpTFxapespu1RFYrm7u0yGiPdLyra/mrU77oaSH70G7kHj2A0NgERXJD6zhXRapO+Za8+B4BzoGU8NaNCUMu+6clCCFhEUjJLkB4iAUNY8Mw9qXReOnF0Vizdh1iG7bCgZQcJQQSCa/v68PbGIXweoFgVRHel8eMwrixY7Bp02bENWqBpPRcRIVZ0CAmDB9/+D4G3XMPvvxqHrpf0Fvp4cZFheKLuXMwc8Yr2LZ1K8IjItChQwc89cxzOPu8C5CdZ0VirTBcdMF56sSxSRMn4bHhj2Hzpk2gqsRNNw/A6DHjEBAYhMsvvQi7d+/CP9v34FiWFccyc1E7IhT1YkPRtX1bJCYm4vMFv+Jgag5ybMr6XkB6yr1KF2exa1ci7o8lCLQWILnHBcrgq0xPB1RPSDqE0KNJytMD1Ry8lfoSeHolCP9vNxJ++QEhyUeVtPH4eRchretZSue00oJN3aLWhnWotXGtUuGw1opBZtsOyGyJxUq/AAAgAElEQVTVVhnxlbUQqLR8neSI7XrBVIk4fBARO/5F2OH9COJRylychoQgt0EjRYKzmrU0DORoIGg6BewkF6FGJU+1BRJda3oKwus1RUTD5uIzt0bVoO8zS3FRZJgFyDqOHqe3xYBbbsNb775nnMoZGIgiax66ndEVKcnJ2L5nHw6mGYZrFBwJ4fV9fXgboxBeLxCscsK7+R80bNYKabn5CA+2oFaYBc8+MwKTJ03E5q3/qtN7qHqw8NsvMGTQXRhwy6246eZbkJ2dhamTJ2HDhvVYtnINmrZso6TAF55/Ho4dPapI75AHH0KTJk2wYP58fPD+bIwZNwHDhg/He++8jSH33Yt5336Psy+8FIdTcxEfHYq92zah5zlnYcr0V3Dj/92D/47nIDvf6gWa8mr4wX2o+90XSu+VZC+lR0/l77aswOOIKfGl5JeSQF9IfZkepcmRO7ah9prlyhUXvS8c7X2lOmbZ154eHMvHMkVu34o6K5chMDtL6f1yiz+jXSeVj1PZ/63SC87MVHrBNBCM2L0TEXt3gkaSWnmf0vGcpi2NxUJ8oiLBnnj8OCV6ZFERsg/vRc6BPerQGkpzIxo0R4C4ljslqr+8QnLtSNXChrXD8MywhzH73bfR/4YbcMmllyIzMxMfzH4fmzZtxMy33sH1N91q2MLkFCjtJCG85aFb9feF8HqBeVUR3oljR2HsmDFYvnwFmrdoicKiIqSnp+HXxYsw/LHHMPCeQRgzYTIOp+cgEAF4+5WXsXrlcnz/w4/qBDCqMGz/dys6deiA518YhWFPPI3Q4CBc0PNcrF61CosWLVKSX6o0UE3ijK5dUJCfj/WbNiMzIwONGzbANddei7dnz8HRzHzERVgw5oVnMX3aVOzauw+FIdHYl5ytdHwleI8AjzSu++O3iNqyWXk2SPl/9r4DTI7qyvp0DtOT8ygLZUBCSCQJBIgkGRsbbIwXvD/YrL1e4zWw9toGG+MMGFgb73ptjI3XxoGMyTnnIIFAOY7C5Ng5Vvf/nfuqRj3DjNQz3TMaiXrz1VfdVa+qXr2q6Tp13rnnLjkZwTmH73OIn+wsQa+zvRWOgL9grC/Phtrb4rXvofL1l2GNhsVurHvpycIqj3Yh8PbuakTFq8/D2dkJrdiHyKSpCBy5UIE5X/FoN+Gg2D8t8cQujWxw8x6RRLjbWmCJJ0RnL2zwxEkITZ+F6NTpAoI1r++QdMzI5YJRnxtp2opo607Y3EXC5rqrJ+ayqVnnI9QDouF12lBf4obPZcX//f5WcWbYvn27vGAevWgRLr/ymzjl9DPREYzLZDwHTcA7/m4UE/DmcU3GDPDqGt7BmnrhhRfiF7f8Ch5fKTpDcdHUlrodcNoosKdnL4PMrLCkNTidTvzLv3wJt/zPb2QdAe/WLVvQ1t6B1kBcJAmUSfzkh9fiF/91M7Zs246a2jpc8v8+j3888AAadzfB4fHB5bBi/tw5mDdvHv56z/3Y1RWRf/RcfYDz6PKP1KbWeBwVb74iYJPyhY7TV6L36OOgebz77IfsILe0wylBcdTHFoIZ5dB6xWsvoOS9VUhWVaNrySkIzTl8TIAn5R+u9mZUvfycJPlgdrRo/UR0nbRcgd/RlF0chHceM/qJVVo4pNjg7VvEM9jh9+vJM9JiExeeOl3047TOU0C46CA829yanI5FENpDoLsbrvIqeCccBmeZmSAit977aNZiELjXZUO514kSjx0euw12ebaq2BjKCJl4ojecRCyl0g2zmIB3/N0vJuDN45qMNeD9wx9ux4RJE5FOQxjYnTsbJWBt186duPOee3HU4uOh0WUhEsSvf3ULHn7oH2ja04QoI8ABxONxfPGLl+J/fnOrOCwsW7oEkUgE76x+D9s7Q4jENRxWU4Q//f5WXHnF5Xjz7Xcw74j5eOn55/CxlWfhN7f+DpdccineW7MaJxx7DP525104beU52NEVQShmyhnyuJX2vWkmIwFl1c8/BdeeXehcfpb42u4P4PUFubW1wBqPIV7bIOA3WVqWd1OpL/U0bkPdow/AmoiL5KB7yclir5XRAyXzPsg+dkBGmx7DJWvfRfHGdQLsaHXWc9xSJKrr9ts3o9m28b5v3heSSjkcEja4aNtmmVtT/B8WqwhEJ09BeNpMRKZME+u4lNd3UOuoU6EAwnu2SiCap2YivJNmwO41RwfG+706XtpH0EsffCaActotEgxueNgz8RMTQNEXP9sS1AS84+Xq7W2HCXjzuCZjBXj7gtbWrceUw2aKfRijtz1OK6AlceQRh6OstAyvv/W2AN7TT12Gd1etwvev/QFOXHYKKspLxZ6MjKwCvL8DMQkBbywWw5vvrML2jrC8qU6v8eFPt/1GAO+rr7+BufMXih3LnFmHYdrUaXj+hRdw9dVX49Zbf4vtu/agJwaJSuWbrllGvwc8expR+8TDcDXtRvdJp6Jn8QlIlewbwNKJgVnXXG3NYoeVqKpGrH6CBIMVotAvuGzVmyh/42Uky8uFTW4/6xODplYuxPEG7oNMJuUcxWvfRcnaNQLuyVj2LD4OiZr6MWGfR+O8xnKfTBpii4QECNsDfhRt3SxsMK3TjOQZZH7DU6YhfBhTSFcLEDYy+Y1lW4dzrKS/G+HdWxHv7RBbMe/kmbC5zCQRw+nDoepKZkGBfWqmvhuFtpZZ32V99trs+mofyuRyiO371jNaMw1k0rBmOEvDktEA3r8cz0xpEvRqobOQpsGSTiGTSkG8iridlqIVkaznPsD6mbTkL2Usi+yXlpzyXdNPLwMbLEiznoDaDMTtM52R/XI7ygZ5gsYoJ5evXf0O7rTUwTpIls2R9v93PrkQxx9//Eg3/8hvZwLePG6BsQa8H6xdj+pJ09AeUNKFSp9TMrGd96lPSqrDju4ebN+2DUcePg9XXHklbvj5TQJiHXYLOttaMGXyZAG8//vb38mPz0lLlwhLvLupBS10WUhpmFDmwU9/+H1cf9112Lh5K0pqGuB12HHdj6/FjT+/AY2NjTjppJNw2uln4KZf/S92dYUlpeL+kl3k0c3mpoP0AAFe/YN3i1tD9wnLJIVxLsytuDu0tUhSC3F3qKtHrLahIJH9DKjy7GxExTuvibes5vWi5dzPic3YWDkHCPhta0Hpe+9IhjkeNzR7Hvzzj5Ysd4dyoovB/lGUl7YCJvzNEEihAxVJVC7PaWV9Zqw3gAnrSpAc2eBQSF6YPHSK2LlDUilzZ5KavLgEiclTkJg6HYkJk5DxEQh7AbdH9/Luf/y9QEk//oD29Tu+WB+qeDyjrQYsMs6tf311fqGONnRt34RoTzcqp81A9fRZsLtccqR+56s6pK9/jH4ycFxfd2V1rrG9sWhIoKdjwSGBnv6juX+gmAUsjfbrB8+GiKqtg9TtyxivrnF2AvkB1bNAqg5CjcbL1wEgdl+/zDrgRColwDOdSHCIUc0TCVBDnUkm5TMBaYbLNA3gMk1T67hd1pz1DMD5oUNbLLAy0JDMqz6niwKz4VntdjVuweX6Ouknfb3MdYtNqaOvk+3VTQfSOWR5Wdeis7t9c6NP9f8hHf9jw7ZtcM2cWfDnFx2XzDKyHjAB78j6TbYaK8A70IeXIJb/eww8i4WDAnBdLhc2btmGtWvfx+KFC3HjTTfh65dfiUgyJcMvP/juVbj55ptw8cWX4Hd/+IM8BE9ceoIErb355luYN3+h+O3Su/e4YxajqbkJ2xp3oyWQQJHLht6WXThi3hxccMEFuOuuu/DcCy9i9oJjsbMrLP6+ZjkwPUDg2nDPn+Hs7kbPsUtyBr6i821tFoeHlM/XJ3cYaTILAzYIaLIAjp4elHzwLspffwFWTUPHik8gPPdIpIt8fQ/lgYBLPXSyAZr6/CEAZAy863UHA0h8wllTCTib98Dzxutwr1uDjNuLxLwjEDt6MbSaGmSkLfsCQFnHHwJwSQ0ddRhgSoEIHUBmnY+cXxYoGRRw6vWpve+/v30DPiVEUOeSffxRuysJeEMhIBgEdu8Gtm4FduwA/H7VUII5hwOYMgWYPh2YNQsoLQWKigDf6Fmn9ba2oGXLeoT9ftQfNgt1M+fAZrePWjcc0jsmm5lMKnAajSJNOzyC1kgEGc51AJuORoVVlfWcx2ICYrMLQSfvh4zdLoyngFCCUbKf+tyoA7sdNn25hdtwvcMhk9xTOuiUuQFQ+7HLh/RVMU8ujx4wAW8enVdowLtr4xphbOcetQjWjAV1pW6cPKsKt/3yOkkt/MMf/gjVtbWgekDTNLS1tuDeu+/C1q1b8Pv/uwNnf+rTSKeSOGruTPh8PvzXLbfA5nTjrr/9FVoyjjffeBN2hx133n0f5syZg2VLT0BnZyfcHje+fuU3MGHCRDz8j/vx+9t+h6uvuRZfvvxbWLO7F2VeJxZMKsXK00/B66+9hmnTpuG9dRuxvjmMLe0BEO9aLEZmNoMt0t+I+eC32tR6viULMrLq9S2wWtSjmsutFquqkFHL+V224diVfM7Aypf4tMFM6dnepK6im2wWLuNuVB0u52iTmizinWgTZKAAgsoWp9pu5R/f1vV1DOyT5hlsyofpkL4RvcHYj77f4D6mx+BjcmNPhh4y3Lu90TxrRwfct90KSyiI1NKTkDzxREBPQ6yOms3g6YwW+93fC0tTEyx7dsPidCIzcQIwcTJQ5B2U8TNAqRrC7A9IB/1XIqOzeTNw771AezuweDHwsY8BdWNs5M+H8a5dwDPPAOvXAyUlwIIFwKJFQH09QEbSLPn3QCymgDCnri5gyxYFhFta+mzTBAzX1gJTpwIzZqj+JxDmNMLr0NvSjKbNGxALBlA3cxbqZ8xRjJ9Z9vaAwbTGYkiFwyBQBYFsJAKNcwJVXj99ns4CrfxtEKDqdAIej/xWyHey5kyWo3+36N9Zz2K3yySsqlnMHhgHPWAC3jwuQqEBb/u2D7B4SgVmHLFQWlXksmNOXTH+8MvrcOMN1/Vrqc1mQ01NraQV/vJl/45jlyyT7C/FLhs+WP0Wvvftb2LjhvUoKy/Hp8//HH704x/jr3/+E6666tsiSfj7PQ9g6XGLUFdXj6uv/i6++c1vYP26tSgtLcNF/+9ifOeaH4oFWXN3FD6PA3Pri3HXX/6Ir/zrv+J737sGV37ne9jYGkB3JClaKovNquYEuDYFYDnko48ICVMneifqrCif0ofIaIUm3/X0xdRFEYnSTzhD8ClSq4zaLq22F52UnhVOtiecY33uX75n1eW2xjJuo68zhnkVFMwCtXvRrWi1xOHCAMBkzwimrepcbXYFwplxjqCcAJ3nKNtwNE3ANtdxmfqs6lokD7sC9SoAgtvarBlJXUlwbpdtrLDrAJ7bc6IW26hjgHkCYwPQC6j85S9lOBAnnwwsW6YYtf2VcBjYs0dNBKkTJwKTJytWrlClrQ34+9+BTZuAadOAs88GZs8GGZ0xLXzQE/w++qhiJw3we/TRCnwVUHM3puc1ng9G8EQQzPuM88ZGgNZOnEci/VnhSZP2gmFeG4LgIcAwGd3mzRsQDQZQP3M26mfMlt+dj0qhXECG/6NRpIJBpMNhZAhmCWIjEcXGEsSSjdUBrLCrbjfsBK4Eq243rB6PTBavF1ZO/M7lZFTH+v/zo3LxzPMc8x4wAW8eXT4agPfMeXWYu2CRtMpptwrjW+VzSj5vRokKQNNBnqQBpi1KXNmiMIMaPQNpn0JpArW7ZIMTuj8uwZKARZ3tTGkEdApEsRCIEeTFk2kEYkn0hJOybYXPgYnlXtx3199w6Re/gA2bNsNb2SB2ZMPJrsajEKzxNAwAp+ZqmQKB/dcpMDjIMh1QGvsZyWUUgKwDZQNAC3jWwbQBpKnf0gic0xmRffAzATY/pzIZpDX1OZNhf2eQ0gRWSwAhPZMZC8EIXpW6WR2T3zVNgXfW43Kpy33KsYxjptX6rGMPUOkJ6GZbbSJZs8NmyaCoux2H3/snuabdRy5C15JTYXG7BHyzn3nNOZdtGIFs52cL7CkNHkod2prgjIaRnjRZgK+tvEzW854UoC3HUyCeLwQStJFrIeB5803gwQcVoF6+XDG/xQcgap4AjMDroYeA3l4FfhcuVOwvwa/5sM/1qo68Hl9AeB049fQoVnjnTvVSYoh3jSABXpOGBvRWlKElFUckEUP9rHmoP2KBsI6HUqGulVICLRSCFgwiEwohHQohFY2qz5xz5IK/3WRTCVK9XtiKimRu0ed8YZDlBLcOh5lU41C6ScxzGVYPmIB3WN3Vv/JoAN4Vh9fh8KMWy4E4pO60WeGyK/AqgJArdIkco0ZTmgK0qbQGBqtarBZV36aYQ0IvAig+L8goWixW9dlqEcAlw/86ViHLKPtMp5FMcZ0FPrcNZR4nrFoCJxx/LGYcNgN/vfs+7O6JojOUEHA3HgoBHNtL8MZ+45xeiew/h0wKrKnP/b+Ph/YPtw0Cugm2s8Ayr2tSB9wEz0ktg8y2bfA8+jBsjY3ouuAihA5fINeM9wRfeARcZzJIphSw5n3ES8r9Opt2g9nfrJEIAlX1CNQ0IOLy6MZVe5lxA4ArwG3DqsZuLD2sSu5ZAmGXjb6VfIFT/pW8Jrxe9Ir27dyO0tdehHPnDlgmTkLqoovgrKtVzDdHCng9hwOmh9uR2fWpR123DnjkEcUqchh+5UrgqKMEZJnlAPSAAYbJAodCCK77AHvWr0W4sx11yTQa7C4lZ+LNT2aegHjCBDU6wVEKj0ddS87H0dC6MLOxGDS/X8BsOhAQZpafU6GQAF2O0lCWIUC2qEgBWJ8PNgLY4mJZxu8E+mZmuANwb5qHPOh6wAS8eVyy0QC82QxvHk3La1MOkTusQGmRE8neDmxZ/z5+8+tfSYDb62+/i/rJ09ARiCGupYXdc/JH2cKhfauATTV0rzSzRhANQRZBlDCbAqgU4FJzncXMWkZANxZFzjUbGNv53aoDZfWZ7KcCzur7mAGwQnbA2rXAnXeq4eN//VclJcilEEiQbePEbadMQWbSZKR9RcI6G8w0q3EgIZnS0OKPodTrEBDNlzGC8HhSE3DNEQled3pX8mUtrqnltvZ21L32PMo3rUfUV4zNZ54Lf/0k5SpAVtrCa6Be+ngd2kMJTK30wm6xwOmwwmHV18u1Ul6Z8oJDYM3RDn0uIwkcNZAXvX2w0mR7Kb149VWguVkBphUrVPBVdWHs3HLpfrOO6oFIoFeAbm9rM+pnzkHD7HmwcRiE96QxMWCO9yllOa2tKqAuu5DhpHaYgJiyCc55XY2pkAwxR2tiMaR7e5Hy+5EOBgXckqEVtlZnZikhEEa2uBh2gteSEvW5uFiA7qHGWpv3s9kDB7IHTMCbR+8fqoCXXUJQV+K245l/3InvXHkZpk2fjv/+9a1YdMJStAXi6A4nZPg+l2IMhfcxqwSUfWzrXkZagKY+tE4AJfKBQcBwH0AWaYABmpWsQMkF1JxAi6CLHsFcVqiiJAA6GBYGXoHiwYGyqjcuCjV8b7yhgC+Dxi69VDFiuRSCCwP4UhPI6HtOIwwyGvKQBJqvv47Mo48iTburz16A1Mw5iJOFTgPxZErmu7pCqPJ5kEilJGiS11iud1KT9bxHBFzr94BitPeORhgBi3xBk/tSB84E0LyWzf4YZlT7BDh7A70o2bIBpavfhLOnG5g8Cdqpp8MxYxpsFeVKV61Lb3LpSrNO7j2QiEYE6Hbu2YmaqdMxce6RsOcKTPWgLOpbBRQTEFMm0dSkAHG2o4TocmxAVRVQU7MXGPO7wRDrkgCj9XQiEADb26uY2p4eAbYiO9DBNllYgldrSQlsJSV9gNZRWgoGeI2VXV/uPW7WNHvg0O0BE/DmcW0PZcDLh3iJx9GnH+bzIJHKCNDtjSSEuSschOx/EQYCZEOiYQBig23lEDnZvlwYV+JdAUUEQgKCM/pnDQl+1oGxfGa9Ap+f22EVHTa11ZzzO23l3HYrPE57n6wkj9sx90358CfoJfg94ww1leWYfY3BcAbwZXCbAXzJkhWyEKS8955qJ4HBeecpaQFBxwiLvERxhIFstA6GCYqTyTTilIAk1UtSQtOwfk8IU6o9iqXWNCSSGRnRsLW1omztalSsWQVLPIbOGXPRcvhiRKtqxXuWTLPDodhm43512GxwcWTADrhs6gWPL2T8/+LLEhlqdY8rqUc+uvQRds2420xLJrFn41q0btuCykmTMXnufDgL/XJFljUbFFNbboBhBn92dysXg1QKKd12S+YAUrTL4n1ZXAxbTQ1sdXWwcl5dDXtVFazV1RL0JUMJZjF7wOyBcdEDJuDN4zIcyoBXSRXUw5isFwuHomPUC0tQ1vgpBAhG2kdDnkCmmGDC67QLuPS67P3y+OTSehl610GyAso6GJZl+jp92J71cmW8Bzs22ytAWJ97nDowlu9WGcoveOED/dZbAbonEFAyg0+u7BnZYgP48rMBfPMApIOeHwH2hg3AH/+o2DDKCtjOXJwnCt5hWTvkOe/ahfSLLwFr1kCzWJFcvBjRhYsQq6pFDDa5XwQsM/UoX6QSaQHNUb5MMQW4pqkXL/0FjBmbDD9dHonAWY0aqBc7gmang/e6LtkgkNblNk6n0krzJTAaT6GqxKUCQXORb4xmP41g33RdaN60HsWV1Zg470gU6fZ6I9hV7ptQWhMIQOvqQrqnB6meHmjd3TLRW9ZGH1jKDxwOFR+QSMAaDsPKEQkCZQLnbO9ZAl3+L9BdgiwxZTCUU/AzXy4Jlvm/Zsxzb6lZ0+wBswdG2AMm4B1hx3GzQgNe+vDOqC7GwkXHKgMv8YjV0zaKj6ryqbXow/MM0lJ+srpWVuSOyiBVRujE71Z55Cp7LKmpbLJ0fa0KCsrBTzWPfhovmxJQenUg6dFBMOdkWA2ninzaKsFfwg5nA2W1LJZgvvU0Ykk1H67EgqCewJdtNUBxNmtMwDziQuB6yy3q4XzBBcARR+S+K7K8HCbmPih7MBINjIa7AZMbEKCzEDR87WuFtU3L/az71yTYYduee045DFRUACecoBjpXCUjuqUeGWiRX1D3nOBLFsGyGpXgfcOJn2XSAbPx3RjB2NUdQ03xXseCPvkGXwwpvRkg31CBhHY47EqPT/2+02FXc6cNTr782tV6gm0GNnqdBH4D08mOtAPVdh07d6Bp41rY3S5MmjsfpTWF92pmKlrKDlKdnUh3dyPZ1aWkCKGQ2JlZy8pgKyuDvbwctooK2CsrJThsn0wtbcF06y/af8lk2K9RNkG2mJ7EOmMs61mMYDt+JvilQwjv6/JydQ9xoosJJ66nRRjnxuf8utvc2uyBj1wPmIA3j0tOwPuTX/xvHnsY8NxMaJh3yiexcPExYnFleMvutcqilRUDvtSwLBnFJH/AmfLb8KMVn1uVqEF+3HXOSJbJQ1XNZcaMWOLryiAzxYgK08ihVbsFHg6z6iyTGm7VMznBsBBTwNqwzDqY0wuTQSMbTMmB16XYVYJjfs8LTA5xd5Alj6cyAoANEJw95+fhyI754mIAYAHEOrPNZUVOe27nQKuwv/xFBbSdf75ipHItRmIHAl8+mJldi4FBo1EIsJ99VjkqECBcdpkCCeOhEOC8/74Cv2T/6BRARnruXAVgxqgMJt+IM1CQ9xzZzBQZZuqe07KMoFrNVRAhtdApstDGXNPUb086g45wHNVFLnkTp82gnb8jdOLQAbExyiJOHA6b/G5QviOBg3o9Q6ZERjrR04HWTeugJaKYOOdI1E2bXpBeom1XioC2s1OY2xQZ254eBWxLS/sALUGtjcC20JKJgWchtL5KsfuhOQGyAYppzcZ7hzpgo242QM7OZEcWmUDZAMv8f+B9xu8cBTGykxlzPeOZqR0uyC1m7uQg6wET8B5kF0zAapZX7N4EDFmJF3S7KrJF6sFnRNPrvq/0dOVDjcOriQyiiaSkBw4nNEQTKRlypRevAcb67K+MXOoGWhZ7MwV++ZBz2xVAJMAq8tjhdSjPVpW/XQfagpAJ5pRn7cFQ+OCmv7ECxFY5R0oOjPlonYMww8IIK2BsMMTyWb8+ufYgz4GyDoJ4nofXaZXEJjyHfhpospW3364SAjCK/UtfUsxvroVMFzNr0duWw7gEvhzGHY3CwKOnnlJaXx6D7hOVlaNxpJHts6NDuTy8/LLy82VfnHSSSqow2uBqZC3e71Z8Yeb9x/9rvnQTEDNIkMGDSbFIpISDYDqlXDmSirEWlw7WF3cOfSQkFkW8cT3ive2w1UyDpW6ask0EsLqxB0tmVMJGKzs6vlgVqOagFllq8YE2/KPTaThiYTh6OmH398Ae7IW1t0dSWtt9RbCUlcNaUQ4H9bU1NXCXlvTzATes78QnfKws8Pbb03oFAmROZJGz5/xsuFMYAJkvW4GAmvQ0v7KXbCZZHiC6hRsBMb2vOZFFNkAzv5NF5j072MTgPiODGudmWt9cr6ZZ7wD3gAl4D/AFOBgOb0S4y4OKjJD+wOJyDtUTKIdjKQSjCfjjGkLxFALRJKKJNFOvKSpZ/fKKHyt1hQRe5V4Hyj1OlBRx+FTJLwQgG7/RYKCZsrDifDwCZLZZAV8FhgUUO5X0gN/3aX1VgIvP4ey9LHF/YGwA5P0dxmCzFRgmw22Hz98D10MPAB98oNwcmIVsOIUPXwJfWkQZMofhAOfhHItDxk8+CaxapSLsCdLHk3WY4XBBVnrNGgUsCH5PO035xX7EApv4Ar17/fto3bIRVZOmYfKRR8Fid/TZFrK7WgJRlLgdSBEgy0u7srzT4gmkOqmz7USmqxPpzi4BeGm7HckiHxIl5UgWlyFZXoWEpxhJq7LLo+e4kTTGsEPk78neJC4qxTiLkX5cEt70AW5ltSiMNhPlGJkU9cQ9KmOiGi1jzIORTZH7p2TE8AmXObXVhoWjEaSo663poy4p1PUsjUqSpid4MQiHXP43CJCNiXT+wM9Gkg/+nxpAmVpkssp8aWV9A8ga83tqcmwAACAASURBVOwkINkgWt5GHEqPzOBVzsk887Mx5wue8dlYzm0InkVjp88Hfhb/wEEmeVjkIePKpQ/NOodcD5iA95C7pOPnhCTQSwDrXt1hMJ5EKJaSzHAdwQS6w3EEoylhgAXqMmOZ7u1bVmRHXakHtT4XSrwOlbBAf3hQgqFl9rotEBBzyHav+0J+QWSF6kXlzGBFsdshUfnFbsWyjmXhCwmz8PFFRJh8fb6/Fwg+dCt3bUXdQ/dI38e/+jV4pkwU5j7nIDqCUQJfPlQJ8jiN1oOqs1MBX7pPkJ3+4hcVAB5Phazcxo0q0xz7xUgBTc3veALpo9Rn7Y070LThA7h8RZh0+AIUVwzN/qfjcSVJaGtDqqMDSV7fcFj8aSlBEI1tTQ0ctbUjliOoBC60QFQ+4QTGxku9kTVRAW7lH67W0/ZQJeiRLIqyrRqxkuVMBqO7gIjnuEjLVDIX2Ub8xxmlYbiGqC8GIFfUQFbK8wxHybLGcgiadYabH2yMyxChtgLS8lHSu6t4DQJm1mEICH9jxStdJxWMWA8JB9HTmKu08BnYNK1vsmQ0xZhn0rDSf11LwcL1aQ1WBvUlYrDForBFIuJeYo3FYE1EYY3FYY0nYE3EYInHZbImk7BQhydp5BmboseqSArQvRzJXppE7xE+HmTEUE5K0tln6AGfzTZnM9IUndMaRV9vkTTJNmRsdlisNh1kS5pIkblkuEzlgZc2gd8NYC1Bw7p1nWJm1DpjffZnaa4Fb6xejZ7KstwDgXP4n6ssq8TxlEiZZUQ9YALeEXWbuVEhe4A/9AODunoiKbT6I2jujaEzFBdWWX6ELBl4HEouUeZ1obbEidoStzCqfQylUw3Tc5sIJRrJtMzJhBLwRfUAskKew3D2xbaV6uCXAJhAmCzxWJdYMo1wPKkY+jj7RoFi9lt2sSYSqHrxKVS8+iI6Tz0L3cedCLvPmyWPsKHIpctZXPbBT2P3bgXweA0JeglIR6swOIjA95VXlI74kkuU7/B4K2wnE4IQ/DKrG3XIZH0ZNEgW+BAq4Z5u7Fr3HmLBECbOm4/qKVP7nV0mmZRAshTBbXu7AF0JJKPVW2WlAFvaf4nlV6GdQMZRPxvpztkkykey05xLGnTDn1yAdEZiNGSug2olX9MBtZ7gh6DcSI+u5GkK3MuxCL514K1Sqau63CaT0dRn/Ts/GWCdBIW0hXNxF1H8OIE+/8f3HoMHUusYkyLnJDo8DZmUBiu/a0mh8C1yvpoKyk5qyBAU63VVtqK0OorU1fiGAGtaAW9rWoMlk4YllRIw3QfK2TJ5u+B+1cT98LiyjNtIZ3CfnNSbifrM4BjVKbKcEj45VwJ1fTvuX87JCIzhd9V3GzdvxlOnWVBcW5j4gkQkgW8s/oYJePP4fzUBbx6dZ246dj3A4XkC1WhSQ0cggbZgVBhigmHKJxQjkkGRyyHR5dUlHtSXumUiGCMY9rkcwhCrhwmUXlkHw9w3wbABisfuzNSRyJgy0YfBAhMIHwgQzLaQkTdYYQWGUzJl2jsw4e4/wdHTjabPfB7hmXMG7Saf245iyiLcdvhcdmG1JfkG2UyCXk4EdwS+oxnIRW3jE08AL76ojvXP/zws14QxvQcIeCnJIPhlwBIDB5cvBw47TA0RH6QlraWwa+37aG/civrDZmPi4fNlFIfBY8mWFmgdHQrkBgLK9quiAs7aWjjq64XFleQM47zwd4cAT/2uMG5i73djnQKICuxJnezvBogyth+4v6zvsr1ef8j96fsfrD3GsY32DtYeI8B5vHW7alc2950VG6I3VtYa7+t6xum+88h6j1eB3XszLfY/Z2P5viMk9hc/seHd9Xil6QXUzSvMy3br+lYT8OZ5U5qAN88ONDc/8D1AxwOCVU5tgRi6wynRALb1xgS4cQTMYYE4F1T7XJhU4UGdAGECMgWEB8ZdEFgLANb3q76TJR47qQRBIkEwAaNigp3ixHCgCjXb7JP4m2/DddutCM6ah+aPfxoBT/F+m0QHEAMIF2eSKG7eDU/TLmDaNAVGC524IrtFBJCPPw48/7xKDXzhhUBDw37bfEAqMBiJqYxffx1YvVq9JFA/zWA3stWjJQcZhZNt37kde9a9D4/Xh4bKGjiCISRbW4W95TA02VrKEYS5ZeKGHJlbLaMJeDTmFAwohpPuNf3XZX9XrKOq11efTCMYH6Dm+wKkAwGmAShHoevMXR4CPbB+9Xo8t+s5E/COo2tpAt5xdDHMphS+BwzNanckiTZ/DE29MbT0RhFJpgTk0ibJbbdgQrkXkyu8qClx9WclB2kSGVCRRiSVPMIAwwzSo255NAtBMMFvtiSCOuExLwxw+e1vJTNV5vzzET76WIQTKUTiGoLUC8fInnNIcujiDPlR0daE4kgAzlkz4Z41Q0BxITyRBz0qdcSPPqoYXzKon/vc+AW+PAEGEDHoj04PlD4w8GfpUuCYYw64NtlgCg2gyLkCkhpCu3dh9+uvIdrejiqnG8VWG9IlPlirKpGprUS6phIoLtKHvQeAVB18ZoNSA5wa8zG/180Dmj0wgh4wAe8IOm2UNzEB7yh3sLn78dkD1KpymL4rlECzP4Y9PVG0B+MynE8NFm3WaordmFzlwcQKLyq9DDpzyvJ9FbLNfTKJZFqyXvF7IJYcNZcJ+gQLA6yzwPxMRnVMCuUJv/iFchv4/Of7aWXJCBP4sq+D+pzfDS9oo33Org54djUKexmZMh326qp+cgjKImgDV7BC4Pvww8BrrwFz5ijP4WEkiChYO4azI+p9mdyCLDXT37K9BL9HHjmoB7HBZpLhFDAq3t3956k0r0X/5bnWNWwGaehr7/LD2twJS2c3go0tCIbDKJpQA9/saQrgVpVJcJFZzB74KPWACXjH39U2Ae/4uyZmiw5QDxCgUQ9MgEZ98M4uBs1FBRhzHZ0KKIU4rKYIE8s9Osh05OzdScaTwC8YTSKgA0AC7NEoBMGGHrjC60SZ1zEah1H7pIXRHXeoRBBnnAGcfrqKjB6iUGbSDwjHkuLT6tndCO+uRsTqGhCdMh1pRlXrhYF+BPIEv2SBaVnF73kVAt+HHlKuDvPmqfTKYwR8swGpATpzBZtaZzu07duQfuN1aFoS6bpaaEcejnRDPVJuZ59GNK++GWJjSyIJS3sX7G3dsHX0wNobQtrjQsTjQk8kikxlKUoXzIG9ZBjezaPRUHOfZg+MUg/QU8JutcNlc6lAatB9I4W4Fu/TcnOZCXhH6QLksVsT8ObReeamh34PMOo5GEsKUG0PxLGtK4w9XZREMMIX8LmtmFLtw4yqIlT6XCI1GI7tGIPxCICDlALIcZKiEy50ocVYeZFTvI8riggWRwEAMxHEnXeqVMNXXKFY3xwLpSDs40hXLxKbtiDe0Ynu+smI1Q3t5sBzKvEo8FtKBt5tlwx5wy4Evv/4hwoao0PCJz+JTG2NPLwGY0EFoKa1nBjToeoaQUPDbmv2BgylJ/O7bZtKvkENLLXJzOpGi7NCBHzFE3C0dsHa1gUrAW4wjLTPC626DOm6aqQqy9C7swnx9i4Uz5gC76TCBOjk1S/mxmYPjGIPOKwOlLvLUeVRlnoEwKFkCG2RNsRSsb4jm4B3FC/CCHdtAt4Rdpy52Ue3Bwwm2B9NCgu8rT0kcggO1ZNZrfY5Mbu+BBPKPAKAOQ2nGOBP2OAYGWfllFDIQrcKMr8VRYr9ZQBfQQqjn194AXjwQeDkk4Gzzx6ZDyVdC7ZsQcTuQnDCFAQ8PmGF2SfsHz28SGczCUBToiEl3i1yM4ucmphRLoP9D+ULMA34ob36MtI7tiM9barSyjID1cFQyLLTlYJpjelXS79fOmAcd5zKQpfFlu/rdCyxBGxtXbC1dAjAtYVj0EqKkK4pR6q2ElpNBeByyi6izR0IbG2Es6wUpXOmweoc3n1+MHSr2UazB7J7wGqxosRZggm+CVjz5hqcsfwMnLjsRNz/+P3YFdyFYCJoAt5xfMuYgHccXxyzaQdPD1Cu4I8k0eqPYWtnGDs7ImJxRuOcUo8TcxqKMb26SMBluVcBhuEUxTTv1cNSE0wAWKhCZlQy3xU5h8VSDxlcxGH3P/8Jme4uaF/+F2QaGvoY0b5oeT1i3oi477ec67QU0nt2I71nF7SGemQa6qFZmLaWtmkJCZAj0875vpJouJlGOcuneb8sMAPyGCS2aZMypz/nnIPLF5eZsgh+2X7qfQl+J04EFi1SqZez9LQCcFs7hcG1t3UB4RjS5cVIV1dAq2OAWQUyNPDPKulEEv4N25AIhFA8ayq8taOUOrpQN7e5H7MHCtQDbrsbdd46lFhLsOSYJdi4cSOWnbwMjzz1CBoDjeiOdZuAt0B9PRq7MQHvaPSquc+PfA8wmUZvJImecAI7OiPY0OJHMKZJetIKnxvz6n2YUO4R8DscfW22fyaH1emIEIwlRBMciCaEERafTste3086FDNgifO0mMkrs/i0hZ6hii3lcvEPpZV8JgMSvuIF7LTA62Y6VbGd72cHpfa5n0JrLboM0FaLAVYjCV5iGlRadcXjSmNL0DagUAttWMkxqxw/D2WYQUtgpoDOTqU8qDMEXRLefVeYZhQXAytXqvnBVAh2u7qAzZtVHwZCsFfXw1ZWBWs0BUtEB7g1lQJwtZryfeuvd7cguGUnPHXVKJkzTTJUmcXsgY9CD1C3W+GuQK23Fv/1s//CbbfehsmTJ6OoqAiPPfMYdvh3oDPaaQLecXwzmIB3HF8cs2n59YDhmzmUf+ZYG8b7Iwn0RhPYSQa4O4xoIgm304ZSt02cIMp99Nu1iQ51oIG9YQOVS48YyTOoBWZyDUoi8i0ep1X8iouczKpm70vgkdN+qZGlxIFgd8WKQQFrTvvhUD1Bm88H1NYCRfsOjIqlFPvb55oRp9fq4IVSFElQ4rDB6xqQ/jkQ2JsKmLpkgvf9HDun8xmLSvGEBJhZWzpg39MKa0cXUuEg0okINLcN2tHzgSOPUE4PA82os9qnRRPwb9qGVCgiQNddVTEWrTePYfbAuOgBBqf5HD40FDWgaXsTlixegt/85jf485//LITB408/jh0BE/COi4u1j0aYgDePK/TGG2/gml9ek8cePrzpZV+6DEctPkoSyhjZX/osgCSLDDPE9F9H0fygdfXH+4e2yag0vbnuX1qpI4V+bcnev57pTKrqbcxGF8Z2g7Ul+3yye6TfNoPs32i/nP8Q51rQi1PgndENoiuYQJM/KrZoDMJiYglqaxvK3ML8MriMDgX5FF46Q/9aqKA4gkMCX5XFLgfvXN4TzzwDbN8OnHgicPjhIzulVEql4WWAHIfph+mqYLwMUBNNIEwf5aGKl+fo3HuOjlBApSveuRNYuFBNOSZLGNnJjmCrVAo2Oii0dsrcGgghU1wErbYCqboqpGsrlUSB7DVfIDZsUP3JlxE6VcyY8SHwGyaru3knPBNqUDprGpDn/TiCszI3MXvggPYAHRlqvDWocFXg7NPPht1ux/PPP49TTz1V2vXY04+JpMFkeA/oZdrvwU3Au98uGroCAe/N79xc0Ewqyycvx7yj5+XRKnPTg7EHGPBGUNoaiGF3TwydwZhKiuG0op5pksvc4kJQCD/alJbp542brzUaiUHahRngl9nrDLueD10LDq/fd5/y6+XDYqQSAQI2sr0szEDGpAwjKMThTELCpCFkw8kIx4awiiMLTBlEcdgP3xuvwtneCixbprx8ncPXZY+guR/axJLOwNLZI0FmYhXWHYDmdUOrLVcuCnWVfUFmQx6PfdnernTLbW0q6928eUg1TECwuRupeBwls6bBVVVWiCab+zB74KDqAZvFhnJXOep8dfjr7X/Ft/7jW3hr9VuYN2ceTjv1NMXwPvO4CXgPgqtqAt48LpIJePPoPHPTffYAQSg9gZkZrj0QQyiREk1qjc+FaXrwW94+tHoLCPDCWY4Q+woAy+WyGYkwjJTIZK77FbK0tAFjcBjZXrKKIy0MyiLwJegliC5A4cuHkaEvzMA4ve8H7trZ3Y7at1+DKxxE5tRT4J49C3bdwaAAzRhyF9buAKzN7bC3dsHW2YsMvXd1Blerr5bvIy6Ub7S3I/zyGwi29cBTWoSSYxfAwhTQ+5E9jPiY5oZmD4zTHuDoodfhRX1RPaI9USyevxiX/ftluOqaq0B7Mro0sJiAd5xewAHNMgFvHtfJBLx5dJ656bB6gA4NnaE4mvSMcOkMRPIwrbII5UXK+ixf6YPRIA73c6L2l8fNp9D+jMw0GeBij6N/2uDdu4GnngJmzgSOPXbk8gAylAS+HJanzIEMZYELpRDKHi4JguCktlcN7GpvRcWrL8CSTiO05ETYpk+H1630zoVg5BGKwN7UrmQK7T1yZnRPIHurTahBxjcydnuwLtIYALl+G1LxGEobquFMRAEGHrKPqZ3mtTLBb4HvLnN347UHGKhW7alGva8el/zTJfjggw/wzrvvwOawwWl14vTTTpemP/XsU2gJt6At3IZEOiExGKYP7/i7qibgzeOajCXg5bAK3yidNqa3dYDfWRipz3+whJZAMp3sl+klj1MzNx3HPUDw1RVOoLk3Jj7A5E+pp51S6ZF0yAS/BJqFKGR7wwkCYAI+NeQ/0mJkS1PMr0OlaaaF1ksvqeQJ5547cpaW2gQyvdT2ku2tqRlpM3PaLpHKKPCbUB7JDBD07tiM8rdfh+YtQu/iEyRpBsltsUTTNc+URAzqCJF1VEucVmH0wqUOtwuWaFwSPWh1VUg1VCNTXpJTG4dbiVrdwKZGSR5RMmtqf1kKmV9qfZmcg24ZmgZMnw4sWACUlY3MfWO4DTTrmz0wxj1A7W6DrwHvPP8OPvOpz+Dhhx8W310CWj6Dz/7Y2dKiRx57BFFE0RnvhD/hl4Q1JuAd44uVw+FMwJtDJw1VZSwAL4dUCHCLHcUodZXK8IrL6oKVdkAZiN0UwS4zvfTGexFOhgX4HkzFSNXIt2kjqC2pJXUrrYPpTMa+rUyC0R1KYE9vFNs7QsLyehw2SX1cX6oSXxQK/PLsKLUg8FUssAZmihtJIRA0gC/nrk0blH3Z8ccD8+ePZJdqGwIzsr1MbUzgO0ZBZZRByEtBJA68/Raca95DorIavYuORaKytt/5uEQLbBU3CGGBbVbYunphExa3C1Z/EOkSnwoym1AtnriZUQwUS8fi6N2wHaloTILS9qvVNTS/tGujJpvWZxMmqCA+WsYdID3zyG8ac0uzBwbvAQLeuqI6/OSbP8EfbvvDPrvpO9//Dv7p3/9Jkk+YgHd83lEm4M3juowF4CWjS++/KncVOlo68Otbfo2nnnwKu3fthtPpFB/Acz51Di7910vhK/ehPdouwJf/cAdL4ZsywbzP6ZN2M5tNT6xHwLtZcu8Bgq6eSBJ7uqPY2h4CHVJdTismlnvF87esgLIHo1XUtxLoGRKIkep/CXpLE2GUPvck7EyJywxtI7X+GmO2d9ArlEgg8cyz0LZuR6S2AR3zj0bctzfoyxGJwtvSAU9nNzxdPbB73cg0VME2sRb2yTWwe1y5X/g8akb2tCJAB4aG6pE5MFCHbaQ3JsMejSqtL8EvHTRGQV6Sx+mam5o9MKwe4PO3xlODQEsAXcxAaN2butxusePrX/+67O+WX92Csvoy2Mptfc9fk+EdVlePSWUT8ObRzaMNeAkEy1xl4v33yvOv4KILLkIikcCnP/NpLDhqASKRCN568y08+cSTaJjQgHsfuhcTZkxAa7hVWF5qjJx2J8ickkXlMpE/pBIqDatVSSM4GXUYXc/hmlQmJWyrFUw6YBcrNLKu3J4yCi4jMOWc//hcz7rclseJa0y1m+6rx27mdy5nW/hDwu05uW1uyU2+8b2N+PhZH0dLdwvaI+0CetkOh8WhzoPHAQQUk9U2tFLGvng+3B9Zb7ZR0s9mMtIGkYHAJufN84in4zLPKXlCHvfIgdqU590bSaGpNyKyBw69u+1WzK4rQW2JS5jffdiujqjZiuVkIgwmxEgilhg++2vRUqh75zUU794ByyfPgXv61BG1RTYi27tnj2Icqe0dI7a3X4Mp2Xj8caC9A5mKOqR8Vch0B5GMxBGuKEOkugLh6kqkBuhwyQIbrhdkgenXXMiiMVva+q1IhaIomT0V7uoC+OqS6aXn8o4dyrqNCUP40kILuqlTD65sdYXsbHNfB20P8NnosXtkZJXPKT5H+Jxz2V0y6nrGaSpojRre1kgrOiIdiKaipoZ3nF5xE/DmcWFGG/DyH4w5u6OdUSw+arFkdHn8yccxc+5MAX2GFOCl51/CeZ86D9MPm45HXnoE/pRfZA8lrhJ4bJ4+wMpt+M/IIRfOmROc/7gExgJqQe955c9rgEZ+J5BkIcCMJCPCvBY5ivp+AAhECS4JNglqCUZZh1Oxs1jpjXXA3BHtkH0xEMAAywSs/EEhe/2Da38Af8CPQDKA7mi37JfreB7SDu4nnUQsFYM/7hcAzfNgykcOP7EtXJbMJPvYYvajAYr72pcKozfWi2AyKOD4UC4Eot3hpHj9NnaEkdA0lHldmFlbhCqfS6QFo1Go/Q1GVTpkssDDKd6d2yQQLLb4WNgWLZKAN+qUh13I9lLi0NGhQG919bB3MaINtDSsXb2wN7fD2tIFW3sX0o3boLmsSC1agPSSY5HyePrcIKiNZn+xuYMVKpiM9MjsB2qBRxqkGG3ugH/zDrirK1E6dyosWazViM51sI0SCaC3V+mqt25VQJgyk8MOU4FvFRWAQ/2umMXsgfHcA3yu8VlrzPkMYhIKSh3OPetcafoDTzyApnCTPFuNbJgmwzv+rqoJePO4JqMNeAnkppVOw7Xfvha/uuVXePDhB7H8zOUiW6Bml/+ErEM5wJ1/vVOA6opzV8BiV8uffORJ/PKmX2LtB2tl3Zy5c3DZ1y/DuReci3AqDK/NixUnr0B5RTkuv/JyXPWtq7B502Zhi7//g+9j5dkrccXXr8ATjz0hQPhjH/8Yfv7LnyPtTMu2Jx97Mmpra/FvX/s3XHP1Ndi2dRvKystwwT9dgO/96HvQrJqA4iWLlqCstAwPPvsg9gT3SLsnFk/E8uOXY9KkSbj7gbtxzopz8Pxzz/ddjXM/fS7++//+Gx6HBy8/+zJuvuFmrF61WtYfceQRuPJbV+L0lacLqPbavTjrpLOkLRd+/kJ844pv4Nzzz8XPbvoZ2prb8NMf/BQvPP8COjs65VxPPe1UaZ+n0iNMMsHzR6UozW9cWN+d3RFJdkHQe1hVESp8zsK4CgzSmeJyQOszYYCHBnbZm9rCIdQ89Qg0nw9dJ54KR0mxBLsZdmfDumYEXGR7OcTe0DAqbC+TPNibOmBlsFl7t9iDabWV0BqqJW1vhpZlBIEPP8zsLMBRRwFz5/YDfkyEQTbekIrsyyOZjH12MBwz9O2rZFIaejdsRbInqLKl1Xw4RfOw+jTXyjxXnjcTXTA4kSA4nVbXgR7GDDCkA4RZzB44SHqABEuVp6qPDCIJw6QT2c8SE/COv4tpAt48rsloA16yoAS8R8w5AvF4HNt2bENbtA1NoSZhUQkcjaEVg6HlvNRZikcfeBQXX3QxzvnkObj4ixfD4XDg7r/fjb/c8Rf8z2//B5//wudFKnDm8jOxZ88ezJo5C9fdeB18RT584eIvCLhcunQpzv+n83HWirPw4nMvyvKfXv9TXHbFZcKYLluyDHt278FhMw7DTb+4CVOmTMHf7vgbvvmNb+Ly/7gcP77+x8K4LlqwCGVlZXjy+SfFnJvtnlIyBUuPWYpp06bhnvvuQeP2RtnumWeewSuvviJ65LqGOjz/9PM475zzcPoZpwtYJ3C//bbb8fBDD+Nv9/wNKz6+QtnDnHK6yD2ikSi+fuXXccRRR2DhUQtx4nEnoqurC9f+4Fo0TGzAju07cN1PrkNJWQkeeeURGYKKpCJ53AUH76YMOOsIxrG9I4zW3ihcTrtkeJtS4UFFkaugwW7ZvURLL2Z8I/NL8MtEGEMVS1pD5UvPwNXRjs5lpyFe2yBVOeRf4nGgxKMsz3IqBFlkexloxSCrPNleuifYdD9ca2sXLJqGVG2FuCmk66uRLtlH6mMmenjsMQV2jzlGsZ6DaEzYN2R+DV9gzodigW1WSNY7sr+GHMJggWPt3fBv2g5XWQlK5x0GCy3cDlSh1IFyk8ZGlemN16WkRLG/U6aoz2bg24G6OuZxc+gBsr3GqCGrGyOHBrvLZSbgzaEjx7iKCXjz6PDRBrw0u57gnQCf24ePf+LjuOf+eyRfN0GakUqXzCslA5zzn5CpDymDmD93Pmw2G9asXSPD+wISrC4cu/hY9PT0YMv2LQI8qUF6+aWXsXnrZtRMrJE31nv+fg8u/n8X45IvXIJf/+7XonWljmnu7LmYNWsW7n/ofjnmSUtPEg3xu++9i2lzpok0oMhZhJVnrMSqVavQ2tkqIv+F8xcK8/v0C09jh3+HHJdA/vhFx6OmrgaPPv6oOE586dIv4b5770NvoFckDWSHjzv6OGn7W2+/BQttrKgVzlhx9MKjZfk7770jmiqex0svvoRnn3sWi5cuVjqqUBoNtQ340Y9/hKu+e5WcB3+QVq9ejeeefQ6f/eJnEbKERKbxUS8EVW3+ODa2BBBJpiXFMYPdplV5Re87WkXTM8wR+JIBHsr1oWjrJpS98xoC8xchOK+/iwO9bun1S/BLwLffQraXHsDMzjYMtteSSCq7sOYOkSggEhOLMMMuLM1MZMMVRlPr+vTTQGkpcNxxwOTJ+20+2d9IPN0HhPfFAjttFjj27IG1pwfls6ejfGr9fvc/phWYhERPdoEPPlDSB7LwTCJCv1+6PhAAD7dfx/QkzIOZPfDhHjAB7/i7K0zAm8c1GQvAW54pR01lDS688EL8/k+/x3b/9n75urObTxBKz8B0dxozp8/Elf9xJX5y/U+EESZAJhD+o5e6TQAAIABJREFU8fd/jBuuvwFNrU2orq7G6ctPx5YtW9C4qxHU11IHu+qVVVhx5gr87rbf4bP//FkEEgHR3C4/eTli0Rhef/t1AdgnLTkJjTsasadlD5rDzYgmoyJVuOHHN+AnP/4Jmlub5RgLjlwwJOAtLi3GM88/I6fx5S9+Gfffdz+6/F2ihYp0RzBl4hRcffXV+O73vtsXiEYW+9prr8VNN96E3mAvPB6PAN41761BR1cH2iJtAnjL7eWYOXkmqmuqcfvtt+OY448RbXJKSwmrS1lId6xb6pplbw/4I0mRO+zujiAST6HU48S8hmKRPhQ6eGpgvwvwFeY3Kel+s4s96EftY/9AvL4B3ccvQ9r5YScDMpvC/Lrt2OcQfzbbS21vVdWHbwFNg72jB9Zm3Q/XHwSKiyThAxncVE250qXmW9iWTZuAl18GamsV8B1G1jgy5n1uGXp6ZDYpEwgCO3dLamHLtCnCJtOdmTIIvhiwr2hhx8x446Yw8I0AmGmO6f5A1wcG/vFFYN48BYBN+cO4uVxmQ4buARPwjr+7wwS8eVyT0Qa8FMVPKpqEYk8xzjzzTDzwyANo9DeKhlf8avUgM3Fb4J/NhjpvHbav2Y5lJy7Dzf91My697FLs6N0hgHd66XT88dY/4srLr8S69eswc/ZMAbydnZ1Y9d4qEd1TD7vuzXUCIO+9/14sW7EMgXhAMs2sPG0lent78fa7bwsjS4Y3Go3i7dVvS7sIIsnc/vG3f8R/XPEf2LR5kwTSLZi/QCQNgzG8vmIfnn3xWdnfly/dC3gJRre8vwUnHHfCPq/QlsYtmDxxsrS3paUFH6z/QGQTkUQEE4onYPVrq2W/tHGrqa3B8uXL8ZnPfganrTwNoURIJCLhRLiPMc/jdjjkNuVwelc4ju2dEbT0RJGxQLS+kyu9KC9yCngazUI9q5I+7M34ZkkmUf38E3D4e9F+5seRLC0fsgnU+irwS5ePIVpLbSnZXoKo2jpYQ1HYmjthZ8KHbj8yPg/SNZWiwSXQJXgctcJALyZ2INNJEE5PYgZ3jaB0btgB/44mWCY1IFldLYkxhir0aaYTBKUQ9Abm/EPpoEfQhrw34W8cwS+BL5lwan+Z9IKsMF0fqH+mBdpI7evybqC5g6F6gM8nC68fH1OZNCz8mE6r3wymieQ6BnbKao2G8pKpkHXkucY563Ebfa72qe/P2AfnoEOQRfbH/WfkeBlktAys9K/mDxcdhwwtkL6NRXfxkboZCyys27c/Nl21X45pFPm+dwFHKzPgeajfF343ygfvrsMD1btQd9T+R21yuZNa17fiG4u/geP5u2CWEfWACXhH1G1qo9EGvBTFE0Aec9QxaGttw67mXehJ9GBPaA/iqbi0geL5cle5SBGYjIJWKetWrxMweuNNN+JLX/uSyCD4Y0HAe/tvbxcwun7jesyYOQOnn6oA7ztr3pH9MvrUALzU1p604iRhW8kcrzhtBfy9/n6ANxaL4a1VbwngJVPK9t7637fi2//5bZFJUKNrAN5nXnhGGGoy0VNLp4pcgYD3uRefk/YNBLxb39+K4487HpdddhkuvOhCYWflR08f3qTrxOHzD0dpUSnOPO1MCUrjeRDwss20OmPf2DI2vPrSq3jy8Sfx6COPio73E+d8An+++8+SDrIr2nXI2pPlcXv325R2Y83+GDa1BoVNpMZ3Vm0Rqn3uUQt0y24ApQ4S9KZrf70b1qHk/VXoXXgMwjPm7vM0ebtQ7kDgSwDcl+ksk4Gtyw9rcztsG7aIHjdTVQVt2kSkjaxmXnehujD3/ZDRfOEFBcQJ7Jh2mZKHHEoqHEXveiVXKp03A/YilWaZz2iRQiQ0RJOaZMzbV9IQNxNjOBQLTAC8v4C4HJqWfxVD/kANNgEws+oRALMYAJhZ3yhVGefFiPpnM/m7ze/yZ1FzwxFg4Pfs+qwj37NcBPq+pwkgFTgjJBPQmEjBRqyWTMo6vjhkkilYuS6lSR2LllbriUulHoGpBktKk5soo2nIaCkBl1ye1jTYdPApYJXrBcxqWdBPSdEEPHKmfwbPm9aUBJo8F5udJyPL5DzsNmRoT6KvFzBptcBqtcEiy619UpcMJX3GdzoN8Z/eYoGmg22x29RpDeMZwi5gNQby8ohSl9umM1kZSwl7lXMR5XCyn7QYXsoyOVeu04G2fNfXv7dpM+71vYe6eXUFuRtNwJt/N5qAN48+HG3AS0svAsif//DnuP666/GH2/+ACz5/ATojnQimgtLyEkcJSt2l+P1vf49HH3wUf7n7L4iH4pg+dTquuPIK/PSGnwpzy0I/3x989wciBWhpa0FFVQXOOPWM/QJeMrxkSwcDvASPlEcwh3gsHUODtwHfv/r7uPmmm9HS2oLK6kocfdTRYqn2wssviLyCXobUJ0+snyigeyDg7fZ3K+u0nigmTZiEr172VTH2ptaW1miSkQ0ZkSZwTkeKs047q+88dgZ2CvimewUD2qg/5o+h+BLbnLjmu9eIrOO5l57DlPlT0BJqEb9fs+y/B/h73hWKY2tHCLu6ogKEJpd7MbmKgW6jyH5mNY0PqEA0iWjjHriefhyx2gZ0Lz0FGf1Bua+z8ASDqAoEUOYPoKjXL8Fb6ZoKCTZLe51I93QCxcUqqO1AB04xuOuZZ5SlGoPaFi3a53B+ZGczglt3wTOlASUz9s8qMUnIXgCcQjSZlkx6gxUjII56aSWFoLf1aHP8+7kfyYiTASYA3rVLUh9bYnEBQ7bpM2CddzisZeWwFpf0eX6L9zesEltAADVwng02+wClDkgHAswhAaoeT2GwfYMBUjkzMppM0SwgUkOa55NICNDkPJNKIW2kcU4mZX0mmVTbDJhzuQBQvhTo++vrPf7TEtnZbLDabMjoc5Hj2O2yjOskkJHrGEjJc7bbZRJgqc8tXMdtuD99e/a3bKvviyBVvgugVeBT6litQvgKWB1Ck62lUtB4rpqap5JJaKmkfJbl9FfPKPY3zf7LcMoISCWTzGXjpbz7wVrcGXzcBLzj5YLw3ssYY+PjqFEHS1NGG/BST0vdrRbQsHjBYqRSKTzw4AM4YekJfemD7TY7nnzsSVx4wYU45rhj8MDjDwjAW3jkQqn//tr3kbIoMOe0OLFwwUJomob3178vP/h0adgfw7svwMugtdffeB1HHH2EvAEz0IyBcd3d3di0bZMc96zlZ2Hnrp3Yun2r6Gb5wNmxYQcWLlyIJUuXCOAle/tv//JvuPuuuxEMK59gstbHHH0MOto7sGnrJthddgGmZIh/cfMvxHni4q9cLMk5CMaN89jp3ynAuGl9E277n9vwq1//CqVlpUIvMHCPFmVnnXEW7vvHfVh4ykLRHx9MmenGy/8HGcPm3hjWNQVA8FTmdWBWrQ9VJW5JcjEWJeEPIPnQI0hEYmhavhKauz+75wqE4O7ogrezF+4ev7wgxZjwQWQKVXBXlUhQXp8XMcEEmVVKHYbS9o7FiWUfg6DuyScVuOMwPu3MslhMI4mEFomhdM50OCtyY4MHOw3KWHhdyQKLPVqcSVwGd9GgA4Swv5wkXfJeJtgIpB04F7CpB9kONhc4alWg1Jh/CJxmbW+ASakTicLao3v/UgNMXTRfGgjMmK56yRKl1aZMhKBrhEUAJ9lRAkwC0nhc5gJYYzEFSjlxGYEoP2cBWS4jmCUw7VcIMB0OAaBWvmwRNDqdCnRSf223wzZguUVfb9Q3vrOuAE0DeB5AVw4BqwStOpg1AKwBZgnSBdymkmoo4hApJuAdfxfSBLx5XJPRBrz8MZdMa74GrH5jNc7/1PkIBoNY+bGVWHzMYgGub7z+Bp55+hnMXzAf9z96v9h5ESg+9ehTuPD8C5Ut2RculrP86x1/laCwO/5+B87+1NlSb+XpKwUovvXeW2gKNkmSh/VvrceK01fg7nvvxtIVSyVojezwx8/4uGh431z1Zp9LA8Eoged/fvs/UVtXi3vuugd3/PkOXPuja8Url5nN/vcX/4vvXfU93PLft+CT530S27dtF8/ftrY2NDQ0gFIH2qz97Ac/w8+v/zluuPEGLDh6AZaetBRPP/40PnPuZ+R8v/q1r4qP7mOPPIZbf3MrrvnJNfjK5V+RBBsfO/1jfeexM7hT+kbza1h29DLMnj0bX/nqV8RfuL21HTfecCPC4TBeW/UagtaguF4cqhnX8ri9c96U78ydoQQ2NAfhjzEpSApzaktE6zuaDg99DSRweOUVpD5Yi9CJyxENpmBt64anJ6AAbmUFopVliNZUIOEb3CqMgK3Eq4Cv2Jz19CjfXrK9kyYp8HGgC0H4o4+qYfwjjhAQF+sNwr+pUTKlEezK8O8+ipHdUDIsWqnVVQDUmHNZ9ncuT2kWRBIZAb+ch2NppDMWcUshW8c/DkMLOworij1OFLvs8Ol9yT51kCIe60JpCPW/lD68954KhCMAJSM4bx4ylIoUFyPt9aoh61hMTdGoAFQCVmFOo1HFrpJxJajNBqo2G2xMha0znzY6TJDp5HeXS82dTliZ5Y9g1uUSUCvAlFM2uzrW/TPS42UyAk6FcSVYTelMbDYbqy9nnY9qMQCvu7QwsqiYP2ZqePO8mUzAm0cHjjbgZdM4BE8dKvW8/g4/fvWLX+GJx5+QICyX24UZh83A5y76nPjqph1pScdLf90KTwWefeJZ3HTdTZJ4gkNLBMVX/ueVKmArGUKRvQifOutT4lP78jsvy9A+NcGb3tmET5z5CZFHnHDmCRLcxQC681acB7/fj1ffflXcHJYtXSYPiuuvvx7f+ta35DhkUv/5kn/G1d+/WmQXkkY47cQ1V12DRx58RDTAhx95uOiLr//Z9QJSn3z5SQG83c3duOC8CyT5xSmnnYI77r1DfIZfeu4l3HjdjXh39btIJpOYPWc2vvK1r+D8z58vgXIDz4NaZI6d1RTVYOu6rbj+R9eLfVowEERNTQ1OOvkkfOt730LtxFpJB8lsa+ZARx7/CFmbUuvb1BvFhpYQ4kkNE8rcmFVXLEktbIW2lkozm5kfNua4b+uGbf0mZLZuhbZ4AUILFqC7rBTdDteQw/RDnbHHaRWgXmoD3G3NAJ0DCHpz1NHm05PZgDQbhPYDpm0dsN55FzqDEQTrGzDxrBUoO2yGShO+HxCbHVSTTzvJAlNTbXgpc76vwDj6Jvv0pCF8oSAYZqBcvqWPbSWDGon0gdYMQWs8Do3XjnOCXwLX3l5k+DJDFr+5WQKZOARvramBdeZMZKqrYa2shK2yEhYCWYJSj0cAK8GqAVyFdaUMoND3dL4dksf2lAck43GkEvE+CUE2mDVkBmRqx3MR3bMup6A2WCw7bfpLma7tlRc1XUMs11DXDktdXX4hy7m9rFPaYvVZSTKyj6N0xWqZccw333oLTW1KTlioMrFuohm0lkdnmoA3j84bC8DLBxQ1rwwmI9vLlL7ZhtccimcqXWpemWqXUgA+9Jh8ghpWyhskKUVGT8mrqZS8MS0mdbhvgj1KBZjKl/vmcShP4H6MfVa4K/qyyhDsklU9eenJIpt48603pQ3chvuinICscE+8Rxif7HbzfAzxP9vOutyWQXjULIve1mIVz9xQKqS8fR1FfefB7Y3UwkaKZG6XfR5kbLlvtrHMWSastQT16amPeTxmmuO5cR+mnCGPf4IhNuXQeFsojs2tIXQEYijx2HDkhHJU+hwjD4DSNAVwmzth7eiGrbMXcDqgVZdDqylHuqEG6WgIuO8+NfR/yikScOKPJhCIpUT3y1ib4ZRSjx3loV6UdLXCUl8PS8MEuY/4PzUYOzpw2XDqGkP3+2tfoKsTjavfhjMcwoyXXoPd4QRWrFBD9gRpB6iktLRk0hMgrGfV43yoQWrqQLNZYAHClIymksKyCtOaNckySgaMOdlYHXxxXxmdSSUo5We72y1glZMwr2RX3W71mWwr5QH0/SUAfustYPVq9XJD0MJ1s2cDCxYoaQuD4Q4RNwgtmUAiFkMyHkMyFpXPKX42AgAP0P3Dw9oo2xBZh5rbHQ7Y7A75LMsJLAk4JXhtL4gdCEQP4CmYhx7HPWAC3jwuzlgAXqN5fHAStBGQMviKD1zKBQgICRrJkBK4CZiERdZLkJbdKdnOqF8VgJlKSH3WG5gphiCTb6g8DouAywxBgtavLgEstcWnLD1FAO+rb70q3rdkgg3Ay/YQmLIYwWLcr0S56sCYMgJj4jK2U9oEKzRoAnq53ljOc+L2ch6aOg+u5/6NgJLsjDcEENnHZh3W537j6Xjf/vO4BcxNc+iB3kgS2ztC2NIeEtur2bU+1Jd69upmh9iHJZ5QwLatB7bOHlh7Aki73UhXlaqUvUzXW9xfoiDD6pEobHffC6vHC/u5n4bVVyzsJ+OxAhFanGXgj6Zg04firVAPUaUp5Tc1VzpSBjdZURaPYkLbblT63PDOP3xM2N7BumXPhrVo3rQOE+ceiYbZ81SVjRuB3/1OJWw46yzghBP6pSvO4RKNWhVG7odDUQT9IYR6Agj3BhELRZAMh2GLx5CJRWETHWwMlkRcstXZbVY4XU64fF64i71wFxXBVewVoGolgPV6YeWkM68iESiEHzJ7gb6/lI7QAm3NGtW3XMZCecKMGcCRR6qscGT8xykIZr8nYlGk4nGZZ382rL9G7aIP2LGAVYJWHcwaANYAs1Z9ud3uMBOMjNVF+YgexwS8eVz4sQS8eTSz4JtWuislNfBpJ50mgPfF118EnRG6Yl0FP5a5w4O3BwxLJUMTykQSTb1xvL2jFz6XE5MrvJhdW4qaYreyVvKHYG3rgrWzG5BMZhHYSkphramGfUIDbPX1sPt8CohmaU+zWVTjxUe8Wm+/HdiyBfj3f/9QBjNKLzpCCWGfyf7mWrw7tqK2qwVFRx2BysNn7bU4y3UHI6yXiEawbdWbSMVimLboWPjKKz+8p3feAf76V6U7PvVU4KSTCpMYY5A2U88qQVmhENLhMDTOybxGIshQWsBJlxXI5hwCJkD1KuCqOV2IWp2IO1wIWx2IWF0I8kXb6ULGcAYYcFzKIopcdrHBK5IUylZ5gWLyjFEtDBYkCKZbhhEMx2WGUwEZYCbFmDNHBcSNYWY4kSDEY4qxjUWFteVnsrijViwWEJwK40qwateZ2Gw2Vl/OOmYxe2C89IAJePO4Eh9VwEsJwaTiSVh58koJDnvqlaewO7hb5AFmGX89MFjke18E/L4i5sly9jGdOuNpLBtk3cBo+j7wOaBLYkkNu5p78MyrG1DU24GGVAjTrbSRs8FZWwN7XR0cBLe1tRLYk1ehn+399wMXXAAsXTrorshAdwTj6AzFxaZrf8XZ1YGi7VtgLS+Hb/48VNeUjWpwXueuHWh8bxWqJk/FlAWL9q8bZfIKBre1twOf/aw671yD7nQrLAGywaCAVoJZAbHhsABZ0cXqgVvUudrJcnq9CtBSPsCXkqKivslwDthfvzJAP1sTHIolxSliX6mTBUtL9jiVMEMSaPR9toNJNQpejIQYlEPQEm3rVuUI0dmp+oXrCXxnzVJAmBZ3fAkZoT8wtbOG7IBMLUFuMqrmYtFVoMJRDQevp9PVJyHIBrOGzIBMrVnMHjgYe8AEvHlctY8q4KXOlqmGDekDpQtMS3wopOg1WEneFoP5Z466YXy2AX2Wn+egBvQDDeeH8AvN4xYvzKbpNFJdXUi1tCDZ1oZkZycyoRCsPh96vaXYmHRhu60cySIfPnFUAyZWeEE2r2CFgOT3vwfq64HLL9/nbg3g2xFMILkPwa81kYB3xxY4ensRmT4DRVMnClNdU+IqmCMBwUzju++gu3mPAN2qSVNy7xL6kRL4PvKIgLLM+ecjfdRRon9NGQCWgJYAltZdBLYcujeArMcjQDbjdstcJATFxbAUFcHOOfWxfBkZg6At6sEJhPemT9YQjif3GSRndBTdIYzkGUyn3JdNzqGCmQpaQiFlHUcg3NSk5BAMjuMLAgtfOpgimdpgasyZ3Y+TDoSzZQd9rG2cbG1hnQ5sDiecbjccLjccbo98tvPzAdR/F/Q6mDsze2CIHjABbx63xmgA3jOnnokjFh0hGtw+Y/OMBfTbNb4LEMtYJJWwWALpmXlkOUGS5I3hs+jDP+gqFWJWasTsOuJPPsg2XJYVeWJEkhsR331ZZwbs10jNuK+2ZHd/v2PrxxvYHvme1RYxNs9ekHUO2SAxG8DuyzC+UFHsedxWB/Wm1Adqfj9Sra3QCG47OqD19kqAkL26Grbqatjr6+GorlZR8HppC8Tx3u4efLAnIDrwTyyYgEmVnoJE8sshGJhEnSvn11yzX+0lwW57II72YBzd4aGHh93Ne4TtjdVPQGTqYXC4HKgpdqGmxI1y78iHc0Pdndj+7ltwuIsw85jjhXUbtKTTygM2FELK7xcmNrF5M6wlJfKZ4BbbtiHDofhYDNbjj4dlzhzYDBDr8/WBWGqAbWRqxwjI5nujG4kzwswgF9cUKI6nhBXOpRD87pVHkBlWPsJ82SpYamWC1WBQTbz3Nm8WmU2qtQXxtIZYOo2404FYTTVQWwvU1QG0MDOmEfoF04XA6fbA7nLJPPuzJH4wi9kDH8EeMAFvHhfdALwldSV57GXvpoHWAGaUz8CM+TMkAlWssiQNeKZvaLkPxOlsHrGegGE9JaUKuNGD1hgAxmEqi0McF1iP67Pti7LBqwGYDc1lPyCtg2pj2NqoawSUGS4IBekIcycHRw/o4DbZ2irMbbq7G6nOTvEZtVVUwFFTIwDX0dAgDGEuheDyg6YA3tzeLeThWfNqMa26aL8Bbrnsm9mrcNddwOuvA9deqwBGDoWSh/ZgTADwYOl47cEAqO21pFKITJ+JZFm57JWJOBT4dcFlz11n2rJ5A3atfx8TZx+O+mkzlJTA71da2UBAzbksHBbGloUvD5QREMgmm5rgWbgQluJiWSaSA+otCXr/8Q8Fvi66SKUsPkTBj0qaoWzTKFOhZpvzoZJoDLwNnHarAF8DAHOe/dll1y2ocrh/WCUeDiMWDiEeDso8RVZdt0rr83ymRpjscHZhIGJlJVBTA1RXq0A5gmG+LFp1CYLLrRhbt0dYW34mi2sWswfMHujfAybgzeOOIOBds3FNHnvovymtssIlYSxYvEC0sRlLRuYEvXQXoHUYXQgMJwK6DTCdbywVEycF1jGcG+Q70zCCeb71lIsWZmRULg59Q/PMOEmQbLXADrtYgHmdXvG29bl84pDA9QS4zFJGVlmW6ak5sxlY1qHLAsGv4Sgx2Gdj3VAaz4J1qLmjgvUADfg1Atr2diVP0Jlbyf5UUQF7VZVobh21tTL0nW/xR5PY1BrEsxva4XLYsGxWFWbW+AqjlX36aeDuu5W8gQkccixMaWywvkyvPLAQ9Hp37kB4+gxEJ0/rW03XAQP4VmalX6bFFqUEZGapl00E/Nixbg3Cvb2YWlkDly7PJDtOZwIbASylBSUlsPh8Ii1gX4s3bK7Alb8ntN+idRuP/7nPAccck7vGN8e+Gq/VogTCCcUChyWRhrJQ47UdbhkIiF0OBZDtGQ2WBH2AI4hHFNDN2RmBUhS+xNC5gteHoyMdnXB2dsIeDMGZ0uCgkw4nOlZU1yiN8NSpas6AOYJkTmYxe8DsgX49YALej8ANIaA3oyzM+NkAz/S+zbY1I3DuTfRK8gp/wi8+tUlm1IGmbM/4xxzn+n7ILvcxvVa7+N0ySUaZu0xSDFNaIawyszfBJsfOlgzsCyBnA2YDRJsAeWxuVuo6BdB2dAhjm+zpEc2tBCjRlJ/gtqoKjro6YRBHsxCMbOsM/X/23gPMjqs+G39v7/du31VbdcmyiptsDAbTbAihBHAqXwiEFB5aYlr4QgiQEIrBJJDw5Un5P4EEwhfKh2kxELop7rIsWbJkda1W29vd2+/Mvf/n/Z1zrmZXu6vdvXellTXn0Whmp545M3fmnfe8v/eHbz/ej0TIhxvXt2DbiqSwp3UVsp3/8A/Ay14GvPzlC94VPX0pdyAAZhpeU0xAWyUQQLZrFai/8bDtCjl4sxnErAJSdgmRakm0voxypy52EhWcGehFqqMT6669EcFUSmlmqZWdb8DZQs6CwPexxxTwZ7c7g9vI+C7FsRZSr0u0LgPjCIIZUEkWf8q4XJlTz20XcrAKTHqRQ6WYg639bNlDEfDRR90r46Dfd25a5vH5eE5C5pQdUFNrdLY1pwP2UFAPTHaYY0okaJ/GjIB9fWq+CZrjwfnbpG6dQHjtWiWXMGCYH0lX6LW+RLeYe9hl0AIu4F0GF+FyrAK9cMk4EyQzkQMzno3kR9CX7cNAdkD+ZjAbQTWXc10Bu5Rg+P0IIICWaAuag81ojbRK5jZKKZhZjYX75/YE6qZMB8gzgWIno+wC5LnvLKZPtcfGFKgdGhJJgnSdW5aALYJb6m5lYOYpviQvUaFO8+RwDvc8dhapkF9kDs/e3FYf8GXK2Y99DNi8GfjjP563d620m5YUWOMTGBscxdjQOCZHJ+DJZwXYEvh6GVG/shvFrpVAJKpS2MYSqHDa70NH9wq0p2Io9BxG35EnsW7X9ejcsPnitrAT+NLK7dWvBm6+ecnszC7uyTXuaJRCEATni2WkJ9LITk4im84gm51EqUgfdPaizf947Bnxh6PwR+KIJRKIJRMaEBMYs6fMq8Z+BYw59s+VNpoHJwjmQIaY2m1aqREMc6Bjh0mqQakcC8EvATEHWqtR4uPUD+t0yPM/K3dNtwWWdwu4gHd5X5+nTe2MDIMZ3nLlnGRROzN5RtIZM2mFZFuziwJyBdj6g4j4ItiY3IjmSLNkmqPUIuhRiTQo0zDJLbiNmXYCZAb+0VGC+4kEIsI6mzEB9hVTLEu6zQlsq6OjKFOaQNY2n1esbXOzYm4ZVEb2ljrB+XaRX+RGpA7z1EgOP39qWILJrl/XjJvWNy9e6kBgcPfdCuC99a2S2KJaKKASRp+WAAAgAElEQVR47JjIB8hsi6uBHhNMSDpbn08CvEQ3q7WyhXAUI54gRipBZD0BhAb7RdtbamtHbv1mVKZZrNmlAtKH9iDgqWLz7mdgzcqOxmiVF3NNCJiYaIE+vgREr3iFSmBRry3cYuqyjLahc0Ixm0EplxNpAv2QZ0tDXmGWSYtscFUYYed0xR+CHWC2twj8kRi8gYU/f4h3yRIrEOwRjbFijRVIJjAOaXDM6Snxx0YqQTBstMO0VKOLBNlhfvxR281iNuR9QBaYMonmZqUlpt0aB2ae4zyCYt4jHFzP3WV057pVmakFXMDr3hfLqgUotyB4ZWpiky65P9eP0+nTSJfTwiiTKWbyi7Zom0goON0SaZFpapApuTDph2mV5hyYnY2FcovpIDjqjyLsDwtIvhyLMI8EtmRqqbMlezs+LtH6wig1N8PT1CTgli4JPv59mVoREfieHMnhp4cHBfg+d2sbdq6a2Q9X9JNsGyZGIDM7OYlqNqscDGjST3uuX/4S1ZMnJT2vt61N2i60aZMK/KJ+NplUrDdlBtROXgAIGrnDaN8QIsePwpfPi7a31NYht1Zh6CzSRx5HpH01Ept31m63llgQnckQ2hONszdb0L1MkEO5x7//uwK+L32pSll8Cdn9BdW/jpUrti2AVoAtAW4uI5nKFlroUxuMxhCOxWUIxeLwavkAgXCxPE0yIRIKfsAr6QQHQ8Iu9NjO9YUZ1mDYCYxnZY/5IUcwbAaeO2USDKbjQAkFBwJjyis4sJjK8iOZvws+UzgmUCYw5sCPaP7NwQTeESBzcH1967nM7rYLaAEX8C6gsdxVL30LkF0hS5wupkVvPJQdwnBxGKOFUQzlhkRv3BRsEgDcHe8G0yBTMsExWV2CYcotpgNh/m1SIfMsDfCdzg7z70sqlaANVTaL8sgIKuPjMpCxFRBXKgmA9aVS8BHYMpistRXelhYV2PR0K5UKMpk8es6O4P7HTyE7kcYtXRGsCVcRtJXekdIDZgSTYlhZWm9pWy4mSWDXrgSAHTgAz9e/Ds/rXw9cf31DWovuAAS/6ccPiiVVvnsd+qsF5Pt6BOhGOtfMeByydrQ2I/B1Bro1pFLz3cmBA8BnP6t0ob/yKypz2zzdNuZ7iEu9XimfRyGTRn6SwySY5GGhJRiJIBiJIRSLIRJPIBiZnyPJXMeh9/A5AKymS2WmRdfssQHHlvp7MUF3zuNPYY+9HngZxKzHPrr++Dxi1SbzUIW/VITfLsNbLqtxqSQpon2FPLz8wM7nlCcxATLHBMf8HZqx0X+IExHFzhr8ckypBQNfnQCZIJnzjPaYIJkfERyc0wTdZv5CL6S7/tO+BVzA+7S/xFfWCUrgXXFcADDHY8UxGRfKBQT8ATSHm9ESapFxa6hVxgyKY6Fu2ADh6aCYy0wJeoPn2GFKJvRAkGyScdTV6pQg8OVLPW06LYC2OjkJiy8Opm71eIRxFNaRcoTmZmFrCXQvxDzWVa+LtbFtK29ZrZN1pq6VBAk6ja0Bsgz8YoraIduPJ0ZKSPtCuPGqldiwtgOx5qRIDuab7UsyZn3mM4rZJMhrYOk7+BSe+u63kbWAyM0vRKV9xbz2nowE0B4PCgCmd+xFL/SO/dd/VUzeC16ggG8DnDgu+nkIGVlFITMpALfAIZtZUDWYbSwUjQprG4pEEU4kJLXupS6UUwgYtgxTrIDwdGlF0dKg2ao43csbXn0fgTGfU8SfXq+A4kClAp9twV+x4LMs+CoWArYNb7mEgFWCt1iAr1yCjynFM2n4shl4M0oT783n4CmX4RHXIh3oN1PiEPFp1xplA3xnGhsZhmGkCbSd0gyCaJPi2kxz32Zf06cJtJ2Dx4Mjp08rbXSDy2bGHLhlUS3gAt5FNZu70eXWApRJ0HliOD8sLhQExBxT4kDASjkEJRJtkTZ0RDpEGuEsZH+nsMLlfI0ppgzDFOqGqRWmY4VTM5wMJmvMMDWg1IkSzFJyIN6qHDIZmSZTK2xkPK5ALSP2Uyn4m5oE2DJ96+VWaGvGoQZiqYXVqWpNulradLFdnGlrea6UFNCWi36yIifQullhZ2nZ5Yg2J6N6qC+DnxweRLkC/OrODmzsSCwsgQUDfMhsUvLw/vc3RJs4dOokTux9GJ1r1qKrGkT66An0r1iHwXY6Ocyv8B3bHldJLdoT9NhucKawC1Xj+HHgn/5JrcVMYa96lequXubFLpeQE4BLoDsBy3TFz6Pe9LYVgBuN14BuwzO0zaMeS7GKRdZYM8YKGGu22K7ArvJnyDFdfcy0Y1ypwmZv08Ld3BZ3KtUqPLYFj12B17bgrdjw0mLTsuGpcp4NT4XTXI/LCKRteBkTwoyJ5bLMo1e2LK9U1P64H7uitiWYZsCunpZ1KjY9QeHhtvxbwHRFgq89YpPPZZxXpeen/lud4p6DT6C3kG1or8jWd78LNzOo1C2LagEX8C6q2dyNni4tYBjhwewgRoojNWaYsgXKItpD7SKJ6Ip1IRlKTrFVM21AMO0Ew7nsOErZCeRHh1GdzMCfLwKZHMLFKsLFCoJlJZkIpVpV2lbN1nqSSQkYq3mrLtdGrlYFvAqAzeVQoTaWwTCUEPBvDVxlWbFYS47A05EECQSxtNuiNpZg1oBYnTiB6whTXUfgHBMO7D8zgV8cHRHG5yW7VmBDewyRwDwZUmoXP/95gCDvfe9T3auLKGQUT+59BKO9PVh/3Y1oWaUlDGR/Dh1COt6EgRXrMGB5Z0xqMdshmSaXoJeSh1TkIjOMjPpnymJKHpgml16+bW2LaJ2l24T+t/n0BPKazZ2PKJY6W8oRQlp/G4xGJZGDW2ZvAUI9BYwhST3ODWoeQTVBsXOZpYHyefMqxJbn9rHs2p1gmuC2JrA+N03wK8Usq1ZxcP8erL7nP3D9PBPcXOh89wwMoPPP3u0C3gs11BzLXcBbR+O5mz49W4BODwyY68/2i9XaYGFQ2OCqbaHVm0SXnUBTJYS2agzhvC1ZkxjFT9DHADGCHHpnMjmAHQnBigRQjPiRDVaQiQD5sBfVYABM8ZkIJhD3x0EGmNNkhi9qoXyAPqxMLMG6U0qgI7nJtloEs5xP5rVUUgDWwZAJgA2HlUaYY6anJYAlqDVAVqervRQpa+mXu/f0OO4/PopIwI8X7WjH+rbY/DKfUWf4ta8BP/sZ8J73ACtXLujS5MbHcOzRBwU0bbrpmeenB6ZE5dAhYZLtLVsxEG/BUKaE4cmFBUox0I3gtyMRlmj9i1YGBoDvfQ946CFgzRrgta9dcBs1qq4MOBOZAgFuegJ0V5hPof42HE8ikuCQACULblkeLUBdcoUgmiDY1uOKTiQvhGpV8KVwrjKtUCdH8rdjesr8KdsYnEqv+mnbTFtPjmOOX5ueWgce1Kx38PFHsebL/58LeJfH7SS1cAHvMroYblUufguIxRTZSoI7MpIEr0Y7SqDHTFjZLDz5PPLFHCbLk8j6LEx4ihj3FuCJR5Bo7kRT6yq0Na9BR9d6hGMpcUWYrVACwaC7TDkjA6cZiMdCL2IDfgmAOVzQQq1SQdWy1EBQqhlXglfRuWoQaxUK8GjQWgOu9F5l1zhTUxOwBoMCXqvBIPz8m0FKZGM1gDVglufHFMJTvY8u/vWb7xGZHvjhE6N46MQoWuJBvOjqTqxtjYJZ0C5Y7rtPJWh405uA7dsvuDpX6D/2FHr278XKrduwats5F4YZN6ZGlsOGDcKYZspVDGWKGEgXJSXufAsDizoTOtAtfhFTy46OAj/+sRqY/vY3fgO4+ur5VnvR65ULecXgphlwNgGC3inFAYKMSS4ZulA8gQhZ3HgCobCWB/HjxsHOKYDELupzgEimPZ7afAOwOL9mVeawV5hpe0MEzrbNFCa6BuCm1UPXQarjOPaF9lmr7yzbz+vY5niSyv7cec/n2FPaUstxZmo3U48Z299clwWcQw0FT7+mc7WfQciz3AdS7wu0wcMHDyL9gx+6gHfRv/DGb+gC3sa3qbvHS9kC1MdqACtd6rrLnYCWDCatqTyaueSYSRbkxeH3K6aSrCT9VfUg0fzsao/HFYtJzajuaicTTOaXTDC9hMkEZ0tZ8QzuiHWgK9qFVfFVAmBnLHwhs74MUisXkc6OIjM5glw+jVx+AsXsJDylMoIVL6K2HxH4Ean6Eba8qJTKojcTttXxomcAlwBUAlfWVcsDBLBqOYFhZWkfRADL4Iy5APqlvJyNPvZItoRfHh3BY6fHsKYliudtbRfge0E97MGDwD//swJzz372rNWyLQvHH30ImbFhbLjhJqTau+Z3CtQNk+2lHvmqq5TnKYDhTAmD6QKGJosLisSPhfwS6Na2UMmD7rKVF7pQZQoInve3ibI3yzmm5vnhh4HvfhfVeBye225DdedOub9oDSegyLE+wafZryyfx9/5XFbS9eZoHVbIq8ArU1dTXwdY4SRZ2wi1uOEwwkz24Npgze+edNeqqwVcwFtX8y3Jxi7gXZJmdXe66BYgW6lBoHShG0bSBDRpWxsylGRkhbHkwOVcZhgWgjjd1S56UTNN4KeDn6iflW546kXnSrOpX6QCjh1sKusnrCqZVNuGXSigXMpjdHIAI9lBTKSHkc6NolTKo9WXREegFa3eBCKeoIBUbussAjoJVI03ZTCAgtdG3lNG3mcj6ymj5K0A4SBCkQRi8WYkYy2Ix1oRj6RERlGP7nXR1+wy3JBA8kdPDuLoYAbdLVE8d2s71rRcIBiQ2tVPfxrYvVul4nUEjRGwpQf6ceyxh5BobsX6XdfD5/OdDxTnApK8n44eBXp7gfXrge7uGlAsli2MTBYxOlnEZKHsAKIVkKM2QJL3vzBpDmCZDPuRCvuQCgcQ8km33uz1aoQBLCUy9DT+6U/VnbFrl2LGF5GGmqnMi4UCCkwAUczD4r7nUYLBEMJ0UQgR5EYum56IeZyau8qlagGvV7m9cKBkzetV7yr+bjnw3nT8flzAe6ku1OzHdQHv8rsmy75GNTaGP3a+WDkwgIkAzowJQsk8mgeBDnKSLnc+GPSDgtPmYSEA0Nkt6fMplpLsq2Yqq5zWFjICZAlWdfe6AEZ2M5GBZWCE3p/40/Ilz7pooMnjeqtVqQvrScsbAa86UtfMk3OYDgK0JY3PAGXWh3VlHX2+mgUW61b1eTFuZ9BnjaC30I9ThT4EgxGsaF2LtS2bsDrZjdZEh3IamEfUPd0ijAzCSCIYeMdCZtkph5juNLHsbixek5mYPyeA00xiDdDN9PdcAG42hlIHoAynC7j/2DA4XtMUwa7VCbTFgrPXi6b799yjurV//dfB+5H3R29vDwYHerF69Xq0d3TW19TDwyodLF0oaGs0zUOZMoeJgoWJXEki6xdSUhE/aHPGYc5UtQvZ6VzrMosXpQ78DfF3ctttKlPXHIUgN88EEPmcjOcTcMbfPIGtANxIFIHARZR0NKqt3P0s2xbg81l6+uiSw94Lvnsoq+D7hFaJExOw6YvOWAf9vnAB7/K7nC7greOa9DMdY4NL4dAhdLa1CUtj2zZMTDnTtLPblfOExdFdgBTam7/5EpYXsQaiXKcGFBicxG3JRNIDkfvSFi1ch8t8XEbwZ9bjfvRg5slXrC7SHWm0bx6PZBOq8CuYEgEN4OQrmCCQf7NuZL24jmOQ5dwn5/Eh4khtyeNWnPo6fWzpHjUVMcfiV7eeFlBM8EtAEgjIPjlPAKkGzVIPs41ej5IAgmypE4E0x5o5FSBtBpHzKT0fy0I0bKP5UZxIH8fx8ePomTyDsD+E7kQ31qfWozu2BvFg/Lx9zqgH1Dqysl2q6YGzRaULZppmH7yyr6ZgCk2BpADiOYHjhYDmLMBSPiYcwHLefzf4t1PP7oYzRdH4MuPVyqYIrlqRmN39gB9S994LDA+j+KpX4tRQv5x/97qN0nXekMLAQYLeXE6BXi1xcO6bv/2JvAK+HC+k0Ce1Bn7DfrmXl7RMTAD79yutMgu9fKlZ1j0rvL9zBLi5jIBcuZ8uUPyBoAa4EZEqeOtw9bjQsdzlV3AL8N0Ri8Hf2Ymi34+/uusu/NdXvoKR0VFs2rAB73n72/Hbr3oVrMFB2PRM1+9IF/Auv3vGBbx1XJMHHngAj338E3XsYeqm9sQ4VlWruH7jxpqmkC81glMWhmTwoc6XA8Ev53K5vKw4XwOvWrc219EBSbLMsIj8WiW7yR8yQZ956egsNQSuEuFK43DNmvLFVGNQCRK53IBLrm8CnzRwrQVCaRArJ8A6OgAxt6l5qBojb13nWl1ZJw2mJWCE58H9mPX0vIWCTgGQ8wicaNjFnWNHTKPcm+nFsfFjAlQJTDvjneiMdIov8GKSWVhVC/mySqtMAJwr5+Dz+mTfZH45Ngk3LsY5Xi7H6JsoSGAbP9vakyFsX5lEIjxzAOLwd+9F74kjaH32c7F657VLc4pnzyqJA62NCHxnAXWFso2JfFmAb740LXjrAjUL+b2a9fUjHlpilwIyYJRt7NkjKWoLO3cgt3ED8qjIB/iFCllcBprxwyLoWoZdqLnc5Q1oARIe/o4O+Nrb8ZI77sDPfvEL/Nk734mtW7bgC1/8Ir77P/+Dr/zHf+Dlz3qWgF6TEMcFvA1o/AbvwgW8dTQoAe/Axz/R0CjM5G0vxI0XIcK5jtN2N13CFiAQHy2O4sDwAYyVxoTdZja4ldGVAoJTwdSijs4Au2w5W2OCi1ZRAC+BL1lg2qH5PUsMdhZV84u/ET8iCXwfPz2BdN7C1asS2NQRA71vWXhNek4fx2R6HKvzJTQ99Cjw8pcD69YtTWXJjpLtJdgl6L1AlrNJyh3yZak7EwospERDXiTDAWG3w/P1LF7IAQCUikVhcnNnelB+8iAwNKTcHbZsAZqbp+zNx8xmEmxGoBtFwA04W2Bru6vX2wIMYA52d+MbP/kJfv13fgef+7d/w2vpPV2pSI/oM269FTfv3o2/e897YA0N1WwbXcBbb8s3fnsX8NbRpi7graPx3E3n1QJMatGf68fpydPiBsG/NzZtxLrEOkmIwcxuiynUApP1FR1wKQP+TdBLT+BoMIqYP7b03dyLqfhF3Mayqzg9lpMEFiWrghvWNSPpL2Gg9yQikSi6126En76tTCLx9a8rfepSfayS/SToJTgk6F1x4bTE9C+lDzGBLwHwQuPREhEGuym9b8BXn+TBssoiVaDLAgPQphTKNk6dUkk+mIxkw0ZENm1GpLlFgO6Syy0u4j3lHuryawHqdkPr1uE3f//38csHHkDP8ePKb502j4zjYOwHwW86rSQN2qfcBbzL71q7gLeOa+IC3joaz910US1AG7Snxp9CX6ZPwCozwG1p2iLjeiQKDHzLWtkaC0ztCKUPZmD65Su1FKwKTg5lsffwEdjZYVy3bSu2rusGdbC1Qi/aL30JuP564BnPWLqmukBA22wHZnBbOl9CumCBDPBCCq2KJdAtrALeLmjhpnfO1LNGk8sAtJrn6kwH93gQDYYQGRlD5KGHJfWrMOa0NevoWEh13XXdFmhoC1DOEFy/Ht2bNuGWW27Bf33xi8rvnPEulPZxmpaXo6OwGdSqpTku4G3oZWjIzlzAW0czLjngddigiAOA7s6TMCljj+W0RJlHoEcdp+tuusxagPrc4+njov0lS9sSbhH2d2VspQDVxRbmGyL7SwmEGagjpvSBwJfsb8gfWuzuL7vtyEiePnUMBauMYngFToyWBfhd392EjqQj9SzTERP0rl0L3HqrciVYimIC2ng8sr0LTOubL5HxtZAulJEvLUzywExuBL7UNSfCgfONRUzwmTgsZM9PBjGtPeioEKV9WCQ21R+XMo59+4AjR8TpBTfcoNjzRVibLcUlcPd5hbSAx4PAihXwrl6NYCyGd7/rXehasQKf/tSncLqnByu6uvDuO+/EW/7oj1AdH4c1MOBqeJfxreEC3jouzlIDXnaX+Ftb4WttVZZX+gVaM4G3LOVBm82KLUolkznPC7CO03M3vYxagJKEs9mz2De0T0BqU6gJ65PrsSa5BlF/femKGQDnBMBkg8OBsABfyiC4/8UE1l0OzTs02I/e3pNo61iB1avWSpUpE3iybxInhjNY2RTFjlVJML2vFIKzr35VuQ9Q18tMdUtVTEAbGVAC37m8pGepA9lesr48J8o2FlIocyDwjYf9CMJGqagkC5QvzFWCoRAikRii0diF7cMY8U65A8EvUxlT60sGnZIOV8+7kMvlrruYFiDgXbkSuaYmtHR0YN26dVi7di3+5M1vRigYxJe++lV8/j//E3/1l3+Jv7jzTpROn5Z3MfVDLsO7mAZf2m1cwFtH+y454KVYftUqfPDv/x4f+fjHazWlpi2VTOKqrVvxKy9+Mf749a9HezIpgnl7bKymIarj1NxNL+MWYOriwewgHh54GFbFgtfjxaamTdjQtKFu8MtmYcAb5Q8Cgq2s6H8JfskqE/waW7XLuAlh2xZOnTomAK57zQYkUk3nnc5IpoQ9p8dFH7uhLSaBbWR+pdxzD5BOA7/2a0DT+ds2rG14DGp7WQh6k7Nk9bvAAfkRbYDveL5sMvHOuZVtlWAV85JYpWqVEA54EQn6EAn4z9P8+v0BSedL7bMkglhMYXcxs9E9/rj4feOaaxTru5Ttu5h6uts8fVpAA95SayuSra3o7u7GoYMHEdR+8fSC/5WXvQz3/exnGDx9GsHRUZT5YVapuIB3Gd4FLuCt46IsNeD1JhIIrluHD37yk/jwRz+KD/31X6Ozs1MSKoyOjuKBBx/Evd/9roDfL3/hC7j1pptg9fWJAbZ40JqsMEYKoVPRSgIGR0rd2nraK7eWPYzJGOj3Sz9aZgALhWqsiqxj5BS2rbKVaV9bYZpMJjH66BaLyq/XLRe9BQT85gZxIn1CdL8EvzvbdmJNfE3DZAk5K1cDv2J/5vEhEUwoB4hA/LILOhobG0FPz3GkUs1Ys2Y9vF7jhj3z5aOjwwPHRmQh/XuZqlgcHX7yE9Ul/7KXzSvIbNE3B1++BL1MTzzPgLa5jsVgPbE4K5QxOc3flw4VpWIWdjGPckklPJmpEPzGwgE0J5NoTiYE6DYs+IzRdwQVDz0E9PSoRBbU+jI7nSt5WPRt5G44Qwt4POK/G1q/HonWVtx+22342pe/DOvsWUlaFFi1Cn/7mc/g3e95D/Y8+CC2t7aixJ4X23YB7zK8oVzAW8dFWXLAm0ohtGEDPvDxj+PDH/kIDh44gK3r10t0qAGXBw4fxste+UqMjY3hsQceQHcqJV6AzATjS6Ug2ch0EgYaYleYFSadRoXdLrTGTaXgT6VU5hiuR3/eYlHJJMbHRSJB4O1LJuGNRM7piCmnyOdR4b4KBfgSiVr6XgJeAcOFAmzuxxG5Wkdzu5vW2QKUJvRn+nEyfVKcH2h3ZgLeGiVJIMCmnniyPInJ0qQAbGZ/M/Znyj16eRaynAS6Y6MjWLV6Pdra2uddUbtSRc9oDg+eGBM7L+p7u1JhBA7sB+6/H7j9dpVoYSmLCWgj6Fu1qiFyCvr7Uus7PJ7BxGQG5WJ2zqQQjC8IhiIIhCLwB1UyiEjQK3pfevzO5mm86Gbhs5DuDg88oD6qCfjJ+nZ1SZput7gtUG8LUFJIwPvs228XS8L777tPelMpJwx0deEjn/wk/vL978eBvXuxKR53AW+9Db6E27uAt47GvWiA9667hOE9+MQT2NTSIl0mZEuY4jDQ3o4H9+3Ds57zHPzhG96Af/q7vxNZAzPD/PAXv8BHP/lJPEKTd6a037FDssK89LbbUKH0AZBUiff+8If42N/+LR7fvx/NTU24/YUvxN+8733oSCQEuBLwfvN738MnPvUp7HviCYm2vvqqq3Dnm9+M3371qwUc+yIR3PziF6OjsxOvfc1r8KfveAeeecMN+K9PflIBZ23VUkdzu5s2sAUoQ+jN9uLExAkM5YawOr5aMr11RbsaxsQJ+C1nMFmclDHBrjC/wTgSgUTDjtOIZpnMTOD0qeMIh6JYu24D2AW/mEJHhxNDWew7MyFetteuSaFzcgSeb30TuOUWYNeuxex2/tsQAJL1ZPc/QS8TViyy0GUhx8xn2YxYiRH85jgUbZTtqSmNfYEQgqEoAqEwvL7Z245JLqj5TYR8iEcCtaQ6i6zi1M14zmR9mQGTH/Td3cDu3Ur3uwh9c0Pq5O7ksm8BvmfZ0/r3n/0s3vWe9+D+n/8cN153nUoh7Pfjpmc+EydPnULf8eOwz54VwsmVNCzPy+4C3jquy0UHvPv2YVMqhSJ9P5kWOBgUQT2jSHc/85k409uLvlOnJEr0+z/+MV56xx140W234U/e8hYBqf/6b/+Gb3zrW/jqF7+IX7v9dslW9t8/+AFe+Vu/hZe99KX4nd/8TYyNj+NDH/6wSCfu//73xfT9K9/4Bn7nda/DK1/xCrzhda9DIBDA//3yl/EfX/gC/uUzn8Ebfvd3hR1+zm23oVQqIZfP451vexu6OzrwnO3bYZHhpazBLcuyBRiERp9fgl8ysxtTGyXgrSncOO0pE1+Q8RUAXJoU8CvAV0sfyARfqtLbewqDA31YuaobnZ0rG1KNTNES/97e8QI6kyHsiNpo/tY9CvA+61kNOcacO2GXP2UO1PSS9YzMXzdbLBaQy2WRzU7O6rKQK9mw4IflCaLiDcEXWDibSlu3ZERld+NAB4iGFdrEHTyoNL/82N62TbU95Q9LnUa5YSfh7mg5tIC8Z7u6UIzFcPPznoez/f145513yjvy/37pS/jxT36CT999N978uteh3NMjPahu0NpyuHLn18EFvHVcl0sNePng9re1iUfgH7/1rRItOjIwgFgkgmvIbAB45KGH4NcPeKYSvu6GG8T+Z88DDwgIvvamm6Sb5vFHH4WHul6PB1/92tfwx297G35077249rrrsGXHDvh8Phx4/HF4qetlet9QCNffdJNIKU4cOSJs3fNvvx0/vT1UJGsAACAASURBVO8+/OiHP8Stu3fDGh5Wkge6R8wjbWgdl8LdtEEtMFGawKn0KZE90OmBFmdkf8N+h/1WnceSAKlyGpliRgAwC8Evh2QgedGYX9pmnT55XD781q/bIJm8Gl3GsiU8eGIUhXIF6yNVbPvJfyO4aQPwvOctvcsAbcuoJ8xkFNs7h59tpWIjl8shl508PzGEo1GYdjwWjYN2YtTlsuRKFjJFG5P5sowXU/iIUsyvkj00LMsb9c2UejzxBHD4MMA4BEoerrrqvKxui6m3u80V0AJer0j2/F1dGM5m8ed/9Vf47+98B+nJSWy76ip88L3vxcte9CLYIyMq05omd1yXhuV3b7iAt45rcskBLyUJLS0IbdyIt//v/41/+9zncPrECeQLBaxaswbvfe978Zd/8Reo8qFfrYr+9v0f+AD+zz/+owDjiYkJdK1ejT9717vw0Q9+UEWXUtcbDkuXDLtyzoyOYt3GjXjn29+Oj//N36Dc2yv7olj/fR/6ED56110Y6O1Fe3s7nn/bbdj7+OMYHRyUbh0K+/njZ+DbgtM81XFd3E0b0wID2QGcyZ7BSG5EpTeOr8SK2ArR5TaqkPk1rC/HBMNO2UMjj+Wsc39fL/r6e7CicxW6Vq5p1OnMup/BySJ+emgIcW8FN9//XSRCXvhf+7sAf2tLXdjFz99tKqWAr4PtLRULyDLNL7X29uwJKeisQBuxSDQuH7+zlaJVkcQWGQa8Fa1Fx6rGhPX1wYwbEvBGZwdmqqPet69Psd8Ev9RWT0tpvNSXxN3/5dUCfHdKLEtzs8gFJYDb45EYF4lVmZgQ6Z4zQNsFvMvvGruAt45rcskBLxne9nbRF/3eH/6hfHX2nz2Lffv346Y5sj0lk0kcefJJ9Pb14frdu/GJu+7C29/4RhRPnJCUiRK85vdLN87DR4/illtvxd9+8pP4kz/4A5SYVhEQEf//+dzn8KdvfzueZDDd5s0CePv6+nBo/34UT56ExRftQvOZ1nE93E2XpgWo9z0zeUZ8fil/YFY3sr6pUKqhByTYpaTC6H6ZAIPBbgYA0/2h3iJJJE6fEHDX3b0esVii3l3Oe3urUsXZ8TweODKMtfsfwtW5QUR//7XCHi15cbC9lRUrkI3HJAsaM6DNVsjmRumXG4svykqMbg8EvQJ+C9T9Ls6pxe/zIBZU4DcW8ikHjHoLZQ7UWv70pwATefAabNqknB4Ifl3ZQ70t/LTb3uPzybuRvZvyjvR6RVrI4DUhdtiL6XjfuYB3+d0CLuCt45pcUsDLtIbUFq1ahUBnJzZt24ZEIoHHHnkEjz72GG58xjPwlre8Bb/7mtfUGF7zEPdWq7hm1y4cPnEC115/Pe762Mfwzje9ScAsnRfkB+3ziR3LI0ePSkDc3Z/4BO78oz+SdVgoo/jMZz+LO9/xDhw+eBCbN20SwDs8PIx9jzyC0okTSrzvlqdVC4wXxwX80uIsFoxhVXwVViVWwe9pAAhxtBTBr2F+CYLJBDPQrR7wOzDQh7NnT6HdkUTiUlwcZjo7OZJH5r5foPXwfjS9/nfR0r1iyasi2txTJ5HtPYNKNKL0rDM4GYTI5jIDWiwxJ5u7kApXeD2LTGtsI5Mvg8F9iy0MfDPgtyHaX4JfMr+UPDA+gl3SDHhjdje2kZvgYrGX6orezgW8y+/yu4C3jmty0QHv/v3Y1Npac2kQXVF7O77FwLNXvxrv+/M/x1//5V9iYGQEK9aswVve/Gb8w6c/LS4K7HqR1MTVqgBgj9eLiXIZrV1deNtb3oJPffzjkhZRUhaHw+gfGEDb6tUYzeXQvX493nHnnfjEhz88RdLw5x/8ID5+990Y7OtDW0uLaHhdwFvHDXUZbUoA2pvplSFdSovUYU1ijeh+G13I9NLqjAA4XUyjAgV+k6GkWJ5dqDCQsufUMRRLRaxZux6JeGOZ6Qsdf7blTPTQ94uHEbj/l+i75QXYcfMOcXZoZKE+X5wWmOo3l1W7ppPDyIgCdq2tInXweH2IxmJKn7vYxBALqDjBb6ZgCQNM14d6Cm3PYiGmvqbzg78+5wfKHqj5PXpUDWwrttGNNyov5YshQamnMdxtl00LuIB32VyKWkVcwFvHNblogFf78FI6sGWaD++effvwq694hbibklltjUbFL/fam2/G4NAQjh0+jIjfr7pbfD588u/+DpFQCG/6vd8TTdKO3buRzeXw5P79COvEE9/Tzg0/+Pa3cctznoPt114Ly7JwcN8+eE3wWTCIndddB9u28eS+fSpo7UUvcgFvHffT5bopXRfOZM4I+GWmNQJfMr9Lpb81bg8Ev7zvCHoJfmdKoTw42I+zZ06irb0Lq1avvWgBcQu5luMHn0L2W9/B8fVXI7j7BuxYnUSszm77UrEoQJf6XHu2gNGxMQQn0oi1tiOyfj38sfhCqt2wdQslG5MMeisw6M2qSwXF56BhfxMRf33tyNgHJvE5eVI5PtD2jDro7duV9IHTbnFbYJYWcAHv8rs1XMBbxzVZcsCbSCC0bh0+4My0xkhrah0nJyXT2te+/nU0NTXhG1/+Mp6xa5d48PqamvDd++7Dr/3mb+LG3bvxtje/GS3Nzfj2vffiH//5n/HR978f7/iDP4A3GsU3v/99/Pr/+l943nOfizf+4R8KSGYgGtd/8Ec/QjgSwTe/8x3c8ZrX1GzJ2GT/8Z//KW4OX/r853HHS18KBAJ4wUteogDvQw8pSQNZJLdcMS1AGQKBb89kD5h9bVVsFboT3SJ9WIpirM7IME8UJyS1MSUPwvraVZw5fRKFYharV29AcobUwEtRp8Xus9LXj/zX7sGxRBee3LYb161twrqW2IKturJZBqCR0dVs7gwVYu9OLBYXfW64UlX2ZdSxrlw5p5PDYs9tIduVrIqWPlD+UMYiZb+1Q/q8CgDT/YG+v+F6rM8IeOl6ceCACnpj8B8D3jZuVF6/Lvu7kEvd8HX58SsOQtPH5khGlz1t7FyfPwfupSoUkkdUgGqaYxaPuLqorzJ1PLWS/rtalWQr/PPhJ/Yje+83cX0dXtjORtozMIDOP3s3br755oa33ZWyQxfw1nGllxrweiIRBFevxgf/4R/wkbvumlLTcDiMdWvX4uW/+qu4861vRUcyqbK/ZDLC3AY6OvDDn/8cH/7EJ0TTWy6XsW3rVrztjW/E637jN1T6Ya8X/pYWSSrxkbvvxhMHDwrQfcHznoePfuAD6EylVOKJeBz3/uAHsg4TT/ABce2uXfjfb387XvLCF6pjxmJ44StfieGRETx+333n/AjraF9308u3BcYL4zidOY3+bD9awi2SyrgztvgkCBdqiZJdEmkFh8HBPhRGs+hsX4Gt67cvGdN8oToteHk6Dfuee5D2hvDznc9BrlzFMzc0Y3VLFN45gqjKliXJIbK5SZTnSPASCoUlAI1uCz7fNM01ARydHKhZJfBdBuCN2euyRQvZki0geN7SB+IP3V4ej1dNM9W61ysfEPFwAIlIAMlYEH7tOMFlss58QRPlINT97t0rANjT3CzR+p7Nm1F9xjPgaWlBlSnZHftTeElnGpwOujSgmun4867THEBOwTEF2mqOFx4PKnYFVXhRqRDkAVUtrVb4zSOuKTVgV7uh9XxZrmey7eABtdo8jgBH7l/+1sBQr8ptpC4KTSqwaPZlsGMNdnIfptk08KQsjzOZFVSmK7IL1rVSteXglPJUqxyqgJxTBRWb51iR5dyGs8VBiH/zFjF/Sx2qtUslLcD1PVV42EC6XQQYsx7ca7UCD7y61qoRH93zEJp+/iPcSGeUBhQX8NbfiC7graMNlxzwBoPwt7aCqQ1pgyKRofKpWdU/5IrYoFSzWVi0RNF+twxmY1phSS0cjU5JBywWKnyxMhMRv0aTSZVaWKcN5g+dEaeSWnhiogZ4a6mFdR2caYqr+bwci8eVulmWBKwxAM4tV3YL0OGBvr50eOC9RbkDWV+/t7FBbmzlUqmIM6dPYDw7hmRHC2w6flVR0/qSAV72hb+Zb30LpUIRx259CQ6NFgXs3ryhBZ2pqRZmDELLZCeF0ZUX9wyFQC4aVSA3Eo3VAJcBeAYIyqb06yXopW51zRrJ0jbjegQqGiAaVHDB9QgaHNvItAGAzv3NsV7eqmKiaGEib2MiX0aurMGH4Fm1PwNu53udGfTWGg+iORqU8aILdb/Hjin298knAbpiUPJw7bXAC16gPiQWmu2NWE2DO+IsAXEC1jit3gEC4mSa4E1N80PBTHNdeaZzPtd17I/TXp8XbDqvV4F9Tgsg1gBQfQSYS2UmzoFmWWYYzunb6PdUtWorgCn157StwGjFFqAogLU2WCKfq9hlwLZh2ZZ6n1hl2KWSSOjYAMziqGC0V+JOWO9qlXUlyNXQXoCyahv5z6vBO4+l36NyRoLQee/If/oVq8Gy+UhQnwrweukUoz4OBOLr8yes9zruQ+5kz97H8dT9DyMQDC36tpq+4av+4i9chreO1nQBbx2Nt9SAly8VgkhxTeBYMwZSZf5op1ui8GGgXyKyLrfR28kv07YVQKaNCoMz+KOdtp48ELmM69FjkA+TGfYly7gfDvTsJdjVGmCpG+eb+tTRxu6mT58WGMgNSEa3scKYyB3WpdaJDKERZWioD729PWhpacXq1et1t6JKcEGtL5nfiD+igt2CSYT8c7yENBsoLzXD/LGbcgF/G0CowMM5gDj9b/kNTgeC1Nx+85uSLGHkjW/F3rQHB/rT6EiG8fytHYh7CshMjKMwmVb7NoNpSK8XIQagNbci0dIGP3+b09eZq9EZrEXHAjK9W7YAscZco0ZcZ+c+yPqOZcsYy5Uwnisv2vbMuc8E2d+QTxhgJsDg3wQys5XzgCifn4UiKsOjqNLC8akjqD51FJViCRWywDuvQfXa61Bl2naPTxhWIStrIFUzlcK8Qj52PASjAkoJTs20Aqhen17O20CWecAMdmbaAFiZz3Ud+5uPt3HFtlCxbHCsgCgHGxXLEvApoNWyBZDSnqtslWAXSyiXiwJQqzY5VQLJCmzqU1SDweY+Neg1YFhhT69yBvF4BYwb1p0Weczm5/P7xEGIwNPr9YNOhQy49BGIynn7VLvIcraX2ge3V789r8yXZfo34fWr40nbcF3VaLItPwScy2r3Qa0HQbPUjnvE2a5BnZyl0fe+u7/FtYALeBfXbrLVkgPeOurmbuq2wEVtAdNtzO4+/bKodRFP+3u8lMbxyRPoyZxBR7wTm1KbZWxeMk5gKcDRCQqn/c0u/JOHnkA+k8babTvR1LWy9pJ0As1SpYSR4ihGimOYKKXRFm1DS6QNbbF2+PjidALai9pwcxzs298GOLz3vTgVSuCne46i9+wANjQFcNWKhACy6SXW3IJEaxuiyTrdMpia96mnFFNJ0EvGd5mXsVwZzGxH8DueL80c/KYZUumKlq5vutaoadU9rdk+MpJCm3oQ8XkQCfoQ8fsQ9nklCxzvSq5/HhDVgFKAqAGX5SK8E+Pw9vTAs/9xeE6fki5yT1MS3uc/D96tW+BpboInGqkxrMK8zgG0F3MpyKoygJFg1SqXFWiVv8uw7TKKuTxK+RzKxQLKhQJKZPrJsFbJzrKtbFQJ0AlyK2RYFX4VOQDZVD+79L3wBfzwB4IIkKjx++H3B+DzB+TDy+vjsgD8oZDIanzBEHxch8SMBqgcE/TWwKqA08Ylu1lM27nbPD1awAW8dVzHpQC88WffghuZ9nKW4vx6NN0yAggcT8cpOq1al4xjh84nqUP3JduRoZim81KIY9rT1+jdtGbrPG3a9G2cX8TSw0SN1DQ92xzbnJOK6cAEfTrOus5Yb8c+jRbOtJezDvPZz3Q93mzbT2krx3lPPwepxzRd3Wz1OK/u5hpNu16zXrsLAMcLAcu5GEsBuIt4OxftIvYP78fB0YOI++PY0b4DW5q2zPsX2X/sKZzevxcd6zZg7a7r1QtyHoUuD8P5YRmsioU2At9Im2STW24l/6MfIvOFzyPzsl9FZd06DKaLePTkqKTwvWplApvb44jHwoiTzW1tQ8MZpSNHFPClDpHAN9r49MsLbXN24wszKmN21Z+bNvPL5QomsiUBwJM5C3m6P6iIpBpLyntaMaSkUlXXvmLC1Tqim542T9hCDwQAJ2JByQaXJCsc9s8/wNDYwp04AfzP/wBM0MMSjwPPfCZw3XUqCG6eLhC2VYbF7n4C17Ie9HSpkEcxn0Mpm0Uxl4NV5oeADauk2FoTbMVueoJSgk+yo/5QUEBpIBQW8CoAleNgAIFQRLrpyZp6uT7ZVx/ZVo7JljYYqS/0BnHXd1tgNvxUVap0tyyiBRoNeB89dQqB1atw086dtdrIV68BbY4Xuij2JFBAgV0DiAw7VnvkTAMBtUACvY0EFZhuHxNkYMCRM4DDrDcDwOJDjvWRenDasH3chg9Ao13jfN21JOfF/ZvuXI4dxxXGTe9vCtA03VRmud6u1lVs2ET94JVt9bwaIHIc09nFPIXlM/Uz+zNdYPMEVYu4na7YTdi1eWj0kIBfu2Jje9t27GjbgdkyqxWzGRx/7GF5ga/bdT2auhaftGGkMFIDv2F/GK3hVgG/zPB2qQq7eCdHR5AdG0GesoWeHuDrXwduuQW4/nowg9lAuohH+nKwwk249dqN2LW2BZFA/ZnoZjznBrO9RnvqBK7UlzpBLMGpAbSc71xOkEoGVI3ZVX9u2jmf0+zG5zqlShVjebK/lkggmAK50YUBcQS+BMAEwpRFzOuaUEI2Nqb00z/+sfL/JfPq88JqboH93Fthda+BFQ7D9vnAdNClQg6lTBaF7KSSE2jmVqQCFQZuKeaVXfdkWP3hMMLxOILhCIIMhuY4GhO21auBroBdv1+A72I+YBvdnu7+3BZodAu4DG8dLdpowLvnzBmEtm7BTTt2qFoZsKt62YRskAhRzQzKtGEQCcQ0KDVMLVd3fs/UgKM+Z9Hr6v3KemZfJijOBCM41nd+uxuG02jNWF8BlwymMEE0rJMOWOB86rekXtR/1aJzGf2qvrvO4waoB9bA3sloS3CcOkHFkjqZZl3/Gth16hedmkwNyOUjAIBP15+7lb+ngWapIAG7HhiF7WNXHNfT6Zi5XPRiuotOwL45ptkfr6thQvS0AffyEaO3EYBuAL5z3tOYQTmRPoF9Q/swWhjF9tbt2NW+C2HfuWCtvqeeRM/BfehYv0mxug1qC7o8GNZ3rDgmzhLtkXYZRB94EQq7kTOjwwJ2rVJx6hEZFPWVrwjLGn31HYi3tMITTeFQXwY/ODiAoN+DF17diatXJMFUvEtSyPRyWL0alY2bUAlHpoBSCXifBlzPgVgDWikTQA2sGoCqgOk54CoMqwar54CrWt6IQveH0WwZoznFAjPQaymK3+dFMuwHg+NEExwJSJpkPq94jcnMmjE/5MjGFpnyeWgIpZFRVEZHUDnyFOxsTrGxAT88ySS8GzfD39qMYEsbwk1NCIaiCMaiCEUJasnGahmBAFq6Rcyv92Mp2sDdp9sCy6UFXMBbx5Ug4N37ibvr2MPUTelq0N3ehpu2bVOg0LCmBJDsSnNEIU/pCjdg1bz8mWhCg19qqAim+KUv4IsPPwfzKoBB66XkeARujkAYWW4AmwbcU4JwHMxs7WwMoON+eTw9roFFZnwzAI7LCTR1HQwjLAywz6e9D3WUrbagMeBYItOVH40KrjO2Mo71JLCPywiwGURHAM1py1LyDc6zqFOrSlCf/C3BGBVUTNCedp4QsK4DNuR41MGRneE8/q3rIus5IoHNtTCg3DDNtWAl7t8AY93Gcq0dLLhhxGttpQMZvcztzoHtqEH3eX9rgG6us7kO5m/JwKfvD2n/ZVCYunjv8F6cSZ/B1a1XY0tgHYYOPindtmuvvQHJto4lqyUzuo3kRzCUH5JocDK+BL7zyeq2mErlJsaRHR8VoDtb1gV+RMX9QcQ/9+8Ir1wFvOlNNeswalYfOTmGXx4bQVcyhOdt68Dm9tiCPwZsq4KKVQXHtYGSgbLj79FxVE73wpPPwbt6FbyrV2pgygAfA2RnYlzPsa0Es8utsA3J/KbzTH5ho1CuL/ubWGZZJQnkqpKBlSCuAmwmAsmm4S3nEKha8MNG0OdBKOCD3690rGRYCV4jsQQCkQjC0TiY7tlfyMM7Ogb/iZPwP3A/vBnttUwLOXoBP+tZSnqSTCp5hFvcFnBbYEoLuIC3jhui32iv6tjH9E3ppdvV0XGOsTSG10Z5YoCZsXFhRLdmTmuAjmmECcIMsNPBCeDDt1iUQAUPfSSp+yJgK5WkS0xAnAZ9Rstr6ldjggWJazbEyBwIuBiQEIvBy4dvOAx/IqGkEhpkmwAmA+TFnNswyBzz+LO5OjiAs4C0GUC0HMe5TB+X7hFil7bUUgQH2GW7m2siwNcAYDNfn6sAb7a/dtwQoM3raca6m1Lm6SATtpN0d2qnDUkTLZ6Tmj037Lo+JoGzsO2GvTf3k2aYCZgNqyzAV7PVtKlj2/lors/2JsDWQSim/Z1st3xYEaCba2M+rurU9A3lhvDAg/fi9FNPoPuqnXjuza8Um7GLVcj6EvhynAqmJNiN4DfgrS8FMO+RzNgIMqMjKGQmZz2dQDgibC41ugwCknTAd98t9wD+9E+BpnPBacOZIu57ahhnRmkHWMXLr1mJ7qbIVAA7DdA6Aa7P74XX7wHHtYGSgYDjb72O5/hx1fVOcEWwxYQ4T6NStitg6udJDYCZBCNXmgqCxV6rXBIwWymXYJeKqBRysPKTKKfH9DOVH9CUHFDexd4bP3yhCPyxJHzROPyRGLzBMDz+AGLRCGIReiVHJFkG5RDRoE+C5Oi8cF7hs4P2koODwP79wMMPA+m0Wo2/O2qAr7lGZDCSHjmRAHgPucVtgSu0BVzAe4Ve+Aue9nQQrQGxYUEFhBFoEUBPTooHMH17bXoBc5pZiTQbSrAmANrof6kVI9AiSNaAlMky6PUroEoDaBlz0CyyMNUaQBmW1snKGqAoyzSba85TWGYCX3bxGbs253Gc84zf8QUbaXmsUDtXzUzXrpGD0eY8Xi/5sOE0P3KYpEAPNgNpCKS1bV2lUJBrK9tphtsJqo1+vOaoYD44jCSD7Lyx/wmHxefZxzGvQSikrkE4LN2ttZ4H54eN34/x4SH0HDqAQCyClh1X4anCCRwZO4INqQ24ruO6ixpklrfyAnw5UP5A0Evmtym0MDeEUj6vge6wdGfPViKJpAK6LW1TA1Lpp0oG9v/dg8qjj8F6/R/A7uiSeRLAVa5gKF3AE6cn0DeWRzTixzO3tKGrKaJB7FRA6wS4C76b+Run9ywzta1dC2zapLKPPc1KuZBHuVhEPpfDxGQWoyNjGBsZQTY9gSLtxsomAMwWCytfMFwDtL5wTIHaUBheCfRS9pILLSG/D5GgF9GgH+GAGkcCXgmeC9C+yxR+3BL0UndNQuaRR5QMxdxrJCQIhBkYRzDMDyaywS4QXuglcde/DFvABbyX4UW7LKtsWEyyzbmcAGICYyudFrBcmZhAhdOUETDxBUEyWUzDJhsvYALWcFiB42QSgZYWeGIx+OJxAcuSoMN4FzOAzngFa99gYUqnzTOewrV2JWgzrLUGybJP5zyC9ovFHl/KC66vW03q4WChnV7QZB6lXTk2Xs98yfKDiH8XCnJNvVpiIqw3P5qmO4Zo+U7fxDAmCjl0tXSgvalVsczhMMpBL04W+9BT6kdH8xps6dqB5qYu+ZARdtlIOwx4JrjQ8xvVjNQXG/DL4DYDfkO+2dmzXHoC2dERAbvT44QlQIuDVUEk1YJwvBnBSGKqlEDLDfiBYdhX7xP74P/R9+G741Xwbd+mArgcbOzZdB4/PzKCUyM5rGqK4EXbO9GRXAKGj1nayPbyepPtXbeuUU190fbD+5GOBtRRF/NZ8HoVM2lkxsaUdVe5rKy8bAveQBDBYBCRZBPCiQQqwShsfxRFfwg524ecPTWz2FKfBDXbig02INhfA8chk0qZH7T8QKEWfGAAePRR9bHC3yALAS8Z4N27ga1bgbY25b/MoUE6+aVuB3f/bgtcqAVcwHuhFnKXX9IWMGC0QpCcTqOaTsMikzw6qhhlsst8mBNsaZ0zKyx6WdrqtLfD19mJwIoV8DU1CVgWYKzHTqmDScjhHAsLapJs6LHMc2S2mhd7TDaTL5Ur/eVB1l/rnmuSDs3I81oPnjqOnsMHkWpqweoVa+BzJkvJ5yV7H3sXynYJfeM9GJzsQ7M/ic5opySWkGI+WIysglILAuJoFD5mHmRWQf1xJNfEAZYNOGamQWY55N+SVGUGSQxt1Si5IPjNWTkV5BZtR3OoWbOtNsYHhzA5MiwAit3aEtRFpt0R3OULhCRJBBndSCwqgHY6eDVyAzHCdxZm9frHfwRe/Wrg+c+f8bdKwPuTw8M4M5bH1s4Ynn9VO1rjDQa+/D0Q9BJEMasY2V623zIrfC6I12yhgEIui9zEGPLj46COuiTSLv62q/AGlGNBLNWEUCyBSCKBcCKFSDyhrLp4T8xRskUb6UIZlEJMFixkChasJQqMm6seykJNyyNCvikyCTLEHj47mWGPjDClEQ89BJw+DTizZBL0kgUmECYzzOtKJp8WdZdZb9gyux3d6lzkFnAB70VucPdwS9MCwhhq5tZ0x5MxLp45A6u/H/bICAiaDSAS9wPa83R0wNfRAT+BcSKhUjGTJaaGld1/sxWClkWwxwZoS3c+j8MxwbcBxMskaGxprtLseyUoPP3EY7DKFtbuuEYlkJij7flRQnlGsZjD4/17cGT4SayJrMTVqa1o8icUMKYsg8yynmbPgvk4Muy0SHMk7ajOrqQ1yNboKAKrVp1zzAgEUQ1HUQ1FgGAYFV8QVV8AtpdBoT6krTwmihmMFTLwVf0IwYtQtQo/Yz4lfaux0FJuBPw7kogj1dGBBFOH+xbezV1rCUFXQQAAIABJREFUHnZdf+xjyraMwHeGe4hg6/RIDj8+NITe8Ryu727CLZvbJKVuQws1pQS9Z88CGzYoxvcSdZczgQIlJJQkZAlq02PIjIzCtuiOQLbWFl9Z2nLFW1oQTbUIsI3EkwiEw6B+WoJ9G1SoASYAZlActcHUCFMrfCkLmWFJqsFBa4bJCgdRRaCQgy+fU6zwyAhw8KCSRzjBMAEvgS813HQXIrtPyQQBsY7nuOI/8i/lBXaPPaUFXMDr3hBXTgtQi8oudjKF2SzsgQGUe3tRHhgQtpjgyABiL1nAeBwBssNdXYodZlBeNApZtkCtogAvdvcTfJkufjPmcTVjLEykBsFOcFxjpZ9mjApdF5g8YujUcazcuh2rt2lLvgXelQWrgEcHH8WTo09ibWKtaHypsZ2pGGeOSomG/RasQgl2oQy7WIZVLMPOF1E43QtEYijnKckowy4UgWIePqsET9WGt2rBW7Hg81QVGxv0o+KxkbVyGC9MgJrfUtVCJBRDNNaEaDRVY5Ljbe0ShBajtZhml2tMslOWsZA2YHf13/yN0tK+9rWqe3qGUrIqInGgldlItohnbWrF7rWtSEbqANwzHYiesmR8eV8T9HZ3L+RsFrQugStZW7H0ymaRGR9FdnRYJApWkYG5Jfh81O4HEEs1I5ZKIZpqQiTVLMCWnrSNsrdbUMUBcYMQAFwoI1+yJTAuX7bB67QcCoPl6C9MnXCAbhJ+HwKoIFQqIlguIpiZRDAzjkD/APyHD8JLlpiA2GlpaYAvU1Xz/iQoZrAjmWN+DJnhCv3YXw7X+Uqpgwt4r5Qr7Z7nhVtAA2KC0nJ/vzDDpbNnUSE7nM0qOzP2mNOFIhaDv6sL/pUr4W9pgTceFyAsDPEFujtnBGFkLDUAFnCsBwOOhYnksalNdTDC0xliAuPLpTBTWs/B/Uh1dGHdzusQbEAWr1wpj0f79uDQ0GGsiXTj6pbtSPpSNT2sBHYx6KtckWtJ/1fRxDq0r9PlBPK30UIaTTPlLdoxY3JkCJnhIWTHRtXHjNah5/OTyGcnkM+l4bcqaAol0BJOIFLV/srUo+tgPxPgV/Nd1s4YPn5k8X7ivaWdMsxYgp+4D2NHRynHXXdJMCje8Aagq2vWW4Hg6sRIFj84MIRcycJzNrfimjVNiM+QrnjR9xOlK2R7OZABJONbp8yBmcIIbks5FfyXHR9DdnxEAseYZppZxPxBlWQhmmxGrLlZwC2tvWjx1UjGdtHtMo8NycgTDOeKCgDzGhXKldp4Hru4JKsIQCYwLpcQtIoI22WEspMIZjMIne1FqO8MfAN98BWK8FWscx8a7GXhb4HgmM8wSihoscaU1rx3CI5JMuhg55rvubHRvCRn6x70cmsBF/BeblfMre8lawHpRs/nQes4AcNnzghLbBMM09KNrAaTUTQ3I7hyJQLd3TJN0EL96JwSiQudFbWsBgSbrnoHQ8y6KUTsUfpUA5DIFhM0aXb6Qoe5GMsnBvvRc2AfaOu0ZvsuNHWtmvGw4sAn7gNK88rgrpobgXEl0ODV+MbyGhCc2l4LR9JP4fjkMaxKrcSurp1oiTUrNlYD3PP0sAs4eQYy0VJskkxiTvuhzrB9OBZHOJVCPlzBSH4IE9kRtCGGFqYy9iaUDSCDorQ+GQV6teaUHIO69Wz2nNuJTthC5wzjn11LVKJ9rCUZzb59CJw6BbzkJfBu3HguiNPIaIwjid+PfMWDk+MF/ODwKCo+P27d1oGrVzdLcoSGFWYRI9vLYCmyewS+8/i4oYtFkTrb9DhyY6MSQJabpBbaEoeLQCAoWtsEtc+pJsSaWxBNpATYMh3u07XwQy1XVABYgWEFipk+OV+ugNkzL4fCez9glxG0SghVKwgVcwiXiiKlCGbSCPafRXCgH/6JcQl2ld4VnWBpCoOsA1NrYLi5WenIeY8ROLO3g9MEzRzzg9DhPV5LDmS80I23vBlf6XEXl8PNNM86uoB3ng3lrua2wFwtIGCUMomxMZTPnFFDX5+y9tLdewS/oXXrEFi37pxEgu4Si7ApOq8u1BQbhlhLJ8zfwk6TbSMYNODbgGCOFyjPWOidIA4EdhW5dAZnnngMYwP96Np4Fdq6N9cydRkgKwysBrjU1qoALhXERd1rLaDLBHZNY2env5soLdgzsAdPjj2J9cn12N25G6lQaqGnUFuf7KIA3ZFhSYIxW4k3t4ilGNlFZ5ksTdYcHrzwSpDbhVIZExALa2z8mHktOY+D/gir5vMKKFOy09uLKjWXv/xlTVcpvRPam1ls6yRrV0D1GHi90oU+VKjg8EBWwMDWde1Y0dWMSCwyBTCL3zZ7GJyBftyHkWYY4D1Tw1DmcOKE6vIm6OWgL5gwt7mcWH1lR5htbkjSKts6GJWsbSgUksC+aFOzSEKCkaj0ClwqOcKib6Il3pDMMIFvvqQAMMGxAcZLlVFuiU9J7Z7PA9uSgUl/GNBKlthfKsJbKsJXLMJHqcXYKPxjI/AVC/AzQUo+D29RreMtl+Qjkz4aHqYqUv8UUeBMuCSSfhUgSu9k0PpN7nF6zgdQDdC1xw9PkEl71G9IWWbq3hu/Fw/s2YN7yn6laW5QueO3fw0333xzg/Z25e3GBbxX3jV3z/gitoAAEgZLZbMonzqFwtGjsM6eVWAFkAQdAcoiursR6OhQ0ggtj2hkNaUeBOQEv7o+AoQJoviwprWbEwQTGE+TRwgo1eCVFlrKaeAc62rcB6aAV9EiVjDacxijfSfQsqobKzZvl4AgnyOVrAGywsA6AG6j2iBXzuGRgUfw1PhT2JjaiBs6b1hQ5jSyjAS6HGYrjNyn2wIZR4KxuQozuElSi9wQRgojaA23KnuzaBt8nsawq9WeHuDTn0Z12zZUGcxm/JQ1WBbLON1bIL7M+TyymTz6BsZx+PQwwlUbm9qjaI36EYDKZugVhwmVgIGptUUiYICCzo4o2fpoHcj7x3hts+uZPQ+BACqDg7DO9qLk9yHXnEIm4EN2chK2APEKAhrIpjpXCGsbjicQisZEa+uW+lqAQXLCCAsrbECxYomXi264vjOc39ZM1oMKk/ZU4akoj3ICYVQreh6zeHJaZdeU7KS28p732Ho+l1e5n6oas5hYjEoFTxw+gNHxNly14Zr5VeoCax06sQ+33LHJBbx1tKYLeOtoPHdTtwUW2wLiJJHLoXT6NIpHjwojzKQdLEzCEWhrQ5BMMB0kkkmZR31wvWW6TKBSKKKczsDO5FDO5GBxyOaVfKDqEUeCapDAJSwJIHxRJpAIwqsZViMR4JjgZ8rfPg+GTh3D2cMHxLO0e/suATCXspBhfXTgURwZP4KtzVuF8Y0GZm5XAjwBuWMjwjbOVgjIVDa0lkW5LTCVscnoVqlWlL1ZpB2J4MyBZwtqPwaz/f3fg1IJvPvdKlhoHmU8V8Khs2n8cF8vWiN+PG9zC7oTAQQ9Or02exMc3ssiqaFPrfZhFmkG17FtYcKLxSIKpQIy+Syy+awwt+VMBp5CCf5AQJwqYskmRENhBPzK51acMwxwNklotB82dc0E3MI4ayBtwLVYyznTaZukKHVm/ZtHs13Wq9jVKvJFG0WrgqJlo2xXxUWCQLhkV+Tvkp5/WTPFF+kqPfn4oyg+OoKr1u9qyBFdwFt/M7qAt/42dPfgtkBjWoDsWTaL4smTKBw9jtLpHliTGeUpnEjC39IK/6rV8DK6P5ESVhaBoLCuBKikjKnfI9lgkhnIeJ4yASdYRbkEb6kAFHJAIY9qPit1E4aDzJ5mg8Xb1kw7gvXG+s7gzMEnUEUFa67aieZVaxrTRg3aS7qYxsMDD+P4xHFsb90ujK9JHEErq+z4qIBdWlvNVNjdSfAuXezJhWVbm+0UqqgK42vAL/18KXkg+PV763BRIHP1L/8CHDqkQO/q1fNuxbFcCft60vj50SG0RIN4/rYOrGuNSrrbmQrZ32I2g0I2I/rmif4+lDKTYg9mlYoIBQKINTUjlmhCIpFEsGwjNDCAypkzqDA4qbNTZWR0JDEhiBYJh5ZkkG2rZQA0KdZ5jka2QcZZZ/njuKq1mbxm/CiToE+TJpsAmpIiPZYAQZNeW0s1agBaS0AksNDs00g4DMA2bPe8W/jyXJGAl0CYgJhA2AXI519HF/Auv3vbBbzL75q4NVqmLcD3LAGkgEgBlueDS3lZO9cj+NTrGmBqwCjVY05gavYrWgdqx+jdSud42isNDsA+2yvjajYjwrNAPAZ/RztCq1Yg0N4mUgh/Mg6v36de7Oxtrvm/ntPB1tO8ElyVVeBXJBEmsIqgPBBAHhX0D/QhVyxgzc5rsGJHY7rz6qnzXNsyaxoZ31OTp7AlsBYb/WtQnJidzfWHQkjQUkw0pEvXxc5EFkxoMZwbRrlSFp0vgW89+mN85zvAN74BvOlNKq3sAspYrowHj4/g8TMTaI4E8Nyt7VjbGoW/aqOQmZRgssnhIUwM9sEullAWKzA/QvE4kq3tSGgrthA/jmbyHB4aUvpe9nJQ2zstW9uU9NkmrblJk+1IJV7TO2uds0mZLe4ZWvMs8h79twQN8vepU2izC5ud0xzXUmmznfTfTG5D4EzNJsfyN5cbSy29XNhnOmiYLH+adZb1nFkANVCWFNvcp8kMqNcx69dScGugbVKsG//omo+0DrQS/WkDPYQXcKvMuCoBspMhvhIAsgt4671rGr+9C3gb36buHutoAQkw5guI+yBw1BHHHPHFUpsvC/U6elqtqgCnFL39OaDJ95YGqkxh62RG5wCmBsBOPy0hcwRQ8uV3DqDKu0YnFzDzZb3afLWuenGqdb162swn2zprYd0zGRSPHUPxyBGUenoEeLJ4k0mEN29GaNMmeJuaVArmi2BVlhseQs/eRzBy5jQ6WrvQ2doGT6ksL12mfRZJRjxem67jFmnopiopwRh6zh7FoYEDIABen1qPDakN8PLi6ELZQqKlTRhdiRS/iMUwvhwng8ka+A36FuFEwOQBn/oUcMcdwItfvOCzGBxN4+cHTuNMTz+yo0O4phVIBiDexIFgCMm2NiRa2hFvbUMkkVr4R8GZMwr4EvgR+HZ2LriO897AAF3DDJuMfwS/BLjTxqLP1CBbks4YVlkHE5p02ZKJkftioKEONpRnlwbN8ss2mRo1Qy3L5ZlEXah6gHH/nFYfzAqAyzKjm5aPYgW8CdL5kSv2dtzWAHINgH0GeDuyDxrgbZw+BGzLh7JXAXktATH3u+zT4WBggrxkfR5fry/bOh0OzEeA42Ohts60YDETPEZbNgJkq1JBuQIU7QoskvimF4sfGyT65RlfkfqShKhU1Zj7kb/hkec860rJBhdJHIJ5fVQp3VJBa/qV0bAgSBfwzvuXeNFWdAFvHU39wAMP4NCBI3Xs4fxN129Yh5t2P6MW2X8OvM0fBE4BfvLDVhGp0wGhgEn9w1e0pP7hzwI4pwBReTqoB4g8+PS0mq0f2HOBV7VJDcEuhZOOAZQKbJ4DlwpUatDJyH/+bQbnfDoDyHZqW+kS1W4B3J+idpZH4YuVqZdLR46g8OSTyiFCv1RDGzYgsnMnfMwml0o11JWhXCyi98n9GDh5HO3d69C94xr4qfnlpaWmk8FImYyMCdLJELMwq52HgXIEwomEAOGLyUgR5FKbmxsfq92vrBcB79Hxo+jL9eGatmuwc/2Nyu4q2bhI68XeMQW7UEtlzEQbJsiN0ocFFWbO+uAHgRtvBH7rt5T36SyFrhRkcNPDQ0gP9iGbTqOcz6NY9WA4X0GvHUUhmMJtN27Blu5OJKMN8IHmw+D4cQV8GeHOZAWUO1yuRQPWGohWqEuBauOcoedJQKBjuTxXHesYUC2uGw7ALfP130baIXZ35TK8BHWa8eYyOYbeJwG2fL7xbwGMVQWYDWisVCDiFQGYCjhKeBbXN/INzjesuLFJYb05rQG8TJvHvdme2+h9q4XmvSEoVp7Zclw5vGbT9X4F+JtjmX0bYM31zXpmmd6f1EPXV+QunNYfEEKAnHsFynmqM1NFva7OAWp1bfR87lavQ9DN6T379uK0dye2bbupIXeuq+GtvxldwFtHGxLw/uL/HUVn6xxpUBew/4GRs9hwbRuuu2b3eZYpirnkA4fISz0oBIzJA8P89kkhOqZr20y3X1Eb1WxX1M70M0c9yOQhKJvpbfWBZDWnlYsYvOgHBbdx2rmct40Gmgbs1vrunXWZVlddD43G1SPFUS/1vFTbSJ2F2Zja6AaAL+BSnGOJ9UbzxbbqReE80jy2nBfan7qfOc9Jr2pPTqI6MYH83r0oPvWUvPyo+Q12dyO8dSt8bW3CAM8VDDfzcTzihdp3+AD6TxxBU9cKrL5qJ8JxFRClP81mbG6+pAl8CYKr2ZwCwZqdFm0lZRnGqYJOERewbFP1m6GNZ5hFPS4BbnZsBCVqk88raiM6SKT9BewtHEK+WsItK2/BluYtF7x9zh1S3Y/zve+c5zC92rV9mB+6rsVYYQwj+WGM5Eck6I4uDxxC/vCMxz2HQ3R7MYiNTC8DIV/7WlSblA65lM+ikMkIe5seHkA+M4lyMSe+tsFQBMn2FUi0dyAcTyEYjUt63BNDOTx8cgQlu4pbN7VjQ0fU4eOrz8ic2Iz3unn2TPOPLRbhoZUZbdZYPyYioL+qozjbWD8Na0vPa3/dhvIcneVqzvpTnPK7nvu3qJYqgDilODYz13ymekzdzgm4Zqv3DMfSv4pz+5r2ga7ZZKmfBrviNqDBbg1kyw9aAVD5ZRMUmvbT882HtSJQatRpDcAqMsR0x5l9KVAo29b2r45l6mBeD7XluimEBdfgki4Lqopqu9oyZ9uLxEwx54zDVVdHxTvIfoTunXatptWJW1AqxoBdfzggchU+5yRbY76Iar4IOtfUzgfAI3sewql8pwt4L/jkvHgruIC3jrY2gLeRUZgCeHftrqNW7qZuC8zcAuIVnE6LFIKZ5GhFRaso2qEFVqyAN5USpnWuTHGVio3RM0cx2nsUkVQL2ru3IRyvM2iLL19qg+lcoRMwcCyFUfhMosF0zkycwPECfYsLmQkUsuPIp8fl82y2EoolEU40I8Lz0QixL9uH/cP75cNvR9sOrIitWFa3F/W96VIaE8UJkAFOBVMie5ivw0P5m19Habgf+Wu3I+2xYRUzKBdL8PsDCIQiiDV3INbUDrZNIByb9dyzJQv9EwXs65mQ7uKrVyaxpiWCeKiOYDtzNN6n1PgybS1dJsj2zpI6eVldHLcyT5sWoG1iKBZAOMbfhQ8+v0LOtlVFuUgdO5OkWJIYx5TH9j2C43uHXZeGZXQXuIC3jovhAt46Gs/d9JK3AAN5rJERlE6eRJlZsCxLpU0mAO7srCXHEDajWsXo2aMCdsOxFFrWbEYs1b6k5yApljUA5ph/CxvFYCCCX0c65+m0vlUuojg5jkJ2AuUZ2VxVdZ8/gFC8CZFEMwLh2W3feiZ7sG9oH+LBuLg6MIhsuZVMKaPAb2kCAW9AgC+HsP+cZMEq5lDMZ5GfGMLk6CDKhSyss2fg7elBcMMWxHdejygBbiQxZ3vMdu6Fko2hTAkPnxwV9mx9ewzr22JIRQL1NxfdGgzwJePb3u4C3/pb1d3DBVqAgcPheADxphD2PL4Hf/2hD+D+B+6XZ+LNz7gZH/zAh3D9NdcjM15EIVMWjTCLC3iX363lAt46rslSA16VJtUDf8CrIu9FUzq1wiL3siqwTIpVW4uK6jivuTalntXvZ6SV7obU6V6lW2iWUsuQ5dX8WqUq9Z2+zWL2vUSneUXuloCyPDgoANgmm0Z5SCSCTNDGZCWHUKoFbRt2IN7WdcnaR7xfCX6ZWYwuEZoJZj1plVaGjVKlhEJ+8vxuSketA5GYgNxIogmeeVp+sQvz2Pgx7B3ai5Wxlbi69Wo0hepkt5egJa2qBdquEfyms6MI2V4EckVUcxlY/IAolSRLVCgcR7y5E5FUO0LFEgLf+4EKErv9dhU0VkehZdVwpoQHj4+K00hXMohNHQm0xhcRaDe9HvzwMcCXaWTJ+FID7ha3BZagBcjoJlojOHbyMJ5967OwedNmvPnNbxFv6c9+7rM4fPgQfvGz+7Fh7RZMjuSF8XUB7xJciAbs0gW8dTTiUgNedqNEk0FEEkENenV0uLEqEP0RibkKygULuXQJxTz9KmcHn3WcrmxK8B1JBuUlRvDNLp38ZAkWQ2lnKf6gD7GUSlbAImlmJ4q1B4PZbDH7rvd83O1nbgFhdI8fwNBT++AZTSOBEGLxFtH7Uv7g7+xUXrwNSIZR1zWoVlGaGEdhdAC5kUGU/n/23gNOjurKGj+dc/fkpJzBBAEiCDBJQmCMcfY6rPHuOmAbnHZtbwCvsQ0IjL22ccD+vH/bu9/nnMAYMFhGgARCQkI5ooTS5JnOOf1/576qmZ7RjDQz3TMaoXqoqZ7uCq9uVVedOu/cc2NhlbzDEqAsSKC9KNNg1jnlFwS6dtfYARIB5Z6ePdgZ3ClV2xbULIDHOvxwf1n7N8qF85k00sko4sFOxEJdSMSCSKQiyJiKUga1qnYqauqmojbQDJtjEKNNIPn44wD9luniUAEQSTuq7lgar3bE0BvPiu7xslk1qPc6YD2RE8lI9pv95YMZX7W1CvjSm9poRgQqFQET4PLaEah34e9vfR+ee/457Nn9KgI+JrGaEImFseCs+bjm6mvwi5//GuHOJJKxjKSaGAxvpQ5C5dZjAN4yYjnegNdmN8NX58ID37wX9z+w/IQ9/f2vHsUVl16DTDI/voDXboHbZ8fSN18Fq8WKp/78rAK8GfVUO1RzuKzw17lw0y03oLunGxte2ohwdwrpRHbA7ATGo113GYfPWHSICFCjG2o7gN6j+2FzelE7dQ68tc3CljLRLHv4sDDAZFYJKOn6YJ0yBdbaWpEYjFZfW85BSCciosulPrfP5okPgcxOpx5YqwZmhRl2pxfumgbY/AEB6SyYIbZLZTQyydu7t+Ng+CDOrj4bc6vnYkxWYWX0IZfNIEuAG+5BvLcDqUQIuVQaNqcTNocHnqoGuKvq4HD7kLEUFeubjoiFla71dVtLgC+HjFavBrZtA97xDqClMgm53MXeeAYHuuI4Fkohnc3j4lnVaPY74bKXdxxAll8HvpQ58GUA3zLOKmNRPQIcdaSUwVVlRW1dNT5064fw/e/9ALFgWjLfvFVO3H7HJ/HzX/w/9HQHkQzlRNpA0skAvJPvPDIAbxnHZLwBL4FioNGN+x74KpYvX467774bjQ2sRFTSaQKRfBE3XH8TagMNyKQV4JXSsJqAvlSC0PdDFt9EZbcl1iqay4tymylqDC6tD2gto7aRz+ZhsZnhDjjw8P/5HiwmMz7+sTuQiKSF6eV3lGCIhQxdciizyBVgc1pQVe/GDTctRXd3NzZv3Ip4KI1MmrXJSchp6yajXdW/7k/cdoc8LeeztI7hCLvm5jCoT1yeT9TcNllxvlSWvErlFd/FkpiMJwNexul0Shct5HMIHtuPnraDcLq8qJ0yD57a4T1QCSrFBu3AAWQOHVJ+oHY7rPX1qiQybcfGoTBDLp1EKhFBmtrc5FBOC/1hdPiq4PJWC9grslCGXjSDrhDM2ib7q7HUAoLH6Fccz8ZF39ueaMd59edhtn+gh28lDyyPExlcAv1EsBOJaC+oy7VY7TDb6IPbLIlmdqdnWBab5YsF+GovstN+h9L7UvsrjVXZVqwArr0WOO+8Su4CIqksWoMp7OmIIpMr4uxmnyS4la3z5XEl8KXcgYwvX7Q1M5oRgTFGgPfIQJ0Lh9v24/wLzscPfvAwPvyhjyLYoa491Y1u/PinP8JnP/sZbN64GTOnzEO4OymjmAbgHWPQx3ExA/CWEdxxB7xuK6qbPLhnOQHvfdi5YyfmzZmPbEarAqRZqlBOQBBnZuaoBoYJNOPhjCSOEERKxS7dy0UDu6INtphEjsDl+TTLoWwa7ps43EgQrKko8tkCMqk88rm8SCykkhexcL6AVDwncgW7k2DT0geiZZl0ToAnn5Kvv2Eperq7sXXrNiWB0OxqCJYzyRxy2YHrZp9kPhOLEw3fp1RcDSE5vDbwIcGq9UFPHpDSutQ5Z/Ii+9A1VmUc+tfNomQImYgWbD8Ij68G1dPmjikZjYxvLhhE9tgx0QGTdSOIdJx1Fiy1tQKAx+qzm89lkI5HJAEtE4+eMPYWmwNODehaHcP7y1KvnE8kVMU4AiU6AVgs0uc+EDxKlpBWYdT3skraeXXnYbpvetnnCX+P2WQMyVgI8VAn4sFu5DJJ+e1xXz01jfBVNcLhDYiLgm41ONINZ/KZPuCbzCb7gC/Br6mnB/jd74CzzgKuuqpsXe/gPiUzedH5bjocQjpXwJRqF+Y1eFHjsYk39pgbjyf7TuDLY0jGd5Cd2ZjXbSx4RkWA5EmgwY31m9bg+mVL8dvf/A433/hWBDviCvA2efDnJx/F+97/Xvz16RW4bNEbEe5MyP3GALyT71QxAG8Zx2SiAe/27TswvWU24sG0PEGyqSo89A61wFfjxMWLL0RVoAor/rISke6UgMVAnROLr7oUXo8Xz6x4VrRHV11zORqbGvHBv/8gPvu5z+HWv78Vy+97AFddewVqqmvwn1/6T3zx3/4VW7ZsRsAfwNve+nbcv/zrsMAGq8OCK69eDJvNhuefWS2gt62jDV+9526sfHYluru7ZB1LlizF1+6+T1hph9sqF4xQOIRf/PwXuOOOO7B+w3o4HA68//0fwPJ7vg5z0dK3bqvVilUrX5D+X33tlaipGb5PpoJFQLXdZcW9y7+G//3fnyEYCmLRRYvwnYe+gy9/+cs4fPgw1r3wijx9D5ZSlHEKnLaL0rmg59g+hDsOwVPdiNqp80TbWokmkgLKH9rakD10SN4T7Drmz4e1uVmxv/YTJy9RWkGQSyY3FY8MkCwM1UexFPNWCdgVr+pRNulzCQDuq1xHBpimJllLAAAgAElEQVR+wG63Ko4xOGt0iO20x9uxvmO9+OOeW3suGt2jqxaWScUF2MfDXYj1tCOXTSGfy8Jic8JTxWpvDXB5a8DEO7O5TDlASf/JVOusLz8Wl4eCHZ7HnlKlc2++eVxcEVhVi3KH7UfDovP1OC04p9mHOp8T7nLkDnyIYZENvpiEV1enWN8ypSyjPLWM2U/jCHB0lIB31Usr8ZZbbsajj/wJ1193I0Iaw1vV6MaKlU/hHe98O/70yGO47uplCHckJK/GALyT78AbgLeMY3IqAO+0hlmI9HDIpD9JjGCP2lf+MC+8eCGqqqqwcsXz8qTJxh/lJYsXwev14rmVq+SeffW1VyObySCRTOBzn/0XXLDwIlx40UJcd901ONZ6TEDq8uUPYN68eXj0T4/g05/+FO67dzn+5Z+/KPeLxVdcBrvdjlXPviC6gcVXXoaenh7cffdXMHXKVBw4cAD3Lb9PwPdLq1+Gw23D9TcsQXt7OywWCz506z9g7rx5eOKJx/Gzn/0UX/vaPfji5/+9b90EvC+sWiN9vXbJtWgdpk/L77sfn/vM50V5cf+Dy/HVr30Ft976Ibz3796L3bt34zsPfVsAu8PpxEsvrkWoPYFENFPGUT+9F01Gg+g5th/x3nb461tQM2UuHG5VMGK8GlnUXFcX0gcOINfbKxWUrNOnwzFjhio5XCJ9UCBXAV2CvBM1s8UKp78KTm+1DOFXuunsbx8LnM/36X/Fr5hA+ARlhl+LvIZXOl5Bo6cR59Scg2rn0A8UtFAjwE2EuxELdiCdiCKXScNmZ8JqNdyiw60XiQJt1Ma78SFaB77RTFRszfwvb4H/SBfsy24Cpk0bty6EEhns74xjf3cCfqdFXB3m1JP1LcPdgTotHfiyDDCBL18neegat500VnzaRIAyPSasbdj8EpZevxS/+fVv8ZabyPD2Sxr+/OSfhOFd8de/4dKLrkC4KwmObhqAd/IdZgPwlnFMJhrw7tixE7NnzBWGkqwuG4ftqa21OazwVjuw8EIFeJ9b+Xz/U2iTGxdfogDvqudWCWu69PoleP7557HymZW4YvFVyGbycHlsWLpMfb5l8xbMn3u2Yk6dFsydOwezZs/C039ZIfKISxdfKuzs6udXo6e3F41N9bjna/fgzrvuEps09mvjxk1Y+cwz+MTHb4e/2ovrtXWvWLECV7/xOpE08IIybfpUzJ07T9hn4geum4B3zQtrBvR1qD7NXzAfT/z5CTG7nzK1GfPnzceqVavlgkOJxu//+Ft84AMfwKJFi7B2zToE2xOIh9NlHPXTc9FYbwdCrQcQj/Sgqmkm6qbOg0UrATyRe8REsnxvr4DfbGurAMZiXTXQWIeMuYDCCEayHR4f7J6AFIgg6J2oViqDIANcpL2XywULga/OBA9iDwked/fuxvae7ZgdmC0evnazDZlEDMlIj7gpJCK9yGdSMFsssLm88NY0wVvTKF64p+IYlcZTL2zBRLf4gV3wb9sL/7kXw3vBZbCO0M5tLMcnlc2jK5rGnvYYIsksbFYzLpxWhTqvHc5yWN/eXgV+OeqgA99T7TQylgAZy0xIBCj589e6cKzrNZx73jn43ne/j4/+0239koZGD/7PT36Iz33us9i2dTumNs5CxNDwTsixGctGDMA7lqhpy0wU4L13+VeFLX322ecwe9ZszdhakzSIzrWIluYWYVEXXnD+yADv0iXYvGUzurt7kAhlBPBSnE/Zwa7du9B6rA2xYEqkE5RKXHPdNQgFg9i6ZZvsPUEpGd7Vq15AKpnCtBlT0NDQgJ/+9Gdixk0GmssqvawJTo+SNGzbvg2dnV2IhzIo5gvwVDtx9TVXIRwOYevm/nUPALxLlwzbJ7LUa19ai8NHjmLW7Bm4+8t3467/+BKiwbRUxHF4LKirr8X8+fOxds3LCLbHzxjAS7AV7jyMYOtB5LNpVDXPQk3zbJjL9Fgt4yfTt2guk0Iq0otERyuShw4iJ76/Jil1bGlogMXnl+ISerO53FLwgmy01eGqRBfKXkcxm+2TQRAAMylOqsFp4FekEFqs4/Egth1dj2Pte9GQ96LWplh1m80JLxPNqupl/8qxSyt7h06ygkQ2gWj3MURWPoGcxwXv1cvgc9fA6/DCahqfBw+xx4tn8Vp3HEdDSbCwxVnNqopbWaxvOKx0vnxR5kDwyypuRjMiUBIB3aXBU21HXUONjBz+6Ic/lqRrEkeegAMf+dg/4dFHH0VnezfiwYzh0jCJzyAD8JZxcCYa8J6oq52tvaiuC4wM8EIxvG1tbdixY5cwwaxBXt3okcQyOimQTQ11JKU2eJX2eUd7O8gyC+C9TAO8z78gDPPqF1fjIx/9Jxw+chiNjY1YsmQJ/u4978WNy94sCXF2JwHvEnTJurfKNgevm0l5hPFcdx/gBbDk+iXD9imdSmHNmpew4ZUNuOyyS0uyaOOyzaoGNxZdfJGsb+1LZwbgpRSgt3U/wu2HYLE6UDNlFvwN00ed0FTGT2PIRQu5nKbJDYtsobQR2BSSCeQ6OpBtaxd23ur1wztzLrxTZ8BRf+qKXYw4DtyHWExAcCYcRCrYjUQmjmQmjpwpL+d23mZBhymKqB04d/oizGk4u6I63BH3tZwZMxlEV/4FsdaDiF5/FfJeN7w2r5Qz5nS8mF+WLybru7stgkgqD7/ThrOafGjw2+G2jxFw03NYT3BjYiWT2/g6gVSlnNAZy55mEaAPr8cmcsGP3vZPeOLJJ7B71x7UVNfKjnR1d4oP77ve9W786Ac/FhlhMp41fHgn6WE2AG8ZB2aiAe8PH/4hpkyZomzENDsGvdLasmU3wuVxHAd4mbVd1aRAn8/rxfOUNJSCyE1bZJifgIMZp32Ad4jPCXhLQaloeJ9fjXQsK24PRVMBq15YhaeeehKPP/44Dhw8gLfe8jb87rd/gMVi6geuI1j3kIB3iOV0wPvimhdx9dVX4eGHf4h/vPUjCHX0A17KOagbXvvS61vSkIqFEGw7gEjXMfFerWmeC0/1+Jb/PdnPp1gsKE1uLCJ2YsV87oSLcFjf4Q6A3rmWriDSr74q4IMev/bZs6XkMd9PtiZgPhVDPNiBRKgHqVgPsuk0LCYLbBYb3DYfnFaHMLh2fxWCliReiewUK7QL6i9Ak+c0APSDg75pE7B2LWJXXIzo3KlgaWNKIHTg63P4xoX5LRSLCMazONgdw2s9SdBQZmq1W0oYV4/V4YFliyl1CAZVgiQruBH4jtKpY7Kdl0Z/yo8A/eH9tU60dR7FZVdcgilTpuIf//Ef5D78P//7M8lLefml9WiobUGkJ9XnSW9oeMuPfaXXYADeMiI6UYC31JZszux5IhMo1fDSbosetBxeuXDRhfB4PHhh1YtS5tBsMcNb40DLlGZJQBPAWyxhTYcBvJs3bZEEr1IgPBjwut1uPPvMc0glsqLb5YWB+l5alNHy7K677sQDX38AO7bvxIIFC7BkqWJqR7LuoQDvUMsl4nGsW/cydu3aJRor6oj/7Yv/gWgwCZvdCpffJpKGuXPnvi41vCJb6DiMSOdhpONR+BumoXrKLCm0cCpbJhmTghAEu3lmy5+omSh58YNOCw5P4DhdLv1+c8eOIblrl7DUZr9f/H4dc+eeskpvjHsmEUUy3INYuBuJcBdY5YwOEdTd+uunKD9cAtyShDrqfiUJLh6X0shdsQ5sT+6D39+AN0xfhOqq5lN52Ea/7bY24IknlPXXzTcjVkyBiW6xbAy0PKPTg8fmERDc5/E7+q0Mu0Qik0NPLIMdrWFEknl4HBbMqHVjeq1bGOAxNep8+SL4pY+vwfqOKYyvl4V4T6PlpTfgwM492/Gl/7wTJFh4LbrqjVfh3nvux4J5Z0kxinQ8q0kOjUprk/H4G4C3jKMy0YBXbMmaZiMq2lota42FFYpFOF02KVKx7MalOHz4EPbvO4BMKic/yt17d+LCCy/AlVdeKUlrZIV1mcBQIHKkoJTAeuUzz2Lti2vx0Pe/g+9//weo8qtMdKvdjGefW4lly5Zh3dp1WLTo4nEBvNQVb9y0Cdl0Fg1N9Tj/vPPx/POr5Smb7lSPPf4o3vOe92hJa68fSUM2FRNtbrj7KKxWF6qaZiDQPB1mU+Vsqkb70yDI5Ysgl7ZnJ2t2t1cALoGu1eY42eyS5JjTwG/26FHRzLI5zzsP9pYW0c+OZ+O+JSNBzQ+3E3RXMKEIs80JX00j3NUNAtyZeEYv65E06oBzsShea9+Nfa1b0WKvx8yms+Hx1ypP4BFaoY1kW+M2D2UBf/2rAogsSawVeyDjS+AbzUaRzWfhtXtF8sDXeFSkCyWyONAdQ1sohXg2D7/DKkUtGnxjrObG80sHvixXrQNfg/Udt1Npsq6Yfry01nR67ZIbIsWNUBSiJ5MuIBXLIJ3I9RV74n4YDO/kO5oG4C3jmIw34KWvLCu53HP/V3H//cuxfet2TBFbshLAq/WfetVAgwvfffjbuPPO/8B3v/s9vPMd78T+Awfwb//6RXR0dkhiG23JKIegRRiB7aYNWxDqJJML0bvq1dCG+ry9vQM7tlFnW8Tiyy+Fx+3FM8+sxJHXjuKCRedhwVkLcPsn70BLSwvaOzrw4INfRzwex9bNW+F2e7B02XXDbnPwuq0WG15YvUYuKifqa1eX0gQX80V8/ov/gu//4Hu4/ZO345Zb3oqdO3fgx//9Y5EzuFyu057hpTwg2nkMwc7DSEV74a9tkUQ0l7+mjLN47Ivqw/hkOuk6wMS4kzUmnCk2l4USSkranmzBwd+zwmAohAwLXRw+rEod+3xwL1wIS3X1SX1+R7K5bCouxS5Y7CEWbBcnhXwuB6vdITH31DSJUwQruVXCLYKM6K7ObTjYsQtzrC2YbWuGJZMT2zb6AOsFMUy2MTKXI9npcubZuBF48UVg2TJVrKKk0eNXZ37T+XS/7GEcmN9MriC+vod6E2gLJaWaG4tazKn3SKKbXcDKKJvB+o4yYK+z2Vl0lEm1Uk3ULBI9jpRKlVCtoqjuja/vuQF4J985YADeMo7JeANem90CX60T93/jHjzw4P3YvHEbWupmSLWwweVx+SP0VDtgsuTxH1/6Nzz22J+kyMO5556Hb37jmwKYu3u6serZF2WPb7xpmfy94aVNUoyBQ7R0abjplhuO/7zehZvecgM6OtqxZdN2+aFfcfViAZF/e/pZST6j+wKlF+vWrkUkGkFDQyOuufoa3Pkf/4mZ02dIEtKQ2xxm3ZQ0PL9y9fB9LVlu88bt8qSdL2bxhX/9PP7wx98jk8ngisuvwEMPPYR/+Md/kKS8NS+sFZcGxu90aqloSNwWwp1HpJpWVeN0BBqnVwRkjTYOLO2bJpObiMpU9I4naWabTRwIxIXA7TvZ7KP+Xsoch8NS5CJz9KiAX9vUqXCcfTYsgQBMIyw0kJV9iwjATYY6kU4lkE+nYLHbxR2CdmGeQB1sbu/IGOlR74lagMzojp4dOBo7inOqz8Zc2xQgkRAJhAB7u70PAFtYEnmcme1R7caxY8CjjwJz5gBLl9KG4rjF47k4YukYYrkYWN1NNL92L3w2X8WZXya69cay2N8Vl4Q3Yl0C3yk1blS7beIJPapWyvoaWt9Rhe5Mm9kAvJPviBuAt4xjMt6AlyDW7beL24BUVAOQjKihE/5d2ihdYLU1l5fzW+RJlLYp1Pryki7ldcUqjADFJAUdJOGtUEQinJb3noBdnl6H+3zABouqijH7Qc9bDvPwRf0u+0JATveGTKaAXIqsmEUltg2zzaHWrbZw4r7qy7EfDpcNZpZLZhUKLT7sz+zZszBr1iw8/eQKAbzJ2IkLGpRxSlRsUQ6XU5cb7jgKgkxv3RRUN8+QamIT2QrFgpS2pT6YjOdIpArsH0GmrsklozuW6mdj2U9qZAl+pchFayuK+Tyc8+bBNnOmgN/SRs1tOhkFPYoToW4k4xEUcilYbU443F6pQMeiDw6X55RYofWmerGufZ0kgp1fez5mBmbKw2WR+t9YDGKFxjK6ZZZEHkucT7gMJQ5PPgkwEeymm5Tt1zCNzK9e4S2VSynga/eNC/iNpHLojqWxszWCRCYPt82CuQ1eNAUcCLjtcp0cVRvM+lZVKTmHYwTynFFtyJj5dIyAAXgn31EzAG8Zx2S8AS+BI5PRmHgmvgwcQmFRB62s8OCuk0XlUIvFZlFDLgR+BS5XFGCr3B0GNfr45hRLR7DLdUgb5nN+q69DgLS2fhnu4VAPKRTBmxzqUWCY4JfrHe26R9pXEngOtx0//tkPsHHTK/j5//uFunmZTNh/YB/ecM7Z+MynPyPli2mHlk6e2CmgjFOirEUL+Zw4LES6jiIVDYrTgq9+Knx1LSPWhJbVAW3hfJYPVVFkUorJpXRhJI1FJESX61aShYmoCnaifkmp4GAQyT17kGMGvsMG88zpSDmAOPcvGRUZhtVmh9Xhhre2Cd6qBinZOx6V20YSw6HmaYu3YU3rGkn+Wli/EM2eksQ2/s508Kslw8mpTwlEqQziVHgv79ihJA6XXw6cd95Jdz+RSwjzG81Fhfkl+HVb3bLfnPJ6WInGnAfqfTsiaexojcBqNsHntArzW+2xI+AapWREZ33p7csHEIJeHfwa1dwqcchOy3UYgHfyHTYD8JZxTMYb8JbRtTNqUT4UuAMO/OFPv8bHb/+YeCLe+sFbEQ6H8cDX78drr72G9etewdSmmeJckcuefBh+ogJIBjXW045Y9zFEezvAKmL+2ikiWbDYyiinOsodYEKW0qxGkE3GR7y01eEURwib2wOH0zcpilronRcGNxFFPNyFaPtrSHS0I9PRDjN9ob1eBOaeC/+MuXAEaiZ1wQd9f45Ej2Bd2zrUuGqwsG4hal1DM6dDlURmGV0dAE+oDKKrC/jjH4EZM4CrrwZGWNUsmUuK5pfFLiiBYGELt80tL4/VI+WOK9Fy+SJCyQwOdsfRzcSjTF4e2M+Z4pdkNzo9jApnR6MAgW8opBhuHfhyeioeOioRJGMdY4qAAXjHFLZxXcgAvGWE1wC8ZQSvgotSKuH22QX0/uJX/xff/f5DOHDggCSrXXrJpfjKl7+Giy5cJLYxqVi/bUwFuzCqVZH9jgU7EO1qRbS3DTa7C776FgQapk6YnRjZZA7nZxNxAYUjSTjjThZNJrjcPlhdXjhc3vISz0YVtZPPzOpt1BWLVVhvuyScFXJZWCxWWOxO+Gqb4a1ugIkOHp09SO/ZIyDE1tICx5w5sFRV9VVGO/nWTs0cPHf2hfdhU8cmNHubcX79+QjYB0o1BveM5ZyF7eaLOmACMXob6wwwk+JYFW68ii3Qlu7ll4Fdu4AbblDgdxQtV8yJ7EHAbzYOSh8cVoewvsIA2z2wm8t/OGSyWySZQ2s4KVXd0tm8DGed3exHo98Bv9sGy2jQbyTSD345SlLK/I5QVz6KMBmzTrIIGIB3kh0QjnwVB4tBJ18fJ22PDMA7OQ4N70HUCDs9NimvTEs0gmA2yiroW5yKZ8UjkZKQU9EKhbxoRaPdbVKcwGZ3SJZ/oGGaaF0noqmEszgyiQgyqbjoW0fSLDYHHF4/7A6PSBYq4Ugwku2ebJ5sOoFMMoFkLIhYdxuS0SAK+SxMFjMcDo9IQWgVZnO4xUnhOCDIZLdQCOndu5FtbZUiEI6ZM4fU+56sLxP9fa6Qw47eHdjTuwez/LPwhro3CPM5ksbjrut/dTaYeikpi1wihWByXEXbwYPA888rlvcd7xgyoW0k26PLg679JQimxtllcwn4peUZJRAjtYUbbnt0dogkM+iIpnGkJ4FYhrIeE+Y1eNEccKLKbRud24PO+nLKZLdS5nc0IHokATLmmRQRMADvpDgMAzphAN4yjokBeMsIXoUX5T2DWmeLjVpiJsgpsXEhpzTKon0uaJl2Fd72cKsjuxjtaUO8px3RUKfoQunXygQ0p/fErFwlulgs5CXJTOlx46OSKgjAdfHlFsA4GZrILpLKKozMOKu35bIZybTnQ4O3tlm5KFCD6xpd4Y1iKoU89b5btogbgsXvh625Waq7EQRO1kYrM+p7u1PdmBOYg3NqzxmT0wHdH/I6C0wdKllZq3UACyxxKBecxWLAs88Cra3AO9+pClaU2aj97QPAOVUsh+DfbVcAmEC4nEbZQySVlQIXdHuIpXNgVkVTlRNTq1yo9drhcYywtDETMSh30AEwWXWd+WVp4/Fi2csJgLHsmCJgAN4xhW1cFzIAbxnhNQBvGcF7nS5KYEmQS11uOhaG3eMTOyt/XcuoQdhoQ8QhfVprZdN0U0iJJld3qzjZusx2O5xMNnMrkGsyj/AGfrIVj/F7Si4ErCdjSIS6BODmUglxKaArAWUV3toWuKvqYXd5KgrKC9Eosh0dyBw4IODX7HDAvWhRxfx9xxiSEy5GpvOZI89IdbMFNQtwVs1ZZZX1ZUGMATIIrciHyeWChfIHl0v5A4/VkYDyhlWrlLyBMocKAT162egFLwiEmfxmMVuE9a1E0QviVTK/4WQO+zvj6ElkpLSx12lDk9+B5ioXAk4rbCPx+uUISynzy4cJFhrx+wGCX5drPE6VU7dOzWlIJWAXVWKx/tng78hNMNjFAgpkLsR1R02V009BS0zmxxqZYQJMTKLWEryVRZEJzJOQBzXNQpHXEHlu44okwZruQUV5iFFuSCpdWh/81pMl1XqVc1Bf092SuD+Dciq37dqOzqM2zJ3+horEfN/hnbjyXXOxePHiiqzvTFyJAXjLOOoEvN+6//tlrOH4RW/7+Edx8aJLh1xnf5ay9oMcwZZPnNl8nA+CXFPEVmwE6y751Y8qg7rP5WHAFUL79CQbPtH+DBeVUWV3a9sffPEarlu88MZ6uxDpbEWkuwO5VAqe2joE6mkj1iJFCk7aRrSx43vAYg/pZFKqm2USCWQzqZNuqnQGp9cPlz8Al88Pm6Pk5lqyqaFjp98Sht7cyOPdvyH2PRPnw0IHIt1d4oWbpdYUgN3lgjtQi0BDE9yBajg9/dphta2Rn61yuxqWpRx4DnLoP9/Tg+TOncju349CLAbn/PlwXXoprHV1A3Z+YA/UXyOPQ/+q+paRVYz+d06m94VjL2BfaB8uargI10y9BpZhqr6d8Hc+OKR0g4hGUIzFxPaNsaAFHO3nxBHC64XF65UpC2T0935wHEpW3NkJ/OQnQCoF3H470NjYFwiJwwkO63Bn4OCYU+4QSocQToflxWQ4l9WFgCOAKkcVqhwB2Cz9rgwDNnmC7evbiSSz6IlnsK8zhsM9McQzeSTSBcyoc+GspgBm1LjE+UFOuROx49msqurW26Om1P96fTDR0o3nGpnwoZYXAFhEnnZ1ReWIo+rOc1Qrj0I+j0Ixj2K+IBImgj35TJufUit+p8/DzwVUFjhPUSRCgjPlbwUs+V5GzzgVp568wo7acoJTpS9qXYSsKNCqUiUEqh+HNuW8BKoy+EYLyv5RuL7ws5w4v9MdhEwmyCdEqFpM1N+aHaWZAJbrUg5HAmZNaqrr1PXTq2+dAlhVQRJxFNI7yE5oD2P9AFi5JqlW8luXfvW3devW4VB3Cg7P6EabTnQRv3rJFQbgHdVdbuDMBuAtI3jGomdmBNKJOHrbjiLS0Y5wVwdsTheqGppQ3TwF/vpGmMchIYVWYak49bdMMqOXcFTdUEbRrHYm9lXB7a8SkDtuSUon6VM+m5V9iAd7Ee7uQLirE9l4HNlcDg6XEzaHE1WNzfDV1sPp9cHp9Y7swWEUsRjtrCxjnGtrQ3zDBrCssSmXg2fJEjjmzxf5w2RrbbE2PHP0GbwWfg1XtVyFq6ZeVbaudfA+iudxNKp8gaNR9Z7glRjB51MA2OfrA8NDsrg8h597DvjVr5Sul7695comTnAwCHiD6SBCqZBMqYWm72+1oxrVzmrx/yUjPJbGpDf6/HaGEtjTHkVPNIlIIgtTMY95dU7MDDhQ7yPbbBbwmSPwzDGJlqBT/Y18Dnl+zliyjHYoDBOlOwSsbjcKLieKHg8KNpssI6BTECP/8TFAPSjoEi9qu8xmeqMzr4GgkC/tM7NFwJ2ZUwv9yzmf8ksHp/zOYhXgyOXU8hYFJPUpr3XaumWqzSvbEcDJ74kZuZyyrBRYyA6WvFeHXG1H94gfywPjWI6bscyZEwED8J45x9rY0zFGIJfJINLZjjABbneHyAU8NXWobiTInQonhx8r3JiMpQBuDKl4DBltSHk0m+ENg4CRLC6Brt058UOkBOXsfzoeQ6izHYlgD6LBHmQzGVisVtidbri9Pvjrm+Cprobd7REGdzweGkYTuxPNS61vZt8+xNavRzEchnXqVHivvRbWxkZQGjKZ2uHIYfztyN/QGmvFDTNuwKVNQ48eVarPrHpH9peAjf7AnEpxDIJgjwcWn08cITglGO6rgnf0KPCd76hkro9+FGhqqlSXhl9PsYhIOoyeeA+CiV70JrpRyObgNNnl5So64LQ44SjaUBT/86ywo3xgE5Y0xyTYHPIaYNU/18fa07k8kpkCoqk8uuI5JPJF0PXM7rBjSrUbzTUe+F0OeFx2cRIxS+4BX1ZxmGFs+DcZenOYwDcGcyQMSyyhYlhfD3NjE9DQ0A9cBUgqdtNoRgSMCAyMgAF4jTPCiMCgCPDGFenuRKSrA5GuTqRiEUky8zc0oqqpGb6auooCMrEISyQEFBIcpggU8iMr9lDadTK4HD5zeX0ydbhHlrVfqROAQ35kbslCR3tpDdaDaHcncpm0DK86PC6pYhZobISvhuwt+0h5QmU8VSu1HyNdj7BynZ1IbtokTg/5ZBLeyy+Hc+FCWE9QXWyk66/kfAcjB7HitRXoSHbg7bPfjvPqT14IomLbLxT6wG8pIywgmFpgjQm20CVizRqYyPjecgtw7bWi1z6ucQifw/MEn/kssumM/F7ymQwymTQKWQVEc7ksihm+zyLHv+XzjIBafkJLuxIAACAASURBVKaG5BUwFMWB2YysqYAscsggi3Qxg6w5LwDUYXfB6/LB4/DB4/TC56YUwi6+0xa7QwAqC60owErmVGNMS4bDg4ksQokMDvcksas9gkgih2yxgCqXHWc3ezGzzosajw1VJ6v6Rq/fHk36wCkTDCl5oPShulq9jGZEwIjAcREwAK9xUpzxESAgi/V0izxBAdyoMI3+ujphHgMNjRUdUs+mUwrcxnT2VjFgo21kQglsBTh6vFIxbKIaGS6y0CJNCAVFnhDt6RLmNp9NgVZmFrsd/tp6+Gvq4BLtLW3NPK9L9on2XpkjR5B86SVkOjpgDgTgX7IEtmnTJpXLA7W9Tx18CuFMGG+f+3ZxdZjwpgHWXDiETDCETDiITDCILIfwyaJGY8ivXgXU1KJw6SUo1NVSAiqAlVX/CFY5LK7rscmM8tw3W22wEoDabOpl1V42WhXaYbWx9LgdVs5nZxl1mzaUr0DqUI3sbSQTkSIYsVxMpvQBZtMT4fwOf19C3Ejt0Ci1DSYyCCey2N8Zw662COLpPFhE02WzYE6DRyq/NfqdCLhtcAyXBEcZRCn4pQMEmw589elYkwsn/OQwNmhEYPwiYADe8YutseZJGgGCtEhnJyI9KjmK4JND/77aOvjrGkWHa63QDYI350ySADfaN7RP9mm0jTfwPoCrAd2JGrak9ZdILKJRAbeJcEgS9bJkz7JZDTxY4amuhae6RuIofWUyk+XUuj2MNs6VmJ9ljFM7d4reF8kknOefD/cll8A2EcP0I9yB3b278dRrT4Getm+b/TacVXvWCJfsn41yFWFKczlJMMylU6D8J8vzhTZv2Yz8zXOEzCoZ2CzfZzNaUlBREoIIVnl+C2gtFmHJ5mDKZGHavh3m7dtgqW+E5YorYK+thc3rg83vhzUQgNXrE8eIiW6ZQkaAL186GKYWWECw1QOfwycAmHpgvh+YyjR0b8WtTHN/ONKbwN6OmCTDZbIFsLJ8k9+FOY1uTK/xSOljv8sqetnjGhM9CXr1FxPgCIppKaeD35oa5QRhNCMCZ1gEDMB7hh3wM213CS4J0mI9tLbqRizYKzdgT1W1SBN8dfXw19WXVcaXQ/nZVBKZVBK5dFqmZHGp9SUTOpZGazAd4Lp8vooyzMP3h5KEhOxLIhxGLNSLRKgHiUhU9odJJ1Y72TM7fDW18NbUwlNVI9IJOimcieD2RMeWSV20N0usWYPUwYOwOBzwXHcdnHPmiH51MrRdPbvw+MHHYSmYcNOMN2GWZ4YCq5k0Mum02Nzx98Ljz3ObADebSotMpZCn3ZPKUmchFYJWNbXDYud7lzpf7A7YyLA6nbCRYbU71NC/VSVEnbB1daH4v/+Lwt69yN96K4oNDVItTirG8cGR0gHqWT0emfKlW6ZNZHz1Usg6ACYY1p0kdDs0gl+CYP590v0GEE/nEE5mpeTx3s4YjvYmEUvlJOYum1WcIGbVetAUcMHntMLrUAllAxqvP6XglwCYjhBktAezwLZ+t4qJjJ2xLSMCExUBA/BOVKSN7Yx7BMg4JaMRRHq6hblNhIJIxmJyE/bW1MBLgFtbL2B3LA4FZKsUqE0JKFDTpLBY5TTe/Eu1twS6Y+nfaPpAAMNEOPY/EepFPBxEpLMb2UxSlePVhn0JvL019cLaCrB1s2rZ61OWMJr4jXZeqej26quIr1kjSV32efPgveoqxfpWyINW+kQddSohtk1ybpJlTaWQSadQyGaEiSXDyqm8J4DNZNAR68Du3p3C1p/buBBN/hYBqXTMECArUztsToe4ktgdTplXT7IabTxGPT9LE//yl0Bzs7Iw8/mkRLIOfumXrL8Xv1UNCB8Hhis0cjOS/tMPuBQAx3PxvsW8dsUAE/zqkoiTrZNODeFUDrRCOxZKCgtMMMzkOJvZDK/Diqk1bkyrcaPBZ4PPaYPXaT2+HHIpAKYcQrP/Ew9ggmAmDvKBjC8DBJ/ssBjfn0YRMADvaXSwjK72R4CsUyIS0ljIIBKhEJLRKCw2K1z+Knirq+GraxAmckReuNqqychK0QYdzOqMbSrZZ0Re7nGgW4JobzVpAtnR8Wpk4ghsydom4zFhuGPd3VJimJ8xo9tmcwgTxwcCD1lbzdGB4JZAx2iVi4AkurW3I7Fhg8gepKjFFVfAefbZsLDi1hBNSQJy8oCVTiaEXeU0z3MzkxZAS9DKc5bzxnu64amt7WNc+cBH7SqnlOoQqPK4MlmQMgI7k8WofbXasKN3Jx478JhYdb155psxp2pO5Xa+3DURqP3iF8DmzcDHPgZcOrTjBK3RpGiGBoJ1MEwgbGL1OJ0Jdrv7mOGKl1EeYl/pR6tLIXQ5hK4H5uz0By59sUIc/3Zah/8NprJ5RFM59MTTOBJM4XBPHEEBwWTfIeWPmwJOTK92Y3qtW0AxQTB1wn2N1e/EA7hX6YFLHWGYUKqDX70ghlERrtwz2Vj+FEXAALynKPDGZkcWAQJQ6l/joRDi4RCSEQLbiLBTNoKFQACeQLUMrROwjTTjXyQHmuxAZzsJdMl4VbKRHRsMcGnHVclGSUUp85yKRpCIhMUlgdXKhMnL50WSQKDj8Qfgq1PglrZgBNzs43izypXc59N5XRwd4MBzoqsT6dcOIPTSS8iGQijW1cK6YAEKHo9YXfGYko1VHgJFAadkV/kAJ6BVmFbFuAp4tTvgcLklmYsgtpy2vXs7Htn3CGpdtbhx5o1StnjSNFZp++//ViV5P/7xEVuY0UtZB8EiiUgkpJIeWXETE9oohyD4dzj6qsjpf1eUhS8JJAtj6CA4mU9KZbhUPiUV8/RGDfBgMOyyuaRkssNyfGEbgl1KH6LpHDojaRzujaM1mEI0lRXmm0UhPHYrptd6MLvWjVqfXYCw226Bk0CYjC+dIAa/SnMPqJ0eDITJEBvNiMAkjoABeCfxwTlTuiYa2HQKiWgUqWgY6WgE8WgEGfrPplLi1+r0+ATc0lPWW1UNpz9wUlcCnRVTmtr0AJ2tXjWnUjEmc2Z3KOBBGQABB4FIJf1kSwF6IhIR8J+KhBENB1FgAhmtzDSzdw5Hu7x+uMl0V9fB4fUK2GXfKg24KxXD03U9YonFxC3quPlwkUohrem5OaUeNitMbFoSukysWGWCuAbwnBF3DbJqrW3I7t8Hp80Oz/kXwLtwIVwtLeLRygenU9EE+O5/BA2uBlw//frJw/gSlNG+7NFHgeuuUzZmYxwpKWWDhR2mVCKZFMmEXpqbDLDZ6ewDxATCAoa115D2aWUcMD7wCADOJcUVQp+yXDITDfVGV4jjwLDGFJeC4XyhiFg6J7rgWDqP9lAKB3vi6AinkJX6NapiW43HgWm1bkyrdoo9mttmESDssltg4YjQUEBYL69L/fBgEMxkOR6XcSjGU0Z4jUXP0AgYgPcMPfATvdscaiXwFCuuWARplsWNs2IYiyqQZYHoQznMr4olqGpgquxtP4shxu80fJdsb/pralZFMuyrfaa9H20lspPGxGQS7SJBI4GtMGzadCRJKCdbP/eNw9U6OCdLyxcZWybecUhbVSgyaZntVomNuCMEqvo8bcnWVhpsn6zvr6fvCWDpSsEyqkzUUiMAZMq1UQFNB6uSuzJScpXASGldyb72M7BKOqCYWCatOV1umOlIQPeKIbS7ZB6zra2Iv/CCTK0NDXBffjkcs2efUnuz7T3b8di+x9DgbsC1067F3Kq5k+OQszzxQw8BZB8/+EHgvMr6C4tOOJ2WCnKFVEpNtb/5nhIVNkolBASTHdZAcB8odjhQSckEk+F0JphscCKbEFZY/6wgpYUhlfV0WcRgUGy3KAtDVocjEE5k8mKLRknEod4EumI8r6VGsKreBqDOa0dLlQNNAWqE7XA7lDTCmYrDlogPBMNkzksbr+EEvjoAHvy+wqNek+PkNHox2SJgAN7JdkROt/7QU1PL3E4lVdnbrPizKt0owSw1pKyjzspB4j7g9sIuBRK8cHh98hkBABlKHbTqfptiFl8CZivNzA4VbroN6EBWGFttyLhcPSuBFBPc1EvpMJPhMJIxja2NxyXJSGyMzGbYySoxq91mE8mGVEsj2GbCEBllgm1DYzvsL4ZDt4UcH5ByfQlcIlvJ0kJLS9qi9lV7yNATuHiTp2VdVX2jpnNVsWbM6TjgcLnkvc6Y67ZalXjoKd0Z2psx0S22erU85DgXLID74othY+JWJRPdRnHN2dGzA48feBw2sw1vnvVmnFUzejuzUWxu5LNu3apkDmedBbznPVJ9bCJakd7ABL46CCZALgHH/F6hT/PxDLEmnaCEguC4Uo0MMBnhUnZYl0vkiwqgW0yWPmZ4MCi2WWzI5YuIZxQQTmiA+FgohbZQUvyDk6SF6dCh/sFhtaAp4EBzwI1Gnx1+uxmudALObBqOXAb2XAYmjmKw9LQ+Ld1hVigcDhATJBuAuFKnxxm9HgPwntGH//idJysqwIzsKYFZmpn8iuUSkEBwQImAlthFgEaNocVihsXuFDBgIyAgUJPhWqskRUkJURP6mFmpfqSBWXXJnPimNJGKgdOBLfWsTN4ZbWPcGBvFPBNEZZBNKkY7k4whGYkKqy2+pPmcImrNrNJE+yaCareU1tUtyHSmUPpndyhm9wxuUsqVDLiA1Yycgzz3eB6KjCCrAVg5b3meZpRtlWYOpVtm6bZZZGEtDpXIJQ8QWiKXSuCywUyAMklusrQ3y3V0IL5unVR0Y1EL16JFcDHR7RRV1aKd2epjqxHNRrFsxjKcX3f+qT87CaQIeo8cAaZPBz78YeAU+PQOCATP2+EYYg0c6/OTBaaWuHQqpaqH+myMDzzUDOtMcKlmmJ/RX1iwObX+ZhvIApdO9fcoWJDNm5AvWJHLWZDJFdEbS6M1nEJHJCWyCebMsVHtwAdBk6mIKpdNKsnV+V0IOK0ImHPw5XMChu3ZNGy5NGzpNCyZ9PGgmJIeAmI+GPA9X1ps+qaln/H9GX7NPPU/yMnXAwPwTr5jcsIeCcPJYaZiAcWC0l3p71kqU+q7s+wmgatUJSJ4zfRVKCrkaBavzOE5HEtwls+qeQjGCoUcOCJmJiCzWFRRAQ7BWhXTaBK7KpXVL1OCQ5NJynTqMoNKJ36Ve4j0jPRSbS0/G4m+lvEVkMq4amxghmWAWUKXTHYyjlQsgWwyjnwhB8ZXoKnZBDNfrPbE0qS6BlnK/nokdgK+6E/K6SQBV+XG+iQnr4BWAn71MKUVKuCDghQl4MOUdk7yHE3122bJSSlEGb2AGS/N39XpkPPSRv005QRaYhfts/TqW1Lq9XVy88tHIsgcPoz4M8+gkMmIrZn70kthmz5dEq0muu0J7sHatrXoTnSL1OGChguEPTylrasL+MMfgO3bgQ98ALj88skLforFfokEH9KyLIfcP+Uxpm+ufFbq6c0HMgLkEpBMEDj4Mx1Aj+R4UApBjTAT5vgiOOZrqPe6bEIHyDo4JiguFq0oFiwolLxyeRN6Y0VEEgTHGaSyBeR4bc0XYRLZBFAkMC4CbocFAZdVbNWqTAUEill4TTl4Clk4CllYCZILeVjyOVhyOVhpo5jPijZ+QNOB8cnAMa+9fIDQX7xW8L0+LX2vScpGEk8WWRmPZjtFev7x2JeJXqcBeMuI+Nq1a/HQN75exhoGLkoG9dqLzseiCxYqU3d5QlYAVIFbAll+mufVQbgrAcDUWsmVRwrCSwUe6q4sZjNMZpMwiTLljV8DDRy2N5lZktMqBQOkDryU47QIqOB3k70RJBKMS/+lUlN/KVH1NzPYnceBHT4MSJlSSijICNJYP5UUBlbArOZPS40xXQ4I5iWTm//xScBiAy86FsbTahWXA5c3IBnyNrerz4RffEs1QPt6cECQhyh5qNKStDQbLKmuxUIElLaQ4WaCFpPoWF1Le5jig5U8DJiUJlA/dlKkwEqWm8Bff/XrYHXpgCoTy3N18p+XE/W7YVGL5JYtSNGj1uuFa8ECuC68EJb6ejWiMoHtQPgAXmp7Cceix3BFyxW4pOmSIR0EJrBLAN0cfv1rIBwGPvMZYPbsCd18xTdWKAjwFRCcy8m0FBwTGJd+pifcsR+VZo8JeEvB8GgBshkcRbOAbDFAgKxAMsFyLFVENAkkUtQqA+kskKOePl+QXZL7Hq/FpiJMBY4uEp+a4DQDLlMBHlMBblMR7mIObhPgMhdgz+fhBIFyDjYCZQHLWZhzOZgLebln6ljWor2R26n+ubxXfiny2xoOEJd8vnbXLvzmhecqehq89xOfwuLFiyu6zjNpZQbgLeNoE/Cu+vlPMX/61DLW0r/oq4ePYvq5C7HwnLMFWKnhIPWkqX6DfC+XL/khSmlJAjDt74p04hSvhEBVBzd970vArPiFCuOsmGVV3jSnwGvJVJjtjCquQD1xjoA2lZAywgqMZdWDgqYUMFsJvPgAYJMLGkG00+2Bk+4GlDxQv0nQJWVQrQPKoU5mMCsjAASpIglQpWDJ5hPoSyGCEo10QZIAFftK8MqEQMoCOA9BLp+2FOyHDPfzpVhUqwBWScbSRgAITmUEgKyrsLEK/DOuI6qwdYrPw9Np89SM5ru6EF25Uiq7Wfx+OObMgXvRIlhYRnYC29HoUazrWIe9wb24uPFiLG5eLMUVTlnjebtuHfC73yld7223AXV1p6w7E7lhYYt1dniU7LGQI9oDvSBK7W+ZMkGv5LsB85Es0b6n7lZ/8BoMkIdjjnXgXMog85pDgGyGVQBynqx4AcgXKasoiqQilzMhmStIKeZ0rohMtohUvogsRzRFfqHkFXlyQySNeC+FWXFEvJfyIZwjm7KtIqG4sM38XgRuRcDCv4tF+cxqKsIq9+ciLAX2UH2OQl6+4/ybtm6GvXMLzp8zoyKHnfjg6g9+2AC8ZUTTALxlBG88AO+cSxbjwvPOLaNXk2xROgoIULT1mdsLE8u/zRbxfhX22cSpWWNclTZTZBaaJlaXExSyBLZ6pagMioUc8sKGU+KhPw8o31KTyaJYQatFZAVkEOkAQY0xq4Xpcg3d9kkAtkX1ja8JHQaXizgZDGqolSRFWGiyqfkcCEYJ4vX3BKbqPacqsY/AVuLF7zicRplJXkks1BhAse9hQqQWWrEBfSqAVR44qC22SxlYAnwBtmRfrfrDgFk9fBlt0kWAkofsoUNIbNyIPIsImEzwLlkiANg8gT6p3aluvNL+CrZ0b8HZNWfj0sZL0ehpPHXxikSAZ54B/vIXVbDife8TVtxoWgQGsceUT8iLDwyUUmh/yzSXG/DdgPmGCKiA3lKQTBa0BDgPBaKLZhOypgKyKCBnLiJnKiCDHPKmIgiGS1/kewd/xr/1z/Nko3N55Hg9LBaQI0miywE5XlpQAJpLyOe8Usr3/IyjWur6qT6XO4t8pi6s6t5VzHM5XhfVd9RBb1q/FU1btxmAdxL9yAzAW8bBeL0BXl0frKARf95k89TzNf+RIRQQKMwqCxmQhVbsc1Eb7ukLpwA4JbkQNlEHZwSroomlJk0uSShyqIosNrdk4foIVAmANSmGmYwrdZgKHBMoS0EHJphRtuAgO6uY19Khb5FpCKhTL7KLJ2v9GmmljRZpieilyRQoprRIDarcBJQemvtJ8Mn9KOS5r3nkeQMRUKpuFjn5ngBU3UhEGqCtTwFcAnQNmDL0Zm3YX9hmsi36Pijwzn0VtpQ6a5td6a1FHmBVTKvGlMt3jBnXQ5nK60TLerLjaHwP5Lq6kN6zB8nNm6WcsbWpCd7rrpMpnQEmolETuqFjA15uexkLahbg3LpzMcs/ayI2PfQ2aGP2k58Ax44B7343cOWVRvncSh4N7bonemMdGJe+J4AWerYfOA8HohWqHNRKNLQysqb93TfKpn+vfydk7vHzEdyS5S0QQIvMSgO6pE7I0Mq9rYi8QF5SuybxzpbcDCuTsE1CFDNvI5NLo1BUYFpAMe+VxQK2bNmBY89uqOgIsMHwlneyGoC3jPhVGvDuOvAaGmfPxkUXXKBkDJo1lcXqkB8TASHdEiSxLF/o8/wUva3GdApbKjBVgbVcMoV8IavkXELzKSaUgFUGYjgVGXBBkgfEEYv2YUzqstoEyJJlpIUWcnkUtBURDMrgT7GggJTFomq2i/sALzD8WyUiCGCTFXM2GyxOOyywCDAT9lDALAeR1IVG2MMSPXKfZEPGmKwwiZDZpFgG2R+CUU4VM8oLlbClAiy1z2UnNWZAm1cAOYGnNg8trNQOKLDPppTSKlmKcZZ9YcII/ybgpGbaqj4TTa8ASwJRswKZmjyCQJTfWbgOjUXlMlb5XAFXnfFW2zIY1DJ+msaiJRHgsHausxOpbduQ2rVLqou5zz8f7ssuU3rfCTjXcoUcaGnGF38zZH3fUPMG0ALrlLR9+4Af/UiB3fe+F+A1d4KbbrE42H9FXXHU1Wdw4zJD+bUMa9coLORgFxy1huGWUYsM4ZyjbXjwd3p/1OdDu8mULtM3B+8PQ21H22nxUdfBslzPScOq670S82qR0m9uksCtkuAGfKf9zXuXbFvbpj6vWp/qi6YYVP0SOVg/6BYiweOBzecHrBZ1r8lkkenuUhX7tHl1X+4NO3Zg0+b1BuCd4N/ViTZnAN4yDkalAe+2Xbvl5nPBuefIJc/p8aBxzjz46xtFe0lGtfPgfoQ62sUbtmHmbATqmwSgEdzGQj3C/hGYEXtSFtDbdlSGwwUiSkWzDDKZNCxkSwl5WWpSS8YS8s9kkmIPjbPnw+F2KzCZzaHjwF4p6SswV3sCFkE/AZy6iiiwSvWTli9jLhIUispfWTYSyMnTMhPrtOEgAkOdNZZEO8Ug88U+Kq2VCWYbwbXGAAty5rrUQ4F8r4FE0WNpLLAOToWjlu2wb3xvVesnyCRg1ZbllOvt26aAb7Vu/Yl/wOnSV2Go/9PSi/5QN46+C3wJIz74oj/EajXYPXA7pbeW/nUM+HRQdwfexI7vnw7v+2+3Q92QBt909dEAfWND3ZSPX09pX46/AQ8ZuxL7uv6b7MAf8AAQMcwNemD/FJPT14ZZ8VA3+b7FhtjOcKChr38lTPsJb/raRo4DRUP1WQcK/dL0465u+WQS+d5e8ffNtrXJb89xzjni8kDt71B4Zahza1hQ1NcHLaaDRn64rtZ4Kw5FDiGUDmGabxpmB2bDbfX0HYdhAd0QXwwHAAcCukELag/20tUDB4Cnn1a63iuuQLGl5biYDb+v2nk7yFZxIAAs4wZjLDo5ImAySf4Bq3x6/NXYtXcvPvDBv8eePa9iz84dqHI6EA/1HgfeN23bjv3r1xqAd3IcRfUIWTzR1XYSdXQydqXSgJei9PqZs3Hugvmyuw6PF00z5+CbDz+Mb/zXt7Bh7RrUOO2IB4Pw1dWhuqEJjzz+OD78sY/jve9+Fx748l0ytP/md79HCjk89ptfyrC6xelAMZsThjHW240Uq+IouKikCBqpqYbUCXgDqJs2A295xzvR3dODdatXoefYYfGUFQJUgK0u/C99qFcAUb6S/ym5g7bQgM8n4/E0+mRE4EyKQJEuJCxusXs38uGwaHxdb3gDLA0NE1LVLZwO41D0ENpj7ah2VWO6bzoa3adA58th9s2bgZ07FUv3lrecMYltZ9L5PtZ9JanCCqAs/PPjn/4PvnT33WhoaMDRo0ex99U9qHG7EOnqUBUXS5oBeMca8fFbzgC8ZcR2PABvadIaGdbq5qm494Gv4/4HHsC2rVswtaFOjPfdVVV4btVqvONd78ZNb3oT/u9PfyKuBEws+sGPfgyHw4GPffTDSjy/dSve9Oab0d3ZgXiwV8rVqspnVhlSJxMqGaxaaV7aawWamnHjTW8WwLvplQ2I9/ZKtSo+H/WV9qXTAYeBOFSvZegr9pR6XyZO8ZWRZWRIn2ywSAFULqzuRFG6voqXAy7j+BqLGhE4UyLAZLdcayuStPLK52GtrYVjwQKZslzueDZm7B+JHpEX2xTvFAG/evnb8dz2gHWn0wr0btmiWIBbbgEm2OViwvbV2NCII8D7Gx17Xtm+A++79R/w8MMP49ixY7jzzjuxb+9e1HhcCHe0GYB3xBE9dTMagLeM2I834OVTZc2Uabjn/vuxfPn92L59O2ZOaRHh/OYt23DjTTdh8WWX4Y+//x2Qy4p/rNvnh5kJX6B9DHWlNjz0ve/i7ru/gkg4LF6ziXBYQKgqkeoUGQT/pisCQS3turw1tbj+xhvR092NrVu3SvUqXdfEJDQWXkhEw6LvZVEF9lWKOWgFFJi8lU2nxQaMU7oj6CVYFcAuKqkA2PWM+N8mo2FVhvgEuq4yDpexqBEBIwIniwCvA6EQcocOieyBGldrSwscs2fDUlUllcDGs3UkOgT49iR70OxtFuBb5agaz00ev+5EAtixA2C5Ylb2uvlmoGqC+zCxe2xs7QQR0Bneox2dUlp84YUX4cFvftMAvKfhWWMA3jIO2kQD3h3bt2Pe3DnYvXsPrlu6FHPnzsWTf34MNhMQ7e0ROUGgoQlvvO46NDQ04rFHHsFNb3kLVq5c2beX73rnO/HTHz0s4PQvf12Bb3zzm9i6bRuqqqqw7Pql+MqXv4yG+nqwxOr1y25AKBzCL37+c9xxx6ewfsMGYY7f/773Yfm996DAwgO5PNw+H55dvRoPfuObeGXjRtnWeeeeiy98/l9w0w3LkEkkwSpn1y5bhpqaGvznXXfhi//+b9iyZSsCfj/e9ta3yvqKmTSivd3KUstoRgSMCJzSCDDZjVKH9K5dyLW1SWlX+9SpsM2YAUsgMK7FLeLZOA5HD4ve12l2YopvCqZ6p8JqPrnTSsWCxkQkAl8yvj4f8KY3GcC3YsE9fVYkycVi0WiT3BlfXT3+6zsP4a677sLevXtRazC8p83BNABvGYdq4gDvA1i+fDl27twJj9uNN151FaoCAaxY8Vd47DZEe7rBqmBOnw/VzVNwxVVXoaW5BY8+8ggOHDyIg2Sh4gAAIABJREFUz3/hC/jb3/6GF198AVV+P1qamvDEX57Cu97zHtx8881433vfi1AwiHvvuw/19fV4cfUquL1eXL9sGdrbOyS560O33oq5c+fgiSf/gp/97Gf42le/ii/882fFkuvZ51fhbe94B5YtW4ZPf+oOkUf8fz/5CR577DH89te/ws1vvkmkFtddvwytx46hsbER9913L+bPm4dHH/szPv3pT+O+e+/FZ2//JILtrVKy12hGBIwITJ4IFNNp5EMhqexGizPmBthnzIB9/nxYAwFVeWocmp7kdix2DKFUSLx8mehW45zAghrMXaDUYdMmoLoaWLLE0PiOw7GezKvUc1Po317dMhXf/t73DcA7mQ/YMH0zAG8ZB22iAO+99z+A+5Yvx+rVq3Hbbbfh4MGDIpavr6tDtKsD8VBQig14qmpQM2UqFl9xJQIExMw+NgEf+chH8fs//EFJGuIxKSqw6JJLRXO0edPGvhrtv//jH/GRj34Mz65YgUsuuxRLly3D88+vwooVK3D1lVdILjKfdKdNn46zzz4bTz35pLguXHjxJZKktn79euWyoLwYcNGiRSJP2LzxFbEaW3r99Xh+1Sps3rwZC+bMFgcIu9uNuXPnYdbs2fjLn/+M3tYj4gZhNCMCRgQmZwSKySRydHo4cEAcHwiG7TNnwjF/Psx+/7jZnMUzcRyOHUZbvA02sw3NHiV5mDCtLxlfAt/16xXgfeMbgSFcHSbnUTN6VYkIEPBSZmgA3kpEc+LXYQDeMmI+0YB3+vTpSCQS6O7uxr//+7/jq3d/GbFgD2I93VJhyxOo7gO8drsdLzz/vNhZfeRjt+EPf/gDQsFeYYLD8QSmTJ2KL37hC7jvnq8JQ0yAyvK5LIhgszulEhkZ3m3bt6OTyW69PQKqfbX1uPraa6V4xLq1a9HW3oap06aLnulLX/qSzMNGVvjuu+8WyUQ0HIbL7cLSpddj1+7daD12FFF6F+ZzCNQ34prrlgjDTPDde+yIAHijGREwIjD5I1CIx5ELBpF57TWp7FZMpQT82ufNU5rfcWB++RDdnmgHWd9gKogaVw2meKaIw8OEVEdMJhXwfeklBXwvuwyYMWPcWO7JfxacOT00AO/pfawNwFvG8ZtowHvDDTfgV7/6Fb7w+c/jZ//zP/jlL36Od9xyCyK93UiGQ3B6/X2Al+4La1avFob1I7dpgJdOC8k4du3dj4svuQQPPvggPv3JT6C39agUtKDsgMCXPrz0/l12ww3o6u7Glk2bEGw7JmC4pnmqJLMReK976SVs2LgRl/GCf4J2cP9+TJs2DUuuv17AOtfHbdIpoqZlmqyvo71dXCiCbUcR6+0t46gYixoRMCJwKiIg4DcUQubgQeS7u4X5tU2bJsyvgF8tobWSfUvn0jgSOyJa32w+ixZvC1o8LQg4ApXczNDrymQU8F27FqCH8dy5wMKFwDi7Woz/jhlbGC4CBuA9vc8NA/CWcfwmCvDec7+m4d2xA/PmzUUqmRRWdPfu3Vj13LM4a/48RLs6paxuVXOLSBqGB7wJvLr/AC5ctAgPPPAAPvupOxA8dhQZAl67XepHuPxe+GobcP0NNwpA3bxxo0gNKM7VAWoiHsfadevwyiuvCOC944478Pcf+ICAYlWDQhUxYNnc8887Fx6vXyQSw61PAd6tCLYdMQBvGeeksagRgckQgUIiIZrfzKFDyLW3SyKqo6UF9rlzYa2pgYnXmgo3anwJfvcG98Jn92FmYCame6fDYR1fWzXx7j14UGl8u7qAmTOV3IGJbkY7/SOgFR/iaAUBb1VTC7790Hdx5113iS1ZfZUfkc525PRSyprLkOHDO/kOvQF4yzgmEw14+2zJTEB7RxcWX3klPB43XnpxDbwuB3KpFLy1dcMC3nAwKHZi8XQaDY1N+NQdd+BblBz0dkuJYFqutLW2oaGxEYGa2hKA+oowsqWAl3rgDRs2oLOzEy1TpuCO22/Hd7/7XUk4owcv/Xh1z15qelk1bumyGzTAe/z6DMBbxoloLGpEYBJHoJBMohCNInP4MLKHD4t231pXB/ucOeLza3a7K9p7lkmnvdn+8H60x9tF6jDTP1NszqymcXZ5IOClqwMruJH1veYaoLm5ovtnrGxiI0AbTQJdOg2xGJTL6+uzJTuwfz+mNDeJtz0tNVOxqNhs8l5pAN6JPU4j2ZoBeEcSpWHmmTjAq/vwbsPU+jqkkwn4qmux6sU1uPmWW3DllVfiL48/LobxdrcLl11+RR/Dy8S0j3384/jNb3+LeCyGbCoBs9WOhRdcgHgiAVqd2bWhxr+u+CtuedvbsfKvT+Oqa649IeClP+9mXtgLeVy46GJ0dXVh36uvwm6zSjIck9S+/e1vwWaz47aP/KPILfoZYwPwlnHaGYsaEThtI1DMZMAiF9ljx5DZu1f2wxwIwEbdb2MjTF5vRXW/mXxG5A77gvsQzoRF7jC7ajYa3A1SaXLcWjQK0MeYNo3UMV9wAXDOOcrX12inVQSY5O32B7Bx2w4cPHxE8lOeevpp/PGPf8T999+PmuoqGcF4281vRjGdEtKHZI8BeCffYTYAbxnHZLwBr1igNE/pr7S2ZTNa6mqlWhp1tr7aOnzroYdw511fwic/8Ql8+5vfkMIPImmwWLD6+eeFbf3KPffi6w8+KJrdiy5YiDe+8Y34858fx9+973245ppr8PHbPobOzi6RONCPd92aF+F0u8WHl5XWNq5/GcG2VqBYkMpvN9x0Ezo6O7Ft82apuvb0ir/hne9+Ny6++GJhjWtqqvHEE0/ihz/6Ee65+2585vZPSuGJZW9607Dra+/owDZNKxwPG0lrZZyWxqJGBE6LCBTzeWF+KXlI7d4tbjFmpxP26dNhbW6GxeeraJW3RC6BI5Ej2NGzQyRXU31Thfmtd9WPX7zoKX7kCLBuHcDchNmzgcWLlb2Z0U6LCNB/1+X145//40788je/HbbPm156CXUBryreZADeSXlsDcBbxmEZb8BL1wQmj93/X9/C1x/8BjZtWI+W2hoQEDLBjNXQ+OT5/g9+EI88+if89pe/xC23vAVXXHW1MLzP/W2FPHm2dXXhXe/5O+x59VUsWbIEv/vFz2F1OPD4E0/g69/4Jnbs2IHq6mosue463POVr6Chrk7KDd94883o7unG+jVrEOpokx9xVWMTbnrr29HR0YFN618WtpklkFnm+IGvP4iNmzYhm83irAULcMftn8AH3vs+ZJNJsR+76Za3nnB9G19eJ9uhdZrRjAgYETizIiBJb11dSO3cKW4PJpdLKrs56PhQUwOL16tK/lagRTIRvBZ5DftC+2AxWcTebLp/OmqdtRVY+zCrCAYBlm6m1re2VrG+1PsarO/4xbwCaxbA6/PLy+Z0wWqzyQim3kgqSVVRygVDQWRTqlqowfBWIPgVXoUBeMsI6HgDXv7Q3IEqOFxuVafbZEIiFOwDhHaXS7x3JdlMa9TL0/2APzj1Q8zA4fGI5Rh/pGRk+YNkwQhWU+PnfXrbTBaZVEKeUKVMsMUiIDefzwurzGw0bo/94udMSEvFYrJ9h7e/tDBvSVwml04jlYghl07B4fbCQunESdYXC/aKY4TRjAgYEThzI9AnfTh6VKq8FVIp8DPb9OlwzJ2r2N8KAcVQOoRXOl4BGeBkLolqRzUubLgQda668TkAqRRw9Cjw3HNK7jBrlpI71NdXDNCPT8fPzLUyWY0J4bzPccr7Yqn9HTXpvK/SGjSXych9l80AvJPvfDEAbxnHZLwBL39UBJcEpASbBLP8YRU0r1tV8tAmMgbRo9EZQQO83C0CXwJlLm+1WQGTRT6jVy6n/Nxis8JsVglm/KHyB8sfsNli7tPSFQtFJcSXwhM2mMwW1Z9CUfqj91PvqwBebpsXgGxW1kewq3tynmh93A7nN5oRASMCRgT0COSjUXF9yB49inxXl4BfWCywzZoFx4wZMFP7ywfxMht9fY9Ej+BQ9BBi2ZiA34X1CyXxzVzC6pW5mf7FQyFg9WqA7G86razNFi1SCW9GO60jYADeyXf4DMBbxjEZb8BbRteMRY0IGBEwIvC6jICwv/G4AN/MsWMohEIoZDKw+nywzZ4NW0uLkj+UWfQinA5Lwtve0F5QAlHnrMNZ1WeJ12/Fq7uRxOjoALZtA1pbIVZnF18MzJsHeDyvy+P4et8pA/BOviNsAN4yjokBeMsInrGoEQEjAkYEKhABljrOx2LIdXQIA0wtMEfB6PfroPVZfT1MHk9Z7g/xXBwd8Q7sCu5Cb7IX1c5q8fidEZiBgL3CRS4SCeDYMWVv1t2t/HxZ3GfqVEPvW4HzZaJWYQDeiYr0yLdjAN6Rx+q4OQ3AW0bwjEWNCBgRMCIwDhEQwMsEuLY28f6lD7CpWISloUExwDU1MJM1HSMDTKuzrmQXXg29Kj6/LqsLzZ5msTyj9KGi7C/tzejy8MorQDgMNDUpyQO9fSukYR6HQ2Cs0tDwTspzwAC8ZRwWA/CWETxjUSMCRgSMCIx3BJibEIsJA5xtbZXKb6BVGABbUxPss2erssd0hBhj6WNWeGtLtAn4DaaDUtyCwHd+9XxUOaoGJDiVtbsEvAS/L7+s9oHg9/zz1dTlKmvVxsKVj4DB8FY+puWu0QC8ZUTQALxlBM9YdNgI6BnAxUFz9BvlD/5GL+V8/CpLs4kHfMtVHGfxpNY73DJqkSFsobRS0oO3rvdSLXN8n0u31fet9mbYfmt96F9b/7vjlind5DB2Vife10F7dIK+DdzXkx8HJonq7WT7yvmOOxdK92fAl3Iwhjy3RnRcB21o4DLqyxHvqzbjwMMwnK1Yse/cGnJfhz59tBLmJ4t3ydlSKAgALkSiSO3diwwromkA2Dp9Opxz58JWVycFMMwOVZJ42PNei0RpAQuyv22JdhyKHEJrohWxTAxOixPn1J+Dmb6ZkgQ3+Dd2/OEb+vcy4LpAT18W7nj6aYCJxJQ70OZs+nSgqqr/3AJLvA/9yxzR+VC66Bh/5wMcDfT1jfp33n/mDXcN0gJ70uvqoF0a7jI45LXwZOd+6bF9ef16PLdy5bD9GcsXN9z8Fiymj7PRxhQBA/COKWxqIQLeP//h92Ws4fhFWdTh0ksuGfLHVjr3sKDIuBH2xW6oe+RQN/D+u4NpOFw2JNAbzY2w/3I9PKCs6IlkrMyIgBGBk0eANonhsLxSmzcjuWePOEAQclr9ftjmzIFzwQJY6uthoXPCKH2AWd3tcOQwDoQPiO9vKpcS3e/swGzM8c9BrasCvr89Paqwxb59yu6MCXALFwI33qiszmgvaTQjAkYEKG0qoRqMgBgRMCJgRMCIgBGBMzgCtEArRCLIHD2KzJ49yLS1oZjNKh1wXR0cCxbAMWsWrA0NSgs8itaT7MGR2BHsD+0X+7NCsYApvimY4Z2hqr556qUQxphbJAJQtrFhgypyEYupIhfvfz8wbZpKgDOaEYEzNAIG4D1DD7yx20YEjAgYETAicPIIFNJpKYFM+7P00aNI79kjjLAwwfRCb2gQEGxrbhZLNLPbffKVanP8/+3dCXwU5fkH8N/M7JH7JgmHcglCQIEI/lFBBLVVvAWtqFWhHlWxWLValCvhsB6A1gNbLUVAbNWKB8ohKocH4AkICiqIEMhJwpVs9pj5f553NvFoEYYlMYO/bfdjIDObN993w/72zTPPKzW/Uv6weddmtfGFrABnxGeoGuDc+Fw0T2quLoo7pJv09S0utoPve+8BshIsmxT16AGceSaQlaXKIXijwC9FgIH3lzLT/D4pQAEKUOCwCKhOEHv2IFxZieDWraoW2JK/q6lRZQ8SguWCOG+rVnZf4IPsCrEvtE/1/i3eW4zSmlLsDOxEojdR9QDOTshW3SCkDMKjy2ZEDm9S9yurv3LR25o1du2yrP4OHgy0bm1/7LBkw+EIeDgFflYBBt6flZ9fnAIUoAAFjgSBum4Qsvor/YBVCN69GxEJwVITnJEBz1FHwXf00Wo1WE9Ohn6A7gphM4zymnIVgkurS1ERqFDbH6f6U9XWx9lx2chOzEZGXIazUgjZqU5WfKXu9/XX7Y/l1rUr0K+f3fM3I4MB+Eh4YvJ7qBdg4OWTgQIUoAAFKNAAArLiWxeEw7IS/O23CJeXqz7Bsg+85vfD16IFPHUrwRkZajVY+4keuxJ4S6pLVC9guUsgDkVCSI1LRYYvw14NlhAcnwGf7ju470o2u5Cd3lassC+Akz/LTS56O+MMIC8PSE+3SyJ4o4BLBRh4XTpxHDYFKEABCrhPwIpE7N3gZHOM0lIVgqVHsKwMa6EQTMuC7vGozhBSGiGrwUZGBryyY1xCArT/0XWhLgSXV5ejrLoMO2t3IhAJIN6IV7vCZSVkqVKILH8WknxJ0DX9p+EkkMsub998AyxebNcCy006VbRtC5x8MtCu3Q9aoLlvJjjiX5oAA+8vbcb5/VKAAhSgQJMTkE4QZnW1uoerqhAqKkKkuBiRnTthBoOwAgHVU1fKICQAy5bJvpwcGDk5qlxCbZ7xvTBcG6lFZaCyfhVYPq6qrYIFS22HLEFY+gLLSnBmXKYKwt/vKfwDICmBqKy0256tX29veywdIaTmV1Z+O3WyL4aTWmAJxYe4i12TmxQO6IgSYOA9oqaT3wwFKEABChxRArJZhgThmhpYNTXqQrlwcTFCZWUwpVuEfK621t4gw+dTO8d5s7Phka4RubkwUlOhx8XVl0nIZhjlteWQFmmVNXYIrgpWqbCb7EtGoidRlUTILnFSGyx/9z9LI2TbY7kQrqgIWLsW2LDBboNWtxLcoYMdhOUu7dAcdK84ouaP30yTEWDgbTJTwYFQgAIUoAAFDl7ACodVGFarv4GAWhkOl5Wpe6S8HBH5nPQQljAsq8NJSXaphIThli1hJCerOmItzo+AYaIiWKm2SJba4IraCsi2yXtq96gL4nKTctVKcLO4ZshMyESKL0WtFPsN/3cb80jglS2Qd+ywQ7DsZCe1wXKT1WcJvi1aAO3bAx07As2bA9LBgptjHPyk88hDFmDgPWQ6nkgBClCAAhRomgKWaQLSQ1gunJNAXFODSEUFgrI6XFqqArHala2uFZmmwUhPV5treNLSoEvdcGYmwl4d1QiiCtWoxF6Uh3apdmlFe4sgbdTkJtsny8pwq5RWOCrpKDsM+1NVS7V4ywNPdcAuiSgrs1ujbd5srwwHAjaeXKQnYVi6Q0iNsARi6RMsXSx+4gK+pinPUTVVAQbepjozHBcFKEABClCgoQQsC5YE4kCgPhBL3XCopESVSqjNNeTiOlkZ1jRVMiEbsxrysd9vd5NISUY4KQ7ViT7UJGjY5YtgS7gUO4Jl2Ida1GoRmLqmLpKTlWC5+wyfWi1uEZ+LFlo6EkNAwu4a+Cr3wLdlG7St2+wVYukTLDcJ5ElJQMuWQE4OkJtrf5yWBvj9diCW/7KHcEM9U46Yx2XgPWKmkt8IBShAAQpQ4DAKSP2wXDAnNcLBoKoVVqvG+/YhIuUTVVWI7N6ttmJWnwuFVAmFtFyTACoB2dKAkKEh5DER9nsQiDdQ6a1FuUfuAVT7gRqvBdPQYOkGdK8XHp8fHt2A19KREDaQG45Dbnkt0iqq4d+5G/6K3YivCcNn6fBYGgxLU6UZKvhKOJYwLH2EZcVYtlSWsgnZVe7Hd4bkw/hkafoPxcDb9OeII6QABShAAQo0bQGpJ5ZwHA299f8NBBCR0gW54G7PHliyTbPcJTRLv185T+6WCdMMI2xFIBtuhCMhhGEi6LGw1wijyhtCtRFByCfhWUOtx0JINxE2dFiGHax1E9AiJoxQGHooBKMmgPh9ISTXakgNG0i1fIg3DRgm4IMBQ9Ph8cfDm5AMIykF3qRUtSGIIf+Ni1cXAeo+P3R/nOpBrHt90Lw+u+bY47G7UchdgvOP7zJbsnsdb01GgIG3yUyFPZDA5zub2Ig4HApQgAIUoMDhF1B1xlJHbJqQ/sTqz5FI/Z9VGI6WXKiL82QVWY4Lh9XdDIdghUOIhCOwrAhM00TEqgvPEqDrwnMQoUhQheiIJUUaJizTgmWZahVaVqRV4LYLN2BBg6lZ0DQLpgqy6gwFoFrDySnyP037LueqPhd1jd00rNuyBeV6c8RnZh82uAFDz0Xv3r0P2+P90h6IgTeGGV+xYgUWPDk3hkf471MHnHk6TuzWs/4TRpL3sD4+H4wCFKAABShwJAnUhVYVhiXASnCuu0tZxY8/jh5Td56EbeliUXec/FnOj5gSwu0gDQnK6r+W/ffy53BEfSzB3IIJsxZARCKxiY9WfwJfXHv06nLiYaH+8OvVSBvYjoE3Bk0G3hjwJPBWvb4JPdt3i+FRvjtVntAJeVk/CLyH5YH5IBSgAAUoQAEKNJrAqtUfonp9+WHNBwy8sU0fA28Mfgy8MeDxVApQgAIUoMARKsDA2/QmloE3hjlh4I0Bj6dSgAIUoAAFXCKgGRpg6NC8OjRdUxfJIWLCCltA2K4Jjpb5qu+IgbfpTSwDbwxz0qCBV9egeeQKUFVZZP8/JDVE0u4F0Awd8Ngl8lI8j7AFKyL1Rapp4vfOlXIiC1Y4em4M3+9/nSrjqB9jdJgyBlXDxBsFKEABClDA/QLyOqcneKAleKH7dPW6p17lIhasYARmTRjmPrmALvoazMDbJCedgTeGaWnIwCvvIo0UH+A1oEnRveTWXdIHMazCrp7khZ4gF7SpHdRhVodg7g2p0Kv7PdBTfHYfbumFGIogslvaxcjVqfu5SUiWd7B1NwnJBwiu6h+BJC+0OMMOuXIl654QzED4B+90YyDmqRSgAAUoQIGfTUBeF/VEL/RUH97/cCXGjBuDlR+sgt/vR17nPNx5259w7q/PRmS3vAYH6183ucL7s03Zfr8wA28Mc9KggddnwJPux8m/PhVfbNiAsqISaHvt4Kr5dHgy4vHo9Gm49bZbMfmByRhx/XCEK2pgBU0VlK0kA81a5iCvc2e8M38JwpXSODyy/7wb51HvYOXCU/kBV+9YayS47n+1VsZhpMdh/ORJKJw0HsVbtiNdT1Y/9N//1U4MxDyVAhSgAAUo8LMJqMWn9Dgs+/BdnDnwVyrkXnvttfB4PJg+fTo+/uRjvPLiyxg44NcIVwRg1dqvswy8P9uUMfA2BH2DBl6/AU9mPAofnIDCCePxztLl6H1cL4Qra6D7DBiZ8bjw0ovx6rxXcfZZZ2Pe3FcQKa+BGYzAkx6PFWs/QJ9+fVEwdhzuuW0kIrtqpVMKNI+9RWR9mUN0ZVZP8QPxBjKbZ2HxgsXI73Q8zD1BmCFT1SvJaq4EYftcE1bIUo/lyYxD4f0TUTC+EKXbS5DhT4FZLS1avqtvqi+nUI8jd8N+LFlQriu3qCvJkCINWWn2atA9Rv1uPXVfU9VMsWSiIZ7OfEwKUIACFPiRgO43oKf50eesftjy7bf4/LN1SElOVb9B3b1vL9p3aI9jOx6L5W8uRbisGua+MANvE30WcYU3holp0MDr1eHJisfKzz7CKX1PwdgxYzHmrnsQKg/A8BuwUjzIym2GLl26YM2aNdhZWgFdVoADEXiz4jD+/kkoHF+IVStWokdeN1VbZIdWPVpsb6lSB1PejZqAkeLFJ+vXoGevnli1chV6dstHRH49EzShyQ+8z4jWLUXrhYPS/NuEkexDwV8moKCwAGUlpchMzbCL9+Vfg7BsSxmxSy2CEftx5FdDqgbK+C54yzgCEVWWoUkj7wSPKsvQvJp9cYDMkQRieaxqe+VZhWjeKEABClCAAg0ooH6TmebHk89MR1ZGFi6+4CJY8lrl80BP9uK0Af3x7dZv8fXnXyFcKoE3xMDbgPMRy0Mz8Mag15CBVy48kx8yPc2H7BY56NypM5a9tRRmZUDVzK5c+xFOObUP5jwzB5dfcTmWvPk2+uSfpH6dIu9GTzujP77e9DW2fvOtCovvrXgfBRMLsXLVSkQiEbRr2w433XAjbhh2nQqSkx6+H2MKxtZrZGRkoOSr7Sp0bvjqS4wcczeWLV+mAmmvnr0wYdx45HfrAd2jo2DSeBV4N3+9CWPHjsWrr81DIBDAaf1Ow98efQLNM7Jh1USgJ3nw9ZZvcE/BKLz99tvYu28v2rZpi2FXD8Ufh98KREsuQrqFifdPxHMvPI9tRduQEJ+A/Px8jLt7jOpRbO4Osk44huctT6UABShAgYMTUAtF8R61+CLXqaiLwyMWjBQ/tCQPWrdrg65duuC1F+fZK7zVXOE9ONnGP4qBNwbzBg28gFo9NbLiMeSqIXhx7lxUlJYjUYtTbVEmPHAvpjw0BeVl5cjJzcHNN96EcXePVeG1RgsiMzsLQy67DP986p/4Yv3n6HnyiTiu63G4/bbbER8Xj+deeA6zZs/C09Nn4MrLrkBpRSn+/o+nMHbcWDwzezZ6HN8Dxx7TEVuLtqJ7r3y0aNECI24ZgaSkJEx9aCq+2PAF1n60Gq3btFFBWgLv6aefjq55XdCv32lYv36dKsXo1/dULHh1vrpgbkdFMfL/rycy0jMwZvQY5ObkYuGiBXhwymTccvMtmHLfg6r298577sKj0x7DhMLx6N6tB3bu3InHHn8UH378ET5ftRa5SVnR+uIYJo+nUoACFKAABQ4kIDk32oZMXQjuMWAkeqAn+nDvlPswavQoLHhtPs44uT/CO1nDeyDOn/PzDLwx6Dd04NX8Hniy4/D0v2fjd9f+Di+/9DLO/dVA1Xas/5kDkJ6ehpfmvoRBgwdh+/bteHfpu+qd54K3FuGc887BzKdn4opLh6hjHnrsYTzx+DR07pQX3RfcxFGtj0b3bt0x75VXoZnA03NmYuiwYaqk4YTjeqiqhBF3/BGPPzENWzZ/gxbZzdW2jcWlJWjXsT2mPjAZv7/hxvrAO2rUKBSOLlDvgDWfgSGXD8HzLzyPYHUAOnSMuP1WPPmPp7B+3Xq0Obq9j3m6AAAQWklEQVS1XVNsaLjx5pvw5FNPorS4GOkp6eh2Qg/k5ORg0aJFdvcH00JVZRUeeewRXHrBYLRr1hpmTYgXxsXw3OWpFKAABSjgQEDToPujHZISvZg+awZ+f/ONuPP2P2HCmEJ1Qblc91J3jQkvWnNg20iHMvDGAN3ggdcj3RjiUFJdgZZHt8Itw4fj4akPo7q6GhnNMvHA/Q/gDzcPx2NPTMOIW0egoqQcKakpuOPOOzBl6lRs31qE3LRmqmZX9e01ot+s1MkaOvr07YOysjJ8sW69ugjt6WdnYdjvhqm63xO69oDmNdCle1ckJyVjxXvvI7JLanoj0OM8qnuDJe9043QUTLRLGlZ/uhpd2nWGGQipX/eMLhiDSfdOQlVFJVJSUtCpS2dkZ2fjjUVvRJt0W+qd8+I3F+O888/H0iVL0fekU3DOBedi2fLleOrJJ3HRBRfB6/ECEelDHIZVayIi/Q7Z+iyGZy5PpQAFKECBgxZQYdeAnupVr39Sxlc4cTxG3jUS48cUwtoXVG3J5LqYug5FDLwHrdtoBzLwxkDd0IFXlliNVJ/qhNC9Zz6CoSA+X7ce8xcswMBzBuKz1WvRuWNnbPx6Izp3zcPcF+fiwgsuQLfu3dVK7OqPP4EZMGFpFv4xczpmPTMbX375JXbv2a0+HwwG0a5dO3z5+Ua1W8zTz878YeD1GUhvloG+ffqotiuhshpVkK82m9Cg/gGQQF5wr33RWumOEqR7pUtDSF1wVxi9mK2yohJpqalISk3Gvn379is+e8YsDLn0Mmwv3oFLL78U769YgcTERJzaty/OP+98/PayKxFn+FXHCVUn9RMt02KYVp5KAQpQgAIUsAVkwUg6I0lffL+OYTddhznPzsEjD/0VNwy9Tv22UYVduQble108GXib3hOIgTeGOWnwwCubpiV44GmWgJFj78b9Dz6Aom3bMHXqQ5j9zGxs37JNdTfQ4wwc1bY1Bg8ejNGjR6NZdjPccdvt+MuEv6hQqFZa77sXw64ZiiuvuBLZOdkwPB5cdfVVqj72fwbeLt0hJRWZOVk4qXdvzHspWpAvgdcrnR401S1C+hMW3Guv8KrAK314AxJ4E+zAO74AlRU7kZaWhqSUZBx//PGYMnkKLDO6I03dXhcm0LrV0chOa6bKHORrfLLmU8yb/xpef/11rPpgFToc0wHL31qKTH+aCr3s1BDDk5enUoACFKDAAQXUBkvJXvVbyxF33Iq/PfV3zJk9BxefdxGsmpBqQ2YGw/aua9/bXpiB94C0jX4AA28M5I0ReNUmE1nxWPrBuzj9zNPx7LPPYvLkyejYoQNmPTVTrbhKq69rbhiKtZ99hnFjx+HCiy7E4kWL0f/kU9VqbIs2rdCieQt8+MGHQMi0dx/26zimQwf13X/5xcZoScOPVni9Brr37GGvFn/yqd0dQdqUxRkoLS2BPz4eGTmZ9TW8+wu8O8sqkJaejryueTAMA2vXrAWCpt3jN1pmoeqeoru7aTJA2a9c+vFK716vjoVvLMTZAwdiQuEE/Hn4HXaDb/n1EW8UoAAFKECBBhLQ46XvfQJeeWMeLh50MWbMmIGrrrxKtd2URRd1l9fVWnuL4bodTRl4G2hCYnhYBt4Y8Boj8Erg86THwUzSkJWbrVZxZ82ahSemPYFrfvNbVVcrv2qZ9Z85uPa6a3H99ddj5syZqCgugzdiqHCa2bwZ+pzSR130VhcSX1+8AOeddx7atGmDTV9tUj+0M+fMwtBhQ1W9bq/8Xkpm+IjhmPa3J1RI7XJsZxV+q3btQsvWrTBm1Bj8+U93HTDwlpWUITMtAyNuG4FHHntUBe/847vb7V00DfPnz8eSZUsx9s5R2FdTg5Hj7sbVV12Fvn36qhVq6dlbGw4iKTkJt/5hBO4bM8kOvD+xc1wM08pTKUABClCAAkrASPTCTPUgL78ramtrMW6s3b7TrqiThRppVWbhsgsugT9k2DutWdxprSk+fRh4Y5iVRgm8GmAk+WBkxuGi3wxSF3jJRWubv9qEVqm5atVVT/Fhx94yHN22tap57X9af7z8/FyYe0Kq9+2gIZdg/sIFmPb4NHTq2AlLlryNfz33b+Tl5eGF/7yAhfMX4qQTe2PZO8tx1jln4Zqrr8ElgwZjQL8B2FGyHfkn9lQlCaPuGaUuIHv0sUexbv06rPlgNdq1b2sHXtlpragY6YaUNITtXeLul5KGQpQU7UBWWhaKiovQ48QT1JaMEpaPad8en67+FBMmTUSfk/rg1X+9qAJw79NPwbaiIvz5rrvQ6dhOqK6pxj9nzMDCRQux/O1lyD+2GyLS/oWbT8Tw7OWpFKAABShwIAEpKywL70KrY47+yUM3f7IRLVKzVZmh3LjCeyDZxv88A28M5o0SeKVmPnpx2N/nTMdNN99kX2i2boNa5TT3hlWolQvbOnfrgo0bN+KRvz6CG397HSJ7gtATvNhRVYKbRgxXG0d4DA8G9B+AqZMnq4vDLh40SBXlL1n4Jlq3bo1Bl12ChW8sUiUQq5a8j4ysTKzbsB4jR43EO++9C13XcUKPfEwsmIiePU6AZlkouG+CumK1ZMt2pOnJsGrDalW6cPIkFE4aj+2btqJZSqbq+vDVlk0YXTAaby15G7tkpbhFS1x5+RW46493IsHwq44SlXurcE/BaBXSS8tKkZqSim7duuHuP43EqSf3gbkrqDo1SAkEbxSgAAUoQIGGEpCuDLIJlPy2VHU70u2F3for1GSFN7pbqLQmq7t4jYG3oWbk0B+XgffQ7dBogVeK5pO8aiMKCafqtyjBCCJVterXJxKI1a5sfrsg1jIBc29QdTJQBfdJsp2vAXhkm5joTjGyM68BqHpZ+bu68Ci7yuj2r2hkW2GpR1JbActjy8Vk0NTKqtTfWjXh+gvM7O2EoVaV1TnyNWUL5Lq/l64Kslqd4FVXvMpYZNc29fmQqVaF694Zyztq+XpqhxvV6Rv215TtjGvC6vvi6m4MT1yeSgEKUIACBycgr3vyWlR3XUn0Nan+ZHn9jNbyqrpeuR6FK7wHZ9vIRzHwxgDeWIFXtUUx5AdObfli98CVC7xCkmwt+8Iu+YGUi7zkh9GSoGrV18iqz0nYlceQ8Cg/kHKMxNdolwQJyZokX9k+Ue6qLsn+4ZVeuT8+X/2Am6YdSOX46BteVZdrSt2tvBP+0d9LJpagWzceeass30s4Eh2vHZpVl4a6Y+Qx1D8ocpxs6fjdPygxTB1PpQAFKEABCjSYAFd4G4z2kB+YgfeQ6dBoK7wxDJGnUoACFKAABSjQyAIMvI0MfhBfjoH3IJD2d0ijrfDGMEaeSgEKUIACFKBA4wow8Dau98F8NQbeg1HazzEMvDHg8VQKUIACFKDAESrAwNv0JpaBN4Y5YeCNAY+nUoACFKAABY5QAQbepjexDLwxzEld4I3hIf7r1IS8LJzYrefhfEg+FgUoQAEKUIACjShQF3gP55dMG9gOvXv3PpwP+Yt6LAbeGKZbAm9D3PiEbghVPiYFKEABClCgcQSYDxrH2clXYe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6Agdd1U8YBU4ACFKAABShAAQo4EWDgdaLFYylAAQpQgAIUoAAFXCfAwOu6KeOAKUABClCAAhSgAAWcCDDwOtHisRSgAAUoQAEKUIACrhNg4HXdlHHAFKAABShAAQpQgAJOBBh4nWjxWApQgAIUoAAFKEAB1wkw8LpuyjhgClCAAhSgAAUoQAEnAgy8TrR4LAUoQAEKUIACFKCA6wQYeF03ZRwwBShAAQpQgAIUoIATAQZeJ1o8lgIUoAAFKEABClDAdQIMvK6bMg6YAhSgAAUoQAEKUMCJAAOvEy0eSwEKUIACFKAABSjgOgEGXtdNGQdMAQpQgAIUoAAFKOBEgIHXiRaPpQAFKEABClCAAhRwnQADr+umjAOmAAUoQAEKUIACFHAiwMDrRIvHUoACFKAABShAAQq4ToCB13VTxgFTgAIUoAAFKEABCjgRYOB1osVjKUABClCAAhSgAAVcJ8DA67op44ApQAEKUIACFKAABZwIMPA60eKxFKAABShAAQpQgAKuE2Dgdd2UccAUoAAFKEABClCAAk4EGHidaPFYClCAAhSgAAUoQAHXCTDwum7KOGAKUIACFKAABShAAScCDLxOtHgsBShAAQpQgAIUoIDrBBh4XTdlHDAFKEABClCAAhSggBMBBl4nWjyWAhSgAAUoQAEKUMB1Agy8rpsyDpgCFKAABShAAQpQwIkAA68TLR5LAQpQgAIUoAAFKOA6AQZe100ZB0wBClCAAhSgAAUo4ESAgdeJFo+lAAUoQAEKUIACFHCdAAOv66aMA6YABShAAQpQgAIUcCLAwOtEi8dSgAIUoAAFKEABCrhOgIHXdVPGAVOAAhSgAAUoQAEKOBFg4HWixWMpQAEKUIACFKAABVwnwMDruinjgClAAQpQgAIUoAAFnAgw8DrR4rEUoAAFKEABClCAAq4TYOB13ZRxwBSgAAUoQAEKUIACTgQYeJ1o8VgKUIACFKAABShAAdcJMPC6bso4YApQgAIUoAAFKEABJwIMvE60eCwFKEABClCAAhSggOsEGHhdN2UcMAUoQAEKUIACFKCAEwEGXidaPJYCFKAABShAAQpQwHUCDLyumzIOmAIUoAAFKEABClDAiQADrxMtHksBClCAAhSgAAUo4DoBBl7XTRkHTAEKUIACFKAABSjgRICB14kWj6UABShAAQpQgAIUcJ0AA6/rpowDpgAFKEABClCAAhRwIsDA60SLx1KAAhSgAAUoQAEKuE7g/wGFqW0XqlpuP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460375" y="1628800"/>
            <a:ext cx="3692314" cy="2054535"/>
            <a:chOff x="460375" y="1628800"/>
            <a:chExt cx="3692314" cy="2054535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1628800"/>
              <a:ext cx="3692314" cy="205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467544" y="1628800"/>
              <a:ext cx="3685145" cy="2054535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226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 données visuelles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24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755012" y="1916832"/>
            <a:ext cx="7705420" cy="2986597"/>
            <a:chOff x="755012" y="1916832"/>
            <a:chExt cx="7705420" cy="2986597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012" y="1916832"/>
              <a:ext cx="7705420" cy="2986597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769161" y="1931985"/>
              <a:ext cx="7691271" cy="297144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836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Modélisation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Démarche données visuelles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25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A1MAAAHXCAYAAABZBgB7AAAABHNCSVQICAgIfAhkiAAAAAlwSFlzAAALEgAACxIB0t1+/AAAADh0RVh0U29mdHdhcmUAbWF0cGxvdGxpYiB2ZXJzaW9uMy4yLjIsIGh0dHA6Ly9tYXRwbG90bGliLm9yZy+WH4yJAAAgAElEQVR4nOy9eZhVxZ3//6o659z9dt/e6KYXmkU2GUUNIqKAM4nGuMWIW1xCkjGzxcTMZGZ0YjIxmYzzTTQzJuPETEyi86iJJv7iY9C4D0R0XIgEUUQQbKCh2Zqml7uee07V749z76WbRQVZGqjX8/TDvWepU/ecN6fqU59PfUporTUGg8FgMBgMBoPBYNgn5OGugMFgMBgMBoPBYDAciRhjymAwGAwGg8FgMBj2A2NMGQwGg8FgMBgMBsN+YIwpg8FgMBgMBoPBYNgPjDFlMBgMBoPBYDAYDPuBMaYMBoPBYDAYDAaDYT84JMbUvffey5lnnnkoLnVYWLRoERMnTnzf42655Rauueaave6fMmUKCxcuPIA1O/Ix2gkw2jl4HO0aMxxYjjW9vN+7x3DgOVI19tnPfpavf/3rh7saxzxGP4eeI8ozJYRg9erVH/j4e++9F8uySCQSlb/rr7/+gNdr1qxZrFy58kOXs3z5cs4666wPXyHDbhjtGA42H1ZjY8eO5a677jqINdzJkdxoHS3si148zyORSPDKK69Utj3wwAMIIXbbNmnSpPct76yzzuKnP/3pvlfacERxJL2TDMMPo58Pjn24K3CwOf3003nhhRc+VBm+72NZ1gGqkeFIwWjHcLAZrLE//vGPzJ49mxkzZnDyyScf5poZhhO2bXP66afz/PPPc9pppwHw/PPPM2nSpN22zZ49+3BW1XCEY95Jhg/DsaqfA+qZ6uzs5JJLLqGhoYG6uro9juSvXbsWIQSe51W2DR4lW716NXPmzKG6upr6+nquuOIKgEoDMXXqVBKJBA899NB+13NPLtDBFvhnP/tZ/vqv/5rzzjuPeDzOggULGD16NLfffjsnnngi1dXVXHHFFeTzeQAWLlxIa2trpazvfve7tLS0kEwmmThxIs8991xln+u6fOYznyGZTDJlyhT+8Ic/VPaNHj2aZ599FghCKy6//PK9HrtkyRJOPvlkkskkl112GVdcccURPdJstBNgtHPwGO4aO/nkk5k8eTIrVqyobHv55ZeZOXMmqVSKqVOnDgnlvOeee5g8eTLJZJKxY8fy3//935V976XTn/zkJzzwwAN873vfI5FIcOGFF3Lbbbcxd+7cIcd/+ctf5oYbbtjn33G0MNz0Mnv2bJ5//vnK90WLFnHjjTfutm327Nns2LGDCy64gIaGBmpqarjgggvYsGEDADfffDOLFi3i+uuvH+JxX758OWeffTa1tbU0NjZy6623Vsp9r3dPV1cXc+fOpaGhgTFjxvDDH/6wsu/VV19l2rRpVFVV0djYyN/93d+97+88lhhuGtuVPb2TLrvsMpqamqiurmb27NksX758yDnd3d2cffbZJJNJ5syZw7p16wD44he/yFe/+tUhx1500UX8x3/8xz7XyxBg9DN89HPAjCnf97ngggtob29n7dq1bNy4kSuvvHKfy/nGN77BOeecw44dO9iwYQNf+tKXACoNxuuvv046na488FQq9aG9B3viF7/4BTfffDMDAwOVTsmvfvUrnnzySTo6Oli2bBn33nvvbuetXLmSO++8k8WLFzMwMMBTTz3F6NGjK/t/+9vfcuWVV9Lb28tFF130nqFjezvWdV0+9alP8dnPfpaenh4+/elP88gjjxzQ338oMdoJMNo5eBwJGlu8eDGrVq1i2rRpAGzcuJHzzz+fr3/96/T09HD77bczd+5ctm3bBsCIESN47LHH6O/v55577uFv//ZvWbJkyfte5y/+4i+4+uqr+cd//EfS6TTz58/nmmuu4cknn6S3txcIwsoefPBBPvOZz+zbDTpKGI56mT17Ni+++CJKKbq7u8lkMlx++eW8+uqrlW0rVqxg9uzZKKX43Oc+x7p161i/fj3RaLTyDvjXf/1XZs2axZ133kk6nebOO+9kYGCAj33sY5x77rl0dXWxevVqPvrRj1auvbf3iVKKCy+8kKlTp7Jx40aee+457rjjDp566ikAbrjhBm644Qb6+/tZs2YNl19++T7fw6OV4aixXdn1nQTwiU98gnfeeYetW7dyyimncPXVVw8554EHHuAb3/gG3d3dnHTSSZX98+bN45e//CVKKSDoND/77LNcddVV+/ybDUY/w00/ByzM79VXX6Wrq4vbbrsN2w6K3Z8JcI7jsG7dOrq6umhtbX3fMsqN/954+eWXSaVSle9PPvnkB6rHJz/5Sc444wwAIpEIEIzUNjc3A3DhhReydOnS3c6zLItCocBbb71FQ0PDkM4wBPfkvPPOA+Daa6/ljjvu2Gsd9nbsyy+/jOd5fPnLX0YIwSWXXML06dM/0O8ajhjtBBjtHDyGu8Z83yedTnP99dczfvx4AO6//37OO++8ynM8++yzmTZtGr/73e+YN28e559/fqWcOXPmcM4557Bo0SJOOeWUff5dI0eOZPbs2fz617/mC1/4Ak8++ST19fV85CMf2eeyjgaGo15OO+00stksb7zxBu+++y5nnnkmsViMMWPGVLaNHj2aUaNGAQzxNN5888386Z/+6V7Lfuyxx2hqaqqM/EYikUroIOz9fbJ48WK2bdvGP//zPwMwduxYvvCFL/Dggw/y8Y9/HMdxWL16Nd3d3dTX1zNjxoz3/P3HEsNRY/De7ySAz3/+85XPt9xyCzU1NfT19VFdXQ3A+eefX/Fq/Ou//ivV1dV0dnYyffp0qquree655zj77LN58MEHOeuss2hsbNzn32ww+hlu+jlgnqnOzk7a29srD3V/+d73vofWmunTpzNlyhR+/vOff6jyZsyYQW9vb+Xvg77M29radtvW1NRU+RyLxUin07sdc9xxx3HHHXdwyy23MGLECK688kq6urr2WkY+nx/ifn2v65WP7erqoqWlBSHEe9b3SMFoJ8Bo5+Ax3DU2MDDA5s2bWb58OV/72tcAWLduHb/+9a9JpVKVvxdeeIFNmzYB8MQTTzBjxgxqa2tJpVL87ne/o7u7e7/rMm/ePO6//34gMOSuvfbaD/XbjmSGo14ikQjTp0/n+eef5/nnn2fWrFlA0IEqbyt3QrLZLH/5l39Je3s7VVVVzJ49m97eXnzf32PZnZ2djBs3bq/X3tv7pNwJG6zRW2+9lS1btgDws5/9jFWrVjFp0iROPfVUHnvssf3+/Ucbw1Fj8N7vJN/3uemmmxg3bhxVVVWVAb/B753B7UkikaC2trbSjpl3zIHD6Gd46eeAGVNtbW2sX79+r527MvF4HAhe9mU2b95c+dzU1MTdd99NV1cX//3f/83f/M3f7FM2kQ9CPB7f6/XLDO5s7itXXXUVL7zwAuvWrUMIwY033rjfZe2JkSNHsnHjRrTWlW2dnZ0H9BqHEqOdnRjtHByOBI01NjYyd+5c5s+fX6nztddeO8Sgz2Qy3HTTTRQKBebOncvf//3fs2XLFnp7eznvvPMqz/X9dLonjV588cUsW7aMN998k8cee2y38ItjieGql/K8qUWLFlWMqVmzZlW2lY2p73//+6xcuZJXXnmF/v7+SshOWR+7Pv+2tjbefffdfa5PW1sbY8aMGaLRgYEBfve73wEwfvx4fvnLX7J161ZuvPFGLr30UjKZzH7//qOJ4aqxwez6TvrFL37Bo48+yrPPPktfXx9r164F2Gt7kk6n6enpqURlXHPNNTz66KO8/vrrrFixgosvvviA1PNYxOhneOnngBlT06dPZ+TIkdx0001kMhny+Twvvvjibsc1NDTQ0tLC/fffj+/7/PznP2fNmjWV/b/+9a8rE2VramoQQiBlUM3Gxsb9euHvytSpU1m+fDlLly4ln89zyy23fOgyy6xcuZL//d//pVAoEIlEiEajlfofKE4//XQsy+LOO+/E8zweffRRXn311QN6jUOJ0U6A0c7B40jQ2Pbt23nkkUeYMmUKEDQc8+fP56mnnsL3ffL5PAsXLmTDhg24rkuhUKChoQHbtnniiSd4+umnK2W9n073VNdIJMKll17KVVddxfTp0yvhYsciw1Uvs2fPZsGCBXR2dnL88ccDcMYZZ7Bw4UKWLl1aMaYGBgaIRqOkUil6enr41re+NaScXa99wQUXsGnTJu644w4KhQIDAwNDUq6/131KJpN897vfJZfL4fs+b775JosXLwaC0eNt27YhpayETB/od9qRynDV2GB2fScNDAwQDoepq6sjm81WPA6D+d3vfscLL7yA67p84xvfYMaMGRVvQ2trK6eeeirXXnstc+fOJRqN7nfdjnWMfoaXfg7YW82yLObPn8/q1asZNWoUra2te83+cffdd3PbbbdRV1fH8uXLmTlzZmXf4sWLOe2000gkElx00UX84Ac/YOzYsUAQXzlv3jxSqRS/+tWvgMANuGjRon2q64QJE/jnf/5nPvaxjzF+/PgDurhZoVDgpptuor6+nqamJrZu3cq//du/HbDyAUKhEL/5zW/42c9+RiqV4v777+eCCy4gHA4f0OscKox2Aox2Dh7DVWMvvfRSZU2OyZMn09DQwH/+538Cwcjjo48+yq233kpDQwNtbW3cdtttKKVIJpP88Ic/5PLLL6empoZf/OIXXHTRRZVy30+nf/7nf85bb71FKpUaMro3b9483njjjWEVPnE4GK56mTlzJn19fZx22mkV71J9fT0NDQ2MGDGiMjfhK1/5CrlcrjJP6dxzzx1Szg033MDDDz9MTU0NX/7yl0kmkzzzzDPMnz+fpqYmxo8fz4IFCz7QfXrsscdYunQpY8aMob6+nuuuu46+vj4gmGc6ZcoUEokEN9xwAw8++OCw6gAdToarxt7rnfSZz3yG9vZ2WlpaOP744/cY+n7VVVfxrW99i9raWl577bVKWFYZ8445MBj9DC/9CD3Yv2Y4YjnttNP4q7/6Kz73uc8d7qoYjjCMdgxl1q9fz6RJk9i8eTNVVVWHuzoGg+Eo4/nnn+eaa66phLIbDPvCcNWP8bcfofz+979n8+bNeJ7H//zP/7Bs2bLdRh8Nhj1htGPYE0op/v3f/50rr7zSGFIGg+GAUywW+cEPfsB11103rDrChiOD4ayfA5Ya3XBoWblyJZdffjmZTIaxY8fy8MMPM3LkyMNdLcMRgNGOYVcymQyNjY20t7d/4CUADAaD4YOyYsUKpk2bxtSpU7nnnnsOd3UMRxjDXT8mzM9gMBgMBoPBYDAY9gMT5mcwGAwGg8FgMBgM+4Expg4At9xyC9dcc83hrobhCMXox2Aw7C+33nor11133X6dO3r0aJ599tkDXCPD0cb69etJJBJ7XfS5zL333vueGW4/8YlP8D//8z8HunqGYcyxop2j0pja1wZi4cKFSCkr6RxbWlr45je/eRBraBjOGP0Y9pUPq5nW1lYuv/zyyvo8hqOX/dFKa2tr5bvrulxyySWcccYZ9Pf387WvfY2f/vSnAKxduxYhxPsu5GkYnnzY90gikeDCCy884PUaNWoU6XQay7I+VDlPPPEE8+bNO0C1MgzGaOfwYhJQlGhubq4sXNbR0cGsWbM4+eSTh9UKy4bhi9GPYV8pa0ZrzcaNG/nJT37CrFmzePzxx/noRz96SOrgeR62bZqBI4VCocDcuXPJZrM8/fTTxOPxw10lw2FmcNuzv5j3wLGJ0c6BY1h7pjo7O7nkkktoaGigrq6O66+/HoA1a9bwZ3/2Z9TV1VFfX8/VV19Nb28vANdeey3r16/nwgsvJJFI8L3vfW+frztmzBhmzpzJW2+9Vdl2ww030NbWRlVVFR/5yEd2W7Qsn89zxRVXkEwmOeWUU3j99dcBuO2225g7d+6QY7/85S9zww037HO9DPuG0Y9hXzkcmhFC0Nrayre//W2uu+46brzxxsq+t99+m7PPPpva2lomTpxYWTgRIJfL8dWvfpX29naqq6s588wzyeVyAPz2t79lypQppFIpzjrrLFasWFE5b/To0Xz3u9/lxBNPJB6PGy/GfnKotZLNZrnwwgvxPI/HH3+8YkgNDhOePXs2AKlUikQiwUsvvQQEi3ZOnjyZZDLJ8ccfz5IlSyrlLl26lBNPPJHq6mquuOIK8vl8Zd9jjz3GSSedRCqVYubMmSxbtqyyb/To0dx+++17PfdY5nC1PWV29WbCUM/FLbfcwqWXXso111xDVVUV9957L2eddRbf+MY3OOOMM0gmk5xzzjl0d3cDu3s87733XsaOHUsymWTMmDE88MADQ67193//99TU1DBmzBieeOKJyvazzjqr4kUth3Xt7diOjg5mz55NMpnkYx/7GF/84hePiXB4o50jVDt6mOJ5nj7xxBP1V77yFZ1Op3Uul9OLFi3SWmv9zjvv6Kefflrn83m9detWPWvWLH3DDTdUzm1vb9fPPPPMkPJOOOEE/cADD+zxWgsWLNAtLS2V76tWrdLNzc36ueeeq2y77777dHd3ty4Wi/r222/XjY2NOpfLaa21/uY3v6lt29a//vWvteu6+rbbbtOjR4/Wruvqrq4uHYvF9I4dO7TWWheLRd3Q0KD/8Ic/HJgbZdgjRj+GfeVwaqbMc889p4UQOp1O63Q6rVtbW/XPf/5zXSwW9ZIlS3RdXZ1evny51lrrv/mbv9Fz5szRGzZs0J7n6RdffFHn83m9cuVKHYvF9NNPP61d19Xf/e539bhx43ShUKjUderUqXr9+vU6m80ekHt3rHGotVJfX69nz56tL7zwQp3P54fs/+Y3v6mvvvpqrbXWHR0dGtDFYrGy/1e/+pVubm7Wr776qlZK6XfeeUevXbu2UpdTTz1Vb9y4UW/fvl1PmjRJ33XXXVprrZcsWaIbGhr0yy+/rD3P0/fee69ub2+vXP+9zj2WGQ7vkT1tH1x2uc155JFHtO/7OpvN6jlz5uixY8fqlStXVr7feOONWuuhukqn0zqZTOq3335ba611V1eXfvPNN7XWWt9zzz3atm39k5/8RHuep3/0ox/pkSNHaqWU1lrrOXPm6LvvvvsDHTtjxgz91a9+VRcKBb1o0SKdTCYrOj9aMdo5crUzbI2p//u//9P19fVDGoW98cgjj+iTTjqp8n1PonovFixYoIUQurq6WieTSQ3oT33qU5XOx55IpVJ66dKlWutAXKeddlpln+/7uqmpST///PNaa63PPfdc/ZOf/ERrrfX8+fP15MmTP3DdDPuH0Y9hXznUmtlTQ7ZixQoN6A0bNugHH3xQn3nmmUP2/8Vf/IW+5ZZbtO/7OhKJVDQ0mG9/+9v6sssuq3z3fV83NzfrBQsWVOr6s5/97APX1bA7h1or4XBYO46jH3744d32v58xdc455+g77rhjj2W3t7fr++67r/L9H/7hH/Rf/uVfaq21/qu/+iv99a9/fcjxEyZM0AsXLnzfc49lDlfbU/576KGHPlCHeNasWUP2z5kzR//Lv/xL5ft//dd/6Y9//ONa6907xNXV1frhhx/ebTDmnnvu0ePGjat8z2QyGtCbNm2qXGNwh3hvx65bt05blqUzmUxl/9VXX33UG1NGO0eudoZtmF9nZyft7e17jMXcsmULV155JS0tLVRVVXHNNddUXIr7S3NzM729vfT399Pb20s0Gh0y2e32229n8uTJVFdXk0ql6OvrG3LNtra2ymcpJa2trXR1dQEwb9487r//fgDuv/9+rr322g9VV8P7Y/Rj2FcOtWb2xMaNGxFCkEqlWLduHa+88gqpVKry98ADD7B582a6u7vJ5/OMGzdutzK6urpob2+vfJdS0tbWxsaNGyvbBuvNsO8caq3U19fz4IMPMm/ePJ566ql9ruuedFKmqamp8jkWi5FOpwFYt24d3//+94for7Ozs/Jeeq9zj2UOV9tT/rv88ss/0Hl7egd8kOcZj8d56KGH+PGPf8zIkSM5//zzefvtt/daBrBXXezt2K6uLmprayvb9lbfow2jnSNXO8PWmGpra2P9+vV7jOf/2te+hhCCN954g/7+fu6//370oLWHhRAf6trV1dVcddVVzJ8/H4BFixbxve99j1/96lfs2LGD3t5eqqurh1yzs7Oz8lkpxYYNG2hubgbg4osvZtmyZbz55ps89thjXH311R+qfob3x+jHsK8cTs2UeeSRRzjllFOIx+O0tbUxZ86cIY1dOp3mrrvuor6+nkgkwpo1a3Yro7m5mXXr1lW+a63p7OykpaXlgNf3WOVwaOWSSy7h7rvv5tJLL2XBggV7PGZPZbe1te1RJ+9HW1sbN9988xD9ZbNZPv3pT+9zWccSw+E9Eo/HyWazle++77Nt27Yhx3yYa3384x/nmWeeYdOmTUyaNIkvfOEL+13Wnhg5ciQ9PT1DfsPgNvJoxWjnw3O4tDNsjanp06czcuRIbrrpJjKZDPl8nhdffBGAgYEBEokE1dXVbNy4kdtuu23IuY2Njbz77rv7fe10Os2DDz7IlClTKtezbZuGhgY8z+Pb3/42/f39Q8557bXX+M1vfoPnedxxxx2Ew2FmzJgBQCQS4dJLL+Wqq65i+vTpjBo1ar/rZvhgGP0Y9pXDpRldyub3rW99i5/+9KfceuutAFxwwQWsWrWK++67j2KxSLFYZPHixaxYsQIpJZ///Of5u7/7O7q6uvB9n5deeolCocDll1/O448/znPPPUexWOT73/8+4XCYmTNnfrgbZKhwuLTy6U9/mjvvvJNPfvKTlesNpqGhASnlkPKvu+46br/9dl577TW01qxevXqIsb03vvCFL/DjH/+YV155Ba01mUyGxx9/nIGBgf2q+7HC4Wx7ykyYMIF8Ps/jjz9OsVjkO9/5DoVC4UOXC4GH5NFHHyWTyRAOh0kkEkh5YLuS7e3tTJs2jVtuuQXXdXnppZcqg5NHM0Y7H57DpZ1ha0xZlsX8+fNZvXo1o0aNorW1lYceegiAb37zmyxZsoTq6mrOP/98LrnkkiHn/tM//RPf+c53SKVS3H777QBMmTJlt6whg+nq6qrk2m9vb6enp6dy/Mc//nHOPfdcJkyYQHt7O5FIZDe34Sc/+UkeeughampquO+++/jNb36D4ziV/fPmzeONN94wIVqHCKMfw75yODVz6qmn8sYbb7Bw4ULOOeccAJLJJE8//TQPPvggzc3NNDU1ceONN1Yatttvv50TTjiBU089ldraWm688UaUUkycOJH777+fL33pS9TX1zN//nzmz59PKBQ6GLftmORQa2Uw8+bN4/vf/z7nn38+r7766pB9sViMm2++mTPOOINUKsXLL7/MZZddxs0338xVV11FMpnk4osvpqen532vM23aNO6++26uv/56ampqOO6447j33ns/UB2PZQ6nNspUV1fzox/9iOuuu46Wlhbi8fhuGdr2F6UU//7v/05zczO1tbX8/ve/56677jogZQ/mgQce4KWXXqKuro6vf/3rXHHFFYTD4QN+neGE0c6B4XBoR+jBfkLDQWP9+vVMmjSJzZs3U1VVdbirYzjCMPoxGAwGw7HKFVdcwaRJk/jWt751uKtiOMI4FNoZtp6po4myNX7llVeajrBhnzH6MRgMBsOxxOLFi1mzZg1KKZ588kkeffRRLr744sNdLcMRwOHQjlm2+CCTyWRobGykvb2dJ5988nBXx3CEYfRjMBgMhmONzZs3c8kll7B9+3ZaW1u56667OPnkkw93tQxHAIdDOybMz2AwGAwGg8FgMBj2AxPmZzAYDAaDwWAwGAz7gQnzMxgMBsNRxYFK5XswGc5rfQ33gJWjPaubwWA4sjDGlMFgMBgMBsMe0FpTNi33Zv4OZ8P4WOFgLGBrMHxQjDFlMBgMBoPBsAtaa5Ty6XhjOT07+ki1NqO0QgpBTSqFlJJYLEI4HEGIYNZE0I83nflDQdmAUkqhfIWvPIQQ2LaDlNIYVYZDhjGmDAaDwWAwGPZAPpPlF//vNlRTC/XjRyOkwJIS27HRWpEpdNLaOpqZp55DfX0dtuVUDKu9cSR08suGynCsa1A3Tb6QZ/269WzYsInu7T0oVSCb38HsMz7KuHEThmXdDUcnxpgyGAwGg2GYUe4IDv5XCDGkk6u1HvJnOPCEo1GOP+8TLO9YS8F1iYTD2KFgzpYQAs8N8corL9PxzkYSVSFGtY5n0oQTCIXC2LZNNBrFtm0sy6r8q7XeY0d/Xzv/B8vgKZc7uJ77oq/BOn2/4z5IPXbF8zy2bNnECy8+z9qOTqpr6qmuTiFFmEwmz5q1KznuuIkfuL4Gw4fFGFMGg8FgMAwDygbT3kKUdu2k7npMEJamUEod9LoeCwghsGyb6WfN5vXVq0kPpFHKJxSKEomGUcqnvnYUqWQjWimU8lnbsZHOtZtBCCxL4jghEIJwKEQ8Hsf3fRKJBCNGjKCmpqZiZMXjcWzb3nldy0LKsodLozX4vo9SaogGpJSDjgu+IwDNboa3kHK3AEStNb7vDz2fwGAZfAylmWNSSrSmojHXdSkWi5XvkUgE27bJ5XJ4nodSCoFAoxFCo5XGcUIkk8ng9wqB8n2oDBYodKnurutSKBQoFArk83kGBgZwXZe1a9eyYeMGPM8jWZ0iEomifEU4GiKRqMe2IhVD0MylMhwKjDFlMBgMBsNhpNwhHtzZU0rhugXS6TSZTLrSifZ9H9/3cJwQtm2TTCYJhcJEIjs9IEGHV+/W8TbsH4lkAsux2bZtG7FsDFuGCIUdopEIlmUhRBLle3j5PDs615Lu2gKRGC0nTyUci+H7Hlpp0tkcRbfI9p5eOtauw7IsfF8BmnA4hF3yWklbkqqqpqamlngsTjqTZkfvDvr70+Ry2VKooQ0CHNsmFAoFxgNQXV0NaHzfw3W9iq5ct0gsFsGyHHylECXjyC0WyeXy+L6PlIJEIo5Simw2R7HoopRG+T6+KlL00rh+AaEgHqtDCgfP83BdF18FeguHw1iWRT6fD7SnNVr7eAUXIcAvFtHpfhKxBNWNjYQSCXp7+5CWJBwOkXMLaARaBcZjsVjE87yKji3bwrni3YkAACAASURBVLIsLEfjhAVV1TGi4QTFokuh4FIseoRDMWDonKrBBqfBcKAxxpTBYDAYDIeYPXmh8vk8fX29bN26he5tW+jt6SGdSeO6BaSQIATFYgEpBEJaaK3wlY9t2zQ2NjN+/CTa2tqJxmIVA22wUWUMq31HCEFVMklL0wjWd7yLm88TjUaIJaJEwg4D23fg5/NIAZue/z35NR2oUIIRc2aTStURjkZR+Git8bwgUULwPBSe56MDFxLKc4PtaJTw6e7ZRueGteRzeULhKPFkNZZ0iCUSBG4nCWiEBNd3wQ+Mnmw2S9F18VwXy7Yp5nJkOjvx+tMQj1I1diyRZDVSUNKRjbQsLNvC1x49fb2Bp4jAO9Wf7sH3CmzpW0VPbye2DNFUN55opB7bEUQiEaKxGAgbIQRK+fhKEY7GQGt8N4+bz5HpHyDb24u7cSNe53q2WzZWSws1U0/EdmwsIclmBNoKBgQsy8ZxHMLhMEIKtFKkM31ISzNQ6GJVxwKKfh9TJ36S8aPOKN1fj6JbIJlIAjvDFI0hZTjYGGPKYDAYDIZDSNBZtICgw5fNZli/di2r16wi3deH9hVOyMGybFLJKhACrYPObznkS4hSFjMVeKqyA30s++NiOtaspLWtnZHNbaRSNViD5unsGtJl+GBYlsXESRNZtOgFhJAUC0UKhTzFYgzt+3S9+ge83l5UJkd0/BQap32E5imTiCWT2KWwOI1G2YEXqhyuV34WWityBZ/e/h3Eogmy2R66tq6ib2ArYaeaSQ0zqU3VgN5peCutS3oAjYJSeUor8gNputd14u3oJb++E3d7D3Y8QeT4SVRV1xKJxUoGlI1WgUFmWRLw8bWPVyxSLLoI4ZNMxOjLZNDCY8Lo01BKI6WkJ7OWqmQ9I5Lt2E4ESmGEaEqa9Bno2c62JX+ksHVL4AmLRiBfIFQ/AhmLIZ0QftcmnIY6wrV12OEwlmVjOWEsx0EKiZAgJGiviONY9Kd3sK17DY4TorZmMs1Nk0tGnMLzPdyCGxhgu4T0mRA/w8HEGFMGg8FgMBwCpJSlsLBgLkcmk6ajYzXrOt4lO5BBWhaxaIxQKISUAiHkTg+WkKjKPJBgXgkEoV1KazSl9NDFIuveXcPGzvXU1tUzsrmVuoZGIpFIxQvm+77xUr0PuyZ3GH/ceKLRGFpppJAU8y7pgX5Clk3d5ElsW/IG9VOnovr7yHZ2sEUq2k6cSjiZBETFS6i1wvMDY0P6BYpeEeUXcSIOVk6yav0rFLw8Qmsa64+jpXEcddVN2LYD2qrUb2cCEgVak+7dQf+aNeS6t4HWhKMJdC6LEwoRnTwZ4ReRhSwDb6/AmTCeeNNIbCeEVhqERgpQwmcgs4N1W14nl80jcfC1CxIs2yZT7MGybOKhFGErytpNS0nnuzl+7CwsYWNZQYZDgEI+z7alS0m//H/IbB7lFfF8HyE0ShVBOIBEOxbpZIL4lCmMmHk6TiSKEw5j2U5gLErNhs3L2bT1HcJOgrATpb5uFI1yNNVVjbjFPAWZx9dFcrkcWmtSqdSQewTBwEP5/5LBcKAxxpTBYDAYDAeRXRMKDAz0s3r1St5d8w75bJZoJE4ikcCybKQUWJZdCk8SIERl0r/UOggLwyrNRQk8VFJpfO0DGuk4BJaWYnv3Nnp39BCLJ2hpGUVL2yicUKg0V8cYVHtj1/sihKCqqoq2tha6NnYFxsvGdWx7axkiVyBcVU2hayOb3lyMyBWxnBA7qlIUzxtg0jlnE4o4Je+gQCkPiWJ7XxfvrPsjOTdLyI5iWTYhJwy2T9RJELGSaDRrNy9ja/9aJo8+nVgoVTEQLEviK4XyfXo3rOXd3zxCYeU7qOwAyiugLQvh2Gg3j/aLCG0hnSgymiQ7YRITP3MNkboowpal2VMa7edZ0bEQz/NoaziedVteY3tfR7C2lpRs2bEdX3s4VoIpY89lwphpvLVmEWNaT6A22Yy0rMpcJ6nB374Du+iD8lFFD1l0QRVQ2sUSFhoJBYkoZsktKdCXSJKYNas078pGSkk6s52Va19gTMvJRENxNm17G18JQOJ6BTyvSMSJ01Q/mUI+QzQSJplMDsmCuafshAbDgcQYUwaDwWAwHCQGe6N836ejYzV/eO0VCrk8yVicmlQdISeEtC2kCOY5WXbJI0XJ+yBAqMAPpSll6tOlT1qjhMLSAkpzc4LMaBLHDrwhhXyW9R2r6e/vp33sWKqrU9i2XQk3M7w/4XCYP5nyJ2zu2kQx30/vwmfx3l2BjSIjJbKUAMISIcKxemxpsX3pMvIzZ2KHqir32cenL7OZxW/Op6HuOBob2ti47W16s9txRBilFQW/mwHt01x/PO0jPsLi5Y8TcqKcNP7PsKQFSCwp8ZVHvujS+dwC3LfeQecG8IoDaDePUnlQfqAdKdEyQggLS3oU162jv7OLVNPIneGmKArp7fQOdHLyhIvY1L2S9Vv/gKcyKOWjlB+sn6XB9wt0977L6OYTECg8zw08ZwK00GgtEI5NtK4OV1ogZDA/SxB8RgIKKRzQEqUkwi2S6ViLOv10bMvCCYWC/zPaw7Jt6mpbWbL8N2zpWYIQEWLhanyVo2XE6eRymkxmB15RUN9UTzgcHvLsdl1WwGA40BhjymAwGAyGg8BgQyqXy/H6stdYvnwZyViCkY0jcaxg8r9t2UjbCrxMiGDuiRAIKHVgyx6pYIK/1gqlNCiFBqQlEZrATQWVRAYIC8sK5lkp7dPb201+RZbRY46jYURjpW4m69+eGezFCOZNTeD3v19AYf1acmvfwXYVSgAohAQpQctikEzC8/G9YsUD6CsfjY9C8W7nH7HsBG1Nx/HisvvYsn0VSrhIoYLEElIjcBjIdzO69U9oSLWQy/eX0qiHSp5HEEjc/n6yHeuQJS0IDRoftMLXQZZ0tEYgkaUkEQiJHQ6XwkllRQOWtBGAE4rgaxcpLYSSSOGDDDLsaW0hZYRkfASuV0BIm3ispmSUBd5SaQmUE6J28gR6//g6olhEOAq0D55AKAkIkDYaCyEshLBB68CQcsLBtYUgHksSDiXwfReli4DGLW7GLW5Ca4G/STNu5Hlksmnwo4wfP75iIL7X8zQYDiTGmDIYDAaD4QBTDusTQtDb28NLLy9i86ZNjKgfQVWiCsuyse0glCnI1LdzBF2UDCmEAA2WLO+XldToyvexlKbo+6VVfCBkySCVtZQVr1apoEp5rlug493V+J5H48jmSuihSUyxk8EL1Q4ODVOeD36R3LtrUHkXrQi8gyIwYso545TvoYBQbT3SdlAatA68RJ5fZFN3B62NJ7Cjfz1be1bhqxxKePhCIZAIX5SeWGDAFNwsI2pHIZ0wjm0jhcD3PfABIdF+OdW5CELnhI2QXuDFEiCkg20nkJaDlhpZP4JUSwvSsoKwUhmcE4vWEI/W0d23ltbGKWzY9gbZvMZXXmDES7CsEDXJ0YxuPoWNW9+moaaNVLIG27ZK869AS4lGM2LceHo/Mo2eFxeV7owE6SJUKLi/lJJW2A44IeKjxhBNVGM7DpYVlBEPJ6lNNtPXv4nGuuPoGViDp11QedA2xWIWz3MpigJRK05zc7MxmgyHHGNMGY5qdCkanF0GXfe02OUHZX9XbT/QmAbDYBieDF43qrd3B79f9L+k+/pobmohHovjlDqLUg5KKEAQjiUHTZIPRudlkLnP98kXXHyvGHSAbQcbEF6poxukjAOpkCUPlhBB976cFAAh0VqglUfn+g485dPc3FoZyTcGVcDe3uHbtm/HL7h4PduDRXSh5BEM9itACgIXVSRK9aRJWCErSO2tyynQfQp+nlDIwVcuunS8g4MWPkI4IGwcK8FxI0/F9dLk3QJtIyfiWIE+AgPYRghJPJUi1thErrsHy1Y4GrQMwgW1EgjhISyB5SSQjoNOVtE8ZzbVTSOQUmBbFiAQUhCNJpl83CxeX/kMqeNGMm3KpXRseI18fgDHDmNJh6pkA411E+nu20A208/0Ey4gFIoGxrssZZyUgXdVSslx53yUd22Lntdew+/rRRYLJU8rCK0AgQqFiYw7jlGzziQaiwf/d2TgkbWdMONHn8If33qGtpET2drTwdbeN/G0B5YDhBDCCryrvkssEjno+jAYdsUYU4ajm1Kb6Cufwe1jeTS2bI8opVCVA0qx3eVsWaVMWpUomsrE73Ja2p2jlwIRZNYqr+KORmlQWuH7QRiGUhpfazwVdI48pfBKIRoagVcKCfGVxvX80jk+Ek19PE5zqpp4JIwujzYbDIZhQznZhBCCgXQ/i15cSC6doWlEM7FoDCcchFZZcue8KFF+54hyGRJhSaQWDKTTrF/fQe+Obnr7duAWPRrqRzBh4vHU1dRiWTZFv2RQESSjUKUFWLXWwXtNCZBWJdGArzRCarZs2ojv+bSNGoVl2SbcbxcGZ3/TWpPNZCgWChRdFymCxyVLf8HzC0LXRCRGePxEmv5kMtKSwf22gudsS4vqWB1bu9cxcew0RtRMpCe9Fny/dD2HkFPF2JGnMmrk8axY+yrjWqcxor4Fy7YROjBUBBoLSSxZRcufnsXqrs2wowdbCpRnIUuPUQoReH5sG5GsomH2WYyZdUZl/SYpLXylQAjscJgx7R8hkxvg7Xf/j5rqRpobJqH8YF6UlOAqj3c3LCUaquKk48+junpk0BKVMgKW75tEYtk2VbW1TDrvXPpOOJEdazvIdvcExqYAN92PdEIkW1pomDSBqhENWHZg3AFY0kJbmoa6dsaOOpkNm1dw/JiPEu1KsbX3LbK5fmKhEVgyjEQQTyYIhUOHViQGA8aYMhwDdHZ388Lytykojac0QkBDbS3K94iEw3hK05vJsCOTrazb4jgOQghsKYmHw0QdC6UFlhBUxyPUxhMUXJdsoUA0HCJsO2QKeXoyWQZyBdLZLJmCi7YsFIKBTJpsLh9MqFWKnFvE9Tyy+TxWKBSsTh+PYTshBIJcJks8FsUOOeQKBWzbQXtFVCHPWRPG8emzzsSxxE5r0GAwDAvKhlQ2l+GVV18kl84woqGJaCxKNBzBsaxgPpQMpuHL0gT9QVOeggx+pRC/LVu6WPLHF/EKRbKFArYToqamlkg4irQckAqkxPO9ICxNgrAkeD4KjQwmsZQGdnRp8AfKjqzt27ZgWRatbaNMlr8SO9OOD02PHg5HENJCSImlgw6UCB4nQgqE5eCEq3FajqPtnI8RqYqVztUggtBLaYUZ23Iyr731BDU9TZw25Uq6ezpwi3kcJ4IlbeKRGoqqwPKOxbSMOJ7jJ8zEshyQEo0IPGDSQmkfy7ZpP3U6AJ3PLsDdvBlRdBGOjeWEwFfISITwyGaapk+n+eQTCMfiJa9oMPAnSkkq8CFiRTlp0p/R0jiZLds7cAtZIpEQ4VCCwINlER9VTXW8gZATxi6Fs/rKD6JSdWlYUOxcT03EY4SOG0Pd2NGokr601ijfKyVccZCWDDxapXBWUXkOIC2b40adDBI61i+ltqqdETXj8YoeYTvBlm3riVfVU9NQZ4wpw2HBGFOGoxatNUXf47llK3h1/UbC8SjK88kXivgbNpPLZrEsC7foYdkSy3HwXI9MJk0kGglGHaUkm8tjC0EoHEYrTT6Xw0agCBYJlELgeR6+1kjbIRwKoTwPXykSySpsy8JzXXyliMbjIAT5okLqYBTTDoWD1eKVwtKacDhE3EmSSsZJRCNBuI60KHqaTZs3s37rdjzfCzplBoNh2FCeJ+W6Ln/4wyvs2N5D04gmYrE4tmNj2VYl9C4wuiS2lAhZ8nGIcvrmYL6IEIK62noa69vYsmUrtu8yefwopkyexOo1b5NMVjF69Dgs2y4t7Bt4xJUSKCEJMgYQhJcFOyi763XZg2U7bO/eRiKZpKamdtB6SMe2QbUnRjSMwAlFsKKRIOGELhlRUoItsaO1hEZNovWiC2kYNyZIcV+eEwfB/CXLorVpCp7vs2bDUjZtWUckEkNpRc4tIKRFT18PyWQ1H5lyHo11owg54eAagFXyiAlAS4EQFuFohDGnn07DpEkMdG9HFT2sSDjIsKcUdiRCJBHHiUSwQ3Ypa2RQSiWFuCYIORQCIUI01o+ioaYl0GMpusKxbShFXwQyUkhplTytFr72d4acioqjFdtxEFaQ3MJXCq18tK8RBFn3LCnxSutASRlkvRRSlkJcAx06TpgJo6fRkBrF+k1vs6O/i1xugO78OiQhkomawNAVlgmBNxxyjDFlOCopdwTSuTydPT3Y0RiW5RAKO0i7SMFz8R2FV3SxLYtQOIzjOOSKWZKxOOFIiEKhgG2HsOIWIdvB94IJwuFQmHDIQfkKKQWFfI5wKAQIYvE4FppEOELEkcSjIWxpY5caLRFyKBQ9CsUikZCDRmMjiIQcwo6DXZoLYYnSyJ0CJQVFLwjzGzG6FV0o4CvT0TEYhhPlzH0AHR1r2LhhA81NzcTjiWAyfWm+jBYKtMArheIpaWHZDo5tBRn9SuUJKSnk8yx/awkLX3mC/oEcZ505g1jS5/mXnmbdu2uprkoSjVxJS1s7quR1L+ecCAKtgvDlIOFccD00pfC/wPDyfT9YQ2jzJuLxBKFQKMg+Z+ZPAUPnpoajEXAcnKY2Clu7sLTEilZhJ1OEahqpmjiJ1jPPpH5UMA9NOjbSthHWoFT3aJxQhOPapzGqeQrZXBpf+YQj0dLCvBrbcohFEzh2uDTfSu0M6lZBnQIvYzDXCa2xbYtETQ2JmpqSISMq6dgtqxziCWW7rnyMLoe0D16LCYGUIIWN9n2U1kgtKx67ckiqLBkuQgTpLyxhBaF5Zc+TVoPKCy5kKYnSFkr6KN8vhUZagSeWctbDnRq1ZJD5T2uFY4WpS42kKtFAoZBlIL2DHb1bcKw4hbwiFBqaEt1gOFQYY8pw1FGeJ7B+2zYeXvQSazZupqquDkuC5xYIWSFi4RCjklGSkRAK0EIEk7sTMSIhm1gkjK8UvtJIIBqN4Hsetm3husGii8r3cRwbVVo405ayMvImhSRbKOB6HoVyg4FC4hMSEIuGsR0b1y3i+R4FZbO1tz9YId4Jk8nnKarS5NzSqKDWPjHLpj1so83aMAbDsKI8DzOdSbNi5XLqauuIRiKVji8IPK0QWuNrVUozrbClhW3bwaKtkQiObeOEHBzHoZDL0bmhA5XPMSLZQHbA5a0Va4iHa2kZOYqB9DYymR1Y9tjgPeGX0nMLQZBRXSFKRpaQEq1U4JEq1UOXw/6AfD7P1i2baWltq3injuU1qPbk3bAtC4RFYspUouE4thYkxk0k1d5WMmSqqUqliISjJVePDjxXpbA1gmYgKFtKYtEksWg1WoMlBcig/bKkhcamlCgfIBi8s6ygvdKghUSLIKSOUnnC0lilTHpBZny583fssmCt0mXjW1eM7/LcX6VUUFU/mOurlMKyrYoeyt62QPOBtncaWgKtS+1dqS3WKpgP5pUMdAGl36JLySbAUkHCCXxKntpAn57vV641ONOlbYVJxGuxZZR8oUA+t4NEImG8UobDgjGmDEcnWvPa6g4WvrmSZDQaTMYOOeQzOfxilvrqBEoKCr5PNBxCCghbIRSCvFskm88TDocp+h7FoktfNotbMooyuRyu62JZwaKXnga3kEcLgSolkPCKPp7WhGMx0gNpYrEIISdELp8jGovhekUsaQXrelgSRQZHWkSiETL9Azi2jWVZFLI54vEEEStIt6uVoKt3gJzrkozFDvddNhgM7Mzep7Vm1aq30Z4mUZcIQvlKxwTZ1TQKjfI8iq5HsVhEaR9NkKEtFAkTj8dJJgJvlkATdTLM+MjJTJ16Nj3bl2P5yxjZPptYvJ1VK59i4rgmYpEweeHjui5SiCA9uvZKawKB9nUwxwaFFhqJj6+C9NrlsEMpYMeO7SSrqqmurkZKeUwbU3siGotiOyHsWJSqmUHmuVgsRiQaJRaPE4pESqZpMBA2uFuvkZXkRYETSOD7wf2VUuL5GhTYwcJQIEuJjBCowPJG+QQL4hKsLQZ6UCZHjRYiyDAodoaM7imGQUiBrwMPKaKUQKNUVnler+/5Je9kyXXl7TxX6iChht7FQNu5MK6qJHySQqCkrMyVKpenfB/luxQKBXzlEotUY8lQxUArJ3nyfT+oYymhil9KklL+/6R14G1VyicSjRpjynBYMMaU4ehEQC5fwJYSjQIrWIPFC4fxPMVA0Wd7NkfRK+L7CguBp308z8MWEqRVacCktPC9Io4TLJiY6esjEYuRjEVRrosjwA6FcItFIpEwyvNwpEU4GiUSdijmU0TCDuGQgyUFRaXxSyEYtu0gdDCaaAuwLEncrkMIQdgJwgDdoo/WfjDRVyl6eyOYKD+DYfhQ9kr19vXyzjurqK+tI+Q4wXZdWkRXA76P5xVxiy75XJ6CW6Tg5vE9P/AGWBbhcJhUKkUqVU1/dwfh4jOMHdNOY8MFbF73f4xp+F8STphw+Gqi4hls3UXY+QrCag7W+vEVnq8oljq/QYc3yCBqCYGvfKSwsaSNJ+TOUCwZJL3o3raNeDyObduDOscGgEgkQigcCpIrhENIO1hsWdp2yQO1M5RPIipzpbTWpex/ouT5CdZuomI4+EgRrPlUPoZSyKYakhBEobWsZCopew/LkXp7NiQCw0RphURW0o5rP3juWpUMLhFEVQjAzeZ4e8H/Uujro2pkM3XjJxCvrakMGmBZDJ6yu2uijnJYntIKWU7mASi/iBBBtr6BbDfLVy9kc/c7SBnhjKmfpq52ZGlQQpXKKHu6FJ6nyQ3007Ohk1hdPeF4At/3KxkohQjmbRkMhwNjTBmOTjQko7FgXQ5L0lpbgxV2qPEBaVH0PUJS4npeKexCoz0PW0ocSwYZ/exgHQ8pBY6USAHFooduqkdpglAd4gjAkSKIX3fskgEWZF3yPQ/fsfG0wnM9sGwsNOGQRThkQ6kz42soFItkC4oBwFMK1y0ykHcDz5fv4yuFIwSNYQtbmtE3g2E4IErr/iileGP5GwgEkXA4WArBL6+woNBaUSy6FN08+YJLeiBDPpejUPYmoXHdIkLAju6thCNhBra9QEOki9ZGH13cRCGzDep8irk1yHAWr9BPofAITvhPCdvH4RYUvufhFj1sLwgj1ipY0FX7QfIJaZX8JqXkCeUMphCkyS7k82QymYp3ysyd2olt24ScEEUveE7CAiyQtgChSpkSS4ZzybjSSmNZJW8OGq1Aokn39VHM5Ykkk4TjMZTUSMsO2hUdvOPL4dxDjaTA0PA8r2J0lS2vnd/B93zcYpaubavY1ruORKSOiWNOR8pQOTIvWGRXKXw0SgaGmRTBwGLv6jWk33iT7dKia3Q7Ey+bS7S6iu6OddSPHkNtYwOUwvTKy4BIdhqP5UQnqjx/SinWd60iX8jSUN/KH978/1i/+Y9oIWmpP4lYJLHTkKRsZKpyZCRKKXL9/az8xS9xEnHaL7yQ2Igm/FIWyyAE8GArwGDYM8aYMhyVCCEQUlPwPLAEm3f04Vk2Ekks5JAMO9QkwygrCKFQSuEqwUA+S7o0Slz0grCZgVwO39ek83mEtHC1puh5IASeWwQgFA6jPJ9QyAEZZP7LZXNIKcnl8lghm1R1Na7nE7Jt7HCYfDZIxR6Nx3C9IITQKxaxpEPItsjl87jKD+ZTOA5osLTGy3oUjWvKYBgWlL1S3du7WdvRQVNDA0opCvnCzmQQIuhM5nIZXLeAW/RxiwWU8rAlaBTaC9byEQLwi2T6t+P3vU5zncIKKbp7eyi6mnw/hBL91DU00D9yNMrfiGYjsXiUSNTGc4sUCi5uoYBlWXieV/J66dJIvo8oeRJkqeMaeFRkKZOboK+3j2QyiWVZZu2pQdi2TVV1FVu7tw3yNlHKmqgpegXsUnr5IOmDRhc9tJRg2fiqtPag5/H2/MfZsXQZTqqG5jNmMPr0GYhYDFUsIkOh0npLgRERJDARpUyNCssOjDTYGVonpKDoFvBVEdt26O3fxuLlj7Bx2xto4OSJlwQJLiitjRhMxg3alZJBVDba7HCY1plnsHJtJ7q3h9zqd1g1fz5OdQ2hunr+f/be69fz877zez3tW3719OlDTiFn2ERSMm3LsrMrWVl7bW+R1zDiBMg6N1kgf0duchsg17kIEGBhr7M2dg0EcVlXFYukRFIsQw6nnzNz6q9/21Ny8XzPmaEl2rJX0lDi+QwOcGZOmW99nk95l42nnsJah/pbGWRoCz3nXeTnHc3MAAQn1i9w7cY3+Ju3fp/7B9cwJmWlf5GXnvllsrxzVHQFf1gcyRamGqdz+XBI5+x55l//Knf1/8v5r3wFLwVS6bYhcBzH8XjiuJg6jp/MaCELnkAdoAlQFSVVVbMTYFEsyIzBW0tZVSAlVVUiENR1EzdEH6dBEX8efVzyJMGHuGUoKSnrJppmLgqE0QTnqcqaxAUWZRm/N0Bfd6isp24sVWMJi4IgBNIYbFXjrYvSsAh6/Yzd8QSjDAjJZDIBIdFCkqUJQgRGiwWnlpce91U+juP41MchV+rtt7+DEhKtDFVZU9dVVCOLShAUxQJrKwBqDyIEjNEE745MxY2RSAJGQWgaMr3HcBmKRcXmvTt4H/P25Y1lTj75Assb/xvjvf+dxfivMeoWOn2CJEsxqaGuDHpRUpYlddMgZWhlpyN/xQffJqyBSAeNkykhBGVZUFUV+SMclOOCCowx5Fn+EeU7QqCsJty+f43GOV546oskSRqhbe4QrubbCWBAEkAEhufOMv6Lv8bu7HHn3iZ4T/fsKTbfe5+nv/DzmHNnjoydH176VjTiES7bkXKe9ewebHH99mucOXWZazf/jJtbX0dKyem1l3jq/CsQxENBDBknSSI8ZHlJH1qfMVi7fJnmN77C9rffwI7HlJvbDC9c4tzP/AxKJdRljdYKb0y0FmlV9/xhIdXymAAa22BdTQiOy0++yGRxn6uDL3J6uBOwaAAAIABJREFU7RLdfIksHT5UCYQjyGSswyTgsNaB0pz9uZ/j2u07LD68zq0/+VPSc2fZuHrlqLg8ui+PxDGP6jh+2HFcTB3HT2T4EJgtSqx1CBWo6xotFSrNWVQVaZYzXSzANsyLEt1KxwbvEEa3jvWagI0y5MFitMZaR9NYkswgpWDQ+kaNZzNwjpBEKeJFWUCI6k/eezKTMJ8v6HRyJrMZUiqyLMU2NSJolJA450kTzWI6QzhLXddYYvdY6yifXPmYaC3q+nFf4uM4jk99HCqMNU3N3t4eg8EAgKapKasKW9eR91iWlGURVcuUIqAwChKjkUbhfUBrj0kSjAp4b2mqEakpyXpgPZSVR0gDEuYHN9nffo/h2gtsnP8/CGFE8D2quqCqSrq9AZ1OD60jb0uWJU3TYInQriAESqp2YvaQ7E8ApQTOwWw6I8/zY6jfIyGEQOmoZHfoKWZ9yft3/ph7u9/myrlfwijzkeRdKgk+4H1EMYQg8BZOvfQS0zt3OXjtW4Rizt0/+hOyq1e58otfor+0hLcWqfVHvcfaAvhR4YfDvzvvWB6e4MLZ53n93T9kutjmxMqLbKw8ydUnv0A3Hx6pOh7JmYvD+x4QLYfKO8d0f4+DGzepZ1NWn3kGZODuq9+mc2KDe1/9S6oHOwQtWbl6ldMvvETW68RmYjzBowma94798Rbv3vprRpMdjE5ZGZ6kly9xMLvP3e13mMx3cd5yYvUKT5//aTrpIL4j3hNphocCG575aIQNnlO//M8YvfU2tihYvXAB7/0R3C8ewkeFMf7234/jOH7QcVxM/RjFP7Qz+KldPFqQ9aSpabxnmCakSYKSiqKoSFNDU3lyo6HlRXnvcNaSdroR9ofABXDFAhcseZ4hhKKuK/Juh3mxYJhm1HUNUpOmGXVTRVl0otmgNhqjFZWzzBdzmqrCOctwMKC2ljTvEsoFQiqCdyRpgk4TbFmincJJFeXYk4REa5TWSOtRimMBiuM4jk9QFGWJd56sm7YcyEDwHuc9VV1RLObUVYFUEqN09Ocx0bDXJBmJUked+cQEirKimEOia7IeTMscqXugegQhqIo9Xv/qH2CyV1nrfZPzz/4bBmtfIkk7NHVNVRWkaR6Ls6TBWhe5PN6DEvgQpbqlgCB8TLIFrYS3QkpPuSiwjT2Cmx1PqMBai7UWBFhXUdY1s9kdbu98lV52jvOnXkRqjXMWpVqxhhCial972UIQNFVBUyw4+/Nf4ORnP8t0+wFbr7/BU//kF9C5YX/zLkmnw3BjHZOmR9dcyofX37cmtxAo6xmLxZQQPL3OCk+e+xyT2Q6Xz73CvDhg9+AWZTVmZXiWLO0e+aEBuFj5ELzHWsvO9etc/93/QHnzBqKxeKUQWQJac+Od7xAm+wgnCDrh4GvfYP6ruzz95f8W0e0ccQcPC6nRZIe/eu3fo3XOU+d/CikEB5NtHoxuIwQM8w0unj5P3VS8e+NrzGb7/OxnvtIWjg+VCgMwunuXa//+dyjv3UEtDUhPnyU7c4b5gx1UP4/WIa3C7ffKfY4LquP4YcZxMfUJjEc3q9iRaRV9bANljasbXNPEKQotdloporGEROUpydIAqT6dTuCHfNzGWYxWUVCirmh8oK4Dppu2nViJTgyNswgvybIc6xxGJwQfaELAWx3d2xGkWYo2BlvXdHs9hFLoNME1ljRL8FJgtEEEjw2eNM8I1kfhirJCm/g9yhgGnYxpWSETjURgkoSmbjg4GJEYgzaGuqqiKmCSkGoTYYDegxSoT+F9PY7j+KTFkbfUdMZhtmytxdkIS/Le45oGWzd475ASnLc4iApuUqK0RgiFUoos1eS5JghDlki09kgDvljBpD2k6hIQKO2ppgfsjzP23v499m/+Lk987r/n9OX/laxzAu0TnItyfsYYal3TNAKEjJZEIiBaEYJDAQ0l4hRcSYEMkuADRVHQH/Q/IpP+aS6qqqpi+8EOUioCjtsPvsOkvMNy91meefIXGXTXCD5CzJ1zH5keQbxmk+1tbv3xHzN7+x18WaBXVjFLQ5QQ3PzDP2R+8wZhsYAkZfmzL/Psv/l1sqUhSray6I/8TuctNze/xbs3/gJrBUZnKKnodHvsje4wmW0jhcGFkulsk42ly3z22X9Jv7fSmgGHow/nHNO9Pd7/vd+jeu8avq7ANgRvwTcECcErAhVCaFSTQVOx/ed/zsmXXsJkZz8igGGd5fq9b+J8zc8+9xvcffAm7936U7y3LA3O4nzBdz58lTQd8MJTv8rLV7/M19/6A/ZGt9lYvXTUjCCAsw33/uqvqd97G+oCu3OH6sN3kN0urpxiLlxl8OV/TlUWH7neh3F4jt/ra8dxHD+IOC6mHmMcGusd/d17vHU0ZY2bL6jGU8rNuzTjKXY8Zbp5m2I0QtgGZy3JYAlbLajnBSLL8VVFtryCSjNO/9TnWP/8K5hh/2ik/7jj0cXs792IW2O+Q5eMjzp2/H3/DxDACIWSgqzTIel0acoa6x2StntGLFKTNGMymZLmOS5ENazDe3MkXy4VRVVjTIKTEtdYfAjkaUKaZZRVTZ7nlEVJt9cF11AUVfSUcRYlBL3hANtYRtMpBE/W6eArixcCSwMhUFU1spXb8s7hhYSiQHclaZphrSVNUnrd/zqPqb/r+n/0WXlIHj6O4ziOj8bhuzKZTuK0SYhodOodzlsa1xz55BitMVojpaSxkWjfNBYhIrcyyzKUjkVVYhLyVKCNQypArWLSDkKmeC+QEoy26DAgmFXq+W0evPd/U9U/y8YTv8bSyirGJPE917FYatN5otDcIWRMtvYRD81Uo+YckW/aNH/vucNPZmH16Dkdnmu8ZzVKKxKdcXLlKcwk49ypq1TugBubr3Jm/VmWhusErduC6qEH2WJ8wAe/+zvMv/kaviwJrqS69T4og9CGwjkEGqRAKsX+/ojrvSFX/vWvERKDVhoIRE9cz+3Nb/E3b/4HnjzzCqc2rjCb7VKUU8p6wcrgHEYr8qTHiZWnmJV7vPrOf2R16xzPXf4iwT26D8fP99+/RvnhDUTTEJoCbwuCqwmuIggVPwApLEJHKX23u0e5u0M4c/oIDup9FFN5sP8hJ1YvU9s5b1z/Tyyq+3jXcDD74EjlUhaKN6/DP3n539HJeuwc3OLE6kUCkZfsg6cqCubXPyQ0JcEt8E1FKArs9AEheIqqJvvsz9Dp9v7ee3gcx/HDiONi6kcQ32ujCc5hqwZblLjxhHJ3j2Jrk9mtW9jZIkppz+e4YoGtopSuRCCUwk4nFAf36Z1/ivmDLbrLKxR7BwgEdjxBKM3+d97g9Le+xYXf+k16T557DGf98eFbCMyj8V0LXSuDFQ7LqH/gOuhDwChJP8tI8gydpCA1jjIWKd5T1RaRZ0glSbpdGu+prEMDXkAiFZ3BAKMVs+mcxGhMoinLBVorOnlGmiQUdY0HrG1AS5IkwZWOYHTcbHzLxyLgCEglYofP+ThxlIqqrtBa0c0zpIoJmQ+BNE0RBKy1BGq0MczKkrt7+zy9sf73XofvmnJ+zNcevQ/fq4N3vA8dx3F8dxwVU5MJSZI88m+HmK74obVGC4lJIq8kqp0JrPP4Vu1NSEHHGRor8IAWC4xukArS9Dz9/hKzvS5NEyWzjXIIn+H0GZC3cbZgsv9VrPoMTV2zsrZOksYCTRuD8wHvAd9qrB0quLXH/BGZ7dY41lv3fRVKn5ZpldaaTqfDopyxP95BGUnVTLm19W10ohnNb/Jg/wM+/5nfIkkSRAjthFAT8Oy88w7zb30bypJgG1yoIDQQKrBxVOhVF0UKeES5YO/VV5l/6RforSxHVUAESEHtK96+8WesLl3k4rmX+cZ3fpc7918FAp18Cec9i3IvClCsvswvvPRvObFyibs773DlwhcwOj3aX30r3T++fYtQlQhnCb7C+5rg5/HkD3lzLW8vhAa8RlpLPZ0diZccTuSiFUBBt7vMZP6Aqpm1ghSu/X/V0cYyL/fxwZKYhKqaH8nLHz5XzjaEskQ6CC6ALRDWHgln0FRk3nPu7NmPvXfHxdRx/DDjuJj6AcX33EQCUcWncfiypJnNqcYz6tGIZneP+c4O5c42s+vvo3p9Zrffh84StpgikxQ/3cGcu4qqKvx8QZCKECDtDsFk2LLB9JaoJhP6p86TpCnBWuqiIF1aYvfdd0l+7w+48Nv/A8nK0mNeTFoITGN5+5tvMtkZRTPc4Mg6OVQOREC3CcnyiTWWNpbRSUwEkjw9gtR8XHxXp7Q1F+ykKSZ4Gh/lx2tC9JlKDM47kiwjRVAVC0Sr1OetJR3kdHo9mrKk1++hBK0CYEamE1aGfYqqYl56lvo9iqpCSIH1DYnWCBxCK3wFWZqgpaAJIIXCCxf9qLSmCQGtVexah6i4VboGpSTONqwtDVnqdSOZdzpHGE0THk42Pw4ffhiH8JyIQW+zu8Off+T2hBCi6721VFWNaywCGK4ukebZ8WZ0HMfxSByuR845ZtNZbJy4mJRKIdFS4aXESoEPAiGjWamUEq3BO4EPARF89Prxh9LonrqBptnFyJhgS71KnncwWQ9Xa4QoUWqGaEAkTxDCV/ENSPsdMuMJ1rJzf4ve0jKDwZC8k0feVlkdWgwdjqGiOlxoffJEXBcOCyznv7ux8nfFT9K06nuds1KKbq/D7QffprIHpHmCUpos67K+/AQXz36G19/9T4zG9+l1+qBBqTihcq5h9PbbuPkMbIUPUd2O4BF4RHAIkR4V4IcCEXY2xbcWHNY5BAEpJPP5AdPFDi89/QXu773HvZ3X8CL+ztHsdhQaCRIpFbvjayzKEYPeBnd23sMFRyLEoZvT0R/fWGQgHktrPixQCKLohhAKL9oD9A4hIUhFMlxqi58o0Q6iha4aGleQpqtIYVAqwTvf+kkpEFGsQyuDEBJrG5IkBxEQUkKIxsdGJ6gsxwqN8NHNKrqmtcVUiE3KJEn+VhPweM86jh9NHBdT/8g42ihCiFME63BlFQULFiV2PMFKxeK997DTGfZgn2oyZnEwoi4XdFbXogHsfAYmoSoKQtLFNxacxC4qRN2gTcbsxjUGZy7j24Q/SXMSqSlmI5qmjp4W3lGPx4ggSDs56ITFeI/JnbvYnX2Slccvox1CYG97j//8f/4/NOOSPM/prA0wacJ8c4RzFiHj4q9Tg8liB0xnmlMXz7F+ZoPTl87RXx2SJAZlNFLF7qqU4iPFlnWOB3sjyqrhwok1TJ5TW4urPY23POjl+ABSaWyA+XxO1k3J0iwSs2Uk5q70+ywlml6WopUiMZraWoSQpFrjneVgXqCVwHmYLhaRbCwkB4s5jQ8UVUPlLSoIXDfgrMUjaJzHCoExBuEapFIkQiGCo2sMvU7KqeUlht1O3FCUIjeae/sHrHRzjowXHyHWPqpm9JEP76OsctsptXXDYjpnvDtid3OXxWSGMJLdWw+Y7U+oqxJvPUHAU599hi//1q+QpMljeGqO4zg+2dE0DWVRIAR4b4+gTqZN7Jy1uNAa44oI39JB0AQbu/1CEWiNT0NMavGeYCcYFQghRegTJCInTQf4wqBMSccExrWgkqdpGoOzDYrbLHVr6hDYPRhzMJ5z/glJf9CnN+gzny/wbcHnXSuzLSReACGggjyaUP3XJqI/CYns357SS6lAWKqmJMlSqmaHph5zb3yHrf1LfOGF36abrbEoJg8nNNpjncXWFeXBXoSYt1LpENAhIEPcMzwNkgZo11ohCFqjkiTytIJtW2CKop5hrSPL+mzde4uqKRE4QtRsRMroISZVnHoGAs7XpGkXoTUoQXAOfPQYE0KS9LrotoiTgJIJBIU4PMa2GRDwBCSeQLq8TGd9DR8cwQa8iPtqkmYs9U+ye3CbsxtXGXZPsj8tkPKQeyfb50xyYvkZ8IHazllZPhcbrS4cCXiYJCU7eYrq2rvRKVmmoALBuyjGJCXSJJ9oCMXHNRd+Et6TH+f4OITOPzSOi6nvIz5ysUPANw5bFNQ7u1S7e0xv36UYjagODrDzOQSPm89onMNNpwilSQYDigeb9E+ehqbGW0+9v0e6foJyd4dmNiV4S2hKdG8VnabYTp/mYJ/hmUsEbTAmQScGqSWpyeksL1FMJ5STMd3lVUAiAiwmI8q9bWTWxc4mTG/cIH/qSWglUR/PNQQEjHb2qWYlrq7xwWNEl7SjaVyFVppFUZAmCc5bZrMZrqppnOXmu7cQePonVxmcXGb8YI/esEdvqc+8KDBZSr/Xw+PRRjM8tc5sMiEIuLs/xmQVtO7q672cF8+eJDUaraNvU9k4emlGpiWFtQglUQHqxjIqSqZFwYPxjKm1SCEpq4rGOjqJQiMo64ZeN0dJ6KUZRkvOb6yRKIVuxUEEAhcCCok2CikCtQ0UdY1qu8Hzqqb0nrKsmCxK3trcwVlHELFQXO3lrHRyHtze4q4VbJzeQCf6qJD03sdkyUeYYF1WzKczDrYPmB1MGe0cMN0bcXB/j3KyoJqWVFVFNujQP7vKbHOfxTjCMYxJaGzDtdff5qd/+QusnlgDjhf/4zgOeDiZKouSuq5JE4NzkUspBFEACEiyrJ121yBEK+PcethJgUccJYGibZoEI6nCHJOCkBrhhyRJQpr1qdC4BlQWyDODa07hmiGCXZpij8nBGyxETlU5lPJsbW3hg2cwGNDtdZmOp5EX1Sb0h80YIUQrRx0T8Ji1+487/U9leO+o6wIlBVujr2HDHkKCVpKy3qWopmhtUCqa4x7Cpr1r/ZsQMfFvuUCR/yRbddZY/BAU+miNDZj1dZI8i2bLQiC1IojQKvJ5rGtIdCf6PAmBELqFybcTJDSddIU07TCZbrI2ePKIeyVk+zwGD0Kw9ORldrMOoW5A1AjfRFh+cAipaasfpNAInSJ0xuD5F+gtLyPCYbEZj1wmhovnX+EvX/u/mMz3eOHpX+W1t/8j83IrvhvSIwKsDi7z3KV/xu37b9LrrLAyPEPwtNMrcM4jtWbl+eeYfOPr0FQIn4BokEqgvcX1hwxPn0brT2ZKe9jE3Lt/m9GDTZq6QihN3u2ztH6S7nAZrR+ibz5pe+w/RLzjk+zxdSREEgJNUzGfjBjtbFHMpzjbkKYZyyfPsLxxNnLl/wHH/sl88h5zfIRn4uPou5nNafYOqHd2Wdy5QzVfcPDa15CDVYr7m1S2wi0WcUKytIYKASmiM7dtGiabm0ipme3sIQVouUAnGcJ6RFlG/xCd0l0+gVaKanqAWyzQxhCcR3YVzXRMOdolzTJcd0A3OYHdvU9/eYPZnRukw2WyrIdqyZkCwWR3m71vvsbyT71MsrbyGK8qeOe58fYHFLM5wkPjHN31JfpLA0bXt5nPF4gA5aLA4RFSRkUsAnVTo4xkMhtjx3Dr2nVsWVPUJQ6Pc57MRHlyEYClHv1ffAWtIowuVA3WORZFxc3729imJktTpJDkRiOUQmmFtRYvFNY5lIBFUTCaTqltgxCSYX/AvKoizMC7CEFMEybTGSvWxQ60O4hQPhchHEorOlnWeslorPMYowgCcp1giwVzG7vUpbU40fqYJAlF0yBs3OzyPKWaeD68v8N37mzyX965w/rJdU6cPsH5y08ijeLejTuMRmO01qyfOcnWuze5f2eLclFgpEZJgxYK66NvltIa6x1uOiNnmSYlXlNrkWWJEDA5EEwOJqxsrH6iFsbHGX8XhCl+6YcEcTpMur/nl47vzY8yDp+BoiyO1NtAoJWMqmsIPAGTJFFdtBbYuooiBtaRZglKm1iMWRv9i2RMxJVrUKFui6k+2iwhgsGkfYqQY8sDHAXBO0y6hChOocwurq7Z2/kLfO85hEhwARbzBfc3t1ovothkkVLgJXgbEwvRaqMHEU18D5VhD5O7H3fI3g8qvHfMF1Oq6oC6GSF1W7wIjZAZzsdJZZb2j+DVvvWAkkqTrq1Rtvw4FaK/WBASQcALjZY5Upgj/zJvUlZeeIEkz3j0rRdC0u+ukmc99sd3OLl+lfz2EkW9R4js6qPv1yrj4umfp6ynjOcjnn3quVakKSo6CgFKCpxSrFy5TH71aebffLWFGUo8HiV0bOgJhRStgImQmPNPcP7Lv4jJsuhnJiXCO5AKqRSn1y9z+fzP8NaHf8xzF3+Rn3/5f2Iy3Yrm0d6hpGFt+RSbux9w58HbvPL8r9NJ+1EkquVNSSXRQbPx/DPsXHmK2bdex4VoVSJDA3KByHI2zp75iOT7JyViMW3ZuvUB995/C28tk9E++6M9pEzQSqPSjNWTp1jbOM3JcxfoDZdbFWE4bAL/qI/54eeeqqoIIZC0XmJStg3cR+ihPrgWwhmo64YgBHmWt1DRj6pa/qjPIxDw1jIe7XP/9nX2t++zt71FUxURWeZqlpdWGCyvcLC9xalLc85cvIJS339BdVxM8Sg0igivcA5flJS7eyw+vMXk/WvM795Bm4yqLAi2oaxK3GROqnNCOYf5FJH1cIsJVfMAowxyaQWmY6QAOzlAS4VeP0m2tI6rSlSes9jfIygZnea1xmQ53bUNDj4sMFpHsnCSI4DBydMoJekNV9Ba421D/+QTpL0eWa/PaHuLUDvK+QzXNCw//TwP3nqV8dY25Z1NktXliAx7XNMpH9i9t4OrHVmSotOU3soSi50xyglMq4aFkTS2QScGrR27u7sAeK/one2TLHUp6xLXNNS2IYjIc1o0C2xlo3lKWaCqBnIRpce1jtLiSoAN1N5TTGdRtMOD0JJEK7SSdLOcyXxOVdXYukZqidYG5zxeRLhEYz1aSoRSZFmOEALrW3+ZduEoqwpjNAJJ7T1GSCprkUKxqCxltaDKcqq6oalrbKv6hdIIEegKgfaeJDNHxF4nHdIYSq15sL3Dzq1NPtCGb6QJzjtmiwW1s3S6OU8+d5lie8Job0SeZzSiIUs96AShBIti0ZpPyrhwK8ng9BqzzX3qxoOUGKOp5yX3b93jySsXHstz80mJRyGUPkTxkEMuRNM0Lbk6xAZMiFCv0GIxH5UzFi1hRYjIWDjUK3g4JTj83Lc8hfjzUsqWd9MW21rFTU1plIwwHSHFY9u4Pm1x+DwkrYcdCJQWcUKAxHmLCgEvHEpqSFphGd+gjOS5559ldW2dN954g9HBhEF/SAC6nZxOJ2P0YYEygBii9IAQDGnWJYg8ogNDiZCATMBcJvBm5D5Wb+LTGdIsIyUQAnVVc3/rAUpqsjTBGEnhAx53BEvWLdfl0KTXeU9XdR/X5X2s8XEqcE0TERPgYiFCAsERcPSyk8T3X9NJuwTvj1BnUghCEKw89xyTb7wOo4NWYdESpI/G7SRIlSKExLfvsn7yIk98/qdjkSA+CsHMkh7nT73Ih3f+hpPrT/H8pX/Be7f/P8p6hhQKKRRGd7l49vOcO/kC37r2nzmxdpXV5bOtmmM8LtHK4QsBotfjwr/6F7y/t0/14fskQuJszeHlEFJGLlOSkF+6wqXf/O9YOX8OpTRCHcL/BEIGFCB0wmev/hK56XLt5l8gpCFPBnhvj0rDG5uvI5Xkc8/+K85sXD16l0QkQ0Vhi+DoDJY5/2v/kvf3D+DeHZStcb7GOQmVpRiPCcETAYqfjDichGzd+ZDNu3cpZYdxMUbma5w7dZl+fxCROM5SLGbcu32TD975Dmmecf7S05w+f4HeYDlO/Nr44a7r0XDZOcv4YJ/d7U0m+zvs7ewy2r6L8hUqSbj8wk9x5cXPk6Q5AGU559q3v8aHb72ObUq8yhiunmZlfZ3ByiprJ86wtLyKUvqHfA6BR/s+3numk302b9/k7ofXqBYleafL0toGl06cRSlNU9eMJxNGBwfszAPDYZf7m1tIk3DmiaeOi6mPi++aOlmHLwqagzHFvfu46ZT5g03m772HdVAe7CKMYXFwgBLQP3+JYhwLIDNYwtcW2VtFB0loLOR9mI/JV/vUdY072KZ74SoqyQmuAQfzgz1kK5ctEDTjA/Jzq+R5TjGfMr99iyzNEf0hk2tv0lnvUk1nzBYzhmfOE8oK7yy2Ksm6Q0JdE7xn+fQ5Dna3SbMcnWSMbl5DZTnzouD+n/0l6ekN0hMbj+3ae++ZjCOWXClFmhhSY6iEwBNNa5umQUhQShKsi4TUPKNpaqytCVpQTBaYoKhDRW1tTBZsE/2cmlhMpXkSJ0HSYLTGhwBIjElQdUM3zWlkTdFOmeqqgZDgvSDYmCgnSmJSg05TjDHMFwXONrHAFQKVGIL3VFWNkZrpbIxKDB5BXZUkSZz8eKCxjtpVaG2wwWIDUQbfNgR8LKQQ1HWNNIE8TZlNJmilCF7hvcP6uLGUZUWaKNCS2lvwgnJeE4DGNUCgKErqEBC9BLEXEB6srZlXDb3+oO0iKgiBNOtEBcGypndyJfppoWiqOhoK45iPZg+J65+yOFwz6rqiqhYUxZyqKqirAuccTdPQNHX85sjgPyLzCyFQSkUfHymRWh+pXonI/G95f5FL52xDaDt8h2RzIQRSyTbxkSgVu4JSKZSOcslSKbROUCqJfAWTtnAjfVxU/ZDi8Lqm7fogRUBKyPPIZyzKQFBglUOFCKkKaUYgoKVg4+QGTzxxBZMZvvG1bzCZjnn2yiUuP32Juzffx7tRW2ivgoj3Nk0yhMwggJRzZBAxwU0vYhuNUhbh7qJ4QBDLscBuj9c7i5IakxgEDinj8+ScI3iH8rFAF+10ynuL+pR6FcJHuagf+XdsNNItAyHUSDKMHHJ2/WX2x3dZW3qCJOm2PKVYsEipsD4wvHCRwSsvM/nLv0bUAuljMYYESTSQF0qCNsiTp3nqN3+D4YkTCNlyjGgbNB6k0Fy58E/Z2b/Fa+/8Ps9c/Kd84cX/maKaErxHm4TE5BTlAa+9+/t00hVevPJljE4QId774KPARBABESJ0cP3pp0j/l3/H7f/y50zffQ9XFIhel7Tbw9sGmecMr1zl1CufY7CxEZ8XiGufUEjEkaD5lP2qAAAgAElEQVQRUpCkHZ5/6otcPPMyk8VehJDr/AgymaU9+r1lsrTXcqQ4Ok/ZKhfKoJDes3L5Ek/929/m7p/9OfObHyKKEqYT5PoqB/N5NJlWn6y0tq4W3HznDe7uTEFG64Ovf/1vOHFig5WVId57BsMh3U5OnvdZGaxB8Ny6fp333nidpeUVzl16mo2z5+l0+h8prOAHU5gc7nHOWfZ2tvnwvXc52N9Ba0O312fj1Hk63T6L2YRev89ssuD2++9w6bmXEUKweeN95tOC9fNXmc9m5N0eveESRVFw4/qHXH/vGssr61x8+iqrGyeO4Jg/yLXlqNnpHfP5hO3NO9y+/j6j/T2y7oD+0jqdJUFdNzzYGzG9eZfJdIoUcLA/Yntnl5/56c+xs7uPdQ3N4oCNU+dIs+/PhuaT9dT9gONvy0IH5/FVHeF6u7s0BxPKzU2muzuU9+5E6Fm5wNY1TVmSrp1gdv8epr+KGSyDgL0P3qN38hS2qgjzOUIZfFNhFzO6q6eQeY7M+ogsQ1cVvhOLnd7yKvPZPDrOa4ncPUAvb4Bz9FdWSXo9mrIg6/RRWlM3DiMFw42ThADJ6hpNOafa2QHvqG1D2u0Tsg7FvVuo/gBh20mLbZAmo7OywXRnk/mDO9x9I9B7/hlObaw/ts3R1g2zgzGpNqRZikwUvZUBxeY+iUmxdU2xKFBGg4jGh4fiCc5aCluTpgaTpUCI3TcpKOoKANdm+1JJvBIIrTBpgkkSPGCExDtJt9+HAFVTgYyKVaJp0EaRGtPCDCHPWpy6lDjvyIzGB9EWIgKTamQAvKOqKxQCJSRaKbQAJRVaK+rGkuVdvA+kWcZ8MsEQCEZT1RVpmiFk7AwnMqXBH5kyIwXWWqqqIU0NNkRHmNQkLBqLtw4bIIgIm5QtoTd4jxOBfHUIt3YoixKtFMaY+LuFpG4aOnmHpq7j5Ku0ZL0uxaLA1ZZOniOEZFHWzMez1hz605VYHUG5ijnz+YiimDGbTqjrKiahLe9EIOJUSCikkEgZB6RCxq6vav2FlNJHCapsOQ5SxuTDSoWTkqZpCKFBBQ8hwmFC8DQ+oKQgGI+UmmAtqmmwWhG9bBRS6Za87bBN4Pz5S6hPKI/gxz2897EplKZkWYp3DVKKCB9WiqqukSqglcaGmABrbSKU2DvubW5y5sxFzp6+iP2phrooOXv6FPt799m+fxcRFigFPqwhlQEpSbMcVAcfwIgKfPSKkslZ6kWPLB0hxBzh38eLq0fdj7jmi8jVlICTSOJU2vrYPPLKYFpRAKU0Jkk+tc/Ox3kzeu9woSHPljHzLkIqUrPKufWfxaiM/dF9Xrj82fbnZTuZiJLqCDCmx4Vf+RXupB2mb3ybMJ2B95BlERUTPHS6dC9e5uIv/RKnn7+KNvojxwUciZx00yE/9+Jv8cb1P+bN639EIlOE1HGtDj4q5CrDEydf5sKZz5Knvfg1AnHzelg0BuIURSvNypNPsvQ/nqOaznHWooyJaBjvQStMC5E/er54CGyOTSKPD1HIQhDQ2rA0XGdpuAEErHUoFWXeD6fxh8figo/rY2swHQCUQDqFMQkbV55mcP4ci+mYcjpjfPcuPk2QeQ9rHcnHTBUfVzhbM9rbZmX1LPcf7LG03OPyxYt0uh3ef/861jmWBvs01qK1oaobTmyscfr0CTrLJ7F43nz1VcRr3+Dk6XOcPn+BlY2TpHnnqLD6x5znodhN8J6mbjjY3+P2zRvcvX2Lne1dZvMZ6xsb9MuGxEypqoqD/RFLteDy5YtHDcQQPLaq6QxXufbBDSajEcsrgUlRU9cN08mEne0d+t0HbN2/z9knnuCJJy+ytLISxbekbPlx/7hzgPheluWCvQeb3LtxnQf3twhB0B0u0106QVHXvPWdd3nwYIc0NTR1VHMejaYorbl86QKD/oA0zRmNRmysrTDau4drKvg0FVPfhecO0fDUlRV2XtJs72DnC+bvvUs1OmCxt4ebTqjnE+rpDNVfJl9ZZba9GZXkdIJZHSKShOzEOQTQzGeoTjeS0kxGffcOaEXaW0JmHdRwjaquCE1FIjTFaB/T7RHqOar7BIk21DiCdfjxBLN2Ci0Cvqmpp1Ps4l1WX3gFvyhRaUpZ7SKtwpsMA8wfbKL7Azqr60x3t/FSIU2CNhrZ60e8e5KSOYdLDNV8hqsCobuM9zCdHCD048UTj/YPGO8eAIG6qOh1M/qdDg+sw3qLSkxcuJVEGUNd13Fxl5JaikjYVbEIsM7hmhrb1IgQCC7gZYQhgCDNO6yvDHEtlttaF9WyRFTRi5AsgdQRIoUSyCDAB0yWkUhJVcepVW4SUAKdG4J1uAqSFhbnmgbhwQdIujl1VdHNMgrnmZcFeZIAIk6h6hqcoyoL8m6HuqjIkhTbNCgViegueKRUpGnCYj5HyYird8GTpimTokTreO9Dy62yTSuYQZyAIcBog/SQd3Okltg6crK0DtimQcg4rWuahjRLI2TFR6+srJcz259irSNyjgVVWeH94Qb46Yr9vR2KcowQsJhP2gQ6pywXMV9RDzuzUkqUiHwBhI/MBSmQApQQyFbMVwiJ1qp9XiPc75HMF+UkzsZEQ/qoCCeCRyoTJwpSttChSGw/TLjquuJg/4B7d++wunqSc+cvPY5L9qkKpRTdbo/ZdEySxHWh2+1E5byyjIV1KzggVJwy1nXN9feus7y8wpUrL3DpwnN479jaus7Wvbu4eo4UFSoF1ApCxCljkuYIvdRCWSxaS5zTKLNGI04TwgjwCPcGUvxzhEjbxFS0E4QIQ40wvkiYEVISXCs03U5LD+GqWuuHpO3jYDKdURQTur0hz5z9DaTWZFmfspmwufMBl89+nm6+BO01887ThAaTxGJEIOitrHLl179C9aUvUY4iNC3p9/De4a0lG/QZrG2Q93tIY1qp8cg5hoeiFq0kAP3+Bp9/8TeZFyOKcgZBYJI88rcRGJOSmDzuU+19DtJjhGkVAlv5ffmQI4cQaClhOIjcP++OeFzxf31YPEV1v9gsiEbQINvn5kgFUcgjbl4IHHGbHvU1PPx+rVQs2h5WWK3Croh2IQ5MmjJI1siGQ/KNNSaTCa6xWGd/mLf/HxVCKGw1ZznPyXPD7s4eT195iu3dfVZXV9BSMhrtsb6+znxR0DQN9+5t8eGHNxguDVlaGrKxsU6/3+VgumD7tVfJ0oyVtQ2Gq8usnzhFnndik04eTpJDq7AvPgJ69N5jm4a6rpiMxxzs73Ows8PBwYi7m/eYTqdIpZjPFyRJyre+9RanT59kb28f5zwvvfwZrHXcvvEB0hZcffGn8cHzwbuvY0UH7yDvdvna17+JkZqVtWXu3dvixMYGD3b3Gc8WvP/BhywNXuXUqVMsryyzsr7O0vIKw6VlkiRB64i0eDRajVNa1HJsajhLuViws/2A0d4e+3vbVGWFMQlZf4XpbM61D24yHo0YjyYkaYYxCqMUw9U++7v7nD55AusDWafLufNnuXN3kzxP6Q667O4WLaz++4sf22LqIbEMcB5XVtQHI5rJnGY0ptjaZPFgC9E45g+2CUJQbt7B9HpUsxl+NmFw8QpBZxidUE8ndFdP0FhLtbeDP9gl7S3hpyPkyjqd5Q1sMcP0lwjTKcnyGvVsgsw6+LoGJDJpvYRGeyydOoetSpKT53GTCQu/jzIJXiX0Vk5Cb4jbuonuDkk2zqFTw/jadxieuYAd7ROmU5okoztcwi5mDE49wfjBLfTZJ+gtr2FMAsHTjEfUkwOE0kz2t8iW1pht3aTxAtXt40IAadj4zPOsvvj8Y+3U6MNOp4oLnreeumnorw7Zeu8OtStbvDQorTE6oawKKls9nBAsirhRtRu/PCTvYnGNRyWaqqlJnWd7PGMtzTg56DEuK6bzkkQnzGdTPJFsrbTGOc+gPwQhqJsaGcD5QKhrsizDeY9RJirjFQXKJNEEs2lQQtJ4GztwShFUhPU5a9HKEIgkzKauqau2k+wD9SKe67yuGQ76WBdVtGxZUTQRSmiSlG6/z2wxZ9jrkSSGvOX1xRFc5Dz44OM74BxpklI1NUIL6lmBPJ8Q4gAEHzylbSA4up3e0bX2PnI6bN2gtEYYjXWOTEOiDdPJNCZbn9J8ajqd8K1v/CkhWBaLgstPP8vaiVMo2aUsi5hotEnp4fRJKolAc5jyKKUw2sSuv9Yt1yl+bwgCiFPYRBq81zjb4KSMm4Z3qPZzpQ0myVDKxGlVU1OVBZPxhL3dHba3d5hNZ6xtnOby089+IgnZP0kRQpRv7nRyppMRSsepYJKkdLodGtvgvY7E7HZaobWO4jqN481vv0Enz3jyyWeQUrNx4gmMMbz+V++jxSJONziDbKGixmSYtEfwIKVFycib09JQJ09h7dtoC8a9h/dzhMpBqDghFQ/V0cShuEQQyOBwAYRUbTId2snHd1sufNpjMp6gVI+t3bcYDNZjgTyV9DurPHfhi6wsnWwhuA8LEyEFvhV5OISI6yyjc7ZPOHsmwvpaJUUhZFwf2nVCKXnk98RRAXVYhLQCDUGgUfTSFTrp0pGYyCF5RLR/DmXIY9UjW6sM1/6+776/D9s74aiQElIc7QOHmcTDZ8PHbamdtnsfk+CHkOYoxsGhgEVbtD+cih0WVJGCcXgOIcTPQ9tEitq4CutCC2ONTcXa2nbq9kjB+TFQzR9laJNSlhUy1Eync+7e3eLSpUtYW3PhyfOcP3uKd9+7Rr/X52D/gNWVwPbeHrOZIE1TvPOM9kfUdcNkOmE0GrO8NGRrZw+CjxzHuqJcTFk/cYLltfUWEaGRKolFRJJS1xWz8ZjZbMZ0OmUyHrEoClwL6ZnOpmR5B6MEi6LCOcHq+gZCCl566TM0jafb6WKLEXt37/HFX/v19n4IXnjlF/iTP/gdumtnyLrLvPDCCyRGc29zi7X1E8yKAtfUmCTBucDm1jaT6axdhwJ5njMcDOj3B3T7ffrDAcZkWNvQ1Iu4HzqL8IG97Qds727HY026uBY9NJ3NmYwnDIYDBv0Bi/kCZx1JmtHpeXrdnLWVZQSC1fU1Bv0+zz9zldubD5jOZ2hjuH3rNmfPnkK6IcVigVTfvx3Mj00x9RAP2Xo6zRbY6ZTFzdssbt3GljXTD65RFSXNbERAkKyuUcxnUNWIlltjpMEsraH6SzSLRVwY8i6jd95k/YWXqXfvYmcjbNOQ9Jehv4x1gQwo93bQnS5GCKqdTWSaYQQIrVHAfLyPylKGL75C8eG7pMN19t9/nazbpfNETGx01mW2v0uwDWhD1uthG0szGZNlOZMHd5FICB6dd0n6AxY724gkZfX8ZfxiRjocshiNsPMZodOlChY3PqCzfppyPsGaBJkPcMFTzSf0Tq7y9Ff+NcnS8LEuLNVsQTmekYiEgCfLU/r9Lvcnc2zVELyPybwQlMWCpm4oW0EFpKBalCghyYadKDUcACHxoYkd1nZkTQg4EaicY9E0jKoK5wPDXs651SFPrQ7YHE+xHkZVw954THCOqrEkaYpRKhYdnQ5JmkU+llaYEBBVhQ+epiijgmCWoNMUgNq5ow3GJAlV3YCUWG+RSpKkCd42ZJ0cozVBgEfQ7XSpqxKTpDRZgvCBQZ6SJooTwyE6QDdPEFLw7et32F2U2JZXo2TcZA7fD2vj6N3jKcoCIQRN07TeIaJVYjIkxlA3Da7lazW1RUwj5lwkmk4np2ks0lryTudI2v7TFkIITp0+y1vZMl//qz9itL/N/QfbXHnmWQaDPmkaNyuZZPH9NpHDFMniEQYT+VItvO8wIZC6FSoRSBk7hrEg0wgsKIVSkqap8XVUq2xsNIe1zlLXjulkysHBDvP5jMW8wlqHNhlPPHmJL/w3X2Jj48Tjvnw/0fFogdEfDLi/tdUWPwD/P3tv9mTZdZ13/vbZZ75zzpVZQ9aAQqGAqgJJcARFStZgqSXKg2S51WH3W4fDD/23dPRbv3T04G6HZTusptqDbA2kTIEECQ4YCyigxqzMyjnvfM+0h37Y5yZAyeoW2TaLEeAKAFEVmci895x9z97fWt/g0e10yLOsDk91DSBlwZc+gS8xFrTSDI8HHDd36HQX8f2YXm+NOJFUnkZIgfXagFuLQRARhG2sBt/PCTxQNsAPPML0Gnryr7FKg9lHmMcYFpHzNSidRnKef+TWptOkoN1Bez45EPX3fxwn0X9VWWvZPzig01qn1XLNrYXuWeIoJQoTkqTpcuJ9301mvDnNDaQ3b5w4fZSQwlGm7ZxNYZFBUNs2G0RNBbbGfghIPK+2rncl66nSHLRVqkTImhpXT7HMXN9bT3scuHBPHmMNc0Wd+74P36erDx/4HwVEPzyXqr/uCbAu3heL49zPJ5wCrFeDQdcD/KFm+HzqgBAuLqD+vHwUrHm1Lsu4X4PnSzw7N/iYf74cxf+vunfz9/GTLCEEfhCyfvFZDncesbS0SlVZvvGNb+L7sLa2gu97XLx8meXlZQ6PDun3+ywsLyE8yXQy5ZVXvgXCIqXPzpM9ZrOcyxcvsLG+ysHhIUVecnR0QhzFjMavkiYpzVaDhYUe3W6X7e1d9g+OyIqMXrfD+plVrIGl5QVWVlecbtJYVsQqk+mUJE5oNltcvLRJEsfMZhnTyZjDgz2mR1ukkeFX/94/ZHXj4vxdsnHxGr/y2/+QP/7q/0H/aJ/CNlheXeL689dJk4RZnnPv7j1HsVNOQuDhNHpKOZOx7Z338aTH460dhqMxcRSztrbM2Y0zjIZDTvoDRsMx09mMdrtDnucsLi4QRwHLqys82dnj/sMtkjRmfX2lztHz+MIXPkuj0cBoje9Let0uyyvLHB8ds7O3y0m/z/bOHvcfbrO8ssLCwgJHTx6zfvFZ58T616yfOjD1lzKdjMFUCjWeUh6dMH3wkGo0YfroAZ7vs/+dP8dL28i0zXjrA/zuMlHoM9t7gvEjpICiKBBVRbi0TDYeU+Wle+BJCcIy23mMTBJMVSL9kGD9EsV4gClyTJQSSIlstbDFDHyfypNoLyJMOw4UKYvQjlccLizjFQX5/hMgIF0+SznYp3/3dc7c/CKzwTHCaCZ724TSY7K/Q5A0yY6e0FlcodVdwVrDZHBCPh1i0eg4QRYFh/ffxe8swHjA8HAPqy1JGOIvrTKdjChHQ7LhCZXnkfUPIG3iCfjk3/5b9F547sOx+VOqvUe7VJVCG+0+DEVBkRXkRYE2hrJ2v7NGkOc5eVk4vZN2U61RPkGGASdHx+hKYa2lKksC6dXPb3cg9YQgaTedAYTnUZQVeVGQ5SV7gxFnui16jZRGGBKFIZOsh7KG4axg97hPHEtmhWFYlogyJw0CAumRJA0urywxLQqaoe+Cc/GwAiRQGsukKAg8mFWaYV6QRiGRgFmWs9rrsNhsoKxAeBB6nptC4SHrrqHBEngese8zM4ZKQ1lVZMoShz5fvnGNyXTG3dt3ebfOJ/GlXxt3uBwrFxbqYStnZmADgco1Eg9jNX4UMMszpPRpNJoEgc9kPCE0hjAIiOKY3AxJoxSjFb4UVEXuNujgqS6hp1JhGPHSZ1/m0YN7jCYztrd2mYwzBBpfekRRQBiGBIET9ydxgvQD4iQhThuESbNelxZr52BKnh5etdGoqqSsXEOhKjImkwllUVAWObPZlKosMbhNz+W9zB3jDGGUIL2IJA3YvHiFz37+iywtPz1t5Mep5p3vOI5rkxuBJyRVVdJut0jSFK3d9FgbD08btBB4UhB4PmmcsPNkGw9NMZsQJil+EFBkI6TUCC9CyMX5qbPO8Wli8JBBBtYQBTGB9DCNS5SjFsYOMCrDq97BBrdOHSHBurgGBEprvFoMTz0NcBq+mnJqrdP/eT8DU/MyxjAcDvCspNu5QBzHxElKGITEcYQQbroyN4fxpNOleZ6HVzvnWSmxUtRAtabYOY7wqZGDMeZ0wjKvU6rlnGZXu7DO7dcBAindGrSc6pkcHUrXkx73sx0wKhFWQk0LM6aqp2kf3nOBcE6P/MUJj/2Q2ld/n/vHqxtEhnmWj8PsddaWnVtkC6x1bpFow2w4JB9NCNtt0nYLUzcHxUfof3PQaG0NqObOvJUDgmAxpqIqq/9St//HLiEEF6/d4Gv/1/9JGvQoi4pGo8EzVzbZ29/jyf4hnd4CMgo5s7FB0mjywd17bG094uGDh3z/9bdpNRokaUxWVDQbKXsHx8RpA0+GtNspCwuLBFFAluUEvkQrzWA4pj8Y82R3nzCKEcJn0B8xHI4Yjqd8+qVb3Lh1g26ngxAe/eGIKIpot9scHR3z3rvv0W63WVxcIE1SzPSQtUsb/MJv/C7tzsLpe5vfmzPnLvF3/tv/nj/71/+c+/e3iKKzGG3YerzNeDzm6tUrLK+sMBqNKPKcXreDtYbBcMDt9+7w2ndfp9t0bCrh+WgLD7a2qSo3gV9YWGRpeRmlDFEcYWoteaEURycD9g6PSRtNptMpW492mM1yxtMpFtjc3OT8+Q0ubF6g0+sCoIHHTw4Aw4u3bvLB/UeUZUVZFGQHe7z48i/8SHvoUwVTf5E6YIzBlBXVZIYajsi3tpk92aM42Gd2sI+pJxWmLCiGJ3hhiLY+aadHPp5hjOcCS2WI3+ySP3gXEacEG5fJ772DwaInE2SconTlpk+dJZpLS+iqwmS5M28Q0Dp3yRk7VBqdZWRlQdjqEfeWKE8OaXU7jB68jr/5AvG5q1R7TwjTNl4Qke8+prF+ES9poPMZzaWz5KMho+37KGVp9JaI44Swt8hk6320MtiogYlShFFYPGwYI9MGWVVy8u43SVYvMT7ZJRICNevjNRbxpGFcTMnvv4MqC6rJETpqUpQTSiuIIsnNX/sKZ3/x5/GCp+vqZa1l694j4iQljiK0MahIsH9yQl6UxM2YaTZlNp4RxRF5mWOMpawq8jJHzSa1FS00F7rIyGdWzKh0hUGijcGvNxfPWGeFjqVUCqUUeZFTVoayrDgZjzHGEkifMJSstZu0k4jVdosz3bbLnRIwK0p86f48rRSRL+nEMeM8Z5g5LUSpYTSdIaUklB6LzQaB77HmOT2MKis0lmE442SWczjL3FSiBky+0eB5TLKcUmkypVDaUGmLCGoKWO0KJTzoRhENKZxphaxzSkxFFIQYayjKnLIsXLfJWschF4J2p+OcK5VrUAS+T+BJdFXiCUEaJ0hl8Qx0lnoUuwNMzSUeTgbMRtNTzv7HsVZW1vjCl36Jg8MD+of7VBqqUqN1iTEzPJyTm6gPAtZowjAAHHjSWmFrwwpdi7yNMcggdNRPhHNOdC1jyrJyG1X9mQ2jiDByDn2hH7oA79qtz/N8/ECyuXmZlz7zeTqdzlO9Vh+nmu9hjUaj1pYYojAkLwo6ok2r2aQo8vog67Sd2ji6TCuNmc6mFHmBUorpNEN6IflkilBTwkjjBSmt7nlm2fwg7CG8FG0812jTBTKqHSODZZRYR3gDrLII/Sa+/PvONr9+rU6KYtykxPdPp2ae5yH9eW7M3DRBnpoofNzqr5pkHB+foDFuooc4vX7GGKIoxqlUHD1N1k6KFrCeV09VnIOwJzyMVwObj478hTildBpj6omid0qBszgg4YCFPZ1WmTo/bE4gMHPNltHOXMT98FNQ5Bo6UBnl9L/1dOyUEoibXGmtnPaqnqq7i2PQpsLzPnKmsPX6rhuatn4N8+amtQaJ02wZnLlUPh5x74/+lKNvfpNqMuTsb/5drvziLziL9Y9Mmua/wwFHBxaFexn1dXHPz6oyTGczFhYXfoji99NA9VteP0eUJjRTB36CIKBSFS+88LwDC4Hk8OiALMv53mtv8N3vvU4YhHQ7LTzpcjCfufoMRhve/+A+a2sLKKVopBGNRkqn1SIrDc12j8AXTEYjwihkMsnpTHNGkwlnz57h8qWLvPfuHXb3bvPw4TZf/7NXuP7cNTbOrtPruWyrMAzJZhmdTpv19Q12dvYIvYoXbr3A53/5N0mS5g9dz4/+udnu8Ut/5x/wyh/9AbtHA2Z+wpn1deTBHrMsJwgCOp0OVaPBdDLm0aNH3HnvAx4+2mY2K7h08SLPPfcMjx/v8ODBY9qtFmnaoNlMaTRSGs0mZeU070ns0z/pI6Y5s6yg026zv3/Ic9eu4kmPt966jZQBnvR5++13+e733uClT93kpc98kjiJEB48e+0qURCwu7fH8mIXYwzddgMxabCyfuFHusdPBUx96MBh0FlBMRoze7SNGgyYPHjA8PZbBGmH4ujQ5fZ4MNl7TJC28RdXwVis51NkOUIGZHsHtaOZT7G/Q3ESEXcWKCpF++JFPO2yeWSYEK518KxXp5ALJgd75HszkoUzZEfHeKGPLQqyg12kVkz2dkg6i4Al3dgke3AbGSSEfsjyrZ+n/+afI4whSLvkswnWEyBD1GQAswkAWlekq+uMj/YJ0jaVtYTtBaqyoHn2EtPxiFCGTPt7RGublKM+WTalHOxTRg38jWcY7j5Ghw3sdERuBEX/ECss+vgBpTWUQlIMDqjygkxA+9mr/I1//I+4/OVfJmw1nzqQssYyHY1d50T6zpkqjJiNp0xGY4wAfI84SPA8j9hLmc5maF2hjKbU2plOWEMxmlFk+amjEeCoKvVGEEURlbWoStOLYozwMJ5EG+XCMT0PtKLSirwSDLMcrHUBvnFEVRT4Xm0m4Amsgbyq6kOxRgYBs6LAq2kJldJIIRwdsF5XjSRxHWmtXKfFQqkUcdpwHUXraIp+TQXR2jhHvqrCl5IkSsnHE8LQPdzAbVaH0xlHwiO1EK6vUPZHaAylUSij8aRE6QoBjPojB6TaHeykckG8MiCOAkLPJ8sK17X2Db7vu8lVZUnShDAImQzHVFkB2nC8c0g2yYgbydNYQk+15p+d68/f4PjoV/ijP/wqWA8/jLFliUA550lja/AtsGhKVZum6Oq0+2wNVNpQ2hJPSnSR4XsuMNoZUggQHmHiNFW6cvYn6cgAACAASURBVMHQ83/DMHa5RjIgDCOCMCQMYy5evsLNmy+6Q/3PJlI/sZrvZUFtFFCVFWmSoJQhy3OSxH2WrIUomtOeLFYrxtMZRe7s9fcODjkbxjSaLZqtDr2FlEKB8Joo7TKKtDG1vX6C0Q5MCUqkdKBbiwgRPIOxtzEKbHkPyRhE51Sv5UYFnnu9wqPQJcIThEH0ob6upv9FcejCVT/GTZR5zY1eBv2BA0LG0fmYm0PUwCUMneGHwda0andv3HNgPjFyoHvuBjmfFjF3r7WOFhdFTmOpjJvSzPO/mFPucHuWnYfb1xRAW0+nrDWUeUY5GqGKksbKGt7chMp+mGVXCVHTOS1YfToxM1Zjhcsgs9ZNz/dP7vPgyffpj/a4eeVXubDxwunPOz3X1b+f+r3P9c1GGx6+9hrlcMzqzRd4+Cd/yt4f/AGmKPDabZrra6eUPoujRnrSNciF50ycfmjPx9n3j7MDRqMhWvk/RL75aXoORnHKpeu3GPVHLCwsIH2Pfr+P0pr1jTO88q1X2ds74ORkiKpchplSmjhJsNYymeY8fLjNb//WV1hc6GKsZXFxkUbT5VQW0wK0pjKGKEpZXllB4LTVzWbMuc0LWGv5g6/+W3Z29mi2mjz33DUePnrEe+/d48Vbz/NzX3qZlZUVBLCxsU4UB+zv7zOZTLh8bomXvvyLfwlI/cUSQhAlDT795b/JN/7kj3iwfYwVlpWVRZaWlhG1FnAwHPDnf/4tXv/BWzSaDZ6/fp3Doz5vvvUuR0cn/MZv/gq3PnGDR/cfceHc2XotSarKUmUTJAKrfdbWNwjDgCIv2N8/4OLmeS5fucS/+v1/y3SaY60ljmJO9BApBLu7h/zff/DvWVzssbq6zJde/jx7e/tks4xer+f0yabgwtXnier80L9u/cTAlPuc1R82rZnuHjD64AGTd25jJmNGWw8AQVEUyCSmUiWjh+8QLG5AlCCTNsHiMvn+DjaMMH6EsM4z3vMUZf8IEcQEq2cJGi0YDYiWNkApqCpa566iigKNR7K8SjEd09k4i5A+s60P6FzsUWhNKCXNc+cp84LRB7dpr59HK4haTh8xGR0TPfMpMIYwbbL84pcZ94+wWlHOpjTbHbTn4TW7VAc7JKtnme0/opgOneufH6B0hdWak+N94sEO3vqznNx7nbC3xOzJA6pKk09H+MJQ5PfxophiOgY1IY+7TCfHaKPJDBT9IwZZiakMRQoytSQdHyMe8Y1/9z+igoJrX/oKUdoCnt4DRmvNbDRBGwUI/CAgbTdrfrfr7LVaTbI8x1gotcKTAilDNAYrwRhBEPpkY+3oUFVVhxkKx8OuV1jg+cg0phQQNlM833c6hQAq4VHpyumdwhCtNEorpyWSHnlZntpmjkcjGklMUVROv1KW4Aniultb5jme9MFaFwhsQeKEt1mWO367MU5ELH0aSQq+rMXjgjhw5hfGWvJ8huf7LqOqVGAytwFbn7Iskb5zcUvaTmOniwoThS4bJAgw2lJWJQgoVEkoQ6IwoJE2aC+0Gc1O8IPIcc81WE+QJAlaOdqPEB4Yi5nlRAtNiqLA9zxmeQZSUGQ5/cNjeqsLT2X9PO0SQhCGIZ/53Bc46Z/wxvdeo9tbIMtmTMdDjFYIXA6Yc0ELUVo7WURNnTJGg/SJ/cCJaYUElAvnrLvDge8S5mWdHUUkCPygzv/xiOPYgajATaqiOOXC5iVeuHGTJI5/qg4QH4ead8DDMKTZbDAej1FKIYTPdFrQ67VI0gSltWuK1PSnyjpdi/Akqijp9/tEUYwVksUFi++VmMiidIPRSCG80jm3IhFeTFUJqqkmaGjnfmY9pB8hk2dRmYcnDTo/wq8eQHwOx/KyyFo/I4SH0hprBdIPSNIEWU9LjXUW6kl9kPsolezjUv+pz5FS7iAf+H7tJqsJpc9pPILw3ATGD50uyVrHKphP9oRjGYTehzqM+WTF1AHdeTkjL6YkSYMglAgj8XwXYCs8gTDi1Fhivva0MRir0Lpy1DwsVmn69x/w+D/8KbMHD7GtJjf+8X9HurgIeAhPn+qVtDZY+2E4+NzZUSmNNgVeEKGM5YOtV/j227/HtDgiCRb45DNfcW66njw13XEaL7DGuecKKxB2rt8ytFbXeP+73+PozbeZ3n4bk+eIMKb7+c/RvXDBgSfhtC7GWsSc7nh6Cd31HIyOqKqcPJ/y2tv/El9EnF982WmmP1KnQPWvuKc/iZrrEJ954dO88u9+n9Zyl929I0ezFW4CGYYR4LG/f0yWZUjPnYWPDk945soVzm5soHTFu+99wPkL55hNM8IoxRJirMcoGxNHESiNMR6WkCCUzKbj2j1U8frrbxEEEZ1OBz/w2H3yhLKoWOr1mE0zvve9N+n1Oty6dYNGI8UfSGaTKZcunOHGizdpd3p/7ffbbPe49dKnwXuDJ3v7SG+FNE2YTjPeeOMtTk76TMZTep0u0yxjd3ePJIrwhSSKYn7wvbe59Ykb+L5PZQRJ2qIsFUoXLhYiDBhnGX6S4tsAT0Kr3aXZbPDO7fe5uHmBZ599hu3tHY6O+8xmGVEU8Hj7CXEcsbK8RBonp+BcSsloPOHM2hLTwyM+8cWf/5Hv838RMPWXgnG1QmUFxXCEzjLyew+Yvv4G0+NjJgd7qCrHegEmjimnGYEGz3iI1YvkowFekCKKknJrC7V9h8bnf5V86z5+PsBrLlGOZnhhQpgmlOMRuizxhUSGIcXgGF94FEcP6Tz/Bcosg+kEaS2T+/dR2YTujc9ycv827bMXyZ5s8fCNr9O9/hmWr9/i6M5bxK1FAPLDQ2gske3vErfbaA8qrWif20SPZwRJEysEykIxHtBeOoMKAhaufYL+/hMIAjSGfDSgGvcxzTbTZIG4zDDdFSo8xif7FMZS6QJmh5h8SqYseRAymx4xy7YoK4UKIJMWGQqiBUnaiVleXEH6iu7SImn7LFZ43P72V1FCcflTv0Rn8QzwdB4qRhsmowlh4LvDY+iTLrWo8hJb0/nAGTdYY8nzHINAeh5+FKIV+HhEacrk/mNKVSGD+UZmMbigX+FJNNDsdugtLtJptfGldO5n0hJ5gsD46CCsKRY5orJ1kDCUeYFRylmIak0QRZTaIAMfozXWE+7rVeWmEZ455biHcUwYRVRVAcqBK+P77jAtBMoYQgR4bgMtqpIojKBUSN8nThK8qkKGHoEf4EtJZQxhHNcGG2CsQCOc6UW7ifU8pBAUOnc0v6IgkD7aaEqlEb6PLg22MrQ7bZTSlEVBNctoNpr4cUAUxQS+j7SCMitpy44LgQ19POlT6QpPeIyOhj/xdfPTVEIIWq0WX/ry32A8GjIeDRGiiVIlonBdMIOjR1ksnnET2XnGjyfm+hN7qpcKgqDWKXxod+wHYd2VdRbrUgYEgU8UxURxiu8H+IGbSq2vn+X551/4GZB6SjU/0EopubC5ydtvvUVZKaLQNUGqUpEmDabTKcY491BfabSnsJ6H57n8IaU1g9EI4UdYoxkOtmhFYG0KNkAb8OfOkGGLLI8oxzOCZu4mIdoZywSNq5STBqEcU4wL/O4PCNtfcq8VdyCfTzjmQeG+78LF59oWgCRNCAL/L0wCPr4lhAtUn80y93ecY6vWAeVsQL5/QHN5jaUL5/A87azQa42PrINoXW4iTtNUU9mMUQgPtKp4sH+bd+7/R4bTA66d+yKfvfUbhIEHtg7rNS74GfPhfdJGo+vcssHuPmV/SPfieYaPHvP+//K/UW7vIDyf3vVrxO0W1hpnaGE/dLvz/Tos2HNTpLk5RVnOePv9P6HZWKDZWOS1t/8Zo2wbzyZcufAlOu21U3rgnGo3Bzsy8N3+Zwy60jXQhObKCs/9nb/N2//knyKaDXq3btK6dJnlWzfxQ+d6iREIiaObwum0bU7Xc3tzxd2HP2BWHtOf3GN98UU86TOeTE7v2UfNOX4aqtVdZP3iVbQVPNnbx5eSzfPn63iTkrffvs329j5xHPG5z77E3t4+BweHfPGLL6NUxZtvvelyIZVhZeUMDx/tcOnSRaexzEsm4wmtVptWu4VSivc/eMDK6jLTTFFtP2FtbZnFhQ7LS8vcvfcApRTdbkiz2WQ8naH39hn0B3S6ba5euYyqFEtLC/S6TVbObDDX9f11SgjB6pmzLPQeUFbKnXeKkvv3H3D//gPyvGA2y+ktLOBPxlgLly9d4sqVTQ4PDwmjhL3dA/JMU5SWre17XLx4kWaryWQ24ej4hMAPCIIIbeDR1hN6vR737j3i4GCfPM+4efMG15+/zquvfoeVlWXWVld49Vvf4aAs0VqxtrLkqPKeZG/vEGU0lzfP0L5wmU5v5Uc23PrPAqZ+GDwZyumM/LjPdP+A6viY8uCA4ugYUykSBGp/nzhJ8Pf26CwscLy/S2Et1WAIMmC285Cg2SNeXEL3D9FHB8jARwYB0bO3nAixyPFXNhAiQgUFuizwkxZlfoRUinzwhKDVw7cWEaVUhWV09zYiTlHSoxoNkHGDaHEZ6fuo411YO0s5G7Nw/QuMHryFyEtCP2T4+B5+EBF3uqRLK64rpRTjPGO8/YDlm59BBgGeFpT5DLBUoxOKwKdSBdXRYwoN0/4eJB2qSZ8qGyAbXcLuMofHuwS+T+Z5HA/2yKd9lK4oJjPGeUWmQKeCqmmJFzySlkenIVhtNkgbEVG6SBC3SZqLGE8hozZ+nBKlXcoqZ3frDgdP3uEzv/aPWFy79J/jlv/oa8T5pDpeNYZASpY2zjDcOwJliMLIccQtWB9mgTvEIyzSk6hM0ey10UaTFznKGtc508p19bUG7RFFESAIogiD4cJSDy/02VEKa2Fa5M7+/NTdqN6Y6uBKLMggZDqd4Qs4OR6grSFNXV5VURSI0IHDvKgIra27vIoA69K2owitLEZXbvLmefhSIIWPqWkWnieJg5CqrLDWkqYpFgil71yNygrlK4z1EEVB4EvnXOg5l7goDMk7LQpdIUqNdWE2REHkNmzhYSuFKTVxkpKJAdORC6jDgsSFy1Z5QRJEtXjYUOU5QRLTXOhQDCaue6N8xtMJxwdHPxX886ddKysrfPkXfplv/MevMRr0CcPYAe0a2Nd6bHedPHFqAOAcKA1CfKhF8X3XAPCljx98mM0yz5Hy6mstPYn0QxemGkQgBN1OhxdeuEGaph/7e/I0a65tWV1ZY6e7w3Q6JfRDLILpbEar1SBNG4zHo1p/4jk7bO1ClqX0UaqiLCuyLGMgNPlkm/YiGBbcmpLzQ7VHGDQZVCG6mhLaEmupqXiCIF4jM+tUxR10AXr2AwQlntcAcLo868Db3MEt8INTIGWto+Gk6cd3KvWfKmtdJt90OiWIQqL6cD87OuTkz/6Eau8I8V/9JgvnzzompfvPqV7NwIcGE9blSx4PtpFBRLe9xN2tb/Pau/+KrOoTB0usrzxTTy00AqdZMtacNmeEEM5YAos2rvlXZjMe/tGf0lxbZbr1CPV4G+FJgnPnWf/yF53GSCmElDjLpBrsaO2Ah60nS9KBvyBIefbSF3nn7p/w7sM/pjQ5S+1nObfySW5c+RU8L6g1VS7bUddTs/nfEU43VinFycOHHN15H1WVNM+cYelTn2RfaxZe/CSTJ9s8+qM/obmxxurNm8TNlnvf9TV0r3Nu4e7ojZ3WEmdWr/Dam2/QbZxlbeE5PCuZfARM/TSVC2mXXL5+k/de/zaf/fSL9PtDPCkZj8d87Wuv8PjxE5I44XOf+RQHh0f0eh2UVty9e49+f0BZlZxZ2yCOG+zt7RHHsWu4AaORyysD2AzPkSQRnmd59PAB586dY393lze++xbdXhutNGmSsLu7x9WrV9ja2uHOB3fxfY+v/Mavsby0TJbn7pw7G9LtbuIH0Y+0x8xdDBd6HXa3HlBEIbPZjDNn1tjb2+erf/Bv0Mpy9colNjfP896d92m3V9jbO+DR1mMGgzG3br3A6toGW4+3SOKYdivFGMNoMCTLJoi5Q65jLnNwcECSNlheWeGD9+/y/R+8Qa/bY6HXpdfrsLt/wOc+/xLfevW7bG/v8vVvfJObt17A8wSXL23S7jRRxYzLL37GRQH8iGjq/xeYOuXIakM5mzHe2SXf2mb03h3K4YhiOCBuNvEQSK0IaleO+3fvkFc5TWCh0yNsdMmHJ6jjQ0oZEpiSaucu1fFjRGuFZGkROxmhyoq0t4Q62iNeO0vZP0BGBjyPuLuINbD83CcY3X/XccAbbffIyKa0zm6SnL2IHg85vnebZOkMnhcQtXtke49onX3GWXLqCjM8IE7bZOMREoOwhqjTw0hJ6UdU+/dJF1YJowbtM+eY7D0mbi9QZROK8ZC8LFw47HuvETzzSYrZFJVNUPkIK2A4PUZUM+gfoIdPmEwO0WXFTEWMRiMmWBfW2JT4PWgvtgkTQ9rp0eyuIuiTds4TJSlhlAIGjXtICz9AlUNk1EXpEXk1ZXa4R3fxWR69+x26S+eQfvATPHy5NTIajKhKQ6PRcrzyyCdKY/KjEaZ068L3A/KyQCJoNVIwCiOctXcoAyfolQJVlORlgS88Ku1cgULpE0ofozTCl1TWUmiD30iJfJ9zKyG+B1mRc2/3AOEHjAZDbN0lVPjOhEQrJ941Bj92uWGFdu6CoR9QaUWVawLfJ00ipOcmToEXMJvNCKR0/HaJu84W8CVps0GZFVRKua8HUBYFnUYTpStmWYb1BKrSVJUGa0kbKUnoLNS1tcSBQClnHVvkBWEjdTquoqLShQM+woFCKSVpGJO2mpTxEItxAbNKYY0hiBJHG4tiyqrEl9LRkBTEjRhbS5bLokD6PmEYsXv/MUVekKQfP93UvOafmwubmzzZucp7t9/CWLfxl4ULXDRGcyoFt45KY06pLpbAF+B5tazAnn7PqdSg/l3G/Q9EgXeqY3DaDXfofu6567RarZ8Bqadcc/2LH/hsXtzkzTfedLQ+KcnzAl9KWs0mqqoYTyYIz/vINu1od1rX03ClKfIZZT5GZUC0UgvtNYQSTwjCsElBAxH0CaKE0lrAHSpk0CE3zzE9uUMjho58gtUjkE1EbWygja0zhqjt/EOwzlUSIEkifN//GZD6i1VTNDGGYjTESxSTV79J+cEd/PUrtM85IKW1IcA5q1pr8WtapTEGg0V4zujBCHjv7tfpNJe5s/WnZOWA0G/y3IWf58zSpVNb9TlYdyY14nQ6o61ypkLaaYnaZ9Z49re+wgf/7F+SP3pMcu05GufOsfLy52ivrTpTCK3xhYcw80mZrWmpzuhiruHSRmENREGT65d/nuHsCc9f+SWWupfAGvJijBCSJGkirTylsjlQXrtcGoupKh587es8+Oe/R3m4BxhkFBOunMNOJtx//QeY6RRhLUdpwuALX+DZ//p3iNpNlwVZUxddGWbZlN2Du5RVSRq3Obdyi3ZrFQ9JNjNEkaNQnlIWP9rot/9pU5GfVAkhaHYWWDl7ntlkxuHhMUpVZMOclaUVAt+ZSSwtLfB4+wnLlzd5tLXN+9t3WVxY4LlrV+tIji4PHtyn2+0hfcn9e/c4d3aNOAp486332Nvb49z585w5s0YcRXR6CwgB9x88pMhL8lIxmUy5eet57rx/j2evXWFr+zF5XvDNV7/D5uZ5Ll6+SKvR4Adfe4Wf+6Vf+rHfc2dhkXe+/+f83K//NzRbTe5+cI9XXnkVrQxxHHHt+jPcee8et25e570PHtBqtijKknarydraGufOn6XX6zDLMmTgs/Noi5OTI27deI4sK3nw4B5Xn73KhfPnGA6GbF68yHA4AGN47877vHP7Xc5urLOyfJXd3X16vS7Xn7tGNsvpdJsMBgMC36coC5YXN2g0m3R6iz/We/2RwNTpwrQWVSny/pDpzi757h6jx1tUx33K4YhGu0UUJ6SNlKLfJwkC7HBMq9VjoiomxvDON/8MVRnWtx7x0ud+nmrnHsXwGLF2CS9K0dpZYMaBT3m4i5+2sGFENjgh7CxSbr9P4/xVrBWUh7vYMGZ6fIAeHFAVOe0rNxjd/ha6uwpaMX7vNZKDLTZ/+becUD9z9sMc7hELybTMUIMj4s4Swmg6ly9SGBg/2UKLkmwypCxyGt1FbLNDNhvRkILjB+8gV8+T7zxkcvQYT2i8fIxdu4JePMNo9y66nDCdDTEW8sEeWT5zB69JxfjgEOVbqhjCNCc+E7KcWuLEEiRNAt/SW3sRISBKO44CFl/AD1uEjSWqIqMqhrS6a4z7d/ClIEgWiRpdBkfv4Mkmk2kfT+7w5L7l8o2X6Syd+7EWy49bFsvj9x8xPh4Sh07rFqcxnhQuX8oahPCpytI5EyFQSjnuticoqpIsy/A7CVa4vCnPzjtzBo3jWVtAWGfBaoKA7uIy/UJTjnOMUjSjgJVWysvPXnLUQLvOLC9PD6njvKCoSkplGMxmaOGBMUxnU6T0Weq0iOtAxWaaEvoe07xiWhVMZzkHJ0M0oOsMKE96NOME6ftUQCuKCQPfWWBbyMrShXqqimackBelm9olTtvkBwHWWLTEWR9bj2Y7ddx9rRCri8TdNuPpPlppqspNucK604yBfDzF8yVZWZCGCVmWkcYxWZ7h+wHCgySKUZVzt/RGIT4CPwwhVBwNhqRpgicEew+eMDg8IT6//rE+wIu642x1yf7eNvMsr2w2oygL5+wnfbAGX/o1AFIf2hVbU3esa3G/AJR1Qc++fypQ9+oQYIwDaZYxWhvyLKOsSp5//sbTvhQ/q7rm92txaYmFxUWGgxN831lNz7Ipvi/pdLrMsgylFJ70sThjEukHCKVqa3XQVY6q+lghMd4VhAixgDIePoIgaqK8dfonj8nSPp01ge8HGOum+Np/licnkvUVSZ5NSazTTbh1pdHGGSJYC2EQ1s5wzozAr6dS8Jfddn9WdVlLsbtLsX9Acfd9/PYyvS98nrjb+lAbbt1UxuJAi3DEglNYIDyPlYVzRGHAN1//5zSSVdZXb3Jm8Sqb6zcIgtC5/HoW0B+h49X+gDXQQhvy/oDp4RGetQSdDmtf+iI7+hts/savUvT7TO7eY/LoEZ3Ll4gXF7HCYMVfDGU2gESpkpPBDg93v8+sHBH6CUvt87Qba+wf3WXn8A6j6T5lMSYIUp6//CtcPvsSSs21QQIpcbpcYzn84C6P/sW/oNrdAV1gbInNR5jRACmkW3dCIr0IZhnDb32L/Wevcvbllx1wlOJ0glqUE7795u9z2H9Es7GK1c7IZe/kXUdZSy4xy27wwy2pHwZRT5tZIYTgzLlLPHl4lzCOUZXi4dZjDg4PmU5nXL/+DGEc8jt//2/x1lvvkiYpN154nlarza0XP0nSSDFGce78ClmuebL9mCKfcn59iYVel8lkwkn/hE63y+rqIkuLi+wdDIiTBteeu8r9e/e5/c57hFHAS5+6SVmUGKtZWurh+zH9fp9XX32Ny1cuURU5VVUQ/ohGDB99r1GaolRJWRQI4Nvf/i5FUbG5uYlSBcYYiiKn0+mwv3/A40fbLK8scuniReKkidaGzc0Njk+OGU0mDPp9Ni9scO7sGY6OTugPB2w/3uLMmTU2zq0ghKDX63HzxRexwHgyIqub2L/zO3+Lne0dNjfP8sor36YsMx482OLS5nniNCGNE9bOX8Kr4wJ+1Pprgal5ZkBZlBRHJ0x3dhjee0ixf0A1GiKUQmUZQZLQbrtOabX3BFSFN+hDs015uM1RdMTu7mP6d95EVBWT0nD//n02rlwnbvUwaxfwwgRTlhhtUdMh5WyGzWdURzvE565RnBzi+QFe0iI/PsbmY2xVIMoc4UmIEtK1TezwAHW0i5ApUeSz8Mlf5Pjd7/Po3/xTkvUr9A+fEMdNjAXb7ZC2u2R7O6TLZxhsfcB0fEK6cQXpBeTlmDKbEXaXmORDqgffJ37ms4wmffxzl5gcPCHuLlOkLYrjR4iqQO/dZzw9xpgZ5jhjJEMmeckEi5EQtwTy4gJxOCRtNfEjQ6OzTKN3iTDIMXoE1iPpXMDxsjxkkOJJHBgUChG1UbNjokaL6XiHhY1PocoRVTnDkyWN9iKlkkTpIkKmzGYT8nzGT9I42VpQpeLd791GGPCFQAYhjYUuqigpZxnW4gJihYcwGlWLVw2CfJbhSUGFdo5D2mIrgxSCylriMEYZZ/1aqJIwiPDDABsFdNottDVoLKU2oDX7O4foqkBYSxx82DGMpSQMAoyQtFoJG0s9fM91e0Pf5UFpawk8n1lZkSsFfsjacps4kLgYYkGlKpSxeFiUsaRxTOh5TMsC3/cJa/GyMZa8LHl8MqRSmjAImBYFyljiMEDMbWqlpKgUeG6qoYSk8ARKgUpTTCNB+IJIRKcmGFprPN8nKzOX3dWMUWVFiXQHJeFhjMIDRJ3p1Wo2MVYTSJ88L0gWWpycDElbDbTSeAh0VjI6HrB67ulp735aSghBb2EBayqOj4+YTYZUlaNcYbTTPflBnULv1TQVe0r3mDtW1Zwgl5tSP8QFUNZ5bEJ4qNIFRUvfJ01S4iRh9cwGZ9Y/3qD2p6k+6s52YfMCP/j+EWVZkCQNrBFkWUG306LZalHVoDnwfaxRWFEH6taaOqNLlJoxzlqIxgahrwiCAItAGbAiwMbXmFTvMNw/prVsiOMArV2I6dq5lznY/VNE9zyrz1wn6lygKOfUMFBKgcBp73z/lHoGgvgjU6mfTab+crmpjSE+e5Z8e5v2pz5P+9Jl2msrWO0AqawDd2t/cBAWbZ3eVljNLBswzgZEYUyrtcjFjU9ijGV9+QqjyT5bT96g11lhqbuJ8EKM1iil0Casf7Zr/qmyYu/119n+139Iub0DSiM6HcLzG6j9PR7+z/8rxeE+tiyxno+/fpbN3/1tFq5eRYQCaQWVcVNzz5Nobdg5eJvvvf9V2ukSZ5aeRRvL3sn7TKZ7JMkiZxavcXHt03gW3tv+Ot979/doJQssLVx0ocRG43ZuoTLl9gAAIABJREFUgS0q9r/9HdT+HqJ+lhmLMzuiptQjsFbhHKZAZDnHr7/F2qc/jQwdVc05zVt2D+5x1L/Pp67/JkYZDgZb5NmEllwk9JucnBxydLRfg6cPQdNP2zMyjBLa3R5LvRMePt7l97/6b+j3x47V8E2I44jJ5I+pqpIbN16kP5zx3PXn2H7yhHPnzuFLODw4ZDzNGPRHNGLXALn97h1efvmz/Lt//3UePLxHI42JI9cY8TzJ2vpZet0uB0cnHOztcXQy4O/9vb/N1tYjPvf5T/PG629x4fw6zWaDLMsYDkeAdREKPyYI9WWAtYbxcMhsOiOJEzY2VinLkk9/5jMEns/v/M7f5c23brO6vML6xgbdboM4aTnaO5bJdMq9u/eYZRVaVXzhc5/j26++xoUL54kDycnxCcYqmq2EtZUArWF7e5er157lO6+9xfJyl2/8xz/nlVdepdNuM8tyHj/eJgwCjo5P+Ae/+1tsnF2j2esRRPGPfV//X8HU3GIzn0wYvH+XwTvvUuzukx0dgVIEYYSMQieslx5+npMEEdnhLpHwCIIIFcSowYDp8T59OaM/HKKiNqHs08BQVhVvfuM/8Au//tuMH72H7a2D1vhpg2p8TGP9AsXBFiobIPyQ1vIGZTYlXVklXVxj/GSb0cPb+L0VwjDBtwbP9xh88H16L/0yZZFjsylqeETcbGOERJelO/gKj0bSQIcJ07s/wA9TCq2g3WV4/x1s3GQ6HmBmI7w4RR9vMwsbxBvPM+kfY3yf8fCQSmvU8UOKMmc2G2PHU6YKMm0pQ1ABBM2C8IxgtdcibnVpNFMa3TVUdp/W4g0MymkifEHYWEB4m/XkxUOGMUHSpsx28TzQpQYvwVhFWey5SVUcMe6/T5QsolRBVWYkrTOo0QE6H1HYGCljp7f4CVc+y3h45y6mqrBRhMCg6zwl6fs0mk2KvHD0OgFJkjCdTQiCAG0tWT51jnZJ6IwYal7/nEIx7+C77jDIQOL7wmVohK6rK0XAtJgxLQuyonIW6VY7e3PAao3v+84dUkqk55Lag9BZCFe1cYPwPCbZDIMgjEIHlnxHjZCeJA4Dt/Fp5dK9jSEKfKQQNBpNDJbI8wg8D19Ap9UijUK0qliRHSI/AM9tAA0/oBH6KGtpBe7QU2pLoRTjUvHg8R6PK4WpcxdcELXnzDiEIJABVVmiKoPnS7TRTPOMQLrkXT8MKLOCUpU0m83aSMNQZQVSCrCOEmTrDdAqSz7Jn3p376elms02jWbL6cykR1FkqKo81REoU6HK3GXfIfAEWCFPr5+UEm1dkKrABRVKz2nXfOlsqT1PEDYbNBpNwjBy+igp6XR6tDvdp30JflYfKa01nufR6/VYXl7h6PCAKHIueVWlmeU53Xab6WSCVsrR/YQLyvU8lxnnKLoRw6JH2Y85v77ibMzrab2qNOPBmJ1Dn+WV3+XkyYQgegcRNzBIzl04ywuf/Ayr5/4HjM5YWrvI1sMd4jSpp1cf2vSHYYj0Zc1ccyYaH2cHv//vEmAsajRC4SGXlhFSMPjONxnPpiRXnmP9b3yZKE5PqXKngckWlCr4YOtVHuy+7rr2UYrvJ0R+yHR2zP7xHfzAp6gmjN8/5MrGz/Gp67+KEBKlak2mdlonawwnH9zj/j/5p5i9fYwyDiSfHJI/+gBtKiprMQIEEohQDx+x/Yd/TGfzPKLRwkNiMLhwO8tsesjb9/6QxfZZXrj8y2zvv83u8Xv4MmKhc5H+bIfvvfd7RFGbm5e+wq0rv87XfvA/8XD3+yx2zmO9+rXVTA+jFZOth1ijahcJgcBpfDAaI2pnQgvWZgiRYqykOjygzGekaeQMMYSH0hV7R/fodc7jyZBX3/zfGedPCGUbrTNCP2W1/RmyfIjWGt+vg4fFD0+o5hPkp1VzOmTSbLO0tEDcaPKJmzd4984HNBpNFha6vP7Gm2itee65q5w9d5YwOkZVir3dXeIo5PyF8/hBwmzap9Np8Ykb1zh3/hzXrj1Lu91ESucovLS0Rl7q/4e9N3u2MzvP+35rrW/e85nPwRkwN7qJRo9kc5RFWVNoWlI0OCVZlThOuZyLVKocX6WSP8Opyk18kZTtXChynJQlkZTEeWpSPTcajamBA5x52PM3r7VysTZAOrJIqilStMRVhSoUCjjY+9vr+/Z63/d5fg9pmvHGG2+ytbWKMpKT0wlzcz0+99nP8+UvfY3lpSX2D/Y5PjlBCkWzGXNmfRVZl7MGjXpf79XaRwoNQZpOuf7Ou3zxS19hOsmwaHZ2DlhaXODg3/0BeZbz/PPPsH84oB3HTKoR2w92eP6FFwiCgPn5FcbvvYeSsLm1Sa/XQ0pBt9fm1dffJZ0WdDs9wjBi+942h4f7Lsx4vsvK0jzDwRHvvnub8XjMtWtP02w0mEwmPHXlEhcunqfZiEhanccQlfezvmcxpeua01t32f/8FxnfuIHneYRxE5FOMOkUggQCH6kr2r156tEYy5BqcIpcWGE8OEXGMZPhgMFpn2q5Qzo6wmZDYj0jVwHleEpdZKxd/QhHB4fkkyM8PwIhGd+7iShGNK68SH24QxUkeHHC4M1vks6v0Lr4NB3/GcZ7D2j0QtLTIxid4HfPMDl4SD0doMKEYnCESNrE885cp6XnPFLCUg1PEZ0lSuUxfHgbUQzwevMMj7YpBgdU+Qmit4mdnJLVBTJsUAqFPjpmhGZsJOM0dV0XD4oI2msN4l6Ptjgk6bTwfJ9Ge5lm5wxl8ZDe0pMIaZDeOWqdEsQtlJ+QZX1QAVaPCXtblNP7hI0ew5PrtBYuImVIJAVKgDETtBljbQ5GUpYpfrICUpGlKTJIkV5E0l4jS6dgQ4z+8SeEp5OMMs0d/ABXCDUXepiixsMj1akjCdV6JnOytFotGI9JpylVURIHETLwyCdTTG2Q30We+s7DW1NL6TKdhGI6naK1nqGnFaEI0CQoVTLNC4yuCfzAEZGMK6y8GUGotgZpBaY2lFWB1po4iTFaE4QhCElZlVS182y5ED7NOCsIQie58ZVABRG1FGS6pshLrNWoWQe61ho5miAtCOVyhuraBUL6s+5wHPpobfE9RcP3CZRkIQ7pJREdJQmqmsr3mVF7sQJqXSFRVFXF8PCE5a11ms0mo8GAKE4cEr2qKfOCMAqxFQzGQ+baXdCWbDwh7DWp6wqr3Zf0JB0RJwlHDw74qfzHraIsKYucWpeUZfa4gA6CEOX5MwKjcJ/HTLonlCuKnV/KeWXqun5spA2DYOZfmBHWpHzcObbGkmUZFpjrzT9GJP90/WSsR1lEj6ZTx0eHFEVBkrjGT5GXJHFEo9Egz3P3zHtsspdINQsm9RPuH3+IbrNL6zRlmh7QPzlk/+Ah+3sPODg6pn9ygKiHtBqam9/4Q06yFlNvkQtPXOZ//h//Jy5e/CBYy3S8x6uvfJbnXvgtmi3nJ7HG4vkegR84j4/RGGtIou8Q/H56j//5FYYhiS85/MKXmezv0kga5OMBUjtcut7f53RxnvYnf2bGTXB0PGsMVlju7r7Cu/e/zlOXfpZee41xekBdlWTlhHZzkSAIaIQtlhcusr3/Ou/c+SLL8+dYX3kSz/dmky7jVMFlyc5Xv4w+PHQ4bF2BrcBUs+aMxliB8iKM1WhbAILy3jbVaIS32MNY4X6edVCo49F9xukJz1z8FR7uv8Hrt/9vsnrkorSsQJvC0QdTweu34Rdf+u+Zb20xnBxgtJOuykdTOeOiIHTu/o22hYuOAISVIH2McY0nIT2s8RDWSZ9NWToFigYrXQC6NYZp1qfRnOO4f59JfoA2U4b5KWDwvIBe4yLD0ZC61nie/9e3UX6AFcZNGs0W1995hcD3efLJJ3jwYJfd3T2CIOTMmRWefPJJFhd6RKHHYNDn4oUt7t1/yP3791lYXMRow+J8j7PnHBGwqkqqqiIKQ7JCo2vD7Vu3GA7GXDh/llarQafTYmVjjW9+/Rv0uh0OD4+Y63bY2lgnjhsIAelkwo0bt/joi8+g65rpZEyz/f4ad+PhkKosabZavPza2/iez/p6D2Mtyws9ptOU0XDI4tICWms++bMfwfcU/f4Iz/e5fesmvd4c7XbLAbp8/7EvOY4Tzp3bYnv7gNGDHU5Ph9y//wCs5dKl84xGE85urNLpdjDmSWptePBgh/39PeIo4coTl/B9j+3tbT70wReI4uYP9Zl+z2Lq5PW3OfqjP6LY2SVCIMsam05JEETdeeqiIjvdx/NDxlVNZix2cEKeTqluvk1+cA/bWqAWPnXcojg9ptI1VlcozxJrgdKWwsL2m3/G5oUx02GfqDOPPn5A0GhRHj3EP3uVrCgoD9/DP/MU5d236F56hvTOW/QPPkP81At4QYiZjNFljtU+VV2iRE1xtE24tEW2fx/pe6hOl3oydMnxUcRwOoLQI3vna1SNNjpqIqxBT4/JjrephKXSGnNwi3pgKArDNBiQSUsqoLZAUxBtBnQ6iii2JK15Gu0WVkAYL9PubRKEMcqPwGYEyaqb2lmL9EJ8naD8kCI7oNFpcnryEF2PWFh6ivHxAZ4XkjTbjE9vsrD2AunkAFtXqLCB37jAYHAfY2NMnaPNHkopfD9wMIW6RGCwZoJQXaKk/UNtmPezTg+OqfIKZZ3+WWPprMyRn46g1ATSQwuBUHLm3SldN2M6JfIDdJwgq5Jed448T53PyLr092oWwqsQzmtlNJ4xpOMpPakcfU9KsJbJJEVbg+8p4tDH4lHV7iARRTFVmRNHMVVVgnRSO6l8VBBQV5V7QPseQRgilMRUNbVxHi2kdEWS54oYTwhi30f5PkVdU2uNEDVCiJlvqmRSlERBgDXOrG61C10sq5qiLMFCWbkgvjiOGJcVQgjeOx3hS4FKU2Svjd09QGvndyiLHN8PXACvMdTGTWpV4JD01jp5D9oZj7u9Ll7lk+UZeVGgJooirQjbCZPpBE84Yk6728EC9965iy5rVPz+ulV/k1aajtFVhtUVts5B186/p2t0XSJnuGmjazf9xGKrnLqukNKh752PBbd7haCqnc9CaY2sK1dEzXJsPM9JJqIwpCpzijz/674EP13/v/Wo893pdFleWWVvz+WaSOlRVjVpltNut5lOp66IlgojzXeQ5cZwcnLMjZs3GA1SPvOnnycbj6jzCbbK0TZABw3arYTIKzl36Ql2d4eklcHzMk737/F7//ZfsL6+SpFJrl5+iQ984OcIo/gxcMA1lzyUJ3iUcaSU/JF6pf5Tn2QLIYiigI6wPLh/B5Vn5INTlIAgUNQiwhYZ0zvvYT7xEYynvst7oUmLEXd3XmZ96RqLnTN88+1/w/HgJkpFtBqrVNWYou6jZMQTW7/MM5f/Lvd3v83uwXVWFy+jlEAiqIoaKQ3ZeMD0zl14lOuEQQJm5qfCSiyWus5R0kPYmV8uT0n7Y7SuZyrE+nEkw3B8SOg1CIOEB0dvUOgp1tQYYb7LL69BSCb5AWk2duqLsnITLnicB/XotzYMsCikUFhTYUw9Q/R7gHLfo6bGKonEuOKuESOUQhhHBrQOjeoKNSxalyBqHKLHdRG10dR1RppOXAP1L9hvj4Op/xrXI6n3aJIyHPQ5Punz8Z/5KGEQ8t69e6yvr3P16adZWFjknRs3yLOcq1efYHl5ntXVBd584y3mOgmxJzgz36OapkTtFqFSVNMJjShkbr6F1QVJ5LF25SxzC/Mc7B/xta99i4WFBZ559jkAfN9z0TFWE/oeC/Ntmuc3WVpapNfrIjAUefq+32tRTBFo5ubmWF5c4NoHniDNM05OhijhQu7Xz6yxurbC88+/wJ079xj0B3zgqSe48sR5Thc6HB0dY3XBmdUV8nRMNR4TBU7yOh1O2FiaI08zklYDTMbVq1dZXFxkf/+Qt96+xXA04cqVJ+h2Fnj77bc4PTlha2uDqx94ii98/ksMBwPGkykr4v1PpeD7FFPlzi6DmzcoD/cJlzepphPy422EF+I32sS9JabH+0wHJ1R+jOksYKSiGhxQ4nNawHR6RF7m2HSAVT7TPGc6yRGeB8ogdA2AGAxYjdvUwxFpv09rZZO6qrHJAl7cQO/fob11ldKP8duLkI1pbl6iKHKmew+RWiMDh8VGKqpmh+Lea9RRG6M1ZmkDISEb90nHh2TDA4K5TdT4mKzRoGp10Sd3qURAXeToMqfMBeOypqjgBNACZADhfEDSUrTCjEbLozl3hiBq4Ychnizx/Iq4eR7lWVCem0ypEN8LQLqpRl3nBM1lqnJEUQyQJqS1+CRG53SE+1j8QCKDDn7YxIg2SivyIqcoSrTW+Dal0gJhA3wvJi1H5PkAYy1h3CMrj5HCc91vo+ksnif8MRdT1lqGp0OH44wSPKVotJoud6msEZ4iJCTNMgLPx5OKzDoJlPIDLBalJdJIF36Zu4e28pQzp866dVVdI4CqrMhHI6LtXaabqzysa4K4gRWSo8EAIyEKAodO18ZNXmYkrTxNicIQISV1njsKk1TURlOUpZOz+h6R7+GFIZOqRtcVWZETk2CNJYxCilojfI9xlkOeY3H+GF9ZfN+nKCvyssRUFSXWgTcAJVy2kCsSNXleomxBnCRorYmiEN/zmdQTytoQJwn+mWX09Vso5ZGXhbuXeNTtFtSTHCugrCu8mexP1xVlVRJEIePJmLKsaDZb5EWOzHLK8ZTGUhsvDpn2x8RJQhgEFGWBqStHL/xbLvVzk4aMwA/wPY8w8CmL+jERzaIxVekkolU1wxEL9Kx4dz5BF/rsB7GTuOoaPZNbaVsipJtOhmHgmhBa4/nKIYeVR1X9+KfMP13fez2akksp2Tp7loODA9I0o9FsUJUl6UTg93yazSZlUVBXFdYYtPIfTyynowH9wQFpf4QftvCThHa3RRD5COUTxl0SPyJPlyjH23TnzvPE00/TaLbwVYCqAk53AqK4QZ6HrK2tI2akUGM0SrmpFPA4Iy9pxPieP4uL+Ksppv5TfT78x2TMFusaH5MJtijBPJou45pgssYaTTVN3VTFGJAKsEgJaX5CVgw5s3iZuzvfYP/0bYwt8WxBfzR0MmosWtXcP3iVJ899nGayTFaMeeT/sdo89l6avMCmxax2sUCNKyz0zP9mnaBOfBc1VDCjAUp0bWdqEAPWSQjrMkNYhTaG6XRIlo2BWYC4cAW/Uj5CevhBAyEVWTElDrqPox6s/Y4sTCqP1pkNRtLHGvescs0hC0IisCh8hLBoaUGUCOUTb27ixTPvipz5SYWkmSwwzg5Z7p1HSg9TO5+ftQZha6zV1LqaeVf//Gf4k7QftdZkaUar2eS0f8qD7W0uXLyAUD4rK2ssLi1TVwVrq2scHR9z69Z7zM+3GQ6GeJ7k2tUr7G1vU+RTppMpb1y/wcbyAuPhGFuVfODKBcqqYnd3l/PnNjg87rO3d8Di4jzzC4v05nq8+MGXODk54t3rb7O6sswnLl5geHrKK6++zt7hERe2Vh9bFh75Qf8yy8lSNZU29PsDXnv1TUJf8uILz9PsdLl98xZ7e4c8/+KLzC/MkzRbzOcOVPHw4Q69bpNzZzcwdcX6+jpBEPLy17/Ge3fv0u10eHh0ytn1VdJ0zOaZeVY3Nzn6/B79fp9Op83tO/dotJosLS6h65q5+QWuPPkB9vf2uHBunfv37tEf9Gk2m+Qzm8kPU2p/z2Jq/mMvkZZTTq6/Q3/vkFq1GE8TvKhJPh7jaYv2YrKoTV7kpNt3KfonjIYjDi0cWckESW6h1CVW18wZSxQoEi9ir8oYI5gX0JlMwPfobF5isreHBPxOj2wygsmAqigo65zy9AA97ZOVQ9TCBvHSCtXeDsXJQ0S84W4oW1EM+njzmxijyfMR5BNM4FMXU6qjW9S6ZpSNsIMxpdXkFqrSktcw0JB7IBR4MQRLgmZkabRj4lDSXr1Eu51QlfuE8Ryt7iZGSOLWIsV0j7jZwg99/KiF5zuZTpmPmeb7zOL+iLtnEKomnWzTnj/P7r2XmYy3mTvzQYwpKMqSqjZ0Fq4wHdxHBW3Gw3tIv0Nd5RhdIzBMJwdIaVBGUVYaITKCaIFxVlDZgGr4NlbEeNEycdJwD8Mf40PFWsvDW/fIxlNCPLxE4UcBzW6bw3fukU2mVGWF8jx0UaMxeFKitaHdbpMVGWWVE3gxqhFRnRyjmHmktHUdfc+j0DXSurJFVxXZ/YeUiz36unBhhUGAkYqy1uArmq02o/EEaQy1dlK+IAyJGgmelHieR60tQkKaFRSlK2p8XxH6AWXpigorXeBeu5HMtOeQ19XjdG0lJdoaamMJPMnC/Dyj4QhtDXEUEWifoqrRVoDRrvCayYXiIHCTrrJAYRhmGe1miygIKCs3cQoXF8BTSANUuE4elroqifwAYy2e8gl8nwJHEhuNRySJy52x4LIupi6DKi9y8nEKUtKe60Cl0dpQV5pA+YBFV/XfehmQEIJ2p0fcbJHnU3QdAxJtapdj5lIn3UQpcJMJY0FI/Z3poHCF8yNksfJ9lPJmB1pFXVdgDYKAKIxAWMIoIkkS5haWaLZ+/FPmn67vvx51xpvNJmfWz3DvvXsObW8sqc6QsymQHwSossAYD9/yWGrc6i7wcz/3uwRKoLyYIAgJw5AochJBKRXX33mVmzdfoxz4tFe7/P1P/wO6c/OAywqSUuD7AXKG1DfaFXnWWPzQe3ww0sZRR+NG5BD+P6RX6ifpwPpXvawxVJPUNeGsa64qC7W1eMaijJ3FWBhC6bxSUjjfY1aPQUiCIOJ0eBtrUydVRyKFk/PaGZHWmsLJ34SH9AI85Sh+ZjZV1NpRWwU89vwKK5BWYlAoYWaUvEc9NQ9hfaTy8Npt4oU2Qs6KfiGxQmCrijhsU5QTiiIlkDFWO6/to9w7ByOIkNJnoX0BKWCa9tlcfh4hvO+i5jkpqVSKxeeucfAnf0p9nIH0kLjrg1AYNFZYhErce5US1eoxf+0ZAi+Y/SCB7wUYo1mZP8f+zZs0z/ToJKvUeuzov0YjhCIIG2TllOFwSLfb+2vbJz/IyvOct996i83NTS6cP8+lixfJiopub47d3V2iyCeKPE5ODojChDgM0JXm1VdeZ31thdWVJTqNmFt37nLQH3Dt2We49c4NAk/x0odf5NJTT/DgwUP+t3/5v/Orv/Zpjo+OQQjOX7hAu9VCCYvSFmUXmGycY3GxQxRH/Puvf5u5hTmKwZBXX32TPM9Jp+P3VUxpbUjTlLwoeOW1NwBB3Gjzha98k9/49U+ztLaG9BPmenM0gojIU2xtrtNpt7n33l3293Ypi5w/+syf8s//+X/H5uY66IKT4xP2T0/5wNMf4O6dO8TNFufOnaXRahF6AW+89iZbWxt0Ol20geHgmCReZjQacf/ePZaWl/CCgAuXLjAYDFlYWuLtt69z/oknaTbfv9TvexZT8fwcl37jNzj39yt2HxwxOjpg8nCbfDQln06pihyFcNOAdEoxnZKNxswVORvWEDea+GFIXVXk0ynDYZ/R/h55/5jsYJe1EKQfUijB/WnBwd13iAT43RUG+w/xkyblyXtUA889NAZg85q4s0Q2PUG/9wZh86PoakqpAiSWPJ9QBzHV+Bj/cJeiN0elK0w2xnoBRT5Al5Zcw8SWFBOYCqgVEIPsgt+A+Yai2YnwAkPSWKLRSpDKx/M9wqTLZPguK+c+ThR3qcsJtcmJ45qotURVZKi4Q6ErjDYEyRxKStLBDQK/S9xaQfkJeXaEH3oMB/sk3fOURU6epwgDUkVMp1NKHZBND0hUQLN9BkGGF8YMB3tU6RHonKi7xWh0xHh0QNy5wMHxm0zzGuH1CGSNkBkL3Qbrl19yhsAf07LWUuUl2zfvO5qrlFSVxgskVtfUU9cNqOsKNQuzxVi8wMOXiqLIiYgcIjxyh1NdabRwN7ZSiqIoKasKad1DWnmuYz/uD9iII/7eL/wCjU6TneGYaVGhq4qiqhinU7LYp8xzdK1Jp5a4ETEqcgptGOY5unaFmfB8RsM+KvAJohglJaPRkLzSRI0mnlKM44jJZEwSNx4HOwa+020r3yMvKwJP0T85JptOCdttbF3jSx/pSeq6xvd8wihyiGzlMX5E8DOwMN9DKsVwMCZpxFhtScIAI6Xb31UNynXxaq3xQx9rDEobPF9hPEmSJC6XxBjSdEqz1cILfIYnJyAFDS9BhQH5OHOZWY0Qay1qlm0irKSaVmTjCUkrhh+qj/NXt/6cd86YmZTChUc6W8p3PHZ17XxKxhh0rWdkM88R1maf2Q9yKJyfX6LTW6aqaowVGCTKaJQfObeEdQhq/d0ACoTzQynP0SlnByo/VlijUZ7vJoDa0GgmKKGI4pAoSgjimCRp0u7Ms7R8hmbzp8XUT+J6tAeVUmxubrG7s0uWZQRBiK5L0lTiBx5xHDMaDWcFjJtmeZ5Hp9vlxeWPEIUxUnpIaZHKASOSOKYoSh7svIuQlWu+lCOm2YjlcN1BLB7L+WbezNrJi80MkOHN9rjW7n6I48iRBWf3z192/U0soP7j0ykws0LGiMdMhZm0zWCFwO91ZvROgxAaqxTa4vxJQqCkQqoQpUKkUGhTo02FJ8PHxVcS9gi8iEl2ysbi00ipHsvnhDAu185XqFYDjvpYqTEywErt1G/WzDxbDt4gpY8VHkIJws11gnYyI+pZN3Gz4AcBc7119K2aSdpnfekZDofXqUw5g0TI2d9VNIIlLq9/lL3TmwjpsTx38T84aNvaTSSsgM6Fc/Q+9hKnn/0ctigAjbSu+LEokD6eDLFGIOKA7kdeYuHyZecXncmuBO5ZvjS/ReRHDMZ7XNr8JMXdnFSeoE1BoJq0GusUWc3J6SlbW2d/5Hvkh1lFniOFoNvrcuHiOYIwICs1Dx8+JAxD0izH9xNOTk7Z3OySpxPKPOWf/qPfpswz/pd/8b8StzvEUciVJ6/w7q27bD/c5erVp/jCV7/J57/8dV71ex7PAAAgAElEQVR8/hn+q//yt2l3OvRP+sRxQpammCrl7NoKb7/+DgafdrdDrS1RFOEFzpt3bmsTbEVeVkyGw/f9PseDUwf1EpLz585y2h/gBwFRFCGEpNXtcHBwwIk1vPDCNbYPDihKiJKYqtKcObPGf/2Pfpuj/X3+8A8+g5CKF196gdtvvoXwI3zf4813b/LNV9+gmEz4nd/8VfwoZHv/CKMNYRhz794DFuYXKMsKIQV7+/ssLy8SRyFnz27S7bbZefiQPMtoNBo/GgDF4x8qJdZXFOUhZf2A7uYlmt2rjuYnZ2GqQkBdYyuNmQWDPhrp6rJwBL2ypJxO2Hvnbd78vf+Do9s3GAnLcVY4KmyYUJzuMR0eI+uCOm6DVFghqRtzeAe3qeI21VhDlGBqePDuawhhqcqctBhRDwdkVlOFAaLZgAcPqDUUBqZ66g6oFqYBFD6Ei9DoKNqBob2ySBwrlBjRaM/RaC5hhU/UXiOME8b9N+itPE2Rn9Je/Bhxo4mhIm52qOsYFSdYU1FriRYhdXlIo7lB/+BbdJdfpLP0QYqsj/Ra5NM+RakJ/AZxc47p5IRsus/8ylNMRymD012E1VjdJ2gsOLN7rSkm+1RFQVYU4LeY9vcJUsNwfIQIexzs3CEtNcO0whT3affW+MTHP8Unf/Efs3n22vvaJD/MmgzH7D/cdTeqUgSBT2NxzuUnFTXCQiNpUNU10lPkaYFUijgMiPyAStdkeU682KbZ63BQW9qNDsZoyrKgLCuXrYIlmMkLjGcpBORW8srDfVrFIl6jQaYVeW2ppMQ2AlIzoRABnicxUZMyDOiEocuGSacYqwn9gMq68Nosy1yxow3zFuIooKxKlFQIz1GKlO/jq1nnVwiqqkQAnqfI85K6LgiDEM9X9I9TUJrEi11YsdEYCb6w1Ol0NnmzpHnO/ZMDwqTBJC1pd9pMhyNWlpfp1CVWCMwMFBH4/gyp7eQcwjitedJuUJaWIAppNpqPC4zhcIDBkGc5nVabMAwRxhJIj+7KAif39inzAmEFzW6XIisYnQzprSz8SPeNtZayLJlMJhRFQVmWSCldt126g2Wz2UQpxcHBAXdu32Fvb48syx7/3TB09LvNzQ0uXb5MWZZ8+1vf5v79+/RP+1Qz8p5F4Psec3NzXL16lQ9+6EOzh/33fqgqT2F0hVIhQdDEGIHnuQOSpzxqXc9oii7Dq9IaTzk/TTGTZGpjEVYjpQdSoTxFK2ji+T5BEOB5Ab7vOte+H6GUawBk2cTJdv4GHmT/JqxH3qkkSdjc2uTdG+/ieT5SSOq6YjpNiePINUvq2mURYZ13RDiPp7WOCFdr46TO0nlKHz68R55NSOKYKmwSRg1u3nqbhcV1GonrrHqe80gKmIUCO/lpEPr4wczLNyOQxrHb63/ZqdTfqr03K2ZcXtfsz6TLwlQCkD74AY2NdRewK+Vj4JIRgijoYtDk5YSF3ln2T13Yt/Q8tKkcaEFIhIrZXHqO8fSQtJiwtHDBFccwK+AEUngEzTbNy5cZbO8h8V29YwRCGTD+rJnkhHQCCVIgmg0WXvogfhhhjSu2Pc/DaIOQ0G2fYb63wf39b/HsE5+m0J/mzs7XnBzRixFS0m2u88Tm38EKyb29b3Nx/WO0G4s42/B3gnLtozw93+fSf/5r3DGS/te+jp6MkY8iIhy2FpRCNJq0X3ye87/yK8Stlrt2s3vIAFhBGLa4vPVx3rr7OTZXrvGhp36HPB9RVxqlAk6He4RBwqA/eF+TlB/Xstayu7vLzs4O3bk5wihgMp3Q6czxoQ+9OIsmEIyGQ7rdOfb3donjmOFwRO/JS+xNx+RFxfU/e41/+Du/RafT4pVX3mBldYWirLl+/V2K6ZRf++Wf58zmGd597wH1LPAZQKmA43HO0uoZxtOcnb09Ll48i/QEzz3/DIcHJ6wsL7C/85BKC4ps+n7fKUU2oa4BrVlZXUBbwfkLW/ihTxTHPNy5y5nVNdqNBsO8QqoAISuEVFjhvk8/+OzT7D54yL98/U1UEHLtuWc5s77B/e0HPP/sNTbW1/k3/+fvcW7jjFO/dZd56+Z75HnB8UmfbmeOqrIsLi2xvLKE1jMP+qhPEkc8fLDL/t4eu7u7zC+8/3PNDzSmmKQZ/Yev07/xhwz2H7D3zh/TWb5CY/4s3aUtWnMbxK0ecdLDDwKHA2WW3l1r6qJElxX1YMTJFz5H9se/z0p6SpREDPoTIgGLc12ev/QEb7yTk+69i2otIuqU0I+hLCmKh3hJG+uHZKfb+F4Tkw7RcQs7OCaTNba06NpSaUtaQ6GhAFIFuQIa0GhC0oQzndAR41RO3FrDF2PCxhym2qW78hGk52QVQTxHVWYEiaJ75hco8xOavS1qU2GFPwvenJKmDyirhKjRwUpJ2GxRTksmkz5x+yL3b3+JzsJlymJEWWSAJmqskWX3CIGyNnjRIvfvfIMobCKUh65KRtMKnRqmkz75dIeku85kfEJV11T6iIqYun/MaDpirHP6U8NpmjGoPPJwhWev/jwrP/vf0lm/7JLuf8xLVzVlWiAqS200oRJ4gUc5yfCkJGrE1FXlDv1S0mg2yKcZpSxcbpISxEFIp9dhZf0Mh/E96mZKXpUMyppuq8N4OsFKD20tRZZR6RoRROiqZJhmlKMxYVmhDSgpyaYpldHuZg0CAk/R6/QcBlwI4iig2UgoqhJTa0RZkbQjwiAkiV2xVRYFcRhQW401Aj8K0bVGz+QXSjnksO97WGOIGzFRXONJRTW3hB/6rG1Vs3BGTVmV+H5AHIboGXGxrmoqbViREmEtYeiDcZ1kXZc04wbTW3c4DkJ0XmKlRWMIvQAjwEjnIRufDoh7Lcy4JDQGI6ARJ46KQ07oB2AsVVUxGWs836dMM8JOkyiMELVFIijrCutZ8iz/kZPkbt26xWc/8zn2D/apyhKj3UHP4aQhiiK2tra48uQVfv/3/y3901OUFDMtvmsXG2NnYZSWi5cvo6THN77x9RlOXznPAE7b7bDTFZ/748/yz/7Z/8AnPvEz3/c1uu4zVPmIyeiAyXiCH0RESYJ7+kk8L5hFHpT4psZaxT/43X9CVZa8/PUvsbu3TV1WBGEwowS7sE8lHQ45z8cOJGM1wjoq5dLyGkFwdnbg/tvtXftJXd89nVpf3+DB9jZZnpPM0OO6tpSly5sqpQsH18YiaoO1roASQs2oZO6eNcZyeLjPy9/6IpPRKUJ41Ciefu7D3N65x/W3/4wXX/z4d1DG1j3PnLzvkdfUFXTGGmqjac4Ifn/ZXKm/yXvuL4QXSInfamFnnxe4yZRVHqgQNbdI5+wWILHWkRqldAHfc51VmlGbneNbXNj4IHtHb3Ey2sZKjRQxQnj4XsDZxQ9zdvUar976Q5Z6F1nobbj/fJb1iWvZIaXHwgvPM37zOnpv38k5JRjtKKEIARIkM0KeL+l++CUWr15FyuDxFOzR9NIYQ+gnXLv8n/HVN/8Vb97+HJe3Psr6yrOUVQoIt3cQnI4esr3/Klsrz3Fx4yWU8nh0yR59K9gZzVBIQdzt8uQ//C84/eBz9G/cpBpP8dptvCSiGo3xWw26Fy7S3twkSBIHR1EKw6yxYAxGO7n61plraFtz/f4XnGRVRmjt6G4Cj62lj3NyevKYqvmTuvb39xmOJnz9ay/zi7/08yA8pllBEkekacbO7h6T0QSEIWmETMdDjk8st7d3meu2uXTlCZ594XnCMKTWhpe/9W1+8zd/Dc/zeP75ZxkeHzFNMyZZwf3tBzzYfojyAzzPUWJbfsj8whJxM2dxeRHPUwilWDuzTBTFeMDK2iq792MGp8fv6z1aaxmcHqH8kKXlRTw/YH1jlU7H+e263R7Xrl1DStc8F0pSljXjyZiDg31MXbG00GVjZZk0y/nAk0/Q6HYIfIUOA1559TWefe5pwjDg13/9VxmPx4StNncf7HBycsx0MqSRNCirkp3dhwzHLVZXV2gkzoIxv7iEMBV/8iefB6s52D/k6R9i3vB9iylrDZO965S730CZDEUf329S9u8x2X+b41tNRNhBq4CVrWforl6kvXCGRqtLGCf4SUDUDLGlZvTy1xh96Q9YiBs0zz9JeudNwjrnw+efYOvKsyxvXKCxuw39FjpIMLammBxiqxKpBWQ14ySmrjJE2aeUPmZ/xBSYAJl1v0wAXgRxCI15n0a3gaiHBKEkbobEjS7Sj1hYOgtiSl1OCRpXaLbbGLOFMSVCWYJGAz8QJJ0FrFL4YQOhfLyghS3HpJMHzC9fxQ+bVPdLktYqQRhRlpo8PUIGbYy1GJPRm1shaMwzHmzjez6+H1MVQ7xwiTxPwWiy9BQrG6T5mCwfQrDK8PA1ks4mo+kxhibpcMpoPGZaGvJyxGmhOB7XHGWSstlGJl2SJ8/SWT3L5aUV5noL/NH9++xLj0+e2WCj0cBX8sfyZWitJZ1mDh2ulANMeD6N+S7TwZgqK6iMxveUw517roMaJrHDQ8/Mp77n40ch+WiKrwWN0PkI4iDCD3yG0yHD8ZhJllEqR9KTfkCYJETdHl4QkuYFUkqCKGSu1yUtHBpdeQpd1/gSwpkkg6qaYdKdHE5KRTtu0Z2ZYqu6ohkGTr41Q1tLAWjt8MKBh/SdF6ooS+fF8n2acQQaRtMJaE0wC8wMZjKbsnKvp9VwY37lKWLPyQWFEKRpSq/Zotls4kknG8sf7lBZTTWbkFVVTRRGrjPtOe9ZnZU0em28YUUcRJRFgVISi+e8OMZJPXRVEjWa6KKEQhO1QxDuEBFFEZPxFHxBmRf8aEsp+Nf/6l/z6muv4fvBrKMvHu+puq7Ji5SvfPXLLC0tc+OddwmCgHanQxTFM3mlJcsLijJlMh5z/cYN5ucXuHHjXbrdLo1Gwx0OpEPKFsWULJugjebBg+0f6DVm6ZQinzp0ufJoNBM3jSymVPnEZdkV5exaCQ4Oj7l9+z5HJ0N+8Zc/xUc+8Xe5deMtvvXNrzAcDh8DCIyuieLoPwhLjOKERtJwniqrydIJtdb8+NsjP10/6HqUOxVFEefPn+f1119HSYHnB4jaqTHCIAQsutazMG9DnpeUZYk1liAICAJ/NgXV3Lx5g8loiBUQRfPYhYAP/ewvM/38Z3mw8x4bGxdYW9uYPd+dREpIOcP0u3vZFXou2yxpxH+pqdTf5CLq0fqO9+fPAwxkswW+j84LFO4AJaRC+hGNq88Qzc+7ic8MOOMyxCAKm1zZ+hiv3/wcvfYiH33mv2H38F3yekLgJxgDc50V5pqr3Hr4TSpd8sKFTxKG0QyU9Gg0Jh6H2LbWVln71U/x4N/9AfbwELRGSO+xLI4ZCIU4pvXCs6x/6pfw44TH8mwhXeaT1I8BGKuLF/nEM7/Lm7c/x8vX/y+CIHb+T2tdfSYkSdzjmUufYnPlaTwvfDype0Qv1DPCnruYDkThNX2Wn32W1Reex9YGKT2Xi2UtfhiAcFE8CFBKOrrlIw3lo89DSTwRcH79OebnNhkMDxyqXUjKoiQOuphaURYVZVkSBD+ZT0drLXfu3OXVV1/juWefxSA4Oj5lOp6SZhm7OzssLi1w5YnzCKF56snLWGu4+e5tXn3tdT7+8Y/x6U9/Cm0Md+/e5atf/ToPHu4yHo2Jw4TnX3yOy+e2mEzGfPPbr7C5ucHi4iJvvPk2g9NjyrxgZ3ubzTPrtHpdtDVorSlLV4NfuLDFH/3BH7OyPI/vhy5W530sAeRZihcEpEXJ7Xvv8Km/90v0h6dkWfFYyeEpj+HpKQ8ePiSIQiaTEauLPZ597hpREPDt19/kqcsX+Sf/9B/zzp33yLOc0WjI9vZDvvyVr/GRD7/EM89dQwjJ8OiYl7/9Z1y4eJFPfvLvIKXk3Zt3qGvL/e0dXn/tNZaXVmg2G6TNBgvzbaqq5NVXX2VlY+uH+ly/b2hvXdcMDt6lSg+xjIlbLbARQvhOxkeNKXYIlM9ke8ho52WMCsHvEDbnWTn3PAurF2g228jpkJW1s6Arjg73WFxaYbMVsLp1jvm1dfK9B+j+PlYY6mJMmQ4Ij8cUwpL6PkZY6oMROTC00LcVEwGxB1ECcRPmmoqgYYmTJkpUNOfPEPgecbJB1OhRFqe0euexoiZKWnh+F99vgB3TntukqlJqo1FCUdQG6dUU5SnSD5lM7jO3+hHydI+qmNKZP8vOe19hfu1J5laeYjw8wgsVZTkGISiq0uFMq4rByQ1WGmfxgxbjyYiFuWWyIicbvYevQkrb5uj4Ac25DapaUNU+tR5TRpuko0NG04xRqTkd73M8zTitBBO6VJ1VmudXWVrb4szZCzTaHZJ2zxGbwoDId4n2O1nBv9/Z42q3y7NzHXph+GP5Yjw5PEZYCDwfiSSIQ7zQo5zk6Npgak1BDQh8IQiiiFpr6rLCV4paCBfCG7oMiyIv3CHDUzQiV9x4wgX5VkVJpTz3gE4S4uUFGo2EKAjRYYiQgiJNKesMawx5lj1GV0/KinanQ5YXLmQQmKYpuqwoiwLGE6osJx9PQFjyyQRTaWzl5IlVluJFoZPr+D7txUVkFBI1GtRBwES6KVgYBsRhxCTL3DRCSobjEX7gCs2qyMgrqLTLKPGUR6Sk80aEIWHgIS3UdYmUCuUrNIaizJ0ULAhQM+9PEidEyicJYlY217l775RmnFDO0PlFVeJJRZHls1wsRaB88iwnG0xYuLDu/jzwUUriK4XFMu1PfuT7Zv/ggMFggDbuy1QgQEqKoqQqC4Q0HB8dc+f23VnOV+D8eL7n5C0zL55UgsGgT54VjEZjJ9dMM0eBxIU+l2WBRVNVFdYal+X0A0x8sswhY30Fkpq8qtxr8QLnS5HgKQ/P83n4cI+3r9+kKCu+9Y1v8Oorf8bG5hYbm5v0Tw7Z2FibKV4UvjfDWBs7m3xbt1eNIUqSWc6ZQNc/pfn9pK9H06nVtTO8d+8ek/EEpTy0cY0O5fnESsyCc92hxlOKoizRVpMXOdpUgGaYZewd7rK8tIbnx4zGE7ymR9Tp8dKHf453r7/D0fE+q6treJ6HlGrWpKnQdY2xxp1whDucNhoxQej/QCG9fxuKqEfrLyTBCUHQmUO1O4jy0F1KKQiiBtEHnmPtEx8jjCOUUkgpQEmk54HV+J7PhY0PkxcZ77z3ZXona/TaK4R+0zXCVMDhyX1u3vsGzbjHh5/+LeY7a7iPzL0WMQv0lr77jjMCFq9eI5qbZ/+11yh39p1Pttt2fixdE/e6tC9epHf2LH4cO6aDNVjlg5KgHZxkVnsjpWRl/jKd5hrj7Jg8T5EyIIkfyUd9Aj8i8BPXsPvu62Slq3tmICZXXFkELpTaKd8FKHfd5ONgXYm1xk3XcLXTjIYO1k23hBWgZ/N+6dFJFmjHC1R1+Sh+i6osmI4nTCdT8jx/7H/5bh/gT8I+tlgaUcTW2U22Ns8wnmRYY7l+4waD/gCM5plnrrB/uMed27dZP7NCt9vlqSuXONk/4Mtf+CLLG5scHByys7vHy99+g/G04v/5fz/DU09eIgpD9ra3yYuSja1NFuZ6BFHI+XNbvHPjJnfv3COfFNy6fZOVM+tYIUmSiCSJabd7dNptPCk47Q9cw1m+v2vmEPgOyX9yOiDyPbqdNtoYJtOCLMvJsxxjana3HxCHAWEz4soL1/jAU1cAKIuKaZry5a9+gzgKuXN/m0macev2PcaTii998WXyNOfmjZsszM1xuLtDo9nkqScuYZXHoN/nS1/8ChcvX2BtdYE33nid/f1D5ubneOaZa4ynGWe3Nuj3+y4u54dQenxfz5Tn+Sxd+Ch5OqE+uk4UtBBWgzFE7VU86TIDFJbpaEhZjSE/QIUdTg9eof/gNbRMWDv3LPPNEKMKVhfX2FpZY3F5je7KGUylqYKQ9/Yf0M8HjE8PKbRBT+G4gDEwoGI60yerBtgAohB6ESQxhE1BGCvCpEMUJyBqkiigvXSR/uE7tBdXaXTOUBU9lB8QhA7P3eptISV4wSZ5eooMmthqQmPuAtXJHap6RNScR9cVntfCC0JO779NZ+4yw9MduktPcPDgdVrdc4yHDzDmHFVR4zXWSKc38T2J8Lq0F57jcP8d4qjBZHKEFIJBfwflB4SNFuPRNoUVVOMhg/4hlYB03GesPU4mlv1BwYnfpY6XSNbPsXT2AhfWzzOXNCAMaTSaBEFEkjQJwghPeZS6op00GNUV7aRFgeTVNGPq+fxcV9EIfsTBdhYmJyMCPGdwNgbpK6JWg3w4JU8zLBZhwY9CFyIbC5QSiCAgm85If1ISNRroaYESgjAM8X0f3/OodE2VV3i1IFI+pfSoTIEnPSSSfDyGqCSfpGSTiSMrlhVYV1jpqqbOM3RdkUYxeZqhPEmZZZTjKeOjI+rxlGPPw69rbFXTWl5AjFNEf0okFUmSMBwPeOPhTRaSLt25BcZzPSopEFGA32thPI88zfGTmLDbIYgivEYDPwqptOvOaW2wykMFHq0kwY9ChK7JtTM3Z1lObOH/Y+/NYi27zju/31p7PvO558517625OM/UPFCURUqy5ZZjp20kQdrdCfIaBMlj3oI8BA0ECNoBuoGGg04CtLsbDuy4JbdpSZYUUeI8iGQVq1h1i7fqzuOZzx7XWnlY+15SsiyJlCkzsVahUA+Fe+qcs1ftvb7v+/9//6hp4RxCCITrkhtt0eeuh68gkB6tapNaVMU1Dp4SRJGVT8T9sfVQFLmV+eWKaq2GjCcWGKILXN/FZDYoMaiFqFFGoRVGGjCC7dVNdKEh+OC2TpKktiDKc7IsLUMJCwpj7wGB64DAXktpp4gIbYlbhcbxygPN8c3RWBqXwXZX3dIkrrW20sHSrG2MsjlnP2trG2N9dUXGZBJTaKjVqvi+TzKJSdPEngaEZDCM+dyTX2X17U0O9ncxQJ4pbq6usr6+juN59Lpdzp9bIowqFLmFZjiui+8HhOVE1/NdO61VOUWekhfFB3cBfrX+VtbxdMr3fS5evMgrL7+CwE6kPNdFOWCMPPEXa20jEFzHLadTdv8XRcJg0GV+dpFao06SJOQ6o1VdYGtni9lGhzsu3WGBJzrFQ9qiSQo8TyBlQF4U70iiBFSrFVusa/VTP8OH4QD6y1zH4IMfX1JKphYXCM5exCCptNp4YUTj0t3Mf/KT1GY65STR/jainFqVpDrXcXn47t9geeEedg7foshTXDekEtat2iFscn7pERZnzxP4dspdlPEHjnRtkSEL69XSGqENwnForKxQP3XKSjmNhpIkqI1BOC5OCbAQpRdPetZ/57guGgVFSZFFYISlCoZ+Bc9dRNWwGU/CxpUgrYXD6HckxkJImyPFO/dY69+S5YTsnULd3m9tceS6TinFflex8xOuw/Ev22A6HlTZqZXNrwKjFRIHx/MQUtDr9eh0Oiev9WGSQwsEM9PTdNoN5uemaTdrFIXm4sUL7O8fkCYJ29sHtNs1Pv2ZTzE7O8NoNMYTgulOm1ajRnc0Zn//iO3tPcaTBGEkh0cD1tbWaTeqmGRCvdHgjjsvUa/XiJOU559/ieeef4EvfekJrrx+hc3NXW5cXyXNc+67/36CwDAeZUSh4o5L5/n3f/7nNGSMH4QnypD39DmlwA8CkiTh2tWrfOXLXyZOC0ajlKJQ5Lni9dffwHUEEkOn0+COuy7w9T9/in6vz6MfeYRqvUoUBIz6PbZv99k96HI0nLC/30MIlzjJ2dk9xPMCapUq58+cAaPRSpPlCTOzM3zy059gMBiwvbPP4qkl/CBibm4Wz3VpN6ow22G906AzNfULXdefKfMTQtCcWaF94Ys40Qzj/Wtkk0MkOVl8hHZcAreGkVCdmsL098h6A4IoYKrdBmFwA8lw8xmO4pSj4WWm4/O0Co+FzhL5ZEBUq7J9sMkPLj/N3u0tDlLNUQ49ATqAoCycZhuCyDM0ls6A7uGIHDfwbSiiC5XmGaJah3i8ThgF1Nun8IImzZlZ8uwQ4Wk6UysICVmaIKSif3SFqZnTuJUz6MktKo0Fsm6frVtPs3Th18iSQ7SOQVYQ+RHxcA+V5RgkxjiMehsEUR03bDLZep2oOkAVioO179FozxDHY3TRRzguw9GQbr/HIIuIez0mqk629xrtpYCdvdvooEn/6JD9XsxOnNJLHQZuG2rTtB48z6VzF5manafenqHmWQOfcF0QElyPWlSjEtqutRESIQwyCGk5Ekc4JGXW0wBJqjTVX2jr/OyVxDGvff9lhLY47Vw6CM9BJQnpcIIqihL1qsiGOYHnoQttDbPGkCcJ0nOQQuBVQrJJjCschNS4QuB7Pq5wkJHBFDZLSxuNUdbn5OwfonXO3v4hu6trHG1tUW/USUYjm7eUpPh+gMgLyG2osDCaSqtO2GoQDCb4u10C4RKGAc2ozvyFZe743CNsX1ll6+W3qDUaSAH7js/NW9d5ZPEip2YX7WE7jXGikLm772D95ho3r99gPBoTew4TKQmWZomzhGF/iBNGOL7PJMsIqxGj/oCpUwu05ubwa3WLMJaSw3qNRqeN40mkH5AeHqGKwvqzHJd2vcFMc4paVEN6FsecxxlBrYJwBPF4QqPZwvesaXmYjhiNhjQbDXr9vkW5K006inFch2anTW+wQ55mFLmVVBxs7JHFKVE1+sD2TpalJ1Q+K0GxXXUHe6jxfA/XcTGOKY32FsKhVW6zmIxFs0op8D0PHWgqlYjhaGzJkeXfK6UsRMKTSEfgeR71xs+m5CmlGA17ZGmMHwYolZEmMVlmaV+u6+D5IevrO9zz8Mf58le+yje/8RS7e1sYZRDCoSihAEWec2s0RGnFF7/0BIcHe3ienfxrQBpNmqU4rkOj2cT3fIqiKMMUOz/1ff5q/d2v4+nU3Nw8s3NzjIcj61cRBrSV6MaTMUWRHQ+NENjCSgrD7sEhSZrRbE8xMzPH7NwcUaViJTSui1cI0jim3qgjpUNeZEziAUI4BKGV/JiB0PYAACAASURBVBoUCE2almQ/I5hMbPH/0w6ZH5YD6C9z/bTPXG20iO5/iMrDj9JodYiqVepTU1aWWxYPJ78diRYCWeYHHgMalhfu5NTcJQtXKAtb1/E59hjBsdTQ4DgeWqvSMqU5LjcEEseTZTNSQikZF8IqGlC2eNCyxJ+rMmfKHFNOLSYfKTCOKKdABm0UCIMyxhII3/lSbLZWuUHt/nVKKqCdmqE1GlP2kJyTad5xEad1mZelDVpqjLavf1JgHU+RRPkpjf33joOmhbZQC210WbTZvCqMOplkybL4+vEMvg/TPrbwrJivfPlJjPQtBdJ1abfbNJttDg4O2NrYZG9vn4995CGOjrp4nsdBb0BUr3PpwnmMlHymUKyvb/Av//D/pNcb8Lu/+1vcddclAjQuhjfevMb1t25Qa9SZmZnm0Y8/gkLx/aefIS/g7MU7cQT0Bz1UkeE4Lu1WnZmpBju1Gp2pDmYYU6nVTrx172VJIalVazhS0G61qddqzEw1UEXBwVGfIktYXpyn2W6DkGzcXuPpp5/hY5/4CI8++iiB57G/f8Bb195ifmaaz3/2kyghSQ28+eZ1/t0f/3va7Tr/5B/9JyydWsRzrWz1xupN9o56NBp1DvePcKXDtWtvI6XL4qklpqY7uI4g8H0EMDU9y5ef/DX2j0ZlJMH7iw/6uYqpMPBZWllhO6jgN5cZ7L7JuLdDnkoas+ctoltqTJFS6IRaZ95igFWGcCKi0MdzgEpA+8EH6e0NOUozBnqdg5tXMCrHlSFJFJMs1mnUQ5baPrVWFde1Kcp5PqDWWiZLDgnrTdCa6aXP2NDbZES1uUA82sANFEF1gWqtg5QZfrVBNukjgzp+bZpJ2mXcvUmlPoUxmqgxC36TqHGKzZvfRchtKtU5ht01bl7+I5YufpF0MkEYSa+/R1A4uNWzjLo3EdJBqYwsHWFk1XoZ0h5GOxjpsLu3ipARjj9FOthGyTq94QFJXmBUn8FEIESF3tbb3N4ZsWUkBxNN7M9TuXAH82cucWe9hd9q0Wy2qQURwvMRrosThNSCiEwrMqATVaiEVRxHkmqN7zjM+L6VybkukzzDNeCa8mb2nrfKe1/rN25x682bOMIWU/iB9agoxWQyIU0z250tQ+EqUURRFLjCoAuN67ogBU7gUZ9qcnjQJ3A9CgNFoRBKkaUpWZoSBgHTzhTVKGJUqZHnOfPdCbVWjeeffonqQY+aMtQnlginjY/j13CEg3YNUS1Ca+t5Wn74Dppn5zlYXWfr1VXILQjD9zxm6nXuueM8w5sbVKOI0LUo0aofErk+LoKK7+N7PhXXZ+bCEo989hO85ofUdjJ0VpCqHOm4nP3cw+zv7LL+ylUGwz6jwy5xGhOnKV46ofv2GoOwQhhVyCZjtBBo38Fr1fG0pBpG1B0PP9NEnRnaUYNqWMEvczlkDlEQInONyQuCakSlWgVtEfP1ao3QD1FKYTBEQYRAWI+GhjxO8ash1VqNzM8I8oIkSVF5ThLHNGl9YHun0WgghcCUwAmtdIkSd9Emt1JOz+Wxzz7G66+/zt7uru1VGo1W9lpJPJTJUargox/9KB/72Mf5X//ZH+AYTeRJAsdDGZ8s1uRZgpSKZnOKBx546GfeTC2sY2DR/nkGBnw/RDoCtEY4Lrdu7XBzbZ3/9r//H6lUKlSrFUtdNBopFFobMoyVwhiJQPKZx57kpee/R697iOu45LqwPilV2MOFKnBCm/6eJPHf+vf+XtHYH6ZDyod92VwfzfqtG+RJwng8ZDKyESNZkZfAGh8vjAiDiCAM6I9GfP/5Z5HSJQwj8jzjy1/6Eo888gjtdg3P9xDSwZGODVd1HFzPyp9937NG/jKLB6FxvQApbMMky366TPRX1/bdyx7q9w/2kK6H12gioxA3CHA8tyxQbKPn3TAGKeWPgBAEAtdx0eJ4qlMWR8Ipf/adokJrA1KhlQ3+tdMVeVJYSemgTWELquN/1OYvUI6icKQFUAgHcC3QwYJ3yqKnjI44kXkakAgcBMYIlC4wpVdKCBssfyzFO7YzOdI2PPOTCZQo5YQGZSyx11ij18l3YQu5d+0xY0mJJ/EW5p3Cy0533/lehDmGpdggYwOlZNAChfixbfth2sc2803Tqleo1evc3txHSAeES5IkuK7L/PwsRZ7z9trbPP2DF5HPSsLA4aEH7+HRRx/iyuU36e4fsDA3y/qtdWanp2jWQgKhOdzeYu/gkHvuuoNPPfYZ/sNT3+LKG2/SH45otqd45plXwMDyygorp5dRacp0q0FhDO16QH9vg6mqS7fbp9lq0x1ucLC7875gRwLB4f4exgha7SkOj7rk4yGD/S06UzPIvGC21UZ4Lk7gMxwNuH1rneee/SFS+HQPD6jXamR5zhNPPM721havv36Z2ZlpPDRnlueshH5tDVel7Owe0pia4u577uTFl1/lG9/8DuNJiuO6pFnOmTOLzM7NWKl/pojCgOFwSFHknFmeJ8stVfX9hgf9XD8nhCDwXSqVKlovU2nOorKU4dEOk8Ee2xsb9I828V2HRv0U85022XgPzxI5ka7ClVBpzuJ0XOrtAaEf4Ls+kwfnyZMerc5plHHoHt7GGM1wsIPjNEhyheNE7O/dQDg+jttCGcF4lCG9hGoU4voKnDEL5z/CpL+HX6kz7N+iM38v8fiAsDbHaO8NwmqTSussjhtgdIbnRVQaMxhc0niXNJuADFAqZWrhAYbdDY4O9siSLrXGEtXGMsNBn6g2R5am+E6bWmueo+4BcTIhUxFp7pNpyfbGD9Emw/jTaLWJ8Bv0h9tMkpj+cEiOz1FvwMCtcagrqM5DTJ2+g0sLy0xNz1KvNQjCCN8P0ULg+wF+VMEtc2pczyN1JI0gIjOKehAxzjJqlYgqwuJ2HZdY5bhKgePgCokWEBvDQCk+WLg1HO4cgIIwrJTOegOegyNcfOy0TGiDKyWFNiSTBG2s50gIKLK8lDcY2s0qTLe4pTV5ScEyBlzPQRXWIxQGIY1qnVo0QQhYWVjggc98DHNlm3FzYA/kUuIGHqrMGiq0wtjUQ9I8RRpDNfC548IZ6A85cCW+ayUyvutiCoXWBbVGBcezAYpSOIR+SD2skqcpqlBo1+Y7BUFAOkmJ/IDAlaSZplGtEAQR9955kc0worKTkHYSkjSnQDHo90nj1GrjMYR+gOd6ZCqnMj+Fd3qOw1evMdw/Igxc3PllHCSNaoNkPCHwQuql5Exg/WRuJaTaqDMyh5gS8mG0wShN4PnEcYJUhkarYR+WuaXHVaabxBtdQhEgg9Bq1o0gS362FO4XWZ/61Kd49aWXrMm7yMmzAlXmomRpii8rYDRPPPkEYRjyZ//235G5PVSWoZQiDaz5OKgGuMbwmU9/ml//yld48ZlnuPrqqzhRgM4K4uGQLBmBUESNkE994pOcPXv2pz40jDHkWUo8GWOMwfMDojCkyHPGwx4g2N7p8sxzL3Lu/HmWllbQSllpZZaDkBhpu7ZK28MG0vDoRz7Gg498goXFFb7+p/+ag/1thONaGI4fEoQhwvVRGnSRkybJLyRfOS6clNIUhc1fM5axjNLKyghLOqVwjimJnARyOo4tAAPfx/O8k4PSh+nw8mFaazff5ulvP033aN/m2+U5WZ5TqAJltIUVCYNwpKVSOi7tVpvZuQU6Ux1+8OJzCGMpZ77vE/gB0pXWVyPKPDUp0IWxaP3Awi0oDDYU1SAdF0cICqVLUuBPXr+6hj+6jLHT6KOj7gm6/hgvX2TZSabgcc6X1hrXke+c642xRZAw9hlnKxmEccqpDBgUVvDESVFhjDm5rsLIUspHKSG278EIW0SUFiNbqBhjc8W0le0JKaAAKUEYieO8U0Ad30OOJc95GXGDoSyqDKKkCSqlSiWALfzc4+KovJeYY4Jq2QA7zk5D2SBhre00zZF2WqaMQmnb8PK9AMf1Tu4zWtmGExiKXNkJndbs33ibg6tvEXU6dO68iF+r2gbxiaQ2oN/vf6ikfe9eaZLgS40bRCRxQhBFdPtHvP7aZYQULC7Ms7S0wHjUpVpts7G1yfzCPOfOncFxHFZvrvFv/+iP+Y0nH+PJJz7P5WvXmKpPcefZFb7+1Lf49jMv8Hu/9zv85pmz3H//Pbzw4mv0BvZse+HiJTqdKdplqLE24PoBzVoFVcSMhmMmccJbqze56+47WNUDuof7aKOw4S8//9JG0z08ZH75DGfvuoMrl6/y4H13MhqOiOp1OjNTDPsDjLQS0nvuuZeFhUW6R0fs7nXp94YUhebhh+7F8QJefeMq/+bf/DGPfeKj/PqTj3P9rbcYxSkP3HOJv/zGX/H1v/wO//Hv/Q733H83Fy+cY3vngLVbmyyeWmI07LG0OMOttbfZ3tlFa7jv3rvotKpkWYbr+bho8iQh8APbbPjxqvxnrJ+7CBNC0GpUbJ6AaIBWRLUWWbJEfeYM3f0dDnY2GI16XL+9gyhiaqFPe2qKPBshii5+EGGEgwgK3FqI8DxcB4LWNH6zQZ5lNPxlRoMJkdckSRNa88sc7b5BXPTpTN0LxPiVWZrTi+BYCkzoVxn0NojHm6RFTm/zNSqtC+AGDI6uMjX/IDOLd7J29a9ozqywdP4xevu3kFHNQiLEmDwRTE3fxaC7DU6VNN5lMtpibmWF/tEqo0GXoFInTftoPcYNZhgkGcP0kHjSYzTqEWcpY1Oj0Jqseomj20+jKwFZ0mcC3NrappdCX4dkUwtMnf4ojeUL3LO4zPTMPEEY4UYVPOlQiapW2uV5DFRBI6rhBhEGQxCEGCGoSIn0fbw8pxACPwwISyyukpJCKzzhoBFYvhmkaYZwXbZTh3PvP+z551pSShwprX41S2xB50parSpGGgqVkxcKx5UWK17iTAsp0JliHE+IqFBJc3xXUqmHdvqXTGwArbb0P3uDl5hC2bBc1ytpVxEzcx2ajTrJ4QitrKTCkRLtSExukcG+H5QPNNs5M7mVh3m+V047FI4A1/PQSluPVuijtcFxQWPzYOZbHSuT0wVFUUJpPYdJPCEvMhzXsSQ+18MLfNqdBpODCjvSBr5muaJWifCbkqJqEeVJHCO1oNFoMBgNaNabLF+6yNbehJHfIJ6MCaPQykqQVNshYRjilWTENMuJsio+hnazzjAMEdqA0hS5lY/gWnlE6Aflw9F2z6SB0A/IYutVE76VlkrXZTJ8v9kTP996/PHH+d63v8Obr73CoD8gmUxASBxXIl2HdDLhI488ype+9CWWl5f5y699jbzIiALfSgFdm/MkhGF6apov/8avs7i4yPziAs999zs4nmOx9yrHlRKv6iI9wfnzF6lUfrYANo5jsjSmUq2RpxNGg4H1wkQVtne6fP8HzzPoD5nqzOAHAdfefINbN69TKIV0rGRFSoFRNtzXd10eevRjKKVYW1vjuedf5szpBVrNqpUjao3BHtDCShUDJPH4JM/o/SxjoNvvk+cJnmuDhD1XIh0PIVyMsdIjKSRSuieHPPt/zkpLkzS1MhGtCYOQmc70Xzem/2oBlOAQiSNtM0wpzX5/lyIv8P0AIwxJYu8T48kErTXZgg00X15a4uMItIGpVtvGKcgcqUVp8C8PjkqDdHBde+2KPEergqL0xTgu9t6nNHg/eQr5q2v3k5eUklqtxr48tBI+bJ6SKhRFUWCMjyoJsQDvpinY8Fx5QuI7Ln7ku8z9pSrO/hiljA0rk9Nav+P/xGZE2df50YJBHL+Q64A4hkuUWU1aYym5pWy6fD0pBIVSJzERKs0YbG4jhCRqt5CBbws010UIaQtxx0PKd/xOpiwWT4qy48bLMctUCnRRKgcAoQ2Fztnavcb1jWcYTbrce+4LXDz9yMlECkAXhfWOqaIsXmG0u8/2U99AGkP3Ex/l7JefIM8yRHkeklJydHT0C90bP8jVO9yhVm+ytbXDM8+8wJmzK8wuLLK0ssSoN2Cu1SL07FmhUq0yMz2FoODo8BAhYDga8+DDD3DQHRDUmjz66CNs3r5NoQyH/RGNRoOpqRagmZubJQx8wkAxOzfL1TevsHxqhn6vy9s319DGEIYBDz90rz131xu88tqbXLrjAndcukAx6bO79gZpPKFSa/7cn9EYQ5pM2NneYvn0XZZIqA2vXn6L+blpsrwgqgqur90iThIo86cqocPGqM+lO+4mnsSEgc/c3BzGKKbaLTvh6g0olKbZbHD3/WcIag0Oun3uf+h+xuMJhweHHB4dgcmZarcJwxBMldCTzLZbTMYT6s0mlUrIrdvr3Fpbp9lq0mm26B1sU23UrXT2Pd4G39NEK/BdmvUK3f4Eo8HzbWBgVG3Snl5g6fzdJPGYYe+Io/0tDrdvsndrk8jpcfb0BbQbUOQT/EqLuMiRpCRFSqV6ir1ezCRJqfsZxpUoHTLs7dEdPEuuNEt3PMmoewM/apOmR7jBNGFtgWS0y6h3k8lwA4TCD1uEzRXC2jzGaAbd24StM+jRiPmzn6B/dJ2d9Zdx3CpJd4AQBY50MO4saQ57Gy/TmL+feDzACRbYuvUcYaWFH9YptAEnZBynmGJCMtqjED7j/g20P8skHlKMrhBPjjiaCPbGhu7GDv3UYeAVuO37mX7gTu5YXKK1eIpWvUmlWkNLh1alhi7R3J5wEK6LG/h4jodrNHXXI5UOvh8ghUBiM4wmxhB4HllRII2gKDvJCGsoBSjStJQQyJIwaNA6fG875X0ti+/WxpBnBX4gqVYrzMx1QGuSNAGjCZzAdr6lYwsWrckpKFRuyXJJzGA4ZtAdorA35uFoiIps8SWEIElijLJdv0wroihCFwWTcUyapWitbBGFJlM5RhikFLjCysYcPITjYBwYDQbcunWbbr9PUiToTCGFJDEZuVtw5fJlxv0hiUpJMitVNCimmy2yPGOQj6g6FVsI7W3RvxyTHA45OjjCFS7SkXQWZkjSlKOdg/JBIAiDAGGgWWnYrCwBkfSs5lxA5Ae0K1Xuu+cC4zfWSLsjRBDhYB/sjhA2wDjJaM5YRO9kNMFBMtVqENcjpBSEQUiSp/ZBioU8hIGPcT2ySYp0BEZAvYRnbLguaEORFbbYzTLC6IPdP61WCz8IKbTBCXzIcruXwII04gmVapVarUaWZRRaYwSM45gizZG+i3QsRn8wGDEejrl9+zYbt9dRQjKOY3ShSdMEAzSrIcLA9vY2w+GQxs/wTU0mY3sw0gpVGMKognQluzv7PPPsC/R6fYw2bG1u0u/3efq732Rvb89SrOxRpjx0vHPgeP21V/jmN/6Sp7/3Xfq9HufPnebxxz/F1NQUQttubpGnJBOBU62RpBOKPD/5P/Bel8GQZgnVqEKtWsF+u9bHZb0QNq/GvvJfj1MwxlCv1THGkKQp69tbOLLL7MzMe34v/39bP+l6BEGAH/h4vo/AkKb2/rG5tU2tWrOFqlasrKxQlHS/5aUlqrUKFy9c4J677sLzA4LAK8/oFhAlHRfP83GExAt8tLYh4Y4jUUqAtl4cY8TJAUHp467/r9Z7WbOzM6ytrSEcYXOdsNfpmHxsJbl24qO1tjEkuiy6VGG9S0bj+j7SfadBYSf+9lkppQvosmFRFlTlXeLYSyWELtV81vt0AmuQ9t6NtmCnTOdoXeA4Pq60zykrH5TvQAW0sc8QYZtovRurXP/D/4MimRAun+bUE19g5u5LSOmhkgwvCuwErPRwHUv6jqWQJxJFDMJYwInR1gN42NvGDyIqfo217R/y3OV/zSQ9ohK2qUaNE58s5efRxmBKQEqhcrRS1JYWcBsNsu0NDp55hnCmw3D3gFMffYRwdsYqm4aj9xxC/ctYWhVs31ql0ugwHB2SFYqoWuWVV17h4KDLZz79aSq1OnGmaE3NsLGxSehLlpaW+Ff/+x/xsY8+wu/+7n9EnCRcvXKNZ557gemZDnfffy9jZfjqb/8DlpZPsbm5yb/453/I7MIsp1dOc9RbxXM9zp49Y3OdKj71ZgMhBPV6DaVy9nb2uHz1BtMz09x15wX29w44tbLC1Ve+x/72Oqcv/vzFFMD+9jrdoyMe/ew59nf36Uy1ufzmVa5cvc69d18iiCJmZmYYjEZgrLS/yBNOnzljlUdaMTc/x58/9RQ7m7s88YXH+af/9H/g9q0NYq24+/77yfOC7z/7PB/55Me55+67iCoRf/61v+C551/iH/7ub3PlzescHByysrzEJIV6vcXyisMPnnmWw70OZ8+tkBeK4XBEp11n6/ZN5lfOWuT/e1zvaTIFEIUuhQrY2OsjjSEKfEK/gh9UqRhFUeQ0WjN05pZYWLmDo90Nbq++wQtv3CTrv05nqs303Gk8CXk2pN6Y4dbWm6xee431W1s88MijXDh/nuFoiAiqqLyg1l5kY+15ZpY+iud59Htv0Io8DrZfonPqI0TNZcKjVbJsgFeZsRMRz2My3CCon6JSmyYeC+LJHq4fENaWGA26DPt75NmYzvQKydZ16p0VplY+STo5xKvMksRd0kIhC82ge0ia9NFuneHWK6hwCiV8knSAcmr0Dq7RTTx2+hkHicNEVcmbZ6hcWGbu3AXunluk1WrjRxXq9QYVLyAvv9exdOg0pxiVJB5POighaIYVJkrhGkUmHYRShEKedMO01ARSosqukBKQaxsAq8vMkqp0KYymlyWcqjcJhKRqDBeiDz6DYWZhFu1YuZ7wHAqtyHVBr9tnPI5JswTH2IBDrRRaGHzPs/QhAcJzKYRhEsdcfeMtXCEYDHsMRyOa9QbjNLYjWWEohKZQGWmcWBxtYtjb3uXNK9eg7jOcDAn8wBYRiX3gnEgN0LhuYU2rEkT3CLG+ThKPMYHBSMVwMsLzfZI0IX7rDRxhcJoGTzhUaxXcwCXZHnLx9HmCICJLUiaxwzDvcnhzh6wXk+oYBwdfBEyKhNdf+SHdrV2Ojo6oVKq40gVhkA7IQqEUSNchDAKLNUYzPdtheXmeF6QFcJjC4PuO7TD5Aa7nMhmMSMYx0pEEgU+lGlGpVchjK83LVG416diMq8FwSDyJbWEbhkwmCUJCpVG1EBPHochTlNE4UjAejentdjl91we3d65ff4v9/T2SOCGNbUFstLb5X77Nzbl+7QZP/cVT/Nmf/AkojXAklXqNxE0JooAss5LLUf+If/EHf0C1Xufq5TfwPRfPj3BCSb3RIEljKFIcx+X5p7/HlS98kY9/8tN/43szxjAcDojjCQaDdC2RLZ7E/PDVK+zvH550VjfXb/Odb/0F3/32N+n3R6WpupTlGBvUCoLJJOFf/eH/RlqSBIUQ3Hz7Nq4j+fyvfZZqvYJA4XkermvJj/FkRJqlBOH7K2wFgvEw5uqVN3F9Sas5RbVao1lv2AO/lBRFQSUKEcKCYozBSoi1RinNeBKzvrnDra09XnntMv/w1z/z96qYek9F7MmEwimngJ41Rc8tkuR2r860Opw9cxqlYXN7i1OLiwwnYxv+6khctwyENVZOJbCeHM/z8LygJJ0VGKPwXDtpTtMUrQ25KhuHRvyIX+d9f56/hytNU1v4IHBK+EFWxIRlc1Jr9Y5aQlhvr4P9XpPxmDf+9M/IDo6oLS9z7lMfp7E4b8N9T6ZJopTIUU6kbGyI9ScZi9N3nNIXpU6u17EcUJd5VHE8Yn3/Cuv7b1LkCfeff5KZ9jLClMPL0n+ljTmZSBmstK46M4OMfNL1t0n2tkh3d/D+i9/HcV3Wn3+Z8088zvTZMxgpKFSGI12ELIPGdfEun54trFSh0EKgVMFB9zbbR6ssL1zilbf+hGG6jUvA6dmH6TRPnXzPAlB5cfKZS2WlzdZr1Zn+9MfY+VaMHo7Y/u73WPi1z+M366gix6jSU/WuXsHflB32y1zGGA53N8nzjCCMyPKcpaUF9vYPyPKC7a1Nrr31JufOXySIKhweWN9stRrRmZri8c8/htGKw4NDRqMRaZqSFYqjbp9Go8agmNBq1BAIsqzgaDDk4j13sLO3S7ffZXd3l3anQ5JnRKHLqVOLvPryqzgO7OwW3N7cYTiZkG/tIAy0WnU+/vFHqDU6rN24yumL976nz7t+8xq15jTzi4s8++zL9PpDdrb3SbKMtdsb1Jp14jhhd2eHhx58EIQk1xI/qLC5uUmv32N7d5up6Rneur5WUphtUd7rDZASxuOEvFCkacre3gH1WoUgDPjc5z9Le6pFrVZhOMo5PDxiqtOmOx6xtrbK5sY61WqFra0dFhcXKIoCP6zQP9rjcHeTuVPn4GR+/POt9+y1EkJQjXwa9Sq7/QHdXpdGEFENA8LAw/MjfD8iqtSp1ps0mi2q9Rrff+omL736NuODl9GxS2cmwAtzXKdBrgW93X2kB7tb38D8pqJejVCFIU5GbG/9EN9v44UNRoN1NIZ6Z5HBYJ2br/9bFs5+jlrnPN3dFyjyHhhIRil+dZGgcZq9rcs4ro+RIb2929Tad5OM9zCmsDcQ25/nYOcKeTbC80NyBeMkJi9yhv0xhRqTxn3GaoL2T3O4e51R7tOfTNjIhgxNg6K5SOPsMs0zp7mvM0+9OYVfreBXqjiuj3R9IschB1QloiKsDyF0XIKwQo5Bug6ekSitKKQk1gUV4aKNQWFIjC6JtwJVdsPQmqIoCIXDWBXkRYEwBkcbBjonM1Y0cDSZ4DkOi7UGnV9CMaWUojvo2UO8tobo9dU1vNkamSzsxEgZdGLKqYPG8zybKSFtTlcURWhTcLS1y9I9Z0lVRlHk7PcPyeOMSq2KUQVaCPIsxQhDlhdUogpjEmZGpxGRA4HDRKUoY30KVm6h7A3bA0dJwMoFHaNxuoKgGjF9rka1UsXzParNOjIImFpYwneg6gibGxWGHPV73Lw+zZe+/EU8z7N4Ti+kP5qw9tZV1q+v0t8/Yn9nHyE8UjHi9q2rHK5t28BiLTE5OEKgjT20Vmt1dFGQF7mlzxWKLM/Zur3NpD/CkYJGq06RZRhhkfGu52Fq3IxoPwAAIABJREFUlAG+uZ0+FCm3b2+xubHFeDJGFzY7SmtDYTRFGfhb5IpiMrYZNb7L/kGXYhQzHA5A21DFVKZopTja3P9A985LL7yEMIZGo4HRimqjab8brciKAt+JSNOY//D1r3Pjres063Wq1QqdmWniUUxrZpr97U3Gwx5hM2AwGHDnfQ/wn/7jf0Kv20MbQRLHuI5DnqVkcY8wFMwuzNNu//QOnFKKyXhIGEboIiaNbdjk+voWb9+6jTrpiBoGwyH/8p//M3Z298mVxgtCPM8pDws5aVbYUE40KlPvIltJBAWrN28xM3OZzzz2KfzAarkxOZ4XoLQhTWPgvXUM372kI4jTCQeb+xhzG9cP8NyAtFCkac5Br0+9ViXOc/q9EXlu7y2uK1GFpjeesHPYZ783wdExv/Xkx9/3e/nbXB+mouD4IOeXMlrX8TDaTtUlgptbG3iuSxgE7B0eshIn1OoWfy4dSZLESCRCOGCOiyAreVJKI3JFomNcx8IorLzJsaQzTHmoxT43ZBkma36UWPVh+r7+rtfflDNljGF7a8sWCkaTZRNubr/GKNnnkTt/kyBcwuOdvDCrBtEUeQlTEIK8d8jotdcYvf46h6+/zoO//5/TXF7gaHsPL4poLc6VpLpj4l6ZDWb4a5NES8crJVVZTJyMqFfaFCrmtevfZHX3RVKVMlM7TcWr8e6DoUScTLQsHQ+MUvY53Wxy6oknuHV4RHK4j97eZf1Pv4bTbrP0+c/QXJi3QfeeB2XhVGS2eESIk8mcLKWIQsoSMOFz+tT9SM/j9Rt/SaYTphpnWercz4OXvojvhyVgw/qfjLLUPiHAaFuomnJCN/PQg1QXTzFc32S4uUHr9ArJUQ/jlkZ98eGS99nPVLC++iaN5gzGwKDfp9fv89rrb7KwMMckTnnh+RepVqtUqk1Wb6xy/sJZXE+y+vYtqpUqu3t7fP8HL3JweMiD99/NuXNnOXf+DBvrmwyHQ374+lU2t3eJJxOe+MLn6Pa7TM9MkySKrc0tnDIzcmdrE0dKBoMeG1vrfPWrv8ny8hJX31oldl3r1w99qrUqiyvnub161V4Lx4I+ftbSWrF2/TJLZy5Qq9WZJCmHhz16/QFZnvORRx+i3mzxne98jSissL6+BsKh3emglOJgf58zp1eYm5vmqHvEF37tMVZvvs3u3gEHB0dcuHSeRr3Ggw8ts7r6NoNBn299+/vMdNpIKZhqV7lx/Sa+5+G5BTeuX+esOkM86vPii6+QZQX9fpe3rl7jwfvvoderI4Wg1Z5le+0GM/MrSMflvdwW3xe4QkrBTCtCCcHRyOFgNORgPKDu+TRqNaIgxPd9KhUfz/XYW/0rInOb0/MBm5ngKCtYv1aQCHDlASqHah0SDQUFr7y8ypd//fNs3PgWTuUU1foCQW0JJ2wwePs6UX2J7v41mp0VCuOzfetF5pYNaZLiBRIhAoo0A1/i+026269RaZzDiAm11hn63Q3CSgWTuhg5YZL0ScY98iLBrSzSO1zDyJD9/dsYt8443macDIh1wO5Bj7044LAISMNpqqdOU186zd3nLtKcmqUdVfBdF9cPaQQhRxgWK3ViINca1/NpeB6e5+I4HoHjYiQMs5ypqEIBxHFKjkFkGRXXwShdSjp8dFHgCEmS5xQCgmO6DnCUxXT8iDRJqfgB49EIE/ilnAtQirxQtB2J+0u42TieQ2UqYnf9CN8JyQ3sbW3R6S9QhJqRHqO0spJF30PpguGkj+u5lgIkJMbkQIW1tSvoSk5eV5jC0v9c3xCLIcbYoi3OU+r1Grga4RWkSZ+Xn/0uUgboaoYwCt8RhI5PnIxxfJdJrHFdaLaaLJ85xalTy3RmOrTmFqhPTZENulbaVuQ2M6HQJEag85SaJwmCgDAMEa5DvV6n2mpiSkmWjKpErRbtepWHHrgPpQrSJCXNcvAq9HpHbKy+xcbqbfbWD9jfPsA1PnmWYBSMs+HJtCpJUwI/4mCwx+UfvsLR4ABPOYzSEdUoot8foHWVpJsiXUv3youMSISQS9ZuXOX22ipeLkmzDDPRpfzHGoTdUuIYVSpMxhM8V3N4dEDSHWKkYJLGqCTDGI0XBUTNyge6d+67/36WV86QJAnDQZ9CH1PvwPFcwtAnqkQMhjGfeuzzmKKg3+8xHg5RWWrR70LgBS7t6Wmq9RbGSKanO3iOJFMDKpUOeW6oVasMhz3iZERexAQ/wzOllCKOx+RZSpHnNlsqzZiZP81/9o/v5qmvf43VG9dssZpnvPLaFYuJrVWpVCP8wLf0qzSlmqXEWc44LmzDxBiE0jZPE4iTjJdefo2lUwvc99ADOJ6PFPZAbIEWvxgIREg7+XQd64XwS9N8keX0e32GgyGb2/uM0xSMocgLAtfB9+weK5QCCYEv8HAI/A++SfP/1eV5bonJljjKAeng+R7nVlZQRtPt9Xjw3vs4f/YcR/0eRV5gtCbNshNviywnAJbeZwlwppRXFarAly52BObYYOoSJa21PYQqpaynTUrMrwqo97SOKXNpluAkku7kJmt736dVW8GRng2bL4qTzDBVRh8cFxXScZh98AEGl68gJgn5rZtcf+obTF06z/71Ve568kkoNMpojHTK4uRYTgfSKT1KQkFJ41Nao5UiiQdcffs52vU5tEm5vvkshc7wnYhzC48QBDawVykbK6IxOMe+prIp++7dMP3Q/Ti1Cv3Ll9GjMeP1bU5/9SvM3nOXLei1RqsCgZWtU762Vto2RnUJvbCbjkIp4myClIK5zgV6g2081+fs4n2AVdckaWzfJxbAYtvHFqqhjQKjGW/vsvH09xnf2sCphDi1Kg6Ct//4/2Kyeh051WTuq/+AxuIiJzkDf9erbKYc7GzQPzpkbnmajY1NvvOdp9nc3GaSZNRrVeutznKeeeY5Hn/8czz40H006g02NtbpMcH3fDa39hgMBtRrNfJC0Ww2GfQH+J7HcDhid7/L9dVbLMzPsn/QQ5mC2c6Yaq3JaDTBdx22Ntb54as/JEkLfN+j05niBz94nksXz/L45z7Dt//qu1x76xqPfuQ+ikKxfOYCV1/+NnkW44fVn6vAKPKU3c0t7nzkMfK8YPHUHN/57tNEQcjnHv8sfuDzvf/nGSrVCt2jHt/73g8IfJeHH32YxcVlPN/DD3y2NrbY2z9k4/YORsMbV1aJKhVm52aYm51hMBzSbrfo93tkueLq9TXq1SoanzSN0brgzJkzVCtVhqMBz73wEt1u31pkxjGHB0f84AfPc3v9NqdXlpnutOgdHrG3fZv5pXPvCWLyvoopIQS+K2mFPo5o4rkue4MeV/Z3KXY2OTu7yGytRi2KMHlC0VtlrhMS3HWeyPe4xSFdJhBDPhG0WoagJglw8NycndVVtjdOc+H+L9EfDCmyDC+cIh5tMR5s0Zx9ECMyhoMeeXpAfWoB40TkKkDFEyRjvHCK3c3nqTfnaS8+zGR8gHRc8iInm0xAT0izDJyIIu2j3BkGe8+iDjdQTo2D/csMTYWj4QE7E49uERAHbcKlR2lNLXBmaYXmVIdOu2MN60IiHRe/WsWVjg0GDQIaGDqVBvtFhpQuRZ7iVKqWmAUYKdCFHUsPkxTjOGRGWxiCdNHKoAzkRYYsCoTvUSh90sEmKxihCZEWf14olFakSYLOclKjoShsnoUXcKHd5HQ1fE8V9/tdC2cW+Mo/+iI3rlxBZQpjBMPhkHy0z9xKm9bcI5h8jCMtFchzrQQlqkaokngkhc0DkJ5DrdXhvofuoxj2KHJ7kDRo8ixjOBjghQFBENBsNqwUQkjCWgO/3kKNe0ihcYQFM+RpSlStgoE8z/ACn9n5eYIotLr1IMRID1fnqCJHC0OmMkbjmGGWMxz0KOIR2ihGwwnbmzucPXcaN/KpVWvWoFt6jNLRgFo1wvdCKrWa5cRENRZOzXP+3Ar6cwVHR4dsr2+weXuDg909kkmKwEEVijhOaHgN6o0mpu6xsX6DcFrYh1SckklFNCPAL0gHfaq1KpVKlXhUUJ1yGRQDRjevot0JWUXTz3toY3CERCloRA3iQjGcTKjkEYHjIYIa129cZrS1R8OpY4KCJB/SbDSZWeyweGHhA907ShuiSpVGs87ps6ep1tsIA8PRiKLIGI/6HB4e4DoejUaLRr1OpVJBSEW12kJphSoU+3s7JMmY8XhCEITMzMzQH77JtbX/m/su/janlh7CcwPiZIzMHRzt/gjK+CetJEkYjwa4ro/vB6RJTK0+xe//V/8llOGc/8v//D+RFxpTopDDMMDzfaZn5vmv/5v/jjTLePbbf8GFVsF3vvcir2/20RM7nSq0wQYQ2z8HQ80zzzzP/OI8c/OzuGENIWxHuN/vsrC4/BNv+D+OOf9xqYudcmk8zyEMPeIkx3Ude6BxXDRQGDBC4jjCAlci8F0H33MRSOK8IFXGyg2lY2EyykqThBAnBvC/z5OPd6hsAqN16dF1TrLEtnZ3qUQhSwuniKIKeZbhOg7LK8t0e30roxICIUuqmywhBMffr6D0zdlGp23UObiOxGjHNnYE5XPDFgTHsrFfrb++/qa9evw8UnnG1u46vfQttFbMti7huwEqVyhHvwvQYgl2jlOi04Whc+ddxF98koNnn0ONxgwuv0GeJtzzO79FZ+W03SvaoFVeykKxWVCld+qE2meMhUYYO72KgiZ3Xvg4l69/l4PeTUK/Ti3qcHruQVbm7wYp/1/y3qzJsus803vWsMczDzlnZVZlDagBU2EgQBKi2BKjm2rZUshtha3whW8cunH4yj/C977ocIR9ZyvCilZYltWDpFZDFAFQJAaCAKoKqDmrcp5OnnnPe/linSpQaolSiARJSSsibyqqKs/ZZ5291/d97/u8VipunpAcxSwraoZzlxYzXuQZ05Me091dyqKg/corFJMxRfApTq3C5h/9R0aPdxBC0Hn2GosvXcethOCo2TTdqirKsrQe5rLkdLDDncffYTDZReuAZm2Z0Ak5OL7HYLRHf7xDXmY0qgu8cPFXWOqen8n8JcrY0N8kzpkOhjz4/T9g/P33KacTsmKCfcy7ZNMBxhSUuxrv/DlaK6v88ATlZyrvA4o848GtH1BvL7K9vU2j0SQ3huPTPhjDYDjk/MYGJ71TXNfndDDhvQ8+4zf/1Tf57NM7rJ1dZ2l5Bdf1uHv3HkJq9vcPuHL1Mjtb25zbOMsHH35Evd5gbm6OxcUl+v0+Bwf77B2c8EyzS5YJiizj9u3bHBwcMZnGLC0vkKUpg/6Yk5MTnr32DHlRsLGxzuXLl8iznKXVFT55F4b9Ht3Fvx3OZIxh2D+hKAVLq2fIsowrl5/h/PmzbG/tYkzJd7/7PlmaU60GJEnK/v4hQeDz2a3bzM0tkBcSR7ts7h+DULQ7c7RaLYJKjSRJOTnp8dLLL/Lg3n3W1tbZ3T3AGPA8n7Wz56g3ajzafMjmg4dcvHiBN996l0sXzuB5Pp1ul06zSX/QZxJNmcYx8wtzuK7LztYO89157t/4kLnFM6gfQTz9q+vvi1QHoBIo0ryg6vgU1TrDOGLz8IB3D3epJw2WggorCibJhLDaIAzrhJUWafQXVDuC1jCl3mxTDR2yfIjUIXGacXrQ586nj3n2+peQTout+99lOj4gbGzQWn2Dk/0PqdZXyIwkTgpODn7AyoU5ppNjXN9DzUzetfY60fSUNBuAyYljTZwV9I5v0OiuMZkc4gRzZOkJg2RAnHfY271LLxqzH7v0ZQ25+CyVy+dZWlxivjNPo9GiUW+SSYmQEsd10UhcL0CUhnoQEkmbj+MqTSsMkVLSKF0yA1Nj8aGhchjNbjxSCALHtf6JPKcsrPcslRmBsmF8RZLSi6csULNUnhmCNDUGLSRxGmOKgjjNSbKUqRBEoxF5moEpWKtW+ZVn13l+ZYHQ+btvkB9nlWXB5asXeeaZczMju/VdSKVwgxq4HuVkaCVOeW4zMYTt1j7RbzPr6BkMRmjwK+TjPo62mNiytNhW+cQDIAVCKcRMFqm0S+H4lHEHZT6XHxSFxT5jDFmWWdqREoynE9IsZZqklMolmw6ZToYUZcF4OuLx7g7txVUmccR4fEwcjfnB92/xx3/4bV549Srf/ObXqVUqKCERwmGuNc9iu42rNXE0pdXp4vkVvHqJKlIU1ofU6XaYW5jn2vUXSZMEMyMblhjyvHga/KgqDfI4IhkNMGXBZDLFzBCyru+RF3ZS4mht/8xxEUEF6bikg1PyNCaOLHQhmkyt5NEYijRlPJngOi6VahXhOEwKiUwmuFra0OUsoRpW6C4u4oZf7MOpWqkRpxNu3/9DHN1gefGreK6PQRDHU7I0pRKGJGlB4Pm02i32jz5ic/sdNla+iet1rKF11kjwghAlHCBiPH4HoXrsHP0x3U6dev1l2t0u/sRhOhkif0QxZYx5SlrDpGRpTJalSG14993v8L2/eIs//ZM/IcsLCmNwHAfPt9NL7WiSJGJpaYnXv/wGv/Hrv44WOf7/8j/z4N/8KVlpyIuSLEuYcQPsIdjA450DHtx/QKc7j0gTwOC6jvWFzSRFT14f2MNMXtjP7Inf5slJzFLZBXmRIWVCEGqazQoMpihp8H0Xz/PR2voXHcdh5HqURY6EmTfP9rXdOLVZWGbKcjvE5CN6vV2SJMNxLFHOcXw8z6LdtbKPnH9qxZUxxoZNOy5KJxhT4DqawPc5f/YsjlYorTg+PWIUjXA8D+06FKbk8sVLM8WesD/wNOQUDFJYAImYnb6VlDaXB/G55HT2+2dV1Axe8LO5Fv+Ql5VQakI/YBBp1rpf4szCFcpZISKlP5v0FDPa3QzoJyWmyCmSnIWXXmb+ueeIhyMe/Mf/xMYv/xJutUp/JiH0azWcwMKCLNzCFuHMcpieZDAJZpOpPMVg8J0qF9dfJcnHXDv3NTwdzMK9J3iuAcfK38SMDGiktL4vLKwqzxIOP/yQrT/8I+LtTUweI3wft9rAqTX46IN3KY4PrVdPSI7+4h1G//K/4NJv/BpazkiVyk6r86KAImcw3ucvPv6/QcD5lVdxtMdwcsju8WeYomChe5azK89TGsNnD7/Ndz/5PX7x+n9Po9aeEQttcWrKkpPbd4hufoqJYopigsknlGlOWWBJINJOsPLeMU9gGD+8fpa+qaO9x1Zx4taZTmOWFjze+MprLHTb5HnOc88/S6vVpFqp8mffeofAkXzppcucHB/yymtfYq7bBQyjQUaWxdTqNSaTiMePtnjzzW/xjW98nX5/jJQOBwf7+L5Hs9liOp1wetqj1zvl45ufIcg4PDwBqfA8lzTO2N7e47h3wtz8HN/73gipBFevXKYaVogmE8JqlXp7jr2tB3QXz/yd3u/B1kOqTevBjeKYaqXClcvPsLu9x3e/+z2iJOX48IR2q4WQwvp+peTo+IStrR1+8Mld6lWPOM1pterUG036/VP293dpNNsMx1Me3LvPm3/2bb7+i28wGU8J/IAoOqYsIny/zeUrV+h0uhwfHfGll54hniacO7fO137hS4wGY3qnfT797DZaa85vnKPq+5wkGVkBWVawv/OIlfULf+fP+O9dTAkhUBJaNRclUoQIubq6zkKry8F4xO50wkfTIfcch7kLv0Zj688Rp58x1+3y8muvorwKWZriu4IsS9nf3WXr4S6tZoc0Sdk/OWBwekyWJWS5Ik9jCjmlUptncPpthoM96t2XSOIR1c4Veoc38CrzVs9clKTTGMop/cMHhI1FonhCkmVMRoeo6jr7xztEWUZv7zYnieRouMtJUmEaniNcXmfu/CXWOvM0Ol0qYRXHD/Fcl0JIKkHAfpqy7ldxXJdBnqE9H9fRFFojjSFULqUpSI0hLkpqQqKUJBKCvCyIlEKUEEmDW+SUWY50XYZZSpQmCAO+45BGMQOTQ5JZKch0iq8t8S6PY9KyIDEGlRfkWcYwTsjHY1xXcyb0efHCOpeX5jnTalH1vc+Ljp/CKovMnt+UslhyKVBazdLgJYUQaG1zU2ZhKUhhU9htUKGl1CV5igCiNILCYGI7rlbCZm4JR9nuT5ohUJiisDdhYyiTjFQlFNMJorSZUI5rQfF5ZvOq8iKn1z/l3v3PuL/5kNF0guN5LKyeRQpBkg6o1gJQgoXzS1y6+ByuG7B3+JAoGlMKxZ/+h3fYuLzBy199Bc/VxElGEqWMehHv3viQweiIQX/I2uoak0mKdkMW203WlleZa3ephBU8z0NpPUMoP2GoGbLM4naN0kjPxZECT4NWijYz1lNpcbpPHrQ2Cd4+zFVYRShN5mBBDbNwyLyY5QoVBqX1U/yu1ppSKqRfhTwmjy2cAsSs0BAzAcYXtxxHMxo/JOMuaebhB2tcvPAvmEY5hwf75JkPpmRv7wBjDFqPiZLvEeV3GUY1rp75r6hW58jzjCJPSJKc8WiC6/poFdMIXaTYI88nKCWp1xtQZsTJ5G9VhI9HQ9IkwhYKDocHh7z1797EiP+Hg8NDTo5PKY0tdjzPxfV8HNdFSsFkMub/+N//NSsrZ1hbW0dgWLz0Kr7/Dm6aU8ym1PkTkpdQCFmSJCl379znlVdfwffrMxBExnQ8Isuyv4QjT7OENItwHIXrPekY22X3hO2cR5MB4+ERWTSg26pRq4RMJjFSC3y/Rq1Wo9VsMDeeMJ5GpFlGURQErotUkizLGY4nmDJiqVlnrhEwGfaYjJoEYYDrFgihyLMRo+GQ0cjB80IajSZK/Vh9vH+Qy3EcKpUK0+kEpTSe67G2vEJRljha4zgax/MIwxC/EuLMsqLCIARmk6lZIfy5tGAG0i4Ksix9Cj/QjlVB5EVmpX6leeojkcJO7X/ah8t/DAW0wRBnI2r1Fqvdl+h0FplM+3g6sPfN0iBFQZ6nKOXY7DBjyEZDtr71bfo3b2DSBKfZIFhcocwKjj/+iHu/97ukp31KIaiubbDxK/+C7vlztpFYzCh5onwqGTPGMI36PNj5iN3jO5RFQa3SZaG9Bhge7t5gHB2TJmOSPKZZW+by+hs0Kl1QEnBtRIawICJT5Iy2ttn6vd8n3nlEmY0pyxgiQ9F7zBj7+WlhATpCKIo84fDNN1l4+UWaGxsIWWKksKxSYeNCPn30HfIy5svP/hb98QE3H34LY1LmWxtgSm4/+nOE9Lh27pe5fulf8ucf/J9sHdyiUfuqlRNaZCrG5EwfbWHi2NL9yhhR5pSlfTRZajBQQDmaIMpyNsf72S5bWGfc/eg93EqLNMsYjcZIqeh2Wry5vY/vh9y/e59pnDAdT9i4eJ5/90d/wtLiHMtLC1y79hxFVlKanGajzrPPPcdpf4ApbFbmC9ef5/sffszJ6Zi5uTnOn19jeXmJOC5YWztDEHhMJ0OeubDI4cEeX/nKa1y8cJa9vQOmccrtO3fJypRBr0fflFy88gwGwWQyYW93j7W1VdbPXeTRvU959pWv/cjv8ROq48M7t1jfuESe5+zv7bOwtEhRQne+y2ef3UYKQb1RY2llkQvnzxGGPgsL8zzcfMze7j7PnF9kMh2xurLE3NwCSmuajSW0NvROJ5ycnPCDj27w0ksvUJYG7fhIR3Jt+Rr1mk+eF2glkaLk5o0b7OzusbN7wK9885f4/d/7t7iBTzX0OTkZkKQpr732Cq7nMhiPqCUNwmqThzc+YGF5De24f6d714/1RHtSUDVrHlpnDOMSt96gFgS0pzH70Zj7yYRHjXXc4NeZP7lE6/AGjY7EUSVZdIh2qyAbhEGd/skh0nNBVDjdO2Jve4/WXJdosocTLnJ6dJckyemu/xLD00ck0x5OME80PSKoLZAkI+JkCLJCFE/AXyXOQ44e/ABq65yePiY2PqfH9ziIoBdVGKsu+swGi5fXubK8hler0W62rHRPOyA1EkGuNQQBDiC1R025zDU69PKERhiCEPiOS5pl1F2P4yyjIRRZXuIrSUJJXpQUAhv8iqXOSARpnjPMEppCogpjJWjaRSQpmQBZlDawNM8RBYzjhCRLrV8iL5hOpmRJRKUsudTt8PILV3j+7BrzjRqu1p8fpH7KDzPHCzidTBkPerhKgVYEXoB2FGWUUmoPEY9QjiKJ41kmlc1XyrIUBMRJzGg8pMhLlBug/QqDkwPKIn6KoQ3D0AYZK42YHVjjNGY6naI9n9xopuMheTrFmRVPUmuEsUG9g0GfNE85HfWZW5pnfWODarXOubNX8PyQk5NH5EWCAdQMVR6EIZ4fkuYpC0uLNNo15hfnLbpdaWqNKnPzIZ1nlzg42uaotz3LygBH1tnd2Wf/8CGPP35Eza/iCE2z3mR1eQXf81FKW99TkqBnhMNCKpywjspSQtfBlCWe582IcGZGfrImczHrVtupnsLV2hbsAkxu5SdP0LjaneVnZRle4DPzD5ObAjGjUhljz2/WBMwX7rdwXIUQBZ4cM0oH7Oy/zYXz36BaraD1CnE0ZTIaotSxfX1AmW/jaTgefJ8o/gWarfN0u13iaEq/P6A0Q1y/wdr6f81KkSClodO5bjO6rN7lc1zwbP3VA2dZloxGp0/N5UVZctIbcuf+QyaTCbaBrGYTKd/SKbXC0dqG22qH+3cf8L/96/+VX/uN36RTr7F+8TmuPvcKB/u77OztwNExURyTZfkMRlJi0Jyc9BmcnuB7Hq7no5T9nkynY4IgePqao2iK76tZZph4+iPsG0EIhTQG1/NZXFgkTyLufvoJh0cHCBRu2KHdPUOjOY92XRqNBu1Wx8qHk4Qyz5jEMf3THo/u3uLo4B6+mmBW11iYa7O385i5hSXqjQaOA67joLUhL2AyHYKAduuLjgz/+VrGGJRUSG3zhkpp4UOB689iGuweEwZr9DYG39E0qhWUUozjiCxL0TrGcR200jgzoIVUiqIs7NRLKsoyt02P2d7VWlPMGlRlaWlw2vGoVn40/v8ntZ58d/4xFFOFmbJ3coPTaYDQJb3pbTISqv4cL116K2/dAAAgAElEQVT+VYI8RAgHk8+KnlKQTTMe/H9/wODttyCNEZRkm4Kp/AFCa7Y/fAtZCox0MVozOj7ms9GQF3/7f6DS7VhQxCyPqihtMyRORnxw699zONpiY+kFQq9Omk3ZPb7FeHqEq0JW569SDVuMpsfcvPfnfBj9CV95/jcIVRVBORt92yLNlDmHH35EerhPWcSUZQLlrKFjLLb9CTFYSkAbDDlJv0f/7j0a62uIGSgLY/1YST7h4OQWa4svURQZ37v5O/Qmd8EYto/eRmIwQiFVSJz2+eev/k+0G8scnT6gLL+CELMcRGNVKlHvmCybYEwKFAgDpe3xURZQqid/13qTsyzHcX+2wb3GGHY375AkMYVruP/gEUWWMplOWF9bpdqocvvWXRxlWN84SxCEKKl47dWX6Z322N3Zx3N9wmqdoijZ2d5i7ew5mkgO9vf57PY9PE9TFIJWs0Wz1SGNxhweHCOkw9HhATuPN7l97x5JlhMGARcvnOUP/uA/cPXaFRytWZybp92o06xWKMuSr/3y12g2WkzGI7I0I8tyls6c5cN3/pgiTxGO9yOvaZJE7Gw94tU3vkmaZaRpRp7mfP3rX+X6S9d4+823MaakP57guT5aCMaTKe//2z/i1Vevc+fufcaTKZ4jufLMJSaTKXNzC0BBnpW0Wm07oc1Tjo6P2dreJc0li4tLBGHAvfsPWFpexnVc7t65zdb2LpVqhVdeeQmlHFrdDtVqhUebmzx4uMmlyxucXTvDZDwhTlIebm5xbv0MJs3Y2bzL2oWrwN9+//qx24NPpAa10EHJjN4kp+r4eHWHwNFUY5ftaMqh32J79XUOqqu0D24wN95GZhl+2MV1wPczzj/zHPuHJ4x2h5SRYdgfkOJw0o+ppD2M0IwGD4inOWWZ43odDCXDacZo8hluZY1oOgaVMR4fMzzYI6XKUQ+Ot3Y4mWpGThUWzjD/wmUW23O05hao1xr4fkAlrDCQkq52kY6H67hMMSjHIZSKuh8QCQF5gScEY2nQrktLuxxnKZS2q5/lORUpUUJQlIZJmuA5Lq6UFEVBnuXIskSXJYkQqJnUb2vQY96voAwkcUScF0jHYZImOAZMmjEmhTRjNJkwnAzpAK+srvDlCy9waXGBdq2C80MypZ/ljUQpTULJW9//Dq5QNuXcdalUagxHMZMkIZ4MZrkptvuWJDHNVpM4jS05slaxciLPR6kA7QQcHT3G8xyKvLCf/6CPEALPC5BKkeYpfhDgupqabNJpnyGVMdpAlmc42ifLUrKsQIcuzVoXz/e44LmElRClXRzt4vs+1WqN4dgniwrSLEGpGcChhLwwljhYCZmbbzMZjTncO6BWrVGpNxDGwdSVlYN6Dhrb0V9fusiFi1c47J1jMh0RTyNOT47ZPzxk7+4+eZZhcsN4PLEHJCVtJ18qfLdBRSo8T+I6DoFfeUqPSrMUDFSCEN8LUUqhtINbqWOynJrvoQQzyZmDfQoZ3Nm1FEJ8jk/WHmUuEMkIUVrzb1FaMpgAavPLX+jecRyXZvMCZ83XEVpSr23guAHGCKS0k02lbWErhKBWXeDM0i+yvKApyVmYv4pW1qivZ4fNYXSKox1ajVfRWiKURREnccx4eoIUWH/Kj5hNZXlufX9ZTJEVaO0QJzFpmlIaK6dzPWe2z6s0W01arQ4L80vUG9bbhTEIU/J7v/N/Md+ucfniBq+/9CLT6TM83t2hf3rKaDziwcMHPHy4OcsEKshyCyTQrg9CUhZW8hHH07/0Go9PBpz2j1hanKcShpbyqKwsWTwprKTCcT2UkmxcuEi70+Xevbv84P13+eD73+LRbo9BrBmlLvnomGa9zfLFaxRFzPhknyzqIYqYpY7H+QtrXLz4AmfPXWJ+adlKKqUkzXMMFq9eIhiOIu5t7rA01+W1V/5pFVOA9TbNpsJKCnLsIbEoCwzFDEKWQpHiiJJRGtPvnZAbbAGsrRdKamnJfLMJvxB2GtBqtdHaIc+zmW/FNqYQkiLPn3ZEHMdFKsX6+hcPC/nHVEiBPRw3a2dwPINQ0GosUq01eLDzHXYOb1OvNZ9OifPcZgUONx/Qf/89TDKCIgGT2+IEA4nACINSDlL6CONTCIge3ufg1i3Wv/plO3mXjg1oFlYKvH3wKQenD3j56q/iewF3N7/DNB5SCVosdDboDXfYv/8Z9XCRaxd+iWfPf53v3/4jeoMdAu+ijZnAbgkpDVk0ZXznHqbIKMmt9kAYW6wUoGfDUGvRE0hj8eyyyIhP+xR5CbK0E8/SQAFJagEAc81VjvoPGUy2KIocIWch5BJAYQrBONpjEvWpVTr0BwcYU8zIk2a2z52ZKkJiyD6HcogZRl0CVtyCrtvswTiOCCufe3x+2nvQYuEz7nz0PtX2Mu9/9BmOVqydWcUgqNVqXH/+Gndv3+few8esrK6QJgmf3vyMjQsbhKHPWw++i9aauYVl+oMhR0dHNFptfD/gpHdCr3eE7/uEYZX19bNE0yk3P7nF6pkVms0GR4f7PNh8TKVS4cvPP48UgukkJi+s4uXb33obIxS+71GrhXz5K6+yuLhIHCXs7uyDMAwGA5aXFplGMYPTYzrzKz/yfY8HPZI4plKvs7d/SJ7nPHr0mCtXL7OwsEB3aZ533voug+GENEkRlLz+lddI0pLhcMzrX3qVvCz4+KOPuP/gMdpx8fyA0XDM9vYWV65eo1KtsPnwkK3tEWma0mx2WF5e4rR3wubDLSbjiHq9yqOHjzg8OuGrly6glcPNm7dptWoUmcu9e5soKXnx+WepViuMBkNWV5bZ2tnj45uf8frL17jz0XssrZ/Hdf/2+JGfiNbiCTY09C1u9agfI4Wi7fsEjkPNC2nFEx6nMf3GKqOgw9Fwl+b+LZqjR8w5DTyd0FlYpdJa5v6DPZ55cYEXvvQ6N298YCUruY9gzHQ0Qjge2u8wHD/AiAbT8SF+e53dnRtMs5hBZDiMNINYMEgFceMS3soSndV1lufmac0tUK03MJ5HJajgS/ug8lyPURwx1+zSL0uE61JzHIueVpLS9WzXT8zoMzMTfy4VnrY0HyEEWV6QmpLSCBDWjxJmJYmjiOP4iYjaBtIqQWhmA+miZDAZk8/kVmma4uUlJk0YpwllkuLmBS2teH1pjmtnX+LS4hyN0B5ennwWPy+rLEsKB/xuFZMXkAmE65DKnJXzG2RFQn+4T5bnaGkPtgao1ipUKiEIiXbsZM11XFqNRWrVDo+2b5IVCXluC4iFdIksSwnCCr4XkKYJWrukaUKz2WFj7VmOezsMR8dkhZ3eFEVuASTMciwMuL5LKTR5lpGmBa2GAaNIkoLBcEhR2Jyfw/19omHEweE+g8EhSRxT9VyivSO2P7xFe2kRHQR055eRecDR6S4np4cElQpBGJLkBY4SpFlOVpR4lZDV+lkWVleeYncdpekPerZAFLYIdx2PerDCyfEup8MdeqMhgcnJ8oSygNFoRJIm6Jmfz5qTYTKKqXptalUHTEE9rBP6IQJbPCil8R0HpR081yUvDakRONqh6mr7/ymBlspCCByHtv/F0vy01lTCZRqN36JWr1vpo1SkWWYfmI4tWOI8QhcKz6tx/sJ/hxIC6biAJIkT0myKUrYz35tYnLvUGu1KOxXOEr57499zNNrj9Yu/8tTQD389wCFLU8ajAcYIHNdBFuIpsEIKGyjsOi6dTpcLF56h3V2gUavR7bQJPYdQFgTa4AiIp4pGGBAUY+ptj6Lpcnl1nn6U0Rta9Pre/uHTPCvHkQShj5QGrRVCKrI8Zzjos7x8xqKz7Sthd7/H/sEpvu8TeC5B4KG1wvc11Wp1RqjMURLyvCQpPCrNNZpnCupRg425hHFc8uFHd9i8/zZBpYFqdlldWeTiKy+zujRHXuR061UbROt5JFQ46GWUZsB4MqYS2IiJRzuHZJkNLA18lwvrZ7/QvfPzuJ54ptrdDnvbO8BsViiwU+EkoTQW3DEWhl7vFCOEPZgrjTHYzJlaFe1ppNQorWaB6BlKWz+WH/gUhc0AM6VBZraBVRYlQtoDcJrmOJ6iMQum/qJAFP/YCikhBI526Y3vMunv4fsej08Szi//MxZalzg8vc+F7PqsmHJm5yIYPnyIGZ5gijHM/D//WZxsWVBqmxtmCo1OE0aPtyi//Kr9XpvSTheNoTAZW4c3adZWqfpNvnvjd9k9ugUiw5qHBCiBKSSHvdt4foVnVr+Kqz1G095MLmpVIBJtfZRlSRlNZve+knImEf9hEPYTiakAMKWlASr91ItJaSesVnI+C+812IZTOprl02UWsGFAaoGSNhalyIuZJLtgxh6eyZztNRRK4bc6P+QNtL4/ORuw2WcZlErhdOaQji1mf9Zrd/MOUmmmSc7K0jye79Oo13A9lzzPmYymvPbaK+zuHrJ/cMygP8BxHHzPodHs8Au/8DoGw6PNTVrtDlJKRsMRSko6nTaTyYg0zVhZaaGU5Pi4R1bkbD7cJAw8+sNTClOysrqMlJLtrW2KPONLr17n5iefohyXg4NDOnMtvvzcy7z08nWrDBqOOTw6nhVZVaRStNvzHO5s/q3F1NH+Fp3uAspxKQ0MxxPiyE4Kq0rz8ssvMRqNefPNt+id9lhYWOTx5mNe/9JLfPzJx2jlsHJmlTNnVrh3b5ODg0OSNGcaJZSmpH/aozvfpd1u0+/38byAbrdDEicMhyMbb6M0jx894sKli1x45iLLi/MMhxOyPGN7Z59JK2JpZYXl5QWiSWxzpjyXRrOBwebJRUmO0g57m3dZv/TsbJv/zfeyn5hw/Wmor6dZ7oT0RgnjxFB1PXzXJdSKWuzwKBqzqTziufPsNZc5HPbYH+zQGG6xUNG06orXvvJV5uZapNE+WTElNQozOcZtXEE3Ino7H0IwIpchp0e3Sb02+1s3Oco0w6xB4jVhfonW+jkuLa8TNJoE1Sq+F+AIiXJcXKUIHIfU9cm1Q8v3qbk+0g+RQYBJE2pBgEJhtMsojhBZDsqae3VZ4kllp01ZRiAVJ+kUDMRFZoNnLS+UcZYwykZ03ABTWMJbnmWM4yml65IjmRQ5ZZwwMQZKK8dIkpgiL6k4iudaDa4tdLm4MM9co0bgOD/3D6ssz9k/3kc5LsotCXRIGFZwtc/66kXG41OcEIv+fTJNMzbdPTeCNEuReQpCUpMKoRRKa9I8RyhtgxGVQykKwmrNatYNeEGFLEtRjmPDebVEKpcozUjThCzPLVAhT8nznLwo8D2POI0pCot4lUai8l2O5Qn7u4/oneyRZQXR6QB2TwknOYPdLYoiISoKTvdOOPPJXXJfsxfWSMOAvfVz3DhzDlkXSFfg12pUu11UHOB6mpPRAXEywQ99pLSFo+P6ZFkBjqTV6GBsIixRHCG1y8L8AvVmQOXUozQWUpEkCQpFaXJMWaCVJoojfM+3HcBCce7MNXb37rN7uEWZFxyNe5SlPcRNpxF6RgwLwpA0TekPBzg4nDtzid7pIXEyxRjr+2h355g7e4HWF7h3omiK51Wp1mromUdnOB7w7id/xlLnDMtzF20wdz6ljFIQ1sSqrV6KJE15/+a3OOrv8Mbz/yVaaqp+A60dhJyFZJYlu4f3OBg8ohI0GU1OkDMZ55P1V9GoURzbIrXIrDRVSaqVAEdrjBFoR6O1Q7szx5m187RaTRq1kG6rSaMaIKZDTDpGFCmtbhulLEZZOQrp+MigTj6YcHvzMfsnPTzfx5iSLM+YazcJwyrTKMZ1Chwnw3V90iSlyAuka79D2tGEYZWyKAiDEEe7swkRTCaGKJ4CgjhNZhQvQxQnTKYRrhtyZnmN0WjKo70jpFFPJbRJklOvhnTbHRa6CwS+g+N6ONolK+z0KS9muHTjMpkWTOMERygcR+BXXWr1GmHliy3Efx7Xk4Jl4+J5bvzgI6SQeEGAVpopYwuBKaQtgmaHSCWtnDgIKxZMkqZoR+G6LkppgiBEOzYvLstStHLAgKMdPM/KfO2JE4w2uI6HjZuAdrtDs2nzycryPzva/9jr5/3Z9PdZQggWFrqkWZ+0GJLHIBXsn95kvv1NkvQ2eZ5iys8lt0WRE/eOMXk6y3Gy1/pJ/VraYY6NP5EJSgaYoqCQBVmSUhYGxxUgSihtgZykEdPolNXF5xmMDzg8vU8hUhA5YJUDwlgfLWhOh5a+57khZZnZyRKSUlgJMaUCoUCAKSSYz/10BjCz/pIw9oU/gZ8IKTGOwp3r2qn3LEz4CQredXxAMpmOCb2mxccbm+copYJS26JNlHhuhbBSZ7BzSLO6NLPoGp5kbCmlaJw/x2FQoUwTBFMQKaindRxIUGFAdW0NM/Ov/SzWk2sXTUfc+eR93NoCR0endOc6FIWV5lcqFdtEdh18z2a0SinIiwKpBG9+6x267RaLiwukecpct40RhuWVJYIgIEliTFHSaXcYjUYIBFmWIZVkcWGBssw5OjxgYW6Oq5evsL+3S//khGk0Jc9ybty4xe7+EVprFpbm+NobX+bq1cs0m02iyKqC6vWaBdkISwqtNlsc7W5x5fqPfv8H24+oN9v2oysNges9bfZHUUStXuPZZ69iSvj223+BEIK9g0OEEgxHY3zf5+ToCEzJL3zlNQ6PjxkMx3S7cyjtoJQiS6yPPvB9ms2m5SSkCZVqyPLKIkWR0p1v0zvuIaXi3t0HnJ4OaDSq5DMVThD4BEGA486sG5UKWV7guR5hJaR30qPbbnPn4/eYX1knqNT5EbXUT66YerKEEGgtmWsG+NOEk1GK0g5tP8BTilBpgsmI25MhkVJU2yv0Gl32+ivsRye8mG6h2ceUIbnQjFMohCIvBUd7NxH+HIOyw8nOCcdJSS+qMfTqmM4l6iurLCyu0O5YQ79TqVJ1fXpKMqc9HN+nNGCkwtEOxnNoaZdKWLUXw3GY8wN6eUo3rKClphAChUC5LlNjCIS0uuEC60GRmqjMGRdTe/gXCoVAJiljJXGyAmkM06JkmlnSnqOU7ToWkGcl0yQmKTLiOKaIU8hSlj2fjeV5Xj6zzIWFeZphgFbyL13nn/dVlDlHp4ekWYrneaRphhExhC5+GDKNh8RZDlIixCwtXkmiOMVx7A0pTVIKBHlaouQxkpDhcIJQgiRNrA9BKYpSkqclUKLSnKIsKYqcLOmxLbYYjQcc7u9b/GuWEk9iTJaiHU08mdKbRASOpr9/bGVtUcojp0Z59z7O3jakKd7VF6lVqoRv/yeawwkbymrJD3J4r9AsOgXXU0PR65MXkI3GHDsNxm++R350wn69QnT+GW7lJUqVOMttgm6TykKHUkv80EdpDy/wSOPUottnAa5oQSUomLYzRtGUJEpIUysv8z2f1IgZZUlgHDClZDpNERIc5WFwccMKrW4XjGFxxcFgmE4muDM4Qp7lZHmBq7Ul8IRNVpef4f7mx5ycHhBHkfUneSV/TW/1J7x3CpSWKK1QygYyf/zZ29zafo+V+bOAQc8Q0Lm08lo98zyVZcne/gNubr3Lavc8cTLFdXzOzG0wmU5AFBD4pFnEu3e/RaexzK3t97iz+Qlfv/wbyNmk/YeR1k/WcDggnowojEA5DoHvsbC4SCUMKMYxruujHM1pv8/B0SHNdot2d55Wu0WtUsHRZ2YER3CVxJFQCklcKg6OT7nx6ad8+IOPuPfgDqcnxxZV7nv4xuHa1Ys02x0KI2ygIIIsi5lOTkkz660zxuAoTaNWw2BwtbYofuyBRGv9lFboei5FWZJnBUVZkmWaahiS5zn94YTeOKHIC1584UWG05xhP2f/eML6SomUAs/1CIIApTUVGcwOUVCaktzzKIoCz/VxpINS9vd7XvCUSPdPbRljWFxaYu3sWR4/3MTRCu375MUPScTTlLzM7WFVKAR2QmxMivA8gKdZVY7j2Ew5Y++16mmgpg19FdiuPoU9lNrJlKXRzc/PPS3kf9JL/BQhRz/NJaWkUq1RlMUTKCIAaRZRzJDmPJk2mhKJlbyVZUlZClu0lOXn23/272dsHyjBlBnS2GmNcu33uSzttKaYURjLwsq6fbdClk8pTGqDfoWFFBjs1EiUCik1UriYMkdQ4vs2DsT69J68PoN0PVSnjdjcRJYuZuZffgp2EHbmZQmjzuy5q1H1OrWzazM/sd1/pSmRUhIGdWrVOY5Pt7i49jLN6gpHoxGWtFfOJlwKpT3WFl7FlIb+5JSrG1+3hdpMhv4kAqB9fgP/zJolABtbsJZlCsZaJRCg55bwFxcpioLJdAR8sREef9Mqy5zbH75Flgv6Rz18P+SDDz7mypWLnPZt1luz2eCXf/nrvPvuB7z/wYdIIXjjjde5+ekdJpOI094peZHzW//tv6J/esLOzh5znTpKK6LEZhJ6rgv1uvWBY2jWAmqBZjIeceH1l3n/+x/x2e13OT09oShKnnvuCsPhiGa7ydmzq/i+j+/7jIYTC7kqjY31kYKzZ89w/8Fj9o9OOLO2zOLyGY53H1CWxd8IEDJlyfDkmPmVDQpTcnB4AqbkwvlzKCmshWD2O0bDCc9evUKapkTTiNLkJElKvVHjO997zwK2Wo9ZObPMG195jYODA8KwglSKckYqrTcaOK5LXlpvd+g7eJ0Gx0eHLC0t8Py1K/zuv/l/2Xy4heu5NFs1Xrp+jXfeeZcS+NKr13n11etUKiHDwZD+aZ88z/n4kztcvHiRw+MeVUfx6fff5vob3wTk33hv+0KQSk98VPWKh+cojgcJcSoIHU3uupSxYFzkpFFK4mRUqxWc+TOU4gwPx0v4w4TD3gMKPPqFYGc04ODEsH8aMSpiJkET034Bf3WR1tIy860ulWYLb5bz1KnV8YUkEXbcV5WChnJIXBftaCQKDXiuSy2skACFMajSkBlD1QuIygJfytmdBGRpMHkGUhEawXGa0I8jRnlJp9HAQyKkJs9y8rJgmiYIpRFFQSHBM4I4iojyjEII0ixDG9DG5tZoU/BMtcqFlUWeXV1mrdOiGgQoKf7Kdf2Hs4QQBI5PvyiIY9sFj+MEzJjBqE+c5ozHY+sh0PqpDlogGQ5GiFKSpwkSGMcZw0eHbJcPOOptQxGTRRFSaQwQVisIV8/kLYUloo2nJMd9PhpmVLtzjB5+intySj6eQJwhkhRfSco4Rs2kCa0kI5CGytoS3d/6bcY3bqAf7yN8Rf3SZdyN8ww+/h5eMrEyCAUjAVFh7J4yIPTMpNvusPDc82SHD5ncfkgex4ivbRBv3mXyZ28z1IoTRxMtNEnDKroS4LSqJMYGugbVKrpWQ811CCseOhdkt44YygnSF4wHI4SWmCTB5AajFF7oI12XwtipnVKSit/AL2ocnDxCuRDHEX7gk2Y5pjSMGWOwIZNSWOS8KQp0ETLqjxn2R1BA4FfIi5x2c4F244v1vDQbLQzWE4Ip2Tq8z+HwAc+sXOXPPvlDXjzzFS6tX2ehtUoQ+Ehlu3qOUkTJlPfufouzCxvc2vmYk/4Rr2z8c1zHoyxKDvZtrs80GlEmDt3uOs8thByd7FoP1qyLZjHIn988y7Lk9PQEoSRSFEyiKVk8pdWocu7sMrfv7aKVtrr06ZQ7D+5xMpqwfXDC9esvc/HiPLgBhbQAgMSU1k9kDKPJhI8+3eSDDz7m6HCfKIqJ4wQtwPM91pa7PP/SS0RxQppmKGkIKlWUDplOpwyHA8KwihCCMAyoVatPPRtgi0M5gxXYUGf7HrMst9MMx5lhu7OZLFJQ9X1+8asv85u/+gZ3H2zz7fduM00i4sgGT+eF9T64M+AGwkoGiyyjKI0lbQqJF5SAjS9Q2hZ0X/T6Iu6VP27h8WQ/vfDSdR4/fAQzwqvr+WSpjSiQagZBmcH3ngS/GrBTRAOlMWghmKmhSOKY4aBPtVa1oJ9ZBpUQEpQ94MgZGt8gqFYqtNutp6/pJ7n+sRZS9praHK8SW5+qGVzPkR6YEq0CpFRPPawoEFLiNpqzSYkttCSzAsr+t3YiNPuRQmIEFNqhurKCEIKymP05BkOJlArXCUjSCY1qG2E8ynKMIQVTUGIJglIEaCNo11eYxmOSNKMadqyHDtAoXM/HlCWFUtQvXGD6yQ0oHDBVEBGiLJCyxDyZeAkPIR2E8hBuSPXac1QX5mcTqZm6ZBYQ7Wqfs4vX+eTOf+Lsygu89ux/wzsf/w7D8WM7G9MaR3msL73Ccxvf4Pbm+9TDLvPtc0ilkUJRlnb/KyUIWi2WvvFLPNzbpRwYwAERP33fQldov/Y1vGaL4WhIHP94geY/zuqfHHDz/XdZfuYVth5skecD5hfmCYKAOIrZ3tmjVq9RqQZsnD/L619+hYf3H9I7PmLr8RZZnrN2dpXlpXneees77B8cEoYBWZ5TzoKhcyOZTGMcz8GRBZNhxngyYTgcc9rr0zs55sLZVe7dvc9oPKZSrRInU0LP5eHdh1RqFZ597lnOnl2jXq+xMNdFYkjSlCRLUVKysNCl3x+SZTl+pcbxwS55lv61xZQxhixLGBzvs37pBfIsw3E17WYb13XJi4IkiQnCkG63xQsvXqPfH/Lo8RabDx8wHIxoNWsk8cRCd8ZjfM9lY22FWzdvsrt7QLfbplavEAQBZW4osozBNKJS8Tk+2CLPczzPZ2/3gJs3P2NxcYHFhS6lMWw93ubx4y0WOk3m5jqcv3iOCxc2qFYrFEXJ9s4eSkrCMGRubp6d3QO0I+mcXeb2h99j/fLzdOZW/8bP/At7qj25oXquZqmjGE5S+lFOVJZsZgna9yiV9RAdHx3hhCHtRh2/uc7olXnU4IDx0QGPRlV+MGiSaBDnazTnFlnvdNHVKnOVOrmjqQoHXNe+mbLE9UOMdmkrjas1C46LKAqSImcxrDHKcyraocD6QJIyR2tFZiwuWynbYc2M3biOVCRpSlwWmDIiE4JRmuApTS+PiE97dGsNkiRGCkkURQSuRz9LydOMrCxwjCDLc7I0IYkiUlOyUUtLOp0AACAASURBVK1ybXGBqyuLrHdatGZyIcE/vMLpr1uOdnn2wgvsbm0zjccIZRHmkU64Mbba2P5JjzxNEAWUUczo6JhsOEbGKelgRHTcw0sS5DQmMCXOyhr11TWGf/rHECdkCEohmAqB1AqkIDMGIwVOllNLMtory5z97f+Ro7fegTv3LJFRfM45e9ohnP1oCQGK9Y3zbC0sEMmbkJdkpz1cLlppZg6lBJlBnkMINISxUoiZ9EBUawTNJuM8J3BAuILuxQuMdUH03bco8oIkLijGB0TmACPA0ZCUUMzkH0XoYL7xTbLdRxQf3+KR0OTNAOU6lFGMchzKLGc6TZFaglboWpVs7QyyEuIf7XIwLrjnB6h2iHFdkjwlbDVtLooQFHmB4zkQVEiCCnJ3GzFJ/3/23izIsuO88/tl5lnvfmvfq7t6AdDdQGMlQBIgQYEiRzS1OixN2OGwHR5H2M9+sMfvDkfYj37yqyfGExppQh6HVo6kEcWdIBZiR6P37qquvequZ81MP+Sp6gYBSJQEgAvwRVTUfu85efKczO/7/gt7Xszbno+/0MREIcGyU7ucXpsn/CkImf+UUMpzyZQQ3Lx5k1cvvcTWYY+T00t4UrK+f5VTSw9Sj2rEsfNy6/X6DAdD+sMDtrcPObO4zEJ0hjAK3GZACianp6iPQ4osR6k2nzn7HL4XMN1aYm3hQazJjxMNePd96PhJB4yHfYwuiWt1MAWe7/H4oxfZ2DpkPM5dBVcXpOOE/uEeG0IQeD6e77N84hSNZhctPAyGEkMyHnPp7Td45ZWX2N/bYTQakqUpRZYjfcV0p8XXv/ZVZheWSJMxURxTFiVZlpElY+SEYDweHR9nu9Ug8D0ODvuMRgnmqAosBFK4ApEVR95s8njj7QcBdev6WA+sKZ66eI7z959iaXGWz39W82tf2ePmrTvc2dx0xtdFSVlqhqMxcS0iCt2cKLRhPE4QWFqNOnEUEvg+rUaNublpZqYmPtK581HF3y8J/HfHUadzbnGeheUF7txax1eR69pnCUXmYDryCGZlXbJjxBG0ynUShHCCRUpIPM8naIdkRYYQEuU5FdDS6HugWgYlg6pzrZianiIIguPj+TjG55chtNb0er3Kr65aNqygWVtklBxQjybxveDu7wCEoLGyylathi1TsKbixlUhj/8MRIiVEUYK1ESX9tqJqmAn0BiH4EDhexHN+hQ7+7dYnDnN7MRJbu8MMFZhtOvUWAAV0aqtsjh9Pxs77xD5XVq1GcBZiiihHDROKnwTMP3Qw+w9/yOy69cR1qFFBFlFgipBuPe3UmG8GH9+haUvfhE/it9lzSCEdAI/UnBq+XFubLzC9378Bzxx/tf5taf+R0bDnWpOS8IgplHrcuXmK2wd3uLpi79DLWqipDruzh4lnEJIlp56Ej1O2fzrv6LY3XFrZi0AKemcf5D5Z7+ECCKUSt4F1/644/pbrxI2Jjg46DM3O8P1G+skoxHXr91AKcmFC+fQ2tAfDvCk4PwDZ5nqNLnyzmXGyQhhQJiSQX/A5Ws3aNRixuMxZVkQRQFSCWpxnbLQeFLTG6UEYcTG+h0ctHLMq6/tcPnyVVaWZjBGMxiM8YQiiH06UxOsLC2wurLI2fvOEvg+AsfTr9drjAauS6MCH6sLRqMh7Uo8KRkNCD+AMz0e9ihLTVxv0h+NsLrAYtnd2aXTbtPtdkjTFAmcOrFIls8SBoIoEFy/sU42HmOBvCiYmOiyvDjLd7/7A/JcU4tD9vYF+wf7zM1Nk2UZQRBRFoYiKxmPR2htSZJtDg965GXJxuY2p9ZWoCwo8pRSCASGzzxxkdn5OaSwDPtD6vUaC/OzvPLKa4ArzKZ5ztriMr3eCL8xxdXXX2by2Z9BMnUUrkXr5NOjUDE8KFAWap6PUArp+ySjEXe2tujv7ZFPTRM0G9QmVjCNWU7PneLUF36DZDhwm1Lp0c9zCmuZVT77GCLpUViDpzy8wKfth4TKpwQya4g9n22rmYjqKOURIDDSGcz1yxJPCMaFOy5rLfloTCwViTUcmoLJMAYp8KtJWgQepiwppEfbD9FlyeFwSFI6NbW0LLAGwqJE65LReEjWHyDznMVWg8dW5vnMmdOsTk0eez8djdUvUwgEqzMnyb93iR//5X8giEL8wKfeqHGlMMx+5knGL/yQZP0OnjH4aYbMClrGEFsIAR+IcRPV9wWn/ut/QTQ9w5t/+sfIQlMcYc85XpeOEBNoIADCZouzD16gUIJUgOIu0shYKHA/k9IlMcaA7SUcDAakYZ08AE9Zkp1dBht3KIUisC6ZEhrGBuoIQgFpdTyeBWRIEAQU45S8AOn7mDBGCeWqjRpi6Y41BjzPJVAoKPMq4fMl7ac+z/jlkNGPXkGaEpOkVHstRxAWrkLqEPMgd/vUV07R+PyX2fo//lf0oXtAJbi/kQJyexf+a4FQQLQ0TfN3/xvG114ke+VNBJABJpCkUcjD/9v/zgO/9Z/S6U4cm8R+VCGlRBvY3dvHUz5nlh5idfY+amGLB88+hrESzwurFiDosiRLMrQ2NOsdvvDQ14iDGqcWzoGQ7O3t8YPvfBtdpJxcO0G9HlXCEaK6R8fsbm9x585tOp/tvgfeB46UOhoOnDeZyUiSFF8pimSf+04t8djD9/ODF16nKNxGNkvG+J5gIOHGtRxrUoo8ZeXkGerNNsYaBr1Dbly7wosvPM/21gbD0YAsGZGlCVjN7Mwkv/2bX+XU2kkODw5dpVYXWKupt1p4fgutJcNB71j2+qg7VavFx0lPmmWuQFSUJKnzyDrqXJgSamHARKdFLQoIgoAoDAjD4Fhcw1OKlaV5lhcdhCbPC/I8J8ty8qIkjKIKJnK306HLksD38H0fz/MIAv8jnzc/q7h3rvxdCcrRNbr42KPcvHqDMHBw1TiqocsBCIXRBiPtEWIMjEVJDykFhSncGEpne+D4Uz5RVMNa5zOnqs6UNk79Ucq7G90wipiamvx7j/Mfe/6/bGvYUVgLo9GI1197jXo0w3i8gxCWOJhifvIsd/bf5tTSk9V+RzlhHylBSNrLS4RLy6RvDR3k1oAUzpDeNasEKB+rAqxS2DBi7vEnqU9OuPFUCisqXKEApXxW5i7ww1f/mIP+LufXniMrxuwPb4GsYZ1MHp3GMg+dfo6izNnYucpDp79IHDVQqtp74XhPWFCeor24wMpvfJ1r//bfUexsIzOJEAHGlsdrhZIhIozxFldY/e3fpru2huf5eJ665/hUpTCJexY/9p/zg1f+kO/++A+ox1PUwjpZMa6UBH3yMiUIa3zu4m+xOHPmbmJ25MdRvblSijCucforv8rcoxcZ7+4ifY+w1cIIgVeLQUmSJCUI45/ZXMzShGuX3kJGXb75N9/i6Wc+x9RkmzAMmZ2dweiS61evEddrbNzZBCDPM6IoYmZ+lvmZaRDQ6w+4cuU6xmiyJGZqcgKpBLdu3iYIfBrNOmlWoKRgNEwotaY72SbPcvrDEaYs2d3dcygoJfB9QaMWce6+00xMTjouMnCwuUW91eT7P3gBC5x74H6G4xFxXGPU6+MHIQf7PbqdDsiAve0N2hMz7zu+e1sbGOEjpOLwoI/n+YyGY5SU3Fq/zf7BHm+8eQlpLZ/97BMM+gMipTi9doITiwsc7O/zxtvvEHqSyFfs7u5yZ2uPTrtNYUr8wCeOA95+6zJSSprNGtpAFHj0+wOKomRmboaiyNjfPyQZJ7zUP2Rqqsvc3DTWGqbnZwjDgN2tbXoHhwgkCwuzZOOUldVlAj9ge3uHuJaRjkd862+/wzNPP8HNy5d4+HNubr1ffCzOiUeDHgUe90+1+E1p+Y87e7xTFkyHNfB8IgNv3LrBSy+/xOr0DCsrq7RbbRIlWJpZJO9kyOEAyhI9HrIgfepewChPnYIX4CEIfJ8gCEmFobCCGPfgmFENl1Ubh80SUlXu4QWFlIiyPFZcGuU5iS6ZrrcYZyV5MSZQrpJcFCXK98BAniWUAppSMchS8qKgyAsSXZKUBrKMlu9xsdXg/NoKD64ssTjZ/YUQj/iwQkrJal6gt3YBlxx5QPP+szzy9Bd56xt/wWj3EMXdyXgsDlR99qqfWSEohWB80KO4x5DvWHGoev5aQB0lGAJUMmbv2g2ymRmKS++4yod1xFojICnvJmJaQSEFRqdcfeEl+pkhC2KwoPcOyW7cIPOa1DtTSAnGWDZ6Y8YaRs2IGyajicEHRLPN6PpNyt1dJy3rxQy0YbSxgTEgPccZNtZ1w3Tl5O557mcCkJ6kHdfQnQlSJfExLuGTd7H2noRSu8QRHPSwPjtJ6+RJdjtt/FghBiMaQ1NV+FyiiQFPQWnc+QdFxunHH+HKay8wePVNfFtdg9ygy4T6rZu0Gi28j8FwNRmPkX5AvVHHlD7NRq0yHhXOW8vCYDDi+tXL6Lyg2YyZ6DTpyBZF6cwNpZRYYP+gx+bGOrduXucbf/5nLCwt0e10qDfqeJ7HYDCgd7hPnmU89MjDPPfcl99zX9pKXTNLx4xHQ5SEZrOFsCUFGVGtwZef+wLK93jh5Tfo91O0LtC6oCwyimzM3tYtXn8ppX+wxeTsIkVRsnVnnfWbN9nd3iZNRpTZCFumBJ7g/MWz/M7vfJ3FpVWy0SH1eozFFYGMcXDNNNknjOok4xFa6+Pk5+j4vUpOO4rCf9D4f9Bz6Yi/4Psetdr7Lyo/7Wv9ssb7zZ2f/H5peYmFpQW272xR9+qEUezmV566a2g0CMcbKbKCIAoqdTSD0SVHd3tRlhSFxmhdcXYMxnDX70cqPD/A4bAUk5OT1CpPsg8rmfqkrGWDfp/ewSE1b4oLy19HeJZOc5ZhcoBSNeamT1YQYUcwspVYld9qs/DFL3F9awvdO8RoD0yBoKySBYXwGuB52CCkeeER1p59liCMHHROKIwwCOGul/B95qfOsLpwP69f+Q7nTn6Ozz70XzAc7WFMgRQeQipiv0lvtMdrl7/L0sw5FmbOIpSH9L3jZAclUEiMBeV5LDzyOFGzxZ1vfYfBzeuUSYpfr+PFMWWWomp1OmtrTD76KO3FJaIovitIIeTx11Sqfz6C6c48v/rkf8vWwXV2D52aXCOeQAhFqUtqtSZTnSUatQ6eclxed6J3tdOOiltHUOXW3Dyt2flqkaTiSGunjFkaorhGnhcf+xwB2N++xWA4RtGgM9llNBjSnZrihRdeZmlpAU/Ca6+9hu97lNpgjK6g0xlREDAz0XbiUkIy2Wlw2O/TajaYnppECsGJ1QV2d3fY3LjtrFqyjFBJ6o0aDR/OXnyMrDC8c/kacS3kzNoKpiy5cfMWk90O+7t7rN9ep9lqkacpiwtzzM0v0B8MODzs0e/1+cKzTzMeZ1y9vs7qyhKHvT55njM9O8/u5jpr9z/8PmduOdi5w8LiMlmeuUKoF3D52i3Onj7BxESXb3/r2xwc9um22+xv77C7tcntzS2CMKbf7xGFEbNTkzz5+EOcXF1FSMU7126SpDmnTq4S+5JLb71G6rmEcXOwQxhEHGhNd6LL/PwsnpCsnVig0YjpDwa0mk3iKHQiL0Jy8/I13s7eJgwjosgVDC+99QbGGO5/4Bylhlu3b/PYY4+wv7dLu9tmNM4Qacr2nRssnbj/fa/7x2pDL4TAU5IL012m45Dv7x7wen/Ivi1pN5ssLSwgypLv/+B7/O03/oSZziR+LWbxgQucfPgRGtrQ8gKSICaUitRaIs+nrnwy68xEXRtPESmPhnXymJ6x5FhEJQdcWk1iIdHOP8dXHqrU7OuCpucTeD7baUJU+TtlukRYp+QVWBgWJaSO06CkZK/IGY/HJFmKn+bMtFtcXJjjkeUFzsxN06nXfm68nz7OEEIgtEZmGVIIQmuPOyNpVnLljUv0gZFwHRODS7aUgMwCUlIKQSkFpQTle7z8V3+Lv7pK0eqgej18bQkwRMLia0tYKQ+VVN0XCXZ4yI1XX2Wr1iaLIoyQ+FKSSMXI8xgHEdoPKX2fstWBWoRodvCSlJm10xwurlAiWF2YZ21pgdcfusgYB8VJ84y3vvk3bFy6RPPzT2N6B4S9Q5plTiMrCV/4Ec2iZCIO8WcW6ff75LdvUpO4CmU1Hh6uO4aFLK+SRw1Bbtjd22O8d0ChDcoHk0NxD+Ze6wpWWE0rbSHqTlFsH1LGTdTOHmpsEJ6DJB7BG0XViZNUsJRai2B21hUaqqT0qOPnWei99ho6L7DhP2xj/o+JGzev851vfYfZmWnm5ueo1etEcUye5QxHQ3Z29lhf36BRjymyjD/4N/8PjUYD3/MZJ2NXGBEwOTVFVKuzsrzE//S//EtefOFFrly5yu7ODqPhECUEzUad06dOce7CeS5cuECj0QTey/84+ioMQ4RJydMhWoMUIUlRUo4OeObJBzmxusCPXnqLK9duE3gQh5JapIhCiaJk1NshigLyUmPKMXEINa8glQUykCzNzPHEYxd5+OJDKKUYjUaUpcQatzmQwoItUFIS1JqUxgnqfFDX56N53gg+IY+xf3L8ZNfKWotSikeffIL/9/f/HVEcEQQ+YRxTaicdba2pBA4ExjpD3qIokEK6TStOtbIoimN+VVGWBNpihXaKpEoeV/athdAPmZ528tKfQvz+4bG7u4/v1cmKGwx3d4miOgeDbYSARx/4Kr4KwTrpbinchycdbH/u4qNYY1j/678i296ConSqotU9a1WI12oz8fDDrP3ql6l1J/B8d08LJTHCKaNZYxASwrDOhdPPodR3eP3adwm9mNCrO7VaXTgxkyLFIlhbfpAzK48R+LXKe+/Im8wiSoPwfPzAAwRGGWbuP8fU6TNkoxF5miI8D5RyRUvfd7xz5eNXyqgCVzQ9UvGzVSJ/xJ2XUhFFDZZnz7M0/UAFuXbcXFfcc7BDKcQxnNUcqVq+J4zjQ2vH95VKoqSP7ykEkBYlAotS8l3Q548zLr3yQ8J6m0GScvb0KXa2tym0Ex979fU3SZMBnXYTzw+4dfs6WZYxMdFGeZJ2p4Wz1ymYmZrA6pwyG+PZkjiOKHRJs9khPneCJMuQUhLWGszMLTAxO8/i8kkmp2exVtDr9RwPGsOPvv037Ny8xP5Oxub2AVmRsbCwUM0XzfXb60gvYHKi6/i+b19iNM5RyufNN97mvvtPk+cFfhhxuL3+Hj4xOF+7g+11VBCTpRmep3j9jbdotpq89eZbNJsxeV4w0e1CWfL9H/4IIQTbu7sEQcCdO3cI/JCZqRaRMpxYXeKJp7/kiutK0W63EcD+3jYbN6+yu7XO7uYm49EArCEOA8ajYVXslMy1FCXz+FEd6fvs7h44sbJSU/R6aFNwe32XMPA5cfIEWZHzgx8+TxDWqddjdra2GI+GnDl9iizNaNY7XPrx8z8fyRRUGxRgrlHja3HI2n6Pv97a4dBYFrqTRFaQGc3GzZv0dnYIgOs3r3PuxBphu0NuoRtG9NMMX0DHDyitezBgnKLOYZ4yIWIKDBYYF6VTlvI8El1wkGc0PI/MWCcyoQtKQAmJKUpKBJFQJEnqCKVa08vGDPMUX0rM0GCM5XDYZzwYoNKME5MdvrJ2gifWVlmbmaIR3ZWD/CQsNO8X1mlps/Df/Q/84fYhxeE+Ns/xggBRb+Hf2mTyyS9y59ZtEuWTW4PyfGq+jzYG0WoiwhpaSQhDvDAmrtc4OTvJ7ak5ssEQnSckhz3seIyXJNTLHKELBlZgPZ+gVqOzuMj9Z86y0Z6kOH0/46zED0OU7yM9n3q75do5SjLMCiamJ6hFEedXllib7PC9a7cpgTOTHeY6TYZXbpFqEBi0UNy4cZM7GxssPPcc3ckpyiRDFiVnOxGvvvYmL6+cJLaGxVad0cYdktoEevU0djyilmU084zJMqdhLX6lCmUtCAvt6TlUvcX2W68702HtumfCFT/JoZIgdZ+VcHDIje0dVPs2+c0biFGOFM6Tw9oqeZMuIRNUnTFAI7j+4hv0bt3C4OCPR13CEqgrib2Hi/FRxsWLF8nSlFde/jFvv/02RVlSq9Wp1xvU6jGLiwv8J1//Z5xaW6vIqiN6vR7j8bjyGfMIg4But+sUf3zHc/jqP/sqWhuKIj/2IXHiC/57Fod7QwhBo9lkbm6Ba1cOMCiiuIbFkKcjpClR0mLSIatzXe7/va9z5dotLl2+ysHBgDxL2NlOODw8xN/cpHb7tusujQekWYbRmhMrc5x74Az333eWZrPNsH9AkY/w/Rjfk1gChBRgnRFuliZYYWh1Z1g+cea4K/Vp/PzGsZiJtSytLDO3NM/e1i5e0CYMI/IsxRoHkTTWIK1wYgZSuNWsUkwEeyyjLqTE98PKjoOqE1VUCn8eCIGxlna7TbPhlGs/zK7UJ2F9s9Zye/02cb3JmdaTFHqEJkV5IbMTJ2g3pvCkg85JnPectAJhXTLhBRErn/k8M2cfoL+5gU0yVC1Gej4mzVBhSGN6mtb8PF4Q4PsuUXE8qargJZzyJ9YghaIWd7h49lc5sfAwh4NNyqIkCOooocjzFE/5tJtT1GodvHuKLS7hcQmQqhSCjRTI0IeixBQgg4CaHxJXTGJj7LsScAflwyVN8v0LxT+phqqUBHVXdl0ohxxwxQHudrXgrmCKtdXe7u7rO5irREp3HLIS6TqSQpfSJWP6I5D8/2ni0muvMbP6IJOzDW7evM2rb7zFfafXSJMxtiyohSGDXh8hBIsLs8zNTTHdaSJtSZqMCH0Hl/Y8j6gxwcKJM8wtn2Ryeh7l+XhB4NAh4mh/yXv4YUIIwnvQCF/+jd9hYmaC7/3lH6NsxKisc2t9ndnZGZCKra0tlAyImw2SZExx+SpRvY0XBExMtCmLEiEl3elZrrz6fce3Dt5dVDVas7+zydoDTzqvqryk025y0O9T5hkbd26TpjmNWoNxf4C2BbOzs04c4vY6C/NT1FXOzHTMU7/yNR7/3K8QRu9FP8wvrjC/uAIczbHqOltbwdpzdJGzt7PJnVvX2Lx+iWTYZ6beRUqPLC+IzixghM/u4ZDNrV3293axFqIgQJcZ6dhyuH/ApatXefLJxzhxYoUsTbj81kv8ym++/3X/2JOpoxBCECjFg9MTzNVjvr29z5ujhLLV4vTJU5xZOYEpNYfDAbe3Nnj72hUeeuwJlJTkeY4vJaU17OQZnnA3qEA4w1tTMBISaQ0+knGRc5BlhIFPU/p0lE+SpIRKoYXz2olbLXSaMEqdZ43xPZS2lMagjSYdJ/SylDxJyPYP8IXloYUFPvvYwzy6tsriRJfIv5eE+cu/wPxUIQSjySnsb/wONc8HY52vU1zjgVOrXJzq8Gc/foPEukWi0CV+EDrikhREYcw4zam36mhjWZnq8szKPH/26lv0ixKhJIN+H2WhyAsC31Xym8ZSakutFnFxbZXnzp9i/Pyr7BclZV6SG00UBGAscRQxylKEUIgsQ9Vr+FGIDENUGGL9wCncVM/0QlukH5DkGYEv0cYQ1hu0p2ZotDv4kx7dOOahhS5MzRDvDVBYnj61TG/Q5/nLNxn0Bwz6h+wORuymCW/u71GXEpOkiLJAGAumJKrXOLN+h+3GJJy5j8ALGFgQnkceBIylM6etWYvNM2Kl6LQ7dCYXOHzlFdLONF7TkCUJtbKgJSG3ltBapBRI4Yx94zDATM2Tvvgi6WGPsFVHW0tpLLUw4tTaGR79F/89Igw+lmSqVot59kvP8swzz5CkSWUwqwjC4Bi65qaXu8+63c6xb867p99770PPU3jeTwdRuzfCIODBi4/jez63b75DmY/IixzlhQg0gT+LtQW6yCnTMatzHVYXHkf6EdrAcJSgrUCXBiucyarv+9TrdepxROBLhPIpS8NonIDy3QZN+c5Y2mh0noH08PyQWr1LozXJ8uoak5Mfrbrip/HhhrUW5Xk88dST/NG/+bfU6jFRFBOEoZvrnu+UYK12yZS1xPXa8YY4CJ0XSi2uozwPY4zzOPN9fN+Zy2dZhqcUnufMM+fn547l0D8MFb9P0hpnjGFra+vYI8jzZvD8AM8Pqm6h66gc2w9UNg1CSGTFIRLWUpucpjE9i1Ku4+SKy9atPZXkvfRcYY8qUT1OPir+OVSvJ6mMuFeYnljGHBXijOtMIhwax6s8L4Xg2BbBESMkVqrjapytZMiVkhhrndy2kkipsGgn9V7NnaMkR0qvKkLJ4061mxfi+G+11sdz5YgGdTSPXYdDHCdER/xxUwmtOEaZIzpb7iZmUqkKyuo28dVbVh0ydS/V6mOP6Zk5Gu0m/V6fPBtz7uwp+oMes5MNPCUQVhOoLr60TE5NMjU1TXdmns7kDEFco9mZwA8ivCCq+GPyH7WvvPdvwyjmyS9+lXMXn+DFb3+DN1/8ARONgJKQzc07zM7MkuYlB4eHFNowOzdLFAb4fsiVy5cJzz9AWRSgfPqH++RZ4vZp90SepvT29lB+QFEWpEnCtSvXWF1dIlXge1NcuXKNIivpdlrEgcfWnTtMdpvMdHxm2hEPPv45Hn36qzS7E+7K/z3n635/N5FUnu8UKq2l2Zlk9cw5jPk1dFlQZCm6zOkd7JMlQ3q7WxzubrE4UWNvf5+81KQawEMbS5L2Of/AGbJkzGg0oNFsMDU194HH8jNLpuBul2qmFvOVhRn8zR1eNCWTjSZWCozW5BIawwY76+vs7e+xPL+AyHL6ZYmsOkhlnlMKKDEYnHxsTRtCXbInBaYsUMCtwwOaSrHc6lIa113yfA+rDdlozMiUBHmOKTVWSQqtyYcJaTLGJGMW2y3WFmZ54rOPc35lialW4xi+90laWH7aOMJl3xmMyFVAUIuJo4jBaIgOIiYnOkxMtRH1GkVhaNQb6GSMsc6nwwiB8Dy8ZkAprJNz9T1U5GGloJAOGoAfkmuN16pRmMLd5NogjYPhlb7PYa7JtKE/HCOUh+8HWM+jLJ10XmYgClzlLC1KrNZs7u3TErB/cEBvNCZI01k0AQAAIABJREFUE+dM3x8wyguCwEd7iqhWo9bpkiQZ1vYQQqKjhM0Arm/vszdOaEYRpRAk0sfUG9TrTepzCyjPSRmnlfqZrzxG4xFBGKGAZj3m2dOrfP+pz3J5fZukQpSHcUTL85j0AvqjAYFSlHnpTIobDT5zeoV31jd44fKXENYw7B+yV2qUre47oymsoSxKPCyTnS7nl2bZ2tnjztR/6TwihSEbJ7SiGidPnKT7xBOuTvkxJFPHnB/fo+k3/0H/81FGu93hoYefoNWZZP3WNQb9fXSeonUGx/4uBmONg2DmBT4Czw+ZmpwkqjXwlO/MBz3feVoZQ17mrhtRaAyu+mo1IBVS+lgMpfWQQYSQHu3OJHNzi8zOzVOv1z8xHYJfprDWsnLyBPOLCxzsHRBHEcrz8cPQGVD7Hn4Y0Gg1WV5aRAWhg1eFEVEUEoZR1cGQzrdQeqhKRe3Y30ibqqsA9Vr9+H3/qfFJKhpaa0nTjK3NXYIgxPcDRKXO6akjLydxzLlWvuf8AZWqrk3VaYGKulZ1iIxByHuSraOxvKeb85Pje29ydZSwHP9d1T0yOP7TkabgsY5D9b/HirPWYLQTn3B8PI29JwuRgX+8R/OrZEkbZ2hvtKk4eu7DdaBUlWS5czsyn34vrPTu90aXCGsdjFCKY0+re0afn5yu1mn8OySRdcVusMfiN0e8tSzL3ldI6KOOJ770a1x/+w1k3Secn2Trzm1mW10WV1eZnl9CBRETU9MEcZ243sTzQ2e4/RNxlEx+GCGEM2pud6f4wtd+lwc/80Wuvf48l19/ke3dkI2dASiPej0iCAJG/R6y3eawN+Cg18evCgTNzgQT3Ql0+V7Z+aLI6bQ7NDtdBkmC9CQHgx6N/YgwCBn3+8xMdymyHGudYNS5UzNMd+ucvvAoaxcepzs1XyXD/7TzPr5/EBUUVBFUCsSt7kz1VxatS8oiZzzsk6dj9ne20EXGzsYt7ty+SV7qStJe4QvDfV/62ge+5880mToKIQSNwOe5hRmEMfzRnTvM1JvUgxCKgl3PZ2885p3rV1ianSMrC8bDETUvIBWWUZailSKqHlyhkIg8p8RSGIspCqTn0wkifCEYZilFnpOVGt+T5HmJlyTosqSf5RR5ToRlPgg4NTvFQysPcnpuhtlOi8j3f2nV9z6SsKB8ZwI4yjVaFJRWIhEcDEdsBR55odHG0uv3kMojSTNsWeD5PmXqcMGB55GmKevCcLsW0hsMGJeuvS0FlIWmKFNajRhrLF4gyNIcIRQbWztc0Tn93T2ySm0hKzUg8P2QUZaSG0MvL/CsxeQlibQc7u+x2YjZ2j3EGMGPDna5Pt1la3MfhCQMQkajHteuXGKq2WXvW99HRT5lqdkPQ26YjL3CouoNhlbz3WtXGHk+A7+GqkUoqTASvMB3i5+FAosXRijfr+RhFb20IJc+qtlwGyIh8JUTUZFC0G26zXSeO9haHIWYWg01MUV3zalKdUpX3S50iS4Nge+Rl84GQJclnTjm7H0nEJs7mL0eCCe9PBqPCY0hGYzdpswcLdAf/yL1s46j841rNe67/xzLKyfY39thZ3uTne1NDvZ3SZIR6UiT5Rkc+b1Ig/IKBGOCcFh5LbkOm9aO66mqCqQ1lZuMcRsS5Xv4fkgURtQbbSanppidW2BiYtJxtz5Non5hw1qL7/t89tln+JM//CMMEAQ+QjpOVRAEhHFEVK+RZClekaN8RV4MGQ6cOXUQ+uRFjh+GBL6HLhMOdjY4PDzAGg8hJaURxPU2T3/+S4ThxIcuPPFJiF6vx/7+Lo1mw0HLlJOgl1LheepYyrvQJUp7BF5QcVNdYqvReMpZd8AHwyOloxkd84GcomOV4Nxz2Ywxx0nF8X5bgtUWo7UTrMB1fI4SqaP3pepgaUDKu/C9ow9ZwUJLrY8THCUkptSoipsklDpWClXK+Xka40zjjb7b9TSVT9rdg3dmq6XRlZ+hJS8ybFHihT5ho+66VhXPr/qX4/XGFQl09V7ScQuNQZuS9e0rFEXCwtQZLPzMYH4LJ87SnZpl2D8gS0Y84j9Drdmm0e6i3idpAu5e548wjpJapTymZheZnFng/Ge+xN7mTW698wbrN6+T5IYbd/a5cXuTWxsbPPrww9RrNWq1iKgWEUUxndllwvi90uhRrcbk/DJRFKGBWhxyZu0kUeDzo5deIg58TizPs3pyntC3rK6dZvn0OSYXVojixkdaoPmg11TKRymfMHKFptmlUwBoXTAaHDLq71PmOUEUU29NUm92PvA9fi6SKXAnW/M8vjA/Q15qLg0TcmMIPI9arU4mBXo0Jh2NOegPKPKcvTQl9gN8BGWaYnyf0HcqR8PxmLEShJ4PhcYYGOUZXaE4LEbYUiMQ9NKEQVnCKCE2JeeWF/jiw+e5sDTPbLtJHATHydPRcX4aP30IAdP1GJGkGARpmmJKjVYJr+7tMfQlB/s9xsai8xy0QedFJYpgKEtNGASYUuMFPqkQ6JdfZutwROY7SEzcaZEZg/AUhbGUaYLSliLPsWVJKQWb6YBRP6VQHuPhkHI8xlc+cVRjsLvj5k1RIozFF5JOvYm0hjNff5b46i75wYig2+HiU0/y8h9/m9HugCi2bOyOubK9w8PT91O/eUhpDAJLa3UGb7ZJc+eQnR++TpGkvJWnZAomzp1FT7YYHg6dOaGv0FLgRRE4MAWetuTjMXrY57ZS5O0Wpt2ibwWecjw+KwRWG7R1HiRGCDzfZywEL74ZspEXJLW6M/osSudXUmpXLfQUwjpYRV6W5Lrk7WGf9STlwFh8KfG9ECMsRZax/vZVeruHxLXoQzf6/EULB4VRNBoNGo0GS8ur5HnOeDSi3+/R7x0yHA7c59GQLMuQQhKEDhLkSsPiGMrixlPg+z5RXKNed0lzo9mk0WgQxTFRFDlTXaU+0kXnlyU+7LH5qLqxxhiWlpcJo4j9vV0azRpJMmQ86pMkQ/q9HZQekI0PuXZzj9CTNGoBN/cSkhymOzUilTLZreHJkDIvsGYfUeYMU4nXmCYOBKsXn+WLX/jyh3LMn8QEfnt7mzTNCKOQsiwIpIMXHcHbBA56JpQ6VqFVUlVdQjBl1XGu4HvGWqdCXEHknOHtPZnR0fDad3ej7u1EWeMSamN1BfEzCHMPFK4SrMD3sFY46DzGdZ+qxMd1h6oOmVAOEWKt63R6Hhgn+KCtE7/RZWW/ISAIgupY3KEeiRIchan+96ij5aCOoLWhLHKMgd1Ll7n93e8w3t1j/sknuPC1ryBEgKi4YkfnfJSUHn3vnp2uK1WWJa9f/hbffeVfcd+JZ5ntnqDIU4z+aL0QPyikFNSaHWrvs/H+Wd834if2srVGm9rpB1k6dYE8HXPnxmWuvvkinciwvT8i8gWNZgcJ+MrDmJL5E/fh+e8dW88PmV+7H6MLAqWcGuFklzIZsbbQZW6iyfkHz7N2/lHmV04TRLVjrteH2YX76eODRZSU8ml1pml1pt/9H3/HIf7cJFPgLm4rDPj6iSXe3j/kL7d3KZXHQqfL6sQk6f4BB3nGYDTE05YDU2KMIRYSX0CR52DACEvNSkIs+/kQP8kpjEZby64uEXlJPhozHo9YrtV46tQqnz17mnOL80w2G59I5b2PIo7GbikKkS/+mK07m8iKN+VJSW11gRcuXUGUiiRLkAJC6UORI5QPWOLqwe8JRb3eYPncKebnl0h+cJk8LxhlCfgeUhf4nk8gFIExKCERpSGOIoI45DP/2Ve4/oM32b26TlFGhFELXZR4JiCtSZTwCFuhqwpqQ1yvUW81OH/2PsTWiJ1kg2a9w/TUNJ12Gzk2hEHI0swCV7du0G60qFVmqtZaprsTzJ1eZTAx4Ma2QRSaUpcoTzK7vMbE2UXe+saPGBz0KMoSK0FXkAYBoC2edMj2JB1Sq+csPjlDf2uP7Us3CQPPSSKXpVsjhaAoM5Qf4gchmzqnbMacevw8669eYbB7gPIVvrGkee425VJSGE3oByhtectY6qeXmJ1scuvVtxEatBTMNDrYcUlv+4DZpbkPXQnsFzXuEqsVURQRRRETk5PHvz/mFtwzVj8NBvyDNqufPot++vgox+rDnPvWWjzPY+2+03z7m/+RxcWHWJqfYjw4pChy9u54HGzsc2sw5OrldaxfZ2quw87tLfqDjNq0IfUibDpB1Jwg0T4XP3OGvZf+gqLzBMsPPcjVF/49o+RJPM//0I//kxL9fg+MQeIEQcqyxJSaLC+JWy2iWh1rDdJIMJqiKCjLsupceUjfdzwpcbf/YKwFc49qnZIo6Yy1ZZVouWTJusZUxUF694ZYooQrwGlKBAZhLbosKfOiMv5OiZp1PKnQhUEogRSOR3X0erbqIN37zLI4NorWJRjNOBuxe3iH/miH6fYyywunXXEIJy7hFCgFVNBluDvXjDZOiXVnlyCO8aKQ9Zde4fq////g8AAbRzSmJjHGJVte1Z06iiOO1l3OlmF3f4vAjxgm+3z/td9nkK3Tac1j8Sg11OuNn9Ez8xdH6fTewlwY1zlx/0VWzpznsWd2uX75Dd54+XlG/R3e/vElGO+ysLLKQ5/9Ekp57xlbpTyWTp3j9R98k42b17n0zhWmpyZoNmp8/p//Hmv3XaDRnnSiOPx8r2f/mGP7uUqmoBKm8BQXZiaZqcf81cY2rxuD8n1uHOzxiBDkWc5IlzS8gKwoySX4UiGFdHKRwMBopLFIY0iSlP3RgCzPmQtCTnXbPHr2PI+uneDE7AzNOPoUuvcRRstTrA4s7TTElx4CQXtmgud+69d55U+/w/b1TfKiQFjwpMJgCJRfwVhCdFGgtSaqxTz6yEVOPHSS3vPXMblxiUjpEpUwCpBWUFpNkRf4ykMoSVCLWF5dZHx1k2R9HxnFICzaMyipqIWh4xZoJ6FnpcBkGUXh5DpTnTHOhpie4do7lylEQZKNKXSGF3jMdyZIsiFSUi0ollGesH77FmkvIcsThLZVtc06WIixNOOYsJROdMPzHCSi8uqw2uBJzy3KUYkf+zx58TxpP+HV/cqcSjjxC3m0Acct0EfnXZ9p8+QXP8dLY8nt7DphpVinKn6VFzh4irUWqRR5lnP6wQtMrs3z/EaCyUrGozG6VxDXIvJx4rhA3DUf/TRcvN9z49Px+eWJuwR6+66vP5TXlpKnnn6aV156gSRN6LRqHOxtMByP2Ns9oLCK3/2vfo9B+n/iTy6TbO9QqyVcyhUPzMJGbZZ//j//S9qNWYKoyWyzx7/e/h6BnmAm7vJ6OYHyascd5Xfzbv7h4/BJWyOttWzd2UIoSzoeokSD4uCAzW99h2K/x9wXvsDJp57CIiqI7pHinVclGc6/oqwgdEKK4/2GBrCGNB+jsdSCGmEYI/Q9vKIj6F+l4vie4zOO+2pMiTWaMi/YeustNl76MYP9fWbPX+DBr3wZG1SiFxUA8Yjjde9cOJojFos2JcYIjCnZP7zDi29+g9vbl0DA0xd/j7nyhLOV8e7yxpVS6GPFVydypI1TWTNlyfrLL9G/cZvZhx/i1p9/A3uwixSCxulTTJ457c5Oa6yUWCWOi4tHa2epS4e0sIad/Vvc2HgVKwp6g2u0m4vMT5zCGI2Sgm63+57reHScn8Z747g46Pm0p+Z4aGqWC48/w7C/z9b6DZT0mVtdo95of+AYtjoTXPz8l5hZvsqDTz3DzMIK9bZTk/xpBCV+kePnLpmCu8IUs/Uazy3MspXnzDdaeKdOE9UbxLUaRa/PwBgalUdULgy+VBSlwZY5SZEz7vWxacpEHPLcyRN8/swpLqwsMtNuEfj+ceHjl/kC/yzj6OGVDhPINVGlTiYQxFFIp93A8xRlXuB7iiDwj0m0nudjigJhSsIwcHLWWcZonHHn9hZaF6RJ6qBqSiKkIU1G+IHzY9FGY6WmLCzSeLz9yhvsDfexqqwgB5KsTJyRmyfQRmOEdT4cgcSvRSSix41rb2LJqM1IgthyuL9Bey6m2ZhxfBcpmJcdZmbbdNvdSh7CINsemR6DGRBNasrM4cuNEOz17rD7xhaHe5soLRFGkgmBVF4l8ymx2lQ4fMAKlAo47PXo3d7DVJVR5SkHZbSGMi8JQgePMKUzpA66Efv9AYf7B6BLtIDMlEjhWvDSCoqydJyzrEShGCcJdmeXIsvwlUJJAdIipKGsjK2N+SAPkE/j0/jljvdbK/6p94K1liiOqTdax3wS48Vk5YiN7X0uvXWV4ZUrpOsDeldfZDDS6FKidUAUaAKhwSqeePBzREHE3sFrdCeneOe113htUDAYtWjUW06N69P4e+NdULoKUtbv9Qh8j6zXY/DOdfSdm6RXL+F1pmgvzmOlRXlOMEkq5SDY4sh83cnYox2nFQFSKKyxJOWQd9ZfZH3rbUpd8tSFr3Nq6XzFbZHHBPpKdsElEtoJLmBxMLcsY2/jDrVWC6EE17/7fW5985uYNIO4Rnt+1nWLsBwpw909t6NOl8vYHDRPk+UJN2+/RrsxTRTE/OiNP+XG5qtYC7MTa8xOLmOMRQsDGowQKAvORMONnTHWmdKWGlNqhJScfObzXJff5dof/wlm2MNrN4hPnOT0b3wdLwoxRYn1fSfCoavCRYV+NJU/lZACjODU6kUMOd/78e9zZuULnDv1HO3mDLrUSCnpdj+Y3/Jp/N3h9uAC6Qd0JufoTH6wit29/wNQb3Y5ff6xj/oQf+7i5zKZujem4oj76w3enpvnzNophlnKKEtdBb6qrvSzDKE1/TSjyFJmleT0zBTnTp/ksZOrrM3N0K7Xjn2f4NME6mMLC3GjTqvbYNg/wAgPJST9/j4v/vB5Dkd7lCKhKCxZKRDCVcvQklKXICwhIVmaojyf1196gfbhJHvplusiaY0xFiUFYS0g83J0UFKv18h1gScgmlKkWY9C9qgvSayV1Op1tI5oNBuUZUGtHqM8RVSvY4xmem6OerNJbWoaT1jIU6Tn4bU6KGshS6pOEnz/299h9fRpFheXEAInlRvVSErNYG8HkyWUeY7RGqV8jB8xHg3pnd4kGY4Y90fkWcl45ERQPOWjta74ZQZf+ngNw9b6VXqbO3gdTTYagZQQgLElCkFe9KpOlUez2UYGOZvXr1DYMY0Zl2iNxgleAJgSfFcxTdIE6Qv8OCbLdxne3seEBVFd4TUVnt9ganGW7nTsuFqfJlKfxqdxVx3tQ+tUWZSUKAETnQkGhwdk6ZAsS3jhypimFYxTQWChbwOskGgjmTMH/Ov/61+RpYZff+63iOMus0tnuP7jv+DVtwr8yTXqcUyape867n/M+X5S1s17r2uWpmxvb+F5PsHkBKO3L5HfvoqIYjoPP0Z9ehqMRZcGTxiMAaGcrYSTSXevY4yhKAturL9JpzVDFPo8/+afc2P7DQQw3V6hU5/CWIMvHNzviNOEvatWdy+Erixy8jRj/dVXSfYPmFpe4tY3v0U5HIAXMHX/GabXTuIgfSCN49c6w1yntquEcKIOVqONwRZuPWk1J7h0/YdoLBu7lwHJbHeJR+//VeKwgamoE1iF8hzfypb2mDeV57nrSBWaPE0pixzpe8xfvMjg5i1EdJK5Ry4Sxk2E9CjHCX6j+S459aPuvq24V8a4Fl2eJxhbsjL3ANu7T3Ji4Tw7h5v8zY/+b07MPspEa4V2+91WGZ+Uuftp/Gzi5zqZEkKgJDw+0+X6aJ5L4zHj9S10khEg/n/23jzYjuuu9/2sobv3vPeZJB3NoyV5nuchl5vk3ZhAcjHjC4YYLo/ivTzIg2K6oUhuFQVVSYoqUsWUQKAowgyPB5kgCTi2Y8eOh3iWLcmWLOloOPPZYw9rrffH6rMlOXEsOZYtyf2pOj7ynnp173W6+7t+v9/3h40T5ntdVByztlLm6q0buHb7NrZOrqBVqRBoXUSf3mScs/R782y6fA0jGyu5NasgFRoVGDZcuIIN28ZI8qZwDl9PVa5WMVgUEh1okn6PqFzBhDXCSLJzyyRKyKG1uNYBYRQShN4lzYf6FVIpdLmKCSJcv02Q561L6fPThZSkWebTC61FB4Hvn6G0/6nWwSS4vsQCTkgyk/rcdhmQZgnWOXQYQN6fw9iMQEAQBgRRQFDSBDrPE5aKsD6CcIZk8/o8RSPGWYFQgjRJfUQKfF6+9RW/OizRtxKXxKgsxpLb+jsxbFqXpam/SXJ+/0qVMjGards3ELgsN67IUGGANTZPLfTFwMZaolKJMIroO4W5MUFnvot5Zg06CkmTLmnc9430Cj1VUPAt6X+vRaSc2MRUCOEXbbQGJFlqcE4SRREV4XDEaCMh1ZBBJ5VcOJ7xzL4X+Nzf/zOTK1Zx9SWXEVYbVEJHGvdoVcu+L2MRmTplTrxfWFhcYH56msUXXiBqjhJNjBNEV9DaspWRjZtya3NvJOGMxQnv4ol0ZM75SEpeRyMQ1GtNnt1zP0rDvqlHMc5Rr67goi23UC7VcLlxAxxvSrpcqL8cTcqsyXs2ZqAFW264hhfvf4A9X/4KQjiiyUmaW7aw+eab0EEpt2FXkFmc8E62Lg9IWXfcYtxYi80yBNCqrWbzuoyHnv48OzZeR6MyznhjDZXKaO705wWOlN6F1HLczS8zhizJSOMBs/v2cej+B4mPzSBCQXVyNbpapX3oIIfvf4jugSnMIKE6NsqGd7yddVddNWyg7s0xfB2WEALrBjyz52s8++IDJFmfRnUF1lgeeOKfqUR1Utfmm899ge+55n8QhmFx31fwhnFWiynwJ7XxSpnvXTtJ8tyLtLt9KnFCq1Rix+QEOydXctHaSVaPjlDO+yIsv6/gzcfYjDTpctktl2OzDBCUSmVUrY5UAfHiDKUwQAhJlmW+ZkgIdKCxmUVJibE+bK+0xpZqpHEPkQyGXcKzOME4iw4DtNLe6EF6YWOto1RrQFShP2fRyhfHpkmCBUyW4oDYZL7fj7VkJiU1Gf1BRuxASkvWaWMcxEIRSEkofeLFzPQs+48eYf0F21hYXCT3tSWSAUkeXdLOUMmtRI0zpMEA5QyDfpdQ553MhfN1Ulr7XlpCoF3gBY+zSKVplBuYpI+N+0gpSLIU6Y53hHfWIBE44Xu0Ka2pl+o4m5H1O2ghhhdp/8t3iQ9MiDMZYVRC64ByrU4yGGC7Hd9QMYm961+SkCYxLnd8Kigo8Lz8evNaRJUv5ncoqZHaW24nmaNSqbKmodjQMpiuZt+BeY4tSbSUxJlGuoCJCMzCAnt2Pcz4SEpnqUPflhgdb7FyYpwgKmG/iz/Z1yMqda5ck18+zoX5OeaefYrOQ19DBDVKG7chSyHze/ewdOAQqy6+lIktm1Ba4xAg/W2VN5jw1wORO/hZY2hUJ9i0ficPPfV5Nqy+nFq5yYZVF7N6xebcltynUZs8C8Avli2nVvsIWJZlmDRm0O1ikgSpJasuvYS5fQeY2HEBI+vWYoyjt7AIBqojI9jQLxaK3H/d5flzVkGWJjhn6Pe7zCweI0kGlMMy1XKFiZF11CrjKFnmxaldJEmfenWcjWsuYqQ+Nhwrec8qa6w3v8hSpve8wHN/9/ekUwdwaQI2YembElWq4OI+PZsv/iHoHD3Es7PT6FqdtRfthLymyxpfM4WC5/Y/xv1P/CPbNl7O5OhWZhamOHxsL5MrtlIJRxltruGp5+7G2LTIoCh4QznrxRR4++b1zTo/fdkOjm1YjRQwUqtSK0XD1L1z5UT9VsPZjDSJMSbz35GQpDbDZZl3+EkShJREkfZ55licg3RgCMOI1BmcsxjjSK3FigGDTgeRxr6ZYBTmzSkNgyTxndFtbhWLt6TtzczSsxbb71HSktRCZg2LC7MkaUyW967o9DskqfGFvjKg01+i3VsAYKQ1yupVm5hvT5NkPaRQtBcXefKbz5LGGeFImZF6M7fI1aAjFhcXwaYo640yJiZWUK+3yIREGEMl0oSBRgnfDybQEim8aAyUynt4eDcopzSREWRxD5fGvlZMK99g2vpO9ybztWcuLzE2AInDZTE26aOkHPYsGTb1zBPxhYRep+Ojg3FC2usRiPziHSdorX2TWaVesRC6oOCtzompf6d3M+cQzpFlPjoQqICR1igXbN+G3biWtatqNELD3ud20106RimEFU4wpwMe7oSIZplWtcZzX3+M/bu+SUWvZPUVP8e2xgpGV0yybcfFrFzl6x7ejJvMc/H6vGwAsW/3bjov7MH1YoSLSZ5eRChIsAil6T+/C/feH2LV9m2oMEDghoIlsxnWGmYWDnHwyHOkaUqrMcGK0UkmWptYt3o7oY7o9QfsP/wC462VNKojvrlvHp3x39fxGqc0TenOzLLva/cxt2sX2WCArkQ01qxHAUcffZTDD9xPPDeHsxC0Rll77Q1svPE6wopPZx9auou8vUaWMjN3mCd330e3v0i53EApn0af2oTDM/sZra6kVK6BTNn14n0cPPY8t131gzRrY75fFeAy51ufZBlxp8O+r/wH2dQ+7KAPxkCWgE3JerMIlE81FGClQroacvoYL331P1mxZSNhKbffVhInHIPeEo8/92U2rr6EHetv5muP/CPTi/sYaa7k+b33MNd+kYu3vJtqeYxB3PcW9kV0quAN4pwQU+D/6GtRSG3l+EmPFZy9OGcZxAnPvLCbfruDViFhFFKOIgapBaUJXEYQKLQOfOFoniOdmYxAB1iXgfPpeP1+zIFjR7E2pV4uEycxaZZSLpdJ4j5xkpKYDGMynPCrWaPNCQ4dO8Dc0hzlUkSjXkdISZI3wNRSoQNNEEWIhqKsS1RKNbZtuZQ47bHv0G7CKKRRa7J53U6m56fodBeI45hup4ORgpljM7Rth1azBQh0FDIxuoZmd5Q9e58kHvQYpDGup0kCzfTMIeZmj9GoVel2uyRxinWGarVCOapgjEMKsMZRKUcoHSBkmSQ12KxHo1aj1+mCgDCKfL5+3kMk0JrMZkRhRJxkWFXBxl1WjI+Spgn0LjHJAAAgAElEQVQCCdLR6/Vz1ylHEAY464iTAZkzSFVDWRAqpd3uoJC0WiNcffVNqLBEIaQKCl6Z1yKohJBccc01PPHwQzz95NOMjo1Sro9wyy3fgxTenrrX67CpcQErL+rTa7dZai9hkhihJPVKhXIUEsd9tNY0WmPUm+M0xicZX7ueHTt2EoXha2pr8FaqlXo51lpeeuFFskUf4REASQbSJxRIk2Bn9nPwgftorFlJqVZDBODsshCy7D/8NI888wXqlVFGW2uYnX+JA0eeJkk6zCwcoBzWkVLSHsyjZcjVF/431q/eThAsZ9r4FEHvpG7pLizw9L/+f8x98xuIJEEYQ0pK//mnEDrCZr5huBASIQPi7hIvfqVDaWKEyYsv8j2ulMob8vqFxKXuPN94+j/QSnHZBbcSZwOW+jPgDFmevZEmA7LUsmn1lUy0NvC1x/+FFw49yWUX3ILNzSKkUFj89WjxyFG6L+7BJgPIEoxNEHaANBkOb7SEAIcEVcKRYjNJ+8BLdJcWCKIVGCvQSoJzzC8cZX7hAFdu/x6e3H0Pj+/9FywDDs8KTOLQARxb2MWGFbfQ7Xbp9wdUKtU3c/oUvIU4Z8QUFOLpXMM5y2J3kaf2PcPUgYOkaUq1UmX9+i3gBC8c2EOzWvVuP85ijO/dlKQJmTOUwpDMGqrVKuvXbqHZGmG6d4SwFNJPuvR7PZxzlFUFHWhqY3WqWjHo96lUKrSaY2zffDGPPfUgmU291XoYEIQRcRxjnO+t4awjSRICpQnCkCCoYJEkcUan3UW1O9jYcTScZX5xicX2LCZJfNpbL6Hf7hFGJVQQEkW+31C92aI1Mk5sFukPvO3tqom1jDRXMT7XYnZuFGMNSmnSOAUJQajp9/pUS1Uyk+AcdLsdKpUKayd30u/3OHJ0DwgoVcqYPJ/cOUGkI5zwEbpIV1BSsbK2kpXjWzg49RyZ6TMQMcY4wlCjIk0ljLyLoTEIFNVSnf6gx8qJDYw0V7Brz6PYsk9N6Ykec/1Ff+Gj6DNVUPCdeC2C6oprrmXztm38+Sf/iIVun7EVqxhp1En7beJBigkk071pnn78GQ4ePMbiUpvAJdQD39ZByoCwWmaiOYsyPQblDVz9X97Hhm3bKZUi4Lj19RvJuXzdzkzG/NEjuDhFueNNOwUgXP5jDNmh/QwWl4iqlWG/JescSdLh6d33MtZcxyVbb+XA4adY6repVJo062MEOkA6zdjIWuqNJo89+2UefPwLtOoraDRaQwt18N+dyQyHn3qShccfRfTbYJxvZutibyoRdwCV1xlpnAKEJOssMPXUU4xt20oQRsMGuz47IWP/wWdpdxe57pJ3Mj1/kMd2f5F+Mk+gQ0phg95gnszEOCdp9/4LV+98OxOttUwdfYHtG64hCAI/VuEtDK01dI8exfbaPn0/62FtH5EedyV0znpBqgTODHxvSafJuh0GnQ7Z6Chh4GuZETAY9JBOEqkyU0efxLkB1vn+jFKBEzCIOxib4XD0+33gZDORgoIzxTklpgrOMRykWUpULbF2y3q0UtSqNVav3Y4AdFP4mpy8/4CUiiRJKJfLDOI+SZYRhhH1Wo0Na7dTq9RI5QAhoT/o0+v1sMZQKpVJkxQhFIN+jMkMcZIyGMQsLHUwGSwttcGRm1ZITJYBEmuzoeW3M6CdYNDucyx7nk6nS7u/QDI9TaQCdom7aWcJorNAkBkWFjscnFtCjTcIrruaXqeHs5IstSyEbayB+YUOxqakaUKzmhDoPtPTc7Q7XZxzRPlNjkaiZAj4tMMgrBAnA1ABFkW9ViOMAjqDJs450tTbo2sl895UjkEvQeXNIZcNOMqliHKlSqeTEpbKpFmGkN5SPbDgnPS9PKQkM96ZKe4O6NAl7se+OZ9WCCQqULmhy1t3pbqg4FQ58W/kVASVc45Wa4TNW7Zh0piRZpX23DEefPA+0vZR3nb9Tm65ei0vPf5FDuzeTy8TXLcu5MYNmj0zjic6ZSYv2Mn2lfuYevwhDs9UGQxi0hOMJ15LVOq74Vw/T8xNz/DSM08h4vi4mVX+I/MfIQQu6WPiAcsteb1bnmN+6TBL3WNcvOUW9r70DR7b/VkykyCkphTWMW6AcxnlcJwbLvshLtx0E/c8/M9MTb9AtXIJJjdLcvj0ubQ/YPqpJ7D9DmQGZwzCZFgSn64NPupjJVJahudqpejPTJP0Bwgh0Vp7pz1nMCbh4OHdjNZXoKTi6b13s9A+hHUxAyxL7gBC+kVH5wJeOvwUF226gUrUoN1dIo77fox5zyqbWZ/CPxjgjMHlTXatyeeeIb/mABacsEgVYp1AIkGHWOGFnnEWrMud/Hz6fpImxEnXfw/enBCZRwr94qJ3P1xcXGTt2rVv7IQpeMtSiKmCM4YQkonWONGxmJmDL0Co6TeapIcHVFpN+p02aRyTdnpoLXHO99SIa1WSNEYFAd1kDjcywnNHBlR0iaPzB0n6fUy/h+knxHGClpJBt4dy+JoDY2iMjrCvF/PM4PMsSetT+uZn0bkASQcxWZKA8WfjQApsr0e5nxK1O9gso3H9zYxJR3bPfYSZhSuuJNm2ldLXH0TOLrHoYBw42I/JphdY6AzoqSWw0K11aU/Psjg9BdIhSyUWH9lHEBsW+kvoWogohSAlulwiiELCUojBoGTg+2logQXirMuzc4/51InuMYSSSCXJkhisb2CohUDpAEze5NFauksHmOY5ujpGakGcxGANOBCppasExAmmPyDRGlEqoQ4fZn62C2EJN1ryka6162hu387q0bXDBsEFBWczr/cc/W4isadqne6cAyl9sb3LLaDTlNn5JXY/vZ/k8GFuvmiEaneW0dDRTSUCy0hNYY/FDNKMKFKEoQYJaeIj1Wkav+axnzj+txrOOV7cu5eFo0cQxviIygk/eQtAL5+EBhUMLcwt4GxKp7sAVqGlZv/hx0nSAVaAMwnpYHYoyow9zO59D3LT5XcQ6pCl9kxuD+4FigOssaSDmP70NC7LEMYgbIJx2UmGQEIYwGCtRpAgpEPYEJsZsjRDp1meNugjSEkW0+0vsqYxSdxv0+5Nk5k+1npTCnAolTcNdr6JrzXecbAUVb2DbWaw0jclzptrEUShVzj5dvwx4bgSzX85JFaGuXGHRI20UOFy2r9BKb/QJ/ButHHSp1waxeI/y6c/+qBYpTyKwxFFJaanj+HchUOr9oKCM0khpgrOHEIQ6RLrdu0n/bcvkQQSEwYspo5es46+9gbU7mew+w9gnMMATilMFGBwKCFJraXTqmPbPerGElx5DUG/i/3mI4jM+ouadUjnUM5hECTOEQjv5lcLBOXb3kkpLJE8+Cg6M8OVxdzQzqdu5L+Vg1BBUNYE69aRJjEEkFmHHF+B2rwVWlXC7hI9A/UUyouLVP76X+gZg01SZK1O9/rbMA8/QP3FfZQaVaK3vwvx3DPw1FNUrSPWkoGUpFKSCYELA1wYoCohvdibclCtULniatKXXmL/k7twgaLcqiGlwiUDv63MF647ZxFaEWiJvvoGnHDwpa/gjKVWKWGVhDTDJgnKQeAcoRRI69DOIW+4CbtpI5V/u5e6yYgNEAnixFF/17vYduf/RbM1gVTSOyvmtW0FBW8FXqvt+Wv5DCF9/x+tA8IgIggi5jt9dqd9Rt0iSXtAKC0WRWpBSUFKQJo6jh5ZZGPL/20OjC/wHzZsRbwu+3GqnA8i7OChgxhjkVIgrOPEPXIAAowAWSkTlCLvaicEFgfWIBAYa0lNijEJ1vjX472YUPnnWGvpJR2yXLRlmSXJvAGRsF4x2Cwjy3x9rU8lzHDLZkv5V+qWVZ4AJTKsE+AUwjl0vYkDkjTF5v0QnSV3DTSkWZxHqlKyLMbZbFgd69tTCZSU1CtjGONY6iwwuWILwgmyLEUisfl3blyGbNTJwhArBUb4DAjnjWvJO3jgpG83Eog8tKQ1zc2bkIFP8RcmJc17HVcrLcKgxNziFOtXXsK+qftI8Kl83nY+YtXIDpJBSrVcJ0nTYb8q/5pzfz4WnL0UYqrgjCGEQDpBLTWsNhZlLCbOfCPd8kom3/lOZg7uI058CkW2nM7f76Pzky4SaLcRgAo045deRtpZZO4bD6GdRearXCa/iEgcWertzBMLgYBqtUpl3SpmNWgJy1kvIn+fcaCkX1Cz5G62CJLUkaQZKrZkFlSS4WKLQyKk/+yVFpSxjB0+glYQBSDqEVx8Kd1D+1H79qK0Itq+k7TTJn76Sb+alllCYelakALCOEYoEHP56h0gxhLW3Pw9zN39FdpffwQAu7CEdf4irFS+sifxtrSALCnq2y8mNgndz/0b2lhE1gEJcea35Zx3+qsGkObbj5pNgvWb6ZUDWMoIFJjYEVioKU21UsmNQnTeiLJY7St4a/HdCJHTqaGqlMsk3Q5OeMdOHWgsjn4GSSZIBgmB8+JoYARSaASGSr3K+IoJomqEVIokF1paHe+3eDrj/26MJ86HG1fnHPOzc6hKBaslOOOvScv9maT/ETqgNLmeoFTGWe+M5w+zJQoqYA3dbodGdZLDs/sxee2VUv5zpAJhJfXSKP1+l0E8oFYewRk3NIjA5e6CQhHWGvTJvKDCkWe1QT408usYSvoaV6FQUUhj80YfwcoywCHUcgRUUo4qTM8dZN2q7TQqq+h0pzH4Hodi2f0CRRg0WDdxMXMLRxj0O4w11pBmBpMZlJDH+0MJQ2V8jPLqdbTb84hM4ayPWjmG4TwQCqEiUKE3pJpcxdhFOzHWkJkMkR53aw6DMmtX7mTP/oe56YofYufG/8rug/cgBJSjJpNjV1AvTdJxC5SiKr1unzRN855tBQVnlmKWFZwxlFK+OW1nkQzI8JGfzIFtjlCqVDEGL3pyYSOEz4N2zt/kx7nw0co3wa2tWUf32UUkYAXEJi8CFv7zJV4YZfgLikEwCDRJP8NoSdb11udW5K9TIC045S9uWQZOSnpKIhNDYiELApS1OOvQ7S4qtQyEQIQKoR1iYBgEAi0FRAqLpDczi7UOLQUKS/fYLLY38E0OBWgBmQSdCznyx5zMMw8FhKFGVKq4uO+d+3zPRb+amB9j4yAMYRDnaScWeksdUCBDSRbb4Srocm45wh+zgRBY6W/YTDfGxSkmqqL1AKs1ViiEUpRWrCIslYiiiCAIcieoQkwVvPU41ZS9V3rvqQiq5kiL2WNH8zpSQTkKKQUKsLQHhk4vJrUBSkq6qcCJCCJFJELGxuts2TLO0SckETFZlvjzwgnmCQWnhrWG2dkZwrFxBq0GcmF+KKZcLqZQGlEZYfTiS0DlvRKltx03WUqo64zUVvPCgWdZt/oiDh17gfn2tM8cMHlkxgjqlQkmxy9i38FdCBdQr42SxAky77tonfV26VrT3LqN+d3PYJ1DpAYnfFaHdCekIS4LPSkRKqS8ZhO1NWt8na1W2MRfZFye7jc2spHHnr6b+YUZtq+7kU53nqXelJ+vBCAc9WicbetuoqRbPL/vMVaNXUA5aObuuRKDRbnc/AJDUKmw8uYb6B87RDaTIdE+RdA6JBYhNEiFVAEECjkxzopbbkE36l5MZQZIUEr7i7kQbN90I/unHuebu/6DS7a9iws23EqS9lAqYhDH7N73Da666F2+55dzQ+PZ80HcF5zdFGKq4IwhpUQisE6QKIVxDuUsSgqy2Tme+to3SAYDpNa+OW4p7xzvfB51oCBLHcL5fOuBUCRPPottt0kqEYF19DODlAor8zTBvE+iFF6kjTVqxJlDRSV6K9fAICZTmqwUoaMImxkkjlKpghEQjo8TrVhDVqsTbd5GJBxy0yakcwzqTYKREeToT5P0OwgEWkrS/oAgy6gqhVQaU61RXbueONRUN25iEES49evJtKRvE8KlRdKlBSrC5X2ifBqON8iwBACZIW6NsbhrD7ENUGtWYqRGViKsKpGpEMolrIRBmiBN5lMjg5BEKDpSUrvuemxsUJHGBQrnFCqQiGoDKTVhGKIrJVS9idi8FVuto/+P/xsX91D1JuXRMUrNBmMXXkilVjtJTBUUvJV5rVGqV3ufEMJbmFtfeC+lJIpCSlGETFLQIU5FKOnPozEhRkaUqxHbL9iG1I59Lz4D1lBXXQaDQZ4G5re57OB2KuN8rZwPN64ub/hunCVqtlAXX0G860lEfwDWIlyCEBKqTZpX30hz3dqh4PERJIdNM7LMsGHyMh7b9VVwsHP9bcwuTtEbzKOUb0hfK4+yZuUOuu1FXnjpKS654DY0EUkcH48OLk8ZKWju3EnlhT20n3kCZw2OdDheyNMIpUCoABGVKa3ZwMrrroPceMhkebRHytywwbGisZnx5l6+8fiX2L7pKi7f+r10ujOkSYKQCqVCylGVQZLw5HNfZ3x0NWtWbMMa74QrpTeQMs4ijEBgEVLS2ryZyXfdztEH7iM7cgSXJL4hvfIGGAKLrNQor1vHxFXX0dq4wWeIODDOIm2edoFfDGjVV3HD5T/K1x79G75w7+9Tr01gbYpzKWFYZ+fmW1g1sdlnlgxiL24LCt4ACjFVcMaQUlIaaXHVr/9Pjj33PM5m9HtdfE/cEr3xlahLdlKNfV+M1FmyvKZHhxHgMP0+vfkZ0jShNb4SNm1FVSuIm2/ytVKVEiqIiMolMuH7cSgph7njrXoD12wRNKoMfvgHkQ50VEKEAVJrn7+NQyqFEH67MtBejQnhUxKczVd1c+tXn+SeX9/yFIjlzIXlf0jhLWttfoGVAmsyTJwMf8hyW3Ih8ibDFmcNZBaTpBAF6EaTLPk+RLeHDgIINDII/AUu0DiEd0syWd68V6LKZSwOmV9IhPT5JCI/PsuhMCF8/y6EQGq/AsrbbvL/L33KhtYBWit0EBAEQZHiV1CQcyYE1bLZQGZMHlVy3nnNCZI0wxEw0qhwdGEBnCVDYUVAo+KYcQn79+5Fj7xEICxKQ3fQod9t015coN5sndbf7vkgir4b0jQlSTPCcpmRiy9DXLATm/Sxg5j+3Cw4QWPDJppr14L0USmxbA8OGONwVlItj3Lx1pt44dCT7N2/i1BXCYJRrMmoRmWsleze9wTguGDT9aya2IRJDSY1QzG1/L1JKUFqVt9yK4ejiPbe5zHtefLcdpzUvmmwVsh6i9qmC1h50aWUW6MYY4Y1XUL4+qfj9USSiy+4hRcPPMneg0+ClQipEHkvQisE1hiq5Tqb11zMxNg6BJosy7DW+s/LMxaEWC6MAmMtjU1bKK1cSTI7S9zpIMOQoFQm7ffAWEqtFqWRFkFYQUiFs44sTf1h1HaYpqeUwlpYP3kxI2/7IFNHnydJ+zSbEzSrKwh0hXK5hhCKLEuJ45hev0+9UX8TZk/BW41CTBWcUcIo4oLb/xtb/7d3kpnUu/5YM1xFc9b5Fb1l8psMl4uWPKnGPyxz49n8ueP9I44X4C7rnWGudy5uhBCwevXwJkbkDQOHGul4VYE3tXjZjcTLe1W45fHnvk4vv+94eTrQyb9z+9ZlIcbx59zyfi0/KjjhfblCtMc13fH/iuP7sjyYE4/J8N1ieDEdDlmcXB9x4gV82Wxi+Wf5ov5Wv9EqKHg9cUBnaYmH77+HY9NHvCOc9eeIQAdEoWZmPuHg7IARBYGWCJe79WWC0GTsemwX1dFxFqRhTEsuvnIHq9e1+OJn/4THn9zB29/xw2zavO3N3tVzhm63y+zMDEpqtI4o11tE5VLeUN2SpImvTZK+Ua2zbhj186YODmMMaZpRCppsX38dcdInTQfeoMIbnqOkolSqUa02KJfqWOe8EUV+zVk+FwshkNZirCGsNVl9060MLr6M/sI8Wb+HDEJEEIAz/nxdrRFWa0gVkBgDJ3zm8nld5imJ1jmEVGycvJTV49uI4x4Gixb6hHFIoqhMoENwkiyzGJMcH1v+e/nH4UjTDJMmOCR6fBXhhBtexoL8WCmtsVpiJWTOoUyeim8sJjRDE4llwaa1pVxqsXnd1cNr2XI6pBQ+a0LkdoGDweCNnzgFb0kKMVVwxlhegV2+EddWY8P8JsEtp/S54xGe4d3/CbgTnhLLlkXDMNDxl+UCZBgoWhYGfiAnjefE8X07UfCd6hpeLo5evq8n/v+Jr/uOn+dOlEXffvuvtF1vunGCKnwlxPKvkx29/ErqiWKSky6IL79AnrhvBQUFrx/79zzHl/76k1RH6my8+CbSLCUzKVIK6rUKImmxbVLSjGpMPdJGColyhk5niQDNaK2KrNdYsWYzwfQ+9h/YxVJHEDUvwqaS1BQpT6fC8rnRZBlx3KdSrvnH8W0nlNZIYZHOYowhjuM8amKw1g5FVJYbMxib+VohZxGERDr0PZFOXLxygqSXQtZF6wij0zzhYfn8K3NjxuWol8WYDFGpUKlUfGaCc948Kc91d0CSpDixbLFOvojnozxS+Zo8IbxBOQiEFAgkgaoQ4G3QHd7IRCiNRZIag7EOIbL89bmYkX5sy817nbVkicHYlCzzQk5KgVYKISVSeNdKhSNAI0WGtRLnFFI63ww5S/1rtfKNgU2GsQ4l/WKoUj4Sx3I7+fzaaa3DGEuv233D5k3BW5tCTBWcUU668ZagUN+25uaNsutdHtNJYuJVOFUXrteL77SdbyfYlh9fjhq92r6d6r6//PlCRBUUnDkmVk6y/eJrWFiYwRiLs36Jw2S+aF9Jx5HpNkG1SylQGCnRShHogFhEjKxew4btW9myOmOq/zD93bO0iXn3972Xa2+6mVar9YaeZ89ljteYaZwTvoGsscMGyM45TF6LlqYJaerPjTY3KrLOix2biwhvqJDltXBeoGTOemPAYYpcgFJ9tA4JtM4Fh0ShECpPySY3o8D5pr25oHP2eL2WT17wYmo524HlLA2OCyohvT06zqeZi9yzXCyngkqBHC6ogVQKpTRS+uu3Umq4ELcsyI6nJHoxZc3yvqe+fYcQaK2HUbHlGj5rLWmWEWidb0OesA2BzBTOWKSUGGXQgUYicdrhcGjtx2byxsBZlh5fsC0oeAMoxFTBG8Z3uhl/o2/UT2d7b1ZE5pVEz8sF1ctf953E0onpioU4Kig4e1ixeg13/uL/5NmnnuDBe75KlhkkkrBUptYos3K8yubxEsy+SG0J1FJCYmH3sYREazpqlj1P9Jl5ISNgA5WNl7Fq23WsXreeZqOJVsrXzBS8KiKPmpBHhozN643S49E9m4uENE2885wTuRGET8UTeAFlsgyEwJiM3vwCdjDwgiQMUWGI0opMCpAxSmmUGiClRgkJTqKkRGqZ97U4Lm7IG+ca68XU8mXBWuOjkMKLJS9+jgsLl3up+1Rxh80cCN8EPl5cQocBQaWEKoWIXKwrqX09cqDRKvCRMn+gvPiSApmLNp9EktdMmbyJsc18bbKQZCpFaX1SKvlyLW6WZcPHpBD58fALsM7455QOsMagpCZNMqQCazQ68OmKPkro8mNVmCUVvDEUYqqg4CzllcTOq0WMzibRWlBQ8Oos35hKrVm3YSNPlB9k73O7aNSq1MpVrrv8CgKX0OsusG82ZaFSZc36lMxavtm2vh+R6FJup0wpiQrqtMYnuHTThezYeSFBoE/Jxa9geYHKMjs7Q6fdJghCUpNhkwHSpMjYp8MlSZ9+v4u1EAYlH03Moy8myzBZkouwDJt6YdWfnaE/NYXoxwgdIBtNZKOByVKiep2gWvbiQecGSUiU8vVNwxpa602WwIuHNE1J0xipFHE6YG7hMP3BItYJVo2tZ3RkJQKXpwYa3IlFt2a5eguybpfFF18gWWojw4BofILyqhUopX3dXq3iI0Ay8CJF+holqdQJ9bfLtbsSIRzWGFwu+pbrdDNnSLIBSdIHIahXR6jXW6g80iqkROaRK6UUWimU1kPDjPbBw8TTM1QaDZobNlAZa6G0wWY2P07eLCNJkpPS1wsKziSFmCooKCgoKDgLcM7RGh3lvf/7nfzHv/0b//xP/8SBqUP0ej3SJGUwGDCIY7r9Pmm6XKPjU7B8+pSkVC6xYvUaxi+Y4JprrieKwmEtT8Grs5watzQ/R9zrk1ZidBiQDGKMydA6YHbpEIeOPEdvMM9ofT1b1l2Bc47MWKxJcdbXFWVZ6qNTSYJNM2ygEa0mTrYhzTCdBbKFOUS1Rn9hjr51SKmQUYSoVQmaTVQ5GqbG5y1vMZkhSWKMSclMRpr633HSwYoMgSMKq2RpysL8DErnHYKN9SmAzuVRKevHFqfYLCFsNak2WhiTUa6WSRbb9K1jyRrCcpkgKqGjAKklWisQvlWGUBJhHEJIpNJorZASjMlIkgFzC9MoFQCW+c4R+skiwmaUoiYbVl9EIH0zeKMVUvr+hkIeF1RhGPp/C8H0N77O4kP3oGVAbetOtvzojxGWqiwcPsrkhduJSt6uPc3SYR1XQcGZphBTBQUFBQUFZwnWOirVGre/572sXr+Rv/nMZ5hbWMDldSlSCCq1GiMjI5TLvpn2qlWTTExMEEYR5UqZkfExRkdGqFeqRUTqNZAmMV/78t2YLGUw6BGUIjIbMzM3hcMyNfM0vcEcSpaJgipxvwfOYYwjs94u3Bqfgmcyg0kTzCAmnTqMWFrAJTEmSxAWhDUwJ5DC5kYTuRFEZYTKZVfQWrESpRRZZkhNQpZmJEkMCoxzrF+5lg3rNrFmzTr2v7SPx5/4JrMzM2RpzMLSMZQMqddGCYPQp98piQ5CyuUy5ahEq9FgpNHigu3b2bRtC81mE5A0Wi06nQ6Ls3PsfX4XizNzvLDnBeaWFji2MEuv3QGphil7ApdHoBTeVM9gjMU6A86y0D5C5hKQglBVqZTLtBqr0CKg3++gtfZ9DIMQZXVusQ5KBVhrkbkJUrRmLSKMML0uS889wYH/WAWVOhMX78RJQT+OSQZ9kjRhaXGe4y5WBQVnDuGK5aqCgoKCgvOIN0pAvNbL5+mML47jkwxmgJOcNk9kWDfJybePp5ve+0pOp6f63g/ulMoAACAASURBVDPNmex155zjia8/wEf+n18ma5ZRSlOrN4hKJYSCmcWXODK9h3JphFA3CFXFp8s5QCrvwIfMDSFsXs9kkIAcDHCdJdKjR8kW5hFJ5t1YlQDrvAiRAl2qUNq0ndYll9JstGiOtNBhQK1WZe3ataxZu5ZyucTExDjNZoswjJBSkGUZS+0lpg4dYv/+vVhnaNRGqJSrPpokNToMKJXK1Gt1wjCkVCoRhOEpNWM3xhAPBhw5cphvPvoI9917LwcOHITcBKLX79EfdMjcgCTrkWUJbrnOi9zEQkZoGaJz84l6bZRGtYHWmjCKkEGIVhopBFYItA4IdAmN71ulgOylfSSHXyKemUFWa6x55+3UV60GAzLQOBy9fo96S/P+n/gfhGGpSHEvOKMUYqqgoKCg4LzifBJT3+22oBBTp4O1lr/640/yT//8/yJKEWkyYHrhEFJqSuUaOpC0O9NYq3AuxTqDQCIpAWBcTLO2yguEICDQwTAFM0tSAh1QCzWDqUPIXp+rv+e/snbrFubnZjl25ChKSrZecjm1laso1aqsXLmCVquF1sFJ/aFezrdznH15f8RX4lTMi058HsBZy1J7iSeffJLnnn2WQwcPcfDAQdLUC6n5xaMkaZ/UJMRxH2tThIRAVyjpJuWoQbs7Aw5WjqwjiiK0DmDZdEIrv09pBosdBkePYtttlIRSrUFlxSriI0eIJlciBynZkSmybpfmZZczceMN9PtdZhde5P/8uQ+yaeOOQkwVnFGKNL+CgoKCgoKCArxg6AFRvYHDYk1MapaolVbR6c4QZ22sS/PeUTG+ZbqkGq2h1ZpgfnE/jWadkdaYb5FoQSrJ6tWTXHrp5Vx9zbWMj42TZSlaKUqV6kli5pWE7OmIotN5z+lw4ucJpWg2W9x88y3ceONNDAYDpo9NkyYpi+1F5ufmyNKUQ1Mv8dL+fRw5MkWSxEjh7dUFklWswWQGm3m3xCRLvXhyDi0EZn6e3p7dpDPTyCRG5jVjHQCl0UqjnwIdx4ihQ2HC6BWXUyqVUbrEkcMzbNxwaqKyoOC1UoipgoKCgoKCggK8YNh6wQV8+d+/xCDukwz6SEqESpOGjk7SJk77CCHRKiSQmnLYoF4ZpdefpVYdo9EYY2xsBatXr+GSSy5h08ZNrFy1knK5/Mqpmd9BSJ2tLI9VKUWlUmHDxg3f8hrrLGmS0O8P6LTbzMxMczCPYs1MzxLHMUnSZzDoe8fBLGMw6JPOL9Ddu5t45jDEGc6CxRsRWgCbYXOr+uXHFb6OLE29NXwvnmXXnm9y7bXXn9FoZkFBIaYKCgoKCgoKCvAC4dprr2XX23fx6MPfYN2aK7jmxmvZunUbYRTy0oG9PPzoAzz77C5efOFFBoOYbVsu4IJt21izfi2b1u1gbHwFk5OrqVar6NygYfmzv9N232y+mzG80nuVUMioRBSVaLVarF23jssuvwJjDIPBgCSO6XQ6PPPMM+x65hlmZmbp9/tk9RaVep3B7AzxzFGyuXnsUpts0CPNDNL6KFUq8PVogAs0YnKSXpxQK5WYGN3MgalnyEzqUwgLCs4QRc1UQUFBQcF5RVEzdTJFzdTp4Zy31+73+1QrlaFjHXh7cmcd/UGPo8em+OpX/5Pv+973MDIy5tPXhMC5N6/Z+7nG8rx2zpFlGZ1Oh163x+LiAkePHual/S8xffQYS7MzLE5Ps3D0CIP5Bcz8HLLXo6Q1pVLEIE2RKydpXHQZ1ZFx6o0GURTSaEX85E/cRRSV3uQ9LTifKcRUQUFBQcF5RSGmTqYQU6fPqZoxpGmC1kF+zOBM2HCf+N2fz+Ls281xZy1JmmJMRjwYsDC/QLvdodNepFmrMdIaIYwiFhbn2X/gEIvtLs889TQLC23CUsSVV13Gf//v70XrIhGr4MxRiKmCgoKCgvOKQkydTCGmzgxvlMg5le2cz4LrVOf+cnPqfr/Piy/s4+Chg1x22aVMTk6eNXOm4PykEFMFBQUFBecVhZg6mUJMnTqnaid+tuGcb5r77fqPnQ+8fP6fuI8vjyKemDq4/Pj5eEwKzh6KuGdBQUFBQUFBwTnMciPntyKv5JBYCKiCN4pCTBUUFBQUFBQUcG7fgJ/LY381zud9Kzj3KdL8CgoKCgoKCgoKCgoKXgNvzZhwQUFBQUFBQUFBQUHBd0khpgoKCgoKCgoKCgoKCl4DhZgqKCgoKCgoKCgoKCh4DbxpYurP//zPufnmm9+szb/hfOQjH+HHf/zH3+xhnLe81eZTwetHMXcKXk+K+fTWpvj+C84Ub7W5dS7dN5/zkSkhBHv27Dml12ZZRq1W48EHHxw+9pnPfAYhxLc8tmPHjlf9vLe97W38yZ/8yekPuuCs5XTmE/iTm1KKWq1GrVZj8+bN/OEf/uEZHOFx3v/+9/Mbv/Ebb8i2Cl6dYu4UvJ58t/Np06ZN3HXXXTz//PNncJQFZ4rT/f4BDh8+zE//9E8zOTlJvV5nx44dfPjDH6bb7Z6hUb42inunN5fivvn155wXU6eD1pobbriBe+65Z/jYPffcw44dO77lsVtvvfXNGGLBOcgNN9xAp9Oh0+nwj//4j/zKr/wKjz322Js9rIJzgGLuFLyeLM+nxcVFvvzlL1Mul7nqqqt46qmn3rAxZFn2hm2r4Dhzc3PccMMN9Pt9HnjgAdrtNl/60pdYWFhg7969b/bwXleMMW/2EN4yFPfNp8YZF1MHDhzgB37gB5iYmGBsbIwPfOAD3/Kaffv2IYQ46SR8onrds2cPt912G81mk/HxcX7kR34EYPjFXXbZZdRqNf72b//2Vcdz6623njQB7r33Xn71V3/1Wx679dZbmZ+f593vfjcTExOMjIzw7ne/m4MHDwLwoQ99iHvvvZcPfOAD1Gq14X49/fTTvOMd72B0dJSVK1fy27/928PPTZKEn/iJn6Ber3PRRRfx8MMPD5+bmprijjvuYGJigk2bNvGJT3xi+NxDDz3E1VdfTaPRYOXKlfziL/7iq+7n+crZNp9ezhVXXMHOnTt59tlnh499/etf58Ybb6TVanHZZZdx9913D5/7sz/7M3bu3Em9Xmfz5s388R//8fC5bxfSX15R+uQnP8lnPvMZPvrRj1Kr1fi+7/s+Pvaxj3HHHXec9Pqf//mf5xd+4RdOez/OR4q5U8yd15OzeT4ppdiyZQt/8Ad/wG233cZHPvKR4XPfaU7Nzc1x1113sXr1akZGRnjve987fO5Tn/oUW7duZXR0lO///u9nampq+JwQgt///d9n27ZtbNu27bTGeq5ytn3/v/u7v0u9Xucv//Iv2bhxIwDr1q3j937v97j00ksBuP/++7nmmmtoNptcc8013H///SeN6zd+4ze48cYbh+eF2dlZ3ve+99FoNLjmmmvYt2/f8PVCCD7xiU+wefNmxsfH+eVf/mWstcC3pmedeBxe6d5p165dw3un7du383d/93fD97///e/n537u57j99tupVqv853/+J5///Oe58MILqdfrrFmzho9//OOveozOFc62uVXcN58C7gySZZm79NJL3Qc/+EHX6XRcv9939957r3POuT/7sz9zN910k3POuRdffNEBLk3T4Xtvu+0296lPfco559yP/uiPut/6rd9yxpiTPiPvkeV279590nabzeZJrzmRu+++242MjDhjjJuennbr16933W7XrVixYvgY4Pbv3+9mZmbcP/zDP7hut+uWlpbcD/7gD7r3vOc933aMzjm3tLTkVq1a5T7+8Y+7fr/vlpaW3Ne//nXnnHMf/vCHXRRF7nOf+5zLssz92q/9mrvuuuucc84ZY9yVV17p/tf/+l8ujmO3d+9et2nTJvfFL37ROefc9ddf7/7iL/7COedcu912DzzwwGv4Ns59zsb5dOJ2nXPuoYcecs1m0z333HPOOecOHjzoRkdH3ec+9zlnjHH//u//7kZHR92xY8ecc8599rOfdXv27HHWWnf33Xe7crnsHnnkkW/72S8f30/+5E+6D33oQ8PnpqamXKVScfPz884559I0dRMTE+7hhx8+peN7PlPMnWLuvJ6cC/NpmT/90z91K1ascM69+py6/fbb3Q//8A+7ubk5lySJu/vuu51zzn3lK19xY2Nj7pFHHnGDwcB94AMfcLfccstJY33729/uZmdnXa/XO72DeQ5yNn7/1113nfvN3/zNVxzz7Oysa7Va7i/+4i9cmqbur/7qr1yr1XIzMzPDcW3ZssXt2bPHLSwsuJ07d7pt27a5L33pSy5NU3fnnXe697///SeN721ve5ubnZ11+/fvd9u2bRvu14c//GH3vve9b/jalx+Hl987dTodt3btWvfpT3/apWnqHn30UTc2Nuaefvpp55w/XzUaDXffffcNj9WqVavcPffc45xzbm5ubnjuO9c5G+dWcd/86pzRyNRDDz3E1NQUH/vYx6hWq5RKpddUPBcEAfv372dqauqUPmNhYeEVX3PdddfR6/V48sknuffee7n55pupVCps2rRp+NjGjRtZv349Y2Nj3HHHHVQqFer1Oh/60If46le/+orb/exnP8uqVav4pV/6JUqlEvV6neuuu274/M0338ztt9+OUoo777yTxx9/HIBvfOMbTE9P85u/+ZuEYcjmzZv5mZ/5Gf7mb/5muP979uxhZmaGWq3G9ddff7qH8LzgbJxP4Fd6W60W9Xqda6+9ljvvvHO4OvuXf/mX3H777dx+++1IKXnHO97B1Vdfzec//3kAvvd7v5ctW7YghOC2227jne98J/fee+9p7xPA5OQkt956K3//938PwBe/+EXGx8e56qqrXtPnnU8Uc+c7U8yd0+NsnU/fjtWrVzM3Nwd85zl1+PBhvvCFL/BHf/RHjIyMEAQBt912G+DrIX7qp36KK6+8kiiK+J3f+R0eeOCBkyIVv/7rv87o6Cjlcvn0DsI5yNn4/c/OzjI5OfmK7/3c5z7Htm3buPPOO9Fa82M/9mPs2LGDf/3Xfx2+5q677mLLli00m03e9a53sWXLFt7+9rejteaHfuiHviUF+Vd/9VcZHR1l/fr1fPCDH+Sv//qvT2Pvj/PZz36WjRs3ctddd6G15oorruCOO+4Yno8A3vOe93DTTTchpaRUKhEEAc888wxLS0uMjIxw5ZVXvqZtn22cjXOruG9+dc6omDpw4AAbNmxAa/1dfc5HP/pRnHNce+21XHTRRXz6059+zZ9VKpW49tprueeee7jnnnu45ZZbAP+FLT+2HAbt9Xr87M/+LBs2bKDRaHDrrbeysLDwivm6Bw4cYMuWLa+47VWr/n/23jvKruq8//7s026bcqdppJGGUQGhEkA2poRibMdOwQUHCK6E9cYk8XLs4J+TLHuRxCXJIq+N8WunLBzXvC8lODjGNuCCTYRNFdgCBCpIqM1oertz62l77/ePc+dKgwRYBY0E+7PWrJlbzj77nP3M2fu7n2c/e2Hj72w2i+/7xHHcMPh8Pt/4ueGGGxgdHQXgm9/8Jtu3b2fVqlWcc8453HPPPUd8/SczJ6I9AZx//vkUCgVKpRIjIyNs3ryZ66+/HoC9e/dy5513zmnbhx56iOHhYQB+/OMfc/7559Pe3k4+n+dHP/oRExMTR1yXa665hltvvRVIBk5XX331UV3bqwVjOy+PsZ3fnBPVng7F4OAg7e3twEvb1MDAAO3t7bS1tR1UxtDQEH19fY3XTU1NdHR0MDg42Hivt7f3mNf9ROVEbP+Ojo7Gs+FQvLANAfr6+ua0YXd3d+PvTCZz0OtyuTzn+APbvK+vb07o5+Gwd+9eNmzYMMcub7vtNkZGRg55LoD/+Z//4Uc/+hF9fX1ccsklPProo0d07hONE9G2zLj55XlFxVRvby/9/f0vuyA1l8sBSSPMcuA/0cKFC/n617/O0NAQ//Ef/8FHPvKRw85ycyCz8Z8PPvhgwyguvvjixnuzRnHTTTfx3HPPsWHDBorFYiM+VGsNJDHDL7zeXbt2HXZ9ent7WbZsGYVCofFTKpUaM9CnnXYa//Vf/8XY2Bif/OQnufLKK0+47DzHgxPVng6ku7ubK664ojHb19vby9VXXz2nbSuVCp/61KcIgoArrriCv/7rv2Z0dJRCocCll17asK9cLvei1wAH2x/Au9/9bjZt2sSzzz7LPffcwwc+8IFjcl0nO8Z2jO0cS04Ge5rlrrvuavRzL2VTvb29TE1NUSgUDiqjp6eHvXv3Nl5XKhUmJydZvHhx471D2dSrlROx/d/61rdy1113NdYtvZAXtiFAf3//nDY8XAYGBuaU1dPTAxz+86e3t5dLLrlkjl2Wy+U52U1feMw555zDD37wA8bGxnj3u9/NVVdddcTXcSJxItoWmHHzy/GKiqlzzz2XRYsW8alPfYpKpYLv+zz88MMHfa+rq4vFixdz6623IqXkW9/61pzsM3feeWdjAVtbWxtCCCwrqXp3d/dhN8Qb3/hG1q9fz8DAAGvWrAHgwgsv5IEHHuCpp55qGEWpVCKTyZDP55mamuJzn/vcnHJeeO53vOMdDA8P8+Uvf5kgCCiVSnNSR77UfWpububzn/88tVoNKSXPPvssTzzxBJDMEo+Pj2NZFvl8HqBx/a8lTlR7OpDJyUnuuusu1q5dC8AHP/hB7r77bn76058ipcT3fR544AH27dtHGIYEQUBXVxeO4/DjH/+Y++67r1HWWWedxebNm3nqqafwfX/OIvIXq2s6nebKK6/k/e9/P+eeey6nnHLKEV/LqwljO5+dcy5jO0fHiW5PUkp2797Nxz72MR544AE+85nPAC9tU4sWLeIP/uAP+MhHPsL09DRRFDUGQu973/v49re/zVNPPUUQBFx//fWcd955jUQHrzVOxPb/xCc+QbFY5JprrmmIpsHBQT7xiU+wadMmLr30UrZv387tt99OHMd85zvfYcuWLbzjHe844vtw4403Mj09zcDAAF/5ylcaSQ7WrVvHL3/5S/r7+5mZmeGf//mf5xx3qLHT9u3bueWWW4iiiCiKeOKJJ+Yk4zmQMAy57bbbmJmZwXVdWlpaXjVjohPRtsCMm1+OV9T6bNvm7rvv5vnnn+eUU05hyZIlL5o55Otf/zo33ngjHR0dbN68mQsuuKDx2RNPPMF5551HU1MT73rXu/jKV77C8uXLgSRrzDXXXEM+n29kf2lqanrJtQMXXHABMzMznHfeeQ2V3NnZSVdXFwsWLGisWfj4xz9OrVajs7OT888/n9///d+fU851113Hd7/7Xdra2vjLv/xLmpub+dnPfsbdd9/NwoULOe2001i/fv1vdJ/uuecennrqKZYtW0ZnZyfXXnstMzMzQLJ+Ye3atTQ1NXHddddxxx13vCbi0l/IiWpPjz76aGNvl9WrV9PV1cW//uu/AsnsyQ9+8ANuuOEGurq66O3t5cYbb0QpRXNzM//yL//CVVddRVtbG7fffjvvete7GuWuXLmST3/607z1rW/ltNNOOyie+UMf+hBbtmwhn8/Pybp1zTXX8Mwzz5gwrQMwtmNs51hyottTS0sLb3rTmygWizzxxBOcccYZwEvbFMAtt9yC67qsWrWKBQsW8OUvfxlIvB7/+I//yBVXXMGiRYvYuXNnY23Ca5ETsf3b29t55JFHcF2X8847j+bmZn7nd36H1tZWTj31VDo6Orjnnnu46aab6Ojo4Atf+AL33HMPnZ2dR3wfLrvsMs4++2zWrVvH29/+dj70oQ8B8La3vY33vOc9nHnmmZx99tkHCbZDjZ3uu+8+7rjjDnp6eli4cCGf/OQnCYLgRc99yy23sHTpUlpaWvjqV7/KbbfddsTXcSJxItoWmHHzyyH0rO/NYDC8Kujv72fVqlWMjIzQ0tIy39UxnEQY2zEYDL8JQgh27NjBqaeeOt9VMRjmnVeHX9RgMACglOJLX/oS733ve81g2HBYGNsxGAwGg+HwObp0IQaD4YShUqnQ3d1NX18fP/nJT+a7OoaTCGM7BoPBYDAcGSbMz2AwGAwGg8FgMBiOABPmZzAYDAaDwWAwGAxHgBFTBsMx4IYbbuDaa689omOXLl3Kz3/+82NcI8PJgrEdg8FgMBhOXk5qMXW4A4kHHngAy7IaqYgXL17c2H/jleazn/0sH/zgB4/LuQwvz5HYzpIlSxqvwzDk8ssv58ILL6RYLHL99dfzjW98A4A9e/YghHjZTfcMJyfGdgxHi+m7DEeKsR3DseJobWnJkiVcddVVjb2dXsuc1GLqSOjp6aFcLlMul3nooYf45je/yfe///35rpbhJCIIAi6//HIKhQL33XefyXxm+I0xtmM4UkzfZThSjO0YjhWztlQqlXjsscdYtWoVF198Mffff/9xq8OJONl4QoipgYEBLr/8crq6uujo6OCjH/0oADt37uQtb3kLHR0ddHZ28oEPfIBCoQDA1VdfTX9/P+985ztpamriC1/4wmGfd9myZVxwwQVs2bKl8d62bdt429veRnt7O6effnpjQzOAe++9l9e97nW0tLTQ29vLZz/72cZnL5x9hv2q/yc/+Qk33HAD3/nOd2hqauKss87izjvv5Oyzz57z/S996Utcdtllh30dr2WOt+1Uq1Xe+c53Escx9957L7lcDpg7Aze7E3g+n6epqYlHH30USDbYW716Nc3NzaxZs4aNGzc2yn3qqac488wzaW1t5T3veQ++7zc+u+eee1i3bh35fJ4LLriATZs2NT5bunQpX/ziF1/0WMOLY2zH2M7RYvquBNN3HT7GdhKM7Rw982FLQgiWLFnCP/zDP3DttdfyyU9+svHZS9lTrVbjr/7qr+jr66O1tZWLLrqIWq0GwA9/+EPWrl1LPp/nTW96E1u3bm0ct3TpUj7/+c9z5plnksvlTjxBpeeZOI71mWeeqT/+8Y/rcrmsa7WafvDBB7XWWu/YsUPfd9992vd9PTY2pi+++GJ93XXXNY7t6+vTP/vZz+aUd8YZZ+jbbrvtkOdav369Xrx4ceP19u3bdU9Pj77//vu11lqXy2W9ZMkS/a1vfUtHUaQ3btyoOzo69ObNmxvHb9q0SUsp9dNPP60XLFig77rrrkOW/cL6feYzn9Ef+MAHGp/5vq/b2tr0li1bGu+tW7dOf/e73z28G/ga5njbTmdnp37jG9+o3/nOd2rf9+d8fmD77t69WwM6iqLG5//93/+te3p69OOPP66VUnrHjh16z549jbqcc845enBwUE9OTupVq1bpm2++WWut9caNG3VXV5d+7LHHdBzH+j//8z91X19f4/wvdazhxTG2Y2znaDF9l+m7jhRjO8Z2jhXzaUuz3H///VoIocvl8sva00c+8hF9ySWX6H379uk4jvXDDz+sfd/Xzz33nM5ms/q+++7TYRjqz3/+83rFihU6CIJGXc866yzd39+vq9XqMbl3x5J5F1OPPPKI7uzsnDN4eDHuuusuvW7dusbrQxnCS7F+/XothNCtra26ublZA/oP//APG411xx136IsuumjOMX/2Z3+mP/vZzx6yvOuuu05//OMfb5R9OA8VrbX+8Ic/rK+//nqttdbPPvuszufzBw20DC/O8badVCqlXdc95IP/5QbEv/u7v6u//OUvH7Lsvr4+fcsttzRe/83f/I3+8z//c611YiN/93d/N+f7K1eu1A888MDLHmt4cYztGNs5WkzfZfquI8XYjrGdY8XxtqVDiamtW7dqQO/bt+8l7UlKqdPptH7qqacOKuMf/uEf9B/90R81XkspdU9Pj16/fn2jrt/85jd/47oeb+Y9zG9gYIC+vj4c5+D9g0dHR3nve9/L4sWLaWlp4YMf/CATExNHdb6enh4KhQLFYpFCoUAmk+Gaa64BYO/evWzYsIF8Pt/4ue222xgZGQFgw4YNvPnNb6arq4vW1la++tWvHlV9rrnmGm6//Xa01txyyy1cddVVpFKpo7q+1xLH23Y6Ozu54447uOaaa/jpT3962HVdsWLFi36+cOHCxt/ZbJZyuQwkNnnTTTfNscmBgQGGhoZe9ljDi2Ns56WPNbw8pu8yfdeRYmzH2M6x4njb0qEYHBxECEE+n39Je5qYmMD3/UP2Z0NDQ/T19TVeW5ZFb28vg4ODjfd6e3uPed2PFfMupnp7e+nv7z9k/OP111+PEIJnnnmGYrHIrbfeij5gj2EhxFGdu7W1lfe///3cfffdjbpccsklFAqFxk+5XObmm28G4P3vfz/vete7GBgYYGZmhg9/+MON+uRyOarVaqNsKSXj4+MvWdfzzz8fz/N48MEHuf3227n66quP6npea8yH7Vx++eV8/etf58orr2T9+vWH/M6hyu7t7WXnzp2Hfb7e3l7+9m//do5NVqtV3ve+9x12WYb9GNsxHC2m7zJ915FibMfYzrFiPm1plrvuuovXv/715HK5l7Snzs5O0un0Ifuznp4e9u7d23ittWZgYIDFixcf8/q+Esy7mDr33HNZtGgRn/rUp6hUKvi+z8MPPwxAqVSiqamJ1tZWBgcHufHGG+cc293dza5du4743OVymTvuuIO1a9cC8I53vIPt27dzyy23EEURURTxxBNPNBbBlUol2tvbSafTPP7449x+++2NslauXInv+9x7771EUcQ//dM/EQTBnLru2bMHpdScOvzxH/8xH/3oR3Fdl4suuuiIr+W1yHzZzvve9z7+7d/+jcsuu6xxvgPp6urCsqw55V977bV88Ytf5Ne//jVaa55//vk5D44X40//9E/56le/yoYNG9BaU6lUuPfeeymVSkdUd0OCsR3D0WL6LtN3HSnGdoztHCvmy5a01gwODvK5z32Ob3zjG9xwww3AS9uTZVn8yZ/8CZ/4xCcYGhpCSsmjjz5KEARcddVV3Hvvvdx///1EUcRNN91EKpXiggsuOLobdLw43nGFh2Lv3r36sssu0+3t7bqjo0N/7GMf01on8bSvf/3rdS6XBoljkQAAIABJREFU02eddZb+4he/OCde8/vf/77u7e3Vra2t+sYbb9Raa71mzRp96623HvI8s7HDuVxO53I53d7eri+99FK9Y8eOxne2bdumL730Ut3Z2anb29v1m9/8Zv3kk09qrbW+88479SmnnKKbmpr029/+dv0Xf/EXc+KBv/3tb+uFCxfqrq4ufeONN86JR52YmNAXXnihzufz+nWve92caxdC6E9/+tPH6G6+tjietvPCWOGvfe1rurW1VW/YsOGg2PC///u/152dnbq1tVU/+uijWmutb775Zr1y5Uqdy+X02rVr9caNG7XWB8ctv7CsH//4x/oNb3iDbm1t1QsXLtRXXnmlLhaLv9GxhhfH2I6xnaPF9F2m7zpSjO0Y2zlWzIctZbNZvWjRIn3FFVc0+qlZXsqeqtWqvu6663RPT49uaWnRF198cSOhxPe+9z29evVq3dLSot/4xjfqZ599tlHm4a7vOt4IrQ/w+RmOO7VajQULFrBx40ZOO+20+a6OwWAwGAwvi+m7DEeKsR3Dq415D/N7rXPzzTdzzjnnmAeKwWAwGE4aTN9lOFKM7RhebRyc/sNw3Fi6dClaa7MTucFgMBhOGkzfZThSjO0YXo2YMD+DwWAwGAwGg8FgOAJMmJ/BYDAYDAaDwWAwHAEnRZhfw3mmNVEYUZicYmZonIEtu+l/did22qWlK8/w7gEmhyeoVGoUCjNk0mnCICSWkkwqQ8pxyaTSBGFAGEfk0lmaWppYfFofZ/zOOZz6hjWksukTOpe9wWAwGAwGg8FwPNFa8/DDj3D3D+9hQfci3vKWN5HLZfFrAYVCAd+vJenQ44g4jqlWfRACROK3SaXTLF60CCEEbfk8YxPjPL9jJ6evXM5FF11wUo+9T3gxpbWmUigytKufsd1DjO0cZHDXPnRNEgYRYRSBUmgLwjAgVDFBEKCUxg9CpIyJogglFVVLUA1quLaDkoogDmGmzK6ndzCycx97ntzOeZe/mY4lCxBCnNQNazAYDAaDwWAwHCs8z8NLpchksli2BTrRShpNEAR1IRUhpUIrhQYQErBQUhKGIZlMBiEEju1SKldRr4LVRiekmJr1RGmtKU3P8LP/7y72/Pp5/GpI2vOIwgiBlQgeIAhDpFLYtk2Tl6VarRJFIY6TIYoibMvCti1iKYm1BAUIgR8FFMtFPMcjVU2hHpZUJ4tc/H+9nYXLFqO1NoLKYDAYDAaDwfCaRyAIw4jm5iY81yOdTiOlRABKSZSK0VohLHA9G61BabCEnTgytCKVSqEBqRRhFJFOpef7so6aE0pMzYqoOIyYHBll99Pb2frY0zz7zBbaUq1kvUzSKkqjhUQBge8TRhG2bRNGEUJDPtuC0JrpapEwjgjikFrsE0lJGCdhf9oSSCVxLZuU7ZL1suSnmhmbmSTSkt/988vpXNI9vzfEYDAYDAaDwWA4AdBCEEUx6VQKy0qcGkop4jhGKY2UCqUUQgg0EMUSpTSOa6GFQAgb23FAQxxLpNSkUt58X9ZRc0KIqVkR5VerDGzfzZaHnmTvs7uYHp+mXClTqhYJXJ+lnb1EQUgsY5TW2LaNH4VIpXFclzCoYglBEISk3QySAtsmdlH0q4Rx3GhgKRXCEiAESsZYloVrOziWQ+dEP3sn9lGVAZf/5QdoX9hlvFMGg8FgMBgMhtc0tmWTSqXwUqn9QkrGiXdKADoZ0yfCKvkdS4UkwvEkUmviOMYWAqUklUqVV0NS8XkXU1pr/GqNPc9s4+n1T7Dn2V1USzVs205usAbHcin5FUIV1tcyWUgVoaUm5XgorZCxxLYdtNZIJUFCd66TqdYZCrVdNPSQAMex6q5HDSTGEKiIUMTs9gfZVxhj6nszhDrm/X/1IfKdbUZQGQwGg8FgMBhes1i2RS6XQ2mFZVnJmDvWxLEilhKlNUqBjCVBGBEphdIaoRxSUhNFiWNDa7BFfflNLOf7so6aeRFTjXC+OGZg2/M8dvd6nnxwI0qCbTukHI8wCFEoANKpDOWgwmR5ina3Fakljm0RRjEWAltYICSu5xH4IY5tNbxNS7sWs3tigFoUYjk2lmVhCUEkY7QES1hIKUGoeuWg7Fd4enA76vvfp21hJ1d8+P14Kc8IKoPBYDAYDAbDa5I4iomVTsL3NMRKIbVKltSEEVEYEcUxURxT84PEaSEElg1BKqJWCxAAWmEJQWtzM0Kc/Ls0HXcxNSukStMFNt73EA/cdT8To1OgNI6TZNnTUoImydQnNH4UUPNr7Bou09Sbw9E2Vb9GGNcXutVD9yzLIo5jLEuQSTtooahGNUDguR7NTU0s6ulhxekr2fj44wwM7iOOFVpbKJ3EdQoEtrCphT7Pj+3l7u/+gHUXvYHVZ//W8b5VBoPBYDAYDAbDCUGpUqFUrhKGMVEUo7WmWK4yUypTLleJ4pA4lkRxjB9ESJ2k+7NsibA9wGLxogV4joPWiUMjDMP5vqyj5riKKa01WmtG9+7jZ//v99nyqy0UCjPYwsJxHEBgiSQET2tF1a9SqM0w7ReZrs2gga7mDnpaknVMKc9N0i8CUodILbFsCyljCtUZdFoTeIrzL76Q31p3FqvPWMvSZcvI5rL8+//9eYa+N4iyQEpACyApy7YEkYJaVGPz7q38/K6fcNqZq3Bcx3inDAaDwWAwGAyvKZRS7Hh+J/v2DbJy5UoKMyXCWDI2Mc34dIlKtUqsYgI/xg8D/CBEKY1tOwjLJowAqamVK3hoLMtCyojpQuGkz559nD1TmuHd/fzw32/n6SeeSRJCYKEEBGGE52iUFEgVMVmaYrQyyVS1SCRjhNAIYbFzfA+ZdIpmt4k4igijZB2V0powDpBaQtqmY9li3nDJ+fStXEH3wm7S6UxSA63RaBYsOQXHdoi1wrIESgkgWY+ldQxaEcUxM7Uymzc9S2mmSFtn+/G9XQaDwWAwGAwGwzyitaZcLvPMM1soFksMDo5Q8yOCWFGpVfFrAX4QEGtJFEuiMERJRdrzSHkWlgACn6AMu3fuJOO54NgUpqd4+plnecubLyadTp+0guq4iSmtNeP7hvnBv9/K1o3bkPWYSsuysa1kjVOsJVOlKcbLk5TCKqGK0QIc224sdpvxyzw/vod8rgXP8bAti0grUrksmXyexUv7WHf+Gzh1zem0tLaA3n9+gCQZPqRdD4FAK0gS+wnQs3GbibDSWhMrycDAIMP7Ro2YMhgMBoPBYDC8Zkiy8yke3fAEu3fvJZVOMz45xeDICI7tEoYBmXSaKIpwHYuWTBYsF6EVjiNwbYljC2w7RIcxg/2TaBkRKRgZGmVgXz+bNj3DOee8AeCkFFTHRUxprakWS/zslu+z5clt+L6fhPIpjbAFwrLxQ5/JyjQT1SmqkY9jO1iWhY0FJA1pWSLZT0ordFOala8/izNefxbZpmY6F3bT1Jwl19RUDxmsnxvd8EZZQiThfEKzfOVyXM/DjiM0GllP4wggBAhh1QWWxg+ryDA4HrfKYDAYDAaDwWCYNw5MVx6GIU8+/Qx3fe+HpFyPfFs7uUyG9pYmbNuiubkJv1pJEriVZmhu8kin0gS1aj3RBMRBDRUpYqWoVCvIeua/lCOpTpe49ZbbSKdTrFq1Ctd15wiq/X8fmEL9xBJcr7iYStImxmz40f08fv/jBEGElBohwPU8LCEoVmYYKY8zHRRBg+d6WJZNLGNsy8JxHZpaW1my9BTWnX02a9edQW9fH20deRzHbZznxXLVJwkqJFrXb78QCMfFtmcz+yXv7W+cRMDNeqiklrMFvZK3yvAKcaBdnIwzHgaDwWAwGAzHmtnx0ewYWutk490oivCDgMnJKZ55ZgsPPfIYlnBYvXoVLfk2PM9DCI2SEsdxsW0btCKdzeA6ydZGLllkHCKlJLZd4igmihWhdlAalJTYtk2uOcvIyAhf+9q3uOjii1h5+kra8m1k0mk8z8HzPFy37mCx7foWSSfWeO64eKYm9g3x0A9/QaXig9CAAmETxxHloMJweYyZoIJlWXj1Rslks+S7Oli1dg3rzj2H01edzoKF3eSyWYRVD8er30ytNVrNJlI/ePCsNUlDz36mNLl0CrfuwUq8UEnyCq0AobAtC9uysR0LpWRdZs0KLMPJxsm+uNFgMBgMBoPhaJkVTXEsCYOAIAip1nx8v0apVKEwUyQIQoIgZGpqitGxCVJeOsm4jWJoeJA4irBdFzQ0NTUhBIS1KtlcDs9xkTLGr9VQMsJxXcCiGoREYYjlOGgElaqPZdukc21kmh3cdJaBfaNUqgHNzU1kMhls28ZxnOS3bdGUy5LP58m3tdLS3ITrJg6V+R7fveJiSsmYTb94jMnRSWxLIJWqh9QFlP0y/aURKrGP56bo6u5m2YrlrD7zDF53zutZumw5+Xwez3NRUu0vVMz+Eg2nn2auiNJaH/D5XHElLBsEdcFk1b9RV+VCNr4vEFDfWEyLk3+H5tcyyUyGEVMGg8FgMBhem2itCcOIifEJpqZmqFQqBGFIGEeUiiWKxRLlao2a7xMGAWEYIqVCoYhjyeTkJKOjYwCk0x6u4zLlOtSqNZSMyWYzZDJZ4ihCxhGuYyfhfOkUoPFrPjKOsG0by3ap+gEuDk3NGWzXoVQpUaqUkSoJJbOERTaTwfMctFRoAR1tedrb2+hob+PUFcvp7u7Csqx5HeO9omJKa025UGTzo88QxwrXdpBKIgRU/Rr9xREKYRkhBBe98SI++n8+Rs+iHrLZXGNn5WThm0ZGEUorbNdN0qcrSLROsp4q2VFZg07cjlJJtJoVQALbsbFsu6Grurq7aWtvo1Qqo3RUF2JJqsZ4VrgJEGhs4TSElXFMnXwYEWUwGAwGg+G1jNaaKIzYtm07Y6Pj1Go10ukUkYwZHh4lk8nS2trC2MQ4w8Pj5Ftb6WrvYLowzejoKEJYNGWbqDRXGR+fII4jFnV3s6CzEy+VYnp6muGREQozJYRl0ZTLkUlnCYKQmWIVpWcntl2amluxLQc7ikBY+L6PIwQ9C7pY2L2AWEqmp4vMFIsUZ2bo7Gxj6SlLCPyAsfEJCoVp/NoiSsUyrz/7LBZ2L5jXe/uKe6aGd+1mcnSqHk8JIhaEcchwZYyZsIwGrPqmu4sX95BOZwEawij5WxHLRPAIx0FojSaJtwzDgOJMgamJSSbHJxkeHmZyYoLJ8QlKM0UymRye57HklFNYefrpnLb2dLJNOeyUh+u6+FGIrgcIzq6n0jrJIGgJC8dy8NwM2qgog8FgMBgMBsNJyuDQMHv39JPN5liwoAspJYVCgXVnnkEq7bFt63Pkm5t5w+vW0daWZ2BggMLMNK876wwWdi+gVCyxc/duTlncw6JFizhtxXIymTRhFNG/bxDb8yiXKygpyeYydC9cSCqVQSAIw4BYSmQck8tl6V7QRV9vD1IqCjNFatUqvu+Tb21m+fJleKkUvu8zMTHB7t17sS2LNWtOZ2V8KsPDo0xMTpDJZHhu23Y6O9obIX/zwSsupsqFClEY4dhJDCVoJqrTTNZmEMICpbCExdT4BKWyTyadhQOTSQgaa6KkVsTVMlNjE+zb28/z23fw3PPPs29oiOnpAuVymUqtilKKKAzRWtGR70TFEXEU097SxqW/907+8Jo/IpXy6Ohsx7IsIqmwhUDVnU9aKCy9PzSsNd9C16Ju4+EwGAwGg8FgMJx0KKWYmJgincnQ2tKCl/LQWtHe3k4mk6Zaq7Fixank8y2k0in8ms+ihYvo7l5Ie1sejWZmpsippy6nqSmH47pUKmWmp2eo1gLa2jt4+x/8Hs3NTQRBQLFYwrZd8vlmWltacF2bOJZUqzVK5TKZdIquzg7S6TSxVGilqFZrxDIilUqRyWTIZjO0tDTTvaCLYrFEOpOmKddER0cn/QP7mJyeZKZYolKpks+3ztu9fWXFlNZMjY2hNNi2hdYWlaDGRK2AJPE8WZbAEhYzE5PMTE6xoKOjLqAUcRQT1GqUCgWG9w0xWSjwzKanefiXDzI4OkLFT266VhpVF2C2baOUREpJa0sb2VwTQklKxSKjU6Pcfe8P6Ozo5C2Xv5WOtnaSeEGNruskrRRaAsJCiCQJheel8FKuSWJwAmIy9RkMBoPBYDC8NLNhfpl0BttJEjukMyky6TSu65LOpLGEVR9HJ3u7pjPpRqI3JRXpVLoxFo5lTCadIp/Po6TEdb1GWnOtNVLJJO/AAQngtNZksxna2/NoXV9aE8vGXrLNzU1YloVlW0luA9vGtmycvENzcwuWbeG5HlprFkYL8AOfUrlMpfpqFlNC4LoejuUQqxhhQTms4sswWfeEBg0WAr9cY/fu3fT0dDMxOEL/9p08t207QyMjhFoyMDSMk8kxOTHEwNA+SuUySscI6murUCipicKgIaosS5DKpLDQTE5NEMUxY9Oj/O99P2fF6tNIN+VAWGid5LufjeSzHYElBK5jk7JdFvZ0k8qkXtFbZXh5tFIEMzPoKEJriGUituMoIpXJkG5qwk6lsT0Xy3Ea4sqIrJObF9vy4KV4qTbXSaHHpMwjqVtSWD3BzTEq78Wu94jKE7OPwmNXpvkfNBgMhvllVsx4novSklQqRTaTwXVdHNfBZX9mPK30nNwFsYyRsUye/4JGrgKoJ3OrC7AgCJLPtEJwQOIvAWiS9+vlK6XmJJSzLCvJ6u15CNtCC5IlNkLgODbCmbsFkmXbpNJpJqam6ueZv8QGr3iYX3t3N7lMBt8PmJqpUA4qhDJO1ilpgS1sPMtDKMX9d9/L4/f9L9u372B4cpypcoFMtom2fBu1apX2zg4q5RKxlPUO30pSNSpFFCm00vUEF4JUOoNVz0evVbLmqlqr4TgOz+/dzsM/foDWjnYcyyYWEo1KdpcSAq3Ath0828F1XNq7Okil02ZAMI9orfEnJ9h1003o8Wl02kNZNlIplNYIz8PKZnFbmnGam8h0LyS3Yjm5ZctIt7Qke4uZ9jtpUUqhpCIo1/BnyviFMnE1QAiHTL6JVHsTblMKN+U2ZsFeTPxoEmEexzFBsYpfqBLMVIj8MNnzoiNPqi2Nm0tje0kKV6ee9fPAMmeT1qi6DUaRolyNKNci/DBGKYtU2iWXtch6FpmUi2PVt2LAetFnvtYKqRRBIClXQ8q1iCBKzpfOeuQyNrmURcq1G1s4vBSRjNFKgZKo0EcGVbSMQWmE6yC8NJabxrZdbNep1+1QUm+2M1bEMkZLhQoryKCGjuNkttJ1sVMZbC+NcDxA4Fj2a+5/73A95i8UqLPHvFw5s58f7v09ePuQg89/KNF84Psv/PulzvGblvNi3zUYDEePEKKRvyCoBdjtFrZjJ44NXpD12AKhBbN7DlkiSeQmY9kQUZZl1UWVRtR3LFJKEUv5Ms+P/XtbzfY0s+cWIsn6LaTGskBbSbY5TbIvrAaU1sRxRBAEoDVxFJNOp5K9ZOfpcfGKi6nmtmbSaZdiqYQfBdTiEKU1lrBAJGF+CI1Skgd/+SBV6RNGIbFKxBaWBQWNbVsoGde9ToJcNkfVr9QbUuK4DpIYGdbdkUoSBD6jY8O0NjVTDYJGA09XC2ze/AzZ5kzdjWihYkV9aIRWyYCBekO3tLWaB/o8MjuAKw4PUdiwEWvbLtLpNJZtYyuNDWgn+fesxTE4NjNtbaiFC3BPP42OC36bBb99PtmuLrAsk0rkJGH2YRxHEQObnmfLDx9h38YdlIcKiJpCRJBy05z6pvPouXANWsXEVFn6ljW0LuzAsg+dKjWsBex8aBNb7n2E0U17qY2XINAQazLpHL/17rfQedZS/OkCTodD31vOoLW95ZB1lEoxNDHDA4/389CTQzy3b5qJckwQg7YcTl93Kheev5xmLYnHxvi9c7pZ2duG43iHvF6lFP3D09z36E4eeWqY7YPTTFZCwtjC9tKc9dunc866U8hJCYVJLj2nh2VL2qn3YweJPaUU1clhhn+1nvEnf0FlcCe10gQqrGLZsOC0U1lywe+C10EYQcdvXURLdx+O7R0k9mafq+WJYUY2rmdk4y+oDO8kLk8hgwqWJeheuYpF51+CSHUShIL21RfQ2rM86ZQ58QbGB272fmDdDhbNL378gd+fDX+ZzS5rzW698QLhcOBvoDE4SSZhrUT8JkeiVf171txj9terPkARIumzDhiwzO6zuL8xdeOXqofZ76+zrtd59m+1/3yzXv4DrhGSMmYTNzXOoJMsu8l3FVqLxmv2l5Jsd1IvR0pJFMcopUFosul0Y3PO2d8Gg+HoEEJgOTZREFIqlwmCgEw23YjmSoSWRioFmob3SCrZEE2xjIEDNvlVOtlaSOpGnwOzCd2of3f2tzrEM3N/8jd1wLMqEVSqIdKwNJZwUDrxeoVRRBhGhGEIaLx5TD4Bx0FMdZ3Sw4IlCygWy2itUFpiC0GsZKIylaIW1tBOCiUUFd9HSdnwJNT8WhK7aVukymniOCaqz4IqJUHXN+2d9VbV3Y9RFCJVTBQF1Ko1arVa0mhaE0Qh/WP7WCYWY1s2YRyhAKWSNOzWbN9hgee6LFqyKBF9hnmjPDbGjv+8BX9qCl0tIqMQV8wKo+SfXyOQWqNsgQ3YMiScmmJkyxYKjz7GaZ/4P+TmOX2m4fCQUrJn43P8zyf+lYltuyAKsLUmrVLkRI5ctp0mX5Bzs5THp9nwzZ+w6+Fneds/fYDmjoMnQbRSbLrnYe75zNeoDo6CjHAUpHWaJpHDyUIudshYacZ3FfjVl+5nzR/389a/vgIvfXCo776xGT5588/5yS+2USnVUBEg0uBksXOtZPoilsU2Xgzf+cEWfvT4Dr76V29hxaK5Ymp28Ptc/xgfv+leHtywnaAaomMLhAduC1ZrG60FyWLlIMua/7ljEw9t6ufLH7uYrnwWxz74cV4Y2sEj/89H6X/sQeJaCHHSVTkC0ilozmdxXUAV+PUd/4rbvojz/uLf6Vp21kFhiEprJvu38fi/fYKBDb8krgUgwVJgC0ilBR3dedKehSWqPPmdL2G3Lebcj/4LbYvX4Djz29m9kNlOfXZQMGsrs6Eth/rugX8fZFt1ryez3k9AapXsUy9msxslk3XCEgfMoib9oGqMOOSsakEp1dikPunb9P7ZW7l/T0SElezLUi9UACiFQqNVYx44KbN+veqAjLnJ4Ek39mtUMlnrMDuIoi4QhRDEUYwQyf/m7HtSKVzHRUmJ0oLAryGsulBVEMUxlUoFKZO+WSCI4xitFZVKhcLMDBrw0mlmZma44LxzWbN6FamUN+/7xxgMrxaEEDiO09iUt1yu0NLSgpQK25L7BU5dIAFIqYjjJLeAjNWciRZdn4A58FmqtNwvntSBeQaS71Of7NH154plWajkMYEtRJKtWyfCKylj/8RNXF+SozXEsSaKIqJYkk6n6xsDzx+vqJgSQpBraWHlOb/FyO6RRmdvCQshkix+Uilsy0ZplYgtmXiatAbbsThgUozp6WlSqRS2ZROEQdJJ6MTbZAmBkrL+WhEGAaCJ7JAoipEqRmCTSqfo7l7IipWnsaC9A3fPZmqRX68wIDTCshFY2MIm7WXId3YmmQcN84YMQ/ztO6gNDeOokEhZCDuD44CKEvFtuw6eYyPRqChEFGL0zAxyepKqcFDVKgeMYAwnAVrDnl9vYWjPForFHWgZkiONRTsZ2rBkCq8iaZUOWTtHm+8x+tReZoYmae44eDFqHMU899CvGB/ZTrXcj6UlTTRh04Ykj6OzpGuKVu2x0G6hteIw9OjzhGX/kGJq655x1j/2DMUd26FQA52BTDtkOlFdOapVTRGXlOOhvAU8MzDE80MlVixqO6gsqTWPbx7g4Seext/ZD9UIdA5SechaaKuFSg0K2kMLh8ht54ld0/SPV1iQz77gviUd3tCTP2Pn4w8wsUcSlcCRkLWhKQ3pDLhTkladQitJriYZ3fEUo1sfomvpWQeHIWrF6JaH2POrBxjfFRGUwJaQs6E5Bemcxp6KyCkPS2u8is/45EbGtj1Cvmf1UdnBseKFokhKSRAEBEFAHMcopXAcp7FZpG4IGpGk9JXJ51oppIwbm8knA4IkvAUSoWNZiYcpCCO0Uth2EpYsEAgrEUSz55RxjOU4iUCRsiFqZMPDZSeb0GuFlImA8f0qlp3UMZ3JEQYhSslkQrAebSFlhLCTflYpORuxQ+gHoJIBi+O6hEFYF3iaKIpBJ+IujqKG18u2kwXrgsTTNFOcIYoiUp5HFEUsWbKEgf4BpNTYliAI/GQ9q5dKUhYLkHHM0NAgy5atoH/fPmQcs2DBAqYmJ5mYmGDp8uVMTk6wfv16UmmPNatWGSFlMBxDMukUgR8gbMFMqUi37kajiaXEUUnIuKrPBimlG0spoD4npBKBdWCo3myiCU3dyz67dEmLZElP3WsOGilVPV+CwBI6mXASNpYQ9fG+aMw9zZbfWKel96/jiuMIpTVhGOK4Lu4B6+Tng1fcMyUsi+VvWMPmX26kf3QQW8yN8Z99gFvCSjoZkoZK1g3UvUxxhOd6WLaN63nYjoOjJHGU3EytFEEsGzN3AErFjfI9z2XJkiUsX76CJT2L0WHEvv5+tj77dBJzSd39KUBIq3EcQDado6e355W+TYaXwR8bxRobxw4DbASRCrHdFI7toCOFlomnMo5BooiiABVLlNBYLW043TVULOf7MgyHidaaWrFIsTxEUU7jYZHCQREjiVEyIvYDhAbXcmmTHpWaT1yLDhLNszPupcIkhcogoS6SxiEmhSJGoZAqIvZDLCDlerTULIrlkMiPDlm/WhASTI/BxD6I3cRFE8WQUqgoJgpCYqnJODa2laKmmpgoBi92sZSrNaKpMZgZBZ1KvFKWAhmj44g4SCaPbGHhWDn8OGCmGh9ygkApSViZoTApmRoHW0HGSjpKIQEJOpJYMtmNvlWlmC6GBKUJ9ndl+xEIomqR6QnJ+Dg4ClICMh7JwDyGqOYjZIgGmmJYKC1IAAAgAElEQVSLQjEgLI8jxBEm6ngFmPWoKKWYnJxk69atlMtl9u7dS0tLC9lclnKlzOLFSwAYHRkjm8sR+AG+79PV1QVCU61VGRsdQWs45ZRT8IOAmZkSuVySFrijowPP8/B9nyAM8FwXpTS2k/R/lmUhpUTGEsu2sFMeURwRx3HijQFcx03CVbGS2WNhJ+1vWWih8VwbpTUVP8B1PWIpk89kjFUP/7OFoL4gONmE3nYQaYGKZTJJ6FikXLfRf7oHet7q3qoXhkAGvo+oVtm3t59F3d0MDg7S3t6B7bpsfPIJmrI5Ojs76Wxvw3EcpqYmUUpRKpUYGh6hvb2Tjq4O+vfsZXx8jN4lS4jjmMmJCdrb2hgfG2PH9u0sW9pHKpVivhaVGwyvJoQQ5LJZtFI0NzfX1x7J+rMoRim3EYWltEbqJPyWxtKcJDuRlBJhJRNOaIFWAk0yvkr2iOWA5BOi7qk/0HtVX16jNUKDEIloE8LCsuqhzbaYEzUgZeI5sy0LNNRqfiKmgpC2jvZ5d3i84mIKoL1nIWsuXMfe3QOknRSqNpOIVqWpByIQyQghLGxHoMIkFAIUodSNWO5MOks6lUbKGD+ukc+2UPIrhHGAZQuUSgSVJSxaWtvpW7qUFctPpau9A79UYWDPXh7evJ5iqYhUEquePcSxHIRQxEoRi2RmUetkwV1Lawu5ltzxuE2Gl0QQxhFYFl4qTahjRMrGBoTrEIoQP/RRsQZLo9BIYkIlESrEjZNMNIaTC60U5eIMUgZJeBo2Dg4OHp7Iksq0EpUjZraNYCmB8DyEtAkq/v51JAcQRxGVYqGeCRRsLGxsbFw8cqRSrdRGisxsGaU2UcZyPeJqTOSHh6xfEISoyK8v0rVB2GC5kEpjteSoCZvnhgrkcxliVxApzXQlQM0Ocudcq8b3a+jIZ//Ung2WA6kMormJotQ8N1wiZzlozyIsaabLhxBn9UmmyK8ShhBrsCGZMLKSHxzQukYwvZtMSzt2SmDFirhaTEIwDpHYwi8XCQKN1EnnYVnJJQsHcEHGFaLpvdjpJjzXxYkVQamwP2h+npiTAcqyiKKI4eFhnn76acbGxnBdl4mJCdra2xkaHqZUKiKExe7du1ix/FSUUtRqPvv2DbB161a6urpYumIpY+PJppF+EDAwOEgmk2NkbJSFCxdiew5eJo2TcmmmGWFZxHHcqMeBa4GUUkRyf/+lSWZe/aCWrLsSNipOZnhd2ybSSRhOuRzhuU4ysag0Mo5xPZcoipB1r5LtuMjGOuCkfxO2QxTGeKkUmZYmmpubG2sOkvVeB94zXU+aQmOGGFLkshksyyKbyRIFIVEc09TcxIUXXsjWzVvZvHkznudyyRsvwnNdHnvsMdLpNKtXr2bLlmdZu2YNZ65dzZ49e5guTLFs2SlsevIZ1q5chY5DZqYLjI6M0dqSZ1bcGy+VwXB05JqyNDU1YdsO2ZRHHMd4npcIKyVxSLLySZ088yD5l5eoRpbX2cRu2kpWQ86KJtj/3GiIr/oaSZ2kNqqXoBshwo10FHXP1dzw68RrNRshYNt2PaJAUasFaA3VWo1l+ZZ5Dzh65T1TQmA7Dqdf9Do2P/oULbu3MV5N9mzSIlG+lrARui6s6i7CWa+grocaAFjCJopj4ljihwFCQVemnVJUJtARzc3N9PX1sWzpcprSWYqTU+x9fg9Pjz1OHCZiLYxDIh3jYCeNjWgMarTYn2VkdvVcvq2VlrZDLz43HD+8ri4mmrMMFydxELgWODMCB0HKckDFuEKTTmVxXI9aGOBHAZECN45IRRGVQpH2+b4Qw2GhlKIwPIiKJS4uNkkIrsZG4GI5GZQvKTw3hrBs7M427KkaqhgecgAfBSGliTFs5SBIYeNg4QAOAgfbSRNM1ShsHSUMI9yeTkQ4ga4e7JnSGsozFaJyAG4aoqQchA22g3YsAiUYHPcZLcaEzS5y2mZkKllob79gIk2jKc6UUKECOw2xkzwILRtsF1IufqzoH6tg2zZRq4esOEwUks3Q55aV6LvydAkhIe0lIX62lRQlPHByYNlTTG77X1K5LHZTgNdqEZenGvHqc8pUktLkNEJq0ilwInCSS8VywW0Cx/WZeu4XOLkMXrvGLTmE5WnUIco73hy4N8r4xDi7du2kVqvR2tLC1PQU6UyyEDsMApqbm9mzdw/DwyPUqiFeyiUMA/yaTxxLarUavb2L6V28hNbWVnbv2Uu1ViPlpUArUimPdCqFbVm4jl3XxiIJoUPjuC5RGOE6DtVqlZligb179uI6HqHvIwTUqjVsByqVCkqDlBovlcaqDzpiGaG1wrLtJOxGQxhGpFMp4jggCkNsxyGKYlJeJhkgySQU0PUyKA2RUpy+ehV9fX10L1yQrGc4IOnFgeshABzbxrJtLKtGlMs2MmsFQUBQ83nuuefIZbOce+7racu38MTjv2JqcprCdIFKucaypctZvWYN+/bt48lfP8UZZ6xl+bLleGkPPwiwHYeqXyWKI4ZHhtm9exfLly9PQi/rGEFlMBw5rudh1TMhO66biCkn6WviWCLsJEZMKc0zW5+jI99Gz6IFCGDnzp10dnXiWPUJmlkpVB+vJ2HPSdpzXe/fkgmYxFsVRhGWZde/P5vwxqpLrboXS88uL9WNZDbJBI9CaytZiypjqtUqtutS8wNam5vn63Y2OC6eKSEErQs6WX3BmWx4/NdMVkrMhKXGTLOuZ/DQKsYWNgiFVrKxUNa2BEI41KoVpgtTUA/HkcKldUE7v33ahaTyaZCK8eFRNj++kanp6SRcot4hOJbVcDta9dnoWRUsRbIQVwiRLPate6UEFotP6SWVTpkH+DyjEah6IK1AYWmI4/qgUcS4Ipl9r0YlRBlCTeJ0FoCKcOKQoFKe34swHDZaSoojI2ipENiJHWARE+PrGlW/SKB83M4sQlswKiAGf7RycFlaE1SqlEbHoL4HRlKeJiKkRoWKXyT2JE5HGlWxE795VRNN1w5VO0bHpoiqft3Vo5OZfxWCX0QX04hqmQWtHqHl4NsCqQRjhYhYKRysOUkelNKMjxZQYQyNOTwNMoLaDLqQxQm7WdCSIlQONSGIpWa8KJOwiRfWTkmm9w6jw0REIfeLLEny/xLFGqkgVho7beGkLeTECDqOwE1Smx9IbWQalTiI62tMk/JiIFIQxRIpBbaUWCkbN2thFyaSVOzzzGyCiFK5xNYtm5kYHyeTyjE2MUalUiWVSjZn932fnbt34gcRFoJKuYzrtTA0tI8wjNEa1q5dw3RhGrSmVCwztG+IZSuWEwUBLc1NeI6drDuSEa6T/v/Ze9Ngy67rvu+395nu+OZ56NevR6DR6MbQaAAkCJC0REm0KdkSKdNJbFcllmU5oaxKFMfKl5Qq+RCnUsqHVEUpq2LLdqxyueJookSKpEgAIghiIsZu9Dy/+b073zPvvfNhn/u6G1BiyRa6oeitKuAB3e+dd+855+6z11r/9fvvSlDq9RpQnNVSCZUr1ldX2dnZ4tyZs9Tro9y8cY2JiRFGR8YZnxhB1uukaYrWhigKyZKMMOyTK8Xivn00W012mk081yeOEhwJpVJgjTCV7VBKCgCUVnZzQouRkVGGx0bRucaRAscdXGvHYpGFKCAShYpEW6qu40hKgU8Su9SqZYQxVMtlsiThwPIyV69c5vq1S8xMTzI9OcU7b75Ns9VifHyMKI5wHMmjjz3KKy+9wltvvc3q2irHjj9EuVQhzzOazR3GJsbY2FhnZXWFbrfL8PDwruXBXuzFXvzpY1AU8VwXz3fpdLsMUbfJzB1IdG2sbcjV67dIopRg2iPNcgLfQwpIkxiv6iMH2ZKwnSfMHRQ+I8iVRggL28FAo9nk1dff5BNPPUGlXN59Tbr4fiHtbKcRApNbDyltLPUzz3O6vZDh4ZpVCcSxhcblOWmaUq/ff/XYPUmmwJ6Yh557kuPPv8J6q0076aJQCGMvnkEghaTk+HQKkdYANqRyDSbD8exNMD8/z759S8xOTJL0I1au3+TaG9fodnu29cigzShQxnaehJCWTKQKRKuEVOe2c4bdGdyuntqbwnVdJmendjXue3H/wuicAbzezhIAxQbSwX6elbGbOlN81djv0Upj4pC00bhvr38v/v1C5zl5TpGsCBzsAHxGTps2SZxT1rMsPfIcngzovvY6rc423Vb7Q8cyQBLGKC3QAhwjkDhoJAkZTRqkKUzUj7N4agqz1af9zVt0SGg1Oyx88HgG+kmKcQQobeV40oDpQz+DvIMeMhyvHmF0ZpRvvnuBZnObZrdKpjSlXcnUbY16J4qLAoCxmjxHAV2IE1hrI24ITv7oUYJawNdf2aLTarDdGkdpg3fnMiUKcmnYJzeQaHClbXYl0s43pV0wGzA7+iCV6X20r36DTjPD6TbRKsGY6t3SCaNRaUxqIMmLLpcLsWOPl/RArCdMP3OI2sIyratfp9tI8TpN8izBL5u7ksd7HYOZuY3VdbY2NllbWeHAoSPcuHETg2FsfIwXX/wjNtc30WiWDyxTKZcI+336vR6HDx3h0qXLJElMv9/jlTducGBpP7PTs/iBh+dKmt0+09NTBIGP7/k4roNTIPqt8aWVGg+GqLMsIY5COo0OlXKFrY0tHMflgWPHmJ6ZRUjBzZs3yMIQKQTVahmqVYaGh8lyhcZha7uFNprAd0nSHqVyCWVs91Y6glxnGGnwvRICQxzHSAmu75HnKb1eB5Vnu3MR0hEYZX1jpHR3vV0GE+ZKK9Aak2cMBQE6jalXSrQaO+zbv5/RkWHW1zeYmJjk1BOP8gdf/zpPPXWaA8v76fV7bG9uUqtUePZTT3Pj5g1e+8HrKKH5S5/9YY4/fJyrVy8zOTVBEqe0mk2azQbDw8N3ERf3Yi/24k8exhj6/ZAw7FOuVHAcSbfbY3hoiFrNJiKO6+A6trlx49YKr77+Fs898ySjIyOcu3CZsdEhOr2Qi1evc/qJU3hFsnPH6oARAimdAkJRdLS1LRR2Oj32LSywtbnNwsLcXTJnURBItTH2WeoInAJCoY0mjmNu3Frlofohkjil0ewghGB1fYM0yykFH4ZD3eu4Z8mUEIKhiTGe+cJneeftM2yGVZrhTtEBEuQ6x5NeAYJwUMUwm+e5jI6Osn/5IAcPHmJidIzOTpMbV65y4bW36fX7ZCpDoXGFg0GjDfiOu+u0LIU1FrOdKUtwsmKL2w7MlmaSFxJDSxMpB2X2H17eq4h9DMIkKSYMrSO2LqQeRet40BbWFK1mbOVc7hb3FVmWWdzvXvy5ijxT4PgIv45RYEyOIS26U4rMuGRphjIK7Wsu6y06eZNUf1jmZ+E2ChlUEE4No/uAKo4nyFCkxKRJjBKKfllxhW2MgSi7uzO167EhJaISYGoeRECeQZKAVpDkpI0dut0OM2NVSt1bmO3L9MIR63mHtytpBjsfph0JZddKBiNsVyp3INaQKJKdFmGnx6gHpc51dHOdbjxb+HPc+V5ttVCUNXkJTAKiqDCYHFQOiYKwndJrr+FNHWYlLHN9C7w8tptr+6oYJHtKK3I3RvtgyhZiYTSQQm5F9YSdjLi7QcRD3GgH3NrUOFEXtLqviRTYNT5JY9bXV9na2cIvB/TDPp1uB9/3uX7tOlppFuYX6Ed9FhbmuXH9GiPDwyhl751KuYzveexsb5OmKTduXGfl5k2q1TKu62AKAITvefi+fbxaY0p2ceX2tdgCUZ7FCGPY2NxAOi5hHHH6yVP0wx6Xr1zivffOgYGpyQk8xyFJYoS0kr/19Q0837fD2UYTJwlxkuKXSpboV8hnUmUl8cJ1yFNFpjSOsV1ZlWt8xyWOIjzp4LhOYcBpSboDzLGUlralBzxARyIwlAKPsBfieR5vv/UWteE6tXqV9Y11dnZ2qFdrKGM4cHCZsN/l6tVL9Loh3W7I6Ogwh48c5NnnnuXV114njiNq1TLNRpPAK1nioDFsbW2zb9+S/bV7z+K92Is/dRhj+N3f+32+9rVv8rf+5pfRSpClGY1mk9HRkQLy5g2Gl+j0QobqVbrdHnGc8uqb77G9vU2SZMRJwujIGA8dO4oYzD0VhZjBqE4YhgghCAJrpLvTbOJ5LocPHaDT7dLudBgbHd21eRBC7nbAjbD01AErQeWatc0dur2YOEnpdvpsbjWoVct0uj18z6NUDj70fgdxrwow9yyZAvumjj71CMcfOcZqo00japIZizMXSHKTWwpUvc7E5CQHDhxiZmoaB8HO+gaX3z7Lm6124SFlMbS2D2VPXK4VjrRUPm3ssJykSM50jjKaTFsPj7ww59XGoIRNouxCLQocLdQqVabmZ9kjCd3/EJ7HoCuluW0WqYtESmKTJ18CDmgBaQ6Zwd5fWqEKKs19n1Tciz9x5HluaXjVEdJU42iFYxxAovFIhWSn3aa52WL0wByi4qPLHnGU7Hpg7HpnYMhTheOVKJWG0ErgGI1EYoyLET4Jgu3NJp2dLs5QBVEtkWcZSRTvDsAOQilFpHOol6Ef2htReaAd0Hb4Ng9Dbl7fYGpiGK/kgWfopym50h+qtGsDsc6hUrKZjhHF8aQ9phQk7Q7Xr60xMbxMuVYGH/pJRp4r8D/gs2E02kmojQA5OKkl8EmsGjF3IDSarbUr1A49gVv3YAhyMvLcGiHeufYZpchVn9qYTcicFHzAKSoZyoW+yllfvUbpcB+n6iDqkJN8LGR+AoijiFa7zU6rwf7lZZrtFsPDwywvL3Pz5k1LuFI5SMH5c+cZHx1lY20dP6jQ7/eZmZmm3WkzVK/T6/WZm51ndfUWIyOjFv7g2Y7UAOZgCiKWKShU9llnI88S4rBPv9+j3+sjAw+/7HPo8EE8V9Pt9SgFJVpNKyfsdXvkuZ050EqxuDBHpVJhfGKcTrfH2voWqq5wHQfX8+n3enbWq3hdUZrhOnZxFK4lC2YFBbdereJ7LgiJtHKR4vkprQTeaFv4NKaYKTfoPCVXOZ1uh7HRCYR0uHzpCseOHaXT7hKGIcP1OkmccenyFR577ATTs7Osrazzh996nkbrOhtbW/zY53+ExflFTJ4zNjbKyMhw4aElicKY9fX1XdT8vYr/L6PmQXzYPPnDf7cXe3G/w2LEc85fuMT1W6v81m9+ldOnT4OQbG5usX9pH0opXOlaq4NirGVyfJwkjpidmWZpfoaV1XXyXNHrh1y6coUHHzhcmH7fhkUAXL56jWs3VhkZrmN0juf7TE5MMDU1iRCC+tAQURjSaDYZGR7GcVw70oNBaLH7jDUY8kxx4dJV+mHC8FCdq9fWKJd9ojgljGKaOztMTU7cZdhrjCEMQ4wxVKv3Tv53z5OpytAQn/5rP8zZdy8TmYTN9hrGuGQ6wwCB63Hs4WMcPniUlas3ePt7rxJ2+9bgj6LiWswnCCmQRuwqYrSwBBIo9sxIjNSgFZmyyVSubeYspWO7T36A3K0bGpRQRHmGFFAfGmFyZnJvYbzfUcxlKEfiCitX0to2pjzHIjYdYUWAA6lfmtsZjhxAa1yVEXV7H9ge7sXHOYwxqMx6+Xh+GUYmcI2DkB7gAS5OqcrQkQOMzM3gDw8RTIzB5g69VgelFI535xInUKml8nmVIbRXwTESIS04wuAiy3VGjh5gbG6GxBF4o0Mk21v0Ot27MK1gCzb9JMZ4DgzXoS5B+uD4hX7cwZ2dpHRoker8OCML03DmIr0oJs30h9YVbQxxmoHvwFAAdRdkCVwPjKX6eQdmqTywRH1xnMrsOFy/Racfk6m7AQ+2opeRpyFuAKUR+3lxXAug0DkYCf6UZPxwifq0pjpdpTQCSdojjfuDIuVu7UFrRZp28EtQKWyyXBccp2i4SChPu0wcKVMfVwzPVyivQW4SsuyPmzm7t5GrnGaryfbOFnGcEPgBK61bVKqlwtvQkCYZzdYOaZ5ijGF1bYMkTqhWDGkc0Wu3iXo9Duzfz/bWNleuXKbVbrJ8cD9h2CcIrLTPFGoHKS02uMD04fmD6i8gBL1eH6UUcZriOw6NRoMkSZiZmWV6epKZqUk21jdYWV1DqYxcJagsZ2RkhHK5jOMKpqfGqFTKbG3t4Psec3Pz9Po9hodqaAPbjSbVat0WJrKMICiRZRlxmlnMeZoTJ+nuzLAuABdCgtB3UvSsrloYg9AG1/XRWpOkKZVqBaMNzZ0mGMHk5CR+UCZTGm00P3jjTRqNBpVKhdWVddJMI12fRrvD2voGjzx6kjiOaTR26LRbKJUzNFxjY2ON6c0pVGZhHfciBp/zNE13FQ+DCrosRiMdIYv/twme1rc/f/cy6duLvfiThBCS4aE6UsDZ8xcwQnLqiSfYaTRJU2ve22x12NhoFJ56OQ89cJh6vYIQkk8+9Tj9fsj0zAzfe+V1Lly4ysXDl1k+sGRR5Vj4TafXpdXu8vSTj1MuWaCPxhQeUrYbLoyhUqmgVM7NW6u0u32OHF7G94NdJRnYPfzVGzf5zne/x1/9yz/C7NSkbZ0ohe+6rKxt0O/3mHjw8O5nzhhDEif8+j//lzR2Gvzsz/4Mk5MT92QPf0+TKSi6U6cf5bGnThC8Osq3OxuUHBcyQ6ZzcqW4+t5lrp+5YulDxSIlsDeENT601T1XuEhH2kSpwKIj7ED5IBsfmICpghLoOQ6u7+FKF2OsNNBB2oqdkEghqWpFJ+kxPjlGbbi2p9X+GIRwXZTrkWKTqcIexVbZjSYdEGCwktuB3G+QYGXSwa1W77vUaC/+5CGEII1ikjhBC/DKVcrlKq7r43pljBFUKkPUZsYQQlGtlgmqFbSAqBcV9go2DLai3m/37DC/FHjVKuVSGen6SOmjjaBaG6Y0XseRmmq9hix5KGMIW90Pd6a0ph/G9mareFCugR8gHQ+tQEiH8twIjqcJ6i6V0SoIQ7cbESb5HT4cNnJtiNIMMBa/V6tDULHZjwL8AH92FCkVfi3ArfoANDshSfZBWp5NptK4hzIgy/ZQpbId7VIF+Xxqn8/CkWFm9sHV8x5KQBKF5ImdPxV34tGNIs9TtLEkwFLVHs9xbfHC8WBqqczC0SEmFhU3p6ooCXEYkobdj+AO+dOF0bC9vU0URSzMLSCQbKxvkGYZ1XINz7GDmOsbGwyPDNNqNZmemkUg2NrY4MDyEttbG+xb2k+z0eDo0Qd46Xvfx/Ul9eE6N8+cY35+nl6/y/T8DGCfWYOttdbadhDhtpeLtsK5LM8JjCSJEl55+RWG6p9maKhGvVbHnXeJ4gTX81hc2kelVCLsxXQ6Hbq9FleuXkVIj43NTbygRJIlRP0es8vLrK6vsX/fIt1OjyQMd1UcAkvucl0XnWuiMMZCoGzH1C3uczG4/Ma6yEgh7QyqAem4uK5HFEcE5QDf98gzxbvvvMMjj52kF4W8+vrrOK5DmqRsrG1SqVbodrq4nofKc1SaEfb6HNy/TLfbYWNjE7T1CazWKnTaTUtRjBOCUvme3CcqT0FAlsdoZYu8Qjq4rocwlsyopVv4chX7kzs+x/dDYrQXe/H/FkIIXNdhZmoKz3HIlWJza5tWu02r2ebcufPcWlllcXGJhx86xutvvkmj0eGJx05Y8h5QqVR4/NHjvP7WGZYW57imcvpRzKWLVzhy5CBxnHDx8hWU1hw7dpRyqTToTyAGxaRiLmogC6wPDVGp1th57zxppiiVbkv+wihFqZi33jlHKQjwPRchBa4UhGnCpUvn6PZC+v0eO9vbrKyssG/fPgDOX7jIiy98FxC0Wi0mJyfuyXm+L8lUuVbjs1/6EdT6d7iwdYZbzRUcKcm1dUs2WpNqtfv9thtVdJ+KP5eiqKAZm/XmmF2AxIBDrwqpQtkPKHuWnOUIB0dKK1/A4EgX3w12PafsLwXP87ly5Qrf/uq3+LEv/RWCYI/odz9jdHaWB37m7/NCaIguX6CehZR1iiOK6qmw1XFtIJeCTDrE0icqD5HuO8qJL/00R7/w+b221J+zCDt90ijBaNDSblJc17VIVyOQnke3G7K5usHQ4jRexbcd6CSzvjx3hNaabquNyvKCImQwSKTnIoULRiBcl+Z2g621bSaHKkjfJdeGpJda24YijDHkWtOLbQfDZu/FjKbr2A2Y66GMprW5QxQtgWvv036c0YuyO3CwNvJcEcbZHYO79vuF61jakuei05Tm5ja9aA43sLS9bpITpR+W0WmVkcYxubayV1UAlwadKelCnCRcvbLDyGKK49pRYpVmqDQsZBt3JI9ZikozclN0gHVxvMCuzdKFKIm4cmmHodkMx3NQGtIoJo/vP0kzy1KazQbGGMYnxvE8j8mpGdbXNrhx46Yl662vMTY+huc4TE9O8slPPMGtWyu89WZElmdEcYzSGkdI3nr7HUBQLlcolyo0Gi0OHz7C6OiYNRPHWOPwP3bDXTSohKTXs+jzXhhSq9XY2tzg+y+/zIFDyxw8cJBSucyxhx5CG43rujjC5dzZs/S6HSqVKs12mzQz5MrgCUGvHxKnGavrK2gDQVDCkYKpyXFW11bJc1s0VMqlHHj4nkMp8KxFiLDSPkfeTZpURiONVYMYZduVRmuCILDPUM/H83wgZ3xinLmFeX7/699gZXWdarmG9DXzi7MsLMyzvd1kdXWN5k6TUlBC4vDWW+8SRSGT46Mc2L/M1tYWY5MTOF5At9sjSWLkB70EPqJQKkM4gqjforOzjedI/FIJ6QYIx8Pzy7iej5C2uKuVskbId5iGDpDPt2dC9h48e3F/w3Xt3OPk+Dgqz1lbWcHzPF56+fu88/bbPPjAMQ4fWubE8QdZubV2h4zV/mt+bpa1tU2Cks+lSxc5eHA/165cY3unQRzHLC0tEZRKYKDb69No7LCwsHCXPxRwx+dB4jqS8ZE6rVaLWqVsCy95zitvvEun06Fa9nn6yWetVZLWGCE5c/Ys//Sf/jp+EHDkyIOcPfM+YbfDz/39v4sQgueff4F+2Gdubo6RkZF7dwnS0QEAACAASURBVH7v2W/6QOx/6Cj7T17i0fVHudm4ZbcVQmLQCClxB23B4qmT63yXFuxKD2WsbC9VudVWaptMWdCETbYqvvWzKrl+Abewf+47gb24WuM6Lo7jkOc5/axPL+kTZxlpnqO3Ff/DL//3NHZ2+Mm/+SVGxkb3FsX7EAKB6/kc/8mf4hvlw7z46hn8xjojnR1qpKhejzzNMEoh/IC8VKUhy4Sj0+iRSeYPLPPEs8fwPgZeBHvxp4s0jIj7ffI0xXEDslQhRQ7k+EGZwC8zPDJKuVyjvbJNySlTrY6Q9VJU9kFvKEHSs8mZznM0LlmqEChcT+OVypTLdUbGx3Acj9aNDYZqI7T8Clk7uUPKY3ugudaEUQZZbrOKXGMyRY4C6eAEAbWRUarjo6z0EjbxcMcniFNDJ8w/lNdnWU7YC22WIiRkCpIMg9XmOUGJ2vgo5dERbnRjekEFZ3iEXqTpxR9MpgRaZWRJSmFBhFb2pYrMdqZcD7zAwS8FpFEDnWzhuaCyjKTX4rbFog2VJ2RJghpYEmhIMxBxAWBywfNdgnJAnrTI0w08D5RKyZP2fe3wG2MI+3263Q6dTpv9y/tpNjsAzM7OIBFsbW0xOTnJ2voKS0tLtBpNXnzhj5icnGBmboarV64xNT3D5tYWk9NTLCzMc/7cRSqVClEcFT5OdiZ3YGLpugJTGPXe2fHRxiAdF60hzzWO57HT2GJifJSlhTmqtTLScZGuh3QCHGln9IzWbG5vcOvWLbI0xUiJlB5b2+sElTLVWoUsTYjDkMlDi/hBlWazTbVepVouU6lVuH7tOqnOqNVr5HmGNoosT1HadqqcohotkGiTI4WDRGCKbprnujiF8TEFJddxHcqVMjLJ0EbwrW++wHvvnCXwAjwpOXX6Mfr9PlEUUqkEzM9PUx+pc+78eTZbDb776sscPniAev044+PjnDl/jpHxcSYnpxAY2u02UzOz3AsFXY5AGsP2xhZvPv88bh7jBA7bvZjLa5sE9WHq9SFGR0YZHhmhUqkyNjrOzMwsw8PD+L6/28EOgmCX3LiXVO3F/QpLDs2QQnD61ONkecpOu8dWo8nZM++SJCnnz5/jxvWbPPTwMQ4cPECu1O59rArp69zcNN975QckSYpAcPDQQa5eu8bQ0BCe50GBOn/ttdf47h+9wM//g1+gWq2glNq99wdFBgAETE2O8wd/+AIbWw0OHVhmfbvNmfOXmRyt8elnHmd8bIxut0sUxyRxzO/+zlfp9/skWYYxOfWhId548y2uX79BksR876XvY4xh375Fhobu3Z7vviRTQgj8UplHfvQU4dWY715+ke1eE1dKUqWI0xjfcW2nyAhL6jLaUoaEwKiMTOXkOrewCGwX0RNWwO9IK9tzhK2uedLHlQ6eG+BKxyZbUoDrEOcJvX5ImIYkuTXT1FoX8gvFyuYq//gf/09cuXiZ/+znf5b9h5f3NNH3OIwxZNrwvRs9rpoqydETxOYkeA4trehGCf04Q2uFW1x76XoIz2dqpMbwcJ23ex7TawlPz5esTHDvofaxD2MMUaNDtNnGGPBkCYG0uGbpgHCsJ7vRqCwn6cZ4jkupVCXeiEi7CYwPDmYrW/31HdJmD+n5SGcwByERcqDpBqM0WZJCKqiUa5TcMuGtDipVcIfSKMs0jc0e9BSUAsCxg0hIO0jkeODYLlWrFxPj4AyNEq232GhEdkPN7QQjyRTdjZ6l+JUsZANh5cc4Lsbx7FejaXdiYukia0N0ezGNzodNhVUSkWynmBiEb2emBr7kvgelEtSqHuVyiai1SrnUZ2LSobOREjfXdyVhgxOYhiHheh8dgQywhLiiKVcKrOSvWvWplALC1gqB22dy0qOzrcjaOx/BHfLvjl3JlTE0mzskScL09DSO49DttpiaGmdlZZVDBw/heS5bW1ssLM5z48YNW5EVkna7zcTUBPML8wRewPGH93Ph0gWqFZcwCpmcGCcM+8zNzSCEwHM9Sw4t/FUG1hoDOhXGICWkiSZKYja3tymVyuS5YmN9g8bWDp969lnanZhLl64jpSSOQpIkYXxslFvXr5NnGeVKhbWNTavo0AYhDNVyQNgL8V2HchDQj/qEUUSmclrdFvVKjcNHDvPuu+9SKpUwRiOkIU0Tcp3jSh8jLOG/wKYW8193RJEsVipl4riGHwQI6eAHPmEY8v7ZM2htOLB/icBzifo9Sp7LTj+i5JYwJgejGButUamUGKpXefzRR0mTiB+89SZSC3KtmZqc5g/f/CZTM+O02u2imPHR0/wMDkYrpqemOXr0QS69/QqtdotLN1Z59cxlYi3IVIbjuEjHpVQuMzU5xfzcAo88cpJHTpxgZm6OSrWKkzu4rmsT6eKrvRf0h/YR/yHPpDvnOe80W97bq+wF2HvLcV2U0mij+MxnnuPr3/wOZ98/S5Jk1Oqj9NoNfvt3fovp2SnGxsZRKifLip8rWAMjI0NsbG4Qhn0MxnaiEIP2FWDv7XPnznFrZY233nqTp59+GridRGmtdotNYJUmJx86wvj0DO12n5dffZ12q8HnnnuCsdFRXMehUqlw88Z1/vCb3+Ly5cucOHmSNFNsbG7wVz7/OW5cu8Ebb7zJe2fOsrG1RbkccOTwoXuqKLtvnSmA6UPzPPTswzz2/sN868x3cYSk5AjiPAUhd2ERiEElVN+eh1IKKSSu4+JJa8DrSMduGISg7JZxhMSRHp7jIYQsvIgy+llMlMfEeYw2hkypgvxlh2W1AY0dSEYLOv0u/+rf/Gtu3rjJL/zSf8nJJx+7O7vei480DHB+s88L1zu0FZQqdcqVMrMjdVzXI9EGZQRSCmquoOa5GGC9F4FW+K6kawTf3cgZ9hOOTwVW0rIXH/uIWl1QBXhG2w2J7weAIIxDkC6dVoskjhiftQOqcdhH6ByV3N2t0VrT3mhijLTzVEbguh6e55EbTRiFSNmk3WgwpxYZGh9D5SlJHBN2InR2B1pfCNJM0+vHA71WUdHx7DBfmpHrLq2dHYZbHSZmp6hWq+iwj45CtjsxH9iiEqWKKE4Z0KcR0hqqOQ6kKarTobW9w1hnjvGZGUq+hwpDsiih3U8/cOYMedRFRTEUSY8Q1hvKzhla0+s0ScmSEKOHcF0XgUHnBh127jqWMZDHfZK+lVwOXp7rWoqm1ha3niURWRJhdB3X9+2amynizvZ9g2jajlHG9tYm/bDPyOgYvW6PZqPF3Pwc9XqNjfU1HMdhfn6OC5fOc+DQIZqNJsZohobHCcOQWnWINM04d/48pUoJ3wsolwKmJuxmP/B9JiYnqNVqFoBU3BcDnyanMMQTGPI8JUkTsiyj3W4xNj5F4JcQypDGMd///hskWYrjWsldmqZkScwP/9BnefDYAywvL3PhwmWu31ih2w+ZnJpkc2MD3/FJiAg8h+vXrlGpDllpq1EcPLQf33WZmJzm1spN8gK6IaVDmqXWOLMgpg4UIQKBMbpIugrYQkHeCuPY+qbtNEmTlCDw0Erz5OlTIAyjo6Osra6iszE67ZYtZkQRSRQzMjrEO++9xWMnHqbVaFGrDzFcGyfL64wMD/Pmm29SqQQsLi9Rq5TodDq7tLCPOjzXQ2hBqVrj4MmHKdd8fvDqy/Qv3cQYgef4OK5LkmeoPENmDivrq2xtb3H+wvu8+MLzPHziBI8/cYrDh45Qr9WQzm3Jny7m0gaJ1UeJe98jDe7FIALfI9M52zsNFhbm6fW69Lt95hb2U6nUcGYnuXDxMr/2T36Nv/W3/zYLiwvkWqHz2wAJx/X41CdPc+nSGKVSCSkEtXod13MLUpGg3elQKZf4yle+wtd+//cYHh7m6NGjuwmUKSyLbHPEytgXlpbw3IBSUEYaw/zsDMv7FxFCEMUx7589w+/89u9w6+ZNHjp+nL/8hS/wxhvvcvbs25x9/xy1WoVvf+d5zr5/nsAP8P2A/fuX7un5vW/JlBAC1/NYeHI/x75+nB9cfZdm1CZwfXRRrc1Vbh+ExcNcCIEjJK50KDm3UYiyAEc40qHk+DjSs9KEgkCkyEmzjE7aJc5SMqWgQKqbApUtsKa9dvEpNkbF0DpAkqZ856UX2fnFHX7xv/2HfOKHPoUf+HsL00ccxhiaYco3r7S4FeUk0iXwS9SqFUZqFTJj5Usu4ErBUOBS8yyuM8Ow1Y3QUqIENDLB86spY2XJwtDetfvzEHGW49XKZFGKKQbklcpBaNI4RQpBu9WgsbnBwpFlRMWj02lSHS6R53d3awSQaY1XDlB5YQFtNLp4YCRZjiMdGjtbNLe2mVpeJDOKfr9NKuvoO82cDNaawZMQWGy/DW2540kCSUrS8mlvbpEdWmKxWuKNZgOTJvTTxK5pdxSOc6UxJQmeuI3wF8IeL04hy4lbbVqbO+w7coDZssfb7SbaQD9NPnTu8ixBOzlCDuimFjohHXu4NAPPVbQ2NlhYOkp97CCNzbMkqSFNww+kejYBwDMI5wPHkxDFkCYg3Yzm6BazS4cYGj9CY/sdotiQptHtH7qHYYwmVylhv8+lS5dYWVljY3MHlEIpxfVrN9je2qTX7VIul8mV4sEHHqTX63HyxHFWV1eo1WtsZIorly9jjCDJEhxHojKo1ysMDQ+xsr7KwvwCpXKAsK3v4r0WF7mo3GqlbJfUQJIk5CrHcQTDQzVrHS8ljushpKBarVopexTjuz7SaKanJphfnMMI+0yKophyyWdqcpQsjdnZ2gY0s7Oz+IHP2tom5aCMERal7nk+GxubHDpymJu31gB7H+dZgeKn2GzL20AfYwzCGIzKb0s1BZRKPpVqBS8IyLKU8YkxLl28xvb2DmCoV6uMj45z/twF6kNDvPPuWWbnF3GkQ7vbReDSbrUJe13GRkeZX5jnzNlztLsrtNttOu0mI2PDVlpqcrIsJbgH5pyOFAjHRVPC91wWHnoUWR/lwkaT/MJ1jNY4JRffs3PX0hEobYhVTtzv0b5ymSu3rvP9117myJHDnD79JA8+8CBTEzM4jmspo45z1z9wO/H50zyX7kyWBtdm8GemkFzdKa/d8+n6ixvDw8NIBK1Wm3/1G/+a1159g31LB5icnsZ1XH74h57j23/4LV54/gV+9X/7VX7m7/4MBw4exGiDuuMeOnjgAEuLi4jCxy7Lc5qNBvV6jVa3w9e/9jUOHz7Mgw8+yPr6Ov/3//VvefzUKU6fPs3Y+Jgtyhi7Ax8UbBzpgLD35+zMFOVKGUc6bG9v87u/89u88dobeL7PqSef4pOfeoZ6rY7jupx6/HHOv3+BZrtNu92hH4bUKhXGxkZZXFy4p+f3vnamhBBUZ2qc+NRjLLzzHXpr1oDXAKlK7cA04BfdJSkEnvRselQYsLrSxZGu/SocPGldmROVoFD04j5hlqCNIVfpHZCJgazHOjirotpmsCVFlRdtc8eAsMO3uTK8fe5dfukX/xFf+fmv8BP/yU9RrVf3NuUfYShjePVWj/d2YjrKYByPwHMZCjzqvktiIIqy3VF+KcCT9h9jPLpxRqwUnidJDazE8PJayo9XXEre3oPl4xwWcxojHBfhaYwjrfWBtJQ0I8UubCbqhRipqdRLuIGDkJAmye5xhBC7CZDwXYRQ1sbJ5AjHQRiNKWaBcqXod7r4ZR+v6uH4Dlrld5g+W1PvXCuUo63ZktaAsu0Z37PtH2V5kjpNEUnKUL2GDBzyWNMO4w8Z7aZZinaNPR6GXXddz2NgUA0GlabINGOkGiACB5VltPtJ8ddm9zVmKke5BuPeBlAoA04Ba7HEMoiTFGU83GCIVAkUhjDscrtFZkPrDOEbuPN42gqvtOVvkOcQJxnG+PjlOmku0ALyLKYoU93TsL9T0Ov1CKOYi5cu88SpJ7h0/gKf/syn6YU9oqhHpVzi5s0VWq0242PjuK7L5uYm1WqNXrfP9es3yfMchOHkieOkacbFi1cpVSq4vke/1ycoBfiBX8zIAAWwYZBoW3WEQancEkjjBDSkqb23jBoY5EqkFKjCzkMbq5w4cvAA05OTeI7HhfMXWF9boR92OLp4hMnJcYaHh4n6EWG/TxT26XT6uK5PmqbMzU8xPztDo9Hi5o1bzC8s7T4rfdd6YzmOxCmMQrQofGO0zfy0Umil7UWWEimtTUUcRwhH0I8jHM9DSEmj2eH0449x5dJF4ihmqD7CxYuXOXniJLWhOhubmyRxxL59++h2uoBDHKdcunSVen2Ut995m3KpRmO7xczCHBsb6wWqPAHqH/nsnTOYd/NK1odO+EwtLPOTX/6P6cWKH7zxFv0kxA9cSoFHEoVIYSW9CEGuFCpJWFlbY2NrkzfffIv9Swd47JHHefTRR5mbmyMIApRSeJ5ni8SO8+/9nu7EssPt9U4V65Ux5i4AwF78xYyh4SGEFJy/cJF33zvLpz/9HLWhEVSu0EYxPjbOF378J9DG8Pzzz/NPfvV/5+e+8p+ztLRk5ye12SVq2+6SJMtzzrx/gX6nTbvV5HsvvcTM7ByPnzqFdCRPP/NJKtUqL3z727zz1tucOv0Ep596knp9CAqjXiGkJS8X0lffDxgdGeHW6i3+zW/8BhcuXODEw4/wyeeexfM8KpUKaZaTpin79y1y6pHj/I//8/9Cp9O19gkCFhcWGB0du6fn974mUwCO53Dw9FEe/tqD3NxeYTtq4wqJRFhHduniFgOxUjiAxhEuvmcrVI6wC5grHVKV0Ak7RHlCkidoDEorS+67Y50yBflPGqs11wDC0r3sCMZAc8wuUl26TtGahFubq/zKr/wKt27e5D/9ys8wMTsF7LXP/6zDGEMjzHl1tcdmmJAID8d3Kfsek9USVU8SAL1MEuVmd7PmSkHFtWqrsOpztdnHEYZy4ar9fivnsU7KwbHS3jX7mEfU61sPIGFAGowoEilRFPyxmz5b7ZWUq2WEY4fj4158V7VWaU0SRrc3FYOfxx5XSop1oDieKwnKJYw0pHFCFlsp3WBtyDJFmqVYHR3FEBG7x0YPeGgCxxi8wEV6ForTaPeLvOf2/RdGid0wCnXH8Qq9WLEpF8X7dTCUSgGOI8liRbMb7Tazil9JFsfoXNuGg7CNhwGM4s7XqbRBG4UXeDi+JEsgDm/POA1ghXmaWMmXvH0MBbvXYvABVDq366snEY6VuCVh+0N0wI86BlI1YwztdodypcpTT30C33XptDt0ui2qlRrHHjzGpYuXaLc7lMpVzpw9z/zcPEePHuHcufe5fv26lZBLw2c/+xzL+5d5/oXvUiqXGZ8Y290MD9XrlANbUc2yHMd1cB2JGHQK0GB0UbCT9Hv9AlvsIh2HUhAgHfuzUa+H0gbpOqBz5ubnePjEMUaGa6zcvMXli5fY2NzgmWeeIeyHhL2Qw4ePMDw8QqOxw5UrF+h1E1rtDvMLsywuzlLyfdZW1ui2uwTLPq7jYYymUikzNFTDdQRC28Su3+8ShxF5lmGU/TwopciLOZxyuYTKFVI69Ht9Op2OHUCXgn4c88JLL7E4N8szzz3Lu2fOMDM3yfbOGkna4/M/9qN0ul1++7d+l5MPn+D9M2c5t3OBkbExer2QKIyojoywvbXDwaMHKZXKRFFEvx8yMqI/cpDDYL2wc2MSpIMfeCztX+Jn/97f4//8l7/Byy+/hDCK6bFRwp7HTrtPFEUI1y2ogxKtJGmu2em36bTf4/Klyzz//PM89NBDPH7qcY4cPsLY2KgtzOQZ0nHwXO+u1/Enj4E3lv3s6YEpuJS7BZbB3NZe/MWMaqWClJJ+GDE6XOfHv/Cj/NFLryOAOLYAml6/z6HDR3Gkwze+/nX+xa//C37+F/4Bo6Oj2M66LhIrS71stdu89uprNDbXGRke4plPPcMnn/0UnuuR5TlSCE6cPMnBgwd5/+xZXnnlZS5euMDnfuzz7FvaZxOzokPlSEmcZiit8Vz4Z7/2f3Dzxg2e/fRzfOmvf5kojtlYXyfwA7a3mwgkE+PjnH7yFPsWFzj7/jkCz2N+aoTHTz6I57n3dH/3sfhkDS+Ocvqpp3n/6jl6KxHaaALHsUmTEyAw1hjMWP24Ru8mSErn9NIeYR6T5DkqVxihLcLVGKxlmEHgIKS9cEqbwWwwgyrz4M8tLrkQOBgAO2tlyccKuyuRbDS2+Gf//Ndpbbf4uX/0X7C4vK8AYextzv8s42oj4no7op/lGN8jcCQj5YCJikfFt4XTuOSyFuYW12wMUliNb9kVjJddVjuSTpxgPImPoaHg/Z2U5dESzt7l+tiG0YakVyC6i02xRu/OTtjEQmFMTpYlGK0ISgFSCFSuiHvhXd2QPMuJe/27NhcD53aDXS+0yjFakaYRBk25bAdYsyQli+6U0hmSNCNLMzuob8RuFd8OFYmim6RRSYrOEkqei+c5RHlOqxehPtCaiuLEEgh3FYPm9jEHkj9dEP7SFG+4IIXlOc1eakmm8vZGU+dJkWzal2eK7tGdoTVkmf0dvu/juAKNnY8aJAH23RrSuG/tJ4qTqrl9PCHu6E4pvSvZcFyb+Ea9nTu6Zvc2sixje3ubne0G+5YP8M7bbzExMcni4j4EgjiK2dl+jSCoEJSqkCScu3CJ1fVNoqiPI10q1QqLizN4nsP7Z8+xemudcq3CxNg4/V6PerWC5zgEnoc0FIVAx57DgerB3D5XKlMkUUIcRdSqVXq9HlmWIVQxq4vBkSC0ZnxijE984ikOHFhifWOda1euMjJc5/FTj7Gxsc3ZM+dZW1vn7bfO4Hku0zMTPPDAYfYvD/HqK6/gOobZmUmbJPV6SCMYqtWplCtEUYRCgdC0GtugcjsnmCUWga41KLuJ0lhqLhiyKCRKU3rdDvsWFui1O0xPT5FEFmE+OjpC4HtcvnSBVnOHxk6DqckJGjs7XLl8lUxZimGr1WFra5sTjzxCfaiONoqdnQZbG5v0o8gWM4wmyzLCKPyQ19tHGQM5oytdKrKK8kuUl+r8nb/zM0xNTPLyiy8wWq4y4pWYHFI0+11avT6dfh+welq7r9CoOCfPErq9Divrt3jltVc4sLzMo48+yvHjDzE1OUWlWkV5dr25U87479pTDDzL4jim3W5x7sJ5zp4/j1aG+flFjhw+yszkJK7r4Hnerjpnb6/yFyvGxsep1qusb27xwANHOXjwAC+9/AMajSZh2KPb7VIulWi3Q37s85/n6tWrvPfue/zB17/GF7/4JQujwc5MIgRhFPH6q6/R3tlkZnaOL/+Nv87C4kJRHMgLiald9mv1Ok8+/TTHH36YF198kd/+zd/iMz/0WR5++ASuK6GgeW9vN9nY2ubVl77NtcuXee4zn+Gnv/wfUatW6fdDHNdHOi5xnJJlGcPDQ5TLZYbqNeIkxvc89s2NcmDf1D1XQdz/ZEqAX/Z54JOP8PSN06z/3g47YRNfBnbQ8w7JxMBnQqucXh7SzULSzKJdbRLErlZ94GhvGLi5GDRWry6MnanRKAQSpbT928HGZfe12QegNgIGNEEEXjFE2o1C/u1Xf5O19VX+61/+JR585KG9BerPMJQxXG3GtNOcDIkjBEIKRss+I4Gg7AkSDUFmN8y51vQzQa5t29gFfEdQ9iStvqKnFWVpHz7X2imp0pTlntTv4xrGGPqtLkKZwoFZYBRopZBS7JLpbDKjrHxKa4Qx6DwnC2ObeBXOoyrLiDo90EWCYczgRxFGI0zRvjHKSn/zbDA0QpbkVpZ1+9WRZAqVqSK5GMw3DV6UuA050jmOzhEYPM8awzZ7MZm6e54hSXN0rmxW4sLuAfSg82UrQEZlOCrFFQbHc8BoNls9MqV30dsYyNPoLgmQHiRBRa43mOdPU1BZhEqa9vwBadRDqwzHDXavRRq10XnOoMGkC1fswYpZNILIU02ehhjTsIZWGpJ+G6NzCg3jPQutNd1el+2dLZrtNstS0Om0eezxxwh7EdeuX2VxYZFWs0WpVML3Peq1CstLC8RxzNVr14njhE984knqtTIXL17i+LGT+H6JKAypVEpsrK7ieT6u5yELgqzrSAueMIZMDTYWRRKv7WYjSRLarQ4jw6OsrW+QJSnlchnX9zFKI4XAlZLPPPsMi3NTNDY3uX7tOnNzs4xPTdNotPna175Bq9kpgEwOYb9Pr9vl059+jqWlfeg85cx7Z0iT1G5aClns1OQEm5sbrMeh/TxoQxRFuA5IIagPjVIulel0Wva+V/a+lLmV2AsBQblMtaLY3GwThX0WFxaQDriOYHZmmu31NZyJcdI0oVIqsbO9Q31olLPvn2doZIRnn3uWV7//fRb3L7Dd2AQy0iRhaWkf/X6XtY01ojDE813W1lZptw/uIpY/akrdB5/jUjr2s+wIRkZH+KkvfomFuTle/953ScIepTyh5DuMDtWJwohup0er1yVME7QD0vVRskSuDVk/IowSmo0GZ957l9mZWU6ePMmpU0+wuLTE8PCwTXrEQFFzW7r7x8VgzDvLU86+f4ZvfOubXLt5k34vROCwuLDIT3/xpzj24EO3fToLXPsf91734v+fUa/XmZ+b5eLFq+zbt0itVmVkdIR3z7yPI2FtfZODB5ZxfA+kw1/9az/B/3rjKl/76ldZv3oGx/F48rnP8fDJx1FK8+J3nuc7zz/PT37xi0zPzBLFMWG/j+d7gNglY4sCvmKMoVSp8pc+9znm5uZ58TvPUylXOHz0KI4UdAso0Nm3Xmf15mUeO3WKL335b1CtVS3PAIPnulZubAyVapnp6UnCMOTWygpxnDBWr/D4iSWGxyfvkGncm7jvyZRAIB2HkfkJnvnhH+L8uQu8cvZtizcviHnKaHKd0U9DwiwmzS0W3W5EpN0AFDoTW6nG/rc29uEmJMbYbpbBoGWBDUUwWq6zE3ZJs8xKicTtJUtIiVYGjNotELvSQRuFg2vpRHHICy9/l+S/+WX+q//uH/Lo06fsRm9vgfoPCjs8C1tRSi/NyI21WZYCyp6DLGa8NYZersmK+KMFUQAAIABJREFUD1uY5zRTWYBKoJtqlNLkSqMyhXBBOpLtUBEmOeW9uamPbWil6O20UEkGCIRrmz1aaTsb53i4QZlSqUqpWqOz3aGxsoXrBWRRSta5G8qQpylRq4tKMxAuUttutyrIoL7n4XtlSuUapVKVxs1N+jtdfK+ESXPy8P9h781iNL3OO7/fOefdv732qq6u6n0lm80mKVLUYtqSbMkztmE7iSeZDJIgQC4STHLnm8kgGWSACZCL3OY2QSaYgTFjy9EsjmRLpkSJO9nsfV9rr/rq2793PScX561q0uOBZ5SIpKx+gAbRzcbb3/LWec9znv//97dAi7KnYRynFqGuSyPS3uKhNXZXqnAiHy8MyArBRm+ECUNwPLZ3RyRZDuGT5mI4Ti1+XWPlRezp87B+DNdDhR5eGJDkmp3BGBFVQO6yvTsi0zkhT8zs40HPgjY0pc/syQTpY/0ewhjS8YAiu48UdvIU93bRxSdpiOl4aNfD8mXt/TzuT6fkXj+pSeMeJn6AU8r88niM0QWfdhmjabfb3Lt3D993WVl5xOREg5Mnj/PO2++yvbXJ7NQUjpIkucZRkm98/ZeoRAEYwZ99/3VW1tZZXJzngw8+IE1SBuM+hS4wQK1W5cHdexw7fsKe2CqJERZcZMrsQ9sP27gNDBR5wU4Jaeh2e7QmLFo9DENcxyVNrXlvOB7y3LPPUK/X2NjY5IP3P2B6aprmRIubt27xwQeX6XS6IAWhG9hoCKUYj2OyLCXPUqrVKkEJ1jhw4ACnT59ie6vDtWtXKLKERr1Os9EkDCIWFg/uTzmUchAIglqdIs/J8gxdSv3s+YKV+3WHNzm4vMSdW7eYmppAm5xaNQBRYBTMLy5w79EDnjl5mkuXr/JodRU38NHSMOh1SfMRrzz3Erdv3eb8uWe5c/c+u7ttThw7xptvv8Vo0KdZrzHsD0iS5DP1/ezJC4PAx3VdfuUb3+DEieNc/OB97ly/TKezTWQMoesyUa0wNa6xO+ix1WkzzmPyAoRUJRXNK2mOKYPbt1lZXeHNt97i2ImTvPLKKzxz5iwTzRZ+4IPU+/AbJZ3Se2cbSm00WZ6RFzn37t/njR//mEcrK4xGQ/I8J8ti7ty5xT/7Z/+U+n/xXxKGJ23jX8r9nqLTfzFKCIHveRw9fJjXX/8JvW4PKSRLiwvUqhXSNOHOHdtkjUZjVlbWOfvMM7zw4ku88f0/YevhFWqhyx/8H3do/Hf/Pbdu3ubixYu8+qWvcOjwYWZnZ4jjmPUNiyVvtlpoI8pBhtWBF+XUXQrJ2Weewfd9/vz736dWb7CwsMC9B4+5c+cmK4/uMjs3z9/623+Heq0OBnRhD0Bdzz4vtdG4riAKAx4/fszjx4/tQYHJmJxoUmtOfup78M+8mdorr+7TaM3ytd/8Ojce3iPPNHmRsTPsMM4zMp1Z2pUu7BckgdI/QCnlM+wZzcudghRlarJ9iOmy0dLGyhaQmsCNmKxI1rqb5bUNUtrJldD2JtSG0ott0EYghUSbwnoijCAxGT/+4C3Sv/8P+R/+53/A2RfPPUWn/xT1F0/K9qSX4yynEKqUYGlGWUEncXBy6GfQHud2umgMmTGs9hO6sSQvbAbVYByT5TlaFygDrpGgBa7z9EHyeS6dFQweb5MOx7iej3AMsvyZk0biKBfPCQnDKrVKk6yXIhOoN6bId2N6q+1PTJrzYcJoY5d8mOD6AqkMqhBIbU+eHeXguwGVqE6lUme4NSDwAqqVJoO1LYbrT4JnBYLdXky6M4K8gMixa4SwHgt8D+VF1JuTtGanSR3FnY02eaUOYZN2O2OcPKGFGgPt3SG6m9mQn71bUwrbSAU+MqxQa03SnJ1maATbmx2o18Grs91OiRNNLSgP5IRhtLNNMbR+MKXsJUU5TXJcy7WoVKE+YcmHed5lckZRjAvybociiz/+bZB2euSD8nrSvjRZLreOY69ZqUCtVSVPNcaMmZxxyEcZWXsLnY4xfvVTWRf31pKiyGnvbJMlKVNTLW7cvMnczAyj0ZB7924jjSH0fQ4fPsSHl67Q6XT4wfd/wOLBBU6eOIk2ORPNGtUgZHtjk9m5aZqNOlNTTTY3t1HCIUkSqlEFV0owmlzn+4TZJ9k/EiVF6fkT+xOCbmeXRrNJv98jdAOU41LEKXleEEYRC8uLaOkyHA+5+2CFyZkZbt66xc5Oh+FgwNTkBGma4fk+eZHR71qlRr/fY21thc3NDT788ENarRa1eo1KtUJzosHVq1c4efIUJktRjqIwBscP7Ea9fG4iQBqbdaaFRMgc5TyRK0qlcDyH/s4W3d4uynEIw5BDy4dYXjqI4zhs77R55ZUvEUYVoocrfOm111hdWaEoMlwpWF6eZWNjjcUDB8kNnH3uPJsbaxRZRj2q0O90WV5eRmc5/W6PIs+tN+tTrr3mRUpp86IAz/dYPnaMuQMHaL/6Ba5evcyVy5dor68hkoyG4xBFEZPNCXa7HbY7A4ZpSi4MickQ0sF1PMDQj0f0V8esbW1z+fJlThw9xgvPP8/Zc2eYnZuziHyl8NwAKZz9yZIxlqa2ub3JD3/8Brfv3aHb65BlqT34QOD6PjvtLX70o9dZWjqE47j7RMGn9YtTQghOHD+GchzuP3hEmqXMzs0yPz/LO+++T5oZlpfv0ahVuf9whRPHD/FLv/wrvP/2G9xZ71IJcypBzvf+9b9mnGR86zd+g16vx/0Hj2i1mlQrFQ4vR/R63fIgyWBHFgJjBAUSUarBpITjx0+wu7vLGz98nb/5m7/N9nab17//p6Rpyplnn2eyNYXBkjKzLC99qC5ZVhDHMfNzs1QrEX/87T+m2+tbArgW9GOJ54d/9Qfy/3N9LpopIQRu6OKFPhe++ir/aTzi9T/+c966+QHtuF+iGQuUUBhhyUJKWq793qK/74Mop0t7GnXNnt+i1KoX7I8MjTbsjrvM16boxl0GcV4eLBcYo4DcLqAlJp09sWABqL1Nv8QUOZmB9y9/wD/4/b/P7/+Pf4+Xfunl/ff2tP79S5QSl/l6QKAE48KU343m7k6PzVGA7zoUBkbFXm6HbavTNKc/1naDmOVkuf1V5BlSGtzUkIdVsk//oPxp/TuWMYYiy8nHsZ30OgrhChzPbiQEgAaVC4g1aXdEEg4g06jEoDLBqD18opABslFMnqR2qukIhCdwPFVKs6zMTxQCM8pI2gMyJ0CkBjk2kBj62519nyUYhqPEZk8V2jZU2mAXBgeMQ4FkmBsGcU59HOO7PkoYIGc4GtGPs/33atB0+zEmK/F4RfHkUAgFKLQWDNOCwTijHo8JlFs2YwXdwZBx+rEb2hhGnQ46BSzgCFlOpqRdtnAccD2oVnxcpUnGfcLQ4DuQDXqYdPCJ7yPrd9AJGM8O4vaw7qocorm2h6QSubiqIB53CAON78Bot0OWjPBq7Auvf5ZV6MIqB4YD1tfWGA77TE232Fhb45WXXsZzXDzX5eHduwx6XV7+wgssHFhgbWMTjGZ2do6V1VWuX7/GKy+/RKezg+c4mKIgjcdUqxGdXYd+r4ejXBsSbzTDzg6FNriuu3/6b4z15e5txm2wr8J1HJSUFHlBnmZE9QkcLyDLC3zfYxgP+dPv/4DQj5iZmuGFF18ppz8FBytNjHHsfdTr4QU+eZEihCBJUkajEV1HYowgTTOKXDPojxgOByjHQRtNmifE8ZiiyNE6p8hSpCORRqDzwr6uPKPQxT7QYA/lLaXEVRJR5LTqVTxXMRz08B2Pxw8fMxqMuHTlKmmacfToMbbbbU6fOsnOzhaOI5mbXeC9d9/i+PGjPHzwiJ2dK5w5exo/DNneXOPg/DxSGAaDIa7r0mw2rHcxywk+/X3SJ6u0Q0opcVwHISJmg0XqExM889zz3L11i2sffcT6o8cQj3Fdn8jzmZuYYLffZ7PboTMakRU5mQDpOGjsgU4yGpHnGcLkjEc93r/4DsuHDvHss+c4dOgQtZrA9/fiQBzyoqDb6/DOO29z5cpVOt0eeV7sS6w838d1HTSGtY11er0uruPhed5+iPDTPcovTi0vHySKQjY2N9lt71KrRniebw9UioI79x4xNzPF5sYG66vrHJif5/DiLI8eDBkmBRMVxd27d/iv/pu/y3A0ZmZmBmMEO+020eIBe5boqDIcuOQToBDiCVH3yQGi4fyFF/jen2xz7fp1VldXePz4IROTM7hBnRs37/HssycQQJKk5FlO6LjsdLt26lUUbG9v8yf/z/fQxqAch0qtxeSBM/hB9Kl/tp+LZgqs9CpshiRZzrMXzvP2v/wJrnTKL8TmQmlR2FNpKUvTuJUJWoNvaYwDKBsp+52JMpDXonz3miqDQReGQTIiiXIWmwvc3rpPrrOyL8sxpbfKiKK8koPWdsOuTVFSBnOrp8aQ5jnvXbnI//oP/xf+p+l/xLGzJz71z/Hnuf7ioq6NYXuYIhB4ukDqAl0apNuDHKksFt9Kyy3mXhssdSrPKfKcIsuJMxu8mucZ0veR1YhuZj0v8Omfcj6tf7fKkoRxMkaTk6UxRhtEBioyaOFgCgFegSoEA89j+fghJg/V+egn7xCbMYZi3xcEMBoPyXWKMRZdnBQGkQpEoDFaIHSK8Qr6OVQCn6PPncT4iuGf98lERqFzu9YYe5/FiZU+oS2lDaFtl6EkJCPIYlIK0kENxTStySlc+RBGOXGu6Q3j/VN+ozWjePRECre3gDnlSCkZQpaQKchGTVw1S3NyEqXvQKIZDmLGabHfpAist4qSh5Fn1hvledZCpoEcSPvQ3+qRNrvUp45i8jWSNEMkQ9J4QKX87KSQxHEfXXqtsgSUW0ZslXS/XEM8gMFWh7TZpDF1FJ2vkCQJeFZy9Gk0Uvb92/Wg0+kwGg7JkoQ8yxiPxlz88CK1qEZRGMZxxne/+z2++MWXOLh0iGazzjjO6HR7/PCHPyIej6lVK3ieQilBlqXWQxePqVUidts7JMmYLB3T3UnxPA+DKVHXspRSPgnuRQiko5BoJibquK5Dp9OlElXxfJ+i0HieRxyPkcohzTOMDyurj+n3ejysRPglft11PPaRxcBwNCLXhiCIWHm8xp14jNGCKKzy+PEKnU6HWq3GYDBCKonrKaQLlUpAt9NmY/UxSlr8uTDC4tBLOaNFbWs7wXXse4uiiMgP2NxsMx700FmC5wieK6cp3X6XW7fvcODAPPfvPeCHf/46r776MlmesLu7w9zCAZoT0yTpJbww4tHaOmk84LUvv4KvHFZCn62tLQbxGOV79AcD0vQvhlN/evXx59MegcxRjs3IQREEPvVanenpac4++xyP7j/i0ofvce/WddLxAF+7+J7H7NQE3X6f7U6H3eGQcZyAcNBS4SqXvEhod3cJqyE5OZevXOHy5SssLS9z4fkXOHbsCLVaDcd1KfKcGzeu8d5777K5uUGaZBZ1rQ2u65XSUYdKtUq90fzE4dLT+sUqIWBmZoapyUm2t3ZYXVlj+chhpJTUqlXqzSlqlQoXzp/j2WdOU6tV2d7aIqo2eHa5Qm9s6AxzfuXr32BycorNrescWFjg/sMV0izh0JJtmrSBwWBAUKnsT0/B7vGNcDDYSdP169fxfJ9zzz3Pm2++yfb2FmkSs3z4KM8+c5aoWmMwHJPGCTs7bZSn8Iyh1xviex6ea/gn/+QPePR41U7JHYcTJ09w9NgJC//5lM8IPjfNlBCCoBUyXOliioIi1wSOX6bIm/0TYU2Z/1Q+LCVWN6zLv2fl/LKU9WmKPVf03n/2Xetg86pytgdtjk0v04hqbPe37JWFQCAxWEmGlALDXrChRGtBbuyf7+3YhFZk5Lx3+X3+z//tf+f3/9HfI6pGT09+fsoSAmqeg1YOaVqgcw2jGKk1hdb4fkBqLEYEsOZqXWJhtTUpSgw6zXCUQ61aoxY4UGRQZASufHoy9zmuPMvITI7yA5Tn4UcRU5MzeJ5PmmTkeelVqgrqB1r4k1VG6RjtaAgF4yS290FZaZKhlUKFIY7r4lcqTExMgVAkSYrODcYxqJZHc2kGWfMYb4wwnsFUDGkSf4K2kOQphNKuCZ4Ez8EJFNKBPLObUsdkeNkYlaVUyKjIHJwEpCBOn3iSDIK4yCDEMtpdwFNI30G4wt77OsctYrx0jMoyqibHMwko25SlWbrfrGitybNkb6hlf9mBGdqBOAaT2z+rJJAKl8bccyTiFsOkR6EyklF///VprRnHY/SevM+xTZlw7TXjFEwMeFBNDYVyqc8/y7C4wjDrUSQJo0GHerl2/6z7KWOsZHtne5vN9XUcqdjc3GJxcYHz55/FceHC8+cxueHhw3u88eM3+Z3ZOe7cusV3/uRP8TyXM2dO47mSWzdv8PLLL2JMBsazh2imIAgUq2srdhoUj6gGFTxXgQGlZPms2nurZl9BoVM7TegNUgb9Ac+dP0mjVsf1PAajcQk7KFCuwiCJgoBBr0c8GkP53VYqEVEUkecZ2uR4vo9QkqhSJfQDhoMBw1GM6/osHlxmPB4xGAwYjsb4QcDc3DzNZovtrTZZmlJkCUU6wlHKNvTCelQthMmUcBYDusCUgdfDfs7Kw4c0a03i0ZjhcIApcjbXN5mZneL8+TO8/NIFknFM6NsG8dLlK0xM1Dl//lkwgovvf4jvhSgHurs7vHThLMeOLHHrxm2q1SpJmhKGFYoCwjAqn/Wfj45gz0OllLLnKcYgHImUCuV41OpNDh87xNrqCtcuX+L2tauMOh08NE0/YLpaYZznbGzvst3t0x+PyYRtosdFwb179wkCj1qtxsz0HPfvP2Bnp8077zY4euQoZ86cZjQe8+M3fsyjR48YjoZWiZGlNiYiDAn8AMd1aDSbnDt3jmar9YlMq6fPvl+kEtTrNQ4fXmJ1dZ0rV68xOz+LEJClGZUooMhT1jY2OXnyqPUnG0Miatx+PKbmajbGFTa2uly8eImTJ0/QbDY46ih0oXEcl7zIiYKQjY1tHNdDfQzFr0vyUWEMu50OB5eXaW+3aXd7DAZ97t2+hed7vPzKy5w5dRywTdnt2/eJ44TpmRY7Ox063S5KGB7cuc7t27esP145eK7H6VMnqdfrn8l9/blppgDc0MWkApMVSFMQOhbjaRsm64/KC1MC+wSF1jSCkMJoBnEMwio0EaVec7+J2nNbW/OTMbo0Bltw+jiP2Rl1WGzM0x11SfPEbknKxssYUQK1Cihxt0raELy9jBYlbZioMoo4S/mz7/0pv/V7v83zX37xs/1Qf45LCcGBmkegbMMqHEWtXqdZrdDuDTg41cJ3Fd1U049TkiwjTTOarQrN0MNVkv44YWWnjTaQFprhcEgNTSFcxrmm9Vm/yaf1by0ZedRfPkIxX0FKhzAK8SdbuMqBJEWPRhRSkNcl6sUm6bEIxj7inI/qhYiTIfpja6o/UaX6ymGKYYKQikqlgtds2kn1eEQSJ2ihKKYVzosNiqNV3HAS9SBEpRq9GJTNit2EHJ0OeflYlSQrkI4iqvvUmy5KCoY9i2t3g4ITM9OcnsuZmsjwqm0WZtvMVDzmo48BHgScmos4f6xqg3A9h0o9oNayqPfhwJL+gtBwZq7gxGxKs5lSNNqszO5yeLpBy7MTfErjL41Z9NwUUhiUa/BqErfqWilGYmWEphLgHziGM3eBrWSJJDiOnPEpgjqpCPdH+doYnIlF1MIsUhQ4nsGvuThVKzWUaWEn+RWPYPEocu4FNuNFsuoJxHRAFrTItIMFr//svYpCWKnaxtoqO1tbBL7P2uoG8wuzuA48enCP+fkDHD++TKe3Q15kuL5PtVYhCjy++OrLLB1c4l/839/h3DNnadQbzE7PsrqyRrVSw3VdJidbXL9xm1ZrEmM0rufh+i5SKIS0TY/RpsTV21gPISVFnrNxY5WwOsloMMR1HA4cmOfx2iqzM5ZO1Wo18X3P9u4aAsclr2W0d3YYxymd3V0ePXwIwjA1NcWdW/fJspxatYbjKNtMFwVBGJJmCZ7jgtH0e+uEUUSWJhRpwe5OG4WgEgb4rsJV0v6bpswnEk75Ggw4ZUMlxf7GSRcpusjIspw0STj7zFk+unSFhQNTTE9OsLG2SafXo9fr0GxOEIYBd27fx1WKfreLyCWVepNxNrYkrueeZXpymgfBCnGS0GpNMB6OaDTqDPojev0+rcnJn/n981fV3mbtie9I2sl06al2lMJIg/YjDh89zuLSMi+9/EVuXb/O7cuX6G5vEjoegdHUojpLac5We4f19had/sjuOQrDoMgYjoZs7exSrVaZm52jvbPNpUuXeO+9d2m2mqysrDAajezhU5aVaPXARh0oRb1e59Spk5x75hmiMEQI9W8E/T6tX4xyXY8XLpznxz95hw8vXuLZc2epRCFa52xubFCrHObWrdsoJdja3MR1faq1Ove2UsAwNxsxOTXByy+/VDIKJPV6nay89/LCBu9OTk+xtbXNxMQkUCCVpWEWecbKymOq1TpBELK4uIiUgvffeYvHjx+wsLjI+QsX8DwPISUbG9vs7LTJshTXFzx6uEoQRHR2txkOB3z9a6/xz//wj4l7OWEQsXhg4TODqnyuminlKoKoQjEGo8B3AsCiXAutre6yDAwzFGiTkxY5c9VJxskGmS5ssGfBPu3NNlS2kdoL+DTofTyw1gV5odjst2kGNaYrk6x0N+1GQ1jghBJ7SfblggkUxqJorYTQBpkJNFIotIF2r80P/ui7nHjuFJXap2O6/utY49xQE4KBBF1kjEYjlJTkWnO33aVZiVBK4bjK+uNKD932YESRpsRpyng0RinBaDTG5DnViRYyqjLMnz5QPs+lMbgHm9QmXHRR4Ic+IgjwwggnT6EnQCi8SoWV3h2KrZzGxBzB8TppV6OrkpIcA0ChBJUTMzaEVBf4lRDh+QR+gIp96A9wHQ8VOdzfuU5WL1D1gOhUEzFy0f6TE3EBzNUUr51sMB7HSCGoVDwqkcTzXPoNj/EgwQsNUbaCtxrjFht8oTXkwJIi8B1C9eS1SQSHJjxeO9kiSVIcRxFVXGo1geMohj2HeJwSVgzR8D7h6pgom+WLkyO2c0G9KXGlKa9UyrKmTuM+/zuwJ62LQkwY4rou6aBnaV+VKqtuC8aHqHgTZIuSTNwHP0C7rX2Bu5KKdPIZvBf+Q2vYAEwUoaMI5Sh0v0eWFchKlceygRgfIZAtsoOKXN7DUS6FU2cPU/+zLoMhiWM21jdYW13hzJkz9PtDvnBgiY31Le7euoUpNCdOHOfm7Vs4rotG8vZb73Ho4AFefP4cd27fZ3u7wzvvfsREq8HpUycY9Yfkacqd23dZPvhVsiSlXokY9gf0I59arYbvBxYJXL4W5TjlA770dTqKpYPLaBSv/dKXcByD0RkTjRqOgkYU4GhNOugjlMB1XaZaNYq8YKpZJ81zHKWoN5rkWUaSpjz37Dmq1QpFnhEGPnmR43kumbYo8VazSb/bR2tNtVYjz1Jc16HQOTMzLYb9XSZbTQqdYvQT5aox2uZNKYHaAz8IcFyXJImJ4zGeX2FmZoo8zwj8AD/yqNdrOCgmWpN0BsMyU02TZxnz0/PsbvUJAo96o05n0MUozbe+9Q3W1zbY2GoThhVmZxeoRhU6u21qtSobG+scPXpsH97xWdc+KKn0ku0FUmutkeX0zK3W0FoTBBFRWGN+4SAXXvoCD+/f59rlSzy+fweGQ3w/pxp6zEw26PSGbLb7bLY7DMkwSuIZSXu3Q38wxHUkM5PTpGlGrzPAaE0livB9n93OLlJaCabjKMLQZ3pqkmfOnKVSqZR+N2cfMf+0frFKCMELF85TrYbcvHWbjy5eYmVlgyzLmZ+d5sCBee7du8eVK1fo94f8+q9/i9X1NTw/YDDoo5RiaXkJx1VkWWYHGNIqwfKilPRJget5eL7HYNinVqsDVsre7XSYmJgkCILS52T9l4W21oy5+QWCMMJIZaXLwyGj0Yj27g5BaHMV0RrPdfhv/+5/zdr6Gv/0D/4QjCHwXY4cPvSZfbafq2ZKIKhOVQlEhB9V9qc/NhPGKu01sBfeWRQ5w2SMrkA9iNgZ9ax+XFjjrd4L0ywbKXtyZPHpJdsKO5vSJFnKen+bufosnXhALx4ijNwXEwJg7CKuNQi5p/23fyPXxt5Y5UM0y3OuvHOR25du8tyrFz6Tz/OvQxUUDPKMERLXgMpSdDzClQrylHhkT0IM9vTcFIZ4NGA0iomTlFwXKOWQaYHvBQhfIHwfkyW4Tx8mn+8q8cte4JNlGUFozbKu65IVmZ1QS3CkQEo7ycTkCGFQCvIi/6RHwGgrO1Agihw/iPAcB9d1yBOxfz2pLHlNCQFFjqFACEOapiUpr9xEaY3nKLSjkI6kWgnxHAclBEpoJBolJLK8liMFgeeilPXS5Ln1f+xvarTGdSRGK5t3VInwlbJDdWEQQqOkJZkKCUoYIj+wsh1jMEXBPipH2J8J5VkjrpQCJ4hQfoBwHISnESQI4ZGlBXmWsru5ynA8QEgHhKVh7pUQdlKhvLDUwAscP0K5AUIphJsjTIYRDklWkGYJg82HxKMeIBFKoYsnnq6fdelCMxwMMNr6fmrVKsIYlg4u8fDhAyanZ7h+/QaNepM81bQmJnnzzQ8YDmMajRp5EpOnCWEY0e0NefvdD/j1b36Nb/zqL6O1YGpqAj8IyIsU33OYmphgcnISYwx5luE4FkAhpUQ6Zc7K/pRKsDA/z+2794gij2azxbA/YGpyjnt37nJ4aYlHDx/TaDboj/oM+zlz8/Osr61yePkwFy99xIsvvsDD+/c4cfwYD+5vMj+zTJanRJGHI6E7GhBETZLBkHqjQR4P8B0LXirSHp6jyNIhExMT+I6kOj1JrVqhKDLSNMfo0ousbd6akArl+eWzWCMdRRBGnDlzhiyHdmcXtGb18WPyLLMZVe0+9x+uMDk3zeKBeZIkQ0lJGAQcPXII5Qi7yzEhAAAgAElEQVSkFjx4BJ1hh+npaa5cuspgNOY//tv/CUvLR/j2H32bk9ExXMelXmtYGNTnpJnaq38zk0r+pb9XZaahkIoTZ6osHzvK1voaN69e4sHtmwzaO0RKEngh080JFqcmedTeYafTZTSMiY0m8RVSCgbDIVs7bWam5siLmFq1yuzcHJVqlaLIUVKiHEmjUeP0qeNMTjTs2lHKNp+S/H4xSwjBwYMHOXXyOD95812++73vU6nUkFISJwmNRgM/8JidmaHZSGg26pw4foxqtWIz57KMzm4HIaycNc+1DRcv4TpFYZUHwkC1UqXd3mFjuE6z1WI4HOA4Lp4fWDCFACEFaZYRj0b4gc/UzAyO49l9vxAYDXGcsrW9y9LSElOTE+RpipIhy8tLXL58mdFoZP1gs9MsHFj4zA4JPl/NlBD4dR/l+igjkcKUeNmSyIfA7DVGFNZErXPacY/56iT9ZExalAAJUe6ixBNsutFF2WSBEGU6M7K0VBn6yYDp6iSHJg5wZ/sxYBu3tEgpCo3AIGSJvTAlHl2UnglRWDiFsKAKIQTjwYhbH13n3Beff3oK9FPWbNUnlNa87UYV0jxnsdlkoVUjSxO6qWa13cf3XIxU+J4idCSudMhFwvHZCaSSrHb6jMcj0vGY4XBIHkiy4ulk6vNceo8eJgOkkPieTxhGeEqhswzXtRt7RzlUq1V837ebiL2NK5SNiCihEdpOnhxJnmYEnk/o+ygJaYkpVkLhOC6VShXf99B7lHK9F8PAvqlWa20b9FIG5/ohnuuB1kgcXC/EkY79d8KIiZaVdQmjKQpLmvx4FVoThmVzJBWeH+F5nqVQCgfXCVDSIQh8ojCiVp+gs7MLRlPkCUX+8evZKZXnBfa4xxgCzycKfGyorEK4Ho7j4rouRa6pNVqE3S6D7i7CaPJkL1drz/Uj8PywXEc1fuAThYFdIx0XicBxLSWvKAyVaoter4/sdKyfsWzOPpW10MDW1hbbO1ukaYyrJNl4xMbKCrVqBX95icFgwGAwpF5v8MMfvoHr+7iOQ5Zr4iTjwOICJ0+eYHVzmyx32N4ZcHhpgdFwxKA/xPN8oiDg9MlTVGsBlVqVzY11+t0eUaXC4uIihTbkSWY/F8/fJ+EFvs+z1QpxnIARKOUAgjMnDpNlKSdPHrFRIEKAtM31Cy88hxTw/AvP4DkOLz1/Fs9xefHC2f0GW+417yWzXpTeLa1L8u0eqrjMwsKALjc2rhJox8V1LLFWF0VJ+7c/P3leoPOCXBt0kqEczcLCAhubbQSCWrXC2uNVzp89RaNZ5e7du9y+f5vDJ5Y5/9xJPrp4A8+LOHToABcunLUb/1RTSMODNx8xGsUIKej2uoRhyMOHjyiKnIlWg42NdS5fuszSwYPoQwd/9vfP/4f6i/f33vqzhzN3HLs/kEKyuHiY+YVFRq9+mQd37nD90iXWHz/CDAY0W4qgErI0Nc1ut8vqzhY7oyE5gly5dPI+gzjHdQyjZMzUzDSuUggEfuDhug6TU9PMzS2Uskx7+g9PGryPEyaf1i9GVaKI3/3t3+LDDy9x9dpNjhw+xNTsPMPhkCxLeebsWaanpyyhVEmmp6eo1+u0t7fJi5y33nmfCxfOoxyHJE7wPLdspgRZXjZBwj6/gyji6uXLfOeP/wUXXnqRk6dOkuUF2hg810FKxW57C2S5BhpBnhfkuZWhV6pVCm2oVCPm5mYZ9nuMR0PqtQpZlvLmm2+T5wVB4HP29Cnqtdpn9rl+rpopAKEE9fkGFRXiKb8Uz1lwxD48QtrGyFL8CsZZjFQOM9Umj7ubQCnvw2BEgSmnRiVzys6jjLQALmEwsgAhbF7DYJul5jytqMYgHVmJuBTEWUqhrRFXINDofaQy5YRKG8i1RkpD5IYUpuDxvcc2ZPRpON5PVb1YEyhFJHOELsjSjPX+gNhAFAYUykH5AX7FZrRgDLkpiBMJUtKOE5LxmOF4zDiOEYWFhuTVBp1RAnz6CM2n9e9WQRBQrVTZ3W3jKgdPKELHQzkK/BBVgmb8wENKl/bWFsmjR8TjERLJ5PQ0Ujn7w6lGo4WSiiLTOMrBVS6+6yMlVKIqjnARUhB4PhjByv17jEcjijRHKsXs7Pz+pEsIQaVSpcgLjBY4ro/rhfiViCKJcVyr+XYcB8f1SZKE27eu0W23KYqCWqVKdU/+UEqCqrUaSZIDAtcN8KMqvueRxkM8P7AmW8/FUR6D3oDB8BqddhtjNNV6gzCqfOzTE0RRiM4Ti+H2XKqhbX6SJMORCiENjlAEnofJczpb64x7PUyuUZ5DEAaf+D6q1Qo6iVGOxHddamFAGAYkcYISEiEUnnII/YAiSdkdbjDqdzFG24wc34c9/+rPuIyB7e0dKlEFrTVJZh/6y8tL7Oxu89GlG8RJym5vl0OHlrh84yZLh5d57txZDi4s4irB9s4Op86eotJc58ql67z51rssL/0mq+sbZIUuw54FWZ6SZIrQaFoTEzRbrTKmgfJ+M2SZBpFjkoyiKCgKTZbnsOfCM9l+2LtQErBZVfb/QZKm+x5eJRS5UriuKsmAgjwpwEiE0Ehp6YEYyHVGmmX7r9XIPXgTJVTJNk2ucvB9i8tO0pzxOCYvCqSy62hR5BhtrERM2wmozjJ63R5hpYqQim53gHJcRoMhjusQNZrcevCQV0YDWq0GSkGaJdy//5DFxQUOehHj8ZClpUV+/LZk7sBBqvXrOBsb3Lx+lWq1Sr1ZY23lMctLR5mcaFk55s+p32cPWLHXWInyoFjKiLBao1qf4NipZ1h7/JBL77/LvVvXoJ0S+C6zrSa1akBvNGaz3WFnMCRJR+S6wLiSblFw49Ytsizl1MnTeJ7Nr2q3O/zojR9z7uwzHDt6nMlJC25S0gUsGdl13U9AKZ7WX/965eUv8Fu/8S3+8f/1B+zs7nLi9Blc1yNNM1oTTfLcDh6yPKPb7dpw89k5ZuZm2dzcZG1tnQMHDpDl9tnoCOvT1YgSy29hYEma8+DBA9bWN4jHMdrY9cYYEJ4gzwquXbnEybPnePTgIf1ej8F4TJrlhH6AFIo4GfPii+dptZqMBn1WV1f40isX+M53/iU/efMtPNfB91xefvml/TiKz6I+f80UgqlDMxxcPMzNR7fxXNeip8TeAmqxfEVh9tuYvMjYHnaYq06wNd4lydK9v2mvKUQ53dIlWILSJGz9BVobhNTkhaQ7GjCIYhYbc9zeeUCuNUpKfMclyQ3a5FiIhbJgP5EjUCXlz8IqXOlysDFLlmfWLP+UR/pTlxCGXmEYZTnueIwjJWQpg8GQJEkJAw+hC/I4xqjUBjLnBUViG6d4WLDT7TGOUxwpmWrUaFUCdDImT+K/+gU8rc+sTJnX43k+wmi0KUiSMW7hoPMCcqv7d4TD8vJxonqL9bVHDPp9dGHQeW7R5Xt5P1rj+75NYi9srk5sDI5SFFluISdaUAmrHDlxGhmE3Lt5leFggNKKNEn26Y/GGDzPxfNcTGY3ueNBnyId40iB61o0q3IcqtU6M3MH8QOXq4P3AIEUkKXJJ96v5/l4nmtzffKMfmeHzPdQUuI6ikIIlJQ06i1mZg+gXMWlztvs7dzz7IlsUAiYmplBlIFQWVowGIwR0gXp4AcRRZ6jHIeoUsf3Qwa9DuPRECEE1VoVP/Tt52bslG9mZrbcXAvSvGDQHyGEixEuvh9RODmO4xJGVXw/JOv3SMcxQghqlSphEPJpNFJgJZ7j8Zhut4sfRcSZ9VteuXKFg0sHWFtdI6pWcTyPK9euMTk1xVd/+TUcKbh99w6jwQCtDfVGg6mpSba2Njh/zpKiGg3buBaFoVJv4EYRa1s7ZMYghaDT6dpJpefhewGO8p5spOWeNNxOkdRe+JfRJetDllJOgSw3uPbUV1llhBAUAnKjSQrNONN7J4c4ynnSaJRyPEua0yCs90qXsnRR3ktFUWBQGKHIU4PMc+uVcnyMyBGOayexhUA4AqU8hNFlI6YRo5S1zW3iNEdFETPzi+xubwIK1wkJvSpXL1/nb3zrm3zt61W++70fsLaxwVvvfMi3//A7/Ee/97tMTc/T78Z0B0P8sEKR5bz71tu88uoXkRL6g5jpmTmG49Q+r38OFQUf91ftHax6nijzu0AhMY6PU3M4fuYM8wcPsLX5Mtc+usi1Dz5g/fFjxllCELgcnp9lvijY6vZo9/rEcUZWaDY3N3ArIVeuX0dowfT0JEtLi3R3e3z44UVu3bzNwaUlTp08zezMPK7r4fu+9feVocT/ttf9tP56VRiG/Of/2d/h6rUbvPf+RW7euM6h5WU6u7vMzk4Dwk6KheDGjRskccI3vv6rhJUKP37jTQaDYWmvYB/2Vhhspp3WPHjwkO3tbVqtCdZWNnj+hefJ8pz19Q2iqEKj2cIgePzoIZsb67z2a3+TrfUNrn70Phsb67QmpvAcn7X1dfIiZXpqBoQizQuGwwEfffQRb/zoR/vAleWlg5x79pnP9DP9/DVTQuDVPA6fOkHw7o/wlYfhSSNlTMEe7bz8I3Kd0R33mK20mAqbrGRbsN9q7V3X+qgc6eAqVfqxBEVRkOnMLihSk+mMtd4GRyYO0gxq7Iy7gEApSYBPWghyvddQlbRbzD7T3lMOJ6aXcaUiLjKiasX6DZ7WT1V1T+IKTS4FrueX0iwPVxh83yFNEjzpkGU5/aHN2HCkoB56zNcqKMdhqlqhnWSMk4QsT9na2aSxc5/44Clg/rN+i0/rLyljDIN+n0G3D7kFz7hOYH9mdRld4NimqjAQpzFi1KfaaHHg0DHG4xQ3rJPnOb5vm4LtzU3yOLVeIuHgqqCU/xmEUsjCNuJZlpPEY0yRMzW7YK+f5BS4FMagSpnf5tY2aQHGCfH9EKMzdJphXMsNt94lC9ZxPYeoUmFh+TC9YUJYazAcJxRFgVLWG7qxvkGqBcqN8PwAXWQUaYZwHAzSroLCQTkK13eo1KssLB1mnBmCSt3m1ZSltebhvdtUfIckLdBGonWBzmOMccjyjCKNyVOHypGTLB09QZ6mdHs9+rtboCWddpf5+UXAhuA+un+HwFfEqZV/FaagKGK0lmVAdoIucmqNSQ4cOUGWpvS6Hbq7W4Bkd7fD7PxCuVb+bDdpaZzw8MEDlHJpNFp0e0OKXHPr5h2OnzwFUtHr9xmMYx4+fMSZc8/RbLZ4eO8Om5ub7LbbFHlBrV5namaGI0eWuHv/LoP4y4SVKo7r0ZicJjUwTDLivKA3tCCSOLPNiyM9jHQxygMh7D0r7fuWAnuKKvaAiQJhnmxqpZCl9E/bCaeyzbn9/449EJQKMCVIonwe7YXJG0BY/67EEPhB2QirEshn/x373MOSBhElcVCQ703eyr9T5DbAXknbnNlmyuB6AWmmefUrv8SNGzdZmJ+3Eh8tOHxomb/xzV9jc3OVy5evceHFl/i9v/UfcOv2HcIopPW1L3HmzFl+9MbbTE1PUqtH1Oo1mhOTDEdjNre2+MpXvsra+g6T0wvcvvvQnnr/nIODPt5YCWmVLhhwXReES6FzavUmtXqd+YV5nrvwPFcuX+YPv/3PuXPjFpNhjWalyqHWJMsTk3TGI9Z3d+kmCeOiIPVzXNej2Nqi09llotHg4OIc9x/c4+btW1y6fJlDS0c4dfIUy8uHqNVq1lPpqFIKbUEjUjmfmsfxaX16tXf/TU1N8c1f+wYfXrzE1uoDFqoFN68VHDq0jOO4aFOwtbXF6z/4PnOzcxw/abOn3nj9Rzx4cJ9jx4/j+375LFaQ5mR5RhwnPHj4mHGcMDM3x9Lhwzx7/jluXLnG9s4ubn8AQpCnCT/6s+/yyle+Qr3e4IWXv8yNKx9x48pHvPTqa6yur/He++8RBiE6z9je6JBnKTtbtumqRCGOUqRpyle+8iUmJ6c+0+b/c9dMgdVo1+ZqVL06gefbEz2b2gFla2XYA1MAGNI8YXvcYa42RXvcY5zFCCMsuEIIXMfDUQ4Cs/9AKIzGutEhF5m9thYM4zEbgx0mwga9eECm8/JBIwikT5pL0jyz3iuFzeAQ4DqKwxMHqLohG/0dFifnmZub2X+APq1//6oFPr6SJOMRBoHrKJRXoVmLqAQeQkhGmSbODXVLcSZQAk+B0QWDUUw/iUmGPdLOBqK7ijtYJx2NEOZpqPLnueLRgPWH94jTDMfx8IOQeqNJrVGjUq2XmToVGpOTRPUqOsuQwMFjZ3H8EGOsZG6vuu1tVh7eRRuB53q4XkCz1aJar1OpNQimIoIgYmJ6Fj/0SeIYP3A5dHICN6rjySenOMYYdttbXL30Pn6lQb01RSChUa8SVmrUqk38MCIMXKJKiOeHOH6FpUMnmZ5bRhtJrd7al/gZo9ncXOXqxfepNaeoNZqErqLVqDNZa1BpTOL7AVHoE0UBrl9B+VUOHz/DwtIJhJT40RO9uNaazZVHrNy7S3+Y4AYVJqemCKMQ14uoVQM837c477BKt9tHCcHpC1/C8UMEEFSan5jEtbfWWbt/h/4ow/EiJqemCYMIx4uoVgIbpOh5uFGdfn+IAE5f+DLCDZDCEERNPi2ZX6/X5fr1ayglcbwA4fgcOX6CqekZhuOEuYUFHj1+yKEjR+h2+nYaWBRMTc4wPztPliR8dPEit27fotlqcvDgIu12m8Egpt3tg1J4lSrTc4ucPnuOR48f0e12cByHSNl1KQxD/CDEUb6FjhgDwja1Uglc19nfTAshyhgqgyzhAMZYMqmrLMiiyMvnkLLBl47joHVBpVZjMLSU071JlN6j3+41rlLiuB5Sufv3hxACx5XYnszK/1zXTrekKg8ZhPX5FHuHEsYi1/cmLMozTExMInDJc8PS4SNcuXaZrd0eczNzdHpdWq0pPrp8lVt37vM7v/vbfPWrX2EwHJGlORcvXuNf/avv43oRM7OL8Izg0ocXqVVrdLs9lg8t83i1g+uHhFGFLMspip9fpccnN3uSj/9WqtLHpAXaWBJp7gfUJiY5dOIkh4+f5uJH11lbfcBkpcL0RIPJySaTjQoH5mfY7Q/Z3G6zm4xIipRx7pLrkLRj2O61EUAUVXH9kOLuHe7dvcv09DSnz5zmyJEjNJsNXNfdD5j2pMLwl3/WTydWP/8lhODAgQUcxyHwFccOVrn68AE72+2SoF3wxg9fZ2d7h9e+9jW++OrL3Lt7n+bEBN/+oz+kKOBXv/lrIARJKV++d+cOw8GQ4WDE4uI89XqD02fPEEZ1Tpw9i+sFuI7D3RvXuPTeW5w9/zyHj57EUS4Liwf50te+yaV3f8LM7CJCKs6cO0PS7/DBn/5jphsh/y97bxpj2Xmf+f3es5+7r7VXdVVXdbMXNtncKVK0KHEiZQzTdsaAt0mQxPBgggRIPiSIv2Y+DhJkksAJkAwm8AxszGi0y7ZsSea+NNnNJnvfl9qXW3dfzn7Omw/ndlOSZSexIbFF8AEKfRsFnH7vvW+/7397nme1LWk1djmwMM/v/uPf4n/7X/93XN/n8y88j6Z9sqIqD2QyhVAIjRhby2EpOuKeb1QSp12eJB1FEDCugkmEGtEadpnIVpkp1lnr7KIIFW18wdy7sBiTsRECVaRkdVUVEMlULn1Mzu26fcp2gUqmRGPYQsh7pE2J0FLfED8KiWOJqkiyRpbl6gK2arA32KdaqFKw8/cPyM/wd4OugqEqIGOiKMBxHeIkoTfoo6gahUyWoq2hSQmJJI5c3GjIyHdwnCHBqIsWtplil6i1S78TE4kCFllCP/ik395n+BsgBAS+TxD6KIoOAobDPrZtgcijqgq6qmKYBvlyGTufY9BsQRyhKJIkCsbFlo+DgSBIRRpU3SBOYvxhn1whl+p1qil3wLJsCtU6uioIvGDcCYDId9Es835wIaXEcxyGgx6qbuD02uj5XKqANy6smKaRznPrJvl8kUK5Sr/bIo5iFAXi+GPBiERKfNfBHfYwbRtvKNLnRSmfU1O1cbKiY5k2xVKJTL5Ar9smSXxUkc6i34OUkiCKGDku3XaXhC6ZXB4/lJiWjmFnKU3MpCOJmp5yYaIQK5MjX59h0Nr7MW6KQBAlEteP6LVbSLpkclmCUGLY4+fVZ1AF6IYOIpW71SybYn2WfnvnY++/nwM8z6XX67K1vc2XXvoKtYlpqo8UOX/uHJpuUK/W2dvbJZPN0Wy12Nja4rEnnmJmehrbNGm3mnQ6XaQU9LsDjh87wZ27q5hWnsNHptjY2KJQLIFQMEyLIAhRhEoQRERRiG6YBEFIGMVoapDyNMMQTVWJxuOVhqGjjYNXTdPwHBfP90hI5YVdz0PVVRQUVKHgOu797lEYBtgZiySOsGybfn+AYRhkczkC30c3dISikiRxqkjY66Umv2E6haFqGvuNBrV6nSAIkDIhY9sM+gMq1Qqe56AIgWVZeJ5PNpvD9TyCwL/PrapUaximgRQSQ9PxXY98Jsf+XpP33j3NoyceRtNSxa+DSw9x+colPvzoIi+//DKnfvAmr77yFgsLcxxYOEC70+H7f/l9nnryUeYW5olcn9HIRcYwOzOD6zisHFqh02nDpySQ/8mE5J6wjeSewWlCkkhc1+fChcucPv0hjfaQwIsZOPvsDVqUejmWZmaYn5pmabLK0dlpeoM+63sN9rp93NGIOAhxlbSIHAYSZ3SLerXC3PQ02ztbbG5vUK1WOLSywpEjR6hWa9h2BkWo6XipEPfXeq+w8tPW/xl+8TAxUUcIiIRBrNhMlUd8cOZdpmbmuH3rJoqi8U//y/+KSqWMoessHVzixCMn2fyLLb7z7W8SxRFffOkldhsNRsMRjd09gjDk2NHDzC8sMBiNyBfL+GGIopkEgce5989y/cpFTjz2OE89+wLi3hSHovDEM88ReB6n33qFk89+nuWZZS7dPsvRBQNNNzl95Q7zC/P8wR/8t2iqiud5zC/Ms3jgwCf9UT6YyZQAsgWNMAkp2yVUVSUeu64ncXJ/rG4sTnT/P3cYRewNm6xU5xn4DqFMSbfA2KcqrQLGUqaKX6T+UMSgqQmBjNO+lxQEUchuf5+Fygyj0GUUuPdXpyoCS+ipilcimStNULdLaXfMH1DMlCiZeSzdJJPJfHbo/B0hAFORZHVB0NonarZRJ6bIzNRRTAusLCQmRSTzxojAbdFuf0jodQl8j2ToovgBxDFBHKP3Eioj0L1d+qMQghc/6bf4Gf4WxEk63jca9ckXymQyWXTDQCgq2pg0DZJRr0MU+ChCYOaLSBnhBwGWnSH50eBdUYiSmMhzsewsuUIOVddQdR1N1VEkIBOG7X0MXUu7LLZNEKQjbFo29xP0R0GpMkEUhqgZUBWBoavomoJu6GRME0RMLGNcbwg9iZQR2WwOxxkRh9FPnA2CfLlG6Pso2RyaqmAaGtqYM2WZOoKEKAkZDQfIJEIhIZvN4rrumNgr7wc/7sghiSWaoSFUE03VUGSaHGoKhKMBimmgjTso3igkjny8bhNNScnE9yClxBkMSOIE3bJA6Gh6Or6mKAJdEYROD2GYaFkby87gjnoQJ7i9Jpqi3u+4/Dw6U6qhUa3X6A+HTE5PMT09TxQETE3PMjU9w7XrV5mcnKZWqbF44AD7jX3+6gff5+VfeZldP+D6tWuUSmV0XUdTVWbn5+j0B0RxzNraBppuUiwUMTSddqvDcOjQ6XRwR0O6vQ5RFFOr19hv7DM3t0Cr1UTXVIqFAr1uj8mpaTzXx7ZtKuUSw9GA6ZlpHNehWq2i6RpxFDExOUWv26VaruA4Hr4fMFGfoNlqYlkWjufS7/Ww7SyDwYhMVsPK2WzvbLG8tMju7i5hBHamyO7uPpMTkzRbOxi6im3mWL29zuzCHM12k2arx/TUDGc+OM/hlWWGwyHdzipHjh3ljbdPsTC3QK/Xxvcdjj98grt31lhcPIA3cum6XQaDLopIODA3zeLSIssrh5iamaHbHdLrDrCyOe6u3sVxA44dP8ZoOEA3NZ586knOnDnLrRtXWTk4y/LyMufOnsO2LUbDASuHltlY3+DGjauYmsYTj538me+fTwpJkiBlQhiGSBKCKOLqjRu8+tqbXL12myCSxJoKcWo14PWGKEYbNwjxfY/DBxZYmJ5ibnKa/shlfWeXzcY+TcdHKoJQjfAY4gx7eJ4DwMTEBJqu8t0//S5Xr15hYWGBlZVDzM0tkrGz981/xTjp/0xW/dMD0zSxLItypUqslZG0OHvmPeJEYX7pEL/y8ss8evJRnGGfMAgxDIsvf+XLFEolvvm1r/Ldb36D1Tt36Q2GGJbFzOwspmmxcGCBKEpot7vEQsV1He5cu8L1i+dQVMEXvvLLWEaWzc0tZmZnUVWNWEqkUKhNzeGHARfPvkfeMjkwIVleWOGVt66TCJNnn3mWo0eP8tV/91W6/T6fXzxANpv9xOPsBzKZAqjPziCNiHK2TEY3CaLUgVkikDI1z1UUBaEAUpLEqYhEx+njlyJq2RK7wyaJFPcDDGVMzBZjDyrJeH5cUVBR04QqiNJRDKnSdYeUvBFT+Tp32xupTLJQkEJBkTBh5Zku1lES6HkDwiRdbzVTQlFEKi0bP1ieGL9osBVJpt8gPPUqg+tr+FYWc7nCgUMmUp9EP/A42ZWHkOaQ9Rtv0nd7xL6Pokp0VWImkkwnJGo7yNYaQo4QlWnIzqJ+Ng/+wEJKCKMQ13MYDbrYmRx2JsOYWY+ujv2cSLtQcaBgZPPkSlVGvRYQEwU+SfJx9ycMQ5xBD0VRMa0MumaMHRTUsbGqQAGiwENgkCtXsfJFonabJAwJPDf1rrtvCxWjCEmnuYdhaJSKhVR4WihoqoKRMQl9F1WA740QMjUeLpaq+IFPPB7HUlUVkoQkTscI9/e2yGQzlEVpnBhJNF3FzFhEgY+qgO8PEUTY2RzZbAHf9cdk9nHnXUIUhYRxhGbYZLJ5wihi5HoUCmNH1jgAqaKbFnauQOj2URSVJPRRNPN+J6RQ+kYAACAASURBVB7SMzQIQsI4RNVNbDtHFEY4zvh5JMg4REgdw7QxM3kCp4eiaSShh2pYqXZ3+u3ys06oWp0udiaLZdk4jpeaNFsmlm3x0flzHFw+xDOf+zyTUxNM1Cf4peefx8pkWVtfJ4oCJqbSJOvq5cv4gY8UCXPz0+TyFn4wolItkstmOLSyQiGfxzBMsrk8589f4NBDhzl9+jSKahCFCR9+eI7l5WUuXLzAo4+cYGdvn529fRYXD/LRufOcePg4O7vbNJptQHDh/CUmpya5fPkSS0tL9Lsdet0uM3PzXLl6nUptAt8PaLXbTE1NcfvWbWqVMqZlsbG9w+zCHJtbG5RyOcrlMhsbmxxYXGJ9bZMkltQnqmysrTI/N8deo4FpWZimSWO3wezcAt1Om/fePY1tWTSbTU69f5ZWv4eMTzMzNUGn06LfDzB1i9PvneXY8aMYhsZgOGAwHCJFOlrZ7PTI5ouoXszNuxfRNJ39dpfX33qHOPTZ2NwiSmIWlw9jZfII0eb6jbuoioYXQewn7Ox3sHJVFFXFGYzgR7rDnwbIn2jVCiHuqy8iYPXuKm+//Q5nPvgQz/dRldR7R2g6EpVMocjiQ0eZnawxN1HH0FX6I4dszqZezlGpF1jqT7K61WBzZ5dmf4QvJa6SKkSCYHt7h0qpiK6r9Pt9PvroI86ePcvCwkGOHT3O4cOHKZVKP2I+neLe679JCv6n/e4zPGCQqeJot9Nl4OvstCV7jRbFcplypYKu6cgkxnFGRGFEuTZBPpfjiy++SCZj8a//1b/i3XfeIJcvUixViOKE57/wBXZ2G/h+gB8n3Lp6kYtn38fzHB5+/EmeeObzFMsV4jCk3dzHc0apINJ471uWzaGjD5MxLb7z9X/HY0eK5DIWgcxRmqpQqVZJkpgzH3yIEHD0yEMPRIL/wCZT+XKJTMnE8zLUMyV6bg9FESAVFFUdS7+mVdYw9oFUDSKMY3YHTZaqMzSGHUIZj8m1oAkFKVLybZykEhWRTFIDMlQUmSBEfP+elxJ2+00O1ecp2yU6Tj+dhVd1pvI1LE2n7/YJ4whFUZnIT1Cws+hqSuREEWMfEX5eIlafLggQUUTzozOsFDI0DkwwbPTZv9Ug2oe57E3qNy9x4b0F7Ok8I9/hbmxDq8f8cpaKGVLaG5CzSriGS1cXFBefZ+GJL1Ftd7A/QU+Cz/C3QwiIoxBdt8gVKoS+TxwEkCRogIwi1KyGlS+hqRJdU0nikGCYSoWbmRyR5yJ/hKseRwG5fJkwigl9n8B1ydgWmowg8tHzOaxcHiESNE0l9j0CkZoBW5adckWSseddktBrt/E8H9UwEYqa+vAIQYLE9z1GvS66rmFZGQzTJAwDkIJ+t5PaKozJ/ZBWpFuNXfwgwLBzKKpGlMQkYqyS5DqM+gqmaWJbeVRdSTtRScyg10U3jJRR+iMcLCEUgsAjjhVsK0McxWP1trG/jKqldgJxSOINMa0swkgTwDBwCQKDe9bkjEchA88nSgSWlSGOUpECwT1lOh1VM5BRgAwczEwWVJMk8Al9b6xe+PMJhNuNfQQKhWKJJEno97tMTtTJ5rMoQuXRk49jmhZXrlwmjiVC05ienSUIY/zAxTAMRo6L4/momka720dTVYbDEbdv3WZ+bhbT0LBti7t37nLzxi0SKalMTLCzt8/y8kPEUYJp5qjXTFrNLktLh+j3HWr1KTRNJwgiDj90lJHnY2fzDIYucRRjZbK4bsDhw0fxPY+snccybHwvZPHAEk4QglCZm5tHUxSeefpJXNclCCIOHcqTJDFLB5ZQpEKpVKaQr+L7ATPTcwR+QBC4VGt1OoMBmmkhpYIz9NBUk/3dJooAJ/LodQc4nkdvtEYUJ4SBZG+3harC5uYrIFOR9TfePIVpqQR+wPVrt2i2O/heiFCV8V5Lxx/jJCEMI86e/QjT0NAVFddzee/0WWQCo+EIFFCERhxJTEvjjTff4cDCEkIRjAZdDszN3PdK+jTgnl/dvaRDURR0TSeKQra3t3nrrbd4/fXX6A/aqJpAxB8HErphsLi0wNTMNIcOH+aLX3iRqfokO9tb3L19ndb2JoqSULXK5As5lmdn2Nrb5+b2NjudFs6wD8LAB/yRg2GZtNs9crkck5OTbG1tsLG5xrun3ubo0aMcP/YwU1MzZDKZ+95U986bVIqd+15a9wrYn+HBRrvdxvc8PD+g2enR9VTCWCJUnST02d7Z5qEjK9jZLEKmirFxkiqHPv7Ek1y+dJmz779Pp9vG8zykjLl5/Sonn/ocYZLw+l98l+3NdQ4fP8HJp5+jPjmFpqYJmkBQLFXwghDdFkRhRLPRZKy5zfKhI/zwz77FG6d2CSOb6eUn2L1+nXwuR6/XZ2Njk1q9zsqhlQdirz2YyZQAM5dlZn6SnY09pgt11rp7qZCElcrMRlFEksTck5kNIx8pIyQKbafLTGmCmWKNnUEzzbNEKkeckPITGP9dJPe6VBJV1TCQhEmQEnKFwI98dvr7TGSrSJlQtPMYQsWPfPa9LlGSUMlVKRp5oiTE8Rwylo0Ye2pkc9nPEqm/M1L1K98ZsHVnFbtYpDw3QUY3eOGlz3Pn6nl2t+4Q+y0ajU2YqjOXj2irEa19h6KZx6jPc/7SB0zU6qyNdI4qBnfPvYtWyKMYT/6dViWRPxYTjjVQfqRiKsaGmHKcR4v7e+Bv2woPwoHwICGOYkbOCAXByB2QyxeoVCew7bRDJYXAyuUgClC0dNzMcx0U3YQkwneHRMHYJkFKwjDGHY+2OP0u1VqNcnUCwzRJEGiahV0oEnkOmp6S+z3XQdNtZJLgDfvEUdpplkic0QhnNEwFARJwPQ/bttE0HZKYKAwwTYN8qYKmaQyHXUCkvC1VIwz8cTCSBh+j0QjPGWAZFjJO8H2fXDaPpuokSUwchagZm0KpgiJgMOwik/QsVDQN3/fuBzeJlDiOQ6vRQNMMiqUKtp2hVpvAzOZQzAxoGlKIVIkv8FFNG7NQhX6HKIzGcvESMQ6QRqMh+41dNM0gX6xg2ja1+gRmNotqZkA30ueFIZHvoRgWmWINp9ciCiPCIPi5cabiSPLoyccZjhw0TePxxx/FcRx6vT4zM3Ooqs75cxfY29slXyghFIXrN27d5z4JoeAHPjdv3GR3d5f61DRTU1OEvke/10VXTDbWt7h46Qo3bt5CCBXLtAiImajV2d3eRaAix53HTrtDcq+wJwS+FxIEHq7njDlLEscdgpTk8jkcx2U4crEtm2KhgOMOSUhV9vL53FisAgQxjjPENrOYlk0sx9MXiiCJFSqVKoHn4ThOqsgnBFIkICSSNKGO4xCkxHVcdN1IxzZ1lUazTblWw/Ud8oU8BxYOsLe7w8bGOkEYkSSpYXZvGKNradLd6w9xvYhCoZAWLaMQKcHUUvuQWBXYto1hGAzdIZmsDVISBgHlUg4pVeI4ptvp0mn20ESCECqfe/559nYUZmZnU07epwj3xnL9wEdVU4GSbqfD6dOnefXV19jd3SWbzaGqGp4X4Hmp/+XERI2DBw8wMzPByUdPML+wiG3msDJFpmbm6XVb7K6vsrl2l6Ddxs4bLBkmtXqZ/cYeq9sNttp9hr6H56em2q7jMhoOabVaFItFpqenGQ5H7DX2+Oijc6wsH+LEiRPMzs5i25n76pP3/vzJxPBH3+NnePCwu7dHEITMzswwGPSJkpS71G61WV1bZ3ZuEdf1MQwDAcRxTJKA0FIO7+LSQQ4sHuT2rZsMBl0uXzjP5p1bHD72MKfeeBWhKPyj//j3qNQnUTWNOJHEUap6KmRq1zDyPQLfY3+/yf5+k0qtQhhGKHGC43mps0luFqnbtDttLl68yES1SL/Xp1IpMz8/90l/jMADmkwJBJqp89Ajx3jvrbNMFutMFir0PGfcgBIYuk6SpAcv6MQiQsoEKRLc0GOju8vB0gz7ooMbpwGVqapjWWRBLNNqsKqkZmNCUUliiSoVouSeio2CrRnkzAyVbImcadP3BnSDITESXTGo2AUs3SBKolRhEIlMBKGMQfKJmoh9GiBlwqC7z6C9RmdPpVg6SJLN8sPvvIbnO5BEPLHYw9oecGfTxqqWmc6aWPGIxeocRs5mfvEgaDmyQ4Url3bQE4+JpRLu0Pn/uZZ0V/hxQt+LaHsRTU/S9gL6foKXSCIpScbqjqoQaEJgKKm6YEZXyZkqpqaiIzAUsFWwdQVdUVK5ZAG6ItDVNDgRAtRxN/XH2DWf8stJStB0g1p9kiQIoVAka1iMuh1UUoGHYOTQ3lrHMDTMjIVMEkajEb12h1ZjB1VRWTn48UFrmDa12lSq+lcEXag4vR4qBXRVZdhtEQcemq6Szdh4gcdw2KfTaLG/16BcKfPU0yfvr69QrlCpTxKGEbptoJkarueRT2KkuFd1jmk199A1jZEzIpaS1dVNuq0GBw7McvDgIoy9f0q1OuXaZBqkaiqqquG4LplMdvw8iMOIVnMPAYx8hzCM2dzaodtucvzoYQ4uL47XJzEMk8mZBZIENEVHkQLfc9MkLpGpn1CcEPg+qhDgDBk0G7T3d+i1m0zPTHLk8NI4SJIomsHkzAFkApqqogKB5xJ6GSxbIpKEJE6TJkVVEd4Qt71Le69Bp9OgPlXnocMHkFL9mWsIWJbN9Zu3OHL0GEHg8eYbb3Dj2k3u3FnlmWeeZaI+yc1bt+j2u/i+y8zMDJqqc+3qNZrNFqqqEUUxUZCqx7UbHdr7bQr5HJ7v8Zc/+CGvvPYGmmEQRBGqqlPI56lPVHj6yWf4wV9+n9HIRTdNDNMkX5K09hvERFimTT6TpeM7nHz0YfL5HB+eO8eXn3qRqckprl69Rq02wfzcAu+9/z5r6+vMzE2j6DrDkUNrbw9QSCTMzc0iREy5WGN3e49MrjAuDsJg0MNzh+QyWQxNIfBdJKDrKo7nEkUxvuewsLhAsVxmc2ubSrXK7Pw8pUKRd987zeGHHmJiaoK1u7dZvXGDF7/4Jb727/89zz3/OH4Qks1m2dvd5uaN60xNTDI/d4AEqNVr3Ll1g421dRIZEct0z2Qtk4PLB9Eti3PnzhH4ASRpJ1fRNMqVSTRVoVjI4boDjh07wuFjJ5hdWOLQ4RWOH15OTbs/RZBS3jdVDnyfMAq5cvUKr772Chvr65RKJSzLxvdDhFBIEh/TtFg5tEyxkOfo4YdYXFzCMjOoqo5paaiagZ3JMzk1z9JDD7O3vcnqjes0N9cw4pDpap18tsD0wGGv3WJnr0Fv5BBJiTRUokgjiELa3S6mabCwsICmaVy7foXrN64wMTHJw8cf5uDBQ9TrdcIwRNO0H0uufvI9wqf/3vpFgpSS1burxEnCM888ieeHnD7zEaqqEkYhUgiWVw7SHwzJ57LoupYKkqipRytxzOTUBJXaBJquMb8wz7PPf56v/skf88r3vosQKv/hr/0G2fEEUBimHWUBCDU1eZcCgiBg5+oVNjY2WTh0GC8IMDWNcx9+wGDQp1opUSiU6Lb3kUnC6uoqf/VXAWEcUa1UqFQqn+Cn+DEe2EhfEQqLR1aoFPL0Rw6LpVkuNe7cnyVOO00KUkhQUm8EP/RIkhApVVrDLjW7RNkqEIzaACnBbZwkIe4Fx2O3eARCSZBSwdYN8laOWqZE1rBTmeFhAy/0iWWCpdmUjCyaohDLGC/0MHQzNd+75xCvKOiq/llX6u8JXdewdJVSsY7jBFgmnHz2JFsb26zf7JItaPh5g5kXT3Cwcphhc5V8tI/nmFy9cIvCRI2u49C8eR0x8EAV5PMFRi0NRfy/X8r3LgE3jFnreVxoDLnSdlnv+TTdkGEQMnR9wjjBCyKCOB31AoGhqWiqlgaemoqmpa91TUVXVSxNwVQVTF1DV9PXGU3F1hUsTcFQwdZUcoYgp6lkFCiZCmVToaALioZCRlfRlY8TrU/LZSWlxLZsws4Q3Y3QIiB0URdUMtPTyMij2+iyMxhg2Cb5UgFnOMIPQpI4Yf2jy8wuL2NoH1exbd0kaPcxA9C8BLnloh8xsCfrRL5Ho9kgdF3MXIZcNku33UYqAmcwZOPcdWovvXjfgwUhyBYqRFqOASrlQo75yTIZ2yYMAjqtDnEUYhoqhmUhEASBz15/xF+dW0VB8k+mZ9JLifTcyBerRHqeUaIyVa0wWy+Sy9r4vker1UImERnLwhzzRoIoYH2/z6nr21gKrBw+ct/TTlEUipUqM1PTaWCVzWKbNqZICPot9lo7JFGUcrMmphjIhKs/+CMit4/rJOjVeaZ+/Xfvr09RFSqVCjMz06iqjmVnyZgWlpIQDjrstXdIolT0ozw5DXHIte//a2JviDOS6PVZJn/9d35u+8fKWmzvbBMlEdVqhUq1wuNPP8EXvvQlHjnxKJ1Ol899/jmK5RLdbod+r8veboODB5d56823+L3f/z0UAe7I4Y/+6N/gjHz+6X/xT8iXCliWyQdnzvC1r38LKcHzPEoli5XlJR46vMyNq1epTUwiOl1anTZ+FBLFMbWpSRZmp/nSF79ArzNA0zQOLi8wPV3n3PlLFIo5KpUaL37xJb7+ta9TKhf50ktf5LXXX+epp57h9t07HDlylN3NTd4/fYYXv/QSt2/fYGZ+Dl0z2dz8HrmcTafXo9/r8dTnnkTXDZI44Z033gEZE/gBvu9hZzIcf/gEaDq5UpEbl66Sy+SZO3iQ0++fYX52BsuyOXP6A0zbIIlCIsfjgzMf0my2cT2f1dW7LMzPcejQIXrdDvWJCW7fuUmuUKTZ3KOxs0OpWGT58ArnL13i4ZOPks8XqBTLXLt4hW6rz8z0FJ7rgqXy9LPP8siTT3L92jXa+zvcvnaJTEbn93//PydBZ3ttg1PvvMWxh4/+3PbRzwvpyFyaiKytrvL6669z88YNCsUCqp4m9oaho2kaYegwNz9HtVpheXmZo0eOU8iN+ZWKQEnS56mqDqpGrlTBzOeYX16h29jjzrUrrF65TtDpUtNs8qbBVCHPfr9Pq9uj2Wvjez5BGIFQ8QODGzduMFGvU6/WyGQy7O5us76+TqFQ5shDR3j00ZPMzEyTzWRQ7hV+ZJJ6oY07b/fGAj/jVD0YkFLS7fWQUlKrVqnW65w69T62bZOMEpIowM7YJElMfzAim7ERloKupx1ICWRzubQwpgja7Q4nHn6EzV96kT/7zjc4+ewLBGGI6jhoWqpamvraKR+HxYnEHznsbm6kRWNNYBoGse9x9v23xoqnBvuNXTwvwDJNLl64yK2bN1AUhWwuh/KA+Lg+sMkUQHGqxvz0NO9fOs9Uvk7L6bA9aMO9MSuRXvIiASGMVKkrClFViR8ErLd3WKnNYWs6QRKjIIhJiGWMioqCIBq71itCoWAXKNsFMoYNSJqDNruDxtjkUMHUbHJWFiFlOv897nghBVEcIZAkMiYREaphjf0aPj1k2U8CpmGyuLLC2Q+uoGg6I3fAh6feQ1dUJrIGxw4vsrPdpmPX0DM2peEQZW+dO1tDygWd1laT7R2HOgqFWpHy7GESw2Cj38UP/mZxkHuH/SCIOLvd543NHhf2+qy2+zT7AwaOj0gSLEVQ0FVqts6UZbDv+YSJRFcVlFghRJA1bSI/wYtiXAmKpqMoKqquwXgvJUrKobkXvAoEqAoIdWyWKdAUgaFr2LpKydaZypos5HUW8wZLeZ25rErRUNGUj2Vsf5Gxduka7A5QUIiGPkkkKc1Mk8vniEWCUFScvoOmW5hWAcMoEgQ+7fYeSiRpn71G+/YG1akpkjjm9ocXUds+cRASj0ISVUdBJZPPEYYBcRgSuiG6YWHnyyhajiD0cYcuDD12377A4Hfa2EtZ4jjm2uY+Vxs++26EbugcP5ihXCyCELhBQiQ1pBITxuCGCZVyHTNS6XoJbpTw2pVtfs0PsCwLPwy5stHm2p5Lx4+pFPMcKxQoFQupPHIoiaKQBEkYSUYhTNanMYbQ8bcIE423rm7zD77ik9M04jDE29/EuXsOUZhEnzuEWSxRKOSQgDOMCfodBv4QO59HQRKPAoa7W4TuACXxGdy9TBz+KopqE0UBfnObYPUCSbaOPreMWSyTz2dJkCQDH78/JPZcMsUCJDHxyMdpbOO7PTQcRmvXSKIItJ/9mJZhahxYmiMMQtbXV9nd2eXosWM8fvIJEikZOg6GZQGCyckJep02w9GQO2trLB86QgzsbG9h6yYv/+rLdHt9Nrc38ddCer0uigTPc/jv/vs/4Gvf+Dr/6D/6NZ5+8gn29xr84Xv/F4adZ2+/QX/YR1VUnnv+eWanp9jZ2OR/+h//BYqu85u/+bts7e5j2hbf/NZ3qVQqJEnM8sohFN3k6vUbvPXmm0xMTnHt+k2iMOLs6TMcO3qMmfn5sY+WxnDooesx+/sNnnj6SZ743DM0G00mZ6bo93q8+9bbqRFvkI5slut1iuUSQ9flzq2L3LpxC4Tgt/7x73Dug7O09xq09nbZ2tihWq2QyJhnn32GS+cucPniBUCO5d91RsMhjUaDZrtLpVId+5hpJDJB0VR2my0eeuIxDh4/zurOLsrOPrVcgb2dHeZmpgmiEEyDF55/kd/+zd/k0qVLXL54kZvXr6IkDuXi81y6cIkPP7rKuQ/OsHhg5lNjJPsxv1ESxwlB4NFq7vHO229x/txHmJaJ0NT7HLFCoXhfun5mZoaZ2Rkefvg41Vo1VTkdqxULRaCpKnLcIVI1HS1JjcvtbJHS5BzLJ57k1pXL3Lx4ju5uiKYKspkss9U6rW6Hvf19Gq6LF0ZEbkziB+wnkl67jQSq1RpT07P0hkO+8e1vc/nyFQ4uLXHy5CMsLMxh2zaKoqTdKkVP/avGd9tnfKpPHnJsUxGP92A2m0ERkl6nxeTEJJ1el7W1Vf7ye3/GyZMnOXTkGCPXI4ri9E4axy2GYdLtdAg8j+3NHWZmZlg8uMzk9ByjXpeRM0K9Zzo+ltlP//10HkOI1Lx3OByCaWHqOonv88qffYtOq8HJJ59lbvYAd25epVCqYpgGg9EIRRWUS0W++OIvkclkPsmP8j4e2GRKCEGuUmR6dpbKnVU6zoAj9RVsfYvV7g5hHH/sfaCoiCRBV1PiZkqJSnAiDyf0KRp5Wn7vY35CArFI59dLZo6pQh1d0UjiiEEwZLvbJYxjoiTG1AxKmRIZ02bkDhl6Q+IkxFQNNEVLK8FiLGlKgpBi3IFICeHKZ4fG3wuaqnL05OOsXLnLzau3cAYust+hmMtRqNQ58uhjHDupcPaDsww6d5i0tjHzCeWHbRQNvNDnQDEmii1G/TJmqYKr+hhGmfBvqGhImfqaXd0f8Y3r+7y30+X6zi67rQ5xEFDXIz5XzfHcwgwHq1nqGZ2cqWFoOjf2HQZehBvDdn9IlEhWJsooQGfkstXu0xz0mC3kqOQ0KhkDy1BAFUhVJUGhO/Lo+zGOotHyE1a7DqqAUSRpJxAmElWB8wg0XSNnmdSLWRZLGR6u2ZysWKwUdQqGMlaw/MXbgxIYrG4Sre+CZiD8GCElTqdHf9BHKgK3P2TYT19PLy5TKFTo7e/jjxzMUEe53SfaHabPSxK6l28QbzaQcYLiRijZDKNen2G/TxhFDPsDRr0emm1Sqk6iKDq9/QbDZpOcoyNbfaK2A0vghxGnb+1xfc9FQ2Dq6YjOcDBEAr3+IDUYNRJq9WmOPHKcXKGIsXqXwfc+pDmA91ddmk5EuSAZOB6nb+5wZ8fFMAQaCZ7rMBhXefv9AciERJfMzk1wdPkI+XweX7lM99XLtEchb606DEJJDgicPp3Lr2IOWuiLx9FtE8aVQamAUAXC0JFxhJ0tMr2wxHyxzKk//uds3moQbV7Hu/0mMvivwbKI3BHdS69h9FuoC8fQMxaIJOXbqBpCUVF0DZnEWJk80/OLzObLnP6Tf87WrW3CzesEd9+G+L8B7J/5/nFGQ27fvMm1q9fY3Wtw6NAhMobFP/sf/hn5YplKfZLFpRWqxSLlcp6pyUneefd9Tr13hmPHjlOslblx5RL7O3t0hyMyxTy//A//IZura8RxxOWLl7h5e52zly7x7IsvsrqzTe5ajq/+269y48YdPD+kN+hx5NgRFpYOcOXSed594zX2dxtUShX+s9/9T3jl1Ve4fPki9XqNWn0C3Q5wXRd9e5dffvlX+V/+53/B7TvrtNojVg4fY3NzjVqlwje+8W1Gvstv/MZvsLmxwdz8PD/8i+/T7Y3YarRwhQGJZHRrjfW7d7lx9TrFQoF2u83E7BzV6RnWN9a4e/0m0dAhk83wxV/9Cmubd/ng7Xco1yeYnpskn11CxglRFDIadPmVX/kK7506xerqOlvbOxw7foKdrTWu37xFjKDV7bG4mHrL7O5u0x0OObC0zEeXr+AEHkoYI72QRngXQ9NwRg6KbZKv17i+usof/uH/weqtG6ytrpOImMcePUG7M+D//Jd/xN2tXT7/+c/x3AtPo+u/eOfZT8O98b57nlLDYZ+zZ8/y5ttv4Xoeiq4RRRFhGJLPFzANk4HoMzU5yUS9zmOPnmRudh47k/uxQBX4sS6QKgSKaqRedmPLCK2uUnjmGY4cO8z2+l0unvuAnY1NpOczaU5QLhWZ9V322x0a7S4jJ8AdDhiNzZ/dcJe9ZodstoAgodHc4/KV87z97pscOXqUJ596kiMPpWeUof310b+Pg+q/3qH6UYXDX8S760GHlJIoirh08SKddocgDHjnnVO0mi0qtUmiJOHwoYe4cvkCb7/5JnEkWVg8iJ3N0x2OEJpGRkpkklDMF7hz6zY3r99g0B/wwyBgZn4WXdPY3VijtbOJtbiMnbFRVRUp45QbqCipHYlh0B+N2Gl1ePa5Z4mdId/77jfYWL3LE089y/FHnyCfz9PrtWnu7WJns/f9GfP5Ao8/8RiK8mDEOA9sMgVgWBblqSoz1UmGvsPIdzhYnsPSDNa7u4xCj3gc+CpCoCnq+AtLxqIUchfQ5gAAIABJREFUIbuDJsuVefrBkERITNXGzthYukHGsJGJxAsc2r5DEAXEJKhCo2gXMDWLKA6IooBeHOAETjq2JTQQgiiJESK+T6rWVR3btFCS1HNGKCI18fwMf3cIUDJZFh85QXVult31TVp7HRzHpys9rp97BzX2yEf7VI0BqhIiDBXNKiKQ2LpENTSGYZ7YUBl4O5gTVZJAww//uiqUlJJYSk5t9vg3F/f4aKfFlfU1QsfhgBnxTKXPY/UhGRKUdovzH7Ro7HXQFJ1C3qBajMkJMHJTxHGWwDSJLMgZOrnARx31CTbXCboaDT1LQyjU8waH5irMTJRQdY3qdAmh6jgR7I1i3r4b48cxEoWunzqTPz2b4/K+x7Wux+5+n8Zeg4uqwuu5DAu1Mo9Ol3luKsOTdYuarY35V5/8gfP/GRKC5h7e+mWEAN0qoVlFRnfXaJ7OoGg6cZggu0OUssLanfeJPJ9Rs0/RKlBZ01H6FXDHRpiJJNrfwl27hJAJul2BKI97c50mIBEEToAc+iQ9neuXXmXU6xM5ARlhUdqzsTBI/HTPBJFkY3uAs+9imQqrmwOqeY+sJdFUwXbbQyCwTZVNp8Nr196k7QaEic5+2yJSLNq+ydBPR49HfsjuVo+w6yMyCnd2huRsh2wmRtNVtlrueBwUtr0Gf35+EyeEQSBotm1iM8u+r+KG6WEUew7RRhvP6RPv75DLFREZk9BVUHQTGfqQBISjAZHTo715g513/xR39TYlIC8kemcTGXnp1+G5uBsNXKeHMbVLNpNHMQ0iTwFVJw49ZBITjgaETp/25h023voOztotygpkSdBaq0h/BNnSz3z7GEY6muQHIVGSkC+W+Naff59LV65y8vEnmDywTH8wJAlD4jjk4qUrHFhaojd0uHTlCk899ySff+EF/u9/+Uf4CcxPz/KtP/1T/tPf/l2mpydZXd9gcmaOt0+dptntcOTQCmfe+5APz5zBczxUTWNyaooXXniBRx4/zvlz5yCGb33zWzz+zJN8/69+wOtvvEa1UuOxx5+i22uzublBr9flxvWrXL50gVK5zJf+gy/z3nun+d73f8DC/AwfnDnL4YeOcKBU5Nvf/jZz01NsbW9y5coVDh56iHZ/xLXV98mbFqNOk9Xbt6mWCjRbDQ4eWqFQmeT23TVuXbuJ7zgUczkeee4ZNjd3+fC9M9TqE1QXZmg19vBHQ6IgxPdD1lbXOHv6DCsrB3n5136Fc+cu84MfvoLn9DFtk0gKEim5ces2pUqRbNZm/sACrjNk6LkoioLTG7K9ukWlUiaKIhYPLZMpF3GjiP3GHudXP4AwYGF+lieeepzbt6/zzT/9cxLFYvn4w6xtb3DxWp6XXvriz3z//KxxT/EujiMQEs93uHDxHO+9/x5xEqNbJlESE8cJhmGQy+Vot9vkchYT1QqPnjjBoaUVKqUKpp5BVdT7I74/LUERMuXwmrqeqrIJgWnoWBmT2swkB48fYWP1LtcuXmL11h1UJy1I5TMWk5UKvcGI3Xaf9mhI5AckcUKixkR+iGHp3LhxDUVTGLgOe80mH547x+OPPcYjj5zg0PIKtVoNQzdIkgTDsFI10fHPPZ7Vj3as7qmc/jT+1Wf4+yMKQ069/gPeffcUQRDw7qlT/M5v/xYDJ+T8+Y+o1aocP3GCD95/n48+OsMjj53k0UcfR1dV2p0eUgoC3yUMAqZmZrh961ZqXh4GrN25xcLiEvXPPc+5998liUK0oycgI/D9gHa3Q9bOUMoXGAyH9B2HQ8tLZHWV737t37K7u83jz3yOl778Mp12C8d1qdSmae032N/bQVM1ZCKp1WpUypUHZn880MmUoqlUD0xhGSb1QpWt9h57/SblTJGikWcYOLTcHn4S4vhu6qmiKvhhgKqoGKqBqRnk7Syl7AqJTH1dojii5/bY8/okSUICCKFgmRmKZj5tPcYhYeQTJiF+6CNFagocRhGmpo8NKOVYGlik/BspiaIYWzPQxzOi2gOgf/+LDAF4nTZ7t66S1GtMPHyYg49oRCMXr9VCNUL627cQ4T5i2EUzDMxMAUvmUXWbMNHxvYBYtzGnJtEUAzNbIGp2UNWfvv2v7A/548v7nN/rcOnOKkYU8OtLBZbdO9z88AoXTJXrV+9g6hkKxSKOF2NoFoYm2MnoeE4Pm0tMWBptX+f0oacRqkLZUrErk0wlI6rtIdGgT7fRZD8OCSdr3CmXOfLiC0zWKgglIacrhJbCREan60RMWwI3o7HfHDAXuizWLY7bJvsiDyTcaA44v9/mw0aLq2sZTk3VeeZAnS/P53mybpHVf5EuJokMQpAhMkmInB7SaTF0mhAJNKmiKiZaohGYAfEdD7OYITNpoMYxSqKCKkncAGRq9p1EETKOkTIiGrWRw10GkY/XHKJIFU3qqELDueNgrHvo9RxaSUW1QI1Tu4PED9PKXpzgOT6yFeCagmvrPdrDu+iWTWsU0x/FTE0VSIRAGgboFt1RxKCtEus1UAKiKMIPIySMpaeBniQIEq7dbbPXCTGsDPu9AD/SmJgukKgKqiEIFZWRm9DtmSR2HUREkgiisRS8jGJkGJN0Atx33qB99jTtsk6hUsK2LWQSoEqJEjh0tl9lpAU4q7uUiLAU0GOQbkAc+Egp0g6UFxI0PfxX/5LYepNm1aBUq2OaCjKJMIRE8X1626/iqR7hnW3KhFiAFkM0colD7+eyeyqVGgkKjh8yv3iQ3Wabd09/xLETDxMj+O53vku/3Sb03FRxFUkml2NhaZHnnnuGixfOczk5x/r2JvW5BW7dvsPNy1f4k+j/Ye/NfixL7ju/T0Sc9e735r25L5VVWXtXVzW7STbFRaQ0FDXD0b4aGoxtDDQw7Af/IX7wH2DATxYwgO3xGB5pJGrEnSLZTbKruqu7uqprz325+3LWiPDDyS6RlIChNFKzSPQXSNRDZd7l3HMj4rd9vn+CEAa3FHD5yjnSVLPz+DFf+89fJppMn8293HjpGtV6jTfeuslffe3LaJ3z6OETzp47y97JMd/8xtfJ4hnNRoWvfuU/82TnIYHrMhlP0cacdlhYrly9ShAI+icHKJuwt/eUwXSMdBSz4QiymMFoQJ6mHO4/of/e21gJMs8wWUolDJhFY5zQR/iCO3dvs7+9j00zzp3bYHVjjXsP3iOdzbCOxAaK7tExh092To19AyrlEsPxhG63T2tuwJ/+6Z8xnhSVk3q9weFxF+U66DjH9z20KXrwb37vDdqtBlGaFVYEaYYbOjiBT7O+SHc8YZyljHsDjvb2qFVrbF2+wMLSAqnJebyzh/ICbrz0Ikifd2/d4p9/6hM/0azrz4qEFETRlF6/y3df+zZHx8f4YYif55g4xlFQqVTIToP+pYVFLl++yEs3brC8soLnejiO92NzI393pl4IgZIKa+2zpLPne2id0Wh4VF5osH7mAocHBzy4d5f7795mcHKM6yfUqmXmGg1G04j942N6oxFxMkO7Lrl2kcpFeT6+stgkJ48T9rZ3eO/uXTY3z3Dp0iU2N8+wuLhEva4KfyOl8H3/bwikxvzIa/3Z2at+9uT5PltbZ6mXJF0hCYKAX/nC5/nK179DnudMJiNqtRqra2s8ffKEv/rSn7N59lwBQ7Ip3V6fo/09omjGua1zlKs1hqMxTx7cw3MdPv8vf5NqrUGpVOa1b3yFNI25cO1ljC18GLM8J80zojhmfXWF/cf3+X/+zz+h3+/xC5/5HJ/55S8ibcE3SLIcay3LK5vc3P8WYRCQJikry0sEQfDTvpTP9FwHU0II2msLOK5LJSzRrjbZHxzxpLtD6Ib4yqUdNgqUsC3Ib9npXMH7CFohIE0TUp0R5zG5ycl0RqIzpFS0yk1CL8ARDqlOSLKYKD3NxmLItCEzGcYUGeQCm6tODTvlqcGvRsn3AQOyaKc5rXCYD4oF/HMqIQT1uTrxnbcwb2b0zmzRuHIFT2rq8x1WVhbQ2ZjJfg+dTEhTiVu/AOU1tPKIhydo4SNra/jNZbxyFeuVWXKbOD+G2LXWMk1z/uODAbvTlEe7+wRa869fWOGPri/xv/4v/4lbN++cepwZgrmA4bDHZDxlvlplfmWBo26X7niE25yn2mhgT7poCeudChur6whraV/+HIEjODw44P6774KxOM05cunSS10e7RxTVYJKrYKroZpOmEYJ/tE2VSko1ebp1OuI6ZDtmaLc6OA7Pr+4GfLKSsb3n5zw17s93uwNeXrY5X5vlc9vtvniWpnF8s9GlaoIWASgAI11PZRXRYQVBAaRWtxyCScoPJ5kxYWKU8wZaInyHdIAsriwOTBGo60L9tRHzi0h3Ao68PGwOJnGqZTwlI/KJbLsIssuOB5WG6xfVJmzJClQznlOYjSUFUUEYzFC4rk+jkrxPAepHITjIpSHclzKgSWvQOwF5BPIo4RpnCCAJNNkaAhk8XqtBaFwfR/XK5COUkqkEyIdD6UUBkOSW+JEomOHZJYRpRkAJs8QicbRYFKDM5iSS4jTIdoH3xMwNQQJSB+8kqRUNVgFzCCfgkxTyAtvqCyOMEmK1GBTg9OfoKVklo3IfYnvQTrOCBOL6wm8ckClnpMrsBFkUyilGTZLP5D7p91Z4OVXPsb3f/AGcZLy4OFTgqBEqRSy/fQJg+MuZ9bX2dl5evp9huOjI5QDd968xdaFLV548SrzS20ODndQ0iWJYk5OuiyvLrCz84S3bt4GK8k1oCRCQBgEXHvxKn7oMhh1eefOW6SpJk1zVpdX6J702N3eo98bcuH8Eq5r2N3dJssidB7j+g4Vz8dXFVbXltk6v8UbN9/k5RsXabcarM0XrTZGSKZ1nzNnFrF0ePr4MePJjNDTuI7CwSHNJHmmqdaqZFgeP3qE0Rn1ikN1cY7N85u8c+cO0XTGoD+g2qrjSsHu422kFHTac4yGI7rdMVmmaXRaaCy723u0F+cRUuK5kpXFDnt7h7i1GspzmI0jmpU6Orf0eyOwGtd3WV1bxCpFEFaZRjm+55POZpg05uKlc2xsbOD6Pm/fucNoNKZ3fMyrH3uFz3z6U/y//+H/w8HyC6++ivOcr10/qcQpodV1Pfq9HvsHB0RpTJrl6DxnOCisFCq1KuPxiFazwcbGBi/deImVpTU8N0QKh8Jq/Idb6H7C5xYKkMjT8ww4lCouZ7earJ85x42Pvsyj9+7y7ltvcrjzFOl4VCtV5ut1RoMBR70ee9Mh0zQitgkq0xjl4kqJ71t2d3aZ67QZDMe88cYbfOObX+eFq1e5evUaKyurVKtVhLQI5LPE5g9XoowxP4JX/1D/OCoqgYKLV6/y4oUVtvcGLC8tsba6Qr1etIz2en0Wl5Y4u3mO2Szi3Xfv8LWv/BVf/LXfJPA9Dk9OaMy18SYjoihmNp3w9MG7NBp1XnrlVRY682hjWV3bIPj8F/nWl/+cOJpx7upHcD2/8NnLcxrVMgfDLv/5S3/GdDLmk5/5LC9e/wi+53G8v4fFIIXC5oZKpYLnB0RxjNaa9Y01lHp+7o/nOpgCaCy0CcoBYiwJPJ/F+jxKKHqzAYNoCEKiTjMuSha+HubU2yM3OanOniEgpJB4jke9XEUJCcYiFORWM4rGpHmCsRpHOriOU2SDTE6uC+8Ez/GQQpCbDEcqJBKweMo/HfRUaGMITtGSWhjK7dpP8/L9zEsA9WYL56WPMXr9W9DtEoY1fK0xWc4kl7QvvkrY6DDee4uk9w5J9y46GuIEDaRfw1SXcTtnUJUG1i9h3QAxy/FC/289371+zIOJ4aDXJ5vO+Ei7zO9dW0MCn/nsL7G0tEiuweoczyRExuDolPVqihsdEqx4jKaSjQur+NUmx4Mmh+MRqCqlwCfWpnCvFxbXCzmzdYE81yij8cMAdMbdO/c5eusNTFCmOb9ALiSzWc59TxKEPiYfcDQe4eoZcwtrXGiXmaU5WW4wrsPHNxe42Knx3ccHvLa/zzenUwbTiEGyzO+erXCm6n3gn+PfV9ZYsijFuD5Yg5ir49YX8FSASC3xk3cRK5eh5aBcD+9CozDP3Y+xvRRxxkfIClGWAIVnVZZmGEeCq6DVpFKdQwkPO5iQHR5jVy5gKwrrB3iXWkjlwv0pVkhkq4LOE+I0BVE4tWcmR1UEvpSMBxnteRc3DFiu1JjGKbEWPHkaUe84rM1LwKG66BKnlp2nEuF7JPmpB1aeY6xGVkApwWyomV/08IOQ5cUqUZ4zTS37exPmliWLHQ/PsTSrPuOZx85ugnAgyczp+y2qcJkDeQC2BKHvEbgOUiZIDLIMtiEw2kLX4LvAHJhaEUwhY/J0Wry+JMVkFqNAhzArQyn0iyq9zBA2Q1YtsiHJjYVejOdYvDbkGeQzkDJ/1jb4T63QD1hcXMBozZMHD4kmMzbPncd3BYcHe7SqNTzfY/PMOtPJjCROqNQr1Oo19nf2qFTKvHHrFlZYrl25xJ3b73D50hb7+/sYmdOca+K5HlI5NOZaOL7HmTMbtGplVtdXuXP3LnfuPaRWqXLxwnlqlRonR8e89eZbGG2oVH1eeOECaRohWCIsn0NISafdotVo4AKVcomwUuaFK5dJs5zRoMvGSpty4KEcSZxlTKYz+v0h8WyO+YU57CkcQueGVGtc6SEpkglRHJFkDhdfvsFwHHPS69E9PGI86uN4HmfXV5FC8igec+HCOVZXVxkOxty6dZswdDl/YZPxaArC0J5rcnx8zCyL2djYIIlnVCplur0erlLUKyFeWFTrL1/c4sLFLZqNOlprhpOYR0/2mYzHbL14iYXFNgd7e4zHU27ffpPRZEYyi3jlpRv8yi//EqVyBd9RhI06rbk5kD8fwRSAMfaU1OcTRzG9/glSutRPzab7wx79/jGVcomlpQ7Xr19j6/xFypUqSvn/IBjHjybSCvKsUgopXVwvAAu5znF8l/b8PJdfeJHHDx5w56232d/eJhmOCH2PuUadlWhGdzhmv9tjPItJbIRxHLTVJIdH9MZjWs06vudgreF+6LO7u0er0eT8+S3Onj1HszWH7wdIJZGy8Gv7EIP8Ty3BwvI61258hL/45h38wCcIfHzPI0kSwLDQ6ZBmKdfUdb71ja/zza9/jes3PkJnfrGgexrNoN/j1g9eZ/vJI668eINXPvqx4rxtMqLJiNe/+U2EcqiEIf2jY94z3+fslRtkymGazJhi+fpf/SWDQY9Pf+ZznDt7gTiaoXVewOQcF0tceCkKSVgK6fZPcB2HzTNnnquk8HMdTAkhKNWrlBslzJ5BIPFcj7lqk3q5zjSZMk1nxHlKmmdkpjAfNFislbhOQMmvoEThayKlJM9ztNbENiHTOUIUCM80T4teZcdBuoKg7NOptdnZ3SOZzECANprcGBzloK3B2hxXOYWnkJQkcYLneCRZgusrStUy7ZWFn/Zl/JmXEBJv/RLl5gJBrUq9UcezgrKUJElMkltobiJLC4TxR0lmU2bWIpWHE1TInBKT2BDIBFINboYblAps6w/JWMvbvYTEwqDbJxTw6xfnma+4dJ/sUotnVPMUFjbp+BGV3m2OBmNUqU55cYnZuMF0OCP1crzOFuPplLt7h/R7XZQ6Yvf+A8qdZfY8j2Uvpxy4tOo1UtelGlZIkoh6KST36ngrC9zd6ZH0pkgZEKUGGVhm6QyhIvxSldyA9AZsLs2xUvVwpCJ1XE5mGZWlBl+42ODff/8x//ubB7x1V+M5Dq5S/DfnJPOh81wtRD8uYy0pGt1sIU2GcnzSJAHXxWiFP7+BV2/gCBcSDSVbDAbUfKyvEQko6xCLHGMtRuckSpK3FlAUJMA4iXGlRDk+pfYyXrWEtAqRW6wsSJy25WKFxJlmmLJHnKenBsApdpZRCRUlz6WbZGgjiOIUK3JyYxFS4YcSxwGnXCXqD3GlRUpDY05AIElPrR5MniMSQxgKXKUYJxJtJZM4AZFhxClSPxC4rsQJSgz6E0JpcSS0OwrfKeZEAfIsYurn5CkICdYFm+SIvYx02WIrID0wymI06BnoEsgU0CACyEJIkwwofICmnibNi7OsCcDEOfppjFkHURMoR2Kc4u/N1KJDwAMMCB+ykiFLkw/k/lFSUSuVSaMpnbkWrXqNl168xPzyInk8Y+fJDoHvsry8zvdee40oTfCqAWGlTGoNx90ujqOw2iCsJfAdwtBjrjOHdBSDwRg/DNg4s8G1Gy/iBwGlMCCeDsEa2u02n/7kp2i15tjfOeDxw0fMphPmmjU8z+fKC1cJSoq11WU213P2D/aZTMZUPEkgNRJLNB0wnQzJcstgXEAdfvu3fp1GNUTrhCxP0FmTx0j+9M/+kgvnzzLXLCNVUb10PRdPKRwlSZMYIQVhqUEYlPgP//FLPN05oVoqsbm+Qme+g/IUjXqVeHaBOIoxeUa55OO5klIY0ChV2Hu6c5pItISBjysVJ4dHxJMJzWqZrY1VtM2QSlOpemRpymA0ZPvpNjtPnxLFERtnzrLYrrNrYpJkyuvfuc/+zh5JmpHkGWc2N7l86RLlMOBLf/kXXLhwgV/7F19krtmg0ajxI47pP8N6H0AhhKDZbLK1tcXDJ4+w5KipIgxDgrDDZDyi1ajy4tWrXHvhRer1ucKjx1jEP0Jg+cOwivcN5l3hgpIYE1Bp+Fy4WuXMuUt0T4547513uPv2bSa9Hg3PpVwqsdCZoz8ccDwc0BuOmc6GmCQmjqdMh138wCcMywgUlXKZ0XDIW7ffZH6+wwvXXuT8+Qusrq4WKG5bmKBLVVTMxPvWNX8HwOJD/cPlBxW2XngVx/u/i/GXPCeaRQUyvT9gNp3i+z7XX3qJXrfLrVs3+e63/5pf+63fRVjLzpMnvHPzeyDgU5/9ZS5fuYLnFob14/GYk8MDeifHpFmK53l86nP/jDd/8D1e+9qXCZlS1Xv4rsvx7ogzm2d58cWX6B4fsbC6Vlh7NBoMp1N0mgKC6WzMdDJGZzmtep319bWf9iX8ET3XwRSAG/o0OnMo8QhOCSLWWiRQ8kIc4dAMBbkxaGtI0qSYbTjFp2tryfKULE8xGMxpm4+2OdpaPMcv+PfPEJEBm+c3maQx48mM1uI8kyfbZFlxSHGUenY4k0KS64zQDRC2CNakElhAKcmlj16jvTT/4Rf/v1JSKHKnTG2pTkMmZLuPmRlLeWGZpYUCe40QTOMEQ4EQz9KcNElI0oxeb4TODbnWpKnGq3g4GPixFswkN+wnFNj7JKYtc5pBxsGwT/dom7T/hEa6S/rwLbyqxQ0FG/M+rttnOt7HzxSODpmmLSY7AzCG5vJ5FuYWcA/22J2NOHzrKc1yhanNmE8niFmCKJXpBQFIwYly8IMScjZlI8tJrCGptdGOIo5yOs0O9VaDWrsNShJHYw56Q7b3YsJSmflOiw4pTpQjhOD3bqwyTjT/7p1D7jx4ynytzEpZ8RsbZVz5/G5KUgroNLFhCZ2nyHEfbWe46wUeVZQq5IB5eIifKLheJqtYVEkhKx5mGJGUJEmr8HqzUsL8HOztFfCF7gGi0sZvtxCuwoaSPNW4T3sIt4S+Usa6EtnwEEKRZznZnENSKq6XtIZyYIlmEulIVs80qYROAYAQEAQeSkrWVgKsFOz0ZxzsG1YWFaGj8BxDzU1oiFmBM85zfA9mqcT1BAsbVTxPEsc5jh/g+w6u47G+XkIoh51uxnFXsrECjiPwHM2CG1GlCFYyA0ZKgikgwTTBuJK0anB9iacMjiheqwgUumqwqUUNQWUwqUOkQhJTGJ3n1qClwB+DUEAgMC7oukPggystLhYhgdDHVAx5khAMQGYwbkAkA8YZND+I+0cINtbWmW/P4/ku7U6bOI74+le/wuULV3jl+stIz2F3f48cC0LQ7fXp9vu4jsvezj5SFpCARw8fkecpJ90uRkq0OTW8cCTbezscnBzieR5JnKCzlPb8PLMoYTyZghUYbQg9H2tyMIYsN/zgB28wHI/4F1/4Zebn6uxt7yMFnAhB89wZhJAkeQ4CZnHMweE+48kYPwgxysMNfGwSUaqGHN+8y3A84aTXJwgUjVqV0HfwvaJbI9WCm2/fZ3V9A396zNrSMmEQUHSpS0bjmEH/IdNoQr1WZmlpiVq5ztMnO/T7Q8IgJE0y3nzjFtMoxiB5+uQpEk59Hy3VSpnxZEiSzvCDgN39Q4wVeK7PYDii3x+SpAmJzrnz8DFoi3AdJBKFxFEOfhAQSEG/O+Db3/prLMVsz+yNW5wcH/Nbv/UbxXf/OfGV+a+VEALXdREawlLIF77wKzzZecy7d++RxBGOkjTqFVwp2NzY5NoLN1jqrOA5AVjxjxJI/fBr+XG5wsHKoi3caEMQhJSrNRaWV3jxox/l3p13ePjOO+zvbiN1hlvzqDcqxEnGYbdPdzBiGk9JseRZShznjMYJYcmj0ahRr1eYxFNuvXWTb3/721y4eIHLly5z6dJlKtUqruuidTGbLsWpnYhSfwtW8aH+/no/gD6zeZZWe47RaMpsNqNaLVOrV+meHJHEMY6SCKO5dPkit26+wa1bb/DqJz5Blsx48/vfAeVw/frLbJ0/j+d5KFGcfVutOv1BnUqtymgwoLOwiBKai5cu8/3vfou10oiPvXCOUaTYGe3y8V/6IlmS4LkurWYLVylsWGHv8AijM5QSZFnh6SdVYRDcbs89V/fAcx9MSaVorRWtfVJKhJUoeToMrg0WS5JlZFpjMKQ6RVuDq9TpzJLGWI2QAp3n5CZDCokRxVyCtQUCXUlFkme0lzvc337KQruBzhK2947BWHzlYk1BUnOVe9pKKIvhdqPJJSgjSTII3RLVdpPP/c4X8Pznv6XqeVfJD4gyxcwadHcblU7RWcpwf5ennofvOsRJinBcyvUmjVaHztomQ93H5oZcgJUO01lKFkf0d55ioyn2E5eePYe1lifdCSeRIU0SlDGUyXi6s8fOg4i1dovyufNQc+nvP+Rk1CUO2tRVDlzFAAAgAElEQVS9OloaSg1otBq4Toi2FVwXRrOEr3xvh4VLHyUfKtpmH+Upxn6IrK8weXKX+rkzhLUKc75HYDT3bt4iS/fptFuk1tKqKsKlgCejhLcfH/Oth2+zvHoWoULOXNhA+j673SKBIFWO3o9pypT1rEd1cIgXuHy+tshrocPj4xPubR+wXCtzo+WxVX9+700pJdWLZ+h89lX0yRBO+ohZBsolSzUOAiOBSoiuukRC45cUkzTGn6+RbVUYqRjmCv8V1/doXr+EaVTIDntw1IMcjFUIrTGicHfPqyVkUMJajRN6RFmKt1wnPi+JA42qBwghaJQD/vnH1njrvkc3Mhg8lOcxOJmRaEFnvlq0BOcaI8D3DeUwoxmAbxNWazMutF3abjF72a75/LOPL3F3e8AkBS08pKPo9yJEbGjMlYvKo9ZIpzApL4cJDc/D1RGNWsLVxYCKe+pdU2og1q+ik3exswlCgPIkugNKaHTf4uSQLwBlQEi00SSADlxG5TZ2+bOYcA4lJKIyh3/uOjp/Fz0dIoVCuR4sgCEi7xocDSyCKYMRDsYkxAJy32UULmCWP4MOWxRW6f/Em6AUrK6tIYWg0+mwvbvN4f4RUZrz7W+/jusopO8wTWIsFsf1UIDrOawvr1OtlBkMTphFEU5W2G1Uq1VyrbGmqCi4oXea4LMIIalWamAF0lGUlUelVi9axfMUnWkELr7rF39jDau1dZJUE5QDLl66gCMVeVp0QRgJWoA2OTt7uxwddxHCIh2FF4RgIQxLaG0ZTyNc36c3mRE9PWKlk7G+1EZog7GW8SyiWglIkghXhRgsC8uLyLCGyYs91JOK2WRMrV7DWkMpLHH54iWyLKXerBEnCRbDdBozmUWUw5Be95gwLJHpHIOlVq8TxQmh51NrNMkyje/7jIcDXM9FG0ucp8/2YmsL809s4fPo+wECqJQClCNotho0mk32dveoNmpcunq5CP6fowPUP1Tvv4fChwkEJTY3z/Fv//iP+bP/9OfcvHnr9NpINtbP8olXP83a6hnCUhUp1TMS3j+prEUASkgC3z/t5LC4novrebzSaHH9+isc7D3l9q0f8PD+XVzhESQZ1bDM6lxEbzRkfzBkNEtIZxFGZMwyxWA2xO97NJs1akEZmxW+RV/76tfZOn+eVz/+cS5evEin0ylGLLyi9c/3fBzHedZV8vNwL/y0JISg0WiwtrrC97//Bu+994DDwwN83ydJEw6PDui02whrWZifp9Gosfv0Kd/77l9Tr9dZWFzkFz7zWSphQKkUgpBYbTBSIYWks7BAEIasrq2ytDjP/Pw8QW2ONJ3Riu+wtL7Gg9cfcuHay7z08ivEccTj9+6Tp3FR0e4P2dt5wuLSMtPJhCzLSLIMqSRXr15+bvyl3tfzH0xJSbXTwHEdfOOhE4OSxWySpaDl5XleBFfWcGpbR54btDFIJVCOg04THOkUs1Q6x5j8GbBCG4NyHKwQPNnbI8tzrr5whZ29WwSuR5zF5NYUBxKpivYfLNoUoAsLGFvMKpgspVlv8Zv//e+zeeHsh1/2fwRVAp9ZAiZJmL17m3KpjHQlK+cu8PCN7+KHZYyFuaVlpOPw+MFd3r19i0qjycaNj1K1hnG3y+7bb3H44D1m/SMuffwXi7axU2lt+NrN+4zcBRwpCaSEDETYoNNZJgMSv0XsrzFtfITBaEBSLmErJeqBT5pOqXTalEIPHU+YJRH7syN2995B1bfpXLpOsu8y78BSr4vrVDCVgIXNc/jVMo61kGXE7T73j0/41OWPMDrq8d7eEZ/cPMOFtRp6cITtRej+HotLZ3j6xuuU6i1MeY6TWU67WSY3mr3U0A/hypN7lOIZ1lpe7txg286zv3fI4foiN3semzX3uR3mNsaQIbCVKrWFZTrtNr5Q5NMI8gwTJeSpJs9ywkqIUVDqNIj7fWS1jE6nyIkmzzKsNSRpinVc8lqN5to6c/UGUlv0JII8IY8ykri4H9xSgHQEpVaN6PgI1axixkNUmhHF0TP6VKNW4mNX16g02mhcJlHEYBIRJZrUSqBIvggMS22f6ThlpeExm0SkscWV2TNqm0XQrlWYv96iNjdPmlums4ThLCFKclKhUFKSm5zAFXRaAfE4Z3XOZTKcoDUEjsW83+Znwdm4QunsNaKjbbxkiJ/PkGkM+RgTpCRG45QEeaWJW6uRaI9BrkiCBVJVIXQ7zGYRAFYq/HPXKV14idnBU9xohJ8NkTqDbIgJEhJjcctgKguYSpW0IehnkjhYJHVK+E6HOIo/ENNVKSWd+Q61Rp3haMjm5llKYZmjoxOkcpiMR6AEpVKT4XBCZ67NeDyh2Wpg8hwlLZsbZ9g72GN5ZZVZEmOtxXEc8jSn3qhzcHzI/MI8/V4fKRTVaoUojujMz7N/cECj2SRLU+LplHZ7jsPDQ9bX1umedNG5pl5v0O+f4HkuXuAWlbzQJ8kyUAqpJEgf1w/Y3ttnodNB5wVDJYkTskyzf3DIbDYjiiMyK4jjjEa1QpIbjM3AGqzOKHkSdITrVPBLFTY3z9JozSiVymRJTBgEaJ1TrRbkONd1qdfrRNGUcrlEFEVIpQoPteEIJQR5npLmmkqlyiyKKFerGGNwHacw3zTgug69bo9ZkjAaj6hUyqRJShanOEGJk26XzvwC4/GAUqmM7/oIDNVqGcdz2Ng4w2Q0oVopsXV2C1e5Pxlh4WdGAikclBKUSw5nz5znj/5wjk994tMcHR1iLSwsLHF28yytuTZSFdWZD4J29yzgUy4ol2I9y3GUi/AFjtKUwxqlao21s+fodo94++ab3Hv7HabdEwLXoVYK6TQbDEZTDrsD+uMZk0iTppDGislwSjkIqZbK9PoDpFLs7u7yzW98g+985ztcu3aNc+fOsbq2RrlUAgy5dnAdH8/zfsST6odf84f6yeR7HhfOn+Nbf/0d/o8/+Xc06jWSOMZzPfqDIaUwZDgasLa+ztbWFjvbu2xv7xBHES/c+Aijfo/u/pRyOWTj7BajyZjRaMT6mbMErkOr2SSeTbjz9jH3777LtZc+ypmtS+ze3uPthyN+8M4eX/i9XyVwPXzXJQwCdp48Io4iMmMJwwDf95BAr3tCEsc0Gw0uX76I4zxfVM/nPpgCaK8u4gUeo/H49OBRtPAVmZOi3K2sQOcGY4psirEajSFN/8ZLqMjeSzDgKIlFkluLUIo0zxAWRAZztTluvv4m0SwiTVKMLTKP8tSp3AhTPIcxRVVLiMKETCjmmnP89n/3B3zu13/lFJ9e6O/yfvhQ/2UJIQg8h0ro03v6kHw6ITMWPe7RXFghyzVkKZPBEGslo9KIeqvJuHvCfr/H7oP7kKcMjw/J05R0MiD0PMr1Fnn+Nx5gs/GE24/2ma5VCEolqqWA8eCEp6OM7TQjijNUGkGakEmP+VKTQax5PM6YZgmNkkst1aw1JRu1DjgRExERlso8eudN3FKZsnEZUKakIpR2aZmc7je/THlhmVItZHbvPVaHI+aWzpLfu8m8p1meg8Gdr1JvNujoIa11S+ZZlJxxMTtBHHWZmPvMV+sMYo9USDorq2xduYx3bbOg4mUZn1Qu37o14GQ8pj+e8nRSI8otFe8DqBL8A6S1Jsssy+tnwBgMAhkE1FpNpII0isiyjDRN8Dy3ILVVqsytn6XfO2J2OEFJSWaLpEeWFZjxlfUKVhu0EPjVMuVOC4QlmU1xkxitDY7jEpbLVKp1mutnONx7zHg8QChJpovWryTLqM+1mYynmDyhVvVYbLUIPI8kTZhGKcbmGJ2jhCDwA/KFBpWSz86OoZvGOJ7DLIqePV6zM0+SpuTpjGa9wfpiE085RHHELM0QJkdbgyMlYViCpRaBr9jRKaPREOWIZ8FeFMfU2x2mkxmms0ZQvczywhK+65DGE9I4xuQpWmuc1jxOrYEbRYSjPirPUXGEHwYkp3RAnWsanXmmkyksrFOqVljozOM7Dmk0IU1idJphTI5oLSCrVVQ0IxiNkFmCjGYEYUia5h9Ii46UkjAM+YM//AMePHxAEAS88vLLp4hpXfzkOY7nFfNFrotSDmFYQkpNmiRIodCnlRtUAQl5vwqltX6WQBuPx6RZVqxVYWFO+dL1F9G6+P/A95HWgLC4joel2C+SNCVJZkSzMd77iGglmeUp8TTCGIvvhSwurbC8skutXOFLf/4XJElMHM/ItSFJUhaXlsCC0DnlUg2hHB7tHhC4TmEsLwWWgvoWxxmTaUQYlgiCIrAp+/VnLermdCY41znHJ0dIeXpPaY0xECcxxmg8r2i78l1FniWEnovU+WkbviGzmjzXRDN7Sjn0CYM2vufjK4XVoKXD4nwHz/MQK4soVcxEe75ftPkKSxzPMDZn88wZwsD/udo/3w+IrLUYYxBCEgYlgsWQ+c4CWhcelkopXNcHBOK0GvVBBVJ/I1tg/4WDxSCUQEr3dHzNL+bz/IBOZ5kbH/kY99+9zTs3f0DvcJ+qqwg8j06tymQyZW844Kg/JJqlZGii3JLECa7n4Ycldo+O8D2XMAx47bXv8vY7b7OyvML169dZW12jVK4QBsU6/ONeVR/q7ycpJdevX8f3/y++9s1vUSuXKFdrGFusa+76Grvb2wS+T+B7IOHk5IRLly6SpQnaZDTrDbTOSeKUoFRiOOgz6B7z3rt36Pd6WKN54YUr3L17j8ODXTa2LvFwP+Le7e+RETDonmA2c9I0pVKrMJ1VSZOEailk9/AIgS2qVk8fIZTC8z3OnTvH8wYpee6DKSEE1bkGQSVE9oo2v/cPf8Zo8mcO4kVFylL4SEHhFWUwKOmQ54X3lLDidBFzyXRxmDCntCMpFcksIZodYmwxY2MK5jpKCqw4/b3TRbDI/AmEKvq+l9dW+df/w7/hV3/7XxKEBf9+NBzx4N338FyPs5e2CMLg52pD+CBUDh2W5+v0788oiGjrPLr3Jq/92b+nUgrIc02WZWSjHieHx3hBSLVapndwWFBqKhXSOMaiqDXnWbn2KkO/wfGsOChaa+kdHLJ7cEQatlg612B+eYmTJ4+5+2iPuVBxriLYWqgxSQSjPIdoD88NSMYzkknCcaIZVWrcc8vUyyWutitsLi7zykc/yve++TWO3/o21QsvMMEl6WzQJuHr+110POOTEpaPLXI8wkumyL274IW4gBCGAEnmTZDSEjarjOMxpeQEN49BSqpKsMIAU64jN88SXTrHsVdnNxNMtWWUpPziZo0zbcPg8YzxeMIwswxSTcWVz9uaBIDROf2TA5JcUGu1nrVWxXGElJClMXmWkaYZxhga7XnmV9dBQ5ZO6PdCGvOrNBbWC5hFGnNytEepNke1WsPkBS3IxAYo7p8kzciyFM/LWd7YpNlZIItipqMe4+mM9uIqYW2ueLwkJYpiKvUmOs2KAD83aKWLaoDNC6S61rhhyOr6JtXGHL4jOTo+JkkzFhaXKdWaGGOYTadk2lCpNzF5TpLn+GmK8gWFpXBBKZVo/KDExtktarUm0mr2dvdIs5y19jJeWCuCs6gwVCxXK0RTS24tuXIJylWk4yLkFNIUKSVOvUN9aZW1ap3pYMAbr30VY6G1uI5XqQMQTydkaUK5WmGGKR5POnhhGaEUUrlYlSKkg1tr0lhapVapMx0OuPna17FImssbuOX6B3L/CCFwHIeXXnqJLM/o9ftUazWUU9DCrLW4jjqdb3XI82LPUEqRpjGp65Flyd+gdyW4Sp4CAxTaCFzXQzkOjXoNYwxpkiKExHEKaEluDNacJt7yFOXIAkdtBUqC8FyUKtPvd7l3/xHTaYqUgjRLGU8mJHFK6DlU62U+8+lP4SuQ1jIcDLCmAkLgBwG51rTqDa7feJH5pTa3b9/hnXfew3OCAt7jeUjHwfNdVuYzLl6+Rmd+sdiHrEEqF9/3iaKIPMsQoij+uK5bdGBkOfD+gV88gwIUXABDnmukcDCmCLr90KdcKaHz4jurpEQgkbIIBt6n7zqBD0KglIt0nAKPbYsEV641VpgiSalczm2exXXdv/vD/jmQ4zg4FPdVUacOivOMNVhACuc0WPhpLtbFZ17YQckCqigEnle0/3mej9aacrlOZ3GRSy/c4MH9O7x7+w32d56SzyJa1YCwUWG51aE/nHLYH9JPZmSJIU8csjRlphT3ZjNqtWrROhrFzGYznm5v02q2uHTxMltb52m3O/h+0fbnOA5B8OHZ6h+ij778ES5fOs/rr/+A4XiCRVApVbDGFLCQ8Zh+v09nfh7X9eh2u9Sq1QJA4xdzUtPZlIf371GpVplNJnSPD8l1TrlaJZ5O2ds/JE0zTo57DKc32d074unhiBevbdDv9Rj2j4vCh81pNBqUy1X2Dw6KQBnY29tmNOwTBiFhEOB7z9+IwnMfTAGElTK1RpW9p1Ck4Ip/XdcjMxG5LmASUkp86aONIc0TEBaJQIiC9GXQSFQRfMkiAHOUQluNI4v+d2108XOadbSn/2qrKdx9wSAQRuBIVWQbXY9XP/kqf/w//09ce/k6Qgj63R5vfOf7fPlPv8T3v/sDpBD8+u/8Jn/wb/8VjbkG8GGV6idV4DnML81z/9LHScMms9EeG5/4PCd3fkCexeSZRtoCHLGwskz/6BAoc/kTn6bcmGPv3m3CKni1ebz1y+w7VfqJZvuoi7EWKQQnT54SDcc82j3Abc/TWVmmubLC2+894VPXNnlHp8iRwU+n1EsBU9cl8Bw+f+MclpyDkwHfvb2NiEec7Ez5y5vwq79wmY9/4hVW1pb5/ndf5/jxfc7P1/BaVb7yje+xPy4qV1/tzfjsQpWFcogyGWkAe25AdeEMrUaN6f4B1XEXP5nA3oza6aYmhEQoBW6ADQMqm0tUr1zCa4V08ogHTgURa3ItedCLqTiKiufiAbmxZNr8ly79T01FgDGmPxgzHvYplarU6w2qjQbKVeRZjJaiOJD6HpPZhMOjfYSVeI0FLs2vU2q0cOQpfjjLmAz7TEYThmGFUqlEvd6gUq8hpCRLEoykGIr3fXqDE6I8Q6JoLW/S3rxEtTWHcIqMaJrE7D5+Dzes0Gov4wR+sVZYDTqDPMHkOWDIM8Ggf8RoMsTzfObmF1he36Q9v4QfVrDWEkczHr/3NuX6HPPLa0jXLQApJseaFJ3FWK2REkwWMegdMxj0cFyPhdUNtq5cozO/hHKDwgQ4zegfH+P4Ho6QhPX6KUjCkhlLnBctkFIW8J2wVCZNY7RO2Dh3hcbSGmGlgZXOaaUrond8jOsVYI0wCEA6WBS5EUS6QDwLYSgZCMIySZaQ6oS1rUvUF9cJK/VTesUHIykl1UqVrfNbHJ4mVnSumU6nCCkLWI0q7C0cRzGbRUVwftrSbYwlzdJiuxGFcbG1FmszQKCkwXUEjusWqTwDea4Lo3ahcBxI07TAypsC1FBk0xV5lqFP95t6rc6ZjQ16vZNnfoV+4COkxPd8Tk6OqZQCfCXReUoYhMRJfHq934cDBCyvLFFvVLh4fov59gILi3MIa9HaEuU5pVKJTqNJs9F41ioGEqHAkuP5ijD0Co/EXGPfD/qgmPOiqK7p3OA4Cm1yjBa4jos4DaasBd/3kdIhJz31D7Ko0w4Sg8FKB3M6+6QcBVIilaJYjgRa50gBoR8iTwOvWq12+pqL3/l50vvngKIw+eNHMsX7+PKf7nsvnt9aTgEgP05UFGBVAegCfOXQmPd4odZg69ILHO5t8+7tW7z37h2MNyEMDPVKlbl2k+54wHH3hP54SpomZNIhmyVMxjHd7ohqpcriYhsv8JiMxzx69ISV5bc4c2aT69ev0+l0KJVKRYXzJzhTfXju+lHNzbX4/d/9Hd5++w6TyaQ4R8212N/b5ujkmFq1xtmzm3S7J0glEaJYF5Uq5mwPD3uMhyNa7Tl6JzGj4aCYU/Z8arUqYegzm0XUmy1Sral4HqVSQCkImGvNUa1W2dvdZdDv47oeV65eZTgYkWvD8vISWRKxvf0YKSTCWkajIe+8/Q5Xrlx+rj7Ln4lgyg182mvz8OZdEJDpvGjvEkUAVbh562dtd0IUGTCBRQhLdsrERxRvuDDJTJFSYWzhP6WNOZ27suTGkFuNALQpHkMK+czc8X0JUfQz/8bv/xZ/9G/+W6r1Go/uPeS1r32bb3/9W9x8800OTg6ZJREGy9H/dsJ0OOUP/8d/xfLa8um6+PzcDM+rXCnJlWJubYWw0+a4N6I/mVFaepFS0kMIyI93cUzOyuYm/ScP8PyQuXMvFJvy6gVG1uUoVxwYSWIsedpnqVkrPlNATCbUTvZJOmu8t73DtYtbXPzIDQbDCW8+OmR1bZG72mU1rHESxwyPD1guJSTjIdPxgK1zZ/nU5WXK1TLHvQmv337EV1+/zU5/wNXzm7zwyse4994T7u09Rdx7wDiJqS5sYpIZkR9w16/QXFTovT3kcZfNdID79F3YU4RSkswiIpPiB0GR4X0/06skSlrS8YTB927RePcelZUl0kod58YXCd2AJBeMk5xZmtGshrTnmmANvUnKZu1ve209D8ryHKQCY5hMBiRpTGo0qhQSqBJ+uYlwXVzHJQhLNOfaeEFQtP5KRZ6mxNGUUlgqzHaz/5+9N4+VK8vv+z7nnLvXXvX2jfvSTfZCNrs10zPT20ijiTSwFkeRnEROYijygjiJkwAxEARIkD/8p4EgAWIndpBItmILMQw4UkYzmk2jHs402exukt3cH8m3b7VX3f3ekz9ukd2SRlICeKbZSn+Bx1d89VD1qurcc87v/L5LijJNwjAi7EeEUUAGmKUS0jBwKo3ChMAw8Cplmq0ZpDKKLjQQBQH+aIzTKJPnOVmWEYyG9Dod/MGISrWOu7KM47lIS+IKAykFUikc16VWb1JuNChVasRRTBREZGlWaLkmocL+sEcY+ISjMfVmk9qhQ2jDxRCSsrJRSmKYBq7j0WzNUmo0cL0ycRQVtL1cEMcxOs+J0yJjL+xPAsiVQS2Dsl3GVDaeOelamBaWZTPyQ5xyherSDI2jLna5jN/rkaRFdz6Ki1ytsB8AGpRBdRrKThklDVzDQtYVhmlhGRZ+GGOXKtQXp2kecbBLFca9DsnEjfVHjUf0KSkFzUaT9kGH4XCIziGadOSKXzSKOT9JCaKYJE4QiMeUNyEkWZqghSDLi01ksdZkiCxDpDkiLQ4l4jQjjWPSPEcZhbYnTVOkKmzukywjS4tCrND1ZghZMB8W5udpVCu8++5V1tfXOXnyJMeOH0FITcm1sFTRlRgHMQ/XNhmPR9y9d4czT5/BD2NK1TJxlJDFGa1GAyUlzXody3R48GCN+w/uc+LUCRzXQqPpdrskaVZQ2ycdo0J/nJPlmjRNiZKISrmMZSqkFAXtDIjCcGK+VFCEpVRYpoWQCiEkYz9gHIRF9qNRRDAkeUYeZwhDovIc27CRSUaUpAiVIY0MOdE051oWJgPKQglR5KM5NjrXaPkXTDL1ERSv68+iqj0ZL7y4tn7Yz4v7ip2XxjYtlJC4tkuzMcWx40+xt7vD1WtXuH39GlG3hxH6VEqK2apDfxSw0+lzMBwzjmKiTBOHEWEQMvIHeK5DpVKjVm1w6/Zt9g72uHHzA+bm53nxwgWOHz9BuVx+vMFWSk3G54dmHU/S5vtJwKP34403Xucb3/o2X//6N3AcB9t1yDXEcYJlmsRxxHg0xjIUUgjWHj6k2axj2g6O6046RZp2p0On0yPPNa1WHXdS5JqWSRzF7O/2MAyDKIpxXA8hJDPziwid0+t2yfOc7e0ddna2MB2L+bk5vvvtbzHo94vn0GAaJpVq+eN9434IPhHFlJCSmZMryK8K8jjHMgySNEYgCktVy8ac2KKnWVa0xvMcLfKim6SZdKge0TTAfHQ6pnOSLC1O0LIJvWCisxATy1yNIM8LrZYUAkMazM/P88Uv/SR/6Zd+noXlJdbuPuA7X/0W3/+D73Fj9Ta9cZ84LfzxHz3mZmeH3/it32R9bZ2/9V/9xxx/+sTjCehT/OlQElqOwV3TAA0zi7MoAWmyjGeZ7PeHyBxcU+GLjPLRF8jThDaCMMsZexnDKCZXFlaek7UPyIKAMIopqmOBbSlW7l/hvZPn6Q2G3F3b5PihJT77U69y/fK79LZ3OLrQYHPHZ75s0NnoU1ucYuveBlOtMt1RSNWzKXtFG7rmmdy5fY+SBx/cvElnlOCUalQWV8gGHtVBD1lukEYOhltmY9Rja36JlUMGmdCog32sURdJBpaJRtFOMzZjE98u4VQbmKaBZSksr0RnbQ2vvUctdImzAPdzr9AsWSSpJLYUW/2QfpSysLJItV5HxTH39yPOzZdRT+D4i6KIIAgY+SMM08EUCqEkURZjqzLSLOyhDdPEqZRx602yLCENQ5QQhRU6krE/Jo4TfD8gCiP88QjL9kBIciBMIsqeg2k7GJaNaVqUag28epPI9wuql5RgKLI4YeQHEz1XijQs8igmTWLSLGbk+wXFtFTCKZUxTQPTsjEtC8ctUSrXsW2bLCk0J5HOSZN0kluVYpg2cZJO3N8ShuMxtutS8jzUxDrasiwM08EulfBKVQzLJE0SDMsiCsIi/DfPiaKA0B8jpAIkYZLiB2MsPyj+lkYNr1yj2ZoiiQIMyy5cTrWALCXyQ5AGOcU1l8Qh4ajo6CAkQRQz9n2UM8J2S3ilGl6lRr05RRoERWErBBmg84ww8NHCAGH+WIqpRxBCUnI9atUq7757hZ3tXaI4xTTU48zBKE4L3Wwco5RiOBzh2A5xEuO6hX5HGAbSKHIKXccjGI1p1mpUqzWSvOjYpEmCmHS54jTFsBzCMMKyzYm5SXFfEIR4XomDgw62ZWIZ0KyXSbMIr2QwO9dkc+chy4fmqFWqtKZa5JODvPsPH7J6/15h1R/HbO/soAyDF164wO7WDs1KUfy0WnXSNEKg8So2x46toLOY4aCHoUz+8M2L9HrDQgtq2JhKEdZWzGgAACAASURBVIYBlmkRpynKUihZMDsqlQrj8RjLKrqvQmrq9SbtdpdGrYbv+1imhWGa+EFAs9mg3d5nbm6OPNNoDbVGg3anzez8LJ12h0qpgm17dPtdlpaX2N/bp1GtIYQgiELqrSa+7zM3NcXp48cKE4QnpJj40eHJf32P9ip/1p7lUbFlWyaWaTy+3m3Hw6vUmJqb49wLL/Lg1i1uXb/K/s4GynHxSinNapOBP2a3M6Q7GDIMQuIkJIoMhqZJuzfAcbvYlokyFFtbW1y+cpmLF7/HU089xfnzL3D69Gmq1Qq2WZhUPKKH/jhMOz6paNRr/Du/8m9x+QeXGfb71Gp1arUK/V6Xsuexu7PH+voGjuPQmppma3O7cPhr1QnDmHq1ShQFRFGIYVuIPMP3xxjKQBo5cRzR7vSIooh+p02tVieMIsbBmCiKMKSk3mgUwdXtfe7eW8UtVRh1u7x16S3KJQ8BWKbJUydXOP/c2Sfus/xkFFPA8umjlOplhkFQpGRbDkmWorPC1pwMdK5RUmFbziQ7KifNU4SQ6JwiZ4qi0EIIsgl1QSBIs5QkS4tulygoGxqKQkyAaRg4ls2JEyd446e+yKtfeoNmq8W737vMv/if/zlXLl/m1uYq48ifuAvqQqAsctIUcg0Qs93d5f/+1u8R+D6/9nf+Ouc+dwFlqCduYDxJKOxZwbNMlGEQ5ODaNjrP0HnO0mKJYRgTJymjrNCqSFfimYppx6GlNaubO9iWwe7GJnGvTxwEBR1nsoAdffUVXr15j/fvPuDdQ6fo9wc82NxmeabFuc99hsFBm7VbtwgebCKNBNPvkvVzSpbBqOfTOcjoyxH3V/fRaUC9XuLY0RUWlhYxTMVee8D6wYjjR5ZZmPs8711e4Oq71wnzJlIWReDbH9ygcuEZaofArJcQWzswGiGFxiFjyYZFEZJGIel+hxyJaRhYSrCQJciaS1by6E0vcpBVUQc9jNoUg1DzzmaP6flZZpaXsfKUcX9Azyqhc/1nH4Z+TIjCEH88KtyjdI4IM+QwIi8lyJaJsmySgY92HUIxZiD3C8tex8VyXPxBj4ycPEtJ0xQ/GJEkUWEmgET7CYiQrJYhTRuhFfFgjHYyAjVA5BplmDjlCkIKon6PXOckcUKW5YSRT5xESFXQoizDwjUtoOhyk+e4llVY+GqNFBAHPkkUkWmNV6mQpBlJmpHlOb5faKakMsnyHMMysSybXEOaFflNpmUVvjsUupJwPEL4xVG9V6kQJylpWhzchGEAQiCVieV4uKUqyvKQpgEiR6cJaegzHvZRSmFNunzxwR5YFqkZooVBYBjkuigetSpOe4vHq6BMC2WYCECnKUkwZjw0UNLCViaGqYjbe2hlklkuuRD4Qf5DT7V/FHi0eZJSMTc7i5KStbV1er0BhmGQJQnkmpSic+J6LuPxCJRBnMRFcZkXh3OGaZCkCabpkKcZruWwZZjF5+TaOI6N0EXGiu1YICVaCPJJHlCSJFhmoe3I0gw/jIvuUBxTci08x0Qpi+Xlo8zMRoDAslwycizPLmzFgxCvWub02TMcO3KUra1NlpaWUUoyDnzujfqgU0Qu8ColgjBiHPgkaYoyDUxlkqWCMErpj3y299u4TonxoINnmcRJhDJNhFJEfkzFsYqOXRAVXTp8tIA4jel2x4xHAYPuEKAoHg1FlMS0uz3iKKbb81GyOIh03R2COGJnv02eFmu249n4oU+33yUKA/ZMG9O0ieIYa3cXPwzZ9DY4dezYhC74KZ4E/H+l0n30ttYay3SZnV2m1Zrl9LPn2NhY4+Z777J++zbmoIfnWdSrJcZBnW5vzN5Bl/3xuMiJjGLCOMEyTKJgPLnGJVEUsbu7w9tvX+LQocOcP3+Oc+fOsbiwRKVSRlNo4oVWCPHpWPooPsycOkxrqkmv32Nna5PFpUW2tjYRQrC0vMTW9hYlr8Ty0iIP7q+xvb2DZZvs7u3S7Tg06jWEgDAMCMMxjWqDMAyJ4wjX9QiiiCyK2d7f59RTp6nVKqw9vM+g16VcrhShzkKxvb1Ffzhie3eX7Y11hIDlpSU2NtZRhuK111+jNTP7cb9tfwKfiFElhKA1P8Ohs8fY22kTp8nEVUkUVN0sR5MXYW5Z9ojYSxFKIcnzImAXrSnk5kwofPlksfwotU885rYjwFCCVrPFhRcu8KWvfJnnL5wnDiLe+vZFvvf7f8C7H1xlFPrMlaaIk4hxEKCM4hQxyybOg1JAlpGmGnROb9Tn629+g/29Pf7Dv/M3efVn38D13E8Lqj8Fhiwc/dLYxzJMTKc4bcowkQJqJQ8nyYjSjCRNScOIctlDZBlRHNLrD4hCnzSEeDgiyYvAUnfydgshcKtVXv63f4krv/5fMq7WeWAtMx75tHVGUC5TrdU48rmX8Z86RffGTeTGfV54/TxnjszTb7f5P3/rq0jT4MhTx9ndbvPONz+g2XD43BsKwzbZT13mlo8gpaRz0GN6boXPfL7OztY291dXGeyv44/6fPMH7zBdLjPbqGE1JGY5ouy6GBJEHCOzlCyKCgqNWQi3tWkTVZukpSqyMYXRmKZUrWMYipvr+1wew8KxwzSnpkiTiHDYpxtnPLW3Q55OwxNmMQpFR0FrsHIDMUjIgz7ZlIm5UExZeZAQ7/aRXoyo5ERhjrZtrBmLRMZkGmzl0O10CfwxAkGe5liZgeiF5H6AXnIwlVFs7v2YeL+L8DxEIgn9BNv1wPRIlEaaFlYq6B3sEMcRQRCRpDlhprAoqHD9OKMzyvGSDGFonl9okeU5+4MxNZXRUhmInDDLGOeSPNeUDIMkTRmOxiRpToxEy6LA6oUpHTJKYYDpwgsrU4z8gF4Yk6mElmmQZSmxlowGAQhFRjGvhUFYFF4T0wDp9yBqobMGSX8HYVlIJYmTGZyZRZTtYCiTjByZxDAakNglxpEmTVcK7ZAu5jUhFMofIKJWkSsy3iUTkswwSOMxcnYF5dgYyiDLQegUHeyR2GXGcUFp/HEuPUIIPM/jxQsv8tYPLhWdxCSh+OMowp+B8XhEqjPSJENISZTEICBLUsIoQgBpnGOaJuPAZwwEUVgUrR+hN0lDogtvh4I+Z6iCIjdZs/IsI45jLMPEMS3SKOTB3TvU6jWiKCIMCxt2qSRaaZRlYVo243FIHESYUhPFsLe/w/T8EjeuXyvypMKI1c1tHMvC6NncuHGPKIwe09cNw8A1PTSS7nCEYTuF0YkyyNK8cGrTmixLQWuiKMYyDKIoAmRBu9UaiUEcFvflE3fLPE1J8hQlIAp80jQnTeLJdVxomHMNYRCghEBKwWAAyrAI/F1M02JMMa8JIBsNcT2XWnWeE8ePPS6MP10jP1n4UA+mH1PtHKcwgLEdm1K5SrU1zfGTp2lvbXDz6hVu3rhG3t7HdB1KbplWrcKSH7PT7XLQ7zMaDwmkIg7Novtv2hiZKq6zXkJ/0OfuvTv84Zvf5ZkzZ3nt9ddZWV7B9VwwLeQnY9v7Y0er2eTEieNsrG8QxQG9bmH4cHf1Po16g+FgyOFDh4pueavJ2voarVadLM3Y399HyWLPO+geIAyL7qBP2S3cU5M0Y3lhluvX3scrlTANg4X5OXqdNg/u3+PoseOYtoUfBPRHY0zLZP3mA1zH4amTp9jZ2sIPIj772c/wk1/6GZQyn7i54BMzqkzb5uWfe4M7791if6ddGEJMqA8aTZymSEOhs4hMZ+iJ+5BEkOaFbW2m04K2pz/MhdIa0jwn0/lEP1Xoo+q1KqdOneTV11/jc6+/QrPZYvXmXX77H/wT3rr4Frfu36Y97hHEIYYyqThlVuoLjMJ7hd6DwvVGqWIxzYWY6A8ESZoyCEZcuvkO3f/277G9vsVf/mu/TLVefeIGyJMAJQVVU6GkYHcc4KUZtpUWHH00nY/qMNKMJImJQ8FoNCIIAsIgAK0JkpRcKRzLIP+IyQgUk35jfo6f+uV/g/Dv/y94X/orrFpHGVAI630/wPM8qpUKy194BZMvcNcUdDRMzU7x/K9UePNr3+XoM0+ztneZoSpz6rnnWXn2AnEa8971B8SjhJOLM5QtUE5IoEyWGtOcfv48Og6JgoDQDwiiuDiFC0Icx6FWKxdZCxIMQ2EqiW1ZKNPCMA0M08QwLbRUxDl0w5wH/Zib/Zh+0+P4kSoIyXDQh/GQfpTQrJSZ23uAlM89obb9At2PkaMUDIVulslMRSYKp78gjFFVD3dqCqdaIQtCBJJ4NCaJfHKlCA66bLx1iedOLiG1QvcSFAVlT0yXyaUEpUijmCRMMOplanPzmLZFEoagBWG3T2SDNBSj1TU2bl9Fv/ISQZiw7wu2Q5gqKeaEpB/mSCNDoBApPNzvIWURNOmVKiizENeHUcp2Z48ozdneHHNyZZZRELEfwF6sWawpFoRJ108wZYYyLeIo5+FejxxNyXbwvDJCSYTIGI9i9vwBcZrTIuLpI0XIofJ75FYZlEBkAj3uIbIFpOthKYnjemjDJklzguEIbdvY5RpWY4bx/ZsEu+scDA7QF87ij4Z/5PFINYx76OYsyvawJFi2R265JEmKPxphWxZ2uYrRmiF8cINsd53ucB/9med/fKNo4uqntWJleYUjRw6zurrKs88+i2u7DMc+g+GAW7dv0xn0yQWkGUhZrBOPmmh5mj32PjKUQlO4rGU6xzDNohs+scFTE2rTo2B3pYvxYxomEskL584hTUkcxywvLuMPh6ytPcQte4QHbUZ+n7m5OQbDIVEUsDAzx9raJlev3yD2EzzL5Es/9TqDUcBv/tY/4+wzz5Llkrev3+TazVWWFxZACrp7fbJ8Yh89MZww6COEIMpTkAKdaQzUhMYOSIkwCkOKRGtCIScn+aJYI/McMTkfRECeaaqVCkePHCbLE7IsZWl5GT8I2NzcQimTwWBIt9/F81wc0yJJYlaOHEUowc7BHo1GgyzL2N3aJc01hpDYnsPzzz/HqaNHmZoEt36KTy4+1DB+aF6R5zlCSkwMdO4wu3yIqYU5nnn5s9y7eZ33r7zD/voGpgEV16VR8egHdfZ7ffYHQ4ZRTBBFBCrEsmwsy8Ca0P+yLOf+6gM21zfIdcq/91f//cLA4BNApfw4IITAtm1eevEC7713lSCK6HQ6zM3NUC2XuHPnNgsL8xw+coharUZrusn3v/8Dbty6zbnnnyOKY4b9Nrq/Rh2fzQOJKE2jmtBud0hzjbVpEoYhM9PTjEYj4ijiueefZ/XeKusPH6K1QCuJUpL7d+9gmSbnz72ANBR7O9vMzE7zl//NX2R2bubjfrt+KD4xxZQQgkOnT/Azv/aL/Mt/8M9o73UnnPdCDJ6mKdkk2yLJU/IsJ9cpWV7kgRQFlCbVaXFKzSSPCo0WhQlFxfM4fPQIn3n5s7z82hc4duI4wXDMtbeu8hu/94+5dv0qa/ub9PwhaZZhGQYzlSaWtOiP+tScCiv1WVbbOwghsGyJbRR8XW2AkjFRkpDrDCUgjEPubN3nf/2H/4j23gG/+rf/A2YXZymccz696P8IRI6jFDN1hxSB0DBfr5ClCYM4peuHhTFAXtA0kyQtbH+l4ujyEnvtDru7e8g0KbQlccIf78cIKXnhl36B0YMHVH/7HzP3+a/w3vOvsTNOsWNNKckZByGOZeG6DiXPpWfbPIgkqrZC/Rd+mTcF6C/NcfqLGblr8x2tkCbkT88wMBQ3TYWjQNo5uVM4R5YMhWcaKKFRWuOSIbVG5hm2kkVejBLIyZgVOgedkwtIpCIUikGUcZBKenFON9GMXUHmghkn9Ic+qT9GJDGjVGNVqny2ovmJZ19CPaF2w+FwDAdjVJRN9I8WaRYSDH1KM6DKLsq2KS3MFhoVqcF2SGVhbb33cJW9t95BtXswCAnaA4xehEohtxQai0QHROMQq1pFNUq4Xony4gxRFJHJnNx1yaQkHPXZXr3L3sUreFqTBTE7/ZDN0CDJBNlEqDvTFLSaXpG5YypskSINk0rJolWrkCQJaZaR5jnvP9zl1oN1lh3Jl1/9CTY7IduhVWzm88ItcG6qRWu2gmPZRQaSSBFS0qy51Jt1kjhEhyFRGvPe/S1WH25xdqbGl19Nifc3qfTvEjROoCmRmGViwyGXAtOtY5SrGOUKSRSTUbjQpSpFxDHJzia7t99h5+Zl7IpH6P8cw601vP4t4sZptPaIrRKR6VFWCtwKRrmM6ZUKDZiQJEmCIQ2SOCLZWWPv5hX277yDWyuTxSE4zo9lHH10HvVKZX7mZ79CEAU0my2+863v4rgeJ0+eoFIt84ffv4i0LLIkJUtT4iQpdJVCoKVC5zmmkCgBlm1TrdfYb7cJ4xhDmSjTJEsT0iguqDFLS5iToum5c+epN+r02h2i0ZjhxPGq095FGRazC/P0hn20gFdefx1DSXzf5979uxxeOYQSJnGUEEcpD++t84O33mZxcYq52TnWH26wsbNHqVzjuWeeYbpR5w++9yZTU02yLGcwGqKzdKIFFiDFJE5E4tgWlmlSLlURUrG9vY0hjSKkNU1J4iLgXgjJ9FQTZSrCKOLYscOcOHGcJE4JxwFZljIeD0miGH80QCOZnZkhzXJarSZfWHyZeq2KoQxu3bnNsRPH6fa6TM9NcfbMWYLxmG6njeV63L9zj0arhRKafr+HY//Fypf6/ys+LKgerbxFJ9dQitw0yQ1FHkuaMx6lWo3TZ55l495t3rt0ic0Ha2T+mIbr4XmK2akG7VHIXqdPezAmjopYiygyMM2CIi2RKCnY3t5gNB5QKdf5JOjSPi4IIWi1WriOy9TUFOPhkP29NqWSR7/fx7Bslocjjh8/glKKcrnEv/pXv8uVt6/w3PPPMdVq4toHnD66wOrDAy49iOh2u+RAmqakccLKyjKVSgVvogMulUq88MJ5rl27xu7+HgjBm9/9A3x/zMmTJ/nsyy+yu7vH6t27vHD+HOeef7Yoip/A+eATU0wBSKW48MbnqbWa/Iv/6Z9y/+YqWS5QE2ezXAs0GXEcopTxuFB61IXKJmYT4hEdQ0qqlQorhw9z7sI5Xn7l85w88xR5nvPgxir//H/8TS5fusQHd2/RGXUZRz4ITcUuM1VqUXcrOGZhA9vzu2wN9liqzjFfixjGhSZHIguTCa1xlIGvIsZhWGRykJFmKat76/zv/+Q32NrY5Nf+i7/JU889DTxpnYKPD1IIFqsOHf8AYeUo08RQimGc4loWFdsh1grLVORCFsGTogiLjDOf7mhMp9cjHI8LJ7UoxjMkUud/JEBUCIHlurzyn/8nlKtlGr/5T/GWDvHB2c+x3+3TDkPsNKOcJoRpThBEGEqiDFV8KQPxkRBBP0gQpAhZ0FHHqaYdFv8XkzMyIRXERXkvpUCKomQSHzlDE4KJq5x4fFtSvD5BYaSQJkw0ghBFKUEYEkUhWRyj0+KQwdeSWrnCZ4abvLLcYvrQ6Y/rI/3zEaWoWKMwyU0J/RBTOJS8EoaUjId9GAuC0RDHKbJGIsdBCkijgHjQIfZHyN0uIs3IxiFGJjENk0xKdGeMaZdwSx46zxj1hviDAcNeB8MqOn1JFCDICUYDomGXoN/DxSZPMjZ6IV1dwjBydsYxR8c+ceCjdEachBjaRCExpMYfDdgTkixLySOfuw83uXL9fhEK7joMw4SNQcoAB4Fmz88Zj0bEvo/MU+IoxzJtIimwbZN+v0emC91TFgbcuLfBOzc2SKKIVaWI0hwj7mJ7dTQZYySW4WB4ZZQswsozChplmuXIvNCWRUHKeOMOe9e/R3/rFpnfxgpsdOyjgjZeqYXQCSMkluFheC7CUBOKtMDURbCtqdTk8UaMN2+z9/73GW7eIRkfYMceOo0/liElpeTI4cO89BOf4Z0r7zA9N83Nm7cZjkbstw+I45S/9JWfpWRb9LtdkiSjNxxy6+4dusMhF55/nka5jM4zSqUStVqT3/va13m4vkG9WeX8Sy8xP90iCiP29/ZZWVkmyxIePFxj9cF9BtfHkGUszMwy3WzheR5JnNHrDTjoHhBnCZ5X5uLFS6zevQvkRHHC25evoQWUvBLTzSZnnz6G45rYtsnu7i6mZfHa5z/Hxbcvs7e7y8bDdaIw4cJPXaDslel2OpiWgc4z9nf2uHn7Hs89dZqpmSmyrNAQVxsN/CBkbWMNYs3xk8d45sxToHN836fT6XLy+BHSTNPu9Gl32lx59110klHyPGanp5mZmSVHF3T3kc+w1ydJMzzX4+p710nCCCEF+902t+/dwzQmYbQxCKE5cfwYpmOxaVkoKTAknDpxDMM0H8+pn+KTjY/S/qDwtVRC4ViKXOeYykRJgWe75KU6lWqTlZNneHDvNlffeYsH926hhwIjlThuBccpE8QPGUeFZjpJYqJYYUQRURhQrbnEcUCepxO97I/P/OaThkfup+VKmXa7jWM7+EFAnmcsLi2ys7vHzRs3aNRcHMdF55o3Xn+Vb/z+N7nx/g1OHFsmC3N2+zmlcoWphmYQ22ysr1MqlXn66ad5+sxppmdmUMogGPtsbm0TxzHHTp7g4ptvsrOzR6/b4ZVXv8BXvvKzSODim99nbnaWr3zlZ5hqtZ7YeeATVUwJUVgNnzx3ll//7/4z3vr97/Ld/+sbbK1to7KEJCoCPJVhoPNiYChhojNdCNkNg1q9ztz8HNPzMzzz3LM8/+J5jp0+ieM67Gxs87Xf/h2uvHmJD27fYru9Q9fvk2YprulwuLWErSzKtkfJLhUdrkmBlueaNM/YHOyxXJ1me7hHnKUICSAxVcEdN6SLKRTDKCTLC+68qTTtvMfvfuOr+IMxf/3v/m2eeek5jE+NKR5j1lNMlx3W/ZQ8zXFNk0yDH0UoaRDHMUIbRchkluHHCb7vE4UhYZ4RhVFBITENPFNRtg2WZpt/4nmEENilEi/9rb/B1OkTlP63/wNXwsb51+gJE3/kE4c+fpqR6Bw711i5xshyhChopELw2L2k+PYhX0jrwvzkUcC0pnDMKvR9jzqShcNg8e2xsOuxu6SY2PRrNGJCWdVao/OcPMuKrzxDZ5o400RaYNoeh/KIM+98nZdmDQ499Vcfv94nEbkfIv2YFEXkQmlhltqJo1Rmp0ijiGjQI88yUstAuy61ZgvXLFGpNYijkMHBHpZh0mosoDKTtDtEBQmRSMmqBuVDCzRPHcOrlPH9IX63AwIiy8DzSrRmZii5FuVKlYFl0t3ZxjEcpt05RA6jRDPWJkYSc3K5xfzyFMuHDuE6Nr1Oh37YhrwwnvBcj6Beo1SpYNs2040KU5bm4uaAM3OHCLVilGpGucIlY2VlioXDc6wcPoRtWRwc7NOP24DGVJJSqURUa1AqlbFsm/mGR13FvNftsXz0FGGWI6Mujh6gVQWn5lFttVheOUQO9Dq79HfXsCwHyymsbfNqnXLJo7wwT+yfpt/ZQK+9zezhF1GkqGSIkw3InTJ2tURlqsHc0gpoSa+zx7CzjWUW2h7LdahWGyjPobywRDg+xfBgHdbuM3Pss0UO18cAKSWO43Jo5TAXL/6Ambk5KvU6167eoD8c45Ycmo06a/fuYSqDklciTGJ+8ie/yKXLV5idmWXt3j2mZ2YZhxFRcsArr7zKV7/6e+zs7fP1r3+d+ZkZFubnkFISxQmmZdKcaqINhV3yUECeZRz0e9jjiCROaHc6NFtNPrh1g93tG2RJjtA5gpRGvcozzz/D4tIieZKxu7OLP/bxxyPSSLMwv4zp2CwsLfFGuczlS2+zs9/m6OEjtKZmufjmmxw/dpw4CtF5ytmzz7Kx2WZ5YYWbtz5gen6BWrXG6r17PH/+PMeOH+XB3Yc8XH1Ae/+AZrNBuexx9OgRGq0G+/vtIuMqSYj8AFNIoiBga3MTlCROUxy3hFIm3b7PcDAgyzKyJMVSUKpWeemzn2FupoXteYyGAf54jD/2effaB5iWget6OLbHkSOHeOnCBQz16Tr4FxmFfblAaYn5kZytXJpoYaLsEk+VKiysLLO5vsqNq9e4d2uVYW+EFlmRjSYERm4Qx4VZShLHxFFIqWwyPTON49jkeVq4lX6KHwohBLVaHcMwcWwHo2EQxztkWc7Zp89w4sQJNjc3eevSFeZmp0nimJMnT/Dyyy/w/R+8zVe/dpsvnJkhSjUlS7Pfge6wzdFjRzhy5BCt1hS1WgUlJUkck+ucVrPO2B+zvbPD5sYWvX6P5eVlXjh/niuXrrB6/wFCCMrlEq1W84meBz5RxRR86NDUmp3my3/l57nwxsusvn+bnY0t1lfXWHu4Rnt///EFZXo2zakpjpw8xtFTJ1g+ssLC8hKlchnLMgn8gNVb9/iD3/kmb333Ijfv36FVrjPw+wzCEdOlBjOVKcpOGcsobIKL7oMiCH38OKQXDBmEQ8IkJtQhPctlqbHAdn+v0G/pD1PjTWWAJRASRmEwycsCMsEw9Pn2pe/S+7s9/tp/+uu89rNfxLL/3wXR/UXHYtnieM0lkRk+oJRJ3bFQQhMkGblpMooiwjgBXVACGyWPaqtOGMc8yFJ0FBIBKZqz83VOHpr/oe+tEAJlWZz46S8zc+Ys9n/93zB98et0Xv4yo1PPEsw1CRGkQBJGxGlSZFcl2WP7fCg2TYW7gf6wq1TcM3mmR6dk4iP/6kelFB+tqx73qSZ3yD9CVyjshx/pNJIsJ9MSoQxcU7A07nH4yh+y+P73OPb8SV78lf8I2ys90eMqHI9hbZd4vo711DL2bI1UJAzau8RxzHjYLw4nDEXk2FTrDabmFvBKHkkQkE4tUGuE5BsH5FFKPBjC2i758Wnso3PYrQpBPEbvbeMHY/zRECYi/bgUML+0zMzCcpG5YRhkU4vUG2PM/Yg8zhnnJnma0rJT3LiHP7To93skscs4CIviPSsyhoRpsFir06g3qFTLlGybz51ZZmC3WKdCgiLQJjLPmfYy7KiDP3TpdztYjksQRkRRYUpgmgbKcVmpN6nX3kz9xQAAIABJREFUq5QqZUxD8uqZFfrOLGuUCnv0/jYq6JI3TxR6GJ0QjPuFhjOPSOIBcTwkC0xUWsGqlanWa5QmnZfcMhC1gIrsIrMMOdqB0Ta6eZRcZ+g8Ix4NCoMFHZFFY+JQkxsmMiljVKvUanW8UhmdJWAqZG2Eqzrk+cdTTEFRUC0uLJIlCZd+cIVzL1zg6bNncMoe+3u7bG/vUKlWGfT6BN0u+wcH7LfbtNsd3n77Co5lM3q4Tr3ZwLYs5hYWmF9aYqd9QOD73H+wzsOHG0gJd+7cY3Z2Bg30+n2OHDtGpVxi8+EacZriuh7raw/Z3z9ASEGWFVEeQgocx2Zp8RAvvvQCpWqZ71/8Plub26RJzngYkqZxEQEgQJiKnf02U1NTzM3NgxYE4zHt/X0Mw2RzY5s4GBP6Y+7f22A4HPO9710EcrpDn2arRbVeoT8YkKUJUhVzWb8/ptsbIrRmZ7vNysoCQkk63S6HlhZZWlyg0+kQRzHNZouDTpv2QQdrHNPv94nCqAh5VpJao8zxI0scO3ma/nDM9evX6Q2HCGkSRcmky68wpKBccjh29AjVSgnPe/LyZD7Fv34Uxl/F7ckRJEIqTKmRSEzbwGyZ1GtNVg6d4OHZ+9z44AOuXX2fSGu6vRFhmhKGRSZSrjWGEszMTPHcc89gGAqtc/Is/wTuen98OH36JHNzM/T7fYQsaH9xHHPlyjsgivVRCMnW1h5CCMbvXifPU8qlEr3egLfvtHn5WY93bu6wM4AXXnyB48eOFJEapOzv7ZKkGUEQ0jnoMPZ9BsMRgR8wGo2AwqDkm9/8DlJKLLPInqvX6rRaf/Lw+0nCJ3ZYCSEQSjE9P8f0/BxoTZbnRGFIHEXoXBOFIY7nYTk2jm0jVcHVTdOU/e1d7t+8xx9+9dv84OIPWN14QHvUZRT6JNPLnF44xozXwlY2ZbeEUqqwmdUp4/EIaUgOhm264wG5TnENhyP1RZCa3VGbmdoUc9UZDkbtSWPCIMszlJSkGdjKRDiSQeCT64w4TTCFZhCMuXTjCqO/9/c52Dng5371FylVnuyN748DFdvg9aUSndURW3ERsOwnKY5l4LoORg6GbZJNChiZ52RJzP5wRH8wIAwCRJZh6YwjFcmv/vQFZmYaf+rziYmYvLq4iDUzQ/LVf8T0219jsTmHnl7EL0+hGk3yNEY6Hn23TDS7wsB0CKWJKNdQbhltG8QaUp2TakmOANtEWQ7ZJL8s1cUXTJpYAvQjOgSF1m9SLaFzHnew5IQ+KqXEsU0MNCUp8JIIr71L6eFtKtcu0dq4hSdS5Mw0R37mpylPzzzx4ykOIqRnIcMYsdqmbDWZmZ3CrpURhqBrGiRhSJImiATSzpDx/W20YUMnwF4fQuSQz7XIk5w4ShCeCcMAsdql6s4xNT+HKjlklYiecUAcxSRpjIxS/O02Q71BnCvS3QHGwyGeLCGaFmmcEmlFnikMYdGYm6O5OEOlXi+s2POU/rBHHEVIWeiHjhzJMR2bcSbYThweZHMkRo+q5RJnmhgFqcSQHlOLi0wtzuDWa+iJBnQw6JOmCUopMq3JBCjbZphotmKXe9ks2hrjGsU1kCYRWmsqUtNYmKPUnMOxbWzLJOq3iYZ90jguzDwGVZYOncS2HESeUjdjjP7bZOFd7NaR4iAoT8jRlJWgPj+H3ZjCcWxs06Qz7hINuqRxSJrleOUqi0dOFiYpeUzdSjD7V8jih9ilI4Xj6scANZn/a9Uqv/Dzv0CW5RjS5Dvf+SZTU1O88soXsB0TSwi21jd4uLbO4qFDKNPgyOHDZGnxdwshGAwGDAZ9cp0zOzfDa/VXyLKM3tDnzu07jEdDtra3OThok+cCaSj29w6olMtkSYIfhURx4bQnhGCq2WJpZZmS5+G5LjMz00zPtFDK4HtvXuT9G3c499w5nn3mOYbDHvt7e7z3zrv0+gOW5uY4tHKYq1ffw7Utzpw5jW3bBL5Plmu2tteZm55hamaOKI6ZXzQROsNyFGGqebi5TsuvY5kGC/PzLC8vcrB3wL37Dx5Tr/Z2dznY20cLTa4zdrd3UFISxBFZnqOkiRYCZZi4nsHxU8ewJ9EAzWaL6akWjYrH9s4eb775feampvnpL/4k0lSEUcKNG3d4sLaGbTucf/EFOvt7xWbKsj6WsfIpfvR4pKH6Ez9n8vPJ4ZZBsQaa2iLPS9huhWp9iqUjRzl19hmuX3+fa9fe5+HaBqPhiCA0yPOcZrPGF77wWZ5++mls25kY0fz4X+cnBYUJhYNjO49ZYI7tYBpFlmEUx4xHY9I0JUmSx/sSTXFIlWYZwyzl9y/dJ9MgpeLypXe49t77mKbF7Nw0YVC4KydJQhTFj017oMiWrNdqGMqAvDD4KYy5BQuL88zMPJnGE4/wiS2mHuHxplAIDClRpRJeqVSccvyxCycMQu5ev8X3v/Em71y8zJ37d1nb22IU+YXFcBaTZAnbvT0W6nOU7RJSGeRKECQBB+MOXb9PmIRkOsM1bBbrs5SUg21YSCQpOUmecXd/jWeWTuLHY8ZRYQerlEmmM0xlkGQpnmWgpGIUBPhRBEKDUVDXrq5+QO+//x/od7r8yt/4d2lMPdktzh8lhBAYSnJ2toTQmq8+GHI3SIjznDgpBOKPXRrzQgOQpknR6o8jsiTGzFJqKufFUzP83Euf59mTK5PU7j//uWdOn0JLGA33kP19rPVblB2Xku1hCTC1ROtsosnLSIVCWC6YxcY2Iy+6WLkkUQqzXMculYkMRaIlmRCkGjINibLRtotRLmNXKuC45IYi1YI0h1gYZFKhEbjlEkpIrCSkRo7cXcdo72F1djF6+1hZgjQMEscjKJVxajUq8/M/+g/sXwPGIx/ZqmGmKbkfM7i1TnRlDbfewJufIgh8hBIYQiC1JLoasRfv0jq9iF3zyMNCG0nFJNM5URyjpuoYaYruB/Tfvcvo2x/gLc9hlByiOC66LGhULhlcvo7O79M4u4JpGRDmKKUQriLJMmwDaiWHe2sDYjtkV2qOK5NaqUJW8Rj6FqmZkKQJ+5Fk99oO5W1NYNV583aHuiUoeSWqlkGSpFimxLFdVtd8AmfEjprhqLJolEtEJZtR4JBlKWmWczA22HlvA6+VMZRl3rzdYali4bo5NdcgTTPiKMI0NNHWZfyDO3jHfwL31EtIz0OFPapGMU/lOkbF+3Sufx1js0rTBjHcxlj9FtpvQ8kjjXyyNMGyTJKNtwl27+Aev0D59EvkjosK+lRMSLUgIcKMDuhd/wbWRpmaqRGjjeLxxgfkrkuehj/28fTHtRqnT52m2WjyO7/7e6wsLvHaG68xHg+Jkgi0xjSLTLv5+Xnev3GDerWJkJCkhdB9utXAcx1GoxFSSBq1KpYyWVw0OXp4mffeu8r65gZZliM1nD3zNM8++wxkGn8ckIucTr/Lnbt3WF/b5GC/g0ayuDBPkqR0e12uXQs5d/48cwvzTM1Ms7u/y+Urb2EY8LnPfZ4oirj01mV6nQG3b9zg2KEVnjpzmnbnAJ3nREFKpVLFj2KOHD9Bd3+ffruNWy7R7/dpeTXqrQam53Gwt4/v+7iOQxAGHDlymLmFOa6+f4N+p49tmighOXnqOAsrC2S5RmcZtmtjGiYb65vcWy02Uf3eENuyMRsWUgh2d/cZ9IY898zpwr3NtBmNfG58cANpKJ499zzTs1PcuXcPIRXvXr3K0twsr7766iQL8FP8RcSfZ3Wvtf6w2JJFXhwCVJ5h2x6z0w6NxgxHjp7imWdf4MaNG9y7d4ednV2kFFy48AJffOM1mo1ZhLCQwgL1aTX1ZyEICmouFEG+n//C53n/+vusr62TDQakqSpcGIVAZxlpGhcRQLkuiisBeZZPgugTeKzzljx8uIZQAiUkUsmiUDbMIuPQMimVmjiOi1IK1/PwPJfBYIiUkrn52WL9fYL3wJ/4YuqP44+82ZObeZbzwdtX+ea//BqX3nyLO+v32B/+P+y9+ZNk2X3d97n3vjVf7rVXd/U+vc0MBgMMFmKbDcRG0SZBWpRoiaIl6wdLIf4NjHDYEQr/Bw5btE2JDGoxKQYokaBMAiApEiQIzGD2md6rq2uvyj3zLfde/3Azq2saPcA0tu5B5+moqOrMlzdfvnz58p77Pd9z9hjmqesvwa22FYXFGEuaZ7y1cYVHl8+RpgO2e3v0swH9tI+vPGaTJnNJg3Lk+qayPHe9Ota61U6hGOZDLm/dYKW6QK71gYW7tK7cDO6kEp5AlgAJwzQDm6OkQhvNta1VfuNf/QaF1vzKv/gfqDXrD/TJ9KOEEII48HhiucJi2efF9S4v7QxYGxo6hXO1K7ShGPcMYQwiHVE1GecSyWPHF/ngsVnOLDeplMJ339AsBKef/iTfeuQsuy/8FRJDno7YH43Yl22U8gh8nziKkVgiPwJdoE2OHOVUpHTekcaAsdhMY/v7Y4LoI4XFmvH5Ye2By6Tl8Mrd+EvFCrc+IACkM7KQruzuKrWCwli0lGTC0kJhrY8H+FIQVsok9cbtPqwHGLLQeNJH9FJoJHiej9ZD0nYbMGRZjq98hPJQno9sa2w3pVcpUYwKFBbruYt7PsqgMAQqgP0BarGClAqTZ+T7bbJuH6ONez+sC7qVWxnGavozuwRRCNJihJNx5sMMKWFmcRblRwRJxG4npf/WJloINnd7bG0NqDUDVOjc30rllNqwh1f2WG+lNBdjVtsFy3VBmhcIDM3lGbw4xotjtlp9OiNNYWB9p0e7lVKfS/A8UBLKvZTqsIcOYLdXcKwestYWlMqCrCiweYFPSFCZQ6zdoLf5Jfqrf0MQhmB7WDJCo4mHGr+q8PbqjMp1OrVFokAhKvP4yQzW5th0QDFMCUREXFsku/om++v/kdH6S04+Q4bUXSKbU+uP8OsB/v4saanKsD6H7ymoLuAls1hS0MV9PbeEEERxxNNPP8NXvvYXaF2wtnaTer2O1W4xKy4lzDTrUBTUkzIUzvY7TYcoIenutTl74Tx/+fWvU6/V8f0AiUAJy7GjS2ysr7OxuUFRjAjjmCeefB/Swl/+9V+BELTbXU6dPsV/87N/h7/9xt+yesMF8A6HA65cucLu7g6FLdjY2eLJJz/Ac889O3YhHTEzM8PG+gbXrl1zxivZiDwPCcKIPNO0W23iKKTdahOUynieR65zuoM+aV4QWgCFsB4ms1SihJ7XRo1zpJQQhGGAtpbA9wnCEGEti4sLfORjH+aty29wc+0W6Shj0BvwxOOP8tEPPUlSCnj1zTeRImA47LO5tU6Wanw/RChnDnX+wlk+/dPP0m13sNJSLpW5du0G3/zmt1ygsdEUmebc2XMcP35iLA+a4icN73YeMyFTE1m7FALP8wGBNeB5ltAv0azPcfHCRVr7u3S6XXzfY2ZmlnJSxvOCcS6R4rbEfoq7IU0zBoMBwloCP+CX//7fxVrLpUuX+da3XuDFF1/i+vUb7O3t0et2XN+3LTCAMG6eUhTO7OP2/EWOF7zHcxhxm9AKIVCeIo5jGs0GJ0+e4MkPPMljjz7KrfV1/q/f+H9ce4z3YLoOH8ZPHJm6G/Is48v/+vf50pf/kGu7a6R5hjH2tnU6oLXB4EIcjTH00j5rrQ3qcZl22iZWEadnjlEOSpTCEqEXoI1bKc6txhjDIB0wyEds9fZIi4K9QZt6VGGmXGe7s+cm8AiQkki60E4rHZGrhBGekvQGI4wp8JSgKAS39jf5rX/zb/A9j3/4a//4oZb8uQ+V4kgzYb4a8YmTms4oZ7ef0hoVbLX7dAcZWKgnCTPlOkvVmLlKTDkO8NVtAnUvx7C2fITH/uGv8lfXL2F2t5AKxomoWJORZRmjrI82LgB0P4fXhI8QkqdiyaInyQvXGGusW8ERuL47KSXWWOzYvh9c1pmSnpugSc/1TBnXpwIwsa+wuPwa6ccM0x7GWrQ1KC9AehFBGBN5EqWc7ri6tExQKr0nzGG9egV8Hy8IEEKhpMKbqYCGtN2D7REs1BE1d7+ZiWClQuZp5KVtpJLIhQh8RV9nyGqCFRLfC1AqcLk7iw1MYdH7fVQ7Ryw3EGHgHBZXSti45BwRL+8jZyJk4kHFp1ukdEcFvUJy5Ng8RWHp9DOUDNAACoQPqbb42sMoiZA+3WFKSXS4MC8JpGZUFAwyQX+U0x1qchGwtBJjrUd3mCOkh8FlHglPMMpzfEK8IECj6A6GlBA8uuAhMOQGBoUlKwx4Eh0YQimgWYY0JZACshZm1EYqiycgyEBpQaDKqPZVcmkgCMEKgqCEDhpo4SNDhQglngDm684gxAps1keP1pEyRwnwM/CKjFDUke0rpFKj/RhBhu8nGH8Wzf2dIFtrUUpx8eIFPvaxn+J3f+/3WL2xyiNnz3Hs+HFU6FFuNGj1umxub5EkZdI8R+ETJyUCP8CTkpurq2AN3V6X+fl58iyjSAu++qdfY31jg2ee/hRvvnWJGzfXeOFbL/LYxUf5xCc+iZWCP/7yf+Gtt97k/e9/H88++wzdbo9ef0iv2+XoylGuXbvKlauX2d1t8dU//TOazSalOMZXHm+9cZmtrU0GwyEq8JDWMExTXn75Vfb3Wxw7egRjCsIoot3Zp9tpsXrjBp7yqDcaaF1Qq9bcQow1XLt0eSwVjgBDFMe89urr7O3vc/78BVqdDtev36Dd63Ltxg0aszMsLC1z8+Y6L73wCr3BCCssp8+eZXb5iAv5NYb+YMD1a9fZ2NhBIHnplVe4duMaszMz+H5IgaXf6dLr9siyHM8PCDxFNhrS3m8TR9F7YuFnih8N5B1E2i0ySpQcK0omd/vu/+WkwmxzfjyBHxtBfce33bTS+d1grUEb4+R74xaCWq3Ghz/c5KmnPshgMGR3b4/1W7e4du0aN1ZXWVu7Ra/bY2Njg36/z9rNW6Spk5kjXNZqs9mkXCkTl0pIIQijkKWlJZrNGR555DQrK0c5eeI4s3NzVMplpJT0+wOMdlWwg/EeYDwUZAprCYSkP+ozyl0ekcvccNIsayxaWxAGJSUGS2EKdnp7zFdmeWz5PJUwwZcevX4PKRQIQWYM/XRAL+3Tz/p0Rl36uZOwlIOYUPnc6m5xbuEUpSBikI2QwlWm9NjVTVqJFApfibGFtqA/GpEVGjtm9qvbt/jtf/3bxKUSf+9/+geE0cObuyGEs2IIPEXgKWqlgKPNBKzF2DkOmzq4wyne9tjvB34Y8OgXfob25iaX/u//nXzjputVmmwgJQaDkZBpwMAATYEmLzzKcQmjPIwpKGyB0QXaGIzOsRpn3HfIi8IaMEaT5imT7hKF66Uab+K+KASQg0i7KOXhyZDQi/C8CM8PkH6EkgqpJCrwWXjsIuo90oMwiCRqpoKnAieB7KcYTyGMBa3xOxkiziCK8GKJ8iWq5Du9dUVglKDYT1GnqvQqlmEtgEqMF4SAQA+cTTMaRGbwOjm2lsOYeEpPIkMPJSWiEWFCQdEaEpxrMAoMidDs7fZolAK6g5TVqy3UKVwVRmvqFZ9CW7o9Q6Y9moslAk866QqG/qDPiUbEXAKz3oiyNLT3elTiOp3OgO1bHcSpObxx42657CzI2x2wSjK/HCGlh9YFQliGI83Jhs9SUKCKlDSowHCAaV2HWoSqJuT9PVRrhKiClG6NdpRApCx+tk/UydDRNsLEkLUpykdIq6fYyhRdEVN0d7A7bUSjjl+vowc7iK0WsqFRIRgLWQWUMvjFHqVeFx1vo0yEHu2RVVbIq6dp54rZ+3huSeniE5Ik4e/+4i9w+dJbvPHGG7z+6iu88dprGCV43/uf4Nnnnmf1+nXSNGVja5NsmJJnKaN+nzApURjN+558giiKqNYq3LixypUr10miiOeeeZZUZ+zsbWOt4dJbl9jZ2iaMItI8A2v5yEc+Srlc5erVq/z117/Ozv4+ttAIC0HgU6/VMQZOnjpNFIV0Wm2OLC8TBgHXrpVRvo+xlm6nw8b6OukoY219nf29fYwxnD57kg9+6MOsrd2i0+mwtnaLMIrIspRSHJIZy7DX58wjp5BCsrAwz6uvvUZrv0Upjrlw/iK7ezusra0hsKR5yrdefAE/8MbnnuX8oxc4d/YMV2+scenyVVrdPlk6AgzGONIWBpIwipmbn0MKCIKQen2WUZYy6g1YmJ8HAd1+n2yUEoUh586eIQiC+0y7p7hfeKfv6u/9FS6m/PsHxZiMunmyu0kIcZAtVS4nHD+2wkc/+hGM0WhjKfKcUZqytbnFP/9n/4Jr165jjSNTc/Nz/C//6//MqVOnKJcT950qJVHk+tjeya3TBae7CleW3z/ToneLh4JMKU8xOzfLbFJndX/TTWiEnRQXwLqKh+cFYC2FLiiKgqEYsd3b5eLRRxiORlgPUIq0yNju7jLMRgyKEZ20S6ELlJAsJjPUSzUCFWCNZXuwx+vrVzg9s0JuCvKiwJOeI3NohAAlJRKFKSyBUsg4pjcckBUZRiqwcH37Br/32/+BUxfO8MnPPX2fj+j9x9tIkrvhR/LFK4RwqzNzs3z0V/4RlcUl3vqd36T37b9Fpv2xC5EEITFaI7Szw/atcuGeShL7kcuAKnJ8W6BlgSk0RmTjybXLWZlcuCYXECEmrur2bcntQlhAIYTnrPelh5AeUgXjHw/lBQjlIcfZV+Ujyxz76EfeMyS8nw4ove8E2Vub6Ktb6Bu7yHqCVy6hC4M4XsUvxagUxGYfseAjG8pV7cquomOPlykerWACxUgZqk+dZvTKGsO1PczqHmqxgVIK4xnk8Spe7OP3NHJ9gDgWIGvjEmQ9wCrgXB1xvo5QknMNwbkFn95wiERTqSs63TZBEIIXYIVBhoo49onx8aSlpT16XctS1bkxhnbAR+ciyiLj8Tl4fS5kOEyRyuJXFd1eDy/wUX5IoXNU5FOKHdkTFrZGUGSWpSb4oiAyGT81F+HbAnvkg9ibV5Bb62jZJ4sHqMzi90HFUIyv/MIDJcB6Pno2AqHxdtawyqM/t0C2/DGG1nfjbVzDvLEK7GJKApFqgoFBJWAUICAI3ITHeCXypo+lINi5DspnMLfAcOkjZPb+rQ5Pzn+lFEpZjh8/wi/+wn/Liy+9xGA4Yn1zk+tXV9ne2KK916FcqhB6If6iR55lJEnCm5cu8egTj9PrDUmSmH63g7XOYXRvv8Ug8IlKMcsry3zuc58lGxboQpNmGcZa4lKJWrXCKE352lf/nDfffIO8SLFYFhcXUUJy7NhRojh03xeBTzpKqdXLbO1sYApLuVqlVquxuLREEATcWluj2+7QbrfZ3tpiv7VPlJSpVmtsbGywsLCAxTIzN8fN1VUWF+eplEvs7++RRAmt/ZaT8wnJcDTCDwLCOOKRs2dYWloA4WTohdaUKxXCICKIQkajEd9++SU2NzbQ2iKER6lURkrL4sIctXKZdrtDGIcEYYgUCmldr2OjXGL+3BkW5ucpV6ts7+2xvr6OsoJHL1wgDKZOtlNM8eOGVAohxbgd5e3VoDs/j071AoHvUyqVKPL8dm+TdM6klXKZs2fOsHJs5Z7knZOYGAHO/OfBLkw9HGRKKsXs8hxz1RkC5dMrsgPdpu/7+JM3f9y3IpEUpqAwOZudbarbCaUgpt3vMsgGpDqjNWgz0hkCS6wiTs4doeTHCOsa68y48tSgYKu/y2Z3l/lyk47tIhB4wjvQj3pItHVOf551lYRKKWGQDRmlGdZmyExwdf06f/nlP+dDT3+EuBTf56P68EAIgef7NJeWeOoXfoGV9z/Bla9+hbU/+WP6r72E7bYR2qKEQosUISAWliAOqJYTPOljrAZpKYwBlKsMGA8rzbgXyowrkxNNt/vt3Gx8J/ETFuGCyxAyQkg1dt3xQQQICdLzkJ6PHDfXSCnw6lUu/PIvUVs+8p6ZnNRqVcJagv/Ecby5Gr3Yx3RHYF3AsS406XBIqAXsaUTDYKVElCP8hQQzF9KPUqxvqVar1Os1WnN1vA9FiLkqw0BCZjDjZIKiKBCjDHo+sgMYgQhCgrKPv1RBz/r01AARSMrlEnNJwGfP1fnm5pBXNkYM8j79XCFGEk8J4hikJ4kDiedZtBDsDiV5VqCk5kzF8FRTcMTP8aRkuZ7wMxeafH2ty+u3uuT5kE6egVchiH28QOBJjyQUKKUppEcr85FaE0rDuarlA7WCuSAn9APi5hH0B34ek/wFev117DAFC4MKhBIiA6F2xMq5MQUQVxDCks0mFEsfozv7EYJkliSJKc8dR3zwlyhKXyVdewn6IyeBL7u1hMiCn0MQg8CilECEMwg02UyJfOmjtJtPEcSzjnDeR0w+A8ZYpFKcOXuOr/zFX+JFMSfPnWd2do43L13hP3/5j3n+2edA+hgkVvm8cf06b169Si4EKysnkDIljkp4XsDazXXCIODI8RUKq3np5Vf49DPPIKQiKZfZ3NrmxvUbdNttXn35ZfKsIE1TqpUK0quwsLTAsSPH2N/dY25uhkq1Ql4YBsMhe3qfLMup1mo0ZmYJgxCrDUoqNm7dYnd7m6WlZZaXl5mdm+Hy5ctcuXaFlWMrzM3N0e60OXJkGWsE6Shl7eYaJ08cp15rYg0cP3mKze0ttnd3mF9cQBvDiy+/xHPPfgqD4djKMlrD66+/iSc9rl29xt7+Hp7n+iGWFpfJRhmLC4sIJfF9RaNexVc+SwuGYZYyHA2w1uJJhUAhMIShu4612l26nR6nT55gYXaWkyePj32F3hvXqymm+EmAEBIp3Y8zALm3xzsS5EiU1Y4IBUGA8u6dasiJ/EZAUeQHlvkPKh4KMiWkpNKsUY5LRL5PmvsIKQg956aHAE9ILJZCa3Kl8bRr2k3zjJv765xdOEW/6LPW2WCUpwTSYyauMxPXKJfKVOIyuS7I8txZSeqCbupyqLCW7f4eC9VZ6qUa+4M2FtzkG42xhkB5gDPAkMKVWUtBhEAxHMv+trt7fPNvvsH69VucPH9iOGN1AAAgAElEQVRq+kXzY8SkUTKp1Tj2+PtYOH2Gzs/8LOuvvcKtb36D/ddfI715k2x7Ez/NOFWp01xcYr7Vwdvbx1oJ0se1YTsSZeTYAtQaDOMytpUHlSqEa94UeFiRu+uK8MY/AiF9pPJA+kghQYAcmzIIqZDKw5ub4fSv/grHP/6J99T5cuLESV556TW6+x2yQBO8/yih9JGZxQwyik6GHmakUUz44Sa6WUGdXqB+dJ5kYYZ+d5/hxi2CKKLZqOGdPs3GrS263QFFIgg/cooAhR0U2EFB1nELF/6pGkG5Ast14tPLzB1bJmxW2NlYI93LiUslZpt1apWEcuTxeFOwHMW8FRuutlK6ucYKDX6IjCOEdE6PUo/40HLCyXrMk/MBpdE++bBLGNUolys0alWqe20+OOdzLKnz1oZgrZ0xMAZrc5QfI8MQqxSWgtCO+PiJEucaCY/PBATDXfJRThzXqFarzMzMMhr0Sc98Arn4CHbrLeT+TcygS5blyNQSCRCJAOGTyYho5lFKKx+A2QtsdzJ0nlGuVGg2Zmg2ZxkNh+hznyJaOoveeA2zu4rudximOTY1hABVd56nMiSYOUd85EnszAW67RGmyChXK1Qrlft9eh1ASsXy8lGOnzzJb//7/0ChCzxjQChGWcaX/uBLCAS5LlCedIoGKbh2/QZXr62iLAgMfhgy6A+oVKqcPn2avCjY3tpCSI+/+cY3kJ7CWkscJxw5uoLn+xw9ehRjLHt7O8zNzbK3t0en1aFWryOVx2A4IooSfE9zfOUEUkp293Yx1rJ2c42t9U2iMASjGWUp6xsb6MKZpCglKZdKvPrKK2jtwuHTLMMaQRAE+L7HzdVbjEZDhHV9UoXRzM3PcOHiRTY3NkiSCOV73Lx1i939PQIvoNFosriwQOR5lJ94nCiK2Nre5vjxE/S6fYyxDAcDkCCFQknJaOgWQZr1GfIsxfdChBRsb++wvbPGxtYueV7Q6/VYu36dj3zog0RRzHf2u0wxxRQ/Skyc95xh2r3D9VkpfE9hpFtoCcIAz7t3NYKQrjccLHlxf02L3g0eCjIFMHtkkfn6DEfrC0ixjeB27ogQAq21u01IhAbtQnzIipz2sMf+sEOoPKSFo9VFZstNJJLYDwnDCDvuwwIYFSmtQYe11rojU4CvPK7vrXFh/jQtWs61TQi0zsm1RhAghERJ5fpfTI7QIEOJtZDnBVmR02rts726zsnzp+7TkXx4MSk7+4GP71eJK2VmVlZ45OOfoLe3T3tri71btzh24wY7t9bJ+n2CN95AtXpYox0hQiGkxVgfKT1nLIHBWt8ZUYhxeV0YEN5YRiiACGHHhEl6IIyrTEnhXIqEcARqTKIoxcSPnufM3/slTnz8EwRRdJ+P3r1heXmJM2fO8PI3XqBerjHodRllI4TvIedDdNMjG0m05xEslVCVhOaFY9Sas24O1m2hfJ96o8Hi3DwLM7NceeMKWbuHqLrxBsUIkShkLSRvCkZDkGWfYL5KabbB4uNnKFfr5HmOVB5hGLIwv8Bsc4bjx49xeW2T/f4Ik3Y5Xso50ywTJQlGBYwKixWKMAioxIojs1WOzjdYmJ0hUpYb11MGJqdWrzHTbHDqxHGub+1hu0PkqMuZSsHFuQqlah0tPVLjpKRR6FMvBaws1DmyMMviTANhC25eH6DQVGs16vUajz3+ONvrNzFK0feq2IUnCJafQJgU8j6jbIgIA6qNOqq+iLd8huTYBepzRyiylP6V1zBSUq/VaNRqPHL+HNsbqxgpGHp17PKH8I8+BSZFZB2KdEgv8ijXZ5GVGbzlR0hWzlGbWyJLM7r5a+iRoFFvUK0+GGRKCIGSilIp4vOf+QzXb9xgc2sTk2kKrUEIzKEcFW2KsRxXYK2gKDQ612idY4wmSWIKk/Hiiy+wtLREUi7zzW9/m9WNjfHEwK2yXl+9gRSws7fjJCx5wdbmJsNRivJ9eqMhcSnG8z0aNUG/32ev1cJMQkeFRSrJzNwMJneTjDApMRqNsOPcKiEk4zkRSEVcKSPzDKxAIl1vcF4QBBqrc7LRCKRgqAtWb1ynWqvi+Q1efuVVRqMReWHx/ZxBmrpjVGharX0KrRnlOVs7u+SFpsg1SRQRhyH+4gKlRoksa9EfDBkNRuR5TlHkrsldCIIwJNeaIAppBD4lX/HYo48Rx1PlxRRT3A+IcQsM46iZe4Wbg/hIZZHCGdv4/r278SmlDprkjH7wXRgfGjIVlCKqlQoz5Qb7gw6e9FFSur4kDEKCscbJ74Bhno5zUi2FzljbW+f07HHOLZwh9HzKcUJhDMIKTKHpZ0OEkuwP9tnu7tFL+4QqYKk6S+JHaAtbvR1utNZYTGbZHewz0u45JoYXSimkcCagUig8YdAY4iBACkuhXUOftNO23PuFw7lmSghUKSaII5JGk9kTxzmeZQw6HTauXWf11dfoCZCdHqbbR2iL1ZnTGSMwFpw1oCNp4y6+sbTPPY2xAiGM28JKhFBjK/Rx5UoqhFBO1uf7UKsQPXKG5U8/z/FPPk19cQE/DL9npseDhjAM+fBHn6Lf6bB6aRU/DAlLMUbBsN+jSFNMKcb3fZJSiXK1TDro0dIaKWE0HNCYafDoo+eplJ0D5sef/hjDfp+djW2iOCaqlMl0yrDXJ88yauWEMC6RlBOSckK33SIdDbDGUmQZyysrPPboBeI44tSJFa7e3GR/WLAclhgNBwyHfcgGCDskRiCFJJY+CTFLtSUWmhWk0bQGfbR1BginT52kWqlw4fwjXF7bojPSxEmZ4bDPaDjEjpwsOJbO0TDxA8qixFI9YbaWYAoXIm6BSrXK6ZMnSJKEs+cvcP3KZa6+/gph7MwSinTEcDggNwHGTxh5IULNEIs6c9UllJ/Q2dth1G+RG019dp5Tp04TxzHnzl/g5rWrrF7ShFEZrTOKzNnoZkphwgqpF4DXJJZ1ZqoL4Me0d7cZ9rsUWtOYXeTkyZME/oPzteNk3YKV5WV+6ee/yKVLlxgOhuRFwX6njZCKXr9P4EuyPEd5vou/UP6BK2CeZ/hSkecpKvAwWMbNjDSqVc6cPAVYhJQUReECLoucMHSuHRNLcKRTRygpsRiKQhOogDiIkVJQFDkIQZHn7n1MUwQwHAwJooid3d2xmZKmlCQYY6jV61hp8QNFlmX4yne1bs8jHY0whUabHIH7HvM8Dz/wXaSA0qwsHyHwfSZZfr7nEUcRekzicl1gEWhtsEJQ5AWh9DDa4Hs+w/6AOCrhLC4tYRTgKacMybMM5Y0zF6MYozVHlxY4f/7Ce+paNcUUPymYGLO5eYjhXnV+QgiCwCMIHHlSUhHF8fdFpjzPGUBN9mvq5veAoDLfoFyrEnkhgfKRwnPaUFFgjAvktOO+FwAlcjyhkF5IVmT0swHrnS0uLj8CWKyQSCFo9VoMixGdUY/WqIPWBSU/5kTjKNUoIfACfM8nzTO01tzqbRJ5MZUoIe1naKuRQjpXQe3S5rUd98tgCZWHpyxSCtIspxTE+OGD77n/MOCwzfpEBhiEIXG5TG1unhOPPkrnmU+x89K32X3pZXpbW9BuY4Yj9HCEyUbYNENnGcIYpLUoK7BFAUZjjAbtmkCFEEjLgZOkFRbr+aikBLUK4fIRahfPs/SBDzB37jyVmRk83z+wl30vTk7qjQbPf/bTvDj7ApcvXQXpXAkr9brLEgM838cPAvwoRHoKg2tUXT66xOmTJ6hXq2PyCctHlvnsz36Ov/3rv2X95joqDEmUoDZjMIV2GSZB4MYLQ6SSaK1RSnL2/COcPn2CcpIAkJRKfOLDTyCV4NUrq5STkChewGiXgZVlBQiIo4ByKcIYQ2t/D08p8qKgnERcOHOKY0eWUUpRq1T49Mc/hO/7vHl9lXqt7LJ+dEGWFa5yLqEUR5RLMUWR09rfxVOSvNBUqwmPnT3D4vw8QghKpYRPPfdppJSsrV4HC3FSwhQFWTrA5G7xJooiwlIZbMGgv4uUHhaYXTrCmfPnmZ1xYeFxXOKnPvk0ylPcunEDgauGmKIgHw0whRsvDCPCKMHaglG/DUJihWB2+Qhnzp1nptHkQZJveWMtv5SCxx+9wLlHzgCuomOsxYpxH8CBUYzrJZgIUKRw2wljKXR+8DmziLEpljjo/XFZcYcnBLezcwCMOHzrJF9H3vEQe2BaY7UZm9Q4OfAoTZ2MWGuU52Gt6xe2wrqsu7FLF8Y4+al2eYdG2IOoh8m1bLzlgT2yNY4sMZbxYF0/hBmv/DhCpRmmIxTCkUYxkSwLDBYpnEOYHDuMWmvwlIcZk1JrDNVKMj5Hpphiih82bhs73B3GuEUcd63ini7VE7JTSiLK5RLGWDzlUYq/P1XMpNfKGuj3+6Rpiud5D+xc5uEgUwJKlTL15RmalTrBjk8+zvoRSDyh3MXeui+S2IvQRiNFTqoLpFEICd2sz6BIaSY1OsMeW51dWoM2g3yARDBfadJMGigUgReipEB5HkXhsqw8z63wrXe3Od1coRIk7I86KNex51aPrTkIPJNCIJD40lWrSknETKXhVg6neKBwpwW7H/j4QY2kVmX+5En057+AznOKLCMbjcjTlGI0Ih0MSIdDijRF5zlWa3SRYwuXKzXJoJLWugmNMUilUIFPWKkRNxokzSalep24XMELfOfG8x6rRN0JMXZnrDfqfOxTH+fM+bPcvLnGzo7rryjyHIMA5aRanu8RhgHNRp2lpQXmZppuRf3weFKyuLzE85/9NBvrG9y8ucbeXmvcU5JjpXDOmlLiBwFxHDIz0+To8iLNeu07LuQzjTrPfewplhbneev6Kv1R6jKqLKTpCKXkgYV/EHh4niJQkoWZWY6vHGGmXnub1HhxfobPP/NTrLy1wKUbq4yyAildr02W5XieIFCKwPcJIx/fVwRKsTw3w4mVIzRq1bcR/EZzhmc/8zlef+0Vbt64znA4QCApVaowNi+QSjl7Wj9CSI+wVGJhYYHlpSXiUvy282h2bp5PPfvTvPn6q6yu3iAdDRGhIEqScdir65HxlEu2F1ISxjHzCwssLS2SJCUeJCJ1QHysqwqHYUAUheMFCNf8fMBjrMZagZBynPE2zrLBkSRnUS9uG8SMiQOTHoSxRHgyoJn8YZ0U5vD+TPZpUqUeF66RYtJBcJvoHJ7vTCYzE+J2+Pfh13r49Rtjx5mawrmRji2RpVJjC3m3OCEYk6ZJari4TQIPyN1YEmSsHj/npE9isj3jDJtx1tfBcXa9wmIicb7jWEwxxRTfH+6s5hy+Rtxt2zRNnaRunBF153Xje30ufd/nM5/5aTrtlstyNYZGs/kdmWHvBklScm671tJqtRkMBiTjxcwHEQ8FmRK4ye2xi6d49W9ephSWaA96qFDhGYU1Tl4hlRwHowoCGRysrGljyIuckRlxaesajx09z2Z7kxv7G0QqYLkyx0J1jsALEFI4GYOAQhs6gy65KWj12+z0dxmMRvhKsdpa5/TsCqlJyYoMhESgx5PIsbvbeCVQKbefS7UF5uszqOCheNve07izauV5HhzqA5iUra0xbkLztjL2JHTwjguXuP2HM7oRt40nxr/vfP73MiavwQ98jhxdZnFpgaIoGAyGpGnmcjBwoYC+7xFFEdFY0iil/I5jMPk8xXHEyVMnOH7iGKPRiOFw6AiaMUghkUoSBAFxFBEGd6/uTSaqSanEkxfPcub4UXZbHfa7PfqDEb1+H6M1gacoRSGVcolauUy1UqaclAjHeV9vm0AjqJYTPvy+i5w/dZydVod2r0+vP6Q/GGCNJvQUpTimWk6oVcpUKgmVJMEfV1ju3MdyucIHPvhhzl+4SGu/xd5+i16ngy5ypHCLPWEYUkoqVKpVavUapVLpbefv4ddbrlR4/wc/xCPnL9Bq7dNqtel2uugiR0mBVIowCCmXKySVCtXxeHcjDA8SXMX3dtibmDhJjT+XTl7Lwf2TctHEYeo2Kb49aXD9jHecg9K5xsrbFMhtc/u/42vDuEp0qNdq/MwHm7793LFj0nNo/wUIK75jW/enIzFKHd5fdfDZmTyJku512XEF6vCrmfDDg7HHDmDjaPrDe3qwDxZ7+7gcMMFJJqALZZ1Uw6aYYorbuHMh5J3uu9vj7ryevxPW1zcYDkdo40xp5CGZ3fd6rDGGIi+4eP4iw2EPIdz3aKPZJAzvPRs1CqODyvtwMGR7a4e5ubl7GuPHiYdnVi4Ei2eOUquUqScVdnv7+NpH4CpAWlgnc5BOEhR6IRQQepbcaLQxZHnBfrfFje2bLNbm8JVPs9QALP7YUc1XHkIptNG0Bh06ox7b3R36owHVOGF5fgGwrLY32Bm0qZXqbLa3XDaR9Mbf0RY9ntghcNkeYZml2jzN+gy1ZuP+Hssp7gl3u4gcrPhI+QNnsj+oE9QfFiYTeZcNpFyvyQ8w1gRSSkqlEqVS6btsf/DXO46lpKReKVOvlF2PZVGQFYVb3JMCf1z9kXdOrO/2vgmBpxTNWpVmrYo5NB7WydH8uwQdvnPIpZscl8tVyuUqR46ujMMYncRLjie2h0nAO403uU1KSaVSpVKpcvSoW3005rZEzI1553h3P4YPAr5bFfed7rtddbk77Lji9PbH3mZEt0+ruy+YTMZ/t59t8bZBv3O82093l/25477v9t6/u/Hld6xkT/4/IZ2Tx34H2bz7s0wxxRRwcJ2d4M5q9uFq9MQ84m6V6rvBWsv6rXWyNMcYy8LCHNHYuOrdXIeklIRRSKlccSZYwuJ5PlFcvuc5ihCCuFSiOTPDfqtNmuVcuXKV8xfOvf0a8gDh4SFTQH1xjtmleZrX61zfXgPcCVDkBUJJtNH40huH6gpCBQrXICsQaO3kCDv9PeZrcyw0FrDFeGIiBMr3KCx0uy32Bi12ejv00xHVqMy5hZM04hqBH6CtobCa9c4O1SihFlfJtMaiyYocPZZNeFJhrCFUAUebSyw2F4jDiDAK7u+BnOKHhp90IvTDwo/iOP2wxvwOiafv37Xh9ns9390m2EoIpO+PTQA4kIndy77fuX8/6Kr/D3u8n0T8IOfWT8I14a5V4SmmmOKecbjqNLnWut7DQ1Xl8aLPnWTp8DaHx7lbJStNU15//Q1XFQeOLC/j+/49fXajKKJaqaKkwlhnaBNF916VcmOFLC0tsLuzh4gFb7zxFk8/80mq1eo9j/XjwEP1LViqJMwenSeJSpTCEgan3w6CgNAPKfklfOWjlDeWHDjJQuAFeFISBs6SepSlrO7eHBtUSDJdYCQMshHXtm7wxuZl1vbXSfwSjy2e5cLCGY40FgmDkNxoBvkIJR1JW2tvUS3VMLYgLVIMZmzB65qPA+WxVF9krjpDOSoRJCFeNE2Gn2KKBxWTL7Y7f37g8fjBx5piiimmmOK9icPqgDsxIUiT3++0yGXtbTXBQbuBtWxubnL58hVnrKMUFy5cuOcqkBw7koZRSOAHRGGIUvK7yhC/21gXLpwnz52xz/rmJteuXX9gXf0eGjIlxv0BcyeWqSYJoefjtOWuR0IIyHWGFa6Z2OKsp6VQhCpACYknFUpJcp2zN2iz0d7GUx65KVhrbfLi6qustdapRWWeOHKB8wtnWGosMFNt4vsBnWGfVr/DdmeXre4OwyylPerSGnaYq8wSeKGTHUoJWKSAuWSWhcostaQGCMqzVaJkmsExxRRTTDHFFFNM8ZOMwwtyh+Wz302aPCFL7zSOHBstHR73m998gb29FkhBrV7l/IVz97yfSilq1SqlUok4LhHFJQL/+6tMCSF43/seJ4wCLJY8y/n6178xztN78AjVQ0OmJpg5sUilktBIqhhbkGvXyD7Mhq75XDrraW0KoiBGKUmhCzzpEXoeoeckdlmWsbp3i06/Tz/ts7p7k1pY4v0rFzk1c4xyWKJeqaGkYlSkbHf22B+0WO9sstHZpj3sU41KVIMSm90dvMCnHCXkOqcwhnJQ5lhjheXGEpWk7MIWleLU+89O3fymmGKKKaaYYoopfsLxbjOWDhOsCVE67Ob53RQTOzs7fOUrXyPXLiro8ccfZWFh4Z5I0O2KmMJTHkEQ4CnP9U99H92QQgiWlha5ePE8WZoihODSpcu8/PIrD2Tu1EPVMwVQm2tSn21STSrYbePynew4m0MoPCSpKRBCOnZvnRFE6AXYwhJ4jM0ocvqjIRvtTc4snKAWVSgFMUkUM8xSlOczzFN22nsUaLa7u+z0dylyTS1OOFpfpBTEWGPYG+2z1tlkqTxPMupSDavMJE3qlRqB53JfEFBfanL2qcfu9yGcYooppphiiimmmOLHhHfqeXonU4k7zV/uvH1yn9aar3z1z7h85SrGGDxP8fTTnyII3l1v/mT8iZuf1i7Q+yBi4lDMw71WqIIg5Pnnn+Oll16hnJRJ05SvfuXPOHbsGPPzD5az30NHpkq1CrNHF0leiomDiF46RCnvIB9FW+0S6K0+ONE86Tm/eyzonEJpZyKRZ2x2d5irzTFfnaXQOdaCtoZeNqA77LPV2aGX9bHGMJc0qUZVSn6EkBKDYZSOkEKx39mnEVQ42jhCtVQl8gLXY6VzBBYZKN73zAeozdTu9yGcYooppphiiimmmOLHgMNuqYerMpO+J4wLGJ9UpNQht9fvVcG5fPkyf/if/ogszQDLhccu8vjjd1+0v9tYk/0pCk2a5mitXdwLjLPqXI+WUupdWazfiQsXznP+/FmuXrlOuVJhbW2NP/qjP+bnfu5nqVQqD0wP8UNFppzTlsfSIys0/7zOXLlJZ7hKmqUIJFaAMa5PSuHKlbHyUEJR6BwjXSXLUwofj0IXpHnK5a1rRF5IFAVs91p0B126eZ+9/j6+VCxW5phNGkipKIzGWih0Ti/tM8pHVOOEY41lakmNchyPU58NhTHuA6Ik7//Uk3zoMx8fW7c/GCfPFFNMMcUUU0wxxRQ/OryTmcSBm+pdfCK+V0AvQKvV4t/92/+X1Zu3QLgMxi9+8efeRlIOG1tMfgTCqbakxFow2pBlOcNR3xE8AyDwfdBakOeuSnXYjOLdzGOFEMRxzM///M/xL//l/0ZRuCD7F771bZrNBs8//yxRFD0Qc+KHikwBIASzJ5ep1WrM12a51doi1xolFVmWEvohcRhSFAUGi5SKPM8otHP+84SHp7RbAUAwTFM6/Q43dm/y2PHz9PM+q+11AqU42TzKbLkBVjDMU7CWNE/RuqCwBVLASnOZWlwhCiKkEPgqICsyx/KLjCQpceHDj/K5X/k5SuXkgThppphiiimmmGKKKab40eJuWVJwuyp1Z3/UYRwmLndKA9M05Q/+4D/zX//rX2GMk+Y9/9wzPPnk+9+2/cT9b/KcReH+9jyFLgzGOAVXkWsEiqJw1Skl1UFIt8zlOHfvnW3cv9vrP3fuLD/zhc/xe7/3JZrNGYZ5zh/+py/jKY9nn3uaILj/DtcPH5kCavNN6jN16ltV6kmFvX4HJSTSD4mCCBAoqSh0SpFrCl3g+x7SCLKsIPZjCuMkfYXRZHnBdm+P7e4+taTKUVPQCGuUowSlFO1+l0E2orAFwlqa5RqBCoiCkGatji4MeZEjpIc2hjRLybUmLsX81Gc/wRf+0RepNev3/WSZYooppphiiimmmOLHjzszpCaE6nBA72FjiTsJ1GT7LMv48pf/C7/7u7/PaDRCG83Fi+f5hS/+PJ70yDMXz4MAa8ayQiEwRqO1Ic9yPM9HKYnWBXlRYM04BtE6olRojZwYYIz/WVzIvZAu3P3O1/ROr1kpxee/8HmuXb/BC996iWq1Sp5n/Mff/xKFLnjuuWeI4/i+zpHVr//6r//6fXv2+wTPU9x68zqt9T2U8mn3O2RFhhASpTwMjm0LKbDG4nseQkoXzDvurfKER2FyfOUxKnK00eQm59TiKebm5giUzyhL2Wrv0M8GgKGZ1FmqLxD6ISAIw8BVxPIcqRRKSDKdU1hNUi3x/Bc/wxd+5YtU6tUpkZpiiimmmGKKKaZ4iPBOPU+HCdOBax+A5YBcHb4PQGtNOkr50z/5Cr/1W7/DfqtNoQuWlhb5tV/75xxfWUFrQ1EU6KIALMZOCJsFKw6C443VTkGVpfR7vfH9oLVBG33Q53UgD8S6dhoLRk8qZt/9NU5epxCCIAg4ffoUr776KltbWyilGKUply9fQUnB8ePH8Dzvvs2VHzoyNXlj9jd3WX/tBgbQpqA76jnWrCTWWApTAIJSWCLwfLQtDgwpzJg4uZPDorFkRTE2ixDM12bZH7XZ2F3HV4qVmSOszBwhCRNGeYouCveGW1DChZwZLLkuUJ7i5IWT/Hf/7L/nEz/zHFHp/rLtKaaYYooppphiiil+/JiQkQk5mdw2wdtyqMa3GWuxrnEJKSVaawDSNONrX/0a/+a3foe9/RZFnlOplPmn//Sf8NijFzDazXHzPENr7f7OMvLcSfeKIndEzQqMcc8xcekTuNuM1u65ratFuX0b7ytjsjUmbEXuzCqMncgI7YF5xYSc2TGZA0iShHPnzvLyyy+ztbWDUoo8z7l85SpZlnHixPH7Jvl7KGV+CMHCqaN4oU+UhSw2Fim0Zm1vEwsM8hHGGMphCSEFpjAI1LjZT6GEQlqF1JK0SIn8AG01RVGw3tpgttJASstK8wiNpAE4Mq91QegHyECQFbkr046JmBCShaMLPP/Fn+ZDz3+carM+3tUpkZpiiimmmGKKKaZ42HBnv9OdMr47A3xdH5X72y3+m4Meqa985av85m/+Nnt7exRFQVyK+NVf/QdcOH+OXrc/GcFJ+3BGEwdVJSlQnoeUCoFESDlWaimkuC3tAwV6XBGTAiW9g5Bgt78Tgghm7PznJH/alRWMPSQvdGTKmNuVt0q5yj/5H/8x/+f/8a+4du0GcanEcDjiT/6/r7K4uMDTT38Kpe7iyPEjxsNJpoDG0ixxPaHTH1CKIo7PryCtYL29Q5oN8b0Az/PI8k47CwUAACAASURBVGxcsVIY4xi3lMqdAAgiPwIBoedTCmKONpeox2U84eF7PrkuyIoc4cSkaGMwViOEpMhzwDKz0OSppz/Cxz7/NEdOHUMesrWcYooppphiiimmmOLhxISITDAhUYdd/iZzxsNEa/I4rTXdbo8XXniBdqtFnmVEUcgv//1f4pHTZ+h1ezC2VpdCHowjhTggUZ4X4PkeSirAbTMhLVJIrDAoCzKQeEYdVNKk9PA85bYVrjolhJP7TfqmrMXNr3EkyhhNXuSYieRwrAgz4/skgl/8xS/yO//233P16g1q1Qpnzz3C+fPn39H58EeNh5ZMxdUyMyvzbKxuIZAEfsDK4grzzTlWd27RH43QtqDQmsD3xz1VLkTMWkNJub6nUhDRrDSoxmV3slhXYsU62V6qc9IsxRoNCPwxs/c8RW2uxpMf+yCf+DvPcfTkcTzfvR1TIjXFFFNMMcUUU0zxcOO7BfLeWbW6E5P8pzxz88/PfObTxHHE17/+DT7z05/mzJnTzs1aCLzx3FRKR3z+f/bePE6q6lrYfs5Uc3VVT/RMNyCIEkRREAeCJqhxiHG4ToiiiTdfokk08XtfjTGKSTTXaO5N7k00ucZoIhqniAQHVFAUVBRFVOYZmm6anrtrrjPs949TXXQzqYDQwH78FdYZ6px1zl699157rb22pqlomoaqqui6juHxuNu9ja1cJkHLclwPku2401Yc0escN6GbbuSMqdw6vqqi5LbV/JwsIVyvmGXZ6LqGZdkYho5pWrmMgSamEDgCAoEgF190Af+a+SIKCmd/40wKC6P7vgA+J4r4rBW9DlGEECyd/wEvPDidbCaDI3JxnMIha2axbJtkOkk6k8ZybFdhhIWm6hQEQliWg6KA3+vHZ3jdgnYsslbWzXpiO1iORSKdxLYddE3H6zFQVYXq2hqOHX8cYyeeSvnAKnRdGlESiUQikUgkkr2nZ56V4whM0ySTyRKLddPV1UUsFicYDLhGUs7jZOg6hsdA14xtxpSuI4STM6rcaS6wLR07uP3WnoV6e4w7x3GNIgBFdT1emqbuEJ7Y8/veMgNYlpuzQM3NAxNC5NKwO7m5W7msgmaWRDKJEILq6gp8Pq/0TB0I6kYOo+qISjau2ISZsUibGbJm1rXOFZWQP0jYH8QRwg3Ls00s20JRNWzFJGtmcZ2W7r+mbZHOZtE1HRTImO5kPb/Xi9frpaq2kuO+egLjzhhPSWVZzu2Zy8AikUgkEolEIpHsA1yjR6CqHjweA6/XQygUwjQtlNwiurquu8aTvs0bBTuuB7X9ulC9v7vGl/vdcRx0fdfn785p0HPMMIw+20IIcrv6sM0XpOTXsDpQHL6eKdxMIfUr1/Hc7x6nfWs7lmUTTyUwPAa2beUXHTNti6xpgeOQtd1MfEoux7+uqPg8PgSQsUx3gV/Hwnbc7CnhcJjKmnLGn3s6o045gcLSItReyiqRSCQSiUQikexrtu/iu94qB1ByOQDUPp6m3nzRPurOzInDpZ972BpTkHOD2jZL31nErEdm0Ly1zZ305thu3Kihk86kEUKQSmfcyXIKmJaFnosrNQwPKq6CKqqGLWyyVhZfwMfI40cy5mvjGPKVI4kUF+5SYSUSiUQikUgkkj2hpyu/ffr03vOqtp9jtTtvk+SLcVgbU0A+08mqDz7htcdfYPOGRtKpNEJRsCw3g4im6zi2Tda20DU3ZtQRrmvToxtoio5QBVk7S1FJIceeMppRJ4+m9sgheP0+QCqpRCKRSCQSiWTf05MCvSdMb1fGlOTL4bA3pmDbomhdre18PP8DFr3+Hps3NpDJuCnNLcfBoxuYlollu1lGVE3Da3hRNCgoLKCyrpJjx59A7fAhFJWVoMn05hKJRCKRSCSSLxlpMLkcqPcgjale9BhVsY4uNixbxeZ1m2hYtYGmhq0k40m8fh/BghC6R6dmSB3ldZWU11ZRXFZKIBzE65NeKIlEIpFIJBKJZH/jZgIknyV7fyGNKYlEIpFIJBKJRCLZAw5MQnaJRCKRSCQSiUQiOciRxpREIpFIJBKJRCKR7AHSmJJIJBKJRCKRSCSSPWC/GFOPPvoop5566v641QFh3rx5HHnkkZ953tSpU5k8efIuj48YMYK5c+fuQ8kOXw51nZN8+RysOnTNNddw++23H2gxDnoO1vL/vMh268tF6o+L1J/9w6Gub/2dg8ozpSgKa9as+dznP/roo2iaRigUyn9+8IMf7HO5xo8fz8qVK/f6OkuXLuW0007be4Ek+4y91blBgwZx7bXXsmrVqi9RSkl/Zm91aPDgwTz44INfooSSLxPZbkn2Bqk/kv2J7PPsGQeVMbUnnHTSScTj8fznD3/4wxe+hm3bX4JkkkOVHp3r6upi9uzZ+P1+jj/+eJYsWbLfZOhJDyo5OOldb/3zn//k//7f/8tHH310oMWS7CdkuyXZG6T+SPYnss+zj42p+vp6LrroIkpLSykuLt7paMiGDRtQFKXPg5922mn85S9/AWDNmjVMmDCBSCRCSUkJl112GQBf/epXARg1ahShUIinnnpqj+XcmTu0tzV+zTXX8P3vf59zzjmHYDDIG2+8QV1dHffffz/HHHMMkUiEyy67jHQ6DcDcuXOprq7OX+vee++lqqqKcDjMkUceyZw5c/LHstksV199NeFwmBEjRvDBBx/kj9XV1TF79mzAdY1feumluzx30aJFHHfccYTDYS655BIuu+yywzK0pz/rnKZpDBkyhAceeIAJEyYwderU/LEFCxZw8sknE41GGTVqVJ8wh/b2dq699loqKyspLCzkggsuyB976KGHOOKIIygqKuL888+nsbExf0xRFP74xz8ydOhQhg4d+oVkPZzpzzoEcNxxx3HUUUexfPny/L5LLrmE8vJyIpEIX/3qV1m6dGmf37S2tnLGGWcQDoeZMGECGzduBOCGG27g5ptv7nPu+eefz3/91399YbkOFfp7+fcg263+idQfF6k/+4f+rG+Hc59nnxlTtm1z3nnnUVtby4YNG2hoaODyyy//wtf5+c9/zplnnklHRwebN2/mhz/8IQBvvfUWAB9//DHxeDxf+NFolPnz5++rx8jzxBNP8LOf/YxYLJavgJ5++mlmzZrF+vXr+eSTT3j00Ud3+N3KlSv5wx/+wMKFC4nFYrzyyivU1dXlj//rX//i8ssvp7Ozk/PPP3+37vddnZvNZrnwwgu55ppraG9v54orrmD69On79PkPBg4mnbvooouYN28eAA0NDZx77rncfvvttLe3c//993PxxRfT0tICwFVXXUUymWTp0qU0Nzfz4x//GIDXX3+dn/70pzz99NNs2bKF2traHZ73+eef57333mPZsmVf+D0cjhwMOrRw4UJWrVrFCSeckN939tlns3r1apqbmxk9ejRXXnlln988/vjj/PznP6e1tZVjjz02f3zKlCn84x//wHEcwDW6Zs+ezaRJk77wMx8KHAzl/0WQ7db+ReqPi9Sf/cPBpG+HW59nny0R/P7779PY2Mh9992XX3l4TybDGYbBxo0baWxspLq6+jOv0dnZudvjCxYsIBqN5rdnzZr1ueT41re+xSmnnAKAz+cD4Ec/+hGVlZUAfPOb32Tx4sU7/E7TNDKZDMuWLaO0tLRPhQLuOznnnHMAV4F+97vf7VKGXZ27YMECLMviRz/6EYqicNFFFzF27NjP9VyHEv1V53ZGZWUl7e3tAEybNo1zzjknX7ZnnHEGJ5xwAi+99BJnnnkmL7/8Mm1tbRQWFgIwYcIEwO0gf/vb32b06NEA/PrXv6awsJANGzbk9eynP/0pRUVFX1i+w5X+qkM99ZZt28TjcX7wgx/0GXn79re/nf8+depUCgsL6erqIhKJAHDuuefmRxnvvvtuIpEI9fX1jB07lkgkwpw5czjjjDN48sknOe200ygrK/vCz3wo0N/LvwfZbvVPpP64SP3ZP/RXfdsZh1ufZ595purr66mtrc0X8J7ym9/8BiEEY8eOZcSIEfz1r3/dq+uNGzeOzs7O/GfcuHGf63c1NTU77CsvL89/DwQCxOPxHc454ogj+N3vfsfUqVMZMGAAl19+eR+35PbXSKfTu4z13NW5jY2NVFVVoSjKbuU91OmvOrczGhoa8n/wGzdu5JlnniEajeY/8+fPZ8uWLdTX11NUVJSvVHrT2NhIbW1tfjsUClFcXExDQ0N+3+GoB3tDf9WhnnorFovR1NTE0qVLue222wB3dPLWW29lyJAhFBQU5BuV1tbW/O9760EoFKKoqChfD02ZMoVp06YBbiN31VVX7ZWsBzP9vfxlu9W/kfrjIvVn/9Bf9W1nHG59nn1mTNXU1LBp06bPnAQWDAYBSCaT+X1NTU357+Xl5Tz00EM0Njby5z//meuvv/4LZRb5PASDwV3ev4fef7BflEmTJjF//nw2btyIoijccsste3ytnVFRUUFDQwNCiPy++vr6fXqPg4GDSeemT5/O+PHj83JfddVVfRq7RCLBrbfeSk1NDe3t7TsdCaqsrMzPfQFIJBK0tbVRVVWV37c3ens4cjDoUFlZGRdffDEzZ84E3FCcGTNmMHv2bLq6utiwYQPALuuDeDxOe3t7fnR58uTJzJgxg48//pjly5f3iU8/3DgYyr+3DLLd6l9I/dmG1J8vn4NJ3w63Ps8+M6bGjh1LRUUFt956K4lEgnQ6zdtvv73DeaWlpVRVVTFt2jRs2+avf/0ra9euzR9/5pln2Lx5MwCFhYUoioKqumKWlZWxbt26vZZ11KhRLF26lMWLF5NOp/tMkttbVq5cyeuvv04mk8Hn8+H3+/Py7ytOOukkNE3jD3/4A5ZlMWPGDN5///19eo+Dgf6uc7Zts379en74wx8yd+5c7rzzTsDtzM6cOZNXXnkF27ZJp9PMnTuXzZs3U1FRwdlnn831119PR0cHpmnm45ivuOIKHnnkERYvXkwmk+G2227jxBNP3CGkQvL56e86BNDW1sb06dMZMWIEALFYDK/XS3FxMclkMu+x6s1LL73E/PnzyWaz/PznP2fcuHH5Ebzq6mrGjBnDVVddxcUXX4zf799j2Q52Doby70G2W/0PqT8uUn/2D/1d3w7nPs8+03ZN05g5cyZr1qxh4MCBVFdX7zITyEMPPcR9991HcXExS5cu5eSTT84fW7hwISeeeCKhUIjzzz+f3//+9wwePBhw5wZMmTKFaDTK008/Dbhuv55Jbp+XYcOGcccddzBx4kSGDh26Txc6y2Qy3HrrrZSUlFBeXk5zczO//vWv99n1ATweD8899xwPP/ww0WiUadOmcd555+H1evfpffo7/VXn3n33XUKhEAUFBZx22ml0d3ezcOFCRo4cCbijNDNmzOCee+6htLSUmpoa7rvvvnxSgMceewzDMBg+fDgDBgzIx4xPnDiRX/7yl1x88cVUVFSwdu1annzyyb1/kYcx/V2HQqEQRx11FKWlpfzP//wPAFdffTW1tbVUVVVx9NFH7zSEZ9KkSdx1110UFRXx4Ycf5sP6epgyZQqffvrpYR3iB/23/HeGbLf6H1J/XKT+7B/6q77JPg8oorfPVHLQcuKJJ/K9732Pa6+99kCLIpFI+jlvvfUWkydPzofkSCQHAtluSfYGqT+S/sIhv2jvocqbb75JU1MTlmXxt7/9jU8++YRvfOMbB1osiUTSzzFNk9///vdcd9110pCS7FdkuyXZG6T+SPor+yw1umT/snLlSi699FISiQSDBw/m2WefpaKi4kCLJZFI+jHLly/nhBNOYNSoUTzyyCMHWhzJYYZstyR7g9QfSX9FhvlJJBKJRCKRSCQSyR4gw/wkEolEIpFIJBKJZA+QxpREIpEcBGzatIlQKIRt27s979FHH91tpq6zzz6bv/3tb/taPIlEIpFIDksOKWOqrq6O2bNnf+7z586di6qq+RTE1dXVXHrppSxcuPBLlFLyZfFFyx+gu7ubm266iYEDBxIKhRgyZAg33XQTra2tX5KUe8Y111zD7bfffqDFOCzY23okFArxzW9+c5/LNXDgQOLxOJqm7dV1Xn75ZaZMmbKPpJLsCXurY1VVVfk1XL5spk6dyuTJk/fLvSSfjdQdyd4g9efL4ZAypvaEyspK4vE4sViMBQsWMHz4cMaPH8+cOXP2mwyftZq15Mshm83y9a9/naVLlzJr1iy6u7t59913KS4uPuQWA5Q69uXSU4/0fGbOnPmFryHLSLI7euvY/Pnzefjhh3n++ecPtFiSgwCpO5K9QerP50D0QzZt2iQuvPBCUVJSIoqKisQNN9wghBBizZo14vTTTxdFRUWiuLhYTJo0SXR0dAghhJg8ebJQFEX4fD4RDAbFvffe+5n3eeONN0RVVdUO+2+44QZx/PHH57eXL18uJk6cKAoLC8WwYcPEU089lT+WTCbFT37yEzFw4EBRUFAgTjnlFJFMJoUQQsyYMUMcffTRIhKJiAkTJohly5blf1dbWyv+4z/+Q4wcOVJ4PB5hmuaevaxDkP1V/g899JAYMGCAiMViuzxn2bJlYsKECSISiYijjz5azJgxI39sypQp4vvf/774xje+IYLBoDj55JPFli1bxI033iii0ag48sgjxaJFi/Ln19bWinvuuUccddRRIhqNimuuuUakUikhhBCPPPKIOOWUU/rcGxCrV68Wf/7zn4Wu68IwDBEMBsV5550nhBCioaFBXHTRRaKkpETU1dWJ3//+9/nf3nnnneLiiy8WV155pQiHw+Khhx4S7733njj++ONFOBwWAwYMED/+8Y8/8x0dzBzoemRn+2tra8Vrr70mhNh5GU2YMEHcfvvt4uSTTxahUEicccYZoqWlRQghxPr16wWQryseeeQRMWjQIBEKhURdXZ2YNm1afv8pp5wibr75ZhGNRkVdXZ146aWX8jJMmDBBPPTQQ5/r3HXr1onx48eLUCgkvv71r4vrr79eXHnllZ+vAA4DDqSOXXLJJeLuu+/Ob++unXrhhRfEscceK8LhsKiurhZ33nnnbq/do6cvv/yyMAxD6LougsGgOOaYY8TTTz8tRo8e3ef83/72t+L888//fC9NIoSQutOD1J09Q+qPS3/Rn35nTFmWJY455hhx0003iXg8LlKplJg3b54QQojVq1eLV199VaTTadHc3CzGjx8vbrzxxvxve3dUehg5cqR4/PHHd3qvXXWC5syZIxRFEfF4XMTjcVFdXS3++te/CtM0xaJFi0RxcbFYunSpEEKI66+/XkyYMEFs3rxZWJYl3n77bZFOp8XKlStFIBAQr776qshms+Lee+8VQ4YMEZlMJi/rqFGjxKZNm/LGl2T/lv9ll10mrr766l3Kks1mxZAhQ8Tdd98tMpmMmDNnjgiFQmLFihVCCNeYKi4uFh988IFIpVLi9NNPF3V1deJvf/ubsCxL/OxnPxOnnXZaH/lGjBghNm3aJNra2sTJJ58sfvaznwkhdm9M9dyr51whhLBtW4wePVrcddddIpPJiLVr14pBgwaJWbNmCSHcjrqu62L69OnCtm2RTCbFuHHjxN///nchhBCxWEy8++67uymJg5v+UI98HmNq+zKaMGGCGDx4sFi5cmV++5ZbbhFC9DWm4vG4CIfDeV1sbGwUS5YsEUK4uqTruvjf//1fYVmWeOCBB0RFRYVwHEcIsaMxtbtzx40bJ26++WaRyWTEvHnzRDgclsZUjgOpY6tWrRKVlZVizpw5Qgjxme3UG2+8IT755BNh27b4+OOPxYABA8T06dN3eu3t5bvzzjv7lHk6nRaFhYV9BgePPfZY8eyzz36xF3gYI3VH6s7eIPWn/+lPvzOm3nnnHVFSUvK5PDXTp08Xxx57bH57Z0qyO3bVCVq+fLkAxObNm8WTTz4pTj311D7Hv/vd74qpU6cK27aFz+cTixcv3uEav/jFL8Qll1yS37ZtW1RWVoo33ngjL+vDDz/8uWU9XNif5T9x4sR8R3VnvPXWW6KsrEzYtp3fd/nll+dHVqZMmSKuu+66/LH//u//FsOHD89vf/LJJyISifSR78EHH8xvv/jii2Lw4MFCiC9uTC1YsEDU1NT0Of+ee+4R11xzjRDCrYTGjx/f5/j48ePFHXfckfd0HMrs73pEURQRiUTyn6eeeupzNRTbl9GECRPEL3/5y/z2H//4R3HWWWcJIXY0piKRiHj22Wd3GIx55JFHxJAhQ/LbiURCAGLLli35e/Q2pnZ17saNG4WmaSKRSOSPX3nlldKYynGgdCwcDgtAXHjhhfnBud21UzvjxhtvFDfddFP+2l+kQyOEEN/73vfEbbfdJoQQYsmSJSIajYp0Ov25n+dwR+qO1J29QepP/9Offjdnqr6+ntraWnR9x/WEt27dyuWXX05VVRUFBQVMnjz5S0kU0NDQgKIoRKNRNm7cyHvvvUc0Gs1/Hn/8cZqammhtbSWdTjNkyJAdrtHY2EhtbW1+W1VVampqaGhoyO+rqanZ57If7OzP8i8uLmbLli27PN7Y2EhNTQ2quu3PpLa2tk8ZlpWV5b/7/f4dtuPxeJ9r9i7z2tpaGhsb90j2jRs30tjY2Ecv77nnHrZu3brTewE8/PDDrFq1iuHDhzNmzBheeOGFPbr3wcD+rkcqKyvp7OzMfy699NLP9bud1QHl5eX574FAYAcdAggGgzz11FP86U9/oqKignPPPZcVK1bs8hrATq+zu3MbGxspKirK79uVvIcrB0rHuru76ezsxO/35xOJ7K6dAnjvvfc4/fTTKS0tJRKJ8Kc//Wmv5JkyZQpPPPEEQggee+wxLr30Urxe71493+GE1B2pO3uD1J/+pz/9zpiqqalh06ZNO52Mfdttt6EoCp9++ind3d1MmzYN0WvNYUVR9okM06dPZ/To0QSDQWpqapgwYUKfjlI8HufBBx+kpKQEn8/H2rVrd7hGZWUlGzduzG8LIaivr6eqqmqfy3sosT/Lf+LEibzyyiskEomdHq+srKS+vh7HcfL7Nm3a1KcMvyj19fV9rlVZWQm4neNkMpk/1lMR9bD9s9XU1DBo0KA+ehmLxXjppZd2+ZuhQ4fyj3/8g+bmZm655Rb+7d/+bZfPfrDTH+qR7cvUtm1aWlr6nLM39zrrrLN47bXX2LJlC8OHD+ff//3f9/haO6OiooL29vY+z9Bbfw93DqSORSIRJk2alE90srt2CmDSpEmcf/751NfX09XVxfe+9728PJ+lpzuTddy4cXg8HubNm8cTTzzBVVddtVfPc7ghdUfqzt4g9af/6U+/M6bGjh1LRUUFt956K4lEgnQ6zdtvvw1ALBYjFAoRiURoaGjgvvvu6/PbsrIy1q1bt0f3FULQ0NDAXXfdxV/+8hfuueceAM477zxWrVrFY489hmmamKbJwoULWb58Oaqq8u1vf5uf/OQnNDY2Yts27777LplMhksvvZQXX3yROXPmYJomv/3tb/F6vZx88sl794IOcfZn+V911VXU1NRw8cUXs2LFChzHoa2tjXvuuYeXXnqJE088kUAgwG9+8xtM02Tu3LnMnDmTyy+/fI+f749//CObN2+mvb2du+++m8suuwyAUaNGsXTpUhYvXkw6nWbq1Km7fbaxY8cSDoe59957SaVS2LbNkiVLdpvWf9q0abS0tKCqKtFoFKCP1+1Q4kDVI70ZNmwY6XSaF198EdM0+dWvfkUmk9nr64I7+jhjxgwSiQRer5dQKLTPy7K2tpYTTjiBqVOnks1meffdd/coS+GhyoHUsXg8zpNPPsmIESOA3bdTPfIUFRXh8/l4//33eeKJJ/LX+iw9LSsrY8OGDX0GlQCuvvpqfvCDH2AYxm7XNZPsiNQdqTt7g9Sf/qc//a4npWkaM2fOZM2aNQwcOJDq6mqeeuopAO68804WLVpEJBLh3HPP5aKLLurz25/+9Kf86le/IhqNcv/99wMwYsQIHn/88V3er7GxMZ8/f8yYMXz66afMnTuXM888E4BwOMyrr77Kk08+SWVlJeXl5dxyyy35Ar///vsZOXIkY8aMoaioiFtuuQXHcTjyyCOZNm0aP/zhDykpKWHmzJnMnDkTj8fzZby2Q4b9Wf5er5fZs2czfPhwzjjjDAoKChg7diytra2ceOKJeDweZs6cycsvv0xJSQnXX389f//73xk+fPgeP9+kSZM488wzGTx4MEOGDMmvHTVs2DDuuOMOJk6cyNChQ3eoIL7zne+wbNkyotEoF1xwAZqm8cILL7B48WIGDRpESUkJ1113HV1dXbu896xZsxgxYgShUIgbb7yRJ598Er/fv8fP0p/Z3/XIzohEIjzwwANcd911VFVVEQwGqa6u3ifP5zgO//mf/0llZSVFRUW8+eab+ZHAfcnjjz+eXy7g9ttv57LLLusXIRX9gQPZVtXW1tLe3p4//7PaqQceeIA77riDcDjML37xiz5hqJ+lp5dccgnghkWPHj06v/+qq65iyZIlB806MP0JqTtSd/YGqT/9T38U0dv/J5FIvjTq6ur4y1/+wsSJEw+0KBLJHnHZZZcxfPhw7rrrrgMtiuQAk0qlGDBgAIsWLWLo0KEHWhzJQYTUHcne0B/1p995piQSiUTSP1i4cCFr167FcRxmzZrFjBkzuOCCCw60WJJ+wIMPPsiYMWP6TWdGcvAgdUeyN/RH/dkxFYhEIpFIJLiJUC666CLa2tqorq7mwQcf5LjjjjvQYkkOMHV1dQgheP755w+0KJKDDKk7kr2hv+qPDPOTSCQSiUQikUgkkj1AhvlJJBKJRCKRSCQSyR4gw/wkBz1CCGzHwRYCK52kcclSVs55g8qvf41I6QBC4RA+nw+Px4PHMHZIIS3X+5J8WQghsIUDQuDYFiKbxYoncLqTiI4O7NYO7FgMszuO2tGJpgjUQADd70MtCEEkghqJICIhlIIwWiiE4vWgajqKqqLg6q/UYYnk8GNnF1CCFQAAIABJREFUgUVCONiOhWO725adJZNJgwCBwLJshHAw0xlsx8EBspkMhsdA0zQcx8Hj8eD3+916Rbh1jKZp6LoHRVVQFdA0D6qq7rTukfWR5HBDGlOSgw7htgrbtoXATKdpWLqUZf98lk1z3sAbjRI98USaYxvQVAU71oXfHyRUVEgoGiUUChLw+/F6vBiGjqZpoChs3wTIRkHyedheJ0HgOAI7nSHb3kF2yxbiGzaR2LQJpa2drtZWOlpbwbIxMxkUBAWGFxUVFPdaoXAQw+fDRKD5ffhLitGKivBUVeOprcFfXYWnqAjd60GA1F2J5BBFCJEznByEcJdGsC0Lx3HImlnisRjpdJpYIkE2m0bTVAzdj+HREZhk0u5ahIqikMlmSadSaI6C4fOiaBqZTAZN0/D5fDiOgyMcvF4vqqKgKCqmaaIoCobhQVFUbMfG0Hz4fB5QwOfz4zG8BAIBgsHggX5dEsl+RxpTkoMSgTsCl82kaVy6jCXP/pP62a+S2roVHAdvJISmaXgUHUU4bHzyH8TXrsVbWoqvrAJfZRXBqioCZWWESksJFkYJhsIEQ0F8Pi9ew4Nu6GjSiyX5DIQQeTtKOA5WOk26tY3kmnV0LVtG+6pVdG7dipbJYDoWpiXIWjYbu1pJmRaOpuBVNRTbwbQsPB4DYZloqkrA66fA6yfq9+PbvJl0Jks4FCIQDhOprMQ7bAiBo48mOKgWbzSKputSRyWSQwzbtlixYgWGIRDCobm5hc6ODsxMBkuA5gjCRVFCBQV4PX68ngC2bWFZKbLZLKZlkUqlsCwLwzAwPF7SqRSJ7jjhUJRgMIqmqjiOQFNBWBa2qaIaBpqmIzQdVXMQwsa0sghHQVNsurrbMM0stiNQFZ2qqoHSmJIclkhjStLv6R3KIBAIAWY2Q+Py5Sx75lk2vvoKiaYtIGxUVUDOANI0DZ/HiyKAdAZrSxN2UyPxTz5xQ6QMA9UfQC8sxDugDH95Of6qKgJVlQQHDCBcXEIoEiUUDuLz+/H6fBi6a2BtHyoI0tA6nNheJ23LxkomSa5ZT+eHi1i/8H0aNq4jnU5ho1BaWIjX8NCVMUlbFn6fh0pjAMK0yNo2mqahCgGOTdDjJej1oGgaWeGQtm3iCJI6ZFDRDPCaadKbN9K0ajmBt98hPKiOyHHHEBjxFYLl5WiGkZdP6qVEcvAihKCjs4OlSz9CsWwUFBRDxx8KUFJaii8QwKP70XQDx7axLAtd17EsCzOrYOgBgkEvJUUamqaDArquk81mMXQdVdUwTTN/P8dxALAsC1VVcRwHVXO9UwgVr+HDdhxAQVW96DoIy0RRBJlMIn9/kHWP5PBBGlOSgwIhBI4QmNkMTStXsuy559gw62VSjU04lgWAqgvcAG+3o6uqKrquowKaqqCqAgXVDaUCMC1Etguzqwtzwwa6AXQN1fCghcN4olGMsjICNTX4K6oIVVYSqqgkXFxEMBggGAjk5mIZ7n16zV2RjcjhgMC2HTKdnXQvW077gvdYMf9dmrY2YKmCgkCYosJiAj4fGduhua0dw7LxOg5exyYaDmF6vTR3x9ANnYJQEAOBR9HJWibpZBrHNDEzKSxAMzx4/D7i6QwxJYumgoFC+4aNlHR2klq/DuftdygZfQKR448jWFGB4fEghJD6KJEcZAghsG2brq4OlixZTLggTDAQRNM0vN4AHo87p8nwGFimjaZqKCiEQmF8Ph9qr0E/Xddzc57cLp9t2+i6njecegaHerYdx8l/hBD5/8diMeLxOF6P1zXIzCxmFrKZLKadpaW1lYC/gKKiInw+n6x7JIcN0piS9Eu2H/nPZjI0rV7JsueeZ+1LM0k2NoLtoAACBxSBLRS03Lwnkf8PdyRPKGiK27CoXi/FJxyPr7iEzlUria9fj5PJoqIgbAF2BiedIdXcQnLVarpUBUXXUX1+is/6BgMvuJC29nb3WpqGxzDw+rwEfH6CAb87F8vrQTfcCb2qAj0zWmTDcvDSRycdh2w8RveyFWyeM5fNny6iuWUrpqpQVFlGgcePlcwgMlli6TSOoVFRXkokGKSgoADdG8Dv8YKiMVyBpGOjez14NBVbOHRns7Qnk1imhd3ViVcIlKxJOhYjEY+R7Iq5HSO/q2fpVBzR1YmvqYmuhgYKP/6Y4nFjKTrheALFxaiqlpdd6qBE0r8RQpBIJNhUv4GmrY0IISgvq0YApmmi614cR6DrGrpmoKmuYZTJZEin0643KTeYKITAMIy898lxHDRNy8+REkKQSqUwDANFUdB1Hb/fnzfmVFXF4/GgKAqRSIRoNIpt2wghcvcz3DDC7jSxWDuZlElVdTUF4QLKysoO7IuUSPYT0piS9BN6OqpKvtNqOzaWadK8Zi1Lp09n7Yv/Il6/EWELNFVF0cBXWUWkrg4rm6Fr1UqszjjCzXHmdhpz2YgEDgI381DdBRdwyv9/M/5wAYm2Vta8Poe1L7xM18rlCEXBW1iI4vFgxhKYnZ3YqTRYAhGPo6ZShMIhUFVEbrTOdhySyRSxWByRG9nTNB2fx4Pf7yMQCOD3+wn4fRgeA13TdsiCJDu4BweO42BmMiTWrSXx9js0fPQhGzfV02VlKS2rRLVsOppbMf0moWCQ4kiEUChEJpkmnUiB5qBk4mTVOJm0SdjrI5lN09Ydw7RtBhQVogf9mNkMIU3D0TRE1iarOLTG4mQyaWy/H6MgglfXsFNJuppbML0+0oaOlYhjxLqpaGmncc0qKpYtoWbiWUSGDcXw+aSeSSQHCQ0NDaxcuQKfz4theMlmbRzHyXmUBKlUkkwmQ3d3N7FYDEcInFySCcdx8n/rqqri9/tJpVJ540jX9bznKhQKkUgk8tn7SktLyWQyeW9UMOh6w0zTJBAI4PV680aXz+fLz5Hy+XwsW7aEt+e9zYiRIxlzwlhpTEkOG6QxJek3uDaU608yM1ma161j+fPTWTNzJt31GxB2FoTmhtOhEKis4uv/9T+UDj0C27LZuOAd3v75TzE7u1FQQCiAg7ucmgbCwVNYyIjLLgUBGxYsQDN0jjr/Www762xa1qxB83qIVlag6waZZIq2tWtY9eKL1L/4MsI00XXNbXQ0HTdjWy4UwhE4YltohG3bZG2LdFc3bR0duZFCDcPQ8Hq9BPx+gkHXyPJ5vOhGj5HVt7MrO78Hju3TDjuOQ6KtjS1vzSPz/gJiLVtJA6GiEkimUCyBz/BTXlaOaVmU+oKoWYsCNJxohGQ4iO3zEPL4cQwFVI1UIokgQkSU4tVUArpO2nYwkikKvH46OzspUhR01YMmVLaksyiqSVOsmY5smnBRIUVVVZiWg93VgZrJoIfDNMVj6LFONm5tomP9RoafdS6Fp56ELxJBVaVeSST9HZ/PRzabJRgM4tjQ1dWVz6rX2dlJMpkkmUwSiUTQdZ1MKgVAIBBwB30sE0N3oyP8fj+WZSGEQM8lqekd2ldQUIDP58Pr9SKEwOv1YhgG/oCfZMI12iKRCLZtE4/H84ZYLBbDyEVg+Lx+Otq7WLN6NVubm4jH45SWDiAajQKyzpEc2khjStIvECKX4tw0aVm/nqX/msG6F2bQtW4twrJwg/U0wPU2CeGghwtwHBtN1zH8fmpPPJFlQ4bS9MGH27Kr5b64kXYCzTBoW7uORQ89xJZ58yke+RVGfv96mj/8kJbFHxGqqqLqpJOoOPpoQgMGoChHsMoRKLaDomgoiophGKiG4YYT5m4gHMcdGezxVtm2u6/HuHKc/DmpdIZ4PIlobkVRQFNUDI+Bz+8jGAgQCPjx+/14PZ4dvFiyQdq/uJn6BLZl0bluI6ufe56mDxcSCXvxBsJkkhlSZga/0LC6EhghKCspwhMK0JpIYQmFRMiLTxV4swptHW20agqV4QiJRJpNmzfTnkwSCfgJ6158huvRtICNmQyKrhAuCOMPhhleWkh1KsmyTZsQwqFKCRHPZGlYt5pO02TAgDIKiwvJJNMolonm9WGaWdatWEGis4vBTY3UnH0W4crK/FwKqU8SSf8kGAwQjyUpKXa9O7Ztk0ql8kZUz/ymdCaNYeukM2lsy3KT3tjusZ65UvF4HE3TyGYzqGquDVNVHMems3PbPk3XUXNtnBtOqJPJpBFC0NnZgWlZ6Lm5V16vD7/fD4AnNzezqztO/dZOPK0dxGLdeAyDM888m4qKClnXSA5ppDEl6Rc4tk3TunUsmzmD1TP+Sff6DQjLcuc75UP1hDs/ynbQVA+dK5fx2o9vYPzUX3HEV09HVTUU1W0MXK+UoKf+FopAQSHV0saCO+8EK0vlGWfylclXsvivj9L85ltgWTQrCuufex5vURGhuoFku7qJr16LIkQufNABoey4WKqq0jMrpWdNECEcHEfkJ/A6Tm7x1l6Gl227oRuWbdMdi9PV1Y0jHBTFDcXwed21OwJ+P4GAH5/Xg6EbqKq7/kePJ6v3SGPPtmTPyb9LRcFKZ2j56GOWPvkULWtXU1w+AM3w0N0Zx4mnMLJZiqMFVNQNQ/P5SWezqJpKgaGDbZJta6YwWsiGtnZa2jooDYRojptkbAvbFiTjSQYEwlQUFuHzaDiWzdL19ei6iiksRCKFEU4SjUaJGAbeimriNZBGYGYsjrFMOuMxVjVvZenqVYQLwgwsLkNNxsmmU5iWh1T9ZmIvv0xHawtHXHABpUcMQTeM/HNKfZFI+gfuHKYkzzz1N9559wMmX/VtstkMXV1dWJaVD9VTFAXbsejobHYTUeg6ZeVlHDnsaDTVQzabJZ1OY1kWiUSCdCZJJivw+3xuVr/cAr6WZeLYJpZtgWqgaF46OuJks1kURdAVayObyYLihgwGAoHcPC0vnlwiih7vUzzeTcjvob07jrczyezZr9LS2sJZZ57NyJEjUZSdL/IrkRzsSGNK0i/Ysn4d//rRDbR+ugisDDqe3JwnAIG3uITCo44mXFuHcEw6Vq+mc/kKUg2b2fD6HAadfDKZeIxkSzMCB0URuUV4c8ZG3kOlINJposcdx7ibb2bVSy/TNPd1VBu3ogcwLbJNzbQ1NSEUBTXnDWOHhVm3sX0D4W6raFrPfXPGoLPNe+XkjSw7vxCjY9s4Oc+WbTukM1kSqVR+LpaqaRiGjs/nIegPEPS7XiyPx+OGb6DsECq4M/kku0b0fBwHK5Vm63vvsfLZp9i0dg11w49GZGw6mlsY4PNRVl1BJuDD9hlYjkMm1k1LLMaoYYPIeBVWL19HazzBJyvWs6G5ibA3wFafj0Q2g6m5uhX2+Wjs6qapM0ZhJEwikSSVTIACCdPE60C4rgY1ZOP36dQVBoilsqRtBwqDWF6DjCinurKS4dUDeX/ZpyxfuZyykhIGlg1AS6ToMk2aOtvonv8W3Z2dHDdpEgOOOgrNkOtSSST9BSEE2WyGfzz5GI899SRlZcNZuaaekF/BNE08Hk/+vFQ6gaI4FBUWMfzIEQwfPpyiouJcxj5lh+uCO8C3s7/3nrXy3GgLME0rP9iXTMbJ5sILNVVFUVQy2Qxbm7bS0LiJzs4O1m9oxrIsNM2htrYcrbGJrriJJ2WzfOVqstk0lp3huGNPAKRBJTn02K0xtf2cAcmhRX+q0FJd3bRtWIWdTaCrnnzFrvkD1Ew8kxGTrqJs2BF4/AEEDulYjHVz32LRH36PlUyCgK76zaTamlF6LJ7t1FeQM6o8Ckdffjmh0gF0NjSg6AZCZN2MgI6DitvJVXKZAbf9u81bsTt29V5VRUUoAlXbllktHybYK0Qwn5Y257Vyeu9zHGzbobsrQVdHDIFAVRR3IcZcFqaeuVh+rxfD0POTjT+PjIc7vcM208kELW/OY82L/yLW3s6wI49E60rgFVAxqIpAMETGtKnf2gypJEOKC7FMk6KQj43tXSz5aCltW1ooHVDMgAHFjBw2FNUSpLMpFFUllrUwTYuioB9DgaRlYToQ9vgww340RaU5m8QQKraus6GjC9GtUBD0EvZ68Wk6hmORTVkENA1PwE906BBqq6tYuXoN7y1ZzMfxLmrqBlPo8ZJKJ+lIp7E++ghDwFcmXcGAEUfnPVRSJySSA4sQDm/OfZ2HHnoYb6CQttY2li/7hBFHDUNR3FA/y86i6ypDjxjCEUOHUVlRQSgU6RspsR3b9ms7Pb49ur5tnbqCgoKdyCmoHViH7YzGsS2SqRSmaaJpGpl0hqefeYaXXn6N5i3tBH2FrFyzjpa/P0ooEGDYsK9sb+tJJAc9uzem1qxCya3h0zO27h7AHb5QQKBs61tu14dVejomPT+HbZNYelCU3LV6/XWJXufnvvT9VS8PQa+002x3psjLvKtr74jYxffesu/KxBR9jvTEl/X9zS7N091eW/R63J29j9wZu7i4yD9z7/emUHDMqF1Js9/pMXREr8LRIwUc990b+Mqll+MNuRmDLNMk3txMNpWk9pRTCJaWko51o2o6zStWYCdTuBnQXb3qUdXeWuErHkDlscfiZDN4CgsZ87Pb0XUVhMDOmqTa2uhYs5a2JUtIb2kCZ9vrcy+x54MMO/NgCSEQDui5BRXdW2wLDwT6hATmswjaOQNLuAkwMqZFMt1JS1sbju2gKGDkQgX9uTDBYDBIpCCcn4Qs2ca28ExBNpmkee6bbHjxBVRhUxQtJL55K0NLSvAXRkjoGslkiqYtTXR0xRhSN5AN7e20t7STSGdJ6yoBw8OoY4+hqihCgc9DNBAkk8jS3t2FY+gM0DQQUBYMkE6lSAsHx1Hweb34dMC2WdW8lag/gEdAImPSnIrTnjSJWwK/rmG2tBPviFNcUUywJIJumqRiCY4aPoyy8lJmvfUmKzeuxR8tZVhZOUpXFykh2LRsGebfp3HstddQftSRaLoMUpBIDhQ9gzirV63ifx94ADNj0965heKiKPHuNmKxbioqKqiuqaa6uoIBpSWEC6LomuupUnboB325KLlIDV0zQDMwDH+f49d957t4PX6eee45Vq9Zjs9n0BLQ+PMD/83td/4HhUVFsv2RHFLstgW1778fvbkd0MA2sR0rb/sI2wYUhOJmKUPR8/aWne/sZcGxEQgUVcXCQkXDsW1QVISioKgajpUFQFE03EV5ej4aiqoCat7YcoSD7ZgIJ7eCkKqB4q7loyoKlm2hqK4PwXEEjiNQNC3XaXUzvDm491dyPWQFLdf3Fjiix+XtgOKupdBzb9sWbj9aODgIbMemxzpTFK3XykZubLFAwck9iW3b2I6Ns4MhCApqzuvQs2YSWLaJpmo4KO7z5uc2qO5dBKCqKCr5TrZjCyxh58vPnWukYFk2QnWNYiHsnKtf5ZzFy/dIab4shKLipka30YMFjLz2u4yaNBk94MVMplk/fx6dzS2sf+4ZEk0NRIYMZeTV1zDsaxMRjkPrsk8Qto2iqLiL9+LmqwC2maHgCUfwRSN4fD4S69eTWL2akZOuoHT4kXiDQVAUzGyWzs0NLPvnc2x8fgYkU/nysmyLdavXU11dTSAQcGXfbr5ST2bC/J13026YWZN/zXie0ccfz6DBgwHyniStlxer9wKLfTxYveZi2Tmjy7ZtTDOLmTXp6OqiubUV03R14PjjjqGivHyPy+lQRghBNpWg8915JObPxdBVYrE0RbYgXFZKt9dDwjKJtbdSWBCioChKZyrL8lXr8WgqhQURios9hArCFBYUEAz4CWsKAaCrpZvu9hipTIq1TU3oQsWraaw1bVJmhpRpkrUsaktKKS4soDubQlNUgiU+0N0Bk5AvQMDnI+z3kslk0YqDhCJRNrW1EW9pobgwSqgwjNbdQUgz+Nb5F9EQ6+KVd+bx8aa1HF1TB7EkGceicfVKzMcf55T/77uU1NX2eQ+yoyOR7F+6u7v43z8/yNp1a0lmbfw+H6XFhdTVDeL0009nxIgRBIPBXsmI4MC6eHov7dH3SCAQ4IorrmBrcyOvzXmd1vZ2zLSPRR99yPPTn+bqa76DphmynpEcMux+ODKdcTuRQgUri+PkEgIAOFbOWLBRNAMUN2uM7ThY2TSW7S4QpyCwbQs3H69AUTRs20YzDHeeCAq2lUERCoqmgaLgOKCpKiiuoaQoKoqmudnerEw+FTUAqo6qam4CbFXBcWwUVe0VGgXk0ni6GePAQeTXIFIQKIr7GiwnixBuJ1bg4IicV05xO8SOcNNsC9vBFjY2Tq6/LFAUw01ykKsbHBQcFBTVXfPBNF2DyCHXIUa4iRJwjSm3cwy2sBE42HYWS3Hfhy3sbc+rKKiqju3YKLqCcARmLuWp4zhYjoVw3Lk1iuIezyUbxxYCIWw3A57Wf0eiVVWnavzpjLz8Cgy/l3QswYd//QutS5dSNmYs3WtWg2nStnAh76xfhyIUak8aR3zTZnDUvHerJ3EFuHrY46Az00mcTAZvSSmDTjuNBXfdRcu77+IrL8dXWIjq8+YNMqEo6KEQ2UQSFNeo72hv555f/pJrv/MdvjphQr5BWL92Lal0mkGDB5NKpYhGoliWjeHR82W9MzLZDC+/9AJen4+6usH0PrXn2kKIHUL1eujtUemdmt00PVgek2w2i2mapNJpMpnM3jjWDnkcyyK+6APa58ymqaWD7niSusIIkaIoDe2dpDvaKIlG8YZDNHbGaNjUSDgQoLQgRGkkSnG0CMejgRDEWtrZuno98bYOzGSW7o5umuPt2IChGGSyGWJWEuE4+Lx+Sn0FFBZE6OzqJpVMkk5l6UrE2RpqxsIhIyx8IT8DCovQy0uJFBUQ8ntwbEHGcTC8PoRjkY0n8BUVENQMmpu3UhwOcfapp7Jg8UcsXv4pxww7Go/Pj0fV2fzJpyx69jlOuuZqgsVFbr0rkUj2K0I4vDX3VebNfZWuRAbbdqisKuOkk8fxjbPO4ZhjjtlhbcL+jKIoFBQUMGnSJNatX0sisYyuZAaBwrPPTGP8V0/liKFfOdBiSiT7jN32qBVVdTuQwvX0qKggciP/ipIzjCx6JjaKnFHgZpbxYtsmAgdNd1Na90zs7pmAKBwbgYKqqKiqhkDNGSyA4nqh1JwnBuH0yrCV8wcpCpoKKLYro9Do6Yn2ne8lcBwbd70hNbeOq4Oq6HljqMejpCgKlmOhIHKpQ518SCMoqApY+edwf5v3hOS+O45AVV1DBgdsy8m9F3IOk76xzUK4/itVVbFtK2e04nrverxwas5r49goqtLXUMh77WwURUPVVTeTnG3nB49UVcO2zT6pu/sbIufp8xYVM+LKKwlEIlimxeInnmDFtMcYfeOPsdNphGWiCNcYzrS2s3Lmc1SOPhbbsVwvaE5Btp/z1+OhSrW10bJ2HYXV1Rx55pk0f/oJG56fQWLdepKsQwgFRXGNEwXXY5Y3ZBTXQ9TV2UkiHt8muxDMfvU1Vqxawdlnn8Orr8zirLPO5vXX5zDxzDM5/Wtfy2VpctPX+gP+baF2vYyhXfFZjWjPcS036OAazCpZVUVRVVRNc721tr3TBBWHOyK34GV8xXJa585h45attLR1UltaSjASIplOQzbDgJJCbKCzpQ3HVqmrrKS0IEhBJIKNQkdzG2vXrKW5sQm6s3hyf4+qrpFSbDyREAOLSwkaHppa21nTvhUhBKNqj+CIogF0mklaurspLysmkUhhFPqwEWimTbm/ANu0aNiwmdXL1lBYFKGiuozCylL8RYVUR6IkOtpImRk2N3dgKwqhcBArmUSkMpx67PHMtxbw8fJPGTFsBDWRQgJ+DxvfnkdRZQUjL/wWam7hTolEsn8QQtC8dQvPPv04nZ0xLEshFAlQM7CayZMnU1VZs9v5UP2ZwYOO4Ounn8Hm+gZiGxrIKB5arRZmTH+SG3/8c3TDe1A+l0SyPbt3TwjXiOmZ9ORORekJiXNDlzTdQKDkTnUND1335EbSNYQwcYQbEmg5lmuQaW5oGr0nPSuuuaUqrkGGAE3tmfLfM+JuuemvhdLj98mFwtmusacAiord48VhW6dY1TTcdNkqNq5B0nOOyBmDmqq7oYaKArjhiZqW83YpKio9HV6R23ZwclGAqiqw7Z7wrm2eBNd4cdBUjZ65T7nAQDekD3LzxnKrlqOgaTmvnbBRNQOhOrkVzd3nc3omQTki72VTVQUhPG6YogKKUHCEyIVJgi2yCIH7vsReTfv50hCOjRA2pceNofyoowHYunwZK/7xGIpXp2LMCXSsXIWaS+uq5MIdzVgCw+On4vgxtC1anHu4nvBLdy6WA7nwRhDJNCtnzqTm+NH4IwWM/z//h6qTTmLzvPkktjah6QYFgwfRunw5re8sQBVK7/QT23SAXoEOAtf7k0wSi8f58IOFLF+2HFVVOXL4cEzT5K0332TG9OkkEgmOOOIILrzoYoYffVSPPd/3XfT629g+fXWvrN15I6y9vR1d14lEeiYiq2iqhq5vM9Q0Te0TNihx6Xk/8S2NbHltFitXrWNz01aGlFdg+AOkkxkcxSFSXICqKIiUTXW4GM3vRw/68CgOa5atZeWylWyqX49lmhT6C6goKuOI2hoqB0Rp6YrRmUnhVzR8mk4ikUZBIeoNUhQIU1dYguHTMVM2JeEwQY8XK2PR1dFKS2cn1UWlFBYFCQzwoxg6JcD6DfV8vHY5SV1QVzeYMaOPo6KyHNuxqW9qpcPM0BxLgiIoDofp2trG144Zy+vZBXyy5EOsYV+hpqQMO5Ng7WuzKR00iJoTx0gdkUj2G27fY97rL7J06QosoYPiUBgt5CsjRlFeVrHLiIT+jtsv0Rg/fjyzZr1EU1MryayDbhi89tpc/u2Sa/l/7L15lB3Xfd/5ufdW1du33l4vQGMHCZCgCEqiKJmSrF2yPZmItGXFGTnOODleYs/8MTNJfObMmcQ+dnwcJ2ec8WRmbNmJE8eOx7ItS7IoS6RkiSJFUhQIQgJIgiCAXtHb6357vdrunT9uvdcArc1aLJDs3zlYuvt1vapby7u/+90OHDryvd7Nvdqr70h9fWRqZE2tLTIPNj/4AAAgAElEQVREqgUS2qImGCQ2+E2mqIvR2lL1jMF1XKJY725PC0uNEwKjddpsGYtGaWF1V6nwSkiL1MRpAyWRqX20RV9cx7VomDFIoYhT2p1CIozAFQ4hMUYIXC3RUqZohUYJYZuSRKfaJktBBDuxUlJZeiAahEWNEp3Y9sekK/3GoI2DlBqRvkYIMNogpR0HIa2OC9JjTFG4Xf8OmTaaxlL9RJJuI200sToyiUZI+3tCydG2BAKZatSEo3AcRay1pSjqoeZLY9JGDYxFb9JG96YrKZCOx9w99+Jkc+hEc/mhhwjWNygdO0ppfIrBZBMcaTV72jYXhdoYXi7Hwe9/C8/+0R8Qt3tcb7gxRJhGZWDlk5/g3KnbedX73ke+XOb29/wgt73r3ejYoltxEnPmD/6QxmNPQPLVOs+vgyIBnU6H+3/4fdz3I++jVqty9qmn+M1/9xu86c1v5uTJ23j88S/wS7/4L/in//wXOHLk2A3U94Hvc/app5ienubQEfthE4aWrpfL2YwQkxpsAMRJwgc/+NtgDP/T//y/pNa4Lx5acR2ivLcSCDcil0G3w+ZnP8PC+fNcWl6hXB1Dey4l1+BlXfoAkcYziloxQ75SZTs2LFy4yNnHHufa2iqBSZif3sfJQ4fZNzFBznUgSGg2u+y0OuRdl0LWxWgY9EPafZsvta88zvZWm07YZ3ZqnIlyme1ul8XGFu1un0mvxP5aFRlrVq6sgQvdKMKbKOKaCsn2NgvPX6S7tsm+A/s4ecft1OemUX2f9cY2njS4ccT8zBR+1+cdd7yGhzMeF557GsecolqZoL25wbMf+yiVA/NUZ2eAPd3UXu3Vd7uMgWZjk09+7M9pbffQWuB6LsVMjuNHj9/gqvdSLCEE0zMzHDx0kOcuPk/f94ljl+3tLl98/PG9ZmqvXjb19ZEpIcBxwURAYj9cHQd0hBRDg4dk9KGbJDFJokd6JK0tgqOQ1kQB2wJIKXCki4GRI5lSKgVoDDJFum4Q3JOkNDBrOiGGeiOBbXTS5f1QxJZbzG7zpIemFlqniJQhTo0KBArNkKpoQEhrjS0UBkGS7oNIM4t28Qk7mZXCQQjbpNgy6ASrlTI2M8hgGzGEc50ZgUl/BsPVKSXUKLBV6xApPYyBZNSPmpTGZil/iY7QOrYYnbaDoZRK08+v309QSqZ5sxKdRFbndpOVQOLky9SOHkUIq23afPosRmvcQgnhueTHaqhslnjQtZRJKShMz6IcSXX+AIXJOu3OZczuMGPHYNeNQiBIej5P/8Zv0F/f4MT99zO+bx9eJoNSik5zh3Mf+hPO/9Zvo+ME50V6p91J5q4OKz0Ahm85OzvHf/t338v0dJ0wDPnoRz7CsePH+amf+VkKhSL3vvFN/Ntf/9f83n/4Xf7ZL/yvtsHWhpWVZX7/P/1HPvOZz/BTP/0zHDh0mCuXL/P7//n3uHr1KnfddRfv+YEfYn19jdfdcw+O6+Ioxbve+S5ardY3WMV8kfPJXmGMIY5jts8+ReNLT9Lf2GJmssbczAxTUuNJSScYkMRQUFnqk2V0LsvlKyuc+9JZLjx7gV6/R21iktffehtHZ+pUHY/NjR38MMEkCQubDUpeBtfJ4AhJFCdstlqcmJylVi6xvL5Fx/eZr0+yb2KcZ5aWuby1gdSGsvSYK9fIS49+FFCq5gmCiPWNbRp+h3I+x+yhY0RRyOLaCl946km+8tyzTM8f4NDp0+ybnSMT9NnudGn1fcq1Mk7f5513nKaYyXDh2S8zf/AoR2bnWXvuWZ755Kd49d/7UTLZTDpCe9fKXu3Vd7POn3uc5567hInt3MjzXJSSzM/v/17v2nekPM/j0KFDZLMeSgwQxiHRms8+/DA/9HfvI5fLfeON7NVe3eT1dZsprRNkotNJq7SUPz30p2OEFGmTIIWyzUM6qZepU4sznNxrRrxfKUzaJFjES0mLMtmeR1hmobEUNi0SJJYiZ5EsOfJlk9JJqU4aLSRGGkwSo4xCSxuQ6giJJkElQyqiSRlyCcKY1B0vpf2loa1SWec/Y0TaxFmaXpIM0SmwGidlA1dJm7y0wbSaJPu7uyjSriuhHQcwCUhheXmxTjDC7CJVQpFcZxQxpILpoZkHYFLnvuF0R0qLCDLMRxISsDRIcZ0uTEplt3OzlTGobIZspQJA1PfxG5sj10VpwMlkcbN5ItNFABpNZqwGUuEV8uQmJmm9cBlGhh3pP2LYhA7fC8KdJs/89ge5/IlPMHnHKUozsyRRxNb58+ycO4fxA4tivqiGLkrXsQn/2pwzm8uRy+cAQbfb5cKF85w6dYqLFy8yPjZGsVTi+9/yVn7ll3+JxYUFwPDUU0/yR3/0hwx8n5/7H/5H3vaOd9BoNPjVf/XLOErx1re+lQvnz/Prv/av6Pd9Tpw8yfj4+GjhIgojrq2usrmxyf75eXq9LsVSGXe0urk3MX5xGWPor11j8/OfZfnSJco5j4MzdQh8rnW7JAhmx8aol4oUxst0ewGPPvhZnvvys2xtb+JWyxw/egvHpqepJAbT6rETdXAdhZfzWFnbYqyQp16tIFyF3xlwrdniwPgk+yfGOXvpMoMwYm5ygkI2x1MXr/DC+goFN0s1X6BSKOBmXZoDn0qtgOMq1ppN1jtNSrkcFbdAkoDreUzPz5NsrrPV2mbxK0/xlcXLvOueezl1+hSlbBbR2Cbq+1QnqiT9AXcevgWN5JlnnqZWqTFerPDMJx5g/u7XMHfyBMNn2l7t1V5958su5AScefxhNnqR1UxLUK5DoBMq1drLAh2WQjEzPYdJNLlslkKhQqfb4OILz9NqNclmsy+L49yrV3Z949BegUWnkKBj0BqjY4vqGIGULibRqSGE1WmQ0uhINS0WsbKT95GtpxQ4QoFUxIkGoVL6mxlZSw+bL5OaUkglkTgkqZmDkpI4iVIqm0WoSAyxlGwbQ4JmHIdrQYBUAdNeESlkakYhRsdnaWAW7bINot1+kiSpPsmMwlOVlHYMhpYcUqZNpEXktNmdshozbLKsIQRGo5SDNmJkzoHBIlRm2OhY1AlSrc+uCMtuQ+w2UaPxFNKicxaMI4mthf3wGLB7kTp1CZBDQ46bqwwWOVSuM6KCJrF1hYz9HjqOUI6DcrwUibTXR6ZSSemVCum5DBGYkeGJAFkqIfIFm5umtTXyQGDihMGVqyxcuWobfUjPs/prCNQQ1/E8j0wmw8rKCtpoFJauOggGL8J+UhQ0jhn4fR55+HM8deYMQghy+TwZN0O71abdbhFGMX/6oQ/x9ne8k5/9uZ/n0OHDKKn4wiOPsLK8zL/5P/4dt956C61Wi1/+xX/J2rW1G1z8nrnwFZ65cIGB3+e//P7v42U8Go0Gt586xU/8w59kqj61Oy43o2Dub7mGI5AEIY3HH2Ph6adRcUJxokzQ6rLRaoOXYX6sQiWbJzNe49nnF/mrBx9ia22dYqnG0dtvp5jL091q0VvboD4xjqMd3IxHLODqygbz9XHy+Sz9QUi/G9CPIg5OT+IaxeLWFlGcMDs1ST6fZbnZoN3vUVJZZipjZLOeFYI60Oz2aQ98drodlpubTJWqnDp4ACMEl1ZWaWzuEIgElfGY2D+P0/fZ2drgoc98kpW1Fe79/jczO1tnfXOLpWsNZmcnmETzqqPHyEnN4uWLZG47TXdjnWc/8QkmDh4kWyh8T8/RXu3Vy73arU3OnnmSrq8Z8zyiJEJKRRzHL6sGQwkJcQwipt1pIaWiudNk9doS9fpeTMdevfTr62um0iV3YcVSIDyMCUfaCyUkwmiEyjDUBVl7c4mQgjgKiK+ftKdaKqEFSklLj0tNIoDRDMek5hIC0DqlZsnRJnCFQhtDnESjJk0i0Gku1aLx+f2lJQKl+cC+eR5pbTOTzzPhFXGk1XkpIZDa5kmNKIPYJiqOBqk1xHBlVoHRNlTWYI/PGITQGATa2Gwk20zaMRtamUsh0/Gye2l/lrr1GTEykFBqaOyR9qJD84xkCH0YhHQQRqeUQoOUKWolrEYrjjTaROlG5MhlUAirQRMGHGUbvpsSpBAKHcUEvT5gUJ6Lm8vTN5q42yHs9zGJtoG0MnXakIJMqQTCWvAnfjDqoIaNhnRdbvnJf0T43vcSbG8TNBr4G+sEWw2CxhZxu0Xc6ZD4A4hilE7NKtJmW6MRZhfVKhbL3PvGN/Lxj/8Fh48e5fbbT7G5sc4Tjz/G8VtuxXHULmAlBMVCgZmZGQ4fOsKP/Oj7abfbrK2vce3aNe648zTzBw8ihaBUKiGkolYbG7lYLly9Sr0+xf79+xBSUq1Wectb38bVq1dHCO3QbXMYB3D16hV+/B/8BEePHuVP/uRD/Jf//J/4Jz//86N76uX0If0tV6rVbC8tsPb5h3E7PSgU2O60yeUyePkiY9k8U9Uqbj7PY498ic8//AhBv8fRuQNM75vjWqNBe3uDg7Uac5PjiMgQOwndbkCz26eczyGlpNnp0Wj38JRDrZCnUMixvNnAzTvMz0/bs+JBpVKgVigwUSgipKCVDCi6Ho1Oh1a7w0aniZYwWSxzvD5LxnF4auEy2/0eOiO5vL6KThKO1+fJ1mo4hQIbyytcunAe2epx55teT+7APO3NLXbWtinXx8mHMXceOUmv1aG1sUYcaZ757Oe45e3vZP+rTt1ghLJXe7VX39navLbEleVVpLQ68EgHaKMJo5A4jTy5vl6q92JiDFp6KOnQDwfkMg5BELC0tMzpO1/7vd69vdqrb7u+sQGFcqwXOCEou1IqItIwXm0nZ8bm8Yz4TsaAttQ2JQ1JihroIaJiDEliLdOHJgtWy2JIjEYKd2QXLrRBKYUW1s0PpDV1ECndTgiEEcQiZjn2WRhEPBf1eCSKyCQOH93a4sogpt3r0okj3lSuM+m4CGxWlJNqhwzWqGGo6TJmiC2klEasVbsyljJGSvUaNi3WCXBIf7Q4hkzRNmvxbgAbrDuaBAtrN29xjxR9k7tInMA2nEN3NjMaZwudD1+nTWpgAQgcpEiRM0PasA1pljLdL4Cb0IACiPt9uqurmNtuxyuUGDt2C81nzhN1+wzabYQQRIMew85ba017eYkkjon6fQatxpCHZ8dLW8fFgXRY04b9t9/BbLVqfzvRxFEIYUDY7jBoNQmaTfytTZLNLYKNdfpbm8TtNkl/QDLoYxA4jsPf+/v/HYnW/Pb/+3+jlEOn26FcKnH/D/8I165du4H5l8vnedOb38JH/vzD/Mj7389dr3kNCIHv+7RaTQr5PI7jcN/9P8Jjjz/Gf/zd3+Fnfu7nyeWyaKPJZDLWRj096umZaTKZzF8bOwCE4MSJk/zYBz5APp+nOlbj3/76v6bdaVMqlkZj88qu1LgjCHj+4YdZuXSJaqmEjiKiOCLIFalks8zXxxE5l8ce/SIPP/IFhIDbTpykkM1w5eoV/F6fUwcPUh+rkUQa15W0gwHbzS6zUzUcJCtbO/T9AOUqZkplssplbXObcj5HOZ9Feg7NXp9eEOK4krnJGgXXJYoTXFzCQUjb92nrkIxymcgVOXZoH61+n8cuXaTZ7dJJQjbjPqV8kZlSmUAYFpeuUq9OcGxunmZzm/NLL3DpI5vc8fo3cPqOUww6XdaXr1HdP02y0+L2W27j/OXnKOVzbG2u8+XPfIbJ40fJvkT1DHvo68u7XqpNxYvr2spVmp2ArHIxrkKFEmEso2Rh4QUmJmtIqVBSkc+XXjJZU9fff8YY+t0+jhG4aDvHAaIood8bfO92cq/26jtY3yBnSkFiM5wsNJS6ynkZiCKE0ZgkpfyJoYbIpF+D1hIJJCJhNBO8TmQSx0nqUqeta5107Ou1BhTWmtxBSYWUVudktEWDhFBIIdA6xgh41u/wf64ucjlSRNLgOwqQ/Em3B4k1ivitxibPdDv8/NwxykriSC81lkgpdKSIDhI1siC37npa28wrIYdW6rsPNCEkSll6YPoNa+EuLYJmj8cG/o4of2K38bSW3UN7C9tEGmMbKyUt2hbFUUp5NBipUNIZOfOluJV1ETQqRcuSkeeCFBKNHhl7DCmKN1sJDEkQ8MJffpwDr7uHQq3Gvje+kasPPEA86NHb2kLHMYk/sMHMCaAN5//rH1Co16kePMSg2RwhNaTZQXEU8/TTZ9ne3uLMF5/k9GtezWAwYG52jpmZWWQuiygU8aancV13dE3oOEFHEfHAJ+73GTR3ULk8SKjVavz0z/4T7v/hH2ZtbR2jNfMHDjBVr2OM4eTtt+NmPKvBk5If/KH/hqfPnuVXf+VX+NEffT+18TEe/OQnWVlZ4Z/9818A4Njx47zudffwa7/2q9Rnpnnfj76fmZlZdppNet3eSKg78AcpffO6CeN1/y2VSvY4gFp1zGaMxcl1Zhmv7ImmSZ9DOwtLnPvLT5DVGieJCDsdqFSZRDFXHyNRkkcf/DyPPflFaqUatxw7hjGay4tL9Ps9jtfnqOYKKGEXLJoDn44fUi3m6fsBvUFIqBOEgn1jNWI0nWTA1FQZk0CgYzrNLq04ICc99o1N4AhotLsEccwgiVje2GSt26aUzzM3NkXB8VhtbPNcY5VrG+sExrAtYybdLBXX5fnGGkII7hifo16q0gkCGoUc0owRNVtcffQLVFt9Dr/2VSQiT3d9h/qhfTQ6HY7dcpK1tTWKSnHmcw9x+u/8IDOHD3Nzwthfv+L4JtSEvoJqGB6ulPquTP5d9+YzUPqbl6G9uYnvJ2TdPHH6WR0mkEfxO7/z//DIo8fJ5rLk8jne/MZ386o77vpe7/Q3VXEcc/G5cywuXGbgBzz6yOdRnoMnBVkjkNJgHJdOp7uHfu/Vy6K+vpsfXKd/GhpPDMlCMEJmpEVXbN7SbtaSlNZ7zhWSKA4RgFIeN2hQhDW3sFQ4S4cbBtIKM0RThLV2RmFUYpuW4WukpcqtJSGXIk3LzSCJ0Epb8wwtMcqaL/R1li8FPovxgFNO0TY8KSI2tF4HOzESKDu514kNFVaKRMe2WZSpgYQZokTWJU9CmhVl9VyMxiNOG830gLENlUjHVwlnZPM+xMJswzZEwGw+kNGaBFDCTTVQjtVKCXGd3sw2sXbkDVIaEBYBHG5PJ4ltlG+2Mhp0xNJnPsWXZud47T/6KZJBgJAGHSV0167RXlxED6KU22jHa7C8yqP/8n+jdvwEcavL8Do16flTJuH0Xa/mC498npXlFZ46c4aZmRmevXCBN7/5zdRqNR588CGMMZw4eYJbbjmBVAKURKksKpvFKVcozO1Lz6dJJwqSmdlZZufmRlRRgNtPneL48ePk8oVRQz42PsY//YVf4E8/9Mf88R//Eb1+j2KxxHvvu59SpYySDko53PN9b+Anf/If88EP/hbT9WluO3kbSZLwxS8+wTve+W601pw5c4aB76djRnp/7n4YDZ0B7TsPx2lXxyXY++AK/AFf/stPsLVylSP1OTbX18HJc1BlOTpfB6F45DOP8KWnzjBem2D//AHanQ5BFFHKZpnI5ilmsyRoOmFAEEf0/IBCLstGp8tOt0u1XEZozcH6GO1uHyNh/9Q4aGhHA5oDn412h1q5RDmbQxvDRqdLEIQMgpBLq6vsDLocnJrm0NQEJSfLs0srXPV3uBb5rGesRrVGFl+HXG5tMJstcWRyH+PFAv0w4IW1RbaTgNmxKZzpAtsb61w4f44ojjj4uruQg5DNhRWq+/YRXV1iYqrO9tYajY1Nls6eY3L+AI7z0rPTf6nt78utpJQvGRTle1XGQGtnm0wmT6lUIRGCSEO2UAQMS8sbmFSPmyRweP5WXnXHaV4Kixs7Ozv8+//rN3n22fNM1+usrW/hZgskQcDURIkoSfAHPba3t/dQ5FdE3agm/1rn/PrnxQ2vEV991vLiDM5vak++S9TZbyJnyuqjkC42sDfVqiTKGlIIBY5EJMkImbH7qofiHxQScNCJRqUZODrR6LRhcKRzXXMlbHOSCIwcapaGGTlAmuOUCqqQUjEwMQkO0nExjsZoF6GHeVgJw0ys2EnohoZL/Ta35gp4EjpxiJKKrFD4xHg412moxAjVUcI6ByY6ThsXm92jh5Q8gaVAml3HPjuZt6jb8HyllgQ2/POGsVapxsduz0mbnSRFraSQJBaTG+VzYUh1W8MLIkWuRGLVWVKC0CkalTZcCFAKc1PS/NLzHQY8+we/R/vqZbpLq5jQGmo0Ll1i7QuPpnqmYWNvKY5JN6Dx1FlLjQSsaYilgsZxwpNPPkF9us6lS88TDHyOHjlKkiSsrKzQ7/cJgoC3vu2tLC0t8cDHP0omk2VmZoYwDMlmszQa29x5+i5c1yGTzSCAKF39zmaz+P0O+UIBRymUUuTyebsX193sU1NT/OOf+mn6vR6DICCXy5HP59Fa8773v58jR46ilOLdP/gDbO9s8+CnPsXdr7uH9973w/yH3/kgK8vLhGHIRz78Z+QLeVqtFi9cep7bT52+4UEzQp+GqxXDcRV77mzDRnjl2ec4+6mPU6lW6Pa7ZEplxrIlZus1AmN45NOf46mzTzEzNc342DiNjXV6A5+il+PQ1AQ5HPxBRKQTuj0fVzmUchliDN1wgOs65IWimM/Rbg3wXMV0tUJzu8tyY4dYaISS3DY7i3AkiYat7RZ+HNDq9nlheZltv8t4vkxRenR7Ac/urHC1sYEYq1IoTlFfg9lilYbSPLtylYMqx7GxOQpelrXmDkvtLTSGA9kaItLIrEthbIytrTX6F87RCAecfuO9dDstBkC5ViU3GCDGJoi0ZOnMWW5/+9txyqXv9Wn7G9feJP7mqb1z8TXKGPpBSL5UolirsLm5TbFQpVgtooiZmqrz+jfcjesqvvLlc0ileCk0UgC+79MfQL40TqZQJVeMyWWL5HI5arUaa5sNtra2aLVar8hm6vpjHjKOdr8evmb3599ga6PXXn95jJblv+Hwmuve60UbucG0Slz3vRHVbBfYEPZnVnYyNI8bvtR8lSbGzkd1kqQyHznc1Gj6IuxEO50vi5F8RYhdfwFuYIqJdP3Y7IIyo/Eczq+tlCaOIoSQOK6XLvzsjty3Ut+A5idBWkMJjDU9QKSuftLS7eyR29Dbob5nROFLJ3BSSIRxiYjRGBusKwUyGSIwGpREaAOxscaBwtgAOyVJRAwolFbEwhAbPQqyRQhCLTi3vYkwMdJk0sFI7DkcdbR2vwZC8cVOi7dVp5BS8Vhjk06ScKxa5czWGidq49yRH0dJjbLQEpjU0l1KhLKW5VobEmLbKDFEggSIIaI0nOyTOsRZq3QpVNpwpRcY7DZH7J5oG6wrUwQm2b0Qb7jpbE7WSO+VOh8KXKzQzboHGpOgtcSy4kw6JjcZzW90r9qzpYOYa3/1acCOr0az8pmHGKytDfOVr6sk1ZXZBtGyUq0JiKX7CGZnZjl37mkOHz6CMfCFLzxCEATceuutCCEIgoCN9Q0WFxbwfZ9sJuCZ8+fZt38fjUaDKIo49/RZSqUS1VptdCePj49z5OhRHnjg47z73T/A5OQEruviOA5hGLG0tMj4+ATjE+OjvS2WSpTK5dHXQgje9va32303Btd1ef+P/Rg7OzvkC3nuu/9+piYneOTzjyCk4O9/4AOcPfsUCwsL/Pvf/E3+91/8pVHI9dA0Zvdhp3fHNX2yDTGrV2qFvs+Zj/w5YatpnT99n9tmDzA3OUbsenz64w/x9IXzHJ7bx/FDh7h45Sq9fo+8UcxOlFFaEIQRnqe4vLSOpxT5fIa2J/GDmE67iwgSvJLBz3jUxyvMT46RCFhtt4iloZDNMletUMpk2O71aPkDyoU8nZ2AZ9eXiZOY+vgEk7UaW3HI6tom290mW36bYpxHbKyRDRMuBz6tOORkfZ6xbkAwGLDYWGU77FEvjOG5LjnXJZPLMBgMCFWGzPgYYafP1We+zHipwrG7bmejsYNXrZBoQ61aA8dh+dJFtldXyZdv+V6fsr16idVeA/XNlXRzjNXGefXdr+X5i1c4dPgoR47M87GPfZQYiVcc5+D8fhYWlhkbG+O6D8qbupRSvOrOO6lPTTEIfB544C+olKvs37+fcrnMgQMHWFxc/KoB86+U0mnuqTGp4ZVFCG5oXIZa+a9+3ne7Lht/s5utakEAsAZkwyidXfdfkc4/9Ugmct1rDRiT2HmjSaORUnBAa7s4LzFE0QCdaDLZAlIponBAGPpWniMdlHJT1plDMBiwsXKVBMjn80zO7Ec5LuGgy+riAkEwQClFNl/E81ziMCaOY9rtNoeOHkIqBxA4jhxp4W84LqzMxvWyOI5LHIckcZRGAAlc15rkhaGP42VZXVrkkc98FKVy/ND9/4DJ+ux1zdm3Vl//Sh7RzIRFoEaTsHSCpjxsWmz6muHrxW6DII0EY4ilRhqJMBItIRbgaIVAkEiDMAZHKmJjSIzBQRIJgxYaqW3TpiX0dMxzO9ucqE2QdRyMjilKxX37D2M2N/hIu4XvWqe+4W6N7MqNxiiH1UHIThKTz2QYz2TZHPRoRAHjhSpf3NliVuWZzeaHvz6yydYko0OUYrhKZE0dtI7tRQekBoS2KcLSAqWxFuoGjZSWUmiE3r09RkjTcCJsS0mZhvCC1VwNTSesmYdMbzY9sk6X6c0hrcOgdXK3Zh0GlIDYiJt0Oi1GTSiAMQ67McmC/vLKDWsjdhFCgHAw0qAcD29qirFbb2X2++7FKRZIuj2EFMzMzTI9M2u3ZxKi2OZ6ZHM50HD69F0sLy1x6OAhlpaX8Pt9Dh4+zNzcHIMgpNNp0Wq10DohCEMOHTrE4sIC09N1+v0+3Xabv/zExykWi8RxxKvvei2J0Xzh859nem6Wu193D0kc0253OHL0CK7rjvQEL554GGPwPI96vQ5YK/a3vP0dvPn735L+HN79nh+gWCrxL37xFzlw4AASqE/XqZSrnLjt5IiOKITA87wbhvil8GH83aghKrVx8SJrTzxKwcvQ7XFU+5wAACAASURBVPvMTcwwXqogvAyPfvpznPvKl6mNjVGt1biyvEyv7zNWKDGdKRH7EZu9gP4gYKAjxkolpJYsNbfxowCEIqNcilmP7dinLAzZjMtmr8fq5jaD0Orw9tXKZLMezV6PdscnNDGr65us9zpIJAfm93N4ZprnFxZY2dkmLuTwa2WUpyi0e5SdPGtehM7nmWk0GReKMJ/h6vY6W90W9WyJUiaHCRNyXgZjwB8MaEcdnGyGanUcf2eHa888x9TEGJV9M2w1dshO1GjvNClWK/SCLVbOX2D22FG7Kv41qBZ7tVd7ZevFq++7zITrV9JFqp6QFKpT5IpZtncaHDp8gImJClevXqHVatFe26R69jxPPfMC3a0NarVJXirP7iiKuPjCZbz8JBKHjfUG++YOcPToUY4cPcLy0jKuq2h3miQ6wfkmFCcvpzJG02pusLJ0BakUU/UZslkPHYfWF0DYuYFyXNssRCHS8VK2l5WGJCYhCUO6nSZR4FOuVlldWeHaygKnTr+GbKGS2pLZxf5g4JPoGNexmvtB4OP3+5Qq1VGe6XChWscxiY5H0TqO41hGkzFEQZ9WcxO/10apDPXp/Sg3Q7vTYtBvEUcBjnLIZHJkcgUcJ8PVS5d4+rFPUxkbx2hNfXaf/Z1WA78XIBxF4A9wvAwCgY4i2q1tjp+6k854iU63yea1RRwFmXyRiak5PC+b4juSJI7Z3Fonny9QKo+TxDE6Cel0OvT7Pvl8jonJKYwwrL+wxkMPfJjttUWa7S6ViSn+zn0/juO4fDv319e/gmWKzCSAUrtPg0SCcBDSA2IQAiMVQthMIAsMCdt1S2uLKY1CSMEgSbjS7RCQcLxQwRPW0U4gCAUEwCCMKLsZMkKhlYOR0IgGrPXaVD2PxUGbW5hECGmzhbRhQmVYGrSJjURoG1I7pPdhQGhNXRoOFQtUBjFxkpARiqlMhee7bY7my7QDnzl3gkrGQwuDTLVHxiQYbRDSMHTYQwgUtlu21DqdTvCtbbqUEq0Zketsn2AbrxsgUntnpYBTqqVKj2v3QWwNLJS06i5D2kSlFvL2RkhS2qRFp6SUJDqFUCH92uJnjnJ2nRVvorKsUDUanl1E0VhsSgiLEgKkTarKeuTrs4zddjuz97yB+p13UJmZAUex02xhlBqBeUlis8KEUXjKckXtw0Kwf36e/QfmkUJw4NAhdtdqYHpmlla7Ra/XJRgEZHNZ8rk8OtGEYUwuk6Nen0YIgd/3ieOI+YMHWFtbp1qrsbW5xScfeIBKpYrv93n4s3/FxMQ4ynWYnKwzNjaG53lkszkqlQrFcoknn3iCQqHAydtuY3Nji0qljMGQ8axpyvjEBAI4fsstYAxHjx3l6LGjaK05cfIESikSramN1fiJf/jfU0mDkBkd1SuzwmDAcw89RF5HPLu8xPz+g0zlixSrZc6cv8CTF75MqVhgeqrOtbU1ut0WFSdHXiva7Q6dcIDKeYQmoV4uUywVWNjcZKvZwHU97r77bmrSJer1KbgerTDgzPIKOSHxLNZNTrqsru+wuLFDFCdkXJedXocgSZAa6uUa9fExPnXmiyy1GwidEDQS6hMzzI9NIjp9rm6t0vUUR3QR6eZY7bQYSMNAh+Rcj4LKEfUDpJT0fR8tIIxCCEIqbg5XKJxCheXWFr3PP8zt995Lvlaltd0kIsHr9ynls6w9/xxhGJDJ5dNn2UtjMrdXe/W3XcYY4iRm0OvSbm3T3N5iZXmZ/sDHNQlawvyR45y87U4cJwvA/oOH0Sbm0vPPk83aCI1Wq8XKygrj4zOE3T6ttR2yLjjpxPq7gU69mGr27ZYxhtWla6xvPYrneHS6Pr0w4EtnznDhwgXiOKbba1MbqxKFEa7jflU0c4Si2L38qvv90imTolCGfq/FR/+/D3Lh6cfJZjymZ/bzunvfwsz8IcIgwnU8et0W2UKOKIrYXl/DyyiyhRJhmJDL5gmCgLXlFTxPsbr0AuVqhV4voLGxwb7ZWcambVZnEAyQ0s4F+36XYOBTKZZpbDfwMjly2RyJClNfAkGSxFy++CwLLzxPxnMZBCEHjx7j6K23o2PN5rUVorBLv9/FyxVpd3bI5Uvkc3lyXoZ2e4tup0W328J1MxSKFRAJXqFs5Som4YULZ+lsbxLECZlsifGZWZLYEPo9Bn4P5XjMzh9iem6OC+fOMlGfpNfrUsg7qMghCHz8vk8ul8PNFIiTmE6rSafVQCcx/a7P6vISg36fOInxMhnMyROM12epVEoU8zk6WQ+nL7l88RniKBrdX9/qNfUNmqlhVlGSmtENdTYpvc/EYHSKWl1HdhQKQZLqhQRhYjjXazCXK7Pe2SLCoatDrgUu85kCWloXu3YYcNXv0I0S7q7NIh2H9ShkEMc0gz4LzR3eduAg7549TAZp4RYDMYasUFSUgybCSAtjGSxwJrShFGveNT7Be2qTZJWi6uZoRQluBir5Ao9vb/J9E1NMqgwaAykVTwpJojU2YFen1DtpmyuV6qYSS7FKEjPKB7KrTxLS/KmR0x/sPhCFBKPRZjf0WJjU3CIlexqdWsSn/FMBI/OIRA+phTaTSqBHHFVjDEn6NpYNKYHYbk9+dxyWvr0yu3N886LvAxqJSvmzKl+gMDvH5KvuZPqee5g+dRvlySmcTNaOGRBHERNjY8zOzOA61rY+ThKiyMLHURQRhjbLIwgjotiuwiSJHtEsdQrnFQp5isUCIFI6nUXP5g8cIIkNruvwzne/m8ZWw2atCUk2m8PzXBJjGyApFVEU0m632d7epu/7TE1N0Wld4sIgYGJinAsXLnDg4EHuu/9+Pv+5h5mamuTI0aP86Z/8MSdOnOTSCy/wrne9k0wmy9raNTwvw6FDh5DyOn4yIJUiTpIRZfDO06dJtGbg++yST19ZNZwo7KyscvWJx1CRZrpcY7o0TrlSpbGzw4UzZ0Br5uvT+K0WA7/LTHmM6UKFjOfRiQfkjEsYReQdh8pEiUtLK2x3+mS9PLfcegvZQUKj3aTsZcjmPLaCmHypRLDVJEgCJioVRMalqxOubqyR9AZIAa7yyEuHcqFIYazMl567QCfnkps6xsbyAvlWm1I3pJ3zuby+iBdHnJg6ggoiFvtNSvv2M5XPM25mEQI2tnaIgggZJ0RJTC8IkY7k0Mw8taINL7/aaTKZmaS5vc32C5cZf+1dtOKYTMZB9vqUJmp0G1sMut3UIv2Vd93s1bdXL5ecpK9Vw+MzxtBuNfncpz/K0vknuLywQH8Qks/lWW40SRKXBMPtp2/jLc0tqpVpwsGAjZXLFDMKqSGbS2g3FzFJwi0Hq6DyVCtjCNHG7/V48C8/zPT0NMJ1yeWLlIplSoUijlKgZEq/Ssd4SPtOF2aH8wQlh0Zb1+VbYhdbrSRjaFBkGGq/0bufhXbaYreljbbEJGHnQaNoGGB1ZZFQQ05JYgFGG5589DGm6nVqY2UmJ8dp7jQQRDx95hFcx0GSoOMY3w/YaPfo+wFCR2nofYByPYrlMuPj4xw+fJhDB4/ifI0m7OYtTaI125urrK9cJeh3EDpDp7lGa2edfLFElMRknAzrG0tUx+qEcUAuX2Bl4RnarS6DYIDr5lHS5ditJ8lXS2D6OK5LkjQYm5wgky+g44goScBohPBwsxmq2Rw7jTV2dtbw/R7ZXIZ+t4lyXFTGRWvDCxe+wsOf+ChxGGGkwFGKrY1VZvcfwPU8/EEXz5VESYL2LSsnjhLy+QJeNke5MkUmW6Dd2qLbaeL3eqwuLpJxHIw2SMfFcT36/oA4idBJwurigEymiE4iDJq5w7dw7MRtXL1yhfr0FJXxKVrNLRAxOo5ot1qUSlWazW0qFZFmzgb0eh3WVlfBCMbHJ5jbvw8vk8Xv91leuMrYZJ1MNk+pVmX9msDzsnSbW0RRSCabZTjX/lbqG9D8gJFuyFi+mBC2qdKx/Z5UoJM0a0paHpm2M3glFL0k4MHWGr+9vMB7pqY5YBzunazTCH3agU+SK9BJQq52OywELVoaJlWGvknIkeV8Yx2TaF4/O8fxYpUsCqnsKkqcOtm50gFpOFks81fdDQY2xRZHwMlsCTPo8ab6JO+ZmGVG5dBS08XwkYXLJMqwL1PjStQjWFvhvn1HyA4peUIg5DBqV6ZmE/ZhI9LnjUmpedI4aBlb5GrIexUglZPqmWxe1pCSN4L6R8YT6ZbVsFGyVu1GWGqfNqn1ORaDSpmPaGEw2hqqa2NDiId8WUd5CEzarFmqplBWS2QbgpusUuQJPXxgpx/ESuEVi5QOHKB++tXMvO51TN16K8WJcaTj7q5cGTH6oBiuMCgpcRwHx3H4GslMKQ/YnpckSYhj+yeKI6IwIgwD+3USk8QJiU5G58xx7Ht4XpFy2YbuSmndF/fvP8B9900jpWAQDOj1ekghWbu2RhzH5PI5et0uS4tL+IMB5UoVz/Not9oYY3j+4kW2NrdwXIennjpDkkQ89OCnbNOmDRrD7afuQArBRKrJKhYK1MbGEEJYpyRgZtomzGtznYvmK7CSOObZxx6nu7mJ02kzXp8ll8sRAuef/BK63+XAVN3Seo3hQG2KsXwBYQxhEmEcBYmh7Ep6/YBnriyx1WoipEOxWKLqOARbLQ7N11lvtjnzwiKdOGSuPk1+aozjh/YxM15mbW2bcwsr5Eslmq5D0ukw7ngUVYYojnl+u8H5nTXiKCaTy3FraYI+Dot+m2hrQFE5HClPklMul9tr9D2XWn9ALjasNLbJuC6TB/azubpOf9Cn2+2Q9XLMV2eYGqvgKMVmu0MShlRLReoHymxdW6N4dZGxwwcJe11CIRGDCIGi19imMjm510rt1bdUOl1UfWlNer/5CsOQzz38Of7iYx9j9doSmaxL1qngG59OKIlUhm5/QLVapdMJeeThx6iUK3iuw+bWOsVygWotTxQOKJbGCP0uScElXzuKcCRKxCgpaO70ieNFEmGQykMKByUlQmv8KEQpF4nAdRyyxZyNc5ESIWyMxlCHrZRCJ1aCoBONVNI6BUdxysiBWCd24VLY3KuRBEHYxmuoSQZG51aMaMCSjdUGhWKJk6duodfxiTtzHNo/jswoTAKIhLGJMmPVKs9c+DJGa5SwFgNJrHno0S+wvLLGW+69B2EET509R4JCC0mSxNRqY3zgAz/Ou975npdYQyUQaFYXXyDwexidIBDkCiXaOw2m9x2lWKqwfm0B6Tp4nken3SCRmsZ2l0IuSybrIKUkDgEF3U4LncQ4uSz9nk++VMEf9NDG4GVzuF4GIR1r7IYhk83idxIcBZtrS+SLZbxsgWZjm+fOPcX66ioGeM33fT/r11a5+vx5Ou0Wfq9LorPEcYjrZki01SNpo4ljO0+SUqCUh+fmGBufJpvJcuXiBbavLREnEV62SKU6hutlKeSLrCxewfEytqkRbXKFIgePnuCWE6dYuHqZuf0HmJiYJIhiCsUS7Z11Mq5Hr73D2NgUcaR5+swTTExN4LkOjXYbRzmUxqpki3mMso2/52WIgohoEFjWThRjEo3nefR6bfxel2Kp/G1dR1/fgMIKe9KGaTgNSxEEx01nZSn9T8cIx5pVGGkQygWj2Q66/OG1ayxoh6u9iLGSIeNlKcUJ67LHA40lOsZqCsoF2xnXsnm2B21KWY/XT0wjhCQnXIRjmxCbOSUQRAzX2QfExImbBsJJNAppQg56gvdNH+NIvkJeuAgNoTBkjGIml+VCt0uxLHiDLFH28mTcDCpJ0qDd1KRB2neRxrNW5EiUZKSHsg8HkWZTCSQKjU41S5a25qTOhEk8DB8eCgzTG0ykvSqAbX1SnZZASGVXgNIHmtDaUiMdDyME0mCbqBii6wwmUmsKHCGJtKUiYuRNOptOre+FtKtqjkumWqF8+CiTd7+W/a9+LRPHjpGrVpFpgO2Q7jAiPYy0ajeuGI7e4WvcKMPVOQDS/JIbQgftN0aam+GfRGuSRNsGLElI4phEp/q1VKjpeQ7a2AdYuVJFGJienub6rZ++6y4SrW2zJSXFYpG3vPUtdLodPM/l5G23s7qygus4rK6sEscJ1WqFQrHIwpUrLC8tksvlqFarGGMoFIo0mztEUcTE5CTj4+MUSyUyGY+5ffsZOka+UmoouvW7PS4//jh64OMVS+S9PLl8lvUrV1hYWiBXrjI2MQ6xZrZqTUZ6UWBjEQAdabLSIZKaxfYGJtEUcXGlR6VQJp9RTM1P0Q9CQgmxK8kmDnltOHRwDq0TnnjyPF9ZWORqp4GL5NDsAcam5qgaB38QcLVxje3YIa7WaC8vc1BDTJfVeMAgGjARxziOw2Jzg/7OGrlqlVpiMJ0Oq8kOk7UqhUKBXt8n8hT9OKCYKTBdGaOSzyOArWabzXaToudSy2QYZMCXEQsXnqFWLVPI5xiEEVGnSy6Xod/YYQR5v0TmLC+dydV3vm4md7Qh+vFyzBIyxhCGAR/+sw/x4CcfoFgucfzwNInfpeNrSjMzIARxNI5SDlIKwiii3WqzubqOUg6Tk9PceuJudnZ2iMKEen2ajCOoTNYplSdwHcW5c2e5/MKAhz73aVwlkY5lAg1zvMAQRzGO4+K6GUrlElNT42QzHlK5SCVxlCIMI+I4wvXS/EOl2NnesTEuGHQY0w98pFK0Ox2iyMo2XNfFcxyK5RJCCAr5gmVCRDEy42EMuK4zOseu49JtdihmMxycncKRDgw2WFy8yMRkCRdFb+BTKBVY21il71uGiKMcwigiCkMcN8epU3dw9+vfwMLlRU6/JkdtYpJezydJYqIw4Y/+6x9y6OAhTp489T28Cr75MuniexzHbFxbIhj0SJIE5Siq45NM7TtCqTRGp9fEdTNMVCaJkghjDM2dBoVihdvuuIvt7VWajVWUk7C+usTMvnkc1wVjiKIQAN/vkS8UcVw3NbGw12sUhnTaOwjlMFHdx3Zjg0HQp7XT5IlPPwgYXvt9b2XmwCGEUHR8n/GZebK5LNlcjiiO0dqytHQcIx3XunQrmdLkBEkSWoaPACOyOG6B6kSdTmeLOAoIQ59StUbg99je3mIQDkApjtx6G9NzB0BIrl55nkwmy9jEZMrsSgjDgGDgU8hn0Tqk12+zubrBtcUrKEdRKORxvSw6iRj4XaLYXu+iVLXsMcchjiOUlERRiDYa5Sh6nR7t1g6T03Pf1vn9Bqq/62anCNCJnfEbY1ED5e2iVUML9eHqhJSYxDDmFXhvvc7r+gPm82WCqIOUDgMSLvT6LAx6CJUFz7DV81EJTLsOJ6ozuEaSUY5tWsT1WqNURyNU+jPB2qDPQ9vXCIRAajBCkhiHJ5od3l6d4ogQFj2TAke6OEbw+tocr6r6jGdLeNoiIUJaSp6UqWhfaKTAQtppnhZaotPlGnthgRFWe2ORpmTXZCLVQV1PEXOE1ZGJFCkYfsaI9P8W7ZKpBiq5ASHUxmqjhBQ2hwtBIjQKRUICStGLQ7pBn6l8Jd2OsHRDRJrRxWhV6WYpg0G4Dvn6DOO3nGDu7tcz95rXMH74ENlSiWEQ9I12K+K6v7+zdf0Hv23U7NfXN15fbdKSJAmN7W06Hd+6+ilLMRxlrqTXlxk1ZwmuY6MB8vncaJunX33X6FKfmJwgSTRxlNDtdAgGA3r9HlIIfN/nysIsAiiVy/j9Ppeev0S73aZcqbC5sYmjHNZWVxkEAyampr5LI3bz1+bSMs2FKzQ7bSbGp6kVMph+l+fPnSPUmumxmg0MiGJwHTYaO+SKeYJgQM71CP2IyFNstncQKAraPqClkNQzOUqOS7vbZ6nRxPVcsp5LFGi8RPCVc8+z2Npms9dk1e+QdT0OjtcpBYZiyWPQHXBh/QrrQZuNPpRLFQ6PTYAxfKW7hU4SJgDXkRRzRdpRgFKCeiaPl2gSL+FIfY44iuh0uzTCNk4+RzlXoOxkqeWKGGPY7LTp+AFjhRKVcgE/DNnc6fHaUyfYWtrCX1uncPQI8aCHcAVV10EEPbQ2qJsxTeFvoXYdsF4a6MrX28fvVaP1Uhi3v0kZY0jimL/65If51J/9LuVCFpkE+E2faBCx8f+z9+ZBll33fd/nnHO3t7/X+3TPPoOZAQguEBdJpgjRpm1ZVllOJDnFcvyHU6WKXU7FslMVhZVy6b9Y5fyj2CUnkcpVVmLHiS1TrkSWZUmRIlE0LXEDCGIhgFl7pvfut7+7n3Pyx7nvdQMCAVIbIQK/qanpnvfevffd9XzP77sMIIhTfM+v5qEtQRhijCUmRpeW69dv8aEPf5SLFy/y4NEOnq/QaU6tXscLYDadUlhNrdkgiuo8du1xAmURviTNUiwQ+E5Dq7VGlgbpKwpjyJIYioQCj+FwSJpmpGlCHCdoo8FalHKTklHkBsrNRoNI+RTaAa5aRe1VUmKLkngaI6wli1O8MERKgY5nWAtp6nQ5RVG6rkmhuXDlFufPb9LpdDi3uUKZJSRJTBAEDIdD4jiu8sjglVdeBCzKaLxGHc/3CPyAL3/5q+RFTl4U+NMhUVSjXl9CSY/R8QG/+u//PTdvPoHn/cmwjRcCyizl5GSPLMvAWjzl3O6EdJPwSTIjzwuEVBTpDFAYozFGU5Ql3eVNpPIYHu8Sx2OKIqcoimpC3rFsPM93TB0DQklkNV610oG5wA84Oqys6XXBeDQkLzOe+OBH2LxyhVarx/7ONg/u3iafjAjPbSGVQhpN4Icu2kgbNNp1FaWH5ymUVFhryEsHVjCWMKy55goBpkwY9fuEtTbt5TUuS494NiWMIqQQvPjMFymLgg9/78fJMs3O/XtsXbrszvFSU5YlSrrO6qB/jBQSzw/ZvHCZPE052ttDCIMsNGU2wZQOjCrh02hEC3qq05BVnVtrmU1G1dj7tNv6zdZbaqbmNL5TSzjA8yr91Fz3Y0Hh3uOdsY/TlqZU/PDGRSg97hZDfvcgJrOae3nMRBusksSmoBbDD6ytsxRGbPg1Vryay1hCYqRdtG2EdHolZ4doF92j81GPHzp3nv95d5tjESBEgbCaYyT/ZG8bieSj7TXknIgnLEuBTxuPQhuMrBzhjEVX39OZSLj1qrk7oZCuuaNN5e43N6WYm0vMP6cRQqG1rkJ+HQWt1M7Rj+rdcp6fZcFKB7qMdV0PW5GgXXe9epOUCCXxg4A0ScilQWpLalPC6j0znfPCdJ8wDOl4Vd4RVVvfmgW4eztVc3mZ9/7of8XKY4+xcuUyzW6PIAhf4//vrPi//mDg7AUg5R+99fsbufDFsxnHh30ajSa2tCRpSl7kWOtuPs7RkcVMjpDgewGe7+N5qnq4OGUTOLtPXX229EqCoFd1w9wMkTWGi5cvO4CG65K958knmU6mTg+WpfT7fdI0YzqdnJ5H77DSumT7pRcZHh0TNjp0o5AwgOe/9Dz7gz5Rt4vEMj7uEwUho3iKCHz6kzGtsEaZl8yKlDR1kyYdGSKUIQpCNptd1qI607Rgvz8gUh4Uho1Wnc7GBru7xzy/v82uTri0tMzTWxdoRg38Eo4GA8ZZzr3DRzzKxqTWcOvyda7Uu/SPjnmY9LnS7rFca2Byd085Hh+jTclqs0cxGNGsNalHDYo4Zef4iH46YeX8JpEW9JZXUKUgznMmk5hCWpZqTZYaDbSw7M8mpElMvebz1PuvcO+VQ8pkjB94FHlO1h+hksRpLd+paIpvHzDwRvesd+ubq/nY4/lnf4f/+5/+FH4ZY2WLYTzmZBKztb5O5Jf0D3dZXd+g1VkmCEKSJKMsDWVpaDRqhGFIsxWyu/eA/vEhm1tbyBCyfEqaGSbjmOWVJSJPMJlMyLLMUcojSZLM8DwPXWrHktAaozWe57lJVms5KXPq9TppmiKEoFar0Wg08Tyvmux15g5Jki4mAbGGoiwJo9qi0yGloiwKTEUTnJ9DuiwpyoIojKrMRUcb9DyPmgpQl0oiZfGkodHq0Dx3Hs9TpFlGL4nxPZ9GvQ5lglIev/7r/54odM/C0PcJhcTmBZFSTCfH3D98RNRq0mr2QBpSk3Jv+y7D0QnLS2v8SblEZ7Mho0GfoswRUhJFEb2lZTrdHqfZSM7HWCKJogayp3j44B72K19kbfMSzVYTz28iTEwyGWINDPsDpCeJ6jW01uR5iuf5lZefIas6O2mSUOaCZz//H9l98IB4MkX6is3zW6xtrDEen2C0JqpFhL5PIQVbly4hpEccD1CeoshztNb4gcBgKHXpOlSVPl8qSZHl+EGNc5cusbt9n3SWUmQpWZaSzF4AYegsn8MLIoq85GD3Dko619iXn3+B73r6E9y98zKFyVleWafeaNE/dhIePwgoipyV1XME2w2GJ8ec2zrPxWs3GJwco6QmngxI4wkg8FREq9tmPBpQrzfQWjOLY2r1OkpJ9vcf8T57aiP/+6k3B1OiMnkw9rT7tNBP6VONi1QgPCgLB3qohmtSgTH4+FihkEZiSsNzRzuMTEmuNY/V6lypteiqkMfqXXzpAm6NAFm5Xykp0YjK/pvKse5UDGktNKXisVYTT5qK9iawwkcLwQtZyU8/ukd4QfGh5hIKj1yUlNLy2dEx92cJK5HPhxpLrHsh2upqzZXGpDJ6sJUWaq7LmQcYCzl/7/xqdsG6SIk8dYSgNAYrnOOec9czVafrFCPoqvM0/yNs5aUv3HqlFRD5yDAgS6ccKI1f5GyPD7nZOk8NKBGcaMthNqUZNfBqNYrREFlp27QViLcZ1auztsb5p58miiKCeq26YdvKDIJF5sDBwQFpmrKyssLGxsbC9vv1bkSnFIg/3kqSlDAIKfKCl772Eo1Gg2arRaPRIIpClFfZ7GsHmMsiZzqbkueF6zpq7Y58ZR7h+x7K91BK4fkevh/ghz5SOnoF1oH/vCgpy4KiLPA8j0azidFu/124eBmjNXlZVPkMf0KeOn+IVeYley+9iNAlFza2CDyf4/6EV+/fJ/E9NhpNPAOZNiRZSmo0cTajoTzyNGNqNJMiRaJ+kAAAIABJREFUoaVCfCvR1tL0Qi42l1jvdjgcjJj2S2wzoD8Ysd5oUvM8jgdjbh/sUTTqfGjrBtebTcZHQ7Jhwn48YaeY0LQZe9MTcms41+7xWGuJfDLj1dEhWZbg+QWzvKQRNdjXMaMsZstvslproFodIiHI04zt/hEnZUxvaZUlG9ANA6ZxQmJLxpMRuTFc29hE55qD8ZBBFrOy1OVyr0toBLLmcVTM2L99l3M3HyeZFkwnU+x0+qaTGN/u9e18vXy97/YuyHrzGg8O+Vf/2z/k4YM7bPRqSKUJrSIeZEybFyhlwCQd4k9jeqvnqNfrBEGIqFzVrHUTtc899xzT6RSA/f09PKUosxwvCmk2WyhPEEURt27d4t69e2T5jLzI8P0ArUu0yZ1JVgWmirIgSzMHtEyl/9UlWZpWW+5MJqSSUGiU76OrfEspPQI/oq4cQ0drQxjWkdJWBlvaracCb0GzudDDeZ6H1iXCgodHo92h0+kwmYyRSnJy0mfgeYxGIwDyokBrTRgEpGnM/v5DEG68VZQFge+jlWA8HvHgwX0oUx67dpUHDw94eXaXNE0cSQrBP/qH/4gf+7H/hqVKK/y2rWouuH9yQDydoMvKoC13oCOIalgsylPUvJpzaRYglYs3WVtb53Bvj0IbLly+ih81KApDkScEQY2D3YcEYUSR56TpDN/zF51LIZy2b9A/4Xh3l/7RAZPBMd21NWrtLsloxKA/ZO/BIy5fe4zZuE+zu8T3/ac/xIM7d7h85XqV9WSrrpQ7D+bu0EqqakLXjXd9P6As3DmpPI84jglqIbVGRJ5nxLMpRRIjbEaz1WI0GlOvRaR5ThBG6CLn/u1XePL9H+Bg/4Dt+/fodbpoKyiMQXoKkWmkJ/nwRz/K0eERd159hePDPerNNmEQUBSaUqcUeQEotNUkaU4YhuR55qQYgOcp7tx+qdKCBfD7zGD9Bmh+qgJQ2plLKA/KEsrcdagEIJ0+ajFzaSpyqMndz0phhSaRJcIXrHebpMmMlVjyofYa12otJBJPuowkYw1zi2wxn6UX80yl+a+2YhVKBI6+d5ikxMaBHOE5Wh9YSgWvFgX/au8eFx+r0RABv3a0z+2y4LODI/bTAqkMT4R7/K0L17gVNMG4vCssKOVXlKyyahhYpFLVjUQ5wwfr2p2uC2URQmFwNyGL6zDM9VFgHZAyuJuacIG+zM0pKpc/4ewCQYOmxCpJKQWiEdC6soH96pTd+BCpLK/aBF30uVnvEsqIjcdvcpLEXP3gTUIjGHx+hKehECAXAXFvrzptscoFENJac+/ePT796U/z2c9+lkePHlEUBb1ejx/8wR/kR3/0R+n1eotlfKtvpsZaPM/jmWef5W/92N9GI4iCgHqtRrfXo9dp02k16XS6rK6tsbS6SqveJFCKTqtFo1HH83yUFJjSkiXZ4uFVls6NUWuNwdFrm60GT33HUzSrB1tZPfC0NhSFcyksioI0TR3VI0m+JSDzW13JZEL//j1atTo16SE9j1dv3+VwFnNhbZUwVCRJgu9JwiAgi2NaUQ1pDPvjAaUf0BSKQAtyU7BR63Kx1UNJyaP+MQeTMUZKyBRXr1ziXLvF7bsPebV/yHEyY6u9gjocsnc0IU5SxmXKgY1RQcD20Q7KGi7XurRaS/THI1463mMqYbO3xIVGFz8Mubv3kDGGJy5eISggEJK6dTOAnvJo13tstM4zPDwmyC1ZmaMLzTCdYHRJt94ikJJ7k0PGZcFjWxusL3VoBD5mmrNrSwplmR4NWNua4CnJOE2YHB5VrqLv1jul3u1gff2y1vKZX/9VXvzqi0QrWyRhRJynFFoTNmucDHcojaVe8/nQh76LK1euLCbI5jR+JT2WlpYoipLZbEq3u8yVy1cJfJed2R8OyIuCMAzIsh7rG8usbyyT5am7FudOv8IyD3a1lYHS3CTJ6ErfW2l4nWPfnKKoEdaNtfTcrEl5+J6PxTEhToFXZSuhFN4ZEy2tnQGYo6C55XvKI/QCokaT81sXuXLlqhsDVTrjC+e3aLfb7O/vc//+XcAQRR4rq8s0W9/h9o0S+IECqxgNR9x+9VVGkynNwZiTwZBJPCPL88pZGT796U/TaHb4u3/n7yz0YG+/cmNiYwwnBztkSeICb32PMIqo1eqVbAPCIMTzAxCQZSnDwQknh0e0222e+s7vptlbJowcaOrv79IfDAj8mCSe0fAUWTJDKeUYL0GAlM6Ay1OKPEu4f/tVpoNjgkaNm0++l87yOrYwtJpNhFTE8YwgECRxTJ71CUKPqFEnTWKODg9IJhOUNBhjCfwQP4hQno9Ulebdca6IGq1qvFIS1SLi2Rgv9LHGURuNH7K3s8PaxhbNVpMyi+k1W+R5jkYzmY45OT7k8vWblEXqwP1BnTTLaba6FGW2GCvmacLS0hJRFNBdWkNIyaB/xP6jO0yHJ1SRw1y98R5q9QjPCwh8D1X1gu6++jz37rzC1eu38LzgLY7lG9c3kJRmqsG9cD9j3QBfqVOd1Jw2JB1ytbY8/V1qR3GSguO05AT4/NERbQI+efkGoQoR5VyHJSoCnEJwmslkK1ACi8YXSrjekTEu+LY0moM0ocDR8GS1Sc4S1JkyBEYwzTX/YnCbXz4eMCgNZSDRNYssNF9Jc37xcI/rF64jqeiKnIafnnY/5u578210F4pALt4LlfjW8xap0e49c0ODau8au2j2abvYYgcchUBjEBXNMFOWfCmivNDGf2oLfXCAeXBAdm2D5UurPP/yPbbec4Wt5WW2PvwevvTMswRXrzH7t7+DzLRLPbYGa53j4Nu15vvPGMNnPvMZ/sE/+AecnJzwvve9j4997GNYa/nc5z7Hz/7sz1Kv1/mbf/Nv/p4k9TfKzZgfO3P2GCFes84/aGmtkUIyHI8Zpxm5NjCeYPMM4XlYrbG6dCYiUqBaPWTg42MJMNSiGrVGg1a9QavTodls0mw0aTWrv40G9Xqdeq3GufV1juJjHm4/5D1Pvsd1r75OorwxxlnMZhlBZbLxTqrJ0SH54QGrrRaRkpwMjvna/bt0opDVeh0/DEiSAiUhL0tqfoCSgoPxEFmL2Kr3KOMZUnmcjzqcr3fACnaHA2a2INMlcZJydfMqG0td7t15wEt7O+wWMz7+gQ/jHYw4HPY51hrRiLDLbfzjkvGwj2ctK2GXbrNLPxC8vLfNSlTjfVuXibKS4WDAvf2HpGHIe7cu05qV5Gh0VjCTmv14QJ4lCGO4cu4yW2sr7O8fobTFKkFRlpxfWqHl17h/eECcp1w5t8Hmao9uFFIazSBOGKaamxfWuRvvUfT7mM4SszxnZ/sRN/McP4q+1Yfx3foW1bvgypW1lixLee4rz7C2VefKRUm3UVaGVDUyo9BlgM41J2OPlaU1ms0WxupFAKoUgjAKkQrKNCMIfIoiJc1ijPUpdcZw1CfN0tfo9JaWu5SlG1vNaXq2mrybSxKMMZRFWTnOAsxdbVXVNXCVZfn8C7l/hXAsiAos6VJXkgAWsgAppdPFVBPJunQyh3nHRQrH0vGUh1I+2hQ82L672G/1eoPeUodGvUWaxiyvdEmzBCEE7U6zoq1bEMZp5K2i2+lw8/pVnn/hOfZ3t0FI2o0IKrdCrAQUv/MffptX/+IP8MR7nnidrvrtU26/ZhzsPSJNYowu8Rs16s0mQRRSlDlBWKPebIMQjIZ9Dvd22NvZ4/zFC6ysr1Ovt4iiGsJapqM+SVFgioIyTpDKByxFOiEBgjDED0N85SNlnTzLSSYxjVoL3/doLffIkpij3R3SJK00RB66LKg1aiytLDMe9Wm2GhzsbVOvd1hZXSeuR4z7RxjtdPie5+H7Psr3EMq5XVsrkFYiPB/f+ly8dgPlB4z6R3hBhDagtKYoYsbjGR0VgZQ0mg3SI6c3x2oePrhHZ2mVqN6gLDNWllcZ9ferdTqm2CsvvMSwf8iHP/ZxNmvuGSWQdLvLFHlOq93jYOcB8WTAdNxnaXmdlbVz3H35q5VhnGQ2GfLP/+n/yt/+b3+C5eU1QH7TY8I3B1NKOkCkK7BTAQKgovbNxT64ztRC3DKHDA50HBcFXxke8Ksnu1yst7nWWuJ97SVq1uUqmYVExAGSuemF6/I4wGKrC9bdQAy2WpfjL7sh8dhoSqkqf7eKHucIfygsW90Wu9mM39w75kgp8DSiFCgRgFSUSvCl2YjdIuGy10AYByCdtbmHEBJPSQpdVK7dFQCsgOBp5pOoZovm+VRukF31XSp4KE53V8WRVUKiqxuYwVH7AGzo4bdqxP0Boj9F90JGXsnx9TZeusTuNAEgvHaZ0Y1NLn7gSTpbm1yrQfmlOyS7B1gBBe5mNYugGX9T58kfa82B0AsvvMDf//t/n2vXrvGTP/mT3LhxgzAMEUKwt7fHj//4j/NLv/RLfPKTn2RlZeU1y3g9zc8YQ3885Auv3GYvsWyubfDU+WVWGvUqe+MPx23K2c5LZnlJUeth8gxZplBk2Eo/h/WwlOiywCQzhA7JAIoUJlPscd+ZhVQTFsI6AxYXBi1QXki33eK//7H/mo2VFfdQObPvvt4+lVJWzk3vvBoeHkKRU2u0yXTJ7Z1HFGnGjbVVGlFIkZfUQh8ZemAEaZLSj2d4YY2OdkJrgeVCq8vV1WXSWcH+eMzQZAgDBZooCrl0bp0XnnuZrx3vMqLk6fd9gItewF6hCRs1okaN7XjE7OE202SGNobVoEWhFPeLGZOxZW1lhbA/JhwnDGZTHk2PIPD5rkuPQX/KaDajEYWkxqCLnHajzYkHcpZipimxkiRZhtAlzUaDG6ubRJHPw+NjUp1zbXOTq1urSF8S5wVxknE0naGVQIkOvVaDSX+MbDYRWjM+OiTrnxC129/qw/huvU3q7H3mnQasjo6OOOzv8dGnf5irly8gMVgpkH5UaaRBGMOj+/uUUR3lSaQVC8e7+d983l2Rjpmyt79NLapjcdEoc2BztuaTZQsWR+XqNzceAMd2cfKH0/dQ6a7n8ojA96tJ3VMwJed6HQReta3MlyBOnyHAwmJ9XmcnkOcW6drklGlWfU4QJ5qDg118P2IyHVHqonpNVQZT2mnvzywvNIaNc2vs7y1jrdsnynOgTymFED71qAba8MwXv8Ctx2+9rZkXeZowONqjyFKEsfi+otGsY8qCJB4ThhF+EDKZjDk+PKTIc4TVrKxtENUaBH6ItJBlCceHh6ytrTA4yRkMx3hhjVqjS57OKPKYyegEqnHl/LxRgYcMPZRR2Fzz6PA+SnqsrJ2ju7yMlB6HB/sk04SXdr/KdDJkY3OTzQuGMAxoddbQZY4VzjxrHrbijvhr7fHn+iMLXLh+g81LV0jjKYOTY/YebXNysMvRyQmFLomaDQyW8TR21NMiQ5gMU/rs721z7foTjgFmLIU2lKUDcqJa52wyJk9i6rVGhSUUSkGj1eXylRusrW+xffcl+of7LK2cq2zdHWXRCkXoKb72/Jf5hZ//5/y1v/43iMIGSp0dK7312PAtNFPiVB9l7ale6myZqlM15xlW2U8I5ehtwvL5w0ds65SPtFf581sXaVof6QdonSM1js5W6WMcnW9uFW4RqgIUViz8LoT1MFY7PZXv7NQLDNIafOsEcVa4jpTDaBJpNZ5R3Oh0+VPrq+wenlAoD6sE0hqMBFlapkXOozzhktfAEwojRIUh5xlbEmEUoBdURLBYU80gVW4h3mtMBAxzNzptdNWaFAtXN1MNlqWUGG3RpnR9IyuwQlBKy/KVdcaTCapdpzYsGN3b4zAyHKxFxI+GLDfb1Jd7HB4ckHjvJTAx6uCI+OV76FaATmaOU+2Bd/M8yfOP3vLk+FaVEII0Tfm5n/s5ts5v8RM/8ROcO3fuNa9vbW3x/d///fz0T/804/H494Cp+fsAsJbD4yM+9Y//If/mQUJy+WnCKxHfvRfzPzyxxgdWOvhfp6PzzZa1FiUl49msclGsOrtRzc07SM+Bplxj8aDUEAjwAqwXYStrf0evdeYvVrjliCJBVzb3aaEXDzbnuvSN17eaCvnHXdZa0oMjWmGNIi8phCDvD1jyFI1aHU9J8kQjI+VCs6UlV+BHdXpKMRmMmWUxW901NpstiqJkfzbm/nQAgSTMLJSGqNPka9sP2R4ckAQef+49H2DZKo4eHrIzPGQcKvwiRYQ+J1YTWTAIXsgmNLIJRsCWirjoNdGdJZ49ecgoz1gJIt6/fpl2bMilQnXaBH5Akc8YThPENOH6+hqtzRrD4zGDOKbealCmKd1ancBXHA1HIATvv3qFXrtGGHqgBOM44WF/AAo863EynJIFht1Hx6ys9GjVm5RxzGxvl3blqvRuvVtnaxHW+g4BVdsPtolnglb3HC/c3SfOUozWyNKBkFqthh/VsKpNu95c6HpdnYIpcODIVtoFa50r3nzcdgpY5vrh06UYXVYmVYtXF6DJmWKJStNyui437+2Gv8qbuwy/tuZTvfP1nwVSsCAQ4TpVr3W3nP9kz/xyyuhxmp2j46PFe4WQeN7pxPNZsyn3Gact3ty6wovPv8J0MgFf4Ckfo3za3S4rK6t85KkPsnv/Ic9++Qv85R/+IZrN1tvwPuW2Zzw6Ydg/Is+d210UNel0ltFlSZ4kjMQJWZYxnc1Q0qPd6fHowTajE2dqBTCbTTk53GdpeZXp+IR6s0ntSot7d++zWeuysXmZQX+HeDZjMj5BAkEQ4vsho+GQIsvp9JYpgdX1cyytrOCHNYIwQimfS9eu0u500dpy795dmo0GZTEjzaYURYter0f/+FFlqVCS5RlBmBP6Pqra73Lup1B5DXgClO8RdLp4vo+xJZ1ug97KElL6CN9RG48PcsJ6gC7nNM6CZDZxFMZGi1ary8H+I5J4RlhvUuqCazdvMZ0M+eozX+axxx9n9dwWWRrz4M4duks9onqDrlzFAvdffZFHD14Fk7mML+Hih6wxdFt1PveZ/5c/9T3fy+NPPFUZlc/H8W892f4Wob3VlVMJz5jnI3m+A1hQAa5qwFjR8lDzlXsoY/nI+mWesDmbXkQg3YCFskSa07BaUyElKeWiwyOBOZNOLJbubhjKKjBUOUwWzwg+vnyOQwy/fDIkxWCVWGDmUgru5QlDY9BCunUZQ+m50FusA3TLvsflsIWnPDwEGklpygUtrixL571hXbBniUZW2i5t5zcJhTbulmQAI0QFOEFW1pHgrIa1dt0GYx1V0YDLpjKOFqBqIUYXZIHFbnVQ51eZTieMj6cM/JztowGdbotzTz7BSw8e0AvqvPTKba72l5jdfkj91iapZ0kOjkCnJI0GQStgdqnz1tf/t6iEEDx48IBnnnmGv/f3/h4b89DZOe+7qm63C7z1Q9wCn/n87/Dp3/otkmuf4IPXz2Ev1nmhrfi7e0f8n/WAC+3WH3i751bnUoVM4gxTAWi7iBTABb/6EUKXbuJBSaxfQ9Sc7suawoEoW+kORQF+BEXuvqfyQacoz6vEpXxdat+bbec7pay1znzj5JiG51HkJTaeIMZTWlFEo1ZDSEjKnBZ1PAHTynUryEsOkiFJknG1vcLja+sIA/e2j9hJB+TW0FFNIs8jUD5DXXB35xF+UfDhKzdYySwnB0fcGRxyQkYt6nEy7JOMStY7HZK04MSUWKChPC6ELSIUs+GQvk3JlOBKs8f5RhdfSLIs5Wg2IVIehV+glSY1BR2raNqAcpoxyGPqy8uo6YxL66tMxwk7JwPCwOfq+VVW200szrHrZJpyMJlQSEPXryEQDAYTUmuYpDMagxFhs81oNOLw/gM2PvLdv19t7rv1Dqh3Srfq7t07vPrqi/zcwQNm8Yz5QFlJp5+W0oWkvvf938H3fPzjjgJV6ZUA8rxYAJnTfSZQwkcIb/GMs5UxhFnE0ZRY68CVVBZPWTfhXFHrTBUmr5RaGEWw6BJVzx80oBHC5QPNDbXOAisrNEpRaagCBB6nkE1XNDyFrIaPp10xpxdHzLXl7jNzmYOUp2NE11FQGFN1xETpJr8rho/FusGs9ZjEjxiOx5RZRll6FEUJU0E6mnK8c8BsFPPUBz9Mv/87nByf0Gz+wZ/lf9hlrRtnjvpHTCdjCu2aAV4QcenaE9SbLYbDY44e3kFI5ezEPUUY1nns1hMc7O2TFyWep9jbecTm+fOsbZ0nTUf4fpNSWzq9Hv2TE6498STdlRV2t19lPOoTT4fM6i2W1raIRyNGRwc06jVWts4zmY64/fLLjE/6dFdW+Oif/rO02l2MdedrvVYnTlKuXL3OzvZdkllCu9UFLZBCkiYzZ4rlB/hBCEYhpEJKr6Js2srMzYNFNqvE2JIw9FlaW8Pza5zbuoDOCu7fu8tkOsEaQy0IKcuEPI85OnpIli7RaHVYXl4jng3orbqYFz/0+c6P/WkO93bYffiIPCuJ4xnj4QmXr15BlwWeCmi2uqxvXeHuKy9w7eZNVtbPc7C7gx94SCUoy5TxbMRnf/NXWFpaYWX1HH5l4DE/hm8GqN66M+V7VG0S0BVKq1xG0IW7NrR2IiXpgTSOFigAz0OUsNpQrNoQdx0bjHJ83LjQpCal69cqFz9n1mCrDo/wfazWrkVtTu285/bOpajCdZEIa9hsNFhOIuxQY8XpV7MCtITfHJ9w92tT9vOC0gvBCqQViLLElyVX8firF65yKWrhW9DCnM7yWNddshVi0sKAAV94IMzidVllUbmBv3K7jfI15gqvucAWrUZRdahO2+hGglpvExjNsD/Gv7FO2enQfxgjSouQPiIK2Xr8MiJQHN7fo7XS4Xd/+3c4ubDC1soSOknZv3OffjKittQhevJx+iJmcuXtd8M5W3fu3MH3fZ544gmEEHzuc5/jlVde4ZOf/CRRFGGtZW9vj0alIXp9nb0ALJZ+/5g8niLKlM06fL6wPNkJec74/NbRkP+81TzzWfhG2rpvVGWpsb5lODzCtuvYzk3U3WcQ4xl2Lmy0FqwDUvg+QW2FsHOBWXqCyWPAIpTCSgG60h/6obu+yhSMcVbqvl/p8r45WsPbb9buj7a01sSjEb4xCAzlbEqSJqz0lpCeZJYmdBt1At/nZOayT5oWTtIYXZQ8ubrFY90VbC44nkxIygwV+C7jY1Ky3OyQ6ZJhkSOU4Lzq4I8ytk+mPIqHHIuca9cf487ONodlzLoNqGvLngJPWy57ETdXzmGzkkfJgIEpqHe6XCwlPRVA6TrsmXFB4jmGTGdMk4SuF9GrNzjOY5Iyp7m6isgzerUao2nMcDaj6Uf02g0Cz6MsSoyAkyxlbzahEfjUvQbKwHiSMDAZzXbduWydDNAb61CUjPYPMbr8ps+1d+udWd+u3SprDYP+EUk8YzaNF3mNQjpak2PVxIRBgyLX1Gp1apF7tswzKb2oVnVeTkEI1SBTzOUJFSiaAxVHH/SrKBix6FrNzYnOaoTnP1trF9qqsiwrgFXptqRCRWqxXVpr5qH0ruNUdZis08XPJzKl9F2nqqJ1zc2OzmrapfJfQymUgFDzsdtZcpNAyXkryq9IPlUnDDc/73klpYbxZIYts8rsy63P93zyvOCof8I0meJ5Hrt7u1y6fPmP4tD/gcvizCfSLMUajackpS4Yz2asnLvAaDIA7UymjPKxqqSUOZ3lJbYuXKLeaCGUR70Wsb+zw8bmeYyFWhCST2coKRgcHxJPJrS6y1y4fIvjg4cM+kdMpgNavWVODg6YjvpE0Q2S6YSDBw+YTWdcvXmTi1cfo91dRgjB4c5DfuNX/x2T4ZD3fvgjXL95k/Pnr3P37osMX/oqWR6j0OSzEeOyRCBQQiBFlyCsuWMs5t1SsXB9NFWTQSmF0RCGPpPJhDwvWF7b4AMra4yGffb3dsizjCT22NpYRSjLaHxMUeasrZ/jwYMpUVgjCBp4QYRBsrZ1keW1TZfnKiQ7D+/x1We+hDGWc1vnafe6LK9vMJtM2H20Q3t5mf2dbSzaXQ9SYMqcf/eLv8BLLz3PJ/7cD/CnvucTdHrL+F7ojuGbAKq30Ey5HVHZvsxHmW6AJ8BdJrrST3E68JPzB644NaooDYiSCRlfPTjixBY0pKQmPJZVxlazS0MKjLYIrxJ/zcGFdTS6s440KIG0Hr5xXa1jkfPzD+7x6eN9El86vdNrnvuCRChe1tU2UbjZESM5H0h+YHmFpzsbXA+bSE/gaw8pLWVZODcb4VEUBUYJlHXgKpcGhUUJ6Wh+srpkqtkerHMEfP1NToiqlT7/udKCyQVN0FJag+8HBMtNajdX2bm9g8lTpirisOvja4/13hIPjweYesTdwQEzWYDUpNMJormFHs7IvvKQWZyz61k+9OH3Yi5dZOdLX6Qsk2/mPvDHUmf3U7/fx/M8wjDEWstv//Zn+PKXn+FHfuRHANjf3+dXfuVX+MAH3v8aN7/XLZGyLPnyF57jlS/u409KksF9ZoNjYrHEeFJS05bteMpxt0UY+PieQioHiuVC/3bKB3/98l8Puqy1jKdTvnLnBTh/gegv/R280XMk/8v/hEkzwCKKtHJLclb3frRMnPUp86m7xoIa4B4uVhnXCbYGZgN3bQUNvFqTwHcPLd/7xg0lzlJMvt1r/i2tMZiyoCUgQ7PfH1DgMtfisiRE0QgDjrKUNMlo+SFJltEO62z12txYW6VISrYnI7aTAZuXt6ibgvA4ZPvkkNvjQ5AKT5c8vnqBTqPJ3mBIv0zI2hHXt67zcPsBk/GInlXUrGCYxhjlsRkqLobL1IzkoU7YNhmXty5yPgNdZGRxih9GHA2HdIIajTDiMJuQzGastLpsrS0TKMlwmpCmGWowIQx99tMxnpBcOreKLCH0PfewUPDK0TFFaejWI1q1CE9JDgcTxrpAeh5pptES4jwlHU8Iw5D46AidZXhhwNvRCfTdenvWt9vETVkWPLp/3zmrWrUAP1LIKjPSSR5KaymMczwrC/2aZZwCTbHQSzt48lrR+xzcLMBrofrQAAAgAElEQVSScbIJIajWb1+zvLOfm392PuY4zYeqtDNV9+os6AIW7zsbND83uXij8n1/oWOer/vs584u9+z2vVG9HgQClH5Jt9MjCAKSLMEIs2AvycBHWUOeJtx5+Ws8+Z73MegP3vT4fSvL6JK9nfvo6tgFYYCSMBsPKPKC9fWLCKPp948o8mSRV6oLTa3exAsVFsH5azcoyoKHD+7TaEV4QcDh3m2+8uUv89iNW8ySGVGjQVjvsLrp44c1xuM+8WREEk8RArI0ZnwyYDIY0Gx3OX/5Kr2VNaQXIKTi8GCf0fEBRRwzOT4CownrIZ1uj+OjmLWNTYosZdg/JM2mDI5LjC6wGNqdJYLAMaxcg6QaQ1kXzWONqfaBQRicE7bVzjHB8+ksLdNodzCmxGj3WW1KmvGY4eCIWTxheWWV8WhMVLM0WgovCJ1DpaiWLwwrG5u0Ol36BwccHRxwsL+LpzwC36PMNWsbF3h49x55PsNTijAM8DyPWVJwsPOA3/3cb5MmKX/xL/0IXtPnrTKo3hxMGVt1mZTDTaWeT1c4gDSfZtCmouNVg0t75nVk1dkqOMoSfmNvm0IKTsqcoc1Z9UOueBFWCK40l/DnVueVU8xCQmnn+qd590YsMNuRzfk/du/wL473GQQB0liMqm5z84kPBFYotAKvBC09rDR4paFTSv6T3iXWfR+BRBqJEvOcYIk2JRZDaQ2J1tzLnXD8SthBqfnXdjeCUlfCNisW1qNnTHQqUZubldLVYFwKXOhdBVzn1MeiKEgO+nQ+dIF2q8300RH5YEzS8jjQhq1uGy8M+dpzr+Ipy5MffBytBJdvXaHbaLP9a79FfDziwPdJVztkW6tsP7jD/tExs9H0G7sDfAvKWkuz2WQ8HtHv9+n1egt9mbWWu3fv8lM/9VMcHh7yqU99ijAMf88y5iD1S194hp/4u/+YcnKLG40f4NWdF9l+8QvcfH+d4t4Se8/e4Z/89nP8P4016s0OzXpIvRbSbHg06z71ekCrrmg2Ai6f7/Lx77xILfS4v/2IpPSJahFRoAg8hZSC8SxjOp2y/eA+rFzjSley9ef+Ap//7K8z+cKXEIWz83TTbj42aFIKgR7vu06v8JxOygvd5IQK3P97IYRNCOtgSvygtphY+GZpfu+kslh0kSPTnLIoKUpNfzRehF8rbVFSkBuNLQxL9QbD0RSN4UZnna4fcjCc0h/P+Npon+WLF0imMTsHexxnMzzpEysFWcJlr46IS6b5mFIaZBRRN/DM819hmsRs+RGZNBzrFD/z2Kw36JYewlgO0wkPkzHrq+tsZmDLkrQs8BWsrfY4GI85KVPSLGOSTVlqtrl88Rx6knLcnzCYTYmUR7sesDudgDWsdjp0GhFFVlCv+ahA8nAyYn84pufVwLfMxhn9ZEYiNHhQpBlWSHzhURYZfl4QNdsU4wk6z4C3d0f73Xq3/ijLGMtsNqYsNJ1uhzCIsFikkAvNtKd8rPLpLHXpdrsEwWupQmf/NVVMiVLKOZhxyqaYjxteDz7OTsrOO09zE6Kz750v4+xrr3e5faOfz7oXL7anEmfNO3FnnQQXLoWVo+D8tTeahDztfsnfAwbfCBzOw4ajWgNdamfIAKAEfhQS1WtMRiOSLKU/Gi40WW+fOtW6zSYD9g8eusBbawjCkFpUJ6o5J8NGq8Py2hZgGZwckSdTVBggZEE8G9FqNfFVhFAeF6/eYPfhPYaDE2YDw+2XX+bi5StsXrmGHziaKQiiWoulVc9R8KzgQx/9GC8++wWmkxlW+Gycv8Swf8wLz36R937wI3iehyl9avUGV2+8Bz+M6PR6MNfjVeIVpQL8dovVc5fYe3SPwckBw/6+y8q0lk57yWWUeRJw3U5rpWM3CFH9DmAQ1rgYI1O6mCUcxVRKiVXuGpHWx28tE0YNJuO+y9QsMuJ4jC5LOkvLeIFfOUI6rWCgggVIWtvaJM8y0nhGmsy4cPky9WaTx554kpeff4Yiy4jCkJVel+/9s9/L1156gbBWY+PcBj//L/93/rNP/nXqjfYfgOZnK62PkE4jVWl5FtZ6yNNsqfkZIytLcTun+wmwEms1d2d9jouUJxotNjzJs4Xk8ydD6FqWPZ9+FrMW1cHIxdynaxe7k1LOO2UYQGKQpDbnNw4e8PMH+4x8r5op0i6UVsjXCCoFFmVKsKCqwblnLBc7TRqej8RzXw2JlsJdvLakNJrjMmFSZNyexfybg23GuuB7e2t8YmmNC7U21lazTxXdDyousXAUAF4n9lyIQ0XVyarQu5jfHKXEhB56mrH/7B28K6skQRc9nXLy8gP2fEvg+4z3T7i3t89jNy8RdVp8/j98keuPXSXtT3iUZdzzDWWZUdMee8MJjw4OmKAJzdtP/DC/0RpjuH79OlmW84u/+It87GMf4979e4ub7Re+8AXu3r3Lpz71KZ566qk3Xd69u3c52j/k/e/9M/S6T7K69wEOvvZ5OqsvYXcC5L/8Be7Hf4H7/jXwAhCKTlvyHTclo8Tywm3j+M0io9sa8D/+7YL3X8v4737iJ8k2/wuWr90kigShZ2kFhjQx6FxSP/dn8MYvo0eHDOVFaq0G03yGKAt3NgYhBE1kY40yH2OT0eK8sToFv+G+hCrc9Te/9kwB1hA1moRhAEa/hnr1jXSdvt1mi9+8BEWaQRqTaEOSpAhjON/p0Wm1EMIwyQvyxFAXHpkuKLXmyesXudzuMBylHJ3MeGG8z8AW+EcnnExn7BcJSRQijVvmpvKRSPrplKFNmEnr9HBV7ty5qEasNUOtqVvLMj7WQlFk7IsZ+2WKDSKWJinjfARSEamIpeUOcZK57BhPkGnoBm3OL6/SPxgwns2YlDm+hVII7g0PGeczrvbWWe01yeKCXq+GX5O8etzn4c6Alh/iS4kuNYfTMWlZIH2FVAJrLINkzEq9Tctr0LYC6wmKOKbM8zdqxv6Jrq83u//7WcaixOt30bfRDnuHly4NWZrSbHb4vu/7ARqNBqUuCYJgMU5pt9poFEa67LqzdLs58FiAqQp8zN3p5uVyn9TvAT/z+npAZP7zvJv1VqHMr39dVJSsNwRDltf83/xZfbaLddaB8Ox7Tztjv3c73uzas9bS6XRYWllj8/xFklmMNAatSpaWlwjCkHg2Y29nj+1Hj8iy7Osu64+7To+J0+0e7D2gf3RAls0QGKRS1JptwihCSIlSHrXGEp2uxuiS0eCEMjUIzyeeTZiMhnS6y4RBSBjVqLc7WDSP7t3h1nveS3d1najeIAwiMBpT5Fjp4QU1mp1Vjg526aws85GnP879u7cJ6w1q9TbjyZj+wSFf+Mz/R9Ro894PficHOzvcfuE5glrEx/78X1yMTYLAMROs0ZycHNBo3eDilccJoxonhztMhkcud0xrOu0eUa3pzmtPYbRBWNC6BOu8ArR2wblOK+fyyM7SQB3lU2IrSVEQRHQ6SwyHJ4wGx0S1OkkyoZY3qHk+UklslT8GFdurMqsTYYSU4PmSIs/QumB5ZZ12Z5mD3UdIYZFWc35ri7/yV3+U3/yNX+Y//ofP0V1adprDt6g3B1Ny/nIFqBbdp7k4XriulZlbLTjuL3PDhbLEWlE9XBRP9S5yqd0hnsWAoChcxkA/i5mg8f3I7bi5Pqnq0MxnIuZkWmugNO7APDc95uf2tjn2PKxw+UlWvpaIIs5sl0A4r4kKyLRKzV9eu0BDuZBdITzXBTFuVkdYwe+O9/mVw12a0mfmW2Lfo1mr87V8ytPyXNXKdPtl7kzjoBtnvo+obnKOCukmeM7cbKobp6m20wqLkRZb88j7M45XfLyb57DjHvsv36G5uky91yXwFUvNGkf9Mcef+yrbd3a4eusWY9/jgRJMS0OZa9IkhTCiubJOHhfU07efN/rZB8y1a9f4ru/6Ln7mZ36Gf/bP/hnWWp5++mmUUnziE5/gu7/7u7lw4cJr6AOvLyEE3/HBp7h6498ynW6jiivEd8/zX/6Vy/y1v/E+Xr39Kj/4f/0LEtUAuiBCkIrLm4Zx7NGsW9ptxdHA0SP6U4/nXo5p2Du89OKzrCyPaLZbyKZHq2FYbhv2JophInnih3+c6Llf5MGzvwuzHPniBE/5eIGH1YYgbEDnCqVsER8+W4FxgRcGrC71KGXIYJJSCkWrWafWbIMpGY0nRKFHrx7gK4VVZ/PPXGiwLgtOjnbIk5juygat9tIf/cF7m5YAdJ6TxSklkMYzPCFY6rTJrWYSpwghaeIxHs8QSnJr8xwdG3Dn/gGj2YyH/SPiMgUpKNMZw2LGBAhrIeVowobnsbm1ydpyi+WVHlEjpF4PUcq5GhltKXNNq9MmMYZkMGPv/h6v7u5xHE/ZLwsEliuFIc3HWKuRXkiz2SIexQyTMYMyYWxLul7AUr3LdDxllM04ImV5qUvDeoyKhJ2TCY1qgJLmBQhBkVl290cUuSbyPZaWG5jMsNcfkJWaRi2itJYkSTmajkEIeq0GTEvG4yn1lS75dEI5z6b5NqvfTyyC04M4bfBcB6ABKVwYqpABEgu2mhh8F099W1SR5di8oF5rcOPWe9m6eKHqSLkBsx/45HnOyfEAECwvL78GJL1hd2hhk8UCAL1eAzXXR51qk07HFK8HUmc7V2eXNddOnS0hxcKIYmF88Trwpiud1evpvfNlL6I5zrCA5kMuxHxC3C3zbD7WfF1nXztrv26tpSgLGo0GTz75JLdu3WJjY2OxH5rNpuuM5QW/9su/zL/+1//y/2fvzWMsya4zv9+NPeLtmS+3yqx9r67eqkk22d1gcx+S4IgcahaNIGqMsQTDEOERxmMB/MMWZAnwACYGtjQGbEkQII8kjC1RQ4qSKIqbSHY3m+yuXqq79qw998y3L7Hee/1HvJeVXV29SZbUInmAqsx8S7yIFxH33u+c73wfydsITMH4u9RIlXDz2gWGvS5pkmAZuZBIoVTBdl1cx0FohWVbBKVKnjvV0GlukUUKwwiJopCKVmglMYTAcxy07zMxO4MQzrZPmDDEiCEFti0QWNi2nwO05iqlUonpuSmiOMG04dQj7yEeprz8zNM0V5d54envkmnNvqMnkWlIoVgaiZuYIzaMRqkUmcb0ui1mZhaoz+zFskwam6sMuk1kptAqoyoEvl/A0EYuSmECo6S5bZo5O0srpFJIJbFMa5tVtH3djvQHtMr7Cg3LJQwjGpurTM/OEARVVJaQJTHGCFAxBmGjbRoIDCHR2Lkkv8oQmcLxXCamZ1hevkUcDtFS8vzpp/jAxz7Np/7ZZ2g1NiiVKrjuq/vy74w3AFMjeeYxmEqz/CfjitP4Jsp7ihgbwRoCRoizryLWoiElz6WKy7QRYBRyLwUj6eMYBheUYigNyoGLTkc3l95x6woBalRhMiH/mgTNNOT3lm9ylVzo4bafwisv5nH5PX9gfJ9rhAZXCMqWwMxlLLaNcxE5+h5qyeluk7blMSRloEyW44xZw2BKmMz6AQZiu1g3BoG3hSv0HRPpuF9q/G3lA5KVHwJqJNdoCxN7pkq3KHBKHngmgygmtB2WwwFTTcHE9ANsdJvcuLaKWSows7CLPQcO4Vk2xaJPfapC0bFY22rjFH2KxQJCpajNLbK3YXViZ5atUCjwC7/wCxw6dIiFhQX279/P7t278X0f13XxfZ80TbcpFHcuiPKBHg4dOcz//B8+x5/+0XdZXrzGTzx+lH/yU/dSKgQUi0UqVZfV3nUgAOUAJuubFg8eCyj6JjeceHRiTAzDw7FLVCoVigWHuN8m7kjIIJGKyFJkoSYLTUzboYBA/fH/jShd5/F7Ps737T7ve+dRfNtCKUgNn81mi8uLe0jjkDBKObhvhg89cJBw2OP5K+t8+8IG77n3MLvr0xRdm41On3vf/Q6COELGMd0o4fT3n+PQ4f20u122Wi1kPGDz5vOopElt5hAf+sTP4nqF7e/mR6Vnajyfk0lkmmJoSKME33ZRShElCTLNqHtFmq02KKgWq+ytV2hu9Di7fIutpI9UCgV42iQzNSGCvmEgopjD1TIPnjrOgaO7cRwT3zZRWZ6Z6w/7mNqgUChR8H1mFmYwp6vgW6hhRGN9iyefPssT332JbL1Jkiak5Iqedd9HppKeKZk8PMvx6SrFQgHP95BZSrHok6mMVOeqqMkgIpWS49ECW+st7IHBerPD8rBHKGOmnCKu7+I5Np3ekI1uBxVLirZHlkl6YUhmaQLToh4UsQzBRthBhoLpcArpRKgs/Xs9n39b8depSo3BE1lCc/U6YWMVGcd4pQkqu/biVaaQBpgin8t+HD8cEacRUSYJwz7f+rP/hAjqlIpVHNchS3OKrBuUCfshx48fhyOHt6+vMQCCV4/BarSWGgOJ16pM3UkTHL925+/juVDdJZt+t+TjbXn2V87BY4BlavMV+35nH9a4QrXzM3aKZ9yNprjztTu3a9t2TjUbbc+RDlrllbutrS201vT7fRzHJggCyuUKlmmya89upmbqbDXXyLIU23Z4O8S4Pz4KB1y5+DLDQR8pFa4XYNgWxXKVSqWG53n5slMrHMfFtCdzxonWdJpbJPGAfq+N5wWUKwamaeAFAUk8IAlDCsUAhIFpmCNVSXMETPMxKJUZg0EPhKJQKlMo1ui0tuj124QqZWJqnoMn7+Pcs99n5foVpFJYtsveQ4epTU4i0CNB6pzrJUQu8qCyDJlJiuXqyN/MpN1YYzDosrU5qjJNTuMbJYSwEYaF47g5sCLbvn6yLCGT6WgbtwF3fh2MKrvkjDetJDovfVAoVimXp8iylCyLsITGNOxR7SRPZAnTRIpcidIRNpADo1hpXNdlsj5FuVqluZmgESxdvcyViy9z8tS7mZldeEWi4/XiDWh+I0lnxjQ1kSv5yYxtOXQlRz9z8ytcC1wHMUzItOSLSzf4g6VbVAoeJ2yXn959gIN+FaE1JmAbJnXbpWA7I/QIWhkjfibbfVL50cD4UaUlqyricjhAYaBMEOJ2hudVh8KObYwnN6WZtixqpo+hb1eFdqRUaCUR3TQhTTKqZY8Xmx0GJvRURjsTtNOUsuNgmhZZlgJih/x5jrAU4wFwvAvjzE3+OWJc7hyhcC1EnuVMJf7AoLOxieg4SM/BmPL48AceQ7g2Q5VglgMO33Ocl65fplBwOXLiHq5ev4I0UirzdeI4xbZdCn6RTq+JKeDa5ir7D87xdovxDTT+d/ToUer1OouLixw7dowgCLhx4wa///u/z/nz5zl48CA/93M/x+7du++6rfxcGDz40APc/+B9JHGK6zl5M2sU8X/90R9z1a7ACZNKqcsn9xUomBYKCNwhCKiUNJnKt1UKCvzLf7yfg7v380v/7pd44ZqB5S2CFGSNjK2VLon2mbUMnnrqCW699Ocw6COCIU+e+RKryXX+8skOgRswNzXPyaN7ObF7isfu/zTDfh/fc1lfucBkRaPLRWplwUajxRPf/Q7vefjdmALO31jCLbjct28PUZKwsbGBUJKC53JzbY1rt26yefMah+YFE1WHQWeZ088+wzsffvR1q3g/rHF7kaDpZyl65PnWG0akQuFoQbfXJ4xjpsoVqr7H0kaTG5tbhCrF0IKezvNDqZYMsoSG1tSKJR47cYBHTh2iWq/iWhZpHKG1wvVdWp0+UZoxVSxT9l0KpSLmXB1RdiBLMQse0wd38anDc3z4ow/zvb94luefv0CcpGRSs2dmipMPHuHQPXspl3zMVNLbatNs92n3egyjiFQqXMvBtU0GhqLkuZRLJZITCt9yWb+1TuvFS4S3QoaDAVmW0pApwyTE9zzqlRrJMKIXD0hMcLXNXHUKUwta3SGDKGRqYgILRbo9F/xwxVuuSI0TYVoxaG9w9smv84O/+ioySXBMQbkYMLv3BI988jMEU9P5OP9jLPVDE1oppAKpBNfXYuxihN+PePSREwx7Ibc2QoLKXiynT7Fcp1yu5Hnn10hg3e3xMZAa//5m3/c3fe6txBhQ5Qvh7BXVt53AK1cAfLWwxk7wtpOOOH79TiAWhiFZJrl5c5lmq81g0EFKieN4TE1N4zoOy0s3QMT0+x2kVNhvXpPpbz0E0NxYYW0575dCaXzXZaJWZ3JqGj8oo7TIdQJUvlo0TJsgmGB+jz0CVBv0u5tImSFVxvT0LkSm6fe6YJoYlolt2RSLJVzXxzDGPmC5kJZpgG0ZZEIQRjGT0wsExQr2+g1arQbNrWXKE2WO3P8A0zOz2G5AmkRMz83hBoVcXGVEzcuFJQRKSdI0IUljHO1TqkyOvKE0ptGgN+jTbKyiBUwKgecVEYaJ5di4jkeS9DCMfL0tR1YxYyrgNt2UsVy+xjQFmVSgJL4XYLsO4bCPYbpUy5N0B20KlsDAQZgWSqWjCkeukmmaFqYpsG0X27KwTIvhoE9QLDI1PcPW+hpZmhAnGd9/8lucuO8hDMt903PEG3euj/mHcsdEKkYzhB77H5hoUzJIY04v3UCbJidrdUwl+X63yyVHQBJzZhgxX9hk/+4KhrQoWi6XNm4S2DYPVaYxMwMMicAe8RzFtj/TGBEzKqlbwqKQuRQtC6TE0COq3V2OezubI/JqlAaEggKKj0/uZcopIMhl0jGMkRpfvoCuCZd/ufsYf7J6lcUoQwsPiHASg7LtkjcYCkxhggVSaVrJEFfYuLaBoUBvZ53E9u/jKlQ+0o6zQSOAqjVuJcA7Pke3HuBe26Ryo4Fc7dP0bZZWl3nP4+/nhTNniDPNyXv3cWVtid17dnPj+nWe+96LXH7Zw7ZM0IJOr4dyfVZvbXJtcZFiscjkoVcDkLdLjC/ea9eu8Wu/9musra3xm7/5mwyHQ37lV36Fs+fOsmf3Hv7wD/+QNE355V/+5buKUOSRUy9d18F1PSAf7M+ev8CffOMbJMXDcM9DyNl9PLhnwAHfRKpcICKTglQZeJ7Dex/axfWbN3ju3HVOXyoTFx7g0HHo9iNWLnyDyzfPcU65VD713/BfTyd8+f/8PbrrawgMrg5Ok2W5T9TyWgymz61Wgl+xefTUCbSjWTi4l9NPf49dE1XiqJeL9lk209Uy11ZaHD94gJWtTaYmJjh25DBpMsAtBpQnawTVgBMPnkRd8BjIDJkMKFctfD9jZt9xhBfw8ssvc/Lkyb+jM/j2CkOApTSegH4Y0ey1qRYqOIYgSzKU1ExMVNk7PYkMJc+tLHOr1yZAECqFBAYaHEMwyDKmykU+8dh9nHrwMJZj5zxwJYmkZJhkRM3cE0WmkmGaoPoDcFzs3gCbDKPigSsQUiGUpjhZ4oOfeT/v+9n3gxiZfptmTv2VEiTobopqdkllRinwQWakWYrUijgFZQgyFLHMqJbLFPwAt+Cw58huLp+9wemnXuJWs0Ems5ytPVR0lIFEMVSSouExV6pAqummMcoxmCxN4FoucZqAlj+iFlM7qwI5mIrTITfOneFLv/c7vHz6WaqVXezaO0utXmM4bPHtr32D8q59vPMj/xhhe3+P+/7j+P87lNb0k4hEa9pRQq3oUq7Ocuz4A+yen+b//eK3mZmbIyh4vOehA/i+vQ0K3uyibCft7W6Pv9573kzcjR6487k7X3Pn6+9GRXyjz9tZKbsbk2Tn6+48rmq1yoH9Jzh/ZZ1UGAxSA8uwKXoupfIUfuBw/sJFojAlDKPbifO3SUgpuXX1Er1emzRN0FpiWhZTM7MYpkG32yKOh5imhev4t6tqpo0bVJjfdwzDtGg11xn0mliWzUS1DgjanSbDXsi1i5eIw5hHH/8A5erkSF0yXz8LQ5DFKVKmI8GQlG6nzezcHmoyw7RNGo0G4bBLrV6jPDlBqTKJadoolW0vqZW6Lf4mDIFGEkdD0iTOhUEMCz+oUKnNoUYeU/1Bn+bGCpYhsOoWrlfAsvKEdhLnOghCjKimIx0DQ4xKIkKMOoo07KSHitybzDZMZBrTbW3huj6lYplWc4vIDanVp7EsGy3VbVl/jG0apGU5WLaL7dggYGp6lsv2eeI4QgvNC88+wdrKP2ffgROjaxXeKCv2BjS/XHGMZNQEL0YHOL7ghZl7TOmcBvNXm0v8L1fPkWYGH5mc5BN7dmNbgqowyIRJYGdUHR9hWyA0BdPhvlKdhUqNsuWS0wfH8qLm6O/xjTHOfBigJRmK72ytsBhnKBeM7A0GKy0w5KjKZuSNZu8vVfnw/B4sQ4HM1dgkt+l5hjAoew5F4fCRmX1cvnaWactCxTDtmRyteqzLiCSTHAzKJEJzOenz9aVFPj53kP1mERAocbufTOv8Z/415pmDvDwLhjDJtCJTGXKY0n3mOsPpgHhPGTlfIOmHxF0PXIdiqcBgGNIfDImymCzN2LvvENeufptBt8/s3BSWbRL2I2Ip2Wo0iM70OXHPYerTExj+22+S3zl4DwYDfv3Xf53l5WV+8Rd/kXq9zl/8xV/wwgsv8Ku/+qs88sgjfP7zn+eJJ56g0Wiwa9euV2xLSvkqlbvxIH7u7AX+h3/zP3Jr+QrufXtxLMmg3edzv/sVrL6DW5zE9sqEsU8sC1RKJf7jL2V8/6kv8JWLh6keehwnMCj4BoNOyLmvn2Nr5S+R9z3GerXKab1KkkoQNqZt8ti73kng2rx8aZF2P2IgXLK0y+Klszxw8giu63Lp0iLScQmmdnPj6kUmStDuRpy5ukq57HN9+Qq31locXJhDpDG2YaNSSaI0llsgjhIaG5tcvbzIo+9+F+9+10OkSUShVEFrePrJJ1hdvsVEffpHJlG+vShBYGuJIRWdwRClNLYWxMMYbQgcy6buFYkHGSvtNpu9DpmGllKkjJIvhqBvmBzeO8vPf/pDTNSLKJn7PkVxzEazRbPVZHl1E1sLjuyqMzNZJUSz1tnk5soSE9ev4fkBdjFg9sheyrOTeU+oYWIEFoaXj02Y5FYSGZCOlFSdDM+xKNoGUZyC0gSOjRYGMlNEUUbZ9nEMC0MYhFlCkkomq2LuX5UAACAASURBVBUO3n8A07NZ+/rTtLdao0FfMgw7OJZJYNhMOAUMBIMkIRX5Z7fCAZ1kiF9yqW1X7H8EYnSYeucEqjVSpnRaTb71Z/+FP//Pv0unETE3O8+xE/cwMVWmOjFBooZs9S2+9Edf4siD72Jybs9tJsKP4x98qBHNLNOKyYJP4Fp4LlxZvEWx6JIlm9y4HLKwby/DOKVaK42WTXen98HdQcSdFL00TbfFK+62nTcD1O4EQ3ejAY6fv7O36c7tm6aJ53mvoPrduU939kntBFNvJTzP4+S9J2lFJplO2Gz0UFrgFuo0uiklDabtIrVFGCbbXlpvh9Aa0jjkysUzRMM+aZrgOjZBMaBcq5ImMe3WFn5QZGJyEsu2AI1AI2VCFEVIrZlZOITr+Wysr9Brb7K6WsR2XG4sXuXy2XN021sYGlzHZm7vAZyR2Wz+3UMURcRxRDHwEcBw0EPJjEp1GtOyMUyHrY01oqhPp7WBgUFQKGGYJoZljcTScvEIQ4wFRUykynKKXRIhDIFtO5SqNaSSaK0Qhkm/32drcw3T9JioW3lvl20zZg4x1hvIG1DRMkOY+Xp8LGo5Fq0YX0OGITBMC8M0SdKUfr9NubKfcqnGVmOVTKbUJ2cxrVyhW41ORqYVIgPTsnFNA9vOVTSH/R6T9TpJFKKlpttu8MS3vsqu3QexrJw1B39T097xDWeMQM5IDS+f4XPwo9Gs9Dv83vI1VoWN5Zg8P+xTWV/GEYoDfsB6f8iJSpH5SpHr4ZACBpO2y7sm5/NZywC0Mepp0jkncsR7HO1MXpvaZuEJQi2RKv+ijNe7P0dNgGpkiidkwrwh+Jm5w0wZeWbZEAZa6JzNOEaiWoOwMIXmaGWSn9tzjNO9Bn1dJNaaW8OQJNriPbUpbg67WIbNl1dusDyMcF2LFJ1nc3UOQHNzu9u8D8PQtxvtRlRKPZJK1VGGjGOSJEQXLdYcxc1wSHddMjM3jelo3vPIKUrlIs1Gg6mZWZIsRWUZlgWHjh5kaWmZtfWbRFHKxGTAOx57gKOHDvGdv3qScqn8uqf+7yvGfOvLly/zzDPP8LnPfY6PfvSjSCl54sknWFhY4JFHHqFWq/HAAw/wta99jTB8bc+su2W6zr18gcWXexS8SZyoQzXbYuvGOs2NBCiSSKgKk34vQxIhtOALX3iC7z3xxxh7/zV2c4NsoDB92FhaArdCqb6fgg/7emu8f8ri2rFj+Ddv0A8jFq9e4YH7T/Hpj3+ccrHC4uoal65c4Og9+1hrXaffdqlVpmg1Ugba5EZa4He+/AOyfhfHFHzm4w8SBFWm5x2mah7lqZTGSsi1lQZWoU630+Lpp57mxvom62sbZMOIm1dvEWpNq3GewBwSbl3mB7ee4eEP/DOm5/b+LZ/Ft1cYQmOojCiJaQ37+JgIrSkVC6z1WsyWSxApLve3uNRvEUxMMCkVRpayNhjQlJoQk8fuOcgv/NMPM12v0B8MGcYD+r0eUTSENCEM+yidUfZ9pibKmIbA0Io4TtAqIx4MGDTbtAYhV89eYtf8HPsP7aO0ZwpRrSIKIzN0pUfjYS7zSpQQNXqsLa8RRn36w1yJaBgmI8KAwHXs0WQhMG0PJUBZEtt18bTm+MlDSCH4T1/4GsMkRY+oix4WE16ZNEvp9iRhFpFJhek6XOu3KPkee7WiYBqvSaH+oY1xu5NShOGAM898jz/+3d/hxeefZXpqihOnHmJudj+l2gSm5xApD8etM7VgcPXJb/D0t7/BR//pZ0YT+niDwI/B1T/c0BohFVmUYKQZw/Y6l7sdVlfXuHzlZYa9FtdvbrG+scbumTILc5Ov6mnaGXdWn8bP76TNjV8XRdGrqjs737cTBI3pcmPKHPAKAYs7e57GYGeczBz3a925bzv3786/XwtMjd+781hfC1zeDWymScK5cxe4dmkRz3dQccIgbPNSd4NMZkxPlum0miRaEkUxSr6dwJSi09pkbeUG8Wid4heKuH4By/VIspSiV2SyPo3vBfn3bwiyLKHdadHrtjEtg6BQYXJmL0G5xsatq2yuXGf55hIr128wWZ9iamaWjVs3CIdD0iTCNA1Mw8lZVkqjpUIAruuRJAlKJgwGXWq1OqXyRK6UrSRbW5sMel0EFsIQ+EEBpU0sIUbUwXG3TQ50lMopekpJVJYgAcuyqVYnUTLLK1haMRz2aWwuY5qC6sQ05coEg0ELgxFVVKZIJTF03i8njNy3TZg5vpAqZ8GJURuNZTsYVi6IoVXGMAxJs4xiZQKpFI3GJlqtUq7kJsKm7W2rDA56A6JoAFrjeS5u4FOfmWXXwm7WV1ewXQedJDz57a/y+Ac/wa69B7fX6a8Xb+AzxagnilyIQo4EKIxRr5TSOeAwDBpJzK0oRCCY8Ux8S5FIeKwyxX6Z8qyWSG3xpdVlNqIBWZLybw+f5L5CHWGJkbxdXjrUo56l7X3Xo//GQEQLTGXwyPQ0f7S1Rihz1JzPUa8+YJ0zAzGkQlkCQ8Eux2Yu8DEx0Bkoc1sRAqXVqIFSj7JKBo7Q7A6KnOlt0hlGZMqiYrvcX6mxt1Ljt6+fxTdMBjLkVKXKhGEhtCLTAqHHmoT5hWGI3Al6fGy54IZG6ZGcKTmdxDRNTM+iOwjphDFZp4/u9NFBgVTG2L7FlcuLlAolSsWAKBmwvrnB3K5ZXNtm5dYGMoVyuciJe49w6Mghri4usbXRYXX57ebHkMd4ML1y5QpB4PPQQw8hhKDb7XL+3HlOnjxJqZR73SRJst2wuvO9rxdCCO659yj3PXCYYTLNM1s32XrxIuLyRch2I4yMvbOaajlFyj6htDk467G29AzLGzbG4Azt1SV2zRewJlwePjrLO//5P+Hw/M9RClx0IpkpVXjP5/9Xer0+jVaLjcYmq1tN2o0WW60uH3joXo7unWFiokZmNAiXlnCNFgenBc+9/DT79x1kZrrCrTji/uPT/Ot/9WnWV7b41vf/AqNgsby+SCw71Ob2kA5vMohilCXYaF6nUnWYmJ1mcWWNXpRxa/EidatJKehhWw799gb12R8RMLXdGqnppxndMEZkkmLRp1YpMghjptwCJctlddBlud/Gr1SY8gMaKyv0lSJTCt+2+ejD9/GZT76XWqVIlkiyMGFzfZ1+v0NQ8EnShHZviAFUK0XcIACtiAYRCI2JwLEMMiXwAgffMlm7fpPO2hbze+eYau6jdHI3opL7gdAMSTe6DJc3aG+0uHTtBq5rUq8WKXoGcWqSRbkCn20amEh0ErO2sc71qzcoTU4yP1cn04JCqYjOJO9850leunSDr50+R4imDhSETSIzkCLn3RsWjhB00wgbzYQbULVzo0PuWOD90MboupFZymDQ5sKZM3z1S1/hmSe/hYXi0P4TzM4vMLGwh2ptN5XJGUqVKp7nIYRBKgrcc0+HZ773LI/+o5+gNlHf3rAYMS3uHKl2Wniw/YrXzRDe9fmdcsx3Pv/XEdr4cbwytM5V+2ScsLqxjuk4KCXwGlusLS2idMLSzVWWl2/w8IMnkVJts1Du7B3aSanbGTspdOPfLcvaBix3O493gpW7be/NHt9f9zrZOf/urFS9larZzp7pccSDkGefeZbnXlrEdV0s22Y47LDVWMayDNaqVQwknXYHx7aJopjS28QOT2vJxtoN2q0GaZZiihzQzM7vwRAmMk0pFIoUgxKZzHvPwnBAs7FJr9vFdi08u0g0HNDaahH4BbqdmMvnzzEc9jl04gjTu/YgTIcLzzoEpVIOJnU+mhgiX1NLmeRiFNvgRBKPqlWeF+D7ZWQt9zptbG0wHHRwHGt03eVJvnEVKReJGHlFIciyDKXVtsF0DrQNqrU6WktklleVwqjH1tYqpmUTFEqYlolOU4QQpKPCgWmYpInEcexc2c+yMEbmv2pkP5R7srnYtoMp8najNI5Jkwg/KFGZqGO7Lv1em067jetGGIZFGEZYhkkYRoTRkDgcEoYhhVIBw1B4tkOxWGIw6GOZJoNek+effYJdew7cZuO9TryJypQeudfu6KTVavSYCYYCw2R/qc5HqnWe6HfJVEpZBRwuFOlqiYXBI9UaT7YbXAg1ayKjpRRnen3uLdYR2hhVgUamwNuVKnLwNsrojfmSObDSZCqn44nczGm0jbtd0fk/ZeQO4oHU3FecoGTaGNokNbMcVI1OTK7IN6L7kYHK9e/Xex1mLQ/HNzANQcEUPFDfxZVBn06SEZqS/bUqc2YJqS0coVGAaebKJ7cHiNEgykgCfVSWNoSJUhla5/tp2S7FUOL1oXxyF404RknBis5N3KJEITNFr93DNMEPbPrDPvcdP8rFc5dpb3UxTItqtcSxwwc5++IFnnvmOQxtksRvT2UuKSVZltHv9/G8XLlPa83S0hLr6+v81E/9FKZp0u12eeqpp1hYWKBarb5iG3dTP9oZBw8d5LH3HeN/+4MvIO9/jMmHPkH/0AM4T79MIZjBnpgh8wrM1iqYTsDB4iKnv7FIsOco1fkDvOPUUR5/aDcfe3g/c5MVXNsiTTKWlpZpdpv0jdxd3rYs9uyaZ//e3RiGSafb5ezFa+zeU+f7Z59jmDSYL9lMlBRCJKBjpt5ziEHU4IHdUC/4TO2Z5NzyOn62xKmjD3H5VoNra9dY2Ofzg9PnIUmp127ykY99iuUbG0h3kx+88JfMLbwD34L3P/4IIumwcuUHVCZqVOu5KeCPRIzuey0MhsokSnKPL8/16HR6CCGYLlZpdAbc7GwRKkndsmivrrCZZTQA2/P4ycdP8ZPvewflYoF0mLC52WDQbeFoSbVUJDM0nWaI0hrP9ygUiwhDkKSKRCocy0aaCm0ZmFj4pokFWI7BMBlw4+p1mo0Gk9dXqE9PQKZI+302NrdAaJrNLuFwgO2UyTKJZRpkUuU8czS2bSLI3SN0mpBEfW6uNxGdBjrsUpmeplipYRoGH370QZ69fJNht4epoZ+FxCrBczwCwHV81rsdtAklw6Hq+hQ8F891MN8mCllvJt7KgjBXds2tLLRWyCyj3Wpx+rvf4Ztf+xMunz+LqR327t7P9Ow81eo0E1MzTO7ZR70+j+XmPjGGqTCly9753aT9Lc5fTOi0ulQn62NeBVpnI0KLtf3pSiUYhpOrW40fFyrXeBpn8FGAhVQZQufbUYg8EShjpNKoTJKmEUksSeIIIQSu6+IVffxCCdty3/J38+N4dWitSVGo/gDXTvNMupfQbEb4lo2K+vQat1hdusZwONgGOnfzkdoJgO4Ghu4EQjvFKd7K/r6Vnqq7KQW+2fe/loLfzm29UeykIWqtieOY1aWbdDaX8AouhmvTajcZDvqoJGPQbiJESqe9RdkvkCVvn7WN0pIb1y4Q9vsoKSkWi5RrE0zN7iJNklx0zRC5gTwmw+GAq4sXWLp5DZkpZnctUCxUuXlzkb37DjA1O0e5UmRqZoZWawM3sBkOI8qlMpOzc3iBf1vKXuRML60UUTQcVb3G69DbPk9ZmmI5DsXyJMLMq+bNrS16vTaIHMjYtjuqQuV9/mPqqh7/1NsEMJRSmJaBaduUq1PbYEuYEUnYo9VYw3FsTGGhRYbKJOGwTxQOyVKJBnrthGK5guW4uQ+XEGSZJE1iPM/Hskxcx0MYEiEgyxLicEjk9kGbGMKmVJyg3+/y4nPPUSp4mKbN2soamcyQWUoUhURhhO/7bG6uIlRGGkc5yB3RFJ/89ld5/4d/gmJ5ZFz8OkmuNxCgGJnvwsisl1zNzzYhUjnosQyEEpRdj39z+H7e193kxUGLXpxS9G2eWN9Ea8HD9WlmvISmCFGphMyklQ6QWmLssKhCQCgy1tKEuulTGvdpjekRaLQhyIAn11bZTBRixOl8rRhT3zVgJ5p7fZ9PLxygKNz8I0deWAhGk+ptnyiTXPBfGJqTtWmOi9w3pidinllZYi0d8NXlS1imoO7YPLfZ4Gy8xrEjRTw/wFECJTRS5dRBBaNGu9FhbReo9Hb5VGiRe5TEuf8Mwwwbl+BAnS1i7CSjsdnG8h0qtQJkmmGUEYYhQcHBtgWDfh/HM0nTjImJMp1Wn+effhHHszCEwBJvI7mbO0IqSaVSodvtsrm5Sblc5qmnnkIIwf3338/S0hK/8Ru/wVNPPcXnPve57UoVvLlBfzgc8p1vvkTcMJhMt6h6Q+oVH3XwI3jeBHsmU7L+gK0lSYEQR14hsxfYfd8neOzeo/yrj83zwJFpXDsvSTdbLa5fvcbzz53m7LnzVCs1wmGIYZqYlsVErYrjOAzClKvLTaYnH+Z9736Mrz31DbqrTY4vVMiUwjIMKoHFVDmgcE+FfjCFWyqysbmI78Fj9z7OytKfcHShwmZH0G02gZTH3/d+qu5u9i0MCFWJ737zCU6dfC+nTr0L33PZ3Nyk2Y2459SDFMu1vDH1Ryh0FGFpgaGhYnq0e30qbsBsuUCYRFxvr9FXGYnWtFpNdJbRQTA5UeFffPAdfPDB41iGgQwThoMBjZVlSqUA4XtkhkCmGbEE1w0IPJsIwfPLDQbDkESneGmClSkc08axLIRQyCwFy8CyDSzDxLRg4+Yt9LBL4LhESUKc5AviVElMy8CxHQzDQkmFbbkYZozlOEhh4Jg53VmbAts2cFOFzhK6y6u01zeo7ppj/5Fj7Dswz0889iBf+Mp3AU1PS2ylMBNNqjQrcUw/CalaLtmoFzaSENgelu//0C3Ec9JDXgVIspjm1jrPfOdJvv1nf8rq4lUyQzNZrbPrwEEKlRnK5Rl27d7D3K4FTL842obO58lMs7lylpuLLxKmUJmaZTiMyJTGyiWqyHSemBMkGPkoj8bIBWqyZPSIAGEh0y5CCaIwQscDbLdIv7tO2m2gMHDLAUlosHbpNJ47BVaZaNghbC6Rqhhll6jN7KUZJuw/foxDx0++qQzrj+O1QzBSSFOA6VDwS6TDHsmwTxqnOKak5NqYjk270WRtbW27ImVZ1quqUTvnq/HzlmVtU/TG1h9j4PV6flBvFGPJ8Z00wLvFTln0nbLuYyPgnRWyO02Id/4c0wt3Vthu97y8WuXvzn2QUhJFEddu3aDZaeC4BuiULBxiZNmoF1EyHAzROiOKh4RphBpTjN4GkcURG8s3iZIIgEKxyMKePdiORbfdJPAL+feiNUkSc+XSedaWr1Or1ShXaoTDiPMvvUQ07HPfgw9hWiauZ1OqlvEKLp7n0e93icKIUqWMZZukSTwCNxqtJGkWk6ZxXmWyTLQCx3Jz9pXMkMrClFnudSUmyDniglZri0G/DaNzbtsOppHLmwvTQAiwLRvX83JJdjPfvjCMkaUSuJ7HxMQUSRIhtEagCMM+SRJTKFYZ9hporQgHQ6IwpForICyTNB7Sbm9RLFVAZdhegON7SJnQbG2CUGAILMcBMUApycb6GpubW5SKVUzDRClJp9NiY3WVCxvrBIGL41gIclVAYdkwErXzPZ9ht0HgugySlG4/V4y8df0KF8+/yEMPv+8Nz/UbV6ZMY4wA2EZk4/6p/I9RRUhhOzYNLTnT69MLE/b6Re4t1EhJacWDXP57qFEqY79pcn+5NirTAaaBFrnk+H9eucaXV5Y5VZvgp/ceZMJy0NpACUiVItGSUEiCgsO95QLno5C+1qMq1t1uTjHiW2qKRsYHpufZ5QW5UYgA0zC3K16WlfsjpFk6WnQaSFMRa02kJI5h05URBcOjXihzrd1gV6HI9UGb+ycXKCqTffM1Zv0CtjYxBCRGrshlGAYCTSZHPVlCYJkCrY0cCY/VChkzDnPT3mHRQMqU+OxNfJ2RFRw2bI0zXeHkfUewDYNv/OUz/OWf/xUygmtXVukPhhRrFUwtsW2XC+cvgc7YPbcHKVPst7MABYLjx48jhODzn/88R44c4Ytf/CLvfe97OXToEM899xzPP/88P//zP88nPvGJt7TAE0LgeR7HTx5Eq30sd1IuXFzD7G8ysxEQJDWGy7N4Vo166pOoHo1oi2LxAzyw67387Ed83nG8hmlYRFHE6soqi5cXeerJJ7hw4QJplrG+tsGg32cYDklGDadaayLl0UlcOuuL2HYOtLbaA9JhyoH9NUxTUJBN5koWfi0gQqKKcGV5k8W2psjzBCVJKTjOe9+1hz/Y+n/ACjh+qMals89QLdtcudTED+Y5euQYhcCn0Whw5sxLPPTOh6nX60RRxFucg/+BhyZpbOGKjMliQGhbxDKmFgSgBNcam/RlitR5MmOYZiDg6NwkP/mP3sND7zqBSFKGzR69pEWn3aLg2YAi1QbaNGk2B0TaZLnb4+yFW6z3Yq71QkKlqBgm+wsOh6fLnJyXzBR9AtvCFAaW7+RSsYaJ67p5FduyMW0blSSMxUmlltiOk1eHTAtlaDq9kO9eW+eF5QYnd02xf7JAzXfBACUExbKDZRsYloESms76KiuWya4DR/jIR97Ni2cucXVpDRfwgVRrttIBidLUbR/XclhLQgZxRDGTdE0L4f7DqUy9ldBottbX+OaffoHvfvUrbCytgqHwCmUmJ+aYm5unPDvPxOxedi8cxPF8MAyyNDfGFOTqUmnY5uJLX2d9tYVTmODg8XspuIL20mXQUKxOkcUJraWXwHIpVBcIo5Cot0Xn1nkKwQR6eBOpIQgWaLWv4mqBtsvYvSZWMMFAJuiwg+k5xN1VPH8ex/QwBtfIhn1cLUkHfbRlsdJc5Nxz38X1Zxm02+w/dg/m6zYX/zjeKIQhMFwbbRo4hYAwSzHRmFojEklfD6gUXYSWDLtd2iPWyJ1xmwZnAXLUS327KpMvXm1s294GVbZtvyadbyzZD7f7rXZWtbTW2yDoTvogsG3mm6u9yVdVp3ZS9nYCsTFoGoOqLMtetzo1jjGQurNCN/6sLMu2/yEEUmWYJmgkWZYyCIcoBbZhYxVspIxJkn6uV/a2mN/yneh1ttjcWCHLUgpBgF8o4DoOjfVVwjCkWq1jWy7xoM+VyxfotDYpVcoUymVKlSqzC2UGnS7nXngBy7JRWhHHEQhJmiWU3GnmazM0t1Zob23heM5IEj1f72ohSJOULIuxTQudSWSWYjlmnrMRo2q8UgiZ4bgehWKe/BWWRae1xbCf9225XgHf87AtY1tLQcqUKOzn85TMcF0f1/PztbMY9eZZNpXqJGvLPTzPJ80UcRxSKtUIhy5aQ7lcxvd9NIo0SkjTJBe+ULkUvI4jHMvG9wMMw2Bjc5UwHFIMJjBNi2jQI+yGVCcmuHjueXzXQypNuVRmpD9IFseEgx6eY1Oo1LBsn4Ea4BeKZDLl1pUreAWX8lSdNE2I44RwGPK1r/wJ9z7wbhzX5xXtR3fEG0ujb4MTkaNNnVdM8pTaOANgopXkyyvX+A/XF+kZgkN+kSd6DY74PkXb5VK/x/5CwHsnp7BMgwW3yBG3glAiV6QCrkV9vri6xB+0VugIyWJzk+/3h9Rsg0wrEq2JlSLTIDOFtASWaeeDR5aNqIGjzMiOfqu8MiWwlOCTk7N8cvogrjKRQoLOTcIQowtw1GEnZO70LIXCUAa3uj2+tHqZ6UKZTCXMuGUOVqpcW28xUfRZDrs8v7LKp/YcZWpkCgo5tTDvfxoPPqOalxA5TXIkpmEagkylo8wXmNrITdvqRSonJtF7JkmeaiFvtWj7muC+XTieT6PRoRfFrK1sMjFVZfeeOV74wUv4nk8cJhw8fpDV1TWSZEi5XCDqxQzbLXbteaX63dsptNbs37+fz372s/z2b/8258+f59SpU3z2s58lCALuu+8+fuu3fov5+fntCea14m7PBUHAf/vf/TT/7r//91zt9pk49iGK+x6l8LvXme/vJyia2NUVvnV6idTNOFjImJw8wbveYXH/sSoCg8bWFrdu3uLcuXM8/b3v0Wo1UUpi2zZZluQ+NMMQhKbRbOB6Lt1QIK1pnn/xMp5lIFWG47hc05rnL9gEFYfdCwWO76qwr+QxjCR+6uL1BfNekW5DcG0x46H7a5x59jlKRFCo028LGmuLXH/uOmduZvzbX/qfqNen2NjY4KWXXuLBBx+gXq9vZxZ/2KoLrxcyS1m5eIYo6qOUYpiEWOT3+1orNyyEsRgDtIB9+xf4mU++j2NH9uLMVll56TLrt25SdG0syyZRWa5iaubN3UmSgEqwXYUdaOYCD78INzeHdIYJF6OYc40+f3Vlg6Ds8anje3hwtoRrmEgklWKBYhDgZz6e6+IVXBqdDqVSAdtzaKcxpmFgWBZb3SEbYcofPn2OM2tNupnk2dU20hDMBi4fOzTH8dkaRTev3kvLxDQ0lhC01lcIqjVmDu7lox9/lP/9d76En2WEaAYyo2gIpq0cKGhTEAhBnGUMlGT3wjyO9/ZLwPyNYrToajcb/Ma//1VOP/ENQFAsTFCeqFCt7mJqfg/1mRl27zlK4NdIooQ0SV+5YMXAMg2GrTa9zQauW8KxbdZuLPIHz34do7+KV5hm19wMhVqdOGpRsh0CMcDxJJEqIDsNwmAa1r6P1hmDicPYsydoNZaJ1n+AsC0mD7ybuNNluLmI4Xm4pk17+QzFgw/SvH6WCTq4roNdmifttMk2N7lx8ToLexRbE1NolSEM5/Vbsf6OYswk+YcmamJaJrZnI0eVxkRpVJpiA4WSj+16FEyTJB6ShEO0EkiybfGHMVDJKVMaoSUIhTDG1i+5YIBhWriug2nmFYUoinBdd3v83gk+xtvWWm+b/wpui1GMX7d9DDuqXOPreAyGXkvl705QtvPvLMtI03T7s8bgauw3pZTa/swsy41abdveBnVjCuT4NeMxVUpJkiQMh8O84SKLMUxwDZup2iTVapWpqTpSpVy6dA7Leu1K199t6FFlSHHr+mXajU20Ujiujx8UMC2TOBpiWQ5eECBVyo1rN2k11zBtC8cL8F0f13ExhUF9epaFfXtHXfej8y0EcRRjuQ6YFkmSA3LbsYnjGKmy7UKBRqNkhm07eYeOzNBaoWSuOX74+gAAIABJREFUxDe2AtJYaGFh2z6ZVJQrdQwk7VZn1NMUIXSWSxdoicpSBoMu0XCI7TjYtovjerieT6lUpVCsYDoumcqF6gzDptcb4LkW7eYmSsKw38E0c1AWJyGGlZveSyUp+hV8P8C0HBjJmtu2jWna1KopcdgjDCMCv8CmbOLYDv1uDxOBUBlCKTbWlvE9l6AQEA272I7D2uoyM4bBRN3HtiyKhSKDXodytYpT8ClXq/TbbZTUJEbM5QtnaLU2mJnb97pn/fXBlGmB5eTS6Le7uQGd+04ZYzNfRUzG9zfXaaIwhcly3KNMmatmSLPZpmNbrAxSds37fHjqEHY2unmVRGrFN7dW+T9uXORKGIJpsN+0MA1NGPdpJhBJSaoF0rLITAtlSMgEIhsh8BFYYSQ2Mbqmc2KgBoHClhm7nQLFwMFILBTZdmNbbm42kirRAsu0UFpiacDQHK5M8rhKeKK1RsG0yHTG+qCD6xg4Ej5Y30czHBCYJiYWCEXuUKOwtYUStzM1pplzCpXWCMPM+aTCwNAmypCIEYNSSoVcaqMafbIHYuyZEv3VNsH8FOUDc3RFQr835OknTlMuB3zwQ4/x5S99E8v20EKSqZSXXzpHpVbiox97PzcuXefWhRvUtYW93HhLw8PfdZimyac+9SkeffRRkiShXq/j+z5SSjzPY3p6mm63S5Zl1Ov1V8mgwxtzxW9d6lDMTIqXX2bQaFHrZtzspKyvtZlZKKHmLA7c61FcqtIUJu847qFlyvWlWyzfWuKZZ5/ludOn0UoSxzGO46C1zukUUmJbJkkSYwhBlmZYMkGmN+lmgIxRWpKpDBQMBhopK0ydeJDnL1ykOWlz7HAVmcbMF0oop8CLz1+m24p5WV6mUFacOx/y3o8c4eL5WxRLFs9d7fCJT/1XPHDffWxsbPDyyy9z6tQpJicn3zIl5IcldJKycv4lwiyjrzS+7SCTlGEW0wq7+b2HyBM1QnDy6F5+5ic/xL7jh0h1xur566xev06cRPi2gWfmhoPSNOhpySCKGGYS1zTYWyty8thuCrUSy+0OL19apdVt09wccGGpRzdOaTQy/j/y3jRIsuw8z3vOufvNfamsvat6epvu2ffBYEBsBkBDBEHSIm2aki3StmwyFLZDoWDY4XCE7V+UwmEzFArzBx0hixQp0bZEi5ZICQTEZTAzmBWzd08v1UvtS+558+7n+MfNqplhYACQkoEheCJ6i+7OrMybde75vu99n/fXX75OeN8KnzmzRJ4qGo0GlmkgtKLke2SqCP71fRfLcbB7I0Kl2O4H/OYfv8HNYcCdIEICDlA3BVXLoGZL+mHA7thDGyVWqs7s8AbSNrFti9HhLnOnl3n84/fz0Ndf5613rhNrKAMVwyI1DMYqoSVtxlqh85imYVBfXEIY30Xv7c/RKvqBije+/gyXX32OJE05d+4BLLtKe3mBemOBxuIylWqNKM0JoyPiOMZxHAxZ5IAppbBME8e2SeMY2zIZxim2q+nt77F/7RodN0MKlzvvbJHmQ848/EWC6R4Hd15EkCLbj2FEQ2w3IJsaeKaNNYlIbr6BiiPGO7cQVp1KKyIY9hkOR/gpJK6H9Du8+/Y38S2To4Mpi3M+zcUl0u4QJS06px+k2lkkVpo0TTEt+8R2/P1617U+9oAJviU06v1f20fhbPy+5TgO5VKpMPhnGUpDoiTC1Kyvr/LJT3yW0ajL83/0R0RhzKA/QIvspJt9kjOpRHF4VRpm74UQCqVT0BIpbQwjwLJnkj9RNFdNs5BTmaZB4bfTJ3yuY5+EaRjvTQVmOaHGTHIOGiF0kcGj3yvKTuR3YiY91XqGptYnfxaza2WYanZWEiehvWk6m0gphWmapGmOISWawhYhZgGfgmI6lqaFTM80TQxpzoqu4v05LjaLL0milCZJEgwpOHfXWVYXVknSlKs3N7h85V0Ggy5hOMb3PTJXfQQGU8V7lqQRdzauEk5DdK4wTIvzFx/g4v338earL6AQGJZg0Dtkd+s2hmliWQ6lUgXbdlB6VpRqRZ4rkjhBC00cT4mnI9I0QuWKNEnYurPN+ulzhMmEOBwz6BrQlPh+qQBIaIllO4VniuK6pFmGkCmmEliWKGR6UqCyHEFxLR2/Rg0LLcDzfbIkwnZdTCHIVAFXMUwDyy5yPKVhkOcZ4/GAOI7wShX8cpVypU7PPMK0cwzLolzyMIVBkBUADi0MTNPEthxiFWGaLs3WQqHS0EUGlZQmwjCRZGRZEfCb6YzxoMe422U8CfHLZSzDYDJO8cuF1aZcrmJaFq+9fBvXMTFMk4O9XdCKar3NeDRAakVnaZkHn3yKw8Md9re3UMGUXOf0untceft1Ogtr37ZY//Z3Rw0gZ3CHY+jEcdEiTqYq6BxTWjy9MM+rtwK2lcaScM5xcD2LK8OAXa0QsaJyuM/jrQWWzPLsgmkOs5B/dPNd0jTnM80mn5xb5IHmPKaQBHHIJMs4SmN2phNuBgFXgwmbYULXhFwqyCUCC21kJ2ZiJUGqIhhTWRqRw4I0eaDawVACQ0i0liebnJgZqwo/kwJm1D2tyaXGkpKLjTn2pmMOs5AqBm3Lo2H7dCcj7q3NMyhHpEqhBRi6yI/J8g92hbITbKcg1yBnhjGti25DgYJXMzOfLlrmShBf3kesVjHm6lhll2lvTKRTyo5LxfMZJjE33rnF5o07pLnCkiZZllBt1hj3J7z47KtcOHOasW0yb3hMukd/+j3ie7SEFMRxzN7eHv1+n+FwyLPPPlt4f3o99vf36fV6DIdDOp0Ov/zLv0y73f7AY3w7kpAQgrm5Nj/0qUe5fcvjuUNF/NBd3HEO6f4fNynVOjTOwfypGt0dyWDk0joT0vAiblzbIgymKKVYWlyk/ulPM55MmEwnRGFE96hbTIB08Tw7uyEqhzyJ0EhUlhDmNRxb4xOQ5flM35ugckWrMo+eU1TnfG6PejS1wYP3nEenKd6TFxhOM9559XUS5XDPQ0+z2DrDP/vaPyeY7HL/PU/wpS9/mf39fa5evcZjjz1GvV7/gEzjT2tG/vO+0mDKcOsOvm2SWxap67ERjJkcHSBmCeuGKDqkF8+v8XN/5cssrC8xGo3Z3dkhHYzIohApBUpIojTHQeKVPKI0Jc0jskxTsmw6jTK+NJHjDFN72KvzlNpnmW/VefHlt3n2m7d44daAURjzT167Rd1xeGRtjrJfwjQkwhS4jsNkPKHVbJBmOQiJEpI3tnq8+O4dDkcTdK6pSpj3TBZaHh979Awl12e+WqZkwKJXJ9YJ0/2jAkwgBZY0MWyXIAjZvnqT1Xsv8WM/8Rku39xEhDGumEn94gDfkOxNxow0VC2HkuMwf/p0MbX/gVqaOI54541XMLXi3Om7qFSrlFurNDpLVCp1VKYZHPUwLYs0LmQwx9OB9xDSClsLyAZYpkk8zPCchOnwgCgaszseYA27rK9fANPg9uUXaDU7jIcWQnrUGyat1fvYfusZ5lbPsbO3jRH28X0X0/ZpXfwcw/6QcRCwvbVJvd7hxo23mKYZZx58ilJ9he3rr+E5Vb55+Qb3NVbJ3TbLD3+MMwtr/N7v/UvsLCCdTLFMA8t2+K6qlD+5TfyZCxv9gd8qlTPoHSGlQa3eQEjjPWPzR3zZto3nlTgOL/U8D8uShMGQPBXUanOF30KbDIYjNjZuF0VSLvE8jzQPGI0GaC0wDAfHdQjDIVpL4ihi4+Z1xqMIrTW2bWMYhe/ZNE08zy32bg3IHK0zDMPCMosmY5FZVxRTxdFM0mw2me/M43ouvucRxzGGaRInE/JMkKYpg8GAcBoWEj/13vmkKNgK6V+1Wi38PVJgWw6VcolgOkXpolkTBBOiKCYMIww5u98IkNJgRlJBSgPbsbEtCyHe84MVk7X3CIaFzSIjz4ppSxiG1EoNLj10ni984fO89PILfPWrX2EwTRj0BxiGpFwq4Zd8IPu2/vnvxTo+u8XhmJ2tW4ThFIXCdh2q9Ratzipzc7fo9Y4QQrK7eZskjqh6DXzfx51J9ZRWJ82+PE0IwwDDrgCKJI6YjIaE4yG9XpGz6ZWr2JnNcNBlMu7P1FZgWRa27ZyAIhR6No0Cx3awHQ/XKyHN2cRRZziejyEl169ewXdtSrUKEvC8MlFUQ4oczythmi6lap1qrYHnlTFnPiQhjJNrWTSYHTrzi0yCIVE0ZTweUStViglYo0UUp+S5Ik1T0jSjVCqjlMI2TKTWKKGKzCujIAgalkmWw3Q85PaN6wyOehi2ByLHdTyWVk/jl6qMR0P63QPCMMB2LHZ2tgtKoGGQpDt0EkWj3cSyTNqLS9z30CNcuWzzzpuvMR6NAEGWpjz/zL/mqR/6PLbtfeh1/85o9OPDv5r99P79TlJMpySYGPzI8iWCRPOv9jc551f5TGOJvoj4nWSL0CwmONvjMZHOINeFBk5oXC35qaUznGvOMe87lGaM+wJw4RcFXK5QLU2ic0Yq4e3pmF+5eYVXx1NyW2NnCYlkVvgJpNaIPC++SA1umvHjy+vcXakjc9BCFZR3Cqmd5rg7c6z3nel3Z10jQ0FD2PzwyhmSPMPKJXvJhI1gyF4aMFEZ/+TOuyy7ZT4/f4bIyLEwkMeYE8XJYx7nTnFMQDku5DhOeNbIGV3KtA3yukdqpHQnU6aNEr3xiJe+8lXWax3MuxZoOiVGo5Df/8OvYxo2eTBmTEzZt7FNSS4ERzt7uGFETRq07z+Feeuje+OSQvLGG2/wi7/4iwxHQ9QsxToIAqrVKgsLCzQaDdI0ZX9//0PJQd+ucKjVa/zC3/wJfu5n/wcC7XLRepjtPMZqRazeO6Jz6Ry7V1KuvORz8fRd1CuSvc1NfDNHCoOS53HmrtMAJyP9PFezALkJ02DKwdEh//QrlxmNBxzubJK7dZTuIq0asTHGTkYopWjUG+zv7zMNpvyLr/wu60trrK2e5cbNKQe3u/hOl7nOOu1Gh7k5g+WFJY76fVItuLWzzZe/+GW2drb5sR/9Ev1ej5u3bvHE449TqVQ+tJj8i7Li0ZDw6IiGX6XumPTQ9GeZFQ3TRgBDlXDu9Ap/9d//IvOrCxz1hrzx+pssVEvoPEGhcW0Hyyy8ldIwiNKMKEkwDYNG2cHQAltKTK2xhEHZMtAHEw6PetRWYh5YXuS+c+tUfu95Xrm8xyBWfOPaNk9dXMM0JUkS41k+zDTulm2hDc1gGvP27SP+3+ffoly2+MxTd9HrB0zjkHvPrbDUrvDg+bNUvTKj7pBgNKS3t8c0mFJ2Cp+FllAulTAMyTSM2bhxndapU1y8d51PPHw3Lz33Ogro5SmxBlNptlVxcyi5LuVKherp0z9Qn5vjfSEKpxzs7yKloFwqY1o2jfYcluMSxjFZluI6LkmSFkhgNJZpFaHusuis27aJRjENjkDZOE5B2xsN+0RxhMoyPN9jMOjjl1yM6iI3rt+h1V5nOuoT7Wxjl5vYcxfZ7U4ZdUeUyiUOjg6xnDLGIMXIU/YPDhmNxvhz68hqBw+NSkLmOgtEC2dZXFoiW1ul1Z6jfeZ+eoHDJDikVVIstyXDmy8TNds01u7Fdvz3TTO+i/drdpP8rj8D71l4ZhON2T1Ww82rN/hnf//v47k+P/03fp7GXIvj+9+38yR8FJaURQfdNB28SpkkU+SZJo4TDg4P+Me/9WtEKmQSTKjOLRBMJhhKYRomUapJ0whb2GQqZ2d/ByEF1aqH1oI0jNm8scHm/h5pmlAqlRkNR+R5jjTkrHCzGI1GSCnwfA/TMEnTjDhOiimpVUyyHMflrtMXqNXqkGX0uz3MdpvJcIjpuUynQ7rdIe9evcK1a1eIwhDHdQuvijTIshTTsEjSBCEEJb/EhfMPsLa+RqPcpFmtMpoMCbIp1WqVw8M9er0e42HAsNejOxqQpYIsHxHOfLpSOHQ6HabhENd0SeMcbRokSUqlWmIy6RNFIY7jYRouQRDglyxq1SbrK8vcuXOL5577BlevvcXu3iZuZQ6EoOS6VMoeB/0jXM/6SHimtNb0D3c5OtgpPE5ApVwmVylppjh19h6SK6/T29tjOOxTbzTwSz6OUzQ6FKo4e88a6kEwYdjvYtoC2zRwbAfTsrm9cY0oimk226RZwuLKCqZlMhocEccB06lHpVLD9TykVExGY9I0xfXL+J5fFFKuX0wqhSCJQtIkIk0ydu7c4o2XX8T3HdoLK0TJ6zzw0GOY1rGUsAjldVwfx/GLcFtpFPRqaYA0C2miUUzxK7U6wTSgUmmQpBFH/S5pEjPZHWDaDoPe0cn5PQwTzp6/yPLy6ow9ZyDMGZpdSjyvjOv63Hz3MnGSEYQTbKUREkp+gZJPkyLnKstjKpUqlUqVrrFHnMQsra4RRgmjccDO1h3mF+Z55GNPFTOjTFAp1dhXO4VdJi6kfsNBl7nOyode8+8AoJj9dIxAP/ZNHXcvpFm8eKEROsWWBj99+l5+fO0cptBsdQ84X53nMwdHPDfq8vTyEk9VW7TN0kwuKBFCUnN8vrC0jjA05AZCaZAzjZ40ZhMxjSEkrpZY0kIxYS9OQRqsIjnfrPH1owMyQ6KlQiMQMzM2GpYsk093VrDhpKskhCyw7EKfkGG0FjNT3uwlClHATQyNzhS2lhjSQgKLXo1Qam4FfY6ykNvBBN92+H8OrnFlOODhao3PtNeQ0gKdv+/uMvtlphfWAnT+vnRnYaBkMUKVwkB3Q2oqwzA0YTdhaoZUDIf8aIDv2LTmS5Qbd9GbTBju9GiYHsJIac/NcdeZNV57+Q2a9RLz0mVz/5B7SzWEN/rT7A3fk/X+aVKSJCRJws//Fz/P2toajuPwS7/0S3zyU5/iP//rfx3HcfiVX/kVvva1r33bx/qwJYSg3qgyX1rhyWCFG89vMfrkQyzMe7QHkm8+38cYNrjnkXlWDIfw9ibDicJvyPeuH8cFMoDEso613yalSplKvYH/asTNqIuypiysPkSqICTmRx9tUpYjpkHIeDxid3cXrTX7+/scjXq8/uYbSCXIMhuV1bh5Y4fe4VucOXua4SBk4+YG5y9eIArG3Lm2wZOPP4HKcrZ2dnj8sccol8vflpT0F2VN+12SKCC1DEzTJnNMYkCaJmXL5Sgc01qY42f+yo+yuLrIYDDmD559lnA8wk4bVCwbQ0gsKTEMSZLn5IIiILBUwjZT8ihFpwmoDNevoNEk0xBLCzq1KsY44GAUoByHH374AueW5vjdP77M4WTKnV6PlbkWKI1tpsVEXRYyY8M06O73eP3OFqfmHR5/4C5+4sufZePGJtubm6x15hBRyvTGAeNsj5vbWwhhFHAToyAqKVEE+vq+i2WapLnmcDzm3bfe4aGnHuVLX/wYO9e32do/IgMiwNBFC6luSBqlMtXlZdxO5/t7If9/WFpr0nhKEkwKk79l4pcq5BmQZEWI5AxOJLTAd8tUqlVMw5p1WwWgkAKyOCScDMGSGKYknk44Otgni2IwHW7v7ZNGm1QqVR56ap3xZIBpSfxqh/2tO4ThmwjLolSp0Vy6xNHhDs32Cu3lu8D1mezcoOLZPPHEY1jNi5y//37SNKQ/6rKxe8jGnV1Gk4wvfvGT2NUGk8mAg+u7hKbNE49c4PScxNVD7rz8GqZVpXHqHNIwEIg/sR/ok1/0bP/IVYZGYWIUZ4HizTsRpnyriZIG8jQrZD+F2AshJLnWJFnGyy+8yNlLF7BcBz37GhQaoYrHkjMp/EetrirsABbHAyLLdHFNh3AckFsp/WkXqSiKaEOzt79Jza1SLpWplGtoI+Gw18MUJsvtJRA5w+kYx7KZ6zSYa3e4vbtNkiSYZoTrlvA8l8GwS5omZFkKaFzXI4kTptm08BqdeLIVtWqTRx55nLNnz9GutMjSnHE2Ye9wnyROKOmMeBxz+Z03uXbjGnmeYdkWg0Efz/NOvEthND25vodHB4zHz3Hj5lXmW/PcvX4fyyvztCsNTM+g3Z7D9UqUzvpMpyEqN4gmAa+89g2CqAirjaKUfq9PnI2ITJtBf0iew/m1BwmCAWkWE4ZTOu0FHn/4Y+wc3qFU8lhbXucrv/+v6PeOePXVl0CkDIcDSpmJZTqMpxHSMAmCgFq986dGx//bXgVFT7F95wb9fpc0S7ANE8Oy8P0SAoFfarCwchdvvvoCpiExLRtDGghR5JxmaU4w7LO4vEwQjJmMh0RRiziKKPkuSZqSxwn9/hFLq2usnzuP71eQhqDbnWI7Hr5pYxgS07So1lsYImM0HGLbDpVyE9ctF4Q+y5r5qnKmk4BXX3iGcDJCmjYX7n2ACxcv4fhlrr/zOreuvcPF+x8iDAvcumE6RZyPyme8OllMGU8gGO9piqVp0Wq1uXVzg1FvRJqGdNoNuocJjVqLSTThYGeHo4NDyo06WRYxGg9wPB8prYJjQHF2cz2PdnuOSr2ObRdya88rU6vX8V2fXq9HpVLBckqsn77ANJiwuLRMGifs7+0y6B4yt7TC1u07xGHAY08/jbQt3n7tZaqNFufvvsTNG1eBQsZ4tL/L1ctv0WwtfktLCXxXAAqKHVMaoLIZIn224arCPFn8fjZSNAxMUSKOpxi5oGP4/MLZe9G33+RMvcqb3UOuDQ74T9Yv4Vuy+H+6eOO1mr3x4hjQ8L6q5ljLi+IoC/n1jcvs5poqGT976m6EhucOdtHSKqZOFB1ZULhRxt21Egt2CSlM5KxThjLQoqh0iyZdsXUbM+OVopDsmUqgpJjRBDMilVI2HIRWLFllFp0qnmHzZHsZbQj+6GiTipLcVWphyUKbnM9eo8Q4MfyJGWXweLJxrEk++aYEVJJhAB4Gbg5KOniTDIwqquHgphZuInh3b49GooktSdV2kJmg2ahzamWBq29dpTnfQMWKSr1E6dYhzu2D7+rSfz+X53l84QtfYH19ndFohOd5lHz/xAP0YWhX+GDa+4etdrvNf/9L/xF/55d+i29sbXIqW2ekFO/e2Kf7SoOHn1zg4rpH8Lpkc3KT1zaGLD7aAN7r1MLxZKoIh83SGX2GoktiG0N+6N4279gr9JMY0Vji0VMuH3ugjWXN8PuGgRSCXOVMpyFxFHJwcIAlJN3dQ25fu0EYTEnSnFLJ5dbGNvPzHZrtKhmHbN14hz+eTnj6c5/lsccew/f9f1uX4M/9ikZDhEqJ0ykjbZEYRWE0UTnKAFH1+am/+mWWT58iGAx46eUX6XYPWWpUsE1JFIeYsgAM5HmOa5mUPIdghkIahVFhlvVdLMugUi4RZSlWntOuVvCNojEwCQPUdEoTgwtVn+m9i1zZ7LE97jGYjmk6ZYxi1I8pLRDQD0Keefsq9abLz3zyMdbbc5QS6JgeTrlFQ7rUGnVG/SF74yFaaVzbAASGAAyTXGgajRrVShXDMAjiQrN+5d13WTl7muWLa3zuR57mN/7h7xLECRmQ6EJ00PI8SuUyzUuXMEo/gJ8pAUkUkKVJgWJWCkMa5LkGlZPnOeVSmVKphGW6eK6PM4NwKJWDyBGA0gZJMmUajch0QUVLwinTyZgoGKIrNezKMm4lZ3lljXJ7nhX9EO1qiU67xaV7zlKtVskxsMgptZeK7KjxDm5tnYnw0KunmE4DvnnnCqO3NvAqZV554zL7gx6OafHQAw8yd/48vUSwoBSe6FKt9Hn1pTuoey9x5uwFtN3Cs7d49/k/5N5Sg+pch+KOU9x39fs2tJkzmiSIeP3Z5+ge7fPE5z5Ds935wL8pLPGc1FPHhVmuFUEUkccJWTwlz+LC45CkJL0u9TSnkWve/caL6FkIbhgEBOMJ2hCce/hB1u+9B9v+aGVjSSnx/BJaQTAcU67UEIZNZ2mNLBoQjgeoNMM2fCpuBd/ymU7HNBoV9g5uI2278KvkGWEc4No2UkKaJUwCk/VT59je3ebGnVtMw5Ba1QNhYEgT0yxydbTWWJZFGIYopaiUKziyRKPeojFX4Z5L99NuzmH7Do5tYUrJnFlDa5uxMWQw7HHlrau8+dabGJYs8uq0xnVdwjDEdV2yLMO2HBzHZxJMkDJDkzENRmynETdvbnDu3DkuXLiAW3IJo4hWvUU8jQvQhkrozFf45CeewnVrBMGYJEnp9brsHu4gkUwmE4IoJIx77O3vonQB2ej1D9k9uEW9Wcd1PITyKHk+h+kU7YAwFNgOURzTKFVxXAslcsJoRKNxkXK5/P3+mKB1zt7OHZI4Is9SciGIkhjLdgkmhde7XG1RLjeYDLuoPCOKQrI8J8tyXN/jcH8XSQ6mw+72Fp5t43kulbJPHIZ0D3s02nMsnVrDtCwMU6I12LZHHMVIaRBHEyzLxnE94mjMZDLGMC2E1CidkWYpIpUF0Vppbl27guO4rJ+/m1a7TbVWkIullFTqDXKdMwlGCDKEyggnIQMpiqJtRp6UmEghZ14/MRu4ABSBv9Io/HZ5njEYjWnOL1OqNklyTTAcFxlVaHa3bhNFIc1WB79UQZCDU2DYTcPAL5dpt1vsbk6YW1igPb9IvTZHPA3RhonUivnFBW7dukk0GTGdTtACJsEIBaSbW0jgqX/n89z3yJNceetNTMtgYXWJpdVV/LJPMAmwLZsomnD5rdd4/OOf/dBr/h0AFAJMYzZuVN9ifDqTqqGKvCghEbMpVi+foBAIJUhFyt5wTKhSMqAubAKt8FQx3C+AFrqYGIlZMcV7pLviShTPpUTOzWjC1XGANjU/VG/xl+ZW+Mr2bbQpZiAKhVAaLcBKNZ9qtfnJlXXK0ihIH7LY7CWz55t5lgp9J5y0nXTxGAgwVVFw7ScRv7XxBk8truNLQZRn9HXKO4M9PFPwWr9PBYefO3cfC5aLQiG0Qs8CNtVM16eODbi8F9YnMdB5Rq70bDAnyaWedUaL/yumKTVhU9cmbx3tUurM0cyrOOOIhgG1RpNWq81mf4CMY3av3WZxrkN7cZ7FVo0lr8HBM6+QBMF3vzN8D9e3kub9WW78IuV1AAAgAElEQVSkH5Yu//6/l9Lg0n3nWFtpceGfp4Rfvc3wxx+hTg3nckhp0aY8VPREilo9xR+80+fiKYsL6zZ5ljGdhgwnE67d3iS16pxv1ajXzRM5jCGhXZJYJZf/7C8/xXPXjnCEycfvrhaZGRQUx+NcEQtrBrGoMteeQ2vF2um7ONjZY9Qf0JhrAAbPff1l9vZ22N25ytKKw1xLsLjq8+gjj+D7/kfm4PFRWCqKAM0kCpF2HcfxqFoWO0lCy0348n/wJe5+7H6yKOLGu+8QRWNMS2JbFjrPSbMUy7aJkxSZ5XilBqVGnXg8KXLQel0qtoVreZQcG2ma9PsjkjSlWvIIJgGDIJg1a1Km40Ncy+buehkzylgu1/FLZWwsLM9FzyZTtuuyv7VNpWzwyccf5f710yTTiKObe8gk42xnHtOWJFEGhiz2MwHIYh81TRPTsXAMg1qtim1bhSncNHAcj3F4yNW3rjD3had46lMPsL15yG989XlcpZgCJoJauYwo+3QeehhpfnRz6f6sS2jFeDAkCiconZJmEXESYmiFUArfL9FoNAocrygmzqBQqjCFH0dnoCEKe4xHfeLcIMuKw8X66irl0hqnz92HV2piWBbthUWU6dCv+fT3N7i2dQ27Mkd20GM86GOW6iwuFr6BOJrwzVd/g+7RLlZzBWmXOJpOON1xkNMdNnduI6MpuWdSck0cbCyvTaWssOvLaK9E6Y1b3Lizw4MP3wu5wlq4F2eUEsQx5VnDSSAKochJI+94UgRRFPN//+o/oDs44t6PPUG9eaxLf9/++v7tRhc5gbffeps/+NXfZPfaBkk0JUpC0jQhz/Iil2044o3NHV75l/8aqcAobsrkKsM0TNqnVvix//a/4tEvfhH7IwQ+MU2TC+fOs7O1g+uVir3esHC8Er2DXW5eC8G0yTKwbRNpaDJSEpUwno6xEwtDuigJhqtxHYfD4X4Bg9CadrvJxz72cQzX5vbGbcpehfsfeAB0xjSKmEwGhFFImmbMzy8QBBNOra5zaf0Rao0qu907lPwSBpIgmGCJolgOpiGNeoU72wNeff0lrl27CUikMHG8YhJVLldwHY/O/BxSGkhhUC5VGI8CNnc20FoxHI5BSzAUN+/c4MatDarVGq7r0qjVObWySq3ZQKmUIFRFmOqwjxBQLpWZn+/Qmm8RjKfEScz1m9fY7N/CtBS2U8ZzPaIo4uvPP0uz2eT++x5krrrA3RfOsrWzQW84xjQ9HL9Kvd6k1WogBIzGfSp+hZWlUzjO95c6KoQkTxOO9rdJogiV5UiruNenaUIYjXFsF8f1WT93kSuvvwIqI1cG03FId/+IOJiS5Sm3373CmXN3o9Kc1156gf5wSK3+WY4OjpCGpN2Zx/X8kzMECKrVJp5XYjLuIyjw7K63CugZIGQ2iVIZg+6Yo719kjQhyzXbtzd47KmnWFxdR2hQqUJYhTJsd3eXu86cI0kD4jBmrrPE9tYtBt09lMqRhkmtWkdK/6RBLGVBy1ZCkKcpw9GQ1VOrzC/Os3nrGod7m9iOR5IrHLtEpdGiPVfnYG+X6aSPLlLJZ9l81eJcNQNpCCSO67C6vsaVy+8Q3giYzoe02vM0mx2icEp/0OfChYuMhhOSNOS1l1+g1Rqyt79DmA2p1BtcuHSRN155lcP9TZ78+JNk8RjXs2m0O6TJNqWyIIoitjdvkucpfEh4/XcAUOSzH7OCR6uC4if0LJQrR+uca+NDfufWdZ7szHOmNscwjphGE5qOB1KTa8FarUUqc0KVsxcp/umd6/zsqUvYxx0tpYtOn3xfVpTOTzKtdOFcRaG5NukzUhkLwuInV85QE5J4hjguvJkCLTRaaFwBX1hc4bHKHKbWRecwL24GWmSgjr1K7+FAcxTZcV1HMTWa5hmmadBwXGzb5vXBHhVpg1RcDQY8wBz3txd5prtNLw4YRSOWzSIUOMsL7abQzKh+zEyahRVNHfvSZtW7QBQWtaLteXLvkkJCBpYU3O22WHRr9OZ8roY9znh1VhLBGbPF0LE484l7GA+HDHYPQCuiF94mqJe4kwuM7oS2UfpTbRAf1fVvIlkTAmzb4uf/63+PTud5/u7vPkfttSrT9WXm/1oZeStmuiWYMmX9Lp9rr5T4h/9iwsrqPsQZ00nE7duHvNl7k9qnP89P3TD4mZ+eI8ti4iRl/6DP1k4X1TD53GPr/OWnqoX+/aTQey+oUf8JHK0uPu4YpsnCqWU6q4sYUnLtravML3R44JEH+MYzz/LWN3d47BN3c+GeB3G9DzdHfvB1/wUptrQmmRawEKk1rpkzVy2zazv0k4xzH3+UJz/9BDpL6R1tEU/HIMB3bWzDIM+Kw6btWphi5kWwLLI4QmUJQZJgSkG95OO7Np7tkqY5aZ6hUGS5JspSUlXsk4ZVaMgNoGwLLi7WaHguVdMsLrgBeZJgOhbJNGKxVufjFy5xan4eg+LrcR0bx7FxbIM8V4RRTBSnDIKw8HMJQa4zTMMr8Mp2QZpzLJvhqMdhr08YJwjDIJ8MScMYy/P54R/5BN+4vsnBxh36CNqGxPDL1E+t0b5w/gfuM3MsehgcHoGOsW1ZmJTjkJIouvTlUgnLntHvRNHJLeTgBRcoz3NMKTAMSIIRUhdYa5RiGkZs7+7ilcsMosv0dzcIMwO70aHSqDPoj1icO0UwDWktxNy8tYESYFojOjdvIw2TVruDU2nSdquU622GwZgn772bqpERxlu0HzjD5ddexbRg7847nD61wuF4wGKngmuMKNs56+vnePHqBn/w0mXSgz6j3es0F1Y5/chjM1+pIs1y+tt77Fy5SjQNZ3IjiWEX6g7Z7dOUgoPL7zK4ehuV5YXEzbGodJrMnV7D8f0iUForRt0e/+f//He59rVnCeOAlJxUZ+QUYB4DiSOL+JBQTdFSYAiDXOdorXANh3gj5qu//o+59PTT2I3m9/vj8oHVqNW4/74HaDSbjMZDbNuiXq+zseHz/AvPoHKFNCTPvPAM87fmWVtbQ1gWjXoNkUQIZTCYDkkyiVUppg3j0QjXaTAKAqTl8YmnPsWZU1tsbm0zHcLy0jxz8zlSnEIYgmAyA0ZkMbV6g3rJYu9gk1wpKpUyWZyQ65zDfg+Npl6v89LrL/Duu1eYTiZ4no3v11hdWWL11DKtdhudaWqNJrZjMBpOAEjjkLpfJ8guodB0uwMO9g+5fr3w6tSqTebbpzjq7XLrzm16gyGGdFA6oVarEEwHCKHx/TK27eG5PptbG0yDiP5gQBiOMS2TVquFYRhsb2+fEHH39vZIoleYDCa4vs0DjzzOYDBESoP5zmIhsxUFqEPl85w5dZoHH3oI2/7+5uFprZlORkyGfbTKQRi05+YLqEKeorIMZWnSJKbZ6nD6/D1s3rqO40hq8x1cr8wrzzxDMB6i0owwCNAIojAkmox5/ZVXSOOI1nyHSr2BlAZaqZm6SRagD7dExZDkeUaehGRJQjAZolTRbMvShN7hAZsbtxAI5peXqdSarK2vMxz2yNMYw7RmElxFPjszVxpNgjGgFYtLc9iOw9bt6wTjAb2D3YIRUJtNuiwbLeSJXFgphWka2LZLrjWGaeK4NjqLMC2XMxcuMDc/x43Lb1KpVBkM+kyDEUrnGGZBozUMswCYUOD1Xc/Ha9Q4nSSkSnHq1Hn6RwOkIZlfXgLDxDJNltsdSuUqp+++xGQ0Ik1ionhKHEZoVRSW9z32KOlsaJOmIQudDkd7e5R8i6hUpt87Ik8ScL/12fnbF1NZXuQ3HRtV8/w9+Z3KQQqU0nxte4vfOdyjR4J1sMOrgwFPVxv87Jn7QGuudA95vnfI2WaFkjZYsqHjWqBSNMd4dd4LA1Z6ptlm9jxyJofLibXi9UGX1IAfarR5yGtiaIgLxXXxYT6+U2pwJDQNC0MdG2BzDGnNKDnpDAah36PkCFBSI5Q6kf3luWI3GDBfriN1zt3VNlcmR3iWRbNU4va4z8ONReYsj//y9KNorSmZBgqFqQVKC9TswYvDDidm22NaS/E8GUpxgko/lrLp4+kZAolGKoErTCwp8LsZnulh5hpRLuFKi3kluOfS/bwz7BF5ZcrvbOJbNskoReQgTBt9QhX887mEOC6C/40eBYBTa0v86E8+xjNfuUX0jRHfbFZwLsyzQYqzlfHmVsLjDwnKnqa1ssD2puRI9un3FUM1R/WLX6YV1Hn4nhbnLywCmrev3uHXvvoiO/seiwsNFldWKdmSYBoQxzFJkpzkcJwoBo/1gsdkktkPpQvwy/zCAo888iimafLaS6/y1d/7fZZWzvK5v/TXuO+hB7/vWvGP4poEE9I8o2wLTBmSOy7SNVmtdvjST/wweTDlcHeb3tE2pm2gNFRdm8VGlXQaYVoFlahVr2JZJkmWMRwMiZQiSzPKlonvFqZhwzZJtcJ1XcaTMUIIsiwjCKOi4y5M0ArLtknSiFrFp1Gr4JTKRTNHgMoVUZphWgaJyqmWfKQWZEFEnuRIZNHZ1/HJPtwfDYsmkmGgZ91Av+xiWIVkLVeaKI7oD0dEccI0DLFNk1rZJ+v2sDrLNNotfuE//CJ/5+/9JtPBGMs08XyPU088jtNsndDrflCW1gVZdWfzNgKJZTpF8813sV0PyypIY1IYHHt7C+mKOKGNBkFAyS8CKpPplDTVuK6PITN2RgMEimm/Sz7YwnZcgiyl2+3SH01IspxxqBiNA5phTJgIvEqZ3e3rrJ2bQ5oSoRLWz5wHaTEYdDl1apls0mXrzSus3LfO8oVVund2kPmIJOrSG0/oRTsYeQtL9UinOft7AelwxMvPPIcpJFuXX6XR2eEL//GYZmeBNFO8/dWv83/9j3+b/esbZDN/FBSfp1Qq7LSQvv/qf/o30UjyLDuB+TZaDR780mf5kb/1N6i1F0FKersH3Hz5LYbxiCgPAYXS78tA0jPrlRDkOkflxfRmdmUIhCJMMvZvbxKPAvgIFVNCCLQ0UFpiGg4gTzKbCrSzjbCL75UwDNnd3SUMI7pHY04tzVNrNEnyLoZUlK0KQsBwOMK0TI5GAxbmlxkOx/imz9JKRqlWpV5pEgUxO9uHtGt1pAO+7yC1pFJrEyQJ/VFAteSQp5rJcAhSMJ5O0UlKb9Ll9ddHbNzcoF6psLKwxvq5MzRbLeYajQJvrjXNcp2YKXkOvl9M1kYDTRBMyQxRgCJKVdxTDquri/T7Y6Sw+NynP8Obb7/B5vYWUkqCcc5kHLDfvcXu3hZxFCKNwk/cbi0wmQyQhiDLYqI4wVGKIBiTZZo8zzEMgzgu5ILd/gHPvXxEu9Vi/fRpVldXqVVblCsuWZaS5zmVSgXXddnZ2flQP8v3cuVasb9/h+l0UjRMpcS2HWr1dgEvimMUEsu28f065y7dz+raWb75wh/R3z9EI+ksLnKoNaaUhFFEmkRYlsXh3h5ZmuKXS5w6fRemaZHnGVlmYOaq8CkJiUZhWQ6eV2YYjkmTgEFvnzSOGGU5G1evYVsWlXKVRmeBtXMXMKUJM+/o0f4enaVlNBKlcvIkpdGoYwjQKi8ASdKg1uyQZxE721sMewcz+bOBZdlY2v3AcESTo/K8mKLFoHOF43iFksK2ULmi0Z5ncW3CwfZNoighy1OyNGEwOML1PEzLRikXw7AwTRu/VIY8wnYckumU4aCHITTN1lxBnnRdXMcljmKC8ZDe0QF7O5tEYUSz1aI1t0CuBAvjAeunLxBGAUfdHmkyJU2mSCGwLZdKuUrv6IB+v0u52viW1/070PyOldMCZsbHk9OrLoAMh8mIhmvxZKvJSrnGrcmYkuMyJAOjkOs90VkgFXBtMuTVbpe/dfc93OtVsYrRS/E8sgBS6ExxMgUT4n3PWTD3+yrhxiSibZr8SOcUtlZkGcRKoWYoSC1mskEt8JFonRNlGZ40UDovNnZlkudFp1FKecKyV7IoWERWFGhRHmNjchRPmeY5ytDsRGOGccT91RYb/T4Vw6VmFrKg0kxmk+oUQxkkFMbaY2yfEAIh9QzBXoxdFe/lOwgJQr0XxCc4Dpsu3iOhDVSeIaXE1BI/VcgETGkgMMgsA+2YlE2fpp9TmgiMKeTSJMNEqZxEpyjro4s5fv+h7Vj2J6XkzJkzzM/Pn5D6KuUKnc7cv1ERUdTdktN3rfC//O8/zf/6t3+b/V+Lmf6YgfnxVd4ohfBKSlcKrm0n2K06bavO/uEYdZ+Le3qZRtfm3w1NPvOFDpZlMR5P+d9++xu8s5Nx8fxZUsticfUUq3M18jw/CTlMkoQwDAnDkCROCKZToiAgCsOZvBbSNENrTbVa5dy5czSbTZRSrJ1e47/5n/47zl44R6vd+kCI43daf1EAFBqIkpQgzJAZmFaI9Kt4jsfP/vjnWWzVGd+5STboo8IUaZqEWU7LK2EaFrZf3Eg8yy7CepMEpCBMY7RhkWcJjinIkphKuYJpSnq9MdIwKDkuOooJo4gwyfAsB9d2saQEwyCNNUiBbRiEYYhfLhEFIZMgLKA5aQqiyJVJ84QozUlzTR7HkKVI6RLHMdMwJkoSLNPEkAaebeN4Do7vozXFHpsrplnGJEwIo4TueEKzWmJpYY60N0BlBqWlVc4/fJHP/uinee03f5dGyaNUr7L6+BOY1g+exA9gMh5xe+NqUSAoE0eWsZwaCBOtFOVyBdt2ydICiY4GRU4cF9+zlmUhpMF4MCIaDZEzf6xhWoTxmOm0iyUFiWEirBrCKmHngl6vV1Cm0j61ao3zly7yh9/4JucfushkNGQ0GbG6Ps9k2oeja5y755Ok0zHpZEzFUPQOt6nvN7nr/D3Uagvs3NhhsDNiOP591u59hLl6lRdfepdgPGJr8zYqSzEsSanexm4tczAM2N3Z5dTZc+RJxFd+7R9w453XsXOBFJJYxTMZeoFRFoaHFBZZEJOKjCRLMKQkU4rRdMj4H/02a088wtM/9hNFQyBThGnIJBmfFGZ/cqV65jfjg7JuQxoYuggazZKYJM9QWhUywI/IEjO/R64TtM6R0vnAa0jTWRC4nPmCgoCDgwOC6RqGYdBqtZifm6Pi+GyPt0CAZ/voVJEGKdVqmclkQqY09XoF04S5WhurZGIamjzKaVVaRGnI9c2ruFadmlejH/cQlsGdgy0mQcDW5ia9fg/bdvBcF9MwabYWuOeeS1RrVTzPYjQdU6/VyKIIt1JGZgaj0ZiKV2IwGDCZRJhaMJ3GGAoWFu9i93CXWqvE2bVz7Pd2uHrzLaRpsL6yjmOaeG6ZaTTioL9MEI2ZjnOuXH2D0WjMcNRHChOVK+IoZXlxjSQJSJKcMBy/Z3l4X4EKMBgMeOXll9m8vcm585e4557zQIH9Pg79/U4+6u/Z0orD/S1UmiKkRJoCaQpqzTpRNAUh8V0P23aQlo0UgmAy5trVGxzu3qY916bTXqR19z0IQzAeDekeHRHNVBZRGJCrjCxP32tyiULhpCkKUo3C8TwcxyfPFWJGHxVSk0QheZpiuj7lRpOF5RWEhCxPMTBptue5vXGFLI5wSxWEFPSPDqnUavQPD7lz6xora6v0e0e02nNUGvPMZzl7u1uM+oeYpoXnFa/P1LqYnAE6K6iWWutCpiflLMKnaM6kaYztenQWlplOhiwsLRMEI/Z3t4mDCb3DPaQogBqG5ZDlKUkS4ZgSyzAo+T7z88v0el36gz71Wo1+v8ek1+Nob5fh4AghDf4/8t402LLrLNN81rDHM9x77nxzUKYylVIqJdnyQIDbk3DITA12dUBTVFBUD1BUQEMF7Q7ov1TwE6obio7oio52VUd3EwRQFDQuIooqMxjb2NbgQdacynm645nP2eNaq3+sfW7KYMkUNiXZrAjp5r333H322Xvttb73+97vfUfDMUGkmB3uMTg84Nvf9wFGg13qvGKlt0YcxfQP9zDOoQNFkoQYE3HQ7zMaDjh56qvf9q8BpoyvRlnnK1Tgq0TGL5CVrfi/Lz7Lx/f7PLq5hM3mrOiQeWhxlcGYGrQlVZpVZ3no2Gnev7HFfXGbwHqZQ5rypL/axvc64VX4pPV0PeGEp95Zx7VywmFe8u71FR7odqFylFgqa7ANbQ6aoNJY0iCgn085cAFbUcsH4sJQGG/Y66zF1dbjRgG1hRAvYnFpPkJbw8l0GSMsr4wHdOKQ7906TWErYqf59OEe2vmeMmU1DoNyEiclzlkKZ1BW4Jqim1hU+Y6kYD1u947VojHxEzjnlQWbp9O/zoJxBiH99TBN9SxAEhhFKS0iN6AlSjqWlMD2h2gB2mmksFTaoYxAv4mTzEIIVlZWeOyxx2i1fEk1TVN+8Rd/8aiEL4Tgh3/4h/nQhz5Et9v9qsf564GGRhhEak6dOcbP/c8f4uGPXeRf/e7TiFcsex/axH33JgNh6W7XHNqcURTQ5iTBDNa/POe7VzQ/8k+2WVlLEAhGoxkvXp/Tyh3drZSJDZFNBlNKSRD4xeboPIGqLLj+1JN89vf+LYfDKfd8+zu48IEPUFn/bGwf22Z5eRnwG835hy+wmEf/qRWDb6UKw+sNgTfZrOuKzMKSkGzcs02O5D3v/3Z2b1xl95WLaFcTpym1M5TGksYJURDSaodIYalrT2vWOiCOIm4PBlhlcMY3g9elRjfPbhAEnqoUaPZHU/LSkkQpkW5MCYXvi4x0RKgiwjAmL0oUgv54TF5WBDqgaox7wzDAGRgNp5RVhRKOWPsNqTaW/mhCXtQorbzHTBAQRTF5adBakCa+Obyoa4wz5KaiMpbVlR7dTodpf8T+lYtsxjHt48f5e9//Pg6u3WFyY5fj73gbaw8++C1XlQK/Nlx/+RKD23fIpjO0jtnYvJe0tQEC2u0uSZxS5EVDxfXN3Xk2o6xKAh0ShAFlWVCVJUkSU5URedP3M51M0FoTK0VtLUVRMpjmFE4QRiHtdpuiKOksdVFC8OCDDyJNznc89p24nefpRI7BqGK0c4Mb+vOEQYckTMlFBN0ez3/hGW5kki8+v4dG0XWW27dvcM9992PLnCIr+ONPfoKiyimLiu3tbdbygs0T51g9ltDprTSWE4bJYERVZUgRIqykdJUPZJU6Ekwy0njzVOt/Z7BYZ8AJ8tmcW8++jP2wZ1QorbyqV9N75YT4inZrB5S2eNV3Xzm3fApVYMuaKpvfTeC+SYZ/9jwl0VOrxFHC69SpU+zv7zOfzyjLu8FuXZfs7OwwnU1J4oTeco/e8jLLvR5R3KZetlhbUwkDmZffX99YZX9/HxAMB0M6cYLUhqXVFXYP9rl66zJPPPk5jIE4jFnrhszLisPRlCiKjqo2D114G62wg3IxOpDYDGwomOeWPDd0Q42sY7JR7qsEta9wuTzEFJabB9e5dPkSwoXEwSWEnhOnim6nx/JKm3ZriaXOOhsba9y+eYP+9Bp5PieIUo5vHKfuOY4f36TODHfu3KDfn3Dp2vOEkWZlpcPJE4+y2TvGMy88wc7+bYbDoRf7iSPG44lPLCtJFEYcHOwznnyWkye3WFrqNj5voulFf3MkCm1dcrBzgyzPWLCRxoN9+rs3yWcz1rdO0uutoWSAqSpmswGT6ZDv/oEPM5/N2N+5zc6NqxTFHK0j4jhlubfGNJjgbE2n2yFMYuI4RklvtiuFIy+mlGWBVpogjL1KYxCgwwgrBO1OD2tgf3ePMFB4hWxPu8NY6qoCZ5GhZGV903uiCnEkjrHcXePaxVdY7q2gtGTUP6S7tESSLqE2HMaU3Ll9m/HgkKXlVVpt3+NkrS8mjEYjWq02xlikVKRJwmA2wNQGh6GuCmxdEgYxm5v3MB4f0uku4+qKg/1dJuOhv89KEcapf/6MIWolVFWJ0BHz+ZwkTajKmmc//zTDwz3vHdjposOIqizZ292hk0TU7RZZWfL5z32Ks+cu8MqLz/LwyjtJ0hZb0Qkuv/y8N5XWispUvsdsePia9/31wZSpfEVqYYa0MO5t/JikNayHKcutKZWz9I0hczXPzEasW4vBgpS81N/HOse9OuFsmDT9IfZI4MEhGsEI2/Qw+ZKgcYLM1mgpUQL2Xc1/3LuFEYb3rm1RW8fnD2+ytdSjqn2jmhUOVSskNVZYYqXIa8chc9aDGCk8Xc44x7zKiHXgew0sHNqMnemEe5ZXGTnDs/0d3r1xksrURCrkRrVP6CROGDpOs7W0gnGCRCg/GakwOIwr/U0XAomvlC1YW0J67yrrwDSmoUBjluewzlNKhJJevGLBp/DNWz7zsBDHcO4IbJZ4CpByUGUVQe2QWYXIKpSQvuF1wWQU4ZEM+5txSCk5f/48H/nIR1BKkeUZ1tgjyfQ8z7HWYqwhiqJvgAT4wttEcu/Ze/hHP7XF6XOrfOoTN/j0rw8ZPrSEWlqiXNeklaJ1Zw57Mz5wKuW7H9/grd/WI22FLIKCoigxU8Hx5S5FS7C8uUwS+erZVztX5xyjl1/kM//jT3HnZsYs6rL77LPEAh7/xz+JDoLXCGi/tQLcb/gQgrTTpTKWKBKk7ZRTp05w6sEHycYDXnnmaTphRC0FIY6yNoRasxKnxNqDdmMdtbWsrq8hTM14PPZy40rjtCYUsNxuUxnDqD8kq0rWO8tMszml875jDkccJigVUFQlAkO31aHVbhPEEUGg6I/G3Do4oJO0mGU5DsFwMiXUmlgHBEFAUZSgJFIpauOYlzVZWSOlJk68XG5la6pmLS2yknYUMcsKSlMhtWSY50gl6bVSlIQKR1bmXHruCzzQ7pCu9fixn/hBPvbbH+fM499F+DoS+9+swzmHqWue//yTYCvCKKCzepKos0XpBCtJShTFFEWJc6B1QJ5lfr12giRqI6SjrgucsYRaMqkq8qrCCUldZJhsTjvtkQaOupwzmvdJZYvVpXXa7Q57+3toKdjZuYHQKQ+8/3u58sor9FaPEbYU1774h0ynGStBTVje4uyD38vOeMJyZ5V2b5v+9R3Y32N3Ylmzmiq0HBQ1nyl7AgkAACAASURBVH7yCbQNiVGoUKOspLPUIY5SqkKA0py57z42N7eaLL4XWwHpq0S2pm5UbI3z+3RhPT0cwV1gZL3RtXYCYwzj/T6mrv1aFWl0qAmUxhqJwfhYABr6vrvbkGy/ivy584nWusiostmbcplzzedfXEOcIo5jPvCBDzAYDJgMxhz2B1y/dc1TfWczqqokbnqux5MxB4feuDiKEs7ce4ZAasJwjzANieOY4WjAfFY0xrwB+3u3GE9G1JVkNB5x8fLz5HkOAuI4pj+SvlMCvFpcu83p06d537veT5UJdvf2GA5HzA4NaZzw1kfuI1ChT8iGGiUkt28dMuvPKasaRMz95y6gYs14OmW9cz+3917hzv4dptenSBsjY8PZM/ezvj7g+o1LZNkYqWLCUNNZ1gzHPoBOgpQgEoTxaU7fB2cfPMlw0OfqpUtcv3ib3kOrnDt7nre/821cv36d+bxgPp9x9dol5vN5Uw00fg46nwQAX5mCpirj3hxgaj4bcfPqK8xmE3CWsEme5vMBDjiZ3k+UxEwnIw72dkmimN7GFu1Wl4O9HZx1tNstRoOM/sEuSZqytLzG6toa4/GIUX+PtZPbWGQjSe77qUbjPmEYEnXXkVJSFyUyEGBrXF0Qhgmnz54kTa/ypaee4HDX2+Osb29hcWSTCUmS0O72EFLTP9gnbrUZHR6QZzPuXJ+xub1Fu9Mhmw+pq5yyzOj1tsizCVvHTpPNcvr9fWaTIdXalrf5sSUIUEoymQwQ0iGkptNdYjI+AARBFKK1osjnHmi1O1hjkIFv8ZFCsrt7h+noEBykaZt2d9kDKmgqk4LJaEhlap74xJ9y5cXn6a2ucu78gzjnONjbI5vPwdTcvHGH5aUeQRzx0nNfpHy84OqVK0yzMXGckrRa1JWhLArA0/WDQDObTV/zvn8NAQruZoUaxp2XR7e+EuMcP3T8Xt61scX/fvV5PjU85MdOn+Z4mvBSf0htDFfHe/z57i3OtLpkLiOtoiMKn1UWZ32VRSERtaO2ddMPI8llxXPDA1a6KXNb829u3+Fjwz4PpDGT+Yzfm79MbDTduouVjcS6dQgctsF+uXW8MhvRiR33pTVogZSaPK949nCHe1dWSKUmlpoXx30mOG7v3+R2WdJLImztTewCEXDL5pSlY7coaEnFA85yrZzz9lbb0/WEOOKFe62+ryw5ezzksNY17ta+h4sjAQwf1At5VHM4WhyEW2T3mtc6h0DdVY8XjVyvA2s911YhqK1FOuFVFhfADId6M5TDX2NYa7l48SIf/ehHmU6nlFVJVXpanHfIro6ocqdOneJXfuVXWFnxvPpFlvBvMkSjHBlFEY9/36N8x3vP8UMXBzz12ZtcfPYOf/hvrjF9+ATzseHd7zzGf/PjJ7nnRMd7+hzt+I7pbILMZpQrEZWMeMfpFdrJ6zTFWsvkj/8D6xdfJIpWOagc+/tTnv393+bdf//v011b/4YGtG+GDec/11Bx4mlCaFrdFie31wjWV3jmkx+nE8S044h5XVKZmsl8TjeJORyPScKQ9VYH5xxLrRQZRdiZpwvrIKLdTkkiSSI9uBnP5hjnWO+0mEzHzEtDXhYI4VBKYKxlOJmAg7VuGxVGLC95+fW6MkxnuRevCAyD8QShfEWgzEtqVdNJU9IwJI5DsizHGEtelvjMpyTQCiEVcRJROTCVIYkjakcDsioG4zGjecVqN2VrZRlT1NhG1Gc6GvDKF57k/Ps+QO/YFt/33/0Dku/4jqPn6VsFUC1m/mhwyLUrz1FWY3SgiJM2UiuiJCLQEVVpEEjanQ5Kex+TsKkIelPT0mfFEeTzCdl8TlnXKB1g6xLhHCrsUGnNtL+PUprV1R6HkzmjyYQaQEE3DJn3b9Pfv8P5h+7jyksvcOZtb+HLO4a3rQuQIfl4xpNP/QWXL1/l/APn2T65iSxPEydL7Oc5bRWz1VW8be0E7UCSCsPZU1v0Vr+H2XBMr7dOb/kYz7z8Ej/y0z/FmfvP0Vny1XzZqJpK4anlVnhiXkO6b66ZONqTFkk9mmQhzgeyk/GYujboICKMI4IwwO9gciGndDQEAiPcqzQBFz3E3O2VxmKrijLL+Spw6w0dSkmfzGsq0wKJMY6qtNSFwRrL2vo6x46fYOv4FoEMGM+mZNmceTZjMh6TZRnTqVcEnc3811bcAmPQiYZG4CQME6IwpqwKhLBUVUWWlQ2lyzRzUBPomKrKCXRMFIasrvn9sJhndNoBN/tXePLpP6EWEofm/Wcf59yjJ0mT9OgzBVHE+v4SH/3on/MXf/5pTp88zU+//ye4uf8SZTZj/WzMhbe+h0tXjqFlQEv3uHTrBcaTKc8+8wxahWyf2GR78xQvv/Ilrly5zP0PnGc1TajLkp2DPWZ5Rpx6m4H7zqywtrLCbFZwff8qe/s7HNveJk0TLly4jzDUnDl9mv7wkH7/kP29PcbTqaetNetRVVVNf6MG3Juib3g2HbO/t4uzFokgbnW48PDbCRJNELXY2DiGFIovPv0ZtBCcvPc0dZVz4/oB+XTCxsYqbn2VO7cSENfp7/fpLi0jRUwUxhhjqfOKKIoYj4ZEaYvx+JDZZEi4vIpwlrKoKYoMm6REoS8iWGqitMM9Zx9if2eHV154niKbM5sMMa7mzvWrzGdz0nSJ5dUN5rMpRT5j3D+kqmpO33cfK6sbGFchhe8PjZM2xpqGDl1y4tQ5JtMRw8M9Vta3qSPvjVbXBq0U2XTCfDqhu9zzynxCklcVrVYXISSj4SFKKdK0w3Q+pdNtk7SWCXSAUIIb168yHu6zt3PDm1hHXuRtOh0zmeTcd/8jfO4Tf4am9qqF1nLj6lXCMKCuKg729xuGj2U2G3N47SbG5Dz/dA+ddnn5uS9x/qG3cOvGVS69/BLz+RzrRlhjMUZz7Pjp17zvXwNMLXqmmuFVxz1KcV5+vCM0p3XMO5IlUgcPpRHL4TKT0Yzb9Zx/f/M6T81yHqgKjschx4MWgZSkaKwVvDjucyxtM7Uly0GEwaCM51Jmdc3z00OWVclTkwH/bnzIRIeYKOC3+3v0i5wHWkscUnM9n2OlPAKARvoAYMfW/Pn4gBWneaA1JzUBkbRcLSe8UI8Y9UvOL60jdc6T432EDjioaoam4mSpuUcmiHbAxek+w6rmoIYb1NTWcM0YLuZT3rW07KXLmw3Ct0hZf70aNRQPEJueLWuOBCgEvgy62Fqcu7uJ+b9u9i7RYNgjUCWQwnsb+Y/clLqdxTivxqSl8Jt2c5BFf5hyf3PA8Z9jOOfY39/nj/7ojzh37tyRb9Jzzz3H1tYW586dQynFxYsXuXbtms9YfZVj/E3HYqHudNs88o4WFx7dZjyeE/2vI37rxiHTd5zgpX34nT95hZ/4wQssdWJE0xc3zzOe+Px1ppVhMB7w0PmTfP877yV4vR4150gOdzm71GGuW3TGe4h8Rnmwgimr1/67r/Pz/V0Y8XIPoUPKuiLUMWm3xd7uTapxHyUE48xQ2JqVpWWczNlaXWWj20FYi1ESZ7wCkTMG0oCibxFBiBOCorZoLcnzDJzlxNoq4+mUwXjALK8ojKPTShnOpoyKOWVdkijte6q6SwgdkFeePmWcodtqUZiaojZQWYJAM5/PWer1cI0xZ5CEVHVJnIRw6NeL5VbbG5onATrW9Gcz2nHC5nKXPC8RWPI853A69xS/Trvx0CqoTO2BG5Lb165Q/8WneMt7HmNttUcl3rxrxNczjDXcfOUlzGREVeaoMPWeXA0VtzIVmpik0yFKG1qxDBFONPYZliAIGnZBQW1zyrqkrh1CQI1keX0DWZScOn2W6NwxrJCES+eYTEZMXU0aWeJkg3tWQvYO9ol6JYmeEm112Qwm/FcffJwHtpeoszGz4Yj2+gkeOZ7QSWOCtZOMNjVhbnj3+97KfDKhrWMOD65hJiOkCrlz4xLz0W36owHV+Dj927e9Gm4xo7W0dOQ4sjClXyjaCgRR0+PgbT0EAdoDe9HsW8L3NjnANCJANq+OhHKiKMZGAcZZHHVTlbpL5xMOpPWVL98L1axHwqvtOizCQWEqZtM3n4XHgtWhlCIMQ3SgkUIjUMzHFbfv3CGKI+I4Zm1lle3149w5OCBNY6JIMxj2mc1m5FlOURZkWYYxhuFgyDybY0xNlmWL6ABrSqytkFKTpqmX5reCJFlCKU0aL9HpdohjTbe7zPrqKq12zFNPP0l/d4+P/cHvk+dT0iRg/7CPUxEvv/wyn/6Tz/HAAw+wtLzEeDykchWj6ZDReI+0q7Ay4w/+v9/n2p2rHO7tMZztsVS1WO6ssdJbocwq7ovPEYYhVVaRZRVffulLvDz+ErduX2dnZ4+rV29w/Phxzpw9jcCytrFGXUE7SsmmE1CSlbVlto4dY+9gnf7hgN3bh1RFzeb2OtvrWyRpzMbaOg+df5BplqG1otPpHLE1nAUV6KN78kYPFUQEUUqrtUQQltR1iXGKbmuV5dU1dBAzHvS5c/USK+ur7O+GGGsJoxArKiZzr9TYWVllfX2dpz77ScaTMa2lNspIur02uzdusrq+QV2WxGlINh2Tz6aMGq9CKQW1KSjmI5QUFNZwcLjPwc4BeZaxt7vL4bDPYDxhb2+HIAh9EnA6ptXqEMYpcRwgZIh0ljhJWV1fRimB0pLdW9exFrS8SRhrpAh8f1GrxfLyCoN+n50blwijFGd9EsCYmkBpprMpRb6J1IrRcEg2nTI5PKTKcopihpAKU5fk8wnTyQHb26eJ0i7rUYgQkmtXrjAdDZmOx4RhQlUUzEZTkrTL7etXmA92yCtDHGtqUzCZVZiRJUkToiQgtwWd1RVm04y4u4LUivF8iqwN8/mYJ574DEoIlBZEUcw8z9jvj3n/4x/m3vvOv+Z9f10w5awBW9+taggJGL8a+sgerCISkh85cY7KQigMz88O2K8q/nh4wL/rjxgJy6GpcDt3eNfqCuWs5HgrQUjFE6MDTpiC/nzCg8s9RrOcQsLxKGGnKvhCPqNLxVAHlC4ADM+PMyrnqALB7dGAJ2cjqrqiVkFDQzCIZmMYWMO0cnxGTbCDkjWRsNVu87nRIbtVyW5ec6jglemMZ7I5mbGMlIFKM0stcrTD27Vh5Ay3K8vNwmFkibOCW/UE4zRRY0pmnN98WJSbhQejthHyEAKMc775qcGpXsXLeUFD4Y6KR69K/DU3A1iAoMUmaD3NbwF5hf9Fo6DiMLWXovVZCQ/XJA198OtbL/7Wh3OOlZUVfumXfonTp08znU758R//cR577DF+9md/FoBf/bVf5eP/8eN/K+9/BDgcKKXp9br805/7Hrr/6s/5zadvcuPkFv/yxYKX//WQ99yb0I1jpsOcz3zhOp+9WGCKDsnmCv/9Bx/i7PaKlwp9rSEFwVveRvKBx+lsnkb/7v+J2Ify2BZJ+xsrYf93CUgBdDc30WmLcn5Iu9OGMOD6s8/Q1gF5WTLOM3QQUJQVDkG306KdJtiiIk1SXG0QSQxaU1UFV/f69JaWiOMQZy01julozIn1Fe4cHnB7Z9erNCJROuD2aMponmGk9s+iFJTC063QARhDnuWe523hcG+f2lqwvt+r3fW889FsTqeVoNotWlpRZqWvOitJEGiEVqxtrHEwHZNGMavtFK3UkZDNeD5nOMtZSWNOra9CZZgVBXnuKTS1MYyLkoMvPsXKygb3vOVR5J1XcJ0lRBC90bfxGzqMNVx+4XmU8QkQpb0ylVT6SGEzabeI0wS0a6g0gBO+J0hpjKk8199aTF0QBJrQ+OtUmxqpJMdPnGBjc5leb4tWbwXdOQ2VQMUht5//YxJq0qhF2u4wufU5qusVW+1t1DMWNdzj0u4SoV6CaoxxLYxLKCpNcf0KVXZAq3eKfPcSonKojQuE8SrT/i79vcuI9hqHO9eZFhWzStHt9ljd2OLW9Ss8bN6NlL7HDgRONZk6sahIiUYp0qKFIpIhla0p8YJNSkoiArBQiAonHMVsRl2W0IIgDAnjEGNrhDBfuYmJu3uVEgvDYP87J0FYh3EOiaOoC/L5/E1F86uqivF4zOl772V9fdmrkwWxp1FWGSdOnOJd8p3cvHGLfn/A8RNb9Hqr9DbWSVsh08mMEydOopRAypAiz4mThMFgSFWVOGeRylKWJbNpzrGNbS5fvsS0mJLEbayriCKvNLm5uUlRlKytbjIaTdBaEamA2XiCDjUXl16iv3uTW7cvIWXAfJ75fpT1VS6cP8ex7WMkcYu8qHFOMR9NuHj5ZQaDPvMsY8/sUhZzDif7FOTEScqxzW2iYyl3dnaJOrC8tYUoBaEOub13k7e9/WGSuM2dnWPs7va5fPkiN25e5uBwl97yOiezmpMnT3qwkHZYTWKGwxGdOGWgA9ZXe1w4+zBCwTMvPEdf77K8tgJKYIVgbXUVab34lJCNUJcCIS1KKaLojV+ruks9NrdOcHU6ph2G5GXB88+/QBhGRHFE2noCgaN/sMvO/g7ihecJA698ZxtPUtEoZTtrKBqxm+s3ryKloixznHHc2d/B2hrVSIWb+q5okRA0SUAf+VlrKMviiBXlzN2Y1DnXJFUUOEdd1VjXxz+vXiNBCHj5xS8ThJ5Z5ttSJEprtPaeZAiJQ1BXRcPUcmB9kt9UnjItG7Ar8P+2TcvPl575Elp7sCRV01+uPO0qilN0w8owVcl0PAapuHblik831BWD/gEO3wYyn0yojcPpBW4RuEAya/rJTO3XOhmFJOGaTxQZsNMZVW0oiqmvRFnHfJ7THwzobRznR//bnyRJXtu8/mv0TC36o4QHAEp7gw2gif4B70MVAAESrGA97tA3hk/e2WEgvZjErrN8fDrjc/MxPR3SmyvyuuKgthTDA5aimD8c95EoIiVJleJONmMqFImpCLTGKIFBkTdARRqBEZKhw5+bADCN2rk/TwtUCJ7LMwY2I2JMlPW5Np4SxxHaOD5zMGe3NOTSYZFgfEboy8Wca0XOk7MxSkhuFgWZkF47XwlKoIVAS9F4ZDQ0vkUWbuERhWuaJJvMnvPZFOcsFu8+7vAO1FbYht7HqwLwRc9V09uz4K0vNpmGR3z3G3CVRSjtX+vuVrDAY7w3c875iNooBEmSkKYpVeWbeRcLpmt4tK8efytAQYiG4erorXT5Jz/9OA9/8nn+2T/7HS7e6vN7k31+W+fI3jqy1SZebiFcj/vOP8DP/OgjvO/CcbR+7X6pxXu0Hvsg+XSG05r2xXdy/HOfxJ07i/prbw7uaP59LcPiv0sjbLWJez3Gkz3SpWVG/T7ldMza8hLT+Yw4DDm+tUF/NCYrPTUgL0u0VKgkwlU1QslG1EXTbadsb/RItcLWNXv7h4ShZqc/YDgdEwURo2zG/rDPoKyoXUSgFIFSaBkSRiFRHBMGAa1Oi2JeEFqYZiXG1DgVEIRetlsphQ5CwkBR1A6hFSQhMlDUWYkMFO12CyEcOgobarNkpd2m024hpSAONP3xnINxRmUED57cZmu1S5VXjY9ZQFUawiAiCEs0cPXZL9FZ26CXtDHTIfQ2v+KZ/KYezjEfj7h9/TKlLbFIhPGCAqapOLTaKe122wspKIlxNVb6pqFAa68yVxUNZdvgjKet61BT5QXZcEhx6ybXb1xm52VNGCuWN85gsz8gDRM2Hvg2giBlOLzJjVsvsL56L7NRTsCcOlpiaf0E1XSfUHfYufVlynkfc+0KIl4nm+6hRUq7E3PnIGe28zybJy8wyV5kb+8m1pX0VtYZHA58w3ks6axskWcZ2hl2rl/zPctKN/k5AYH3eNIyaMCNZz0IqX3yrfFsXCT8XKMMpoSksjW1qRn3DymyGW55GR1qolYL6yTWLfoDwMcRcJRJRGJNs08r7jqkOEEtHLI2FLPpUQLxzTCMMZTznHZ3FaU0rbSDQKMD7dUd2xVSpqyvr+PXZNckRv3evba2ghSyaQdodhYHG5srR3RxpWTzvAm0Vtz/0H1NUkQdsVwWe+GiSmZto9bWtAYopXjh0vMMhgPq2mCc5sKjDwM1Ozu7PPn0l/jSFy/7Oex85VBJiVMZxjjSpEueZ9za26XTabO22uHM2dOcuu8kSmo27lmhqkp0oKkKR5yEHDuzhbFehMTat2KNZDabc3hw0DxbvqdrfaNHK2phmz7zsiyJopDT50/hnEXLiDhq8dBDF5gWY+b5DCEkSdyirh2B1oRRApRIJY6oyGEYHNH939ghcCLncHBIHKToIPAqfHlOnucMBoO7KsU+S0OGByDGWt9TKD0AWtxPkRdNX3ejPm0tWdGsQY1QhFRH/SEI1xjmChBKNeqIxvfPO68mvfA+lVId9fcjJFVZI6Q3fnceAeFwVLXF2Lx5Tn3Rop5n0PT/18Z6qrC1PtHofNHFGOvbMurKg5yFJxa+kiikOLIVUFIQhv58tAoa0S7VqGADzjZz1qFU4AXbmnYZY2wjRCKoqrphEfi13beHlP68GoXQRT2oMh4cWmMxdYWzXvHbOIMSiriV8n0/8CG2j99z5BH61cbXEOVvMlSu4QTUNVA3vDO8T5S1CKmOFlqEoyMkJzsxn9ybYYOIxaIyxTI1gl1TQmFwQmCdxEnFTl40a61FVg4r8fUT65CVhdJQK+3V1sWimdW/n2jOz7NSFouU/9BOOJwSDI1hWFikA5lXGKEQRempDwtCuG2k1RE4AZVVHGDpV7UHOlodTVT/vl7RXbGoSjUWWc7Loy9mtnPe64VFJhAvCesfHC+4IBZg51UAydP/HAtPJduIdtCcowdoiyqYbSpX4mhTipMUqxR3u4ft4tBv6qDo1RS9BTjwgYtfkBYLUZ7nzYLxVz/L19M79dVGA09I04THPvAWbDTn53/pV3npuZcwpk2ahWgTU68YHnzkOP/Tj76NDz5yjOhV6oOvfWxBtLrGyod/kPmzX8a994O0V1a9d1pDYfRE0L96jFd/Rmst+XxOXRQk7TY6DL8lldj+U0bUSkh66wyvvUSUtti5fpn15Q7D6ZhZnnP/8dNsra8xr2o205TlbhtlLDoMEJ0EURloR6AlMpOcu/ckcagospLJLKMVRzgcN3f3mczn9MdjhrMZpQHjJGHoiLRES0UriVhZXmJ1eYnVtR7jyRyMozCG2weHBCqgt7SCs4Zbe/ukrTZJKyVMYko3bUyZJShP3y2dY225QzbLiOOY0WyOxdLutokS7yUXpxHT/YpRVnDfsQ0eOH2SQFqyqmaazb3CX1GBkLTiBBckRIGv3nXX1xH925ju6tGG9s0yXuvZd86xd/Mm08EB02xMXpXU5YRwyTdyt1tt0rTV0IUEde3XTtFIz9uqIi/mfmPGZ3FNWVI7ixOW2pbM5jOsdGT5hMIplsJVYqXo9GLy2nLn2T8jm1ynEoJOd5t5BgmaiJC1pZOIeJ10qWZt6yxSZohJl3j1BGHS4/LLM1q9+7l96xpRPibp3ENpY3YvvcB8toM1AklCkc+YTmaUhJTzMbNpiemkjPZ2caZChFGDaxwGmFODMajGjsPL2yocPou9kEpaaEc4HBIo8IHcdDakLDJM7b/XccjUVZiGtr4IQryylw8gFwbILBKYqiG+S+ntQhzsXrlOlefItNXsnG/sHHTWEgUhUayI4xCtG2NU66+dagJXD4zuUgEX/66q6kjVdUFJq+v6aB9zzh3ZZyy+LuS/i6LwxqfKx1ReUlohhUbJGiEFgY5QKsBaQ56VrK+eZXN1ifWtNd77vvfwZ3/2x7zw0ovsDkZURc1sPMFZRxQn5GXO+uoqp07czz/80R8hig2f/MSfMZyMGQ4HSCkIw9CDNSfRQYJSiiSWOBxBuHQUTHuwp1nfWOXkPceAxg6GJgFh/fdFXZC69EjMY2FiX5Y1LZmSivgIHDb1DKyRTQK6JAw1WmvyPD8SqnjDhzN02jFJJ+G5L7+EqWto2j0coOQiUd6sqcJXg5Vc9LV7sCBlkwhvQIGU0leEGlsBB01rx6IA4/tnRQOqPQBp5pqUPmZtYlvb9I4cxZ3NMRrCLwug7ysTTSQr/PO56PV3jZ2Qr3y5pkUFcPVRT581FpxpzIu9noFr5oJPBDRgCIETGqlCX71q4hYhFFIFaBWilERpDxBdM8d8pc2ftzWeqrwQKFk8l8Z4iqE1ta+YNcI6Hpv69W7RSiOET5iFYYDSmrW1dc5fuMA7v+3bUOr1LUK+BphaqO7RrKIL0PGqC/QqCW9n/AmG0nKhnRLuDykb8NHckwZAcbSQ+uvgBSdcQ6WwR9Q1D5CMAisl0vmJZpTwF8P5h2sxxKv+71hMjIVXhgA0znklPyccTihQupk2/sbKBoi5pl/MobESkK5xcjY4uQBzzabQLIB2QdtbZJfsglzXTDiz8M7yP1k0+yLu9k35htam96opwRpflWw8OQC7OKYD16DxJnsocLhGva+al0eS736yiLv8wTd1bYqjatT+/j5nzpzh4OCAw8NDnn32WXZ3d3HO8cILL7C6ukocx3/l778RYOov/71orl8QBDz+3v+C/+vX1vmNf/9pnrq8j61itrZX+fZ3nuW/fPv93Le1TKAXG8DXHlJIkuUVone/D/ft72Ly7DPc+d9+nckrL9F75FEk8jUPZZ2jrkouffqTfOr//U1G04J7Hn2I7/xHP8baseNf1zX4Zh86Tjj5wIPkl55GBoLdVy5xdnODyXSCUoI4DLAYKlPTW+oSRRotNUE7xkwzVK8DWkCkEaUlTROsNewdDAgDRbAIivZ8RTkJEsJuSO0clbHMioqqBqUcSRRxcmuT45vrYB1JO0WpgFs3drCRZiYU89mcreUuSE85DEJNVdYkrYQoiQCLmxXMJnNWu2167RZh6PtLwzBgSSa04pBZXoC1lEXJ4XSGDgIePLnd+FoVZEXOrFECm5cVRVlirSDUgafQUNG/fpX1tS2qrTPI9KvbD3wzjUUl6eqliwhjyOdznFO0W8skcUKn2yFqDHud8wIDz79GEwAAIABJREFUUnppY6Ul1rgmmPF0P+9TCKbO0UJRY7HGYJ3kcFax0l5FhwE7hwPy6SW2TpzCSoe0JZVYxgCzOiLbv0M78Gqghy9doay/jMsqwsuXiOScQMYkJmM8eIH2+mkG4zH56Cq5anPy/m/j2uWXSNttpNhgNp8zGfTJ65zuxgmkUAilGc/2SNttJmVOkWfErTY4mA767Fy7ynRRobD13UqQcOAkYiEW0RSUhIR5bZCAkQ7nJKP5lPFgwMax00yGI6b9AVoKqK3fb5UP5Ky9W5ERTVBgnc/ACwdKiSbOcOR1yZ/87u/z7g9/P/c++hYkkjc8VhYCdKPghyAINJ12gtYxSisWlmxa+yBfKd1EaT7Qy/P8CDx5sGSo6+oITFjbCEuh0dqDsqBRc00SD17CIEIpr/q7iC/81uRNpoWAosgIAk0Q1Dz0yEP8wN/7HnqrK/QP9/nEn3yKosoZD4ZMJiOcc+hZhBBwqBTnzqzw+OPvZX1jiUff+gi/+Vu/xaVLl1ha6rG9dRyHJc+zo88g8KBwYUZvjL/Hjpq6Lo/EOhaJPSkCVOQb8COiVwFQfxxjDK0WR7LnRz3RTiCkom48Go0NjsBTEAReKvxN0DMFjpX1bR688DBxkrJ75zbDwSG29hY6zvoeOOPDN6ypqRxUtm5AjY9aF6UTH4o28V4T+YtFbr4JUVxT97CLny0AlhRHMeDdsM8n+j3oOipmfUUi/yh+ao6/qIrhQMlF/dr4+df05x/F0LJ5TRPzC0mTTBGvYlDRzAsfP1sHNSXWzhtw5C+BcQJTCQwah2r6O6Wfc24BxEA0FSthaxaxsWtAp9KCMNAE7YQ07RBEEVIHpK0uSZKitcZYi9IBaSul1ekShRFaSVqJIko6HDt++msC9dfvmcIinK944DydD1s33lMWrGlOWDWoe/Fay7oOSa1gZmvkq2llHiAjm34fq0ST7fIoHBpFPr+Oe0BlQS2ASAM2/CtfO1j+CgJYg7gXE9IJgRNeDn3xag9CHKJR1/MXQHgvYdFk4oz/uVXN7xvlwNpBXtfNmmkRTmFcxYLwJxsXaOP8BD4CT9b6z9jMHtdk/IRrVJCE85Um546yCdY5T71wi74nP0mt86pcygpcAEZAWeRYYxt6oC/zgkf1b/yu9NXHYsE9ceIEKysr/PIv/zLf9V3fxRNPPIFSitt3bvOTP/mPMcZy9epVfuEXfoE0Tf/KRP+bAqm//Hd15auvOvTywYuhpORtDz3Ag+fuZTSdY5wgjRRpFBEG3pdGfMUK9fqfefFVAk5K2g89wvKHH2N86T/QOneWOOnyWh/JWsvul5/h0z//TznYq5gnazz1wssIa/jwz/88YXiXKvitpMz21xlKa46dv8D+kz2m0yndNG3otrC21EU2/UJlbejGCXEU4QK/YY/7Q1a6LRwaNyuopgXVLGM+m2JtTSAFdWUZDAccX1kj2NAMRxPuDIZcO9wnrwpqK4iijgcpcUoa+sb0II2QCObDGcMs5x3/4H3oUPHF33yC/nhCGicIKSnKiqI0RHHk18R5halqQqVI221acchonmGdYyXtEMrG18ZYbF0zLwqG0wm9dovNtWX2DgcESlGamrWVZfK8ZDzL/GYmBcIa9vuHnDi2Rd7fozzYQU4OsUkH9U08bxbP9Xw24epzX0CUGVhJnC7TWzvFyuo2nW6PpN1FBVHz/Pr+oAVFxrq6oVlpnKt9csxaMDnSKULp51VVZUglyJ1GlAaBIatnjIY36a1sE7c3cGmXeVWwdPx+7M1rOOcobEGZ5/R3b4AMCQ6v4OopYdRlZeMcg0GGmF6i117GyRZSaW7duIhUNavHT7N/5wonTpxhZe1e9m4+RWIqxrXmcDyiKsfMq5JZaRn2+3RX1sAJ9q/doH/lBk4qhF3Qx+1RdhwkTizsOPyeI4UkbAJ4i8YhGB4OeOEzT3Hu4bcxPxgwv7lPYS1OgbV3E5y22YuNkkcZca/V5FB4YQopmk23rpju7PPy009yz0PnETp+w7ctKaWvFochrVaLJImJwgQlA+I0xrmKoqhwTjJtxDOc9WCqrr1fj++pVPjAs9lThCDQAq0DpAhAgNaCKA4JtG6YMHelqax1d4GKNfiQUoGjMTMtCMKAvBijopQ//dMvsLd7izu3XmE6HDHJZ00lscQhaLW6tLptpNbc3n2eX/21XyeOU06cPAEyIElSnBXM5xnz+czblVjb9A36GAQBQaBQMmgCeYWUHlhp5Y3PhfCfMYoClBZHZrsCb8RpTE1R5E3VwR49t8YYnAVjSmpTUhTFkbGvEIKqqo5A2xs9lI44cfosYRCyvLZJWRTY2vdY1sZQlf45n80nlEVBXZUUeUZR5NRlhrUl1pa4ugEGDZXPS4o39D8HUmlANFZDPsuxEJJxi8qLa0CFUNz1RVP+v6bSd1QVxSCFV6ddVHsW6yCL2HxBuwOcrUCqhoXl0/1SieY+K5RQSKU8WH7VMX110vqKUVVi64raeLpwXRtfYaoNlan8/HQeZJqGfudXh2ZNac5LStX0b8UEQYQOQqIkJW11abWXSdptup1VWu0l4labKI6I4pRAh03fsU/IOwzO1pTZnOlkzGi4z2SSo4PUv+vrrD+vC6asqVGNmSxSeZpfU43y8uZe5945S2kKhPV9LBZB21keDgUD4SGyWRRFELgm4Ad7BIk9wPFzwjZZrAVAFzicNLgjfVaJa3qLFrfnK+tSd8HbEdgWd3/mnPQ0Bim8t5WzPoh1riEJNii6AXM+CSUQpjl/2WQLhCOVfrKOqVFONMIXDeWuMVyV0oMZ60AY0SghNc7vxleoXAMowfkJKD010DaUNo/Am4XFLUqVdye6acDpAnDW1vo+M3w21jbeIZ5Gcdcw+M02FmBqfX2dn/mZn+Gf/y//nH/x6/+C3vIyP/dzP8f29ja/8Ru/wXg85iMf+Qg/9EM/dLSofqPGguc+vHaFl37/31JOptzznvdyz3vfh5CS0c3r7D39ebqnTrP+6FvohpL+Cy8yrWva73ynX1z+mkDqtUYQRfS+83FufeH/YO/SX7B1//sJgsiX0pteugXfvZhNOPh/Psr2tVdoxyc4LDP28wG3Pvtpyvn/gA7Cr+NMvvnH8QuPMD7/KCLP2OwtUxbeTFGoABloytqStlKKym9y0oaodurpDFmB1JLZtOT23iE2z1nSijsHh/SHY2b5nDPbxzi2tY4ta/b7I8raEAQRezO/Zmm8iImQPpsWxhGyk2Iry+Vbl9l81xmWHl4GAY98+FGe+d2nCbQmSROUVAgsnTTBWYfJcoSAdhKjhMMpTWksURwRaIkQiqKqKYqSuqrY7Y+ZZCUP3nuaqijJ5gWFltjmmZmXnl4dhjErScJ+f0gYBUxmGW2l6N+4xsa9u7B+D38pRfVNN4ypufzSi/Tv7DCcTwm6q3TXT9JdPoFMezgVEUYJSntlKinFq561JlsLCCUJZeQNnZ0BV2NtjXWGqsyZTMbk2YzZbEK306alFZHW5C7ClLvUekwSd5hOhqSqRi9DXcwos5ze9nGSAHq9VVZ6XUorWV5aRtmMqpxiq4LllXsIeyfRQkA1JQ4tmZE8eG6LpfUtirLNw+faBFXFODrO7asvs3v7OkK2kKrD7s4OJ86eRaGYDIdUZYmwlhjlk5eNKu6CWmxx1MIB2sdsTV+CXCjGWsjLjCtPP0P9D0vyLMNWHmy6RRbbLa6hz4rHzs8/2QThUoDCgw4/532CcFplfOlTn+WxH/6vCbrJG06oWBjKp2nK8vISSitkk6gsy3mTJJU+0y01YhErOEUYJiRJ0oD0ECEgDMKGfWIWb3AU1/hg1nvcOGwDJjyNzlP8XPP+itpYpPR0OC00At+HcvPGdT76rz+KAGbjAVo7xqNDRvm8oVNZcB7Y1cbQThIGo10+9rHfwTnJiXvOIENNJwnQWpHnc2pTE2gvfW+1vUs1kw6tFWEQNwICCrBIKbBWHkVrVVVTlCWydkeVJ2uFp8yakrIqj653Xdd/5fovqnivTkIGQYBSyvsAWvuGVqiUCpC6TRgpTp88zjzLPEho+pQ8wLFUdUldllhbU+Y5dVVQ1zl1s35buzCGdg190gvhiKZSZV0jjS8XVfdFzRdPLXQQhqEHIYuKcFMFwjnC0AOJu7RMdbcvr6kUCimP4vaFaI1rAJoUXkTCGA9ilfSKs4uqlpLKV/TtIqFPc3yfWKDRGTDWGwbb5rqYuqKuyqa/ylCbyotimJpGThyHB3FSKnTgKXk6jAiCiDhOUEFIEHi/tiiM0VqhlEapAB3o5jmrMVVBVTpsqXDWUZuK+XzKZDJhPs8QImBp6QRR1PqaMd3rgimxKDWKuikdLmh/nkfthPFNWlZQ25pcOEyaUHQ6bMbb/Mw9p3EnTxBubmGb5rgFx9EDBLsgq3kQY5qGTfyC7YzF1gabZeTjATIKUPH/T957BduWnPd9v+5eeeeTz7lpbpp7JxITEDhgAAiCAQp0SSWblCwVqXKxyuUqP7jKVbIfXH70i4vWg1mugsUiZdolmaQkWwRoQAgMAEhgMBgMJt+ZOzffk8/Oe8Xu9kOvvc+ZETAAgzVDox9mzj1hh7V6d/f3/VOC8H1E7fghmIf81oWPmN/sxXcW/7V1EjMWV4zUh1FbOW2KKQrK6Rg8j7jdQQYBePVNq/FKUT+HqTsiykJTSAJcR01LAVZidMX4rdvowYigEZINRxSjETbPHdJm64R4AcrW1Ib6cWXNl53fuGMR6/Gd0fMJXU9OU9MxNRapy1pkLKmsQdaOgfOU8L/MIf//y3F83xzE/8lPfpJHHnmE+/fv01vqcf6B83iex9NPP43WekF7OPn3J1GXk4/3vZ7ve43x/i7P/y+/zt43/oxRmjJ57RV6ly7ht9u88pu/yf6z32DjIx8hOX2KF/+33+bul/8dnpJ84p/+Ot3z509siH/+4ephS9BYJ1h+kFe/9Bu8/s3n6Jx6mNMPPsLaqQso5VGVObPtHcaf/b/ofO73aLZaTIKY7dkBcrpDIK5wUrvnHvv9bYv/Vz8EvbMXOPsjz5C9+jU21zcYDkaUpct5G08ypK8o85z2xhpYixRgS8fHN9ZSzgp832N/OKYZeGz3B4yKkomB3vIqrW6XUVExGozILKB8Yi9iqWUZZoBSJHHkRK3GYmuh+Z3Xb2LXE9Z/8hTCd7tk+6keD96/xNHLO3SaCYHvEwXuIGOxKN9jPJqQpznLvRaZ0c4JUFdUxuIpS6XdGjdLU+7uH9Jttzi91GN/MHamAbqk0oa9dMisyNzhWUq31EvJSrdLGAWOCnjnFr29bbxzGcTN9/he/gVHPd2LIuOlr32FssjICk1vdZkgbFPh41lLFPpEUYhSAs9jQVMBgbASbSxCKrxAUZU5gR9iygxsSWUL1+SqSrLpmNBTNRWlpL15iVhGJJ1VOnJCVQzodE9z9vwVku4GSXwBzy8pMwE6YHNrj+7mZVbXTlNlY6SEOG4wy0dkg30iL6KzdY5CBORFSUPm7N54DmSFp3OCZsR4FuH5AUsrqwSy4OyVD1BVAW9ev8bO3XtOs4Chv7uLNu6wLoUzlfBqOp0wYKWgkmCkxdMaWVPyqYvM0mhSSrSG3Vu3yMqMyWCEsoKe79daIn9BT3JOiBW+9NGmxFF/5jfJAgqhLQhLKSSV0dy/dp3RYETU7v6l1tW/iuF5Hs1mk6IoSGuXtZMH+4VRy7xIrItGazW6tIvGX2kLlJLkxWzx2O6wOT/cSqw1C+RqTnkT0qLmRX5Nx1JKobzj53dbojsZTfv7HI1T4kZEu9Ok2WhyuLNLnucuE61GyQSCKsvJfR9bZcyGY3pLKwwGA5qdFjNTIBVEcUicRMwzNJ2xgMu7O6503bnOUftwGVxl9Y792eJ8E473I6ksQvr4tcbM81RdaNVa74WO5lhfVVXV4u+DIKDf77uD/XtYTAkh2Tz1IC+/8FXasc/q+hp+kDiwQGuqsqQqS8rKI0shTSuMZxFC4QeJM9nyfYQwi0Z6pau6oHCGDvNrKaRavF/fd1lKWhukrLVW9d4vpaz9DeQCbXLFSE2vtGCFczad521K6R3/vAYyhMDJXEyNltUFhq7msQnH6I3AQ4qa2icdrdMxrUxdNNV1RV1Qa125VcBaMMbNGWp9mDWYWgMl5VwXJglCnygM68Ld6fSCMMLzQyyu2Jrrnyzy2GRigTIV6LIkTXOqqqzdWaEsLUIEtNpLbG6ddVlm32fteddiSpv6ID4nMVoN2mK1xNgMhKECRu2E9OxFzINXiC5ewk9iJv0RYZnTeeQh/FbHUdpKTVVWWCkIw4BGkqCkJMsytNEkUYL03EsS1hU/VVmSTqdMxmM2zpxGKA8jQNVZVzVA5D5w9vjQ6ARuevHvera44snaRSFljMZUBmMqyqJgOp6SdDosra5SVhWmKrBW194NrqiZFyVaO3cUJVwCdV5kaAAtSGcT9MU7LLUabJ49Tf/ufaZ37pDeuMX41h1G9+/jTXOsdKiYqm+8qCeXNKI+CLtFxNRW79TdvXmBWNUdrblWy1qNNpYqLyitocK4a8V8qXObln1/1lPAnEvrFojTp09z+vTpt/38pEbqpEHFyX+fXIC/33NVRcGs36ccj7Fa4zebZOkMcfoM3Shm+IV/h/B8hHKF9Xj/ACEk/ddf5/X//bcZ3r3DYDhifWMd6Xtz7PkvSaWUSOnhhV1mR9e4+a07jPUfsrG1wgc+/ilWT62T3XoB/eVrxIUg3FpHbFwgbm/if+F3kSak91M/Q9ho1J3TH6YC6sQQ4IcBssxYSWJ0qRmOZ6R5jlIeUeSTVxVKSA4P+mz0ukghyPPSUZI86bQLvqSXBGTTnDt7hzTjhMvdFU6vr1BVFTuHA/b6A24fDbkxzJgWmgc6TZZagqyc0W01WOt2HAW0Kqlyn1t7hzz4dx9DNKldUy0iFCRX29x5+U493yBIElASYTRId4AxAqySeJFHWJb4lVsDKg1VVVKUJUfjGVmheeiBLXzlMRpOWGq1yPMcz1P0p1PGsxzfC0gi0JXGkx5pWeBHIUL6XHvzJvHWK1x89CN/bYupOQtg79597ly7Rpqn+CpwDIG6gdVMErcfKYXve8y1wmbOMuC4qaV1VUdNuE4qRiOUQBiJFJbzZ8+Qjfq0Wz02Tm3x4OMfxFMxkZpgyoKj/TvEccTqmSv40RLT4Q7LG6t4FvxGh0lWIiqLKjWtToO81JTjQ2w5IA4KsBnD+9+mufUY+ug2O4e38Tot+nu7HGzv4nkx4eoFJkGT2f0XuX/zGmsXH6csLMV0h51bdlFMDfb2CbWlKT0SK1HCc8UUAqEEuWdRKw1E6CGGKeGocjT0em0rhcazgpyC4fCILJ0ym06RVhDgUQiNqGk6tt6nBc4paz7mx3B3yHJMEIHb46S1jHeP2L97n/XT5+C4x/ieDGstr732GlHUIo6O6eXzYqeqqrflUC3Mk6xx5gD178s6vkRKiSRE+YL5+X9eQBVlsahPHBLl9rWqdHMQod9WoHietyjWjDG02y6HypgCz28wm81I4piw3SQJPRKvQRh4BEGAr0Kkp5CBz3RsSKuKpjXYvKCc5QRNH2sNR0dHi+LxpBZqbqrhLpJACA+p3BlaoJAinJ+bF4ViUaRok7/tPThzCUcZ0yZ/27U/GSB+8v/OHAem0ymz2ew93+ukVHQ6a3z4o3+DL/z+b3Hrzg1ajTbKV3XDoi6E6xzSMAzohF0XwVDjwUHg4wURUgbHiK6USD9caBeVVPhBBNTGHcrlIRpbLQrtY4pebWhmbR314K6bRdQW5DVTQ9QlgXDXdzFnhXLNe5wmfw5OSCmOcRZ7EhqRNT5QuxDU4ICjF5qaiigospTZeEjc6lBVpSuKrKTSFVpXlHnmwnehLtqtM+Wypo5BciYYrj1ZUxqlY4KAdWhfWZJnOWVRMJlOGY/HZFnBdDIim06pygKtoT+Y0F5aZn1jk1Z3mU6vTbvdZHltE+UF3/e+vzvNz8y1UdQ238adE+sw2MKPGD91FfmpT9G+cgUZBIx3Dth9/VVubN9me5STXbvhig+j3Y3WGm0Ny0tLXL3yICtLS2RpyksvvcTq2hqPPvkkreVllFAIaTF+gI00cRQQddqYqi6GpFhAhyCQNeo0p2KwuGHzjpdYdFPmsLQ1zkTDecobVFWgk5io2SDsNPGyAl3F6DnMqo27WdYs4OS1jRUODva59tZ1xoMBWmtKW1FmBXtHfaSUfGpzi9UHH8QuLcG5s6jphOTObbb/+GtUt+7hWQuiQhmFEm7xEQK8uYPW/GxeF1PYOT1SHZeK9QIlLFRWk44m6GboOs6OPMvcXsPxad9flJ2TxdDcEWixOP8Af/tOROq7ff3dnm94/z5v/O7/Sf/55ykmIzAGFTdYfeYZzn/0o7z2z36DpThi6QNPYqREBQFhr0txRzB86012r72KpxQtqVAIptvbtE6d/p77/fd6PW8v+uq7ZAw6u0dnSbOahnBg0OO7XP/apykfvcyZSx+j+aufxO9tUd2/w+zf/ivscETzyR/l4oMPsf5L/2lN5WAxh36oNFNz2nA2Jc4nBJ7LEhKeIi8LIiloJjH3b98hjJostdroUuPVQuFGu4EfOtpy1Z/gG0vYSFBnTrnOXKGRBpIwpNNpc2vvkDf6OS+NLTmCXJR8aC2hHbeprGGp26bViJF+iJbwwf/sp4muRAjP1lRiDcKj+YEOD0VPUn7pHiqM6nUNrC+hVERJRFR/NmxlyUtNt92k0hXD4ZQ0nXE0STmczDBIlrsdRrMUISSFce59ie9TasOs0CS2orPUY5TmBIFrGgRxwGg4YZTNeP3lFzl7dIhc2nzPkYG/2BBUuuTFr/8ZRTZlMhmSJEto62ONT6PZodHpESWNWuwvmfvXKeXeb5G7w6ynXOh5YaAqNUWRYYQk6Swz7h9RZQVlOqTT9giDHF9lWJty/9Zb2HKP3qmrlDJBzzQHr75A6DWQPgzGY3Zuvs7pS08g/Cb3XvoD8tGEqLOBn3QY33mdqNXGWk1V5URhG6VeYTYeUJmcuLuJbHSIW6eYDHfZfvVzCG1Y2bzI/o3XyQuQUYdWw+POvbvossQPAvKicAW7FQT4dRlV7yvCgKdorazRXOkwuLONnuwTGremWMAHAuFR2gI9zSgnU9cIlYJYRQ5lms+Z+oAnhQuvPzmkcNR7U7MshFRYW4FwHewydxlM8wbjezWMMdy9e4/AT1hdXaItmgu3vrnr3BwVObl/zRGk+Zj/zKEHFWVp0FosKFfvfLz5fqiUwvPAGEfNe+daPi9yjDHEcYT161xJAXGcEAYJP/b0x1BeTOhFhJFPGAYUhXM8K0zBYNzn9OomOzv3KezcUViSJMkCifPmTW8hFkXc8WuZ25XPbdxlbbThNEDGlM6MQRy/17nWyWh3ELccI05zXdX8url/gxQexkBVOtvtLMvI85yqqt7TvCkh3HlsdfMCZx94iGe/8v+Qt6d0Ox2CKEGGHtIKdFkSBhGNxhLNdocgiAiDBD+IkEo5ZEUpdFm4z0BZ0D88RHoey6sbeEFEnDScpb0x5HlKluW02x1HZWPeZDaLz53gWOKxOImIYxe8t0ln7NypW1DmKV4QMBkOKIvcsTekoNvbQHnONfhob4fD3XtsnL1Id2mlbiYvypy6DyIWdD4sVGXOm0cv0GouO3q15xE0Wo5AZit2rr9Jc2mZVm+59hawjIcD7t+6xgOXryJkUMcS6bqYc2y6sijrs46lKAtm0wnDwRHaBhSVwIqCw70jmp01ljc28f0GL73wEnEj5PLVDwCCRqOBEB7tzkpdnL37+D7IVIU1lVON2tr5Q1QYI5is9Mg+/mO0f/5v4G1skvaHbL/2Jnu3btK/cZedYZ+v371JlpeOqyhlbZvo4Dqs5eVXXubhqw/hS8mNN94gRPHNL/0JaxfO0llZIYojx/nUhiiMKLJqMRGoqSxzON3MER0xL5hqCFIcU/7m02c+oayo31ptCoEWSCtdV6xGoLQwVCdsFo1xPOXtvR2MMdzbvs/O/XukWUpRleiiYjqbcfPuHb7z0kusd3v86NNPc+nhqwStJju3JVr6BBdiNsOYa7//WWa3bhMJ8KXClwolnBDQt7UAkGMhoFigHiDmDouL6Wpre/Zj04rK2tprx020OenrfQ1NfZfxXZ31vsvX7xzf62cWyCZjXv7nv8XeH34RYQ3e0gqz0QivP+D2//1vePVLXyIaDpBSsPO1r7Dy0MM0f+rj+M0WKIUWgp10yul2jwuf/Dku/b3/mObpM0ghvuvzLvo2WpNNJ4AkbMR4yvseRY4m7hxx/gPLxN2Y6EafdNqns77Fg8/85yxt/ghK1Rv56hrxAxfI7t5BJAnxxiZenHzXXIT3unP3H3IIoBz2McWM0hhKXdFuxAwDn26rgfRcw6KVhCjl4gQwGsoKr5W4ZlJlEAoCrckMJH6ALxUycg59ALKq6CYJxggi4VoVmTYURcXacstpQpQkSWIIfKTW0J8hojVQOVACOS63D6avHOKlObbZQoQ+lAUID50XCCmImzFgmY0mxFHghMFGkeYFozRnnOUMZjmdZoIvJYf9Ic0kdmwLoTjsD5nMUspKu43cD4gNlFWJwRL4HuPxhGbgs7e9zWT7LuH5h2sns78+wwIIy3B/hze+9Q0meR+ny/FQfoQfJjRaXRqtLlGU1PoOZ3Ou6o63rukxbp82rrNrLWXlNvEgjBBRi+loRJGmzKYzslSxvtZh594Rd27+Po0kRAjDvRt3iFYu0ut2ETZgdPgmR/vXWF5/iHyyTZZZeqtn2X/rBlk6xvaHbJ25zEwEBFGL6XjI0up5+vsHjIcHJHGDwWiCndzg1LnHuH/r22xdvgJhg/Roj37/kHh5i9HwEDkeIMsWw+GQ6XRMN1hxkR6eB7mlsiXSOnRtTq3JqorD2/exO4eUkzGrtsSnRg8dSuUcAAAgAElEQVTkCVo+CllZqqKiudzDhj6BF1DqfFEEGePo5s6Eyta2yq5rXdrCNfuEU2mhJb6w+Cqgu7bC+plTdRj9ezuO6VUCXVULZ755EXTS4vyd6+wcxQEWhZV7vHk+z3Fm0nxU9XOcZFvMf36y8DppxqC1Jssybty8SaB8Ou3OouATVvHjP/pxlpdWqSoIwgDpCabTCdZoiqLgy1/7Ajt7O67zP5/zJ7Q78/c7f86iKBbI1Nzq2yGRb0eREA6dmwe9hhxHdyzecx1zY9GOyiWONWTz63v8ft3vGm0oypzwSLK9vU2WZTQaf7Vh93+e4ehz4KmY0w88xmsvvECzE7N99zZCKh554mk6vXWSZosoDJBC4PsBXuAcIV3uUsB4OGHn5k2O9vbY291lMBiQzma0ul2E8lleXaXVahKGAXmWs7y6Qm9pib0sW1BG50Wto/5Jh0L6gdN1SWdoopRX379aSyScg6lQyjXdlSSdTNFVxf72PuloSNxo0lvfQPlN93dAOiu4/eY11s9cotQCqyvysiDPM6bjAVVZ1uwwR93Mi5zAD/CSDt/806/y4MOPsrO9zaWHHyGMGgwP97l18yaPb2yiS+uOukJR5hX3b98haXZZ2Trt9MFFga4KimJG4PvESZO40UAqn7IoyMcZk8MBUno8+tgzeHFCOpny3LN/yv7OiLIaUJSGUEsO9vdZWd1EGxcNkTSbxyjfu4zvY0BB7d5noXb6ySLJ4JGL+H/rb7P01IfxGk2qKmf33h1uvfYaab9PoXNm2QzKir39fax1dtJhEKBweiVhLePxmOl0xsNXr+LHEXGrgQJe/Na3WD21ycr6Bs12E88LoCOZTKeI2qp2brd4Uowvlaxdh3CdMzv/XM8Xp7oiN8cFifulGtWinkC1m56VLv15ThnUVYVSikYjcWnSWrNzf5siyykqN3HG4zFvvHmdl155BaUUH/7UR/nARz5C1GqDVDRnM3JjKaTA2zrHA5/6eb7zr3+Pg9u3iaUklCFKSHwl8ZXnFh+pkPVCVJ8OHFyORkq7+ADPzSwwklI6iqQ2pgYW3YWpM84Q4r13vTk53s2Nz1rLzs4Ozz//PI1GgyeffJLmDzjBv+fzAenhEdnuLvHqGuHyKhd+6R/w2he/wOCLn0eVJetnz3L2J/4hyfIKUbdL8/RppOeRrCxzKBxKJYMElEKFMb3LD6L844/Uv1e0CFdIXfvC5/nCb/42ptHkp/7RL/HIj/3E27qYC5QOSR5s0FhbY6OskHKH/V3DxuWfobv+KFI5LcJ8swnaXfyHOjWV4gRN9EQ36ocGlYLFhl7196FIXbBfUdCIY+IgQAlBlWa0kgaekggLs/GERq9FOUsJS401ElOWqEZMq9VgsD9ElxWdOKHbiun3B2Rlxd7REel4xmrscZDlFBaWPGglAZfObbHUbqGsxYt9CAUql+Q3j1DXuwQPthA2BUqs9Zm+PGT/2ZtsLvWcm6rvga6gcrSestIkwpKmGdM0Iw4D0llOmmZYaxilBeNZRlEaNns9jHYBh91Oi2meYbBkhcZXPpGCpU4LrGCp3WKW5xSmZP9oiEVwNEoZlYajO2+xZCosir8u6JStu+pFVfHi179OPjqiSCdEgbPGVX5AmLiA3jD0KXWBwjn4ORc/p+fR1ZydYajynCKdMJlMCKOAVrtJLDeoEPR9jyybETfapEXJJMtYWloh8SSBFORZitLQSUL2bnyHzTOPsHbpA+STAaoydNYvIwX4ZsiZS08xzWdk6ZB8uE+3u8766SvceP7LHL71CnFzmdVLjzAZ7tJauUg+nTLdv4kyltk4JW4ts3P3NqPJmwTtTXzPYzraY6ndQuYVk+GIdncZbS14Tm8itTu4OnaExFqFMjlyMEBiiIXAl6FzvRXzjrPGQ9KQIXHcRgiPpc11/FaD/OiAJGpgK4swYKQLJJU126JSBiUUGke3V8JDSI/KVggcfT4MJafOnyLpdR2j4j1GpqSULC0tYYxCSh/fDwkCf7F+zw/8YRguEJVF8SHU2wwDwNmJz+mj1i6qENfIrn/npAnDQpO10Lw4+tXc+c5iMbVJhZISXzlrfD8I0FXF3e1b/Pa//C1sFVGWmjCOCHyP0ejIWbSrilF6RJrPaLe6UFnXUK9fR1mWCxTJ87xF7pTTvOgFSjVHIcHR0ebMHl2bJpzcG+dIGsDc9MT3fefwjF00yOfXcf7+59fDGENZFkynU0aj0fvC0Q/c9dk69yAXHnoKX1asr51DKWi1GoShR6vhojGU5wGSqqqYTqZMJhNGgxF/8JnP8Pxzz5GmGVmeu4KoRsfB4HkB0lN4niSMIi6cf4ArDz8Ec8MzUzkkXbpYh3lEkOcHJGFCXDvGztE+WfsQ+J6P9DynmaqjFYZHB/zh57/AG6++jBWWOGqwurnF2fPniRtNwHDv5luM+ofI1grLqxuUZc5g0CedTZlNhhRFwWQ8xgpBGEUYPZ8LgsHhPs8+93WkUDz3zT9lZf0Ur774Ip7vczAd4ykfTzla9rjf5+Vvf4sXXn6Jq489RqVLojAmCELKPGc4GNAfHBInCb3eMlGjAUiy3PCVL3+OpPHHKD8im01YW1tFa0V3ZYVHzp2jyAqy0nDYH9DWhtXVNZIfkN7+fbAr62B6ozFYRt0O6Sd+guhnP0W0dQrre7UtI/hBSKUkRVVhPYWMAoo0JU9TtLXMZjPCICAMXBCDqlGW+zs77B/s00gSsqLAE25iTPOMLC9YWl2l0WrWjmQW5XkO+pZycfPnsLIytUgTFh9mx4qzb+NZL7ohxtY8UlNbjJrFoiQcNOWCdesuU5qm3L9/nyzL2NvdpSwKB19r19EZTcfcvHGDl19+hdlsxtNPP81Pf/JnabVaZOmMLM/wk5hkqY0MPfI4J4gUV3/hF3jud36Ho7t3SIR2jjhG4WtF4IV41l0vKSxK1Lkf1qVRiUW3y8GmFou0dZhvZY/fV43MCSOOi8j30Xg35GkymfDpT3+aOI6ZzWa8/vrr/Mqv/Aq+/+4hau+OwFham5s8/U/+G/rX32T/2W/y1r/4P8huvoWH29h6Z85y+W/+rdoW/Xjxbm9uEiQNsv1tWtYgtSbsdWvL0LcXeC6zpZ6TFvL9HV7/H/57ZtcPOQwUnx/vcOEDT9Bod97x2g2DLOM3X834m4mglY9IOg06vY9y8el/gO/H7jqdmNjfjRb53YrUH6aCyhqoBof4SmCURPge2hrajYQkDBnPUnYGAxp5wUZvCWUMRAGekAhjQMLgqE9XW0Rp2Oy0GYym3N/eYdgPKIo62b2qmGUpV1ZbKDSFsVxcanHl7DpnzqzS6HZI9/uIdhNRVtjlDr4pmXz5VZL8IgynSGkog5wX/sVzdEuJHyqUFNg8hTiEowGT6Qwv8NzaVBnKytJo+KSTKUoJiqoiy3JmWU67GXNqY40qL+m1G0glMMJlJiEEnoDVbouldpPQD1yjype8tTvG831GWcH+rMTzFZOd25giQwbvHX3mLzKMsRztb/PKc19D6wyT5+B5aAQyCIgaDaTnUZQlkXKCbteok1hjSadjstmMyaBPnk2pigLKHKUkva01p/ONzzAYDOl21oCQspyRzabMDm4y3G46bZQf0Qodjfvg1rdRKmR8eAtbjdDliMn2G3DYpH36CXbHE4rBAUFrmf2DXcIwQsWaozu32N/bRlQl/iQjavZodld589rz5MMd/LjNhStPcPf+HRpxgp0ekVmnUd56+BlKEZDpEiwc7h+yefYcYdKgoqLTU1SVpKyEo+JXJS79yaOlPCLpcrAyXVBJTWiq2qhCEgiPMPDpbZ0i6fSI2iHLp9cwh/dImgn5rKIqDBixKFIrUZHKgsBzodcKS+Qpd/jDHQBj3xULzWZCEEWOGiTeW9GUUoqtrS3u3tl27nxRQtIIieN4gdRIKZ2r8Qk33izLKCtLmk0RtU36vAhxZw6nnFY1BdKY0mmOhDMWkErUuWcOXXDOa16tiaoQCIegCqd9TP0U3/MdbU76lJUh9H2G5ZD98Q7ptMAKy8O9TbqtNvf2D7i7s41ShmYjoaoqPN8hSH7gNFqe5zl3tDCq6YbHgcSuoCkXSNq86Jl/Pb82J9GqOWVwvm959dlufg3hWCf1zkJuHmg8P68ZY0jTWY3IvNf727EJQ9Jo8/jTz/Bvf/efY0zOAxfO059kiGnJ/d198jwjSzOm4wmj0ZDpbEqRl1SVoT/s01leJioKOp0uzVaLvZ0dZpMxvhBsndpkdXODbm+ppiRLPN8niZN6bpUgcVE62lnpF2VBOptxmO85Awlj8fwamRKCsqqo6sJY16DDdDpld2+fve19JtOUsijwvQn96Yw3r1+nspBOZ1hTEUYRR7/9z3no6kOcPf8AURji+x6NTo+u57O8dqyx83yvdmH0qCrN/s4Oz371a3zrm8+TlQVh4PPYj3yAN159Fa0rJuMRZZ7jBwGtXo/VjU2slSgVYfFIM00YNlnebLKyeZo8S5mMRuTFAM/3EFg++JEPg1KMxjPeeOUlXn7lJc5fvMre7ja3b71FZ6lHu90jjAKajYbLkvS/v14KfhCan64obcVkqUv+i/8JrU/8FKrVJVAeKMeI1GmO8D2aK8vM+n1MkdNqNgl9D6s1een4i3me04gjojB09AI7z0TRFEXJYDRAIIiDkIsXLoAQaOuoOV7tPBMEwSIQz/Nc2BsWh0rp4+Jqbke+mN4naWFzJZWt07jtHMo+/t58EZybVaRZxuuvv8b+3j62rDDWWZRXWlNozTRNuX3nHq++/gbj6ZSN9XWeeOJJHnzwsltgdEUYh+RlTlBnxkgvQEUhYZzwpBX88W98muLoiMAqYunhex4l4EuDEgIlBJ6sC8mFS5tlscfU4l0lQPkO3qyMxltorGoyYI3CvV/HO4ugwWDA0tISv/qrv0qapnz605/m6OiIjY2Nv8SzOAvg/vXrvP7PPk12/y6q1SE4dYbR6GViDFn/yHXbajpC/epobmzht1p4cYOttU2aG5uc+tjHa5FlPYesYb9/yDdefB5dVTzx8GOcXj+FGQy4VAxpxpZXR7ew2w1G27cop10ay6t4Qeg+K1XFN/sHfMdf54n9NtNC8vmbFW3Z4oM/vebewQ9IdXzbu34HjeT/78OaiunRAZ7VhIHrIldFSaENoiwYZyk379/n0umz5GlGHAUwzVwMRG3rnDSbiFLTH4wY5yVYSRTG7B0dkpYlYeCx0mhgjObe0SFnmh7LrRbr3TYXz27RWu6AlC50VxtoxQgFKrdc/7NXOPjSt/CjpnMT1TnntjZZW+lhjSafTQkaMWQZNi+YjKasrvfQVYmpqpo6bWkmEdMsJytK5+gpJA+fO0McKLaHY86sLbkOnu/jeT5B5JHnhnaziS+dhXFRGUZpRugFDKYp2wdHCCnoxAFeOsFmM2h03suz7J97VFXFC1/5Q8rRLrN8iFAaoRTS9wmjmMDzicLA2ekq17TSZcl4OqLf71MMh2A0VZFhjbPnnQz36TR9QiGQhc/gaMxwNKR/cEBejNBVSq/XIyOnEQQ0PEujGdJShvH+PZSuCNun8KOYo71bJEuriGYDS8got5S5JokUs3KAHzXJ0zHD/gFCeGgZ0+qs0Or1GAzu06ZLr9PkaOYKkoOjMfmkjxU+F576OcazMZiS/YN90nTKNKgQwnC4v48SglPnzpNXIUfDlLhRkbQifOMhhdPbVoAXx3Q3VpkOR5TjMb7nIcw8CkTU+7Ri4+o5mqtdvEBx+YkP8MZXvkqhS1qJIg5rdAFnD10YQau1xMbFc4z2B2zfvMc0L+s9VzozFK2wWrH2o0uOcmnnPcD3bv0SQtQFhMb3JZ7nmDFFUSwsyy2OHWKtOHH4nzc7nQ5sXmzACac+IVHSA3ykjBfFlKNeHZtNHBtAOJG+MRqja3fFsqCqKoqicAdsT9GqnRNdFhMEfhPZyLnQGfHM8qu8NuzxQMtQzuBoJhY6KGOcbqYoHOIUhqH7vnbN3FkxYzwe10G9elEgOuc+40wRhEOZgiCoERBvEUIMThM2/9nJYmz+eGV9djxZNJ28ZidNN8qqRCpTG8i8P4anfNa3zvHQY0/w+kvf4P7du2jjmhVVVTlLcG2Q0icME4K4wXg85fCwT5ZneEqSGU0Yeiz3OkSBx93btyjyjKPBkNFkyvLKkFanRxD4tFqSLB0hpSWOIyQSGYYI5SQtzdAHmijPc+iQcYWfsxFw83Ve5BdFwXg4ZDrNeOTRxzhzZswrL7zEoH9IHCecu3yBc+cfIEoa3Lr+Fq+9+B2SOOGppz9Iq9MhjBKCICTLc6bpzAErukRJSbPZoNlsYi14gcIPYpA+167fYGd3j0prAiXo98ckzTaeUkwnY3xfcv7iRR58+HH8qMF4VhAECoNCKZ+iMihbh12HDdpLjg6vpCAMIocY+4qiKChmKRcuXiAv3Hn/2quvsDo64uLHf5Jmr4HyLH7gL8ws3Pjem9+7F1NVVXOZFdnjj9H8+McIOz3HXRbUfNrKiVk9Dz8KiXodJju7JJ7Pxuoar9+4hS5Ld9qXgg9+6EM8eP48O9s7fP3rX3cfFiEw0oXoCgF56Q664+GotoOZCx6t01HVHvK+5yNVnQdiFOqEXbqRxzzbk5Snk2NeOB1/bWq42mBPQM/GGMajEf3+gLIoaxjeheV1l3qce+AiN2/d4itf/SpHgz5xHHH+gfN89KPPEMcxk+mIMAoo8wKMdvnNUuF5FqxHaRN6jzzEqR/5EV790ueJtMEYSwCUxuLLCk9KPKHc/2uOq7B15lBd8Dm9lEufrurXP7ehn+t1pKjd7sX760D9bsWA7/tMpw7+9jzvbXap7za+X9FQTCa89a9+j9md26g44eI/+mWOJlP2X38VtCEfDNBFDnF88pXSuXyZh375H6PzlPYD5wmaTcJ2523UgzuHe/x3/+uv8c1vv0zDD3j46mV+5e/+fc5GDfKP/CSNa9/h8azEXNC88bv/LZlus/nUj3H6qZ8k0wV/Oobnlce5MEEcwOc2PsFz4k3+/rmHUN67I3Lfb/wwIVO6LLHTMcIYRtMJVAVFXjKeTCiikLSskMqjEQX4noRAUeQ5ZVkSW4dqh9JD+j7dVpPSjjnoj5Fak2c5R5MJBuiPU3yhKcsSBXSaDc6c3qR5ahUQkBbO8jdQ4EtsZQiTgIuXL7CR5RxMZ6TTCb2kR7fbIQ49iqpguHfESrfl1lgBnSQgDAOyouBoNCXyPXwBaV5w0B9xOJowHk9ZXVrm9Noy0+nMfeAl6NKSlxWFMSRRxGya0whDAiUZTGb4jZj+cAxScjAcM8oLjFQksc/sYJ9qPMBf3nyP7+gPNuaNsHtvXefVr36dvDCM05IgbhP3zuK3NwkbPbrtLkkYulDNLKc/GjA4OiRLB4AlEAJTVhwe7FBWBcPhCGtmHHkZWa2/mo5SAs9ndDSmSgtiP8CYCryIxvIG+CF7e9u0HvkwUvn4wmCFz87BiPXuGVY3T1EUKRvnLrFz7x6T8TYPnH2QeGmDG9/+KsUoJGl0Wb98lajjUfR3Wds8RbS0RufUVUBTpVOm2zcgbJGET6DkjKWlU8jeJgfbNyhTw803r7Fz+y7NRkx/5z7WwNWPPMXFDz/Bq3/yxwwPC6TM8XH7sLAeFog6Bru8wf7BjPRwjOf5KGHcXoKm0hUEAR97/ApRHIIQ/Ngv/G1e+JOvcPOFFzgcTtCmcgkxtYOZxiCVz61+QTqauUiSOnYF4YqIdmuZix9+gp/4h7+I9NVCH/xej+XlZd584wZFkVFWBZ4/f13iRKHg/m2th6e8mrbn7L6PmTI1re9tX4qaElhT3OroE2sd80BrFwytHHxaH4TVohHsByHG+GRZfeYJfTwZoCrFsH+I0ZowjJAYLiQj9g7gqFRcju8yazWZVgFZljGZTEiSBGMMYegafHHscrKqSrvGgw0XESVzrZa1YI1ESL0wqpgXVQ798Bc6O61LtHZFxUnnQ6BG3hxd8qQV+vzncwOMOVo3HA7RlaHV7BFFJ/fr927MmVGeF/Hw408xHOyCLfC8CGM0ZVmQ524/ms1mHB31ub+zy/7uHtPJlCzLGI/GNJIG/aMh43FKnmXM0ilhFLmGoDT0BwNmWQEYx/6KI6IkJh2OyLOMrdObrG5uEgeuiWctFGXFdDZcoH1aa4yFPM1RUpEXOYNhnzLPabU6zDLNUX9MrityA+Us4+abb5HPZiytbTAajphOUrJcMx6NUZ5PmRc0Wy2iuIHve8wmJePhiDSdEgY+jWaLdrdHGDcos5JvPfcsS6vLtLodoiiiyGecO3+BpNWirDTjwZB0MqasKm7dvMHy6hp+EJFJUdMS52ipj6d8R1EUrrDSwpIVBUEREfohN968jhA+URxy4cFzNNttVte3+OMvfI7DnUMef/IZhJA04sYPTC3+Pm5+Lk9KexV2qUXYaDl+p3CHDFHbF5qayxmGIX4jcYLpNGdjeYU4ihnPUrSteOqpp/jxn/hx/uCzn+Wxhx8himOmaeo+ZNbBjFJAiSYvClZW1phN3SRTfoCUdUBYZJzJoLELvqeSGq0cLUAphazFiVLOaVf//uH7nbqceWep0ppS6xruLMlzR+vLZjM38axZBKEtLy9z48YNnnzqSb785S9x89ZNtra2uHj5IleuXqGqCjzlnN5mRYEpnRW7rt1TsM7KclYWyDCgtGC1wYqKUlgCqwish28knrQoK/Gs04v50kPOs8Bw9pBGOK2bNgZtnXV6YTVgHSfbWKwxC63Z+3GcTD4Ht3ltbW3x3HPPkSQJjUaDpaWl7/q3fx7kRZcl1WjkNEV5wZ0/+Cyj7fs06lyEdGeHwc1bxI93OVl/RK0WWx98utaeAe/A+bQxfPHmG3wnS/HXt2A25q3hAb/+R5/j6tY52g89xPmPf4SnVt+kZZ4l3RnQv5MyufYZ9ux3aFz9GR5f+hCPyoBv/d7vMglPceqZD7PaucDfe/BxvPfxvXu/DV3kJJQIAX6zQehJxpNprdswFKWzesbgohAyoM63o3Q2rKbSCB9accRsljIU0E+npLrip3755ymziuvffIPb12/Q9AJW213WOx1acYzIdA3fu5BzihKrFJQ5pihprvVoVYaVVojtTxgfDGn3moSBTzGoXPYFFqENKvSJE1fsHQ4mZFlOrxm7Tq6x7B0NGE1mdJoJWysdxuMpeV6ytbbk1k1jSNOcwPOYTKd0uy0XxFmWNBoJBB5n11e5t3fAJHUBpAjNUuwjdYWZzb7f5X7fDGthOhnxp5/715CNOBgMiKNl1jYvYJJlVGOJpL1EFIZMDrYZDQcUeUqVTUmnQ6IAjg4PuXv7TWyVk40OQFd0Oy22zm6wtLGCqGZkuUbnKXtHOdv3DxgMBthGxNbmEmGUk7QtSs1YW+4QdwrWN8/Sa3dIYkmpJV6wRRI6q3rVWqe53MZOl2l6Gpu02PjkLzLefR2pc2yrzYWHfh7ht0gnA4J2QqwqRJlitrYoN9vErR4q28E3uwiVkcaWZucjkI0JzA7ZcIXOxmmm4yEgWNk8xX/1P/9Tnv/iF3n9+Rc52D+gTDPKokCnU2xRUOY5RwcDlIqI2j3yIq8pQIbQj+lurfDkz36MH/25Tzjug4Wzjz7Ef/Hrv8Y3fv/zvPWdlxkOhujKUQNV4CHjgGarSaPVQIWhC5ivHNOj0WywvLLK+gMXOP/oVZbX1xY6nPfD6HY7XL9+jbX1dYbDCVobGo2EOI4YTwakswJlJXv7e9zf3SUIfPzAx5jCoTzSdyHbfkCSxHh1c8xTCm007XabbtJkOBhSCUupS7J8SuDFBNIDTyziWeZITxiGtNsxSvkOmSoz0nQGRYXn+5TGoQ1ZXlAUObqsmJQens145LQgGAd4WQdzNH1bEVOWJeAamjdv3CWdVfi+c11TdYgrUBd/7j0oz4PK2VbnFEhZ1XQ+hZCVc3UT7mwmZYCnwFKiVEiSBFir31Y0vW0/r1UKQjqbcV2zmsCh0FeuXP2BaVn/wYaAztIGVx99mhee+yMm4ynaGMqqpCg0WZrRPzzi4PCQyWyK8iSdTpvpdFqjoM60bZLlHO4d0O11acQN+kcHlHXMUBAERFFIFAXEUUQ6dc5+aZpx8+Yd1rbOUOka4avPuUWRn6Bk1gZzaIajMWEUsba+saBx6kqzv32fVpLQabVRQcD+3h7Xr7/F7bv30VVJ3IhZ29oiThyqWlYFs9kM3w9o1LrkOIqZjEdMJmN2d3bY3t5GSo/te9vMpmNW1tboLbm4kTt3bjEejR3C5Xusri5jlpepjOHWm9e5+dZbPP70h1BSuvmgJL6nMCYkCEApgX/is4IRzMZTXrnxIssrK6x21+h0e5w6fQo/DFlZXWN1eZXP/pvfYXltnSuPPc7yyiaydvKrFRvfc7xrMWWFO+zbCugPENbWmTV16FYtHDV19HIQhfhhSNBsMssKGknEqY119o4OMEZz9cplkigizzI+85nPMB4OsVIgUUhrUEJipHvzr117g8ODI5bXVjFS4dcQ87F2hYXg0fM8jFJII1GqFl/WwZjuQs9dgk68N+oQ3/r7VR0aprWm0m5RLyuXhvzqy69w7+49V8Ub7azStfswfOc7L7K8ssrq8ioPP/QwL7/8EmtrK3zw6adptdtksylxFJJnWa2xqtC6FolWmqrSFHlONZ0yPDxEW4M0glxoDBojPbQELRS+chbwfk2vNMrpozBQexBiJHhGoOsckUJXCG3q5O06dLF2eHk/jXcrgKbTKf1Bn/39fVqtFhcuXPiuv/fdbGLfbQStFktPPEF2/y62yEnffJ2ku8Taf/R3UI0m3QceoLGxycLRZP647sGPv3OiwQguOHm8tMKZZz5Gev8u2a1X8KRlbbnDL149R2PwAo0rZ1DLFt97Gm89IxB/RjxKSc7+HZZOf4JiWnDzm99k+NWv86H/+p/wwVPn6Zy9TB44ceIAACAASURBVCcI/1LGG/DD5eZHVWHyGYPhmJWuy9xqNZqgbU0hNiSNBmlRID1FPpnhKcl0NqObZpjAZzaa4geesw23lrTMUastHvvxhznz8Qfw2jEXfv5hbj17k2uffZYlG5KEIUoI8CXC87AixJaFazQhoMQ1VTxJ2G2iGj4i9AiWGy5gUGvMbELcdg5zw1lKVpaEUUhWVez2hzywvgLCkpVuo03LkjiKOX9mi04jYjLNaAQevpKMsoyj/oCiqIjigNlsytmtLSQwmEzwfJ+VZIU4CvACD6M1BmgGkqan6HTa5NMx751H1p9vVFbz0nN/xp1XXyTLS4hadJc3IexRFoIokeg8Z/vmG5TpjOlswnBwwNHOLaq077JJihTyMTETeqGg3ety5nyPK49doLe8QqUFeZpT5SW7u/v80XCPoyBhaWuTzTNbnNl8ANVo0Aw1q5tnwQ8xYUR5dA+FphN3SZo9jCgx8WkCMSQMZgjvg8hiCOSI1jmapzpIo5GqjZ/vYoMZjZVLRNWEyNxDREMqYSh7p6g8hQ7WUDbA6Bm6zJikR5jsHmG7x7nH1rm72ycKYpfH4inOnH+AM//4V+q8Rb0wMNC6QpeOeVJVFWWWM51OGI/GVFUBQBzGrGxtsLK5jh9FC/c1oRTnLl7m3H95CV04KtMi1HOucVayZrnMNcxzc4HahcyRWZhrot8vw1pba1sK0rRgMpnQSBJW11bZ2bnPzs4ur770Mjdu3uTwaEAQ+rSaLcLIJ88LNtZPsbV1CqXg9PpphDBYJRhPHRpx5cGH2Lm7zWg8RCjJbDajyFIO+kdEfsxbt25Rlhm7u+4g2m736PV6XL58gfMXLuIpwXB0xHA4JK9KTGWRklrnJJlOh0zHKS/ZiI8+2uTShYRnX1pnbxZgzAhwGVdKengqRAjLaDTi1/6n/9GhSma+HwqU8kmSiGakGM1KLJooCgGHokkhsVjabZfL5Q7nipXVVU5tbSAlNFtdimKKwKOsKqaTEWk2o5G0KcuCw6MjdG2t7vse7UaTx55+knazyXQyJQxCqsqhO5cuXXpfzRVRnx3CIGZ5ZQtdakLPJ69KZkXJdDpj0B8yHI4QAjqtNr7nESUJh4eH5FmONSVah6wsL9HrxERRwvJKj3PnTrG7vY1EEPo+K70l59RZjtjfP8D3XGh2EIYURYnwJSgnDZFKEoYx87rT5VRJutY1EGVdFPue0+cd7h+QTacoqWi0mzTiBt1Ll7lx4y2GwyGnz5zi4qWLbJ0+46Q4gU9ZW7pXZYbvKxrx/8vem8Valp33fb+11x7PfM+db90au4bu6pHNoUWLkkhREpWQlEA5YhAJlpEHw0ACBAgQIEaQFwHOgDzkLW8GjCB2FDi2aMuO5NgyTVIkRYpDD2QP7OrqGu48nfnscQ15WPveKg7qZku01A1mPfQt3D516pyz99l7fd/3///+CaHvEwQST4CqSkbjMUqlNFstGs2ER65dQ8qA6WxKq9Nhd3+X8WRMEIR4UiI8j6qsODrcp91qcXCw77y+td1Het5DslIfz/eJIxe4O5/OuHfvLjcecxP0yXzKjZs3ncpNuiyri9eu8+GPfYKvffXLjIcn/Kd/+9Efe/DwNuJSjbIV0vrI/UN0NsM2Wti6UrZao5Wux9Iege8TJQkyiSGQ+NZw6fw57m3f52Q84otf/BKzWcaz73s/06sTXn31ZaazKb7nYy2cHB/jhgIe1uTsHx1SGU3YSBiNgrojcjoOfhDuaoyp/VMSYyRSWjdqFgIrPdB1USUeSP9sLdU71dvq+r0opdC1ZrcqK/Z29xx0oizOgmTbrQ5lVdELQ9Y3NsiKnH/8e/+YL33pS1zYPM+TTzzB08884z4X6TIAyiJ34WDK6e6NcplbRldUZU45nzI82Ecb93lbIWreu8FQoT2LNhaJy43whECdaqgR+J77aa0zEM/SDOIALZzkT+BuVo6m/u652Jyut5P5tVvtM7TseOzIMA+H9/5FVhTH3Pyt36J78QKTu3eJ+32Wnnqa/tVryCCoA+S+H9jwo4AO1li0cv5C4fuoquSJxTVW+su8ebjNy5uLVNtvcEnm6J1/R/N9HYKeRfhXEP4CcnmH4Mab9I66BMsf5s3P/TNe+xf/nOO9E9JqTrfZ4EKjdYY5fzfdLN7ty5Q5iYTW2hKBB7PJHF9KgjDAs5ZxNictcgJvAa0VrV6HfJa68GUsVV5wNDihEYZ0220qKXjs1z7M4ofXkR0JwiI8hb8a8Mh/9DitVpvdz30NdeqTt+47LAqD6DTd6DgvMfOc+eGQk+mM9WubxAt9yoMcMcudFMMYgsqZvod5TlpVbKwuMB/PGZclxmjarZjxbM4sK9k9HDDJClpxTCMOkE6DxcJyl+PxlHmaOqqfL5lO5/i+RzMJXSFwfMzK4iKHh0dEScI8L86S65caDXxglk7pF9lf67F8J+tk/z5f+7d/SFlp5pll9eIFhOcjPGg1fCK/YHo8ZHq4y/HhfQajE1RREFLiqwnC5iy3O/Q2+ly4/GGWL96gv7rJwvIKjU7fAQHUnLsvf4NvfPVLeNkxK+GUadvnxs0nOde1rG42idefQEYxdvgqXjql4W/C0jm0sIiojZndQTrhFkZvExqfotmnEgtUxRA73sMb3UFXGqW6SGkx+ohU3yXPjvHFEoPRq6TziqB7k72dY+ZHd6lkyPLmIxzv7zKdDslMge+3EMYjLzL+8098om4ygrQC60lkdLodOKWJivqP9owIekpbO3tUTYkF7/u6tq5gcsGdfiIfelbx0H+/f9mze7Q9fcaf5CnxE12nGUrgsmzw3Gs+Pj7m61/7OkfHh2ijCCMPz7Oc29zgmWeeYjKZkCRNVlc3UFVGIhwldJJNKcqc/sI6s9kMYzVRI0Jry/r6OeLAx7zxCr4f8QuXfh5PWm7d+h6DwYjRaMZweMKX/mSPF154kQ9+4FnW11adhKy2WMTNhDBKCMMcrUsqVfHGiaD4Xp/7s0W+t2WYZxkg8H1JHMVYoN3ukWZTl6dmpvjSZzgaEIZBnYEVMRp5rPY32D/ZRwhDEEqMNWRpVk+4PIzZYGhHXL16hdXVc+S5oxgeH5+wt7eP8CxlUdHr9OkvLDA4Pua733mdg4Ndjo+HTs5oNK2kxaVLF1hYXaeRJOzt7LK2tkqn00RKSav1bgwWrwFm6ZxABlSqwPcDWq02nufXtFVJWSqEtYRhwODkmKpIsVoTNRPKouL46IhWkhCHMWWhKMsMawRLK6u8cfs29+5toSvlZG1GE8cJcRiwtLqK7/uUVYEqlCMC+r4rlmpEuoOBSCyWPMupqpJ0nlEphVaGe3fvUlWGUkAxmLC3e4i2CisM127c4NqNGyws9Gk0G64w8yStZhfPc3tvpUqydEZVVZRlThyHtDpdmu0OUkpuvX6HJ556H8L3KYuCssjJ0xSrDMPB0O3VhaBSFWAJghAjfba3t+AhH6Hv+WeTz0o531eZZ1SqIk4adDodbt26zde/8U0uX7rIZDyi2Wi7oYx0UDvpB3hhxM7uIW9bIj203vqRp2nlRlEd7ZLv7xP31zgDHzxEZ/E8d4DiKMKPYvw4oSor+p0O5zc2sJ7g1htv8MbtOySNhOvXr/HcB97PlQsXwcLLr7zM3t4eJ4OBM6AJD4uDUizOpghZJ3WHQV0pugIoikI3JdMO2OBel0GLGvloPJcJoR9w9+G0O3+aB2EeGB5VRaAVVVkxm824v3WfrMhRWrO4tEQQBHz8F3+JIAz52te+xp/+6Z/ypS//Cbs7Oywu9PnUpz7Jpz75KZZXViiKwgXiZZkbqVaVK6CMM41qrVCVM4vOx0PGx4dohIuLrPXTZ0VjzePzhcUYV4FL3E1LIlwRWU9IjLUoY8HzqKzBauX8aLZOirYPAozfLevhacnpMXITRslkMuH5559neXmF1dUVPvOZz/xQIfWjCoy3KzqOj4955ZVXoNMjfP8H0Y0GA+kz29523ZXAdWaCwD8LTzw9h7yHbvyTO3d46ff+EdPhmGh1iee3D1l74iZP/M2/ydX2MpcuPo63+zKd73yNXT2l9+v/Bd2Fj2FNRlHeZz5WzPUFFm9+lukXv8nW//zfYfQGYdQlIuO1f/7POP/EU4h6KvVOiXynn22lFJPpjHarxV+yDn3PLJVnTEYjZoMDljttGklMlhUuoFIpRpMpzaRDMwg4Ojim022jiorZdIbt99FWo5VBC83OeMLip56h//5NCA1CKrBOYoJw8ty91++hQwmtEN0MkYHAGg1KQ165mAnhIcIQYS0N3ycqFHY8x8fHC3ysKlGqQgpBI4mZHxyzur7sdqAeDCcz2g0X5qsqQ5aVnMxTlDYsdLoopdg5GeJLd8NUqkKVFVHgUylNURRsnlsmFB5HoyG+sATSyXK2Dw4Zjkd44DrnCx2aYQDGvfT3yvryH/1LJvsHzCpL/9wVGskiZT6jyIaMRxOmJ4dMxhNUNnbIej0nsCnLa5c5d+NnufL441y6epXlc5fpLK4ig9gVH86p7TL8BLy5NeALz/8fNL2Utbam3V2gk3gcD48pypz03pAwbpIdvYkpKlprGePco5gc4vk+3ZXLmHLK6OAb+EkH8OguThifHDLPJzSaLbZf/gZlkSNkxNrFJ7j1xvOAQRU+QRLj+7C/d0S3v8t0dkBgBUEcs3W4jyo1AR5EPjqYEAQR569c5Mq16w/onz+g2vi+gufMnH5aCv3whP7P09/9kFLgbY7Z94W+vs1j/zrX6X3A+X50jSZXKAxv3L7NZDJ3RL08Y3l5mRvXbnDjxhNO+lQpOu0Ow5MT8mxO5MW8cXtK3I6ZpnMODgec39wkjiRaw2AwxvcDZvOSxf4yRZHTabeYzsasrqzz9FMfZDabcHxywN7eIW/evsVXv/IVrly8Qp7l+AhKY9FG0mh30aokCAKsdehrZTzuHM2ZFRVWG+I4dhlQYUSns4AxPoHSBEFJHDUQCOK4QZJEJElce5gtNig5f/4CKytLKJ2TpilJ4vDby8urPPbY4xzs7yOlxQ8S1teadNptqlKRZmPyIieMfJqNmMHREd975VXu7R6Q5ROCIEGrkkdvXOf6IzfoLvfodTpUlSJOEqIoIIx85ql+x/fGv5pV7zmNYmPzPMPRgHQ+BXuKxIcobhLFIG3F7tZtsnzKpUtrHB5OSWcpnudx7ep1RsOhK4qDiPF4wsr6Mu1ui0eTR5lP5+xsbTnicG+B/vIyVpUkjRaDkyF5njmPn5ROzWUNFqcE8zyPQIYYa2oflXKgpqqiKEru3bnDZDohTBLXyDeKOIk4t7nJ4uIiaepk4VmaIqWk0oqicORA9x0xRHFEq9mg3elgrTjzZu3t7eJ5hrLMmB9PyMuCwdEBzUbA0uImWhvS1MkWlXLPhefhCY2uSkfkxsV/eGGElKLuYVqsKgg8CBsJSRIxn4052t+i026yc/c1tu4YgkDWklXfva4w5ty5TbqdRYIw+b4hzFuttwZQaI2x7sXb0SHl3jbqxuNYz7pMI+O8OHBqkBSEQUAcx6RxhJl7xGFEM2lQ5iUgUFoxHI144YUXuHz+PI9dvYaqFLs7O3R6PdbPbTCf/xmj8RhjJV5RMBqOkX7EOAgIowi/1jAa86Co8+UDhLlXX+w8T2A8ebb5PQ25O82ZOp08nOLDq6pCVQqjnFfh8OiQwcmAqqxIGg02zm2wt7ePX2uUX3vtNV76zkvs7e+DgKXlRTxRPy/g8EMunMydoKeAC+08V1qjauPz5PCIbD5DALrGnGvrRuTWq7O5jMAIJzOUps5CEaLORtFIIcF6+AK8UKItlKoCq+t9mJteCaPfE9mbDxfrly5dQinFeDxmNpv9WFOpt5KzZVnG7/7u7/L7v//7ZyjWUzSrIwz5dYZISCNOCKOIKI5qNKz7fRSHLEcRH3jx64xv75K310irXQbzGTtfWWA5KLluJ/z8pRAlb3ESGXRlmd/+U3YWruGHMXGyTqPbRgb72AnYP/y/uTCfMgwNx+UUXQ7Y//f/hsPf/C36V68R1VIaePsv98M5JePJhIPDY2bTKdevPfIOjsJ7e5WzKbpIafqBmzgZS5EVeHgEQcy8VARBRVbkLC0uMD4eMpnPGM1nXFhbcRfxsmCh3SItckZ3j2hdWSJcCet8ydMvkkX4Hhs3L7D72h62qBBZSZEVlM2QsN0kSFzny6YGMytJYieRcbmIPoaKwXDEQithMp7Q7S1gfA+sJmnH5OMplTFoJVhYbJGmBZ70KbWhKKtaKm2YTmbsnYy4fmGTNE2RWLrtJtpoRFHS6TToNRJ0VVJZzcVz50gaCcP5jKPJ2OGpA5+1JKaXxESez+7JkHP+u8yL8BbrxT/5qpMZBR2wksnxHvfvvkKWj8AqQltSlZbYK1ldW+Lykx/h5oc+ypUnn6XdXyUIoxpmBM6oUVcVZ/v9+r4TRCy0BEE6ZDCLqDzDt27tMplPmR7uIAjwpPPITI93aPbvueNWjl0jrLlEkkSMhgO03yLwpfMVpAOEhE6jh57NqCqF9A2D771GpQVhGBE0Ivey8FndOEcQhvQXriHEKWY6IJAxQRghw4QwDvEjzTPPfZhGp8Xp4On75O8/TRLgv+A69QxpzxF9PRHgyxjpSWbTGWEYs3dwD+lFPHHzaRJf8uI3vsXO4QGlzqjyjFbUpN9fcdjp0YEDdBjXMO22FgnxyFSKkD6PPPIIWmuuXX2KZqvN/a07CAHtdhesIYpiLly4wuXLl7hy+Tx3797l1pu3WF5eo7u0TLN7nl53hTTdZt6MMNaS5gY/DAm9AJQmDmKsVRTVnCDwURV88IMfIUp6DEaHfO+VbzjLB5abjz9Kt9enqlIuXbpEM+myvLxCms05OtqjUhVZluGJiCRpsLa2xmw+QXiam9ceZzibc+/+fYQ2xL7PoHDQg0ajwdbufV586UVu3bpNVVryYsra2irXr1+n1elwd2cHs73F0vomAO1WC2Mc9OLHgVL91a960motWmm0sjSbbfI8J8unzGcpx8fHlGUGpkCXc1rNhEtXHmdt4zJKe7z80ku8efsW6xvr3Hj0On4Y4gcB56YX2LywSVFkDAYnzCYzFhd7GKMptSUvKkqjSQfH7O/vo7UCbA0yMWcwE98Pakz5qYfPR+vTmCCnkmg2m1RZTqPZYHFtmWazRRCG+J6gKktOjqdUlTpT8gjPQ0r3vEI4b11eFIzHU/zDY+I4otXq0OksEPju+hcGIWWU8Mz7P0ijlWCtocwzsmxGls6ZziaksxlZmpJlOWWZO0heLUMO/AAZSCdPVgZjLc04wBoYDYcsrnWR/QQrunW8gE8YxbTaHTqdRRrNNtYIxpMR09ExC73u9+233m69ZTGljCum0BVyllLceQP9kV88k8C4GDBzNvL2pMSTkigM8eMQLwyRpaHTboOx+J6k0u6EqlDsHxxSlIqTwQn3tra5KH2ipEG33+d4OHCbXOExGo5ptzukacB0Oq0/iAfVwCky3dZTKWn8enMszzbjxjzIM3g468ACxtTepapyOk+tydOMne0d8rxEaUtvYRGtLMPBiMl0ymQ8YXd3l5OTY4oiY2lx0fkKioJOt4eqFKHvoyt15pUyZ0VUHWCnDUppdJEz3N1DVQrfaCoPfBtgRR2ya1wnFKvxPYHBYKxAm1qmITwkvpP6WbDWQxlLNpuhjYNpIIQLAMbi8cPp7O/WdTqdunv3LsPhkPPnz5+ZY0/XO+1EnYYAf+ELXyBNMy6e3ySOIrIsYzZLyYqU6VRRGfCMqRsKD4o7iwOggOWmUHyqbTgXrnOUbTGujrkgFT2b47/4fzL9+GXC1ausXXmE/t4hepAz9+7xf/3D/4ZvvXJIs73C3/uvPsFi95DyS/8j0fZLJMsXaKU+4fwQNd1hND7mj/7b/55zv/wxfuHv/B3iZvPHKqQqpZjN5gxGI2azOXle1GbMd1vn7j/cSidj7tzbZiEOCD2P0WRMWBcFnh8irMDHI4piVGVY6S9SqBKmTnYSeg7QcDx2oJLtP36e+9++zc1ffR+9R5fwFxO8lg/WIx8UFHcHLDWaLCYJtlSIZoQcp9i5wkiJSGJMICnKEgJJYEGXJVIbxocnHB6e0IzWaHXalFZBUdHstWvTsOVkktJqhGAMs3lFVirkUofH33ceTxoiAcU0x3x5SK8d4wtY6LQpdUWeZWgp6HeaSGHRQrDa79NqJZRKczIcUuQ5udbMyorHl3uEQjBL53hS0u4v/DUfzR9/SaPZPtpjnt8n8kq8KiWWPq3IBdR2Fze59OgTPPEzv8iFx56i01skCGKE9Gqfw2ng9cPm9wffGyd3g25/hUcvXeONNwwjndBu9tje2UeKwoXUezFGSASW3voKQrZoJAmeaDvpnDUoGbG8vopBYIWLvWi2lxEofOHjty8hMUjfq3OwnLxK+r6D3SKRKLwgQXiSgBLrtwmiJi2vIpAQtHyCRh+vOiTSM0b7B8SXE6Tnu6nTe+N28K5Yzabz/gR4KDRB6GRSkSdRqmJr+zbNhguV//wX/rhW+1oajQbtbodGv0ez0aS/vMClZJNz83VanTadTscFt07ntMImu8d7DEZDxpMho/GIN+/cJo5beELzyMVrnFvaZH/7Lo1ehyzLEAI218+zubzBpXPn2TrYpSxaXHv0Gd7/gfexv/cGe7u3OTo45KlH30+v2ycIfBqNBlor5tmE127f4t692ywvr/H0E4+z3F/lxZe/y97Wa6ytrdDtdrl8+TLHJyfMZzMW+6t0G20un7/EaDRGZyXD2YT2Spv9vRPG4wFlNXfvTWt2to8pTEm31WA0PnYkZ+VhKs3e4T7Pv/w8d+/fqcONNe12i6qquHv3Lmn6KqEfcu3yo/hSUpWKKPbxpCaMPIqi+Os+Nf7cJQTk2Zznv/kV8Hz8wHd7mpMhgoowtLRaTfprl+n1l2h3F1ha3iCMEhYW+1y/eYPF/orz9xuNEJLVdQcuieOYTqdHVVYcHx9yeLhPOhpSFS4TyhqDJyxecOpH9JASsNJRO4UHwmJUyXicI5CcZq/aGmzWX+hwbmOFdqdN3HQMAK0UHpYojGjJJlIG7ponXf6ZOCNO1vvuGhpXljl5npGlKcYYWq0W6+c2aXe6rK2vU5Yl2VGK0o5ibQFPRrRaPRpRE9NTWKPIszlGl8zmM1TlKNvKaKQf1Mh3U9t2NL1WxOrGEr4MabTbCC+gLEoGgyFVVjI3Q4527lPkOWGUkGcpVz/62Bkc5sdZbzOZqqi06+Z6aLLbtzFFjgxa6NMJT40PpgY9eFLi+4GrWgMfJQXtdtsRR6QkL63LSDGC1773Pe4+9RSv37rF6toaH37uZwjDkF6ny9HhIaPREAvM5lNm8zlBHJGlKWkcOwRpLbWyZxlRYLRB+s7bZMyDMDIpJbruLor6ANdQ9DpwTtW5BoqqKhmVJcfHx+R5zuLSEh//pY/TaXeYTKa8+sorjEYjDg8PGY3GeAiW+n2iIKC3sECn20brCl8GVEWBPsNPmrO0bwey0JSqpCgyjnd26/dhwHpYodE1tQ9bm4GFRCMJBBjrtNgOKGEwKKyxeHgoLGWWoQUopUErZ95DoAEtvAeEk/fAiuOY97///TQaDZaWlmg0Gm/5+LNQ5rd4j3fu3OHk5IQkifnNX/91Ll04T5bn7O7uMRqNeHl5ibuLXT76+m2CskJKyWw2YzabU4xHmMmEzBg2sgEbzz1LM+6x9PU/YDRV2KWQo5V1juYp/+R/+TLt63P+/v/wX7Lw5Buko5f40h8PmWr4lV++yMVzE9rx/4tXLkAxp+h3af7Kf0Zy6zbrX/5XhJnkQERsvbnDa//oH/L4x36BzWee/ZHv6eFJ1Gw+ZziakOdOoupINB7w7kiH/6taEZpACvKqRPgBZVmhLJS6IgwNnhTMy4zxeMriasjhYEAURngC0rIk8AOyoiTLHfK6EycMDge89L9/ntXza6w/c4n+Lz/O0Ytv8tq//DrtTLOxuMA8neI1G/RsTBg3EHWzx0wLVFkhBYjQh26CVhXTk2MqlbO0vkh4rkehS2TdSPAaIWaukQYaShMgnDS4LDiap7zvb32I1o0OCA3Wkh0W3H/+Pne2dnlkYw3h1xhiozHCsrK4yGg0YjCZcuPyRSbTOTsHB2ijacYBg1HG6kKP5VaDRhQzzXKuXbmIjN/6e/duWm/c+S5FUeILTRAImmGH848+xWMfeh/Xbj7F2pWbNLuLBH7gpoviYXHbw82GP6fxYJ0i4JHHnuR3/t7/xOf+6T/h299+iQBFqHwa/iJSBsggAGnwJQQhCNtG+BEeBVp4yLiFBLxijEURNFt4XgTKybIDD2SgUZWbNlXaogwYfIIwdBN64yHLiZuWt3vo6X1U2EHEHbzhHXwRYXVBJPoo4XNwlBFv77Ny7gJezP9fSL3DFccxQeBjPQ/je/jCnTzWdxS80z2FEAKlKjqdDpcvX2Z19RxPPvYY09mYwXjC8tIavU6X48EJQeia0HHcoChTlnprPGUNUeTxvddfY+/oCKM8pPHZP9nm9r3bvPr6K1RVzur6Gv1+n3a7TZFrbly7wcrGJlsHu1hruXx+gw88+wiLi+/jzptv8vy3n0eUHqsrXRY6PZKoSWU14+mIeTnj6rVLPPnkk1y5coV8VnD3zhv4nqTVWuDSxUtUVcl8NiMIQrZ37rPveYxmQzqdDieTE6ywQEK/3ycIPO7dv0MQ+CwtLfH6698lCCO6nTbT+ZQkSdjdu8/uzg533rxLUeVI30crFxScJDELvSX2D/ZotRokjZgwCWlEMZN8TpZWdLrO8/JuLaZELYVttbqk0xEvv/wao/EAKSpa7S69hQXazRaddo9Ws0MUNTDaMh6eEIYRUvos9pcoy5J0PnVN36lDhEdR9NBUqUm73aXT6aIrTVmk7rpfFWfZY2WZUyqFEL5TZWnNPJ2TZxlFUWCrqg5/FoS1tD3TKwAAIABJREFUcgssoe/Tbgj6nYjADyk9KKuK6WRKmmYUlQI8rLZUqkQrTVHTAq0FXavYBKK2urgprOc5j5LvB0hZ50P5DpQiPXlGhxRYpHBRAQhHTMZSk2w1p5aY01y3GjHnoBTSwSm27u3iy4AoiYijBKON4xiEPvlswmw6dVwEf0q3v8aNx595a3zfD6y3RqNbgzY5WIHQJWJ3GzUZEbQ7TnaGhzndnNU5R87cJl04VhjgSY8kjmgkCXE4J68K5lphreDo5ITP/cEfoI3m1z/5aQIZoJTGDwJW19YYDodUWpMWOcPRiG63S5UXpLWxUUp51vWxONlhEIT4xkdKjfR0PW6UeFqfsQ2llGcoT6xF1XI7V0i5n/v7+wyHQ5RSNJtNtDb4YcClyxf5oz/8IyaTCfP5nDSd0+/3aCYJeZazce4cvpSUWmO1yxJQWteTKF1nP53SkpzmU6UZ46NDN3ESovapGTxOz2ULnutiGixGSHxh8KznQiYBYQSl0PhCYKxiPk0J+10K4fxWPm4b7eR+FmvfO3jt4XDIzs4Ow+GQRqPBs88+S6/XA/5iMAZrDd/97nfI85zV5WUWus4E2Wo2Od9foFdkfPvKo1xebrMxHNORIc1WkzTLYPs+8vbLBLaBbhg2sETTEfLDHyZeDund/SLTjQZdb522tDw7D/nj1w/53/7X3+O559bw/Yx/8E+nvPitF4mF4pOf2uTv/+5z2OMCbUqyNYXfVMiP/A2kb1m6f4/uDFr3brFVegTS+yFG58NF1HSeMp3OycuiJmiJmpYFP427Js8qlvsLtOOA7a0drLEEMmKaVoxmGYfjIY0g5Cj0We93mOc5ymoK5ZofZVVQKcusyMllSRgGRDJABj6797YZHB3jfe0lhlsHLHU6nL9wjih0ABlpwSsqaMRYpaBQUFk8a51nMauoSoVYahKGCcGyR+CHeH4AoxlJr4ueTPF0QFFUGFVhs4xJZRhN51QYws1F4rUQqDuKCIJuyNUPP8rJC1tsHR6xutRDWU2uFe1Oi6IomM1z+p2OQ4OnBQsLCwwnE9Q4JQgiLq8vs9hpEVhY7PdoL/Yhea+w/CDyKwIRQpDQWD7HBz7ycT792c/SWVzCl0GtppAP+X7e2XfjFILUaDaJHrnOb3z2d8jn/4BstEdCRlNoPNlGtFaRYoYMQoTQBCqH9nm82QllOiNa3kCrIXY+QiqL31/EBiGirJBBiAwijJEUkyMCoZBRTFVpMmMJ4zbSi5x4O8sJqgmqkFR+hyBqEMQtSFquySbBZMdYGaFVRFGkNeH1p++a8JddLkvKFeBGuWMCbmNYVpUjFOJxfvMCjWbEhz74Ya5eu8JknGF1hZCwsr7O/v4hk/mcdrtLKD10pbCFodPocjIasr+7y9VLF1lZ7GOMR9Ro0WokbEyXyfKC+/e3GJyccHxyyN7eXl1MCF566QXiJKYsc6QXItC0mwndToenn36axx57jCIrEVjXVBVOfhxIyc989Lma+ue2hkflEWk5chKrecp06qAIC60+uSoJQo8yzdnd3WI679LqtNja2mF1dRXagqoquXz5MlJK5vMZS0urHJ8ccDIo2d3d5d69ewwGAzzPI0wCwjjm0oXLHO7vczw+IssyikbO+c1NLlw8z5UrV1hd3SCMQxh75HlJvx+B8RDvalOnoL96jguXb3K4t0u7FaGqElUp0ukcXSiyWcH4ZIQfhk6aW+O+o9hlf5VV5eBltbpJeh6Dyk1e9KnFRYgal+87b5SUZ2hvIQRGVzVwzaAqF7IsgNj3iP0E24jddlO6fTPGUJQlURiy0OkQCAnaEAqPMAxJeguododSFZhTSrUxLmbEOAmqVxO6TT3IMMZBu1yzQWGNoz4GUVgXjxIhXJTPaXFkT/fL5tQm46BqQWBwrDbrAq6xriaphyuqUu7v1wwCrQ3pfE46m9cxSoI0M6RpQZ5nWCFYWFrnE5/5bZaWN/DeQbbdW8v8dEmlZg5YICx2sEd2eEy4cd4RWurHncmfBFjPFStBEODV4bKB7xMGIb6UJFHIzPcp6mTro6Nj2u0mRZExmgzZ2t7m7tZ9TgYD8JxnqNKK+XyGqUl4RZ6R5xG+lGDrZOwaIKGUOstA8KR39vOUhOZ5DyACxhqssWesfaUUWZYShiH7+wcMh0Ostbz2vdcYzyb83M99hKJw+Q2O0V+SxDFLi0sMjwf0l5ZYWl5CGzcZc4VZVRP89NlU6pT1r5VGl4piMmU2GaHqyl3WMhODRdQZUcIILAJlDVZalBdiA59mu00YJ4DLriq1RQSSMvDx4gC5toLIFEJ6YCxVmiJyJyt6r6wgCJhMJs6jUIf2/mVWVVW8/PLLGGNYWV5mYaFPEATosuTqF/4NzddeYeYnxG++wSMn+9z96C85fXFVcumVb9IeDpk3ArL0iCAfMgkF8bd/H/PL1+n8+idYMhnlbootUlqPPsr+vzvm1qv3SSdD/tZvb/IbTw45fNWwMyx48cWc+XwDP3gdcVFS7C1gFi6w9tgz8IGfJbt3F//OG1z66pdZf/oZ+leunb2P0yKqrCdR6TylqBTGuPPIbZZ+uLf+br7l/KSXBELpMZnMSJImHpZup8MsLcjKCmMF7Sgm9EOG4ylpOqfVbNKMEkbjCY1Gi2GakpcFQZLga1DGUOkSCUwnE3qmyfnlZRpRSOBLGkkLrMEPQqosww8D1DzHVJogCAiiCHyHj7FphrWWoNVBdDqgKqzvAAKqLB24QhlOdg7pXV6lOQgRuuAkyzmez/nAZ34Gvx0AhTuugZOQXPj0TbZvb2G3UpZ7bQyWIAzptZscHg5I4pCN9VWQHu12g7wqKZThKE1Z6HVpRQG9VgurK4I44jBTXI6b7xmF6Kf/7n9NHC6yfuERVs9tsNBfJApjqLl0Z6Zw+IGC4p1/O4QnqHTFYidhMMzp93pEUQPPlHiBR9S6hPIMtiqRo7uEZoxuN5G+otWMKFWL0ibYPCSsPFQ1QrQXnDm8GGNkDy9p49kcVcyQ1ZRm0MKUBZ4oke0rSAqEniLLlIbsokcn2LxDIC1RaJHVFOm3KOJF7h7v0t9cRmHq2AzvnTRgf6qXqDerp5+Z50k84fw60pPEUcTa6jqPPfYEFy6cx/MMy8trTMYpk+mMZiMibiTkeUZRpGilsSbh7u4e2Txz/pHxiKPBESfDAS/212gmEmUsfpTQbEbkxZx+d5Wrl68xWV6nKCbcuXuHW7duUZYFO7tbzGYz2u02S0vL3HrjNfb2nqbba7vpZRTVE7QfvUytkCmKgu9851W+9fxLlFWFHwQMh0OGJyeosuR4NKDX63JyeIAyhv7SIlmWIWVIns+ZTqco5TKm0jTFlz5ZpsjyqQNpdDo8/cwzhEHA5z//edI0pdlos7V9H11VeJ5gfX2TRx99lI2NDVqtlpO0dVsIz8MPIoSYOo+XthRF+Vd4JrzzFcdtnnnul9javk82OcEoR1pEQBwlBGFIFDgUucW6qbknKMqCqB07Sl89FHD7yHp44Ad1DpvLabXG4Pm+w7icwWNcGLSgpmWf0iiFOCtMTiMLhBAulscYxqMJSimiOMQTEt8Pz4oV36s5pFKCdxra7CAgxpwWQw5EoXVto1HKsQSEu+4EoXdG6lPaoIsKa3OstQ4KUb8+5zlT9fkk3Wv2xANUjZB1E4M6GNp9DqKeSlnrPFRuouVAE0YZFw/hScJmh/WL17nx+NN8+CMf4+Ll6wTBn/8d+VHrbUJ7S7TNqYzBWNCTXfK9XbpPP4Vn3Auz5pTq5ypMYQ1WuApUegJ86fw+xuALwULSonehi7KGTq9Ds9EkTmLSdM5uUTCfT1nodmglCefXN1DaEIQhnVaT1dVVktgZapNGQhInLu24zpoKa7yjFHUAMAJhXeClpZ5iWBzS/WyaZWr5nUOh66oiS+esra+C1WTzFGsN1Tzlz778FRqNJhfW18myjE6jwcayM5Ge6GNk/e9ppfClf8bZt9rUJ9fDMj9Tn2CKyWBAkc7AWIwAgY/DRdTlNRIhDEao+iSwFEJT+JLmhU1uPPcB4jhB14Vn4AcYz6PSimv/8a8S1Jx8rRSjowPGd7cQs/dOAGev1+OJJ56g2WySJAmdTgf4i06lLNPpjNdffx2EoJ3EDI4OnGxDaTpZSvq+D+Cpkmt3XiO5cAFjBLODI8xgwOrqGpeSDqPbLzLJRsi2ZKfbIPXbNF/YYjBa4W98+hdpXX2ZYrrN9PU2n/rMBr5/wOqS5sK5JkvXU/TTIZ/f87h8fhH//hCbHTL945Ktrxwjdv4tFz/9WaKkSXzhIvnVq4hf/RQLK6tEjQfTgaqqmKUZs3nqwhXF6c3e5TgL87DHgzPD+U/TEtKn0gKLJEokWmvSqnLBoaVPEjXotfsEnkQh8IKE0Tx34YmeT64sR5MxRVWCqugmCZ5w0+x5UZIkTcpS0YpijIEsL4iiiCIvwaaAwMtHGF3R7rTxpEPMUFWQNJDtGK/bRLQi9zvjgn2l9Dm6t00niUG7a5aUgUugLwuyqkRYweE377HxgVWClu9sPkKAlfgdydpzl/nO63fppW3iJKbbaqKUpdVsIj2PqJVgDczHGcNZyu2DfUpjuLy5RrcRMZunNMKQdjMm723ix433Si3Fr33279bfB/kDJ31NSn0HHce3WqdSkuHJkL2tAxo0UFmFb+ZoNSbuSYK8AAymuYHCw5+dYKSk0WwgspdJ/DYNP4JwzHx8BxMtETcTfDUhO34DUUFnYQ0Rt1Ayx+QDisk9kk6HZifBZ5vcDPHULkZXiHiNZH2dbLJLnqcsrXfxfY21FYP5BD3M6LU+9J4pjN9tSwiBV286hRdgkRil8RGcP3+eleU1zm1eZHV1CaMViwtL5EXJdDpjMByQxDEvvPACqlIcHh9xeLjPeDzC92N63T5aK2bzEVL6HOzv4AfOg1IWhm63Q57P6TS6ZFlOb2kRpee1VaFCCEGapbV8SuJ5gudf+BbNZpuf/chzXLlynk6nQxgFWGPPGsq6cuQ2gWVv75DJpOD+9hZf+tIXuL91D2srnv/2t/GAg+M9iiJHCEGvu0RepCwtLlMdHCGEod1uc+fOHcBJIqfTKaurq6yurFKWhkYjJM1SFhZcmPgXv/jvKcsSz/PIizlpmvHII49w8+ZNLly4iBCCZrNJt9MhDCMXpyN9jHaZedootPYpTfUuJPk9WNL3uf7Es/zOyjJH+1vs3LnF8aGLLrDOo4LvefUAInATHW1JkiZ+cApd02BqhZHvslTdYMAiPRfD4yZANW34FOL1QMeM1vUeHYHRBk87tVRZFhgL89kcbZwHqVLOIjA8PHYQnDrrKQgCB3wQskah1xE8Xh07pK3bu/uBkxR6AWHSJJEeXuAmUC7bqqYkS0kYBERRgh/4hDUAKIpjpC8Jgxi/9mFJ38cPHXLfRR7JWipY23rkqUfrgdwWHrASHHiudsZKgS99/CCg0+kRRckDgBzvbI/51p4pU1JpR4LTGsx0jB4cnkkjxEMv+DSbyYXdlqiqxBrtjIKF4vq16/zyr/wK62trdPtdGq0WSW3kDP2oHp27brqxBqsN89kcz/fpLfSR9f9zJYY9O4lcdfpgCSFqa7B9qOP44MM8rVJtTQJ0J6g9A0OUZUFelmye30TVkyVTjxVPL6DGPsilKquSqiyZTKbc29pyIY6lQoagqqrO4bI/NJky1qB1hVIVk5ELiRTWABJr65Rwr+bvCdzva6Geti5keJZnDNIpk2JCalLXEQAXFlp/ToUvOQ1BFEJgFxp0utfx30PyjuFwyO3bt7HW0mw2+ehHP0oQ/PjGwB9ce3t7bG1vAZZOpBlsv0oQBlg8jm88ggHKYsS33vcMcXeZaH8X/aXPE/pN7i0HbP7mZ1m+fZneN/8fypuLqI0llEqwnubW7T0+97nbnN+M6C9I/vW/3mI0CXjkRoMn/3YLrygQNueDlwOWzi+g4i7+wRQ1fILO7ZdYHdxCtdpnXZkwaeBfvlo3sMQZWGI6czcdVTcKqG/wcAods9+/V6ovqm5S9e694fzElx+66bTvE0UhnieojGU5SZhWB3SaHZIkphkGSGEJYp/BdISqLIXSjKYn6EqRVRWpMFitaUY+ZaXIqgLPlwTRAkmjwXw+RQ9LTKUIg4hKuQ5hXpRI4a6jnV7PXUNKhdcUeEs9rCpgmkFVgrIQ+WBKGjIg8H2M0oRByPT+McIItAE8SVrO2H3hVZa/usqFn3/EyQj9GNBU4xk6c2G+QuLS58OA2Tyj224RhoFrdGnDm3s7bO/vszuYcPXCJq3a31pZQ5iEyECSLK8i/B8/c+OvewlPAqchsPAfsnIwGKYnR8yO7xMtLqCUJvcU3UhQHL6OjUI8AWE+wZTHFHpKqxWz3LlOKVpkR/cRQUzSqPBlTmXH+DbC2gxNBb4Fk2JLTZUOKNIR1lQUc0M6mxIlA+exCzya3RU6yxcImwtE/UUEBj9MsH4bzw9pB10+9jMbXLxxk9APEPan6FrwE1xCuE1Y7Ad4woEoPCl58sknEUJweHCMVpbJaE6/YQgsGF3y8ndf4f79bXSpaEQxszzl8PAIsM7PWeXkRUGSxFjrs7K6xnzuVBnG5lTKJy8czWxpaZ2inLOzc48gCFlbW0MbzWQypdft0mg2XePRSv70a1/kpZdeZGP9EkuLS3ieRHiuyx8Ij3I+Z5bOMMa4MGJdsXuwyzwbolTOcDhiffU8tlRcvnSVdichSRJ6vZ7L3my3CcMIYzRJkpBlGevr6xRFweHhIVprup0Oxlo2N89zfHzMn/zJV3j1le+RlzOKPCeK3Ab66tWrfPKTnyTLMqrScm5zFSl9zq1foJnEHAwOkb4EoYmjBF0ZbGBQ6t1bTJ2+Lt/3WV07z8rqOR578jmnsspm5FnKbDpmOhkxHQ8ZD09I51OEUiAMyhqMUgh8F3irNSqt6v2uu87ZGoplwU1kEAT+6ZRG17g4j25vke7CIp7nMZtOaj9VQSQDkqTBbDrD80RdNEU0Wi2CIMLzBHHSQEoPr1Z/BUHoIjikxPMlfhAQBlGtSpMEwYMCyPOcUkxIedbMEtjv2+fa04nTaXD3aTHouaLrdCr3sNPhNObo4eijh//uDx6HP+8cedhn/xc5j95G5qeQGoTBbcKKjOpoxx01T6B/YNJSVqWjdMznlFmK0hoRhjz27DP85jPvY3FpydE+fIkQktMQQPeJ1NrIuthRpSNtNNsdur0FhD31Gz304fxgQWAf/DT2QbF0+pzuV+aM4ncKrsC6YkorDYVHiSFsJAQmJKjU2RTJWtcZEMYijEFag1QRiTU0Wi1avS6j8YjD/T1Wlpdr+aA+O0APiHBuEma1wirFfDpFVxYpXOr76SsX1iA864zlRuCdZkMJU5sHnfytKAsMlSMTunlc3T3z8LSuN9meS5P3JDrwUO+dWsqFH3seo9GIIHBExyRJfuRj3w48AXDrjVuMJxMiKfjgzQaoAcu9hJ3DjKQRUlSgco32YDKe8uR3XyKZZoy8CbO9E17eeo1zT15k4TeeJnrmUZaXE8TgCJTCFiu8uHvM7ddTNn+uy28/e5cvf63gzvYSB7uXuLQ5oPFIk/yFBd74M0PUHTG98kH6P/NxTPcxNrZ/lvjX/pMzHb7wBLLe8JT1JGqeZk4LLHiomfB9gOO3ePfvoQP/k1hRAyVAlQV5URBEAXgerSSiEQX40vEtozBiIQ4xWnES+syVQRnNZDYhL1PSQpGYClSGb9uUuItio8bkjyZjpHDwl8F4QituYPAIQ4NRGuFBXlb4aUpY+c775gGhxKaKajYhbDchkpTTOWEjodXvMB9NwQpC6VMUpbuRGsPheMw0nVMVc17/F18gOUppjAsm8zmH2ZTD/SOqCp64cpHVpT6NOHYG5rSg12oSNpyEYTqeM57MGc3nrK0s0W8nRL5HHEVASRBHCOkTLCzXN8B352blB1ct6v4r+HecVKZUJ6TDe7S7C6ysrKLLIUU+oMwKCtknbHXxGzGep0E1yEzJ4XDo7oDFBGsUKYLxpABKSCvwm8h4Fc+TdBZWaXd6JIR1FqEmihu0O8sk3S5h0iBuL+GHITKIkX6I50uE9JCej5ROkmZliBBeLZH/KbsW/ITW6YbMyZRCJIKiKDDSSZLSWUEjigmlwXolb+68zv033uTFV7/L/e0tjLZ0e11ORiVKK+I4cpmZ0ncEYK3x/YCqytnfm+IHPtZayqpkMpk4mJYpGY72Uaqi3++7Btt0ipSS9bU1PvShD7GwsEBVVWxtbTMaDoliw2y2T+KXWCBXBmUqfDyE8cjUHKnd7mOap4zGhxwd71IUBRcvXmVldY21lVXWNlZYWemfWSMqpVheXGUwHCAlvPnmmywsLFCWJdZaut0uraRBleXsHB2wvXXAd77zAt97/VVkDRQIw9Blct24cRaD4qBdFePRjNF4wHB4wvHR/8fem8VIdt1pfr9z7h77kntl7cUq7qR2Smot3Wq1ZwaG4bYNtGGgAffA4we/+8mAHwzDQPvdMGC04cHAnoFtwAtmgFkaM26qpRYlURTJKrL2PfeMyNjvfs/xw7kRmaREqqUWh5I6/0ApqIjIiMyIGzfOd76tR5Iqvv57v0ccx1QCH9sFIQsTL/4b8P0mpUnDtixjYajVG5gAhRIkYAIb8jLyWyljE8mLsoVUqZIAyEtiQJUePgnokp2xTXrz3C8l52yLxgsC3FLyrErLxHzzfs7cz12ksvw5sfBdn7Rs/zW/C8oH1LoEfYv/OTllhLw8/r+CE9ZwIRbs2vxv+nnzUcDp44DS3wSMf/xvpQu0MqyU1qb/qBjsUaQZtmsWJUoVZHlGlqZEs5DZeEg4HROFEVpILl67xsuf/Sx+pYotrYXZVxVmMaK1NqWWyJJyVqgiJ4pN6ERQrQGavPQZ6RIkKaUXbxKwSBY0tN5xB5Up9DLACUyoBiWoUapkjcqTQp7nROGM4XjE5oWzFHlOkppkEhMeoSkKY9orlDHw5XlKkWek5c8nScTdO3cIp1O63c7xglcc8wG6NOPNGb3pcGx8LpYo5Xww/8PE4qDTBsMCSgqEVsiiIIkSsqzAsi0juRQlFJOGmVII0yyPKiWEGqUkehT/0gfNJzGLL6gTH4D5ZbfbZWNjg+XlZSzL9FH8sjsIRVFw/d13yZKMpabLMxer3Lp1RLNT5cleSqNpc7AfU7M1Bzce48Q2GyubnN+o0X/7O4Q1Tev5CrvVlP1bKVM3o/mf/DHnlt7F6r3Dd//fp7Q6gm9/zWLzkk26C9ecbTZqU2QPZrki/YGD/InG29uCoQ1nXqX96mvo5z6LsC2k4x6zTEqTZjmzMGIWhkbze4KV/fDMd2k+aszR8ev/hfOrGrtWJ8o1k/GU5WYTrRUVx0MgCBybwLXQKkfnBVpAnOdI2yFMR1go0jxEkCJUbs5PwgS5KJXT8Ot4tk2axBRZhudYSNdDa5ME2Gk0zWvtWqRZSq5tCmWYReF42FUfYYEMXMMUaQ2eh5MrsARFVhAlCbVanSQ0rfGHR2OGkwnTOMSyJRfPX+B8u0Fye4eD/oBZmmD5NpeWVnB8B9uyqfoenmvT7x+higyV56AKVKLZOzgwj+UFrHdbtKsBNc9D2hZNt4bjWoRhAe31X8iM++nPvz3QZyHYvHyNa6++jMpyqk2J661js0acpKRpgW17CBtoLuPXAoJqCzfoYlkCYVkE9RZetWHScB0P2w9wPR/Xcs2urufhzHd0P6DIkOV3qsC2BItlkD6xaNHmOwgBWshjn9jHnypO52NGCImlIc1y4+0uPSiWZWHZGpEJ9nYO6I17vPHGGzx98gTP9/G9GkoVpkA1y1BqXpRrE9gVnr3yInefvs94MsbzXGaz6eI98lwPrTXdzhrj8QBNged5pGmGbdvkec7GxgYvvfQyFy9codfbZ3VlE9euIi4rtrafEoURuMaGkA4mJGlGHGdUK1UcxyZMZ0iZ01lugL3OhYtnaLXarK+dJUkjlrrLrK6tMpkMKPIcR0sGoxnrqw5H/SP8wF2UuM6mCZ1Ok2ajiSc9HL/Bv/rzP+fuw4eMxiMcx6HZbHL23Fm6nS5nNy9w5ZnLCKHZ2t6mKAqm0xmtZovB0YD333+fGzfe5atf+TpSgS4kWrpIv2pCvZLs0z0o/hrz0+sVsdhkF2WAghDGj2TbjlkXlmtmfeLn9UlEoueKrPl1JwN15h5RoAzNAb04l3/4nH4MkvRir+XDoOSjl1wn1xUftBgc/33lLeL41uM9HfGBx/5ZgK0ULH7iaoNfZj5e5jcnEI2ckwJIZzMochDOIrwhy2Jm0ynj0YDxeEw4PiKOE9YuXOXlz32earW2eEytCoo8K9F1yTYVcw+RMpK6PGM6GTM66rO2ukqepkbPWbJHC6ZnwVSVb/4ccMECeClzpJb/rRY/M6cA5yl7eZm8N5tMGU+nZHFKHMfEUUheslNz058u/WJFnpOWWuMsN7sIuihIkoybN2+wutLl/IVLSMtZaE3Ny6lh7jnLC7I4NtIdtNHDCo0Q2sTNC4Uuyl6sEhzNTYVCFURJShzGOJ5tPnjltoFQJYgSAjEPmyg/TFJZZL3Br/hQ+tXOSUDleR5//Md/vCjlcxxnwVZ9+L4fN1prkiThvffeA63ptH2i2CLOIdKCtSWfrYMpgW3jPNziwu0d0mCDu/EW3W/9LqvtrzBYG7P86lk6WUY6ihmfgf/+aMzgnuK/rKRctQ743utTispLbF5tIWuClY5F/lAhbg35pzsZ1vAcl2ojlhxBGNTI0MbUXHUoZc4ApGnKdBYxi8yxrznR7l7uQpm/Cz54ItMlkzo/verjE+3fHhwFgFWpk2nJaDymWfFZaXawHJs0L8ASKGASxyS+i2XXaVQqHAz66CxjmqWkRUFWZCQqR0sPjaTIYwLXxbIEaZ4hopmRWUpwtKJZq0Kek2YpCI3jeKRpgiUFhTaAdoYyAAAgAElEQVQ+JZWm1Mp4Vy0gH89w2g3j8Qwq6DghjRPS3Gz0BL7PJIroj4aMogjHtmg16rRqAcvLS+zt7dNZW2HNsRC2QEvNcDAmIcETgkk/IwljHMel2qqhlKY/HrN92GcQxuRoqo5Np1ErI2otbNdGOBZ2q4GztPJpv5W/vqPh0rVXqfzn/xXRbEzgB3i+Kb+UwkZYEl3Whhg5jG12jjHshhSyPOd/MGH15Lng5A4tsPhsf6Rsd2GREMdeOjDH14n7nM4vPnPQhFYICpTKEVKXNSaaOI6QBbz3/g2+/+YPTI9lURCPR9QqdfI8X1j2LEsugqqcmsfW/haW5Zqy+KBuNrNVTlAJiMKIoFJBSI3ne4ThlNlsimXZCz/xtWvXqNUaTKchYRTx/e+/wWAwpFo1PiXX8dncPMeVK1fo9/usrKxx8+ZtgorxIidxQqNZI89jxuMRw+EQgDNn1tjb32Fr6zFRNCUvzBquGlSI4oh3330boS2GRz0s1+bx48ckSUoURURhRBzG2LZFFM7oLHVYXl3m8qVnWFpaxg+ccmO5oN8/xHVd0iSh0WjQarW5ffsW3/+rN4miiPMXzrC5eQFhW7i+T5FnOFKSximF0D/7s/BrOR8EJz97DWP8zz/nx3/Zp/0Zz/fBO/7iJM1Hy+d+Vc/z6/zu/hyZX4FVgGUC5SgKTRaFFFmGhY8qTGhDNA0ZDweMhkeMB33CMKS7doZXPvs5PM9fsDKqyBehDEUpgSuKYuFJKooSoKQJ48mIcDYtI8sTs/u7YIjUgt48Kf1TC+bK7Oif3IGfJ/7NGaH5fecR5VmWkSYp08mEKI7JSsliGEXk5Q6SKo16eu6xUooszUqqu6RktUbahpK8e/sOWZpw+cpVLNvFyk2SINqAGqWN/ynLcvITHi5pDDJGTyoEFPO/5USwB8ZFlec50SwiaPgf8MSYFJTihF/KHNRKgV0UjA/7v/KD6ZMc27YX7+0cSM0NhfDTJ4WPkvodHfW5f/8BGlhdqeNXLWSuefxohKsd7HCGNc64NEy5+Myz7G7do78z5sFP/i9WrqyRi3M4aZPm17+ETN7nB6MLrO/d5d+tvs/L6xpxqQ47A/pZTDTpkVddqskq7q0BWw9uc99vkvb3aA0PqVWfQYmQe//8n3Ll9/8Ar2IW2mlWMJtNCePUmEWNKarUDh/vTM3/xPF4yGQyZjKZsLKyQlEobly/zvrGBkkSs7e3R71e59Lly/xtK+i0K1Xq3WX6j+9SFDnhLMGvwk6/hxQWjpQURU4Up6ZnyXMxH7kEy7JR2kQIm0R6bRbDUuKVZliv1KTHeU6jUqFaqSIdtzTjakCS5Rla2sRpgRNG1Cqe2fQocnRa0H+6TximbNq2KURPMsP6uw6O7xHUq4z7Q6azGUezKXFRcG59g5VOm4pt41c91jdWCGoBj5/uYmsIk4SDowFaKWaTCe1qg6rj0Ww3kbZNluf0hmMG0wnScTjTrOPZEltKk3JkK2zfyFGK+gpOUP+038pf2xFC4Loe5648a64ozeSU8moALcoNLa2MlUvKUjFgQos+SnL34YXGT3mcTizEjs954gO3L36nUpq28E+ezi81lmWqXyg3HNAFjnZwLJu8KPjxj3/Mw/v3GRwNEAKSJEEIQbVSZxZOqVYrBEGFer1OEBjvUZIk5JnizJnzpeogIwwTpITDgwNa7Q7T6RidF4ynE4TQeGXRPJjvxDhJGI/H7Ozs8eTxU6bTMdVagyiMqDcqpGlGkWnu3LmD53lcvHiBzc1NXNcFZSofetMeUmqGoyMajRqbm5skScLu3jZBENBd6mDZFoXKCaOUN9/8MYPhgDCMqTpNpsMj9sf7pFnK5pmz+IEpMmt1mlx79jmCwCPLMtrtNp4XcHjQZ3lphdHYSPiDIKDX6zEajej1erz11lv0ej2EEPiBzc7OLqPpGC2gUgkIZxNcaRPnBblSv96r7dP5rZ6PBVNambJAlZuN8EJjgiW0LhNgcuLZjNHgiOFRj2Fvn3A6ptZd47Wv/z7d5VVs2yofS5GXwRR52eU018WaUloDlPI8J45jkjgiSWOKPCNLErI0JZtrSEvd4YJdKgMdjgMmjpP6gEWS3sKzdAJMLVL10pQ0SQhDk4yWpSlJHJPGcclMHbNo8+dRWlHkmbm9yEsJIIDG9Xx8v879u3eRAi5evIpjWWTzZugT/qmiBHmFMp4p0xaDKeTVmlL3Vxr0wCq/oKXWqDRjMpnSWGmUUkf9IanccfgEc5CWaOLh9JM5oj6B0VoThiHb29u89957HBwc8Ed/9Ee02+0PAKqTM2fyPjxPnjxhf38PrRXdapWDxzm2G1BdElxbbbD7P/6IrW2fu3LKxrde4urzG8y8hzhfuEatJkgHAzI/5n/dzhjNLvNqehfrxwnxhRjvQgPd1FxqF3Tfvk4v6fJwN+W8vMJQ7rPfG8KlFV4L97lKwG46YzZ5RP/NkN6D9+lcfoEwTomTjIODfXa3d1Cq4MKFC4zHY3Z3djl7/hz9fp9wOmM2m9Fot8jTlB/+4Admx1MIGo0GYRiys/WUWRjRaBr50Pzz8LfpC8cKAoK1M4AkK5RJrEpMIWEYxyit8D2H5XYDS2kmYQSFKrvnCsDCcwRFqnH9gIrv4kqLVr1NpnJqFZ+g4jGYzlBAIaBQmqTI8R2HJDVluZ7ro4CoKHCyHLtaAd9jsn/Aj969QavSZLVdx3NrKA3xft9UH3geeRQzHo0ZzkL2jwYElQqXNldxpYVr22ah1qpSCIHr2kRJzGhiOjNsy0KlObmb4VddKu0qs+kEpE2WRGgkFVdQdSwqjgMluy0tiyLOjMfm/LNI1/1038hfcOas9b/1mctPfkrXX24xC+unrVzzc/Mv9DS/mBfgw8/362rU/00Yy7LwfQ+Fxq9USCOT+KtyxXs3bvDuu+8ShiHT6ZQgCMiygpXlJbrddW7fvY7vBXzx81/E9U1oRJbmXLp8mZvv3+Ly5au8+MILJFnI4cE+cRwRxynD4Zhef5+zq+vsHO6TpIb1GQwG9Pv9hVXh+vXrC6AcxSFRPKNerzOZjMkyUz6fzDKSJGI0HuD5LpcvXyao+ETTWRlbVdBomM2Tfr+P67olaxURzWLev/U+9+49oMhhOhuglKLbWSEn4ygc0ul2WFtb4+WXPkuzWefoqI/neTz77EukaUiaxYxGI5LEgLwoSknTjHarjdLQ7x/xgx+8wWg0YjweI6XEth1arTaH/T52YLqI0jQyPUrSWmyyn87pfFrz8dHouSLPMfpUBbkErDJlQymyJGY4PKLfO6B/sM9sOsRvdPnyN77F2pnNsvTLgJcsTcjSxACpEhgppciLHJUXhq0qmao8TUgTc98iy8iy1ICaPDf3L/1LRtKnF8DIRDLOgyyOwdZcFjffAFwAsEIZo19uGLM0MYAqy3Pz+2YZWWr+mfhNdeIDe/x8RvpXGsvKuHilIajXyIqEe3fvY0mLs+cv4zo2qWV9UAcrJVpLtDTXFMowSUpo8xUshcmcmEv8tNEG2UKVARYz8tx0CKDFvKEKPU96EfMo1/I7O8lJxr85YGowGPCnf/qnZFnG+QvneeXlV6hUKovbP8o/9eEFh9ZmV246nRpg6ngknkO1EfBMu41+WnCltslGp0+vN0L7d5nWHfZ0i2ZPY3/h2yTWI/5F1GU4jfj97j0+E065ph4Q3p2SP/8846MCdbCCvz1geP0m7ihmlz6pDJg22sS2x7DaZP1rX6f6w+8iBxH7juLmn/+fnNc2fmd9sbB68vgRrufxl3/5l1jSJOLcunWLXr+HFJJnrj7DweEBr7zyCt1ul2qthlKK5eVllNbUGw2kFDQbzbKLQpD/DTu6ftNGWDZOd51atYrjeMRpSpTFWI6kUq3hTEJcz6NaqVKkCdNwRuA6aJVi2y4aGy1tcjSzJMIXKVbQIi1ypC0JfJ+iyKiUJvKjyZilVou8UIzjiCjNqTg2eZZQrzeQ0sJzXA6OJrSCQ/7Rv/w3/OjuU77x3GVefe4KOA4yNelNtgTfdlC5IowTDkcj0jzn0vIKzUqViu/gBz4KEwhEmtCo+KR5yjic0G00EGmKL10KDZ7vEo1njMOIozDi8d4hYZzQqDh4FiRhSO64aGkjlSaOUpx6HbF64Wf6836d51MFC79ZL9Xp/IIjpSQIAhxh4bsuUTQBF7BN187R4Ig8ywmCgKXuMp5XJU6mJOmEZqNJo9rgxtvvYQWS27fvMJ3EdLrvEvg+e3uHRiWTpngWIOHwqEe3u8SqvYa2LVbX1phMJiwtLXHu7DkTS53npGnKYDDA9wO2t7fY399nMpliWzZSwtFgAEiWl7ocHR2wurJBu7WMYwdkmSYuYuqNCkvdFUajMUJAnpvfJY5jqnadv3rzx3z/x9/Bkha2U0ZRS0mSJLTaS3zr239Au10jCAK0huFoTJYV9Ps7DAYzLEtiO5ownLG+vkEYzszG4e4uP5wlTCahUWVERmJolWulIjey5WpZ6wCaMExpN2uAYeXgU/7cn87f6vl4MIUwgQdAUYIpaQUgBVmSMBz06R3s0dvfZTrp4VebvPb132fz/OVSvmDiKosiJ0tSsiwpL2OyLC8BlFqwM4bhKQygSRPyLF0wP1mal5K/nELlGDCjjiV/muNLjoHUwjtVyv5Ogq45oMozcyIyIC8uwVRaPl9GlqcolS8YpLkkw0gHSzCnMMCxvE5rhZZQb3QYFYq79+5gOw5r6+dwXBeZRMbDVHqjjM/L+CcWJkJt9onmBkJhnIYoJRDS7CBbRc50FpFlBWIhJZmfVMp/ZRKKkBIpgTBChdEncDh9MuP7PhcvXmQymfCH//4fsrm5uTjJwkeDqQ9PURRcv3Gdoiho1Bx+95sbXGoI7ryjCLc1furyNCl47u/9Dhc7+0zObVBZX+N5eqQq483xAZbb5LXB+9z5Xo/KF3zEmQrdi5LWXY/eP97jjX99m6jd5rLd4Jq1gcq3OMwDonxM1RrRuXaZf/TOlCtXzvK8/yWW3rHZvXiG4d4W3g/+OZvf+A9xai067TYIQZ5nnDmzQaVao9lsUa1WTSG2EFhSkiQx586d48z6RrkbL5BSEMcRs+kUWUpSlNYkaYYuFLpMxpybVuWJ1+237ctISom/sgbS4mgwwndtkiKj0W4SOBa1ICDNUkbTCau1Cjp36A9Ck34kLBQ5aRaT55pxnONQYEmL1c4qnuczno5wHJtOqwUIMqUYT8akebGQ23qeh2M5KDRhHGLZ0OpUefjwCa/f2uEwtNgeTkw4zOEYVIG0BG7FR2jN4cEB+6MRYRzRbTRo1yt4viRoBMYDo41XQyW5OTcVBSIvyJMUF5jEEY2qWeBMwpDBdMKN+w8YhDG+71H16rQrAWQaR1pkWc5kEuJVPPL1SzjN7mlYwemcTjlSSlzXpZCgHZtcQWBVzEaJ77PUXWJlZYVz587R6XTwPB/btgiCgNlsxmhoGJf9g33CMCSMxuzceILWmlarxfUbb1GtVlheWqdWCxiNhzQaTdZWz7KyskyjUaFarTIcjGm3lxgOD/nCK5/n/Ts3ieOc5aVVnn/+JUajPsPhiJXGBpP4iLfeeYssyzg6OuJMZYPLl89x4eIZXNc14RF+nThMeTC+j+vaLC8vMZkqBoMBt2/f5v69B8zCkGazWcruTaqclBaWDV/8wmfJ8oLt7cfs7e2hlGI2SxGFoFb1uXnvz7FsC8e2CfwarusSJzOCIODw8LBkoEyhqtAmgGFtbZVarYZjOzSaTVzfZnVtCSGMzN/zqkjpUBQFlWrlr530djqn86uen5PmZyouTNYeaFvg+AHCEoTjKbvbT9nbfsJ4cIDtB3zmS1/nytWruJ7pAFJlvGOWpSRJQhrHC5CUFwac6FJmZ1gpRVEY43aWZeSFYaIMoEkWMr95yS7CABu1kO6dlP5poARbc/bq5O2lh6rIjU9rbgLNSoYsL3LSNCNNExPxeeLxSwrIgB994nHnlyjDDWnDBjVaHYb9A+7cvoUlbdpLq6b0TNpYUuJ6XomdlJHTC8DSII1BXgCWNM1BQooyhEJjS4kvbHKlibMMW+oTQKo0/i3AFAglKWzI4ymF/vVPvplPEAT8yZ/8Cd/97nf5s//5z/iDb/8BX/nKV7BP9N4s+ghOJAJ+2BcQhiE3338fpTQ132X2JOb6LKLmelSXV3Heehf7vM/ROYsH1jrDexlXdIFuLhNXjziYWXxOPOGSNUKHd6k+bHE46HLj/5vRnFXY9Os0RzGuUEydAeLsFRrPfR7v+l24e5ejms/TwZSbwyn/y7/8F/zHX7hC/+WLOJUGs3DCaOcBzQfX8S68wnAwoNtoEE8nWBqigwNGW1skSUQSxsRJRBxGxOXxWWT5oqJAa22Y1TimXquzvrZGt92mVa/Tqtawnz5i/cwmjY11/OUlnKCy8AL91o0QWN01IiRpEuE7VXzHKiNmc8bTGWmWUkdREYrJbEJSZIA2gRJWgaUzhIY0BxBMojH98W5pixEEvke91sBxJHEckWQFjmUzGk9wPI96JSBwbbI0xkIQpQlLyy2klGw2LJqe4vOXNhFlaEgcRXi+RxHGjMKQW48f059GtFpNOs0mnjXv1ACdZQgpSUYzhuMxk1mIFJKzK8sc9fo8HAzYWF6m1azRG08ZTsfcf/yUOMqo+Q71wKfl+8hMUWQ5eZZTlTZ5liNVleDyq9he9TeOmTqd0/mkRgiB47rmUjrYuPi+b3qmXvwMrUaTRtMETbRaLabTKXEc06k3WVtZ5cGjhwSVgKXlJYIgYGdnh1u3bjGZThAIsixlNMpI04xe75A0S2k121Qqd6nVanQ6LYIgoBLU2NjICAKf/d4Ix/U4c2adTntp8T2gVIF2cs6snKHarDEcDKhUKgyHw0V8eRjOkJZgFg5ZXlpmNM6QUpCkKaPRiO9973uMx2MQmKJWy6JWq9JqtXnxxRdpNBpEUcTScofpdMqVK1dKZkoTzkLCMOLJ48e4rrMIgZLSIs1ims0GSZJQr9exLMuoKpSiUqly7txZ1tbWaLfb5HmO4zjEacqli88Y4Op5SKlxXaOAqlebOM4pmDqdT2c+9shLltbIbYtCg0aihMTrrqOx2N/dY+fRQ4aDXYRj8coXv8G1l17Fcly0FiYyvZT2RWFEkkRkiUnly7PsmBlSx3Ho81S9NEtLAFMGLEQhcRyWMj8jBdQFJwDO8YlDLXxTpRmx9EWp8r5oyjj0omyTNlHFWZaSZeZSKWUWRXFEEsdkeWYAnFYfkI6ZxbsBV1qbWHIDtko2qSSxpLRodZc56u9y++5NrglNtd5h5nlYlkPQblPptJFCYQmJEBIpNDbHSS9SWKbtWZZgSUuwbJxqFZa7ZJkyekzEIsBinpQi5kZnCuwCUIJad/kTPKx+tTOdTvnOd77D2toaf/fv/F3eeustXnzxRTqdzgfu9/MYqt7hIY+ePKFdr/Dq5U30TLPWbNFZO0fesQn+gxbLy5c4eO+Qd/5qn/1hyK2dActrTb70Zcm/0/tLElsQvXCG6rPn8B/mHP2rHnffvI1z9RKBN6PlrlKkHsPdu9wcD7n6d/4LGi9cwP8/jpg1GuRZhtaareGEmecRhRZSWKRKcTCc8MP/+59x5+CfcPPWLfb390iSlLwojCeQE7LVE0zBInqUkwDahHYEQUClWqXb6bDc7dKsVqn8yKEFXPUDvnT+Iue++TUaX/4yXq32M1+33+TRSuG22uSVBuHOY1xbIi1BJfDJVMJSvcJoUtCuNQiTlCw3/sk4TcjygkKl5IUiUxotLaIsx9LwePcJrWqTJIuoVlsElT4bK6um8DnPUIXG9ys0G1VsWzKLI4QW5FozG08J85zRaMi3XnyGtVaT9XabIopJM4X0bKRrQVKws3/AME4Iqj7tZoOlbhsLSKOIarWCcBzyWcze3gHbBwfM4ohOu4sNRElCq15jc3WVpwf7PO73sYBRHJFKzWary1K9SmA7ZKki15qs0GQapOuQrZyntnGllNX89rGWp3M6v8xoralVq+g8RSiF57h4roeFoF6v0l3q4Ps+WZYZEIJJZm122hwcHmA7DnmeY1kWzWaTpe4qz1y5xmFvn+vXrzOdTjk6OmJ/fw8pJa1mi9FoSKUScHi4z507t/B9n6JQdNpLnD9/jiAIaLc7tFotAr+GlBYb6yY8YhqOEZYmz0zJ62g0otls0my0SbOE4XCAUppWq4NSmm53icPDA17/i7/g/fffXzBG1WqV9fV1rlx5hk5nibXVdRPKY8N0OsG2HZ599hrvvfceV65codlssr+/T7fbZXd3l9FoxJtvvsloNGJlZYWvff1rrK6ssre3R5IkeJ7HxsYG+/v7ACbh0HGoBA22t58yGg9YWl6l4vugUqoVEx3fbDXJihTX9Ra9SKdzOv+252PB1MX/5n9A5zECiRZGl+ssLRFGEXdv3WDvcAvLErz42a/ymS+8hudXkEKQZwlZEhPNZsRRSBxFxHFImqQfAlImFc9Ij9QipjzLM9I4pshSotkMpPn5LDWSwbwoQB1Ho88B2UkZn2Gm+EBy38nAikUSYMmMzXum0jRBSMl4OGA8mhLFs0XMdBmIVM5xpOMi5IF5Ch+lXk8boaRSWJZDu7NCv7fH/Xt3uHjlGfyah/Rc1q5dxao3DIiyJFKKsqFc4Nj2YjfIsuRCoyzL59wfDbnz5BFZXmCCArUBXBybmqXSi64rJWwuvPwZul9b+kQOqL/JfFTClJSS0WjEG2+8wWQyYWNj42eyKCfDKD6c5Ki15vGTx6xWbf7g2jXOtHxWGl265y5xEEUsqwesnGny9PqAG9cn2NKh1QqwqiGray3ObF7AabYY3r7JP3yrxYUnmuX3b6J3erRb5wlHA5ZfegWrt4/aukMk4cZXL1Nbu4ejq2z97oucw2b8+ACpYblZw0KhNEyTnB/c2eF7N7cYxYprzz/Pk50touhndYGV/VIL4MiCjRRlNK8qA0xOiEMxPC2k5WU/S7k1GfH9x4/5Bz9+i+f/+ADnj/4Iy3F+2bfv13KktHCrddaee5X3b79FnGakRUol8AgqNZIspVmtUWjTZRenKbN4SpSGVP06rh2g9QxX5GSFIsmhaplS8MFsjCoUs7RHATieR6tWp9CCwTRECkE8mBE4HhKbTq1GXnorx9OQju/z4uVzjCYRruOR5DlRmuJrhyzLOBwMub2zQ6tW5/L5szi2h7Cg4bokUUgRzoijhIPDQ/YHQ8IwYhSO2Tk4YKnZJo5CljtdhICn+/vEhaLqB0jHZalawbEkgevRqlaZjCNcKXGEOV+5fh3n1d/B8k059imQOp3TMRPHMa+//jr9fp9Lly7TbHRoNDrkWcru3lPu3LmD7/vMZiYkSEqLKEwYDMbUa3UazTrLS0uEYUij3jLWhcLh0oWLtOoNekd9prMZt2/fZjgcEoYh7XZ78Xj1ep1arcZwOCTNQvYPdphMpmglSdOcTrvN8soyl69cxvdtKkGVRqNNEPjEccju7i6e5+F5PlEcUa1W8Tyf/T0TSx71ZnznO6+jlMJzPZ595lmcwOGFF15gfX0d23bo9QaGRY8j2p0mSikmkynDwYjpdEoYhjx9+hSlNEFQod3ukuc5X/zil3nw4B57e7v84I0f8MILL3D16lWGwyF5WTy8srKCEILt7R1m04i+7NFoNPA8F8dz6R0esLLU4uzZDZS2sGyHew/v02mdJo6ezqc3HwumNj77JbQukMJCSUjijGk45P7Nd3h8/yZaFTzz4hf43Je+bnqOipwkiphOJkxGA8ajIdF0bNidLDVBE2VYgwE4nKCj52yRkfplpelxb+sxRSlbmnuqigUTdQySlP6gjO8D4Kks6p0X9M5T9I6ftwRVqkDlOZa0eHTvDmEUo4rseJG/8B7NAx0ECInAKgGQAUOWbZkeEWkjhZFPaQW27dFeWmPUO+Dpg7usnT1P4PmIoIJsNEsWySxaFGXTs+OA45gyV9su5T1laaO0qFk29tZW2ZtTpgBKsbgflItqZTg16VhYtTrJiQCHX/fJ85wkTfjCF77A0tISrmtkFT9rTkbjn5wsTYgOHvF7z67g64y1zhKts1cIq1XSeJ+qXeXgicP+gcXl1S6eo+kVEc7llOXNkN3HY0Krxve+ZzPb/RGjrYc0ogHrWZMoDam1Eqr/3md4cjHnu//7gLFnMRnC/ve3CNIKe1sJcZxSFJpKvcGkEPz5ezvMopi9wVN2hxGvvPYNVlZXqNfrvPDC82i0aYjnGBACZTz+cTP5PL0SDXt7+/zohz8izTLmRZICUfr9jKfOzzJWR1OyJOV2mvBnwxH/7T/7F9R+73cJNs58Iu/hpzHz18ayHTY/+xpP/uL/IY9meLZLrgqSLDOJfUXBTGvicFZ2wLjY0iItcpIsx5Kaum8zTBS2FKRKEWlIUoUnoaAgZsDKUsjG0jJFXjCzJKpQTJICnaW4nmCWJlQDH2zQKMIo5MGTHZZaTaw8ZWcwYbnVQgIHvSOeHB6iFKwuLSOlRRjOOLe5iq0UeSrJk5h+f8AsihiXUiKhwLNdoiRhliZ0hGA0C7Eth5Waz3b/iEotII9DFIoojmnXWyQqRGcxaQYdr0uyfonKhWd/O6Wfp3M6f4PJ85xe/5CDg0NqjQb3HjzCduu8+PxVHty7ied7vPPOOzx5YnxQeV4g8AgCn263w4svPk+9UcF1XTrtFcIoNKW7ScZKd5lWt8PR0RFraxv4vsfRUZ84jomiiOFwyHQ6Jc9zIy0s/VtCSCaTKZatyIqYR4/vc/vO+9TrNVaWN3j77fe4cOEc1ZqH67planKClILZbEalUuGwt8f777/PdlmYe+3aNV547gVe+9yXKSxjudjZ2aFarTIejzg83GU2m7Hz3R12dnbQWhJHCYPhISsrK8xmM1zX5Tvf+Q71WoNCZWhl4bimW+vu3bvcvn2btbU1ai5jtdwAACAASURBVLUaaZoSBAG1eo2j/pHpzcSm1a4ThTHNVptnrl3m7bd/wt//z/4BL7/6Gbb2Drj34DFv/uRtvvjZF36JbqTTOZ1fzXwsmHJdG61N14hGIxyLw9GE2+/8BFWknL36Ip//nW8ipWQ8PGLY77O/u22S/SZj8tTEipvEPmWi1oucIjdxwYveqBOSv2KRsGfYoq1HD47T99TJ0Am9WESa9Ly5h6lsZNIfZKMWAQ+LdD8Tba4WgKsoo8XNIuzhg/uA8S9JIUtmRxoQJQ17JEQJWjAgyrYktuPgOB6e71OpVKhUq/hBBdv1sBwHz3VpdZeZ9A+RW09x3MCANMvCLkGQLkt2FwvlE/I1sZABmssg8LFdlyyZIrVAClAa5MI7pZFiDgbBExaW7aL1b84iyfM8zm6e5Z133uH1119neXmZq1evfiSgWhwfaPI8pbf9kHtv/yVbP/w3NK2C7vIZOuefYS/rMdm6yfnOGqGusbW1x6VmhW7Foj+Z4M409YbF5nnJ7R+8y6Mfj1m/vsfmEczsgGpQ4dq3/g7N7/wz5JcuoVsJrx895s+mOXqmEINd5E8klrRMHH45fqXBk8Mp20dRCcAF1557gT/5k/8UP/BNCibguu6iT+vk5sHJ6Pvjz4a57caNGzx69Jg4ishyE9qiioLJZIqQkkalyrdCxdeVT6Dgvx4ccMO16U0mdPpH8FsEpuCYUamev0x9/SKPr7/BUrPJeBbRkjYoxTTPKdKMph+QoEBaIC3SNMSSLlXPJo1zwCEVAl/mhElBITVCQ1hIkkzSm0wxYeqCiuOQSI2VpsR5hgI8xyaZzHiwt01apCzXqqy0usyERlWqSCmpeC79oyFPDvYpgPMry0hLkCYxS90mrmOhMo1vO4yHI9I8YxpHBjDnGU2vyrAYM4sjWpUatWqdx70+YZFzcLiHsFxUltPyXTzLoVWr49o2jWqVWRQRxjOEttn8/Lew/ZrZLDpdoJzO6QDHdSZKp+RCsz/oYbkBiVSM0ow8V9hC0uy0uer7HByYRL0wDMkLRf8o5fXv7OK6Jv1zff2HPHvtJc5tnKVScUkpWF1dxfM8tDYlt0kS0+l0yLKMa9eusba2tuil2t7eZWW1g+u67O7uGZ96rlnqLnP//m2KouDW7dv0+nu8+eO/QghBrVZjfX2daqWJ69pMZ2MODg5IkoQoCpHS4urVq7z8yiuc3dyktWrkes1mk+3tbWazGXt7e9y5c4eDgwP8cq1Tr1e5ePEca2tf4/CwR6fTZjgcolFsbKxx/94jdnZ2FiDTsiziOObhw4d0l7p02h3u3r1LGIYURWESEx2H/lGFZqtJXCQ0enUmkyl7w5jVccb+NGP7aEyeJvhuldOUnNP5tObje6bKslAjGtMGMNigLMnK+Yt86StfY9ofcn/vPXr9XZRKqXgVWvUGnWaLJI6J4oQ4TUwARZJCFKFUjMpTslyTpgV5pkzp7Zx5ynPyfN47NT1mrE5I80w0ujm5La6fAyilKXRxHBBhksRRilL+N2ctjsMrjkcghYQT7JMQJ6R1pfF7DqSkECC1qQ6ZA63y/q7rUqlWaTVbtDsdOt02tUYDP/CotzqMx30cO6JIZth2CZQsCxyzyJN6/j6Y33mhgitD+qTQOLaN63nE4ZhCS5QUSDRaFyCUKSAVoiwAltiOWwY3/Pp1MpwEjifH8zy+9a1v8c1vftOkIY1GH4hG/9mPpTjcfsg7t37Ezq03SccDSGI6nVU6GxfIXYXlP6BZi5HbHo59Bk8d8uOnI/xOg8mkoJhMufjUpXY45vE/vMlgWudZV3HhuRd4eP2H9De6PHnN48znv4Fc6/Kon9MLY6S00ciSwZTYjm0SkwZHuI6LazvYtlvKNgWWZVGv1Xn+hecXxt0HDx5w4cIFLMsiy7KfKikGiKKI6WxGt9NZvG67u3vm8CiPTSGkSX5UBePRBLWUcMar0b54Fnc6YS0d81Y4Zuo6H1kc+tswbrPF6md/h+2bP2SWRLTcGp16DaREhDGrtTpCKxAKpg5V3ycVGt+tM0uG+I4NkSYrMuqepNuoszeOCbWisCvkumB3cMT9p1ustlpkRU6W5ya+3K+SxBFHoyPiNGc46aGExWq1aozeWpOHM9qNBnv9Hjv9I0ZxyPOXL2OhcRybVi2gFngIrZBFwWw2YRrHTMIZ0zAiCkck6cREGWcpzUqNlZUV3ntyj1kYE6YpkdIsNVtcWF2m6QfUqlUsIUwMs2OTFza5bNB67dtUzl5cgPrTBcrpnM7x5LlZW9haYAsXoWx82+X8xhqjnacIbMBieblDs1XhxvXbi/P4dDqlXq/jui6j0Yj7Dx6wtbVNvdbi5ZdfYn1jhSzL6Ha7JdMkuHDhAk+ePMH3fZ577nmm0wmj0chsplYck8yKw5XLz1EUCWkW43sVPO9Ver0eR0dTtnceU6lUmU4nDAaDRQhEpVIhDGc4jrESNBpNnnnmGV5++WXOnt1kNBovotF3tg959OgpDx7cZTab4XmeAXdnz3D50iW6zTau67Kzs8vK0hmqdZ/pdMyF8xdZWVnjmSsPuH//HsPhkMFgwNtvv43rusajHsU8Hj/GcUxIRbdrZIGNRoNXX/0MYTRmd3+PqPSwexULxwFLawIpyVXM0tLSqRz5dD61+VgwNR73DNAoDRhpnHDn+tvYwmZ94wI33vkJokip1BqcO3cO1/cock0cxkRRSqJysiJGFYb1EeViUFo2lqWxbI2DQAvTBo9lI/IcYdvIPCcvFLLIUWX4gyrmQKowoRjKsEuWPvZHHRfhGgR1bNw/GZkOZetuCauObxfIRaSxkALmPqUToMoSx6yUkf7JMu/BADApTSmvsCRpDv3BmMnE9CnUSoNqvdnGdStoHXH+wibxLGc4HJFkOVpKE45R/nZSGjnhQkIoTRiFlIY1azWb5FlCteIvFtKi3FGWi4WQee07nSUcx0X/BqVzzU+Qtm3TaDRoNps/96SZpTE/+uf/G+Pde1gaRJbTaXVprl0A2yM52mXlFUF24KDChDSekO8+5fG9QyLps37xLOudFeLXbzB4b4eXque4f3CPeGUd/++9xqUrFeSKRJ87oPZinR/9m4j97ZhWvYG0TG/Y3EuHlkamFYUIIbAtGyF0yW4agG7ZFq2WiT4/PDwkiiKePn2KbdtkWcZsNsOyzJdfHMfU63UODw8ZjUasra1x+fJlGo0GQRAsXpu5v85sFpjrClWQZjkqTUCAsm0KoUlsxzRz/5aOtB02vvq77Lzxrxg9vkm32Tax8FIDBYHvkmYJtrJYblaJIx8tCizbpkILKWcsVUNyJfAdhyifYktNIWxsS1FkMYeTjCcHWxQqI05icq2p2y798RBFQc3xgJzAsfFdh0olQErJNAypBQHjMGIcTXl6sM2lc5doNet4joPKcizHxvEcitiE+mR5ziQKORz26Q/7VByfrMjZHW1TrdQ50z7Pvb0t+sMhWZETKQj8GhvtJjXfpVmr4nse/eGEODPBOru9A85+8VssfeX3sR0POPVKnc7pfHiEOGaoLGkhHA/bbZjAh4s9DsdHHDxN+foffJtbd28xGoYcHBywt7t7XFWhFN1ul+FwaKoskhnXb7zD2+8Y+d76+jpSStbXNjl37hxpmlPkKd///ps4tumMy/Oc0WjEo0ePsW2bJElptzrs7u2ys/OURqPJ1tY2YRiSJDGOY3/IP66wLCO5s20by7L46le/yhe/+EWELqhVK/R6fXZ2dgjDkIeP7nLv7l0aTbPeO3v2LGfPnsVxTRDEbDYjiiL29/doNFo4HnS7XTzf47B3gBCwsmJk7M899xwbGxs8emTYqvF4vPhe01pjuw7d9VVcYfGlL76GKHL+8T/5RxRCktuSdrdFmoRUPEEUjiiyjFbr568LTud0Pqn5WDDl+/XjBDutcZ0qn/nSN/jcl+VCHue5drkIEyXLUyy8S4VSJZBSCwaoUOo4znz+r7wdPsTCnLjP8W1zKZ/4QLrZHPDpRdRZWXLLPOGMBXCay/wWiRJzzwnHwQ1zcHQyavvkY/FT152IIC87nszFyetMHICwJJZl4zpGQun7PlpBlpo4ePN66jLMQnzg91hU0Z44Z8ylktKaL4YFH7rLYswC2+I3lYP465wsBQKhNLrIsJVEFIpavU1r/SLCqzJ6fJ/aUpeOXGZ7a59oMkL3d9mbSNJMkakJ249v8szLl7g0tbBp0XzxCtXPncXabNFciVErl0jiCE2C7QvWL9i0nC7bB9tG6y3mqYssfCdq3u80fw80CEssQJcJGbE4ODggLkuqhRBEUcRoNML3fTzfI45itNY4rkOapkwmE4IgwPM8bNs6PjZLcK/mxw+ghWCr32PnaMAZz2M4PDI9Z8KEzPw2T33jLNf+8O/z5v/03zEaDkHVaVSrPNzdYbleRxQFWZIwCSd0O6s0spzJtIclFa6EduDjOj5nl9a4u3WPSMQUIifMcpLCItOSh71DhtMB3XqLWqXO1tEunu2T6QLHcimUwnVML0quFIfjgfmca8XuUY/98YBqpYZXqRBl+aJbqt4IQCiKKGI6DgmTlOE0NAEY4ZRMpoaFLxRC2hyMJ9zZ2aXiucyyhGqlybmVFQJb0PI8bEsQJxFSCMLpFMdxqSxvsPLt/wi30T71Sp3O6XzEWJZlNnWFSe4sihDhxNQ8j6rvMgwFR4Me3/v+9+gd9XA9l42zm4vo8zRNGY/Hi2j0oihwXZfBYAQIhsMhT58+pVarcfv2XXO741Kvd1AqI8sikizBcwNc1yeKJmgNnueiNbiux/7+PsPhkCzLaDbrjMdmM7VerzObGW+obdv0ej3yPOfKlSs8++yzrKys8OTJE86sb7K1fUCWZYRhyFtvvcX29jaXLl3ipZdeotlsEgQVXMdDWhBHEY1Gg+FwuEjk63Zb2LbN4WEPKWza7Q47O7vUalX6vQGrK+tcvnwZIQQ3b95ka2uLO3fu0F1aptnp4vk2k8GIv/iLv6DiuqiiwPU9rJlNxfVNSFS7y72H91G5Cbo4ndP5tObngKnjg3MOZCq108SU0/nkRp8Atr/0Y6DRAnwEWjoI16HVWcGrt9i/dR09HdFYXmf2QDB4MiEOM6ygxsaZK0zDMalM8Vc0R84OS7/3PGdkh7fu3CZsNvjm+WX8rs9Wb0Qca2680cdfaVHr+FgjyZluEymFYTq1NpJRDWmSUas0DXMpLCPTtErmSnwQJJ4/f54zZ86glCLLMpIk4dGjR1y9enWxq6nU/9/emf1Kct33/XNOrd3Vy+2++52dnOEyM5QojhRJlBQpcRzBUmDRQhzAceAlRp4C5DEP+TcSB3pIImSBkQQIIidSojgPiQHJlKMlImWJQ4oczsKZufvttdaz5KG6+vYdDmGajkiKqg/QuDN1u6urq+ueU7/z+/2+X4PSCikkURTRbrdPKPoBx1LpUs6ywqBdh++1PHbuvMGyH/Gy0sjAL2X3nQ/uDbQjJdLzWPvYs5x64W9w99v/ja4FbSytRossywmlQ5Ip0rxgfHiblf4W7ahHEg9J0gG95hJh0MYYOL95ju54yOH4iJ1xRmEMSimObGklASMmSYLrePgeFAomaUbkB0SOg9IFB+MhXhCytbLC7sEBB5MBShc8svoIGMt4EhN6krAREB8NkY5kNB6zvXfINEs5PLqPL0LQCiMkGMtaZ5Wl5Q3u7O/S8X1SleO5DXpRk81Om8hzwArGk7KHI00KJsmEoLPME3/nd4nOXSyVRB9csampqTmxsGqsJQhChBfQbHo0wxBHekTdDgpNq9MkUy0MLkEj4ornce/OG6RJwtraGmma4vv+bBHMJQwC+v1l8iLBGEO73cZ1PMJGoxSv6K+CMIRhwGg0ot3ucuXyVV756UsEQcDBwQFSSlZXV4njmFOnTvPCCy9y8dKj3HjtNUajEdZajo6OiOMY3/dL6fFmk2vXrpWl81YyHA2w0tDutnjl1Zf5yU9+gjGGz3/+83S6HaJmhNaaweCI8WhKoTK2t7fpdDrcv38frCWUHkYp4jSl0YgI/Ab9fg9jNNPplIPDA3r9HlBWnFy+fJnLl69y5Ymr3Lh/l8PRmDSdYqUgbLp4rkMBNMIGFkPD92k229y8c5fXb7wOlL1gdWaq5r3ibTuc1Rdpzc+SRZEFrWYZnIVr7i98/VmLMAIpBY1mi7C9xHg84qXvPs/GUp/W8jZ7Nw+YjBOcIMLtrKJdyfpqj9TLaJ8zrD4K41HM87shZ649TjDK+d/bOf5IMI5z7OGY6zcOiFYd1k/D9PUBg4PxvIRCylLJURtdrgq22kghcRznWLzkgcwnQLfbBcqeqOvXr/Poo4+wu7ND1GwShQ20KspyDW1mAZtAK4VbyZoLUXoDWYvW5XmUQpSy+47DYHWF/U6HNE2JpxOc8bh87QfUPf743EqCqM2lL/1dpvdvMd27RW5TrPC4Pxiz1YlwHUHDbzASU2xR0PB9rOfjdjZxHRdjNGk6YanToRWsUxQp+5OMUBgyC6l2cZIcl4DATeiGmjw3KCNQxiUryn5P6YDvNWk3W+yOjtidDvEdyZPnn0S4PlJIPCk5fWoDW6QcDYcoYxhPJozTmPF0xGQ6QpsBSZ7SkC6+F9JpL5GogkmWkBmFFg7dsMGF9Q26oYcrJFK6+NIhTiconZIheeRv/jrda5/CdStp/Hq8r6l5GFI6+H6ALTTj4RCv1aIRdcitwTo+vtOk21/i5Z++TBBGtHsrnDv/GHE6pBE2+bMXXiAIglJ9UwieeOIJLl++jOM4HB4elt5Ts/6fN+7cx/N8/EBijMV1HXq9HkVRzgGj8RGnT59mdXWV0Wg0Lwtvtdu0ohZZqjh//hHOnD7HaFTKmbdaLbTWJEnCwcHBfJu1sLF+inPnz6FUzosvvsj169fZ2Njg6aefRkpJlmfcuHGDe/fvsbt7n6PDEb7vMxqNiKKIo6MjhBA0m02KF/8vnufRmvkXSil56qmnaLVarKwsI2Xpv7W1tcX9+/cRCNbXttibxhxOpnS6fRphwK037lDkGV6rhe/6+H4DL2iggLv37jLY28X3PE6d+mCJJ9X8fPHBvHuq+bnEzFb3q4bX0uFcvkl84e0FVhKCBsKR+IGP4wfo0ZDAdRF5xmDvDkrHWM9leescr4wK/uMff5e8yBCeIGw5tHourjshGe2x0WkRJ4qpESx1lyjyMaJImQ4lt785YnPdEo/GhF4+EwdxZkESSMdBUJaHyFkg5Uin7CN0xKzsVLxJYMLzPJa6S7xx8xb28IAffvWrDF59men2PVSRY1Xpz9be2OLaP/xHnLt2DVgoTZUzEQwrsFLiul4pPiIERgr0zI/MFZJGECD9D5bH1INUAWz37Hme/PXf47V//89JDndQRnEwGhG5Ek8YpskUx3HJVYIvDVEYMhjtMYynlEGGwZsFXZHnsx75JFmB0YbUpkhgmCQ0fcFqFLIcLbE/GRAnQzKr8TwXL4jwjEZKwSTNQEquXHyCfqfDze17nFlfp90IcFVOHMfkaYYymtF4TBwn7BzsUeQF3WZE7MT4nkuv3eUwGXPz8IDcgOOG+K7Heq+PUAVZnpMYQSNscjgckmsDXsSZz36RU7/8a3hB4z3+hmpq3v8EQcDK8jq3b93F9yXaKCbTKT99/RZ3h/v0uitceuwaeWHw3QZL/WW8KCR0m6xvSLpRl16/Q6fT4dSpU2xtbWFMmXFK0wyt9cz7yefs2XPkeTaTDi9oNBp0ux20NgwGR0RRhBBirn7nui5pWvoTWmtZWVkuLWh0F9c9QxRF5HlOq9ViNBqRJAmO4+D7pTCV53pM45g4nnL16lWuXLnChQsX5i0GN2/e5Pw5xSeDT+AHLpNxDDPrDSgDpsrmRgiB67rz+UhrjeOU/19fX6Pd7pSBXNTi1KlTjMdj/tVX/y0/+vFLSNel6Qd0+j38sI8VKY2wwVKrR/PyKpMCDnb32TvYxdoczysrNGpq3ivqYKrmfUHpx6HmkqnGGPIix5sFAI7jzAOrufjHAm8KsAQIz8cGDbRwUKagvbzCxoeeYXL/FjYdg++yvLxJ2lzmP/3X/86rr78x6/ej1MSn7PvTRs0W6mcy0cbOBEEEwkpwZjLl2hI1Q6JmhO/JuUBJdcwzIf9SARI7C6xkdQKqbrhjRUNraRQ5r33ta9z51h+T7e+Tx0OmR7tI4QKCoN3l0S9+ibXHLs1fW/VLVQGctRZpj6XWj096WRLZdl3azQbyLaTmP0iUE7zHyoeuIdLf5e43/oDxres8ce4sKp6Q5jm+6yKFZDQ5RKuQ5XYXV0haQYtCZWhjyIsC1wtpN1pok1P4YzxXc5TAVEFuQFjQRqC1ou17ZIMxyhY41idqLZGmY/YHmtD3+dSH/wpLrRbTScIzTz6BSnPyeIwsnNJIHIsrXZbafaSdsNbVOFi0AW2h21nhMB5yb7hPGDZpCEngNdnsL7PcCOk1G0zSFN/1ePXuDTAOTnOZjU/9Kpee+038ZvuEN11NTc3DcV2XXq+HUgojPbywiRWG7//oz2g2m7z60x+QpjHCDRBewPZwSBD4LC8vYx3Jlac/wnNf/FsztcyyekIbs+BdKeYVB/YsIHQpWISHdGY9sRbkBUAo4OT8Z2bqxFqXAc2inUZVAeJ5HpubmwAnfl/16R5vl2AdjC3AOjz6yCWkU/oflh6hZv5+UC4iWiMxHPsclvOZRFgXi6Uo1Fzkq2p4b7V6vHHvBRLX4conPsp4OiUbT5imKXGcYK0l0fB/fvRTnv70p/nej19BZhk//O7z6DwhippEUfSmBcmamneLOpiqeV9QBVNV+UKe53hZGUhVD8d13hRcLZbJVRksAAQooymMJtc5RhsE0Oz1mQx2KGxBr7NMZ/NRvvanL/HG7gG+580k92e+ZFi0VseKiJVHmbUIDGhR3jGryu9Jo/WxsXJ1LKXUvmVnb4dmo0kr6uC4bhlUCebBFeK43PHw9m1e/A9/wGt/9A0Gr72EynKw6tgfTAjCbp8nf+N3+Ohv/w7NTqfaPPvpYK0uJ+VZABUE/jxgY6EvbSsIaS33cGblGL8IeH7A8sc+jTYF8X/5N4x379ByXbRyCaKI7f1dBBrfDxhOBhhtaDe7HI53SPMEpINwXNApeZGQZhpXQK8BvoJhVtow3D8akSQxvVYDawzWCNqNFoHrcv9wmzAb85mPfYpuEFBkKe2oQdP3mKQJhdEYbdk7OGQyndJoREymMYH06UURk2RKYTSbq1vc3N9ldzJknGtaLgTSZb2/RK8Z0ms2UUrhex5ZljCZjjl3/sP0PvOrnP78lwla7YXroqam5q2obtbX1tbKoERKmn5IPI3Z376L53loaXACF993EIGDFzXZ2tzi9OmzDHZ3CVttxuMRUSsEWwY91tq5iBYwEzCq5hFT9uFyPMdJWZWLl6XxVen44nGWmSCnFKialc1Xr6sCLSgrIBaDqMXAq5o7pHVKD1CtMcqCW5oXl5moY/9DbfVsgdCeOF9aK/I8mQuG2Zn4lzUGIQXWWOJkyoVHLvDY5SvsT2JuvX6T3Z1t5NHRLNsmmJiM73znW9x97VV8R7Nz9zZZnrHW782Dqeoz1NS8m9TBVM37gmrwXgymKnU713XxPG/+s9q2+FgMpIQQGF0KNKRZhud5ZUlTHFMUGXghgfRZXj/F5pPP8A8+8UX+9m+POBoOiOMEVSiKQpHnGWmaUhSl+W1RFChVoJSmKAqK2bY8yynyHKUUo+GA+/e2S8U+Zlk0R4KEolBoX89X7ColSSHFiZvZw1s3+aN/8o+5+b++gValH4jfaNHaeJRwZY325hbR+gZnP/05zj37ScJ2KQpTfn4xExDQs5XPUjnTcRwajcZCK8yx4uOH2x2CC+dxfwEyU3A80XphyOrHPwdS8r1/9/vE8RECgVIGx3MwWUGSjpFIjIHhdJ84TZmkBYYpRkik1RR5WdpZKHDdclB1LQwLMC4M0gIowJTPuXd4hD4cgBScXz9NKN2ypDXLafoOB/v7TCZjiiLDFQ6j8YQg8Hn97mt40qflRxgryI2h2+4zURkHyQQ3CNhqdXCExOiCR9ZWiUeHpKmgUBo/8BjHMZeuPsuZL/4W7aefxQ2j4xXxmpqaPxdrLWfPngWh0TrDkQbHMWTpGEGE1wxpL7U5f/48QTNCOE2MI7E2Z6lT/r2lRcZq1CvjpwfUioETi4QPZp2Opc2r8f5kKXyVYar2uZhxrubUxQyOMeZNlR7V7yt15VJtVuK6zvy9q9LAhxnLV2V/wPz9w9CcyJotMhqNyLTl6tWPEIQNDg9jPCfg/LmLbG5k3Lx9iziZ4lhAZdy7/QrC5ugsxepSDdqYMtgrfTRrat5d6quu5n1BGIY8/vjjHB4ezj0nsiybr6ZJKefBlOd5uJ6L67gnAqzFh9YKVSisMuR5wWQyJGy0cRxJ1IzoRBHdM49z+uo1hBexMo1LWfpK0h7AihPKgvNVteMNpRz1XMof/uRb3+L3/9k/xWgLslTsK0UoFFiDnk1yztwEuhSLcBynzMzlOdf/xzfZfuFP8bs9Np66xupTH+HURz/O8hOPE7Y7uEGAdFyEU/qfFXkOMJtMzOxYSsNmx3EQxuC4TimbvoAA1qTDZ1dWCZ7+cGkY/QtCpXroBwGr1z7Nx9t97v3PP2TyyvdxdcLucB9rBQZJrgqwGoxCW0XgueTGYouCQFh8N0BTkCiN0iApB1YjJAqLpsxUuaIsyRvF5cVyaWuVjh8yOBoQ+C5Wa27dH7G3v49VMa1mB3DIjSXJM4bTMZ5wSN0C3w1ZW9vA831u3jtkkCVsNvoEbgOkYH1lDU8rjCo4SlKajYg4MWxd/STnf+33aD72FI7rl4F8HUjV1LxtrLVsbGzQaIRkyZiDfQ2y9H/0vNILcXl9g7VTZ1jp9YmTjGazw+baEoEjMYUiTROsEbNSb2Y2Lcx6WsteVgtz8KqpGQAACj5JREFU8SDLcbBVelmWC2XihDfgsd+mMZXFjEXMAiVRPUdUZeTygVceU9m/mIUMlpkvVlZ2LBaNxTplFl4rjdZqZs1RHVslguTAzMPTLJS0l+fTMB7FHI1i+kHE/s4O0io2VktPqoPBEa12ixs3XmV/9x4ii8mTGKtzrFJgod9bPhFk1mNazbtNHUzVvC/wPG9uBFg5xR8dHXF4eMh4PJ5lhcoywCoz5TjOPGO1WAroSIc0zTBKoY1BKU2WJLjSQyLoL6/QXT9L+9JHOJzkaJ1SDe925k52HDBxvHVhxhGiEjQQeI6H45XH0u60ZqUeZWZIitJc2VrB2uoaQkiCIKAK2qSQs/I+M1N3gou/8gWWLl7EDRssnTuP22ggRLn6p6yhyNMy0FtYCaz+PZ2Oy8m5yvQpRVHkRO5JDw5rLb6F5xoRpz7zLOHFR9+Fb/n9hxAS1w/oXbpMc3WD+KUfUvz4eYog4s6tV0jSKVY0sMWISZrg2vJmRCIQ1qBNRsNvYHFJigmTBOJi1jelDbmVFNoSOILAsfieS8uDyIN+QyK0Yndvh8H4gDgvyLIpLc9nkI6Joi4r3RVubt9BqwK0BukyjI9Y7a6jrGZ/dMiN7TsEolSP9HyHhuvh6pzt3bsgPbrNNqLRYe2Zz7H5hd8gWDuFM1OarKmpeftU5egrK8u02i1UUWBVDk65oIcxOAL23rjPZG9Iv7eELyyu3+T1QKJ1gYPAMXC0tz8zcBczNwuLdGRZku5IrLGzea709TTavCnrUiWzylK/cnFNaY1WqhSzMGqWGapsOAxSlhkia2Zehws9yIvlf6ooUFrPM0vGWJyZfUZVDl8FZs7MN1Ephes5IBSqsGhTlM/X1T5M6TeqDcZolFIkScLNW7cYT4c0Wi1GcYJ1HAReOeXO1H2zeIycjNEqwcNQWI0jBP3VDZ770pfrjFTNe0p99dW8L1gsZ5CyDDiWl5fRWpNlGcPhkKOjIwaDAXEck6YpjuPMg6sHS//SNKXQisIoHKXRRYHOU6KwQXOpT3j6cbTfZhqnnIiS7HEuqjqmMnPk4gcege/j+x5hEMx8Olw8152r9L1x5jRXrlzGGovjOvPyCBCzHimJI8vG4+o9jC1LEr///e8ThiGe51NIB5Mk3H7ppYVDs/P6+qqkQSk1/5nnOdevX2cwOCCOE7Ism6tERVFjvg9rITKGv47kl559lvaXn8P1/Z/9l/w+oypjcVy3LMt0VpDPfILs9AXOXriK+4Nvs3/jJ4z3txnnU1y3gbQaY3IyZZlmY0Jf4Pktmn4HL01AalJd6peEDvjNLkK4YBVaWGToszOd4OSaiY3Z7LpEriJUHuNkSpZM0K0OQhr2DvcpFBRpxt29e7hS4DddlEoYxgPstMXRdEC/GYLjU2iNS8Fy1MY1ir1xjh/6yNWzPPqF36T30b+K02jNVrWPz0FNTc3bx1pLv7/Mb/29v8+3v/1tBsNDiiJhOh1zMByzf//OTPynXPBzHQfHcZGOpN1psbqyiut6aJvief68TK4svysrC6QsFV+lU2a7qqyU53oIKTFGzwOhimPLjTLwKYqCqpSimtOkfPjfezWHVoIYUsrjUjwrsWb2WlGOHUKW5elQLiyWC4YWicZYPavYMNiZUX153iizbg64snyhj48fCq52Hjuee2fjslKKLM0oigI9C+rK/i9FoRKsNWAdnn76Gs888wzezBqkHtNq3guEXSzUral5H7JYU66UIo5jhsMhw+GQ8XhMnufz2vCqwTZLJjz/n/8FydEO7ahFq9Gk2+kSLfXxV7ZonHkK6UczCfFyZc3zXALPJwjKR9gI8f2AwPfwXLecEP+csqgkSRgMBidEMSoWSxarbFLVDPz1r3+dr3zlK9y+fZuLFx9DacWN11490ThcnYNFVaYH69SroMpai+/5NJohUdRkdXmVXr/PUiPkghV8ptniw3/tsyw99yWaq6vz/f+iTkTVNWaMRuU5WTwl3d9jcvsGez/5AYMbP2Z47waDowMaji2l6W1GmqVoAVHgEcdjUgX7E40jQQQhhduhs3Kela3zdE6dhUaTwWRCkedoXeBaTVNN6ekMMd5htH+LZHIINmOYalY6fYzS3NgZ0m97rC71OJqMQRraS2u0goDEaBw/wrGWJd8hlA5xltFZPcvpT/wKy5/6ZaLT53D9kAf9o35Rv++amnfC4hx0cHDAwcEB4/GY6XRCkiTkeXHCI7GqnqjmJdd18X3/TQJKi/t/WO/Ug7dp8wCFyqD9eD8PKvc9bNuiAh/wJqXcB4+r2sfivh5ksQ9qcX56q7K76pws7vthn7t6HGfIyqyW67oEQcjS0hLdbpcgCObnuh7Xat5t6mCq5ueOxeAqz3Om0ymj0YjhcEgcxxSFIonHfOdr/5JiuE+n3aG3tERvZY1Gb5Wli0/TWT9HMwxpNJqEYYDvl71YjpQzAYeTk8df9lgXedjkqJTi1Vdf5Zvf/CbPP/88R4MBL798ncHRgKIosKZssl2UTZ/va6YEKBBgBY5wkFIQBj5LrYiNpSUeW1vj8c1Nrpw5yxMfeoq1j32M8MxpxEwdUdaTz4mJ31qLNaYUHElT1GREtrfN8O4tprv3yQ520NMjdnffwFoHrMIVDtL1yQRYL6S3dYHO6UdZvvg4zeU1vDCceY7NSjS1QudZ2d+XpGRH+0zu3WT4+kvsvH6dwe49dDKi5bjcuHeLNE9ROASeoBm6aGNY660SdfqEQcDOzh160RIXHnua/pWPs/7RzxKeeQSn0cBxSin9+iajpuadUwUiSinSNCVJEtIsRRVlhUAVUDw0gBDMy2vnwcuC+NCDc8J8nqvySgslfYu/fzA7NX+NPbmfBz9DtZ/FAKoK+E7Koz880BFClNUXs+OvRC8e9hkePM7qvR42Hj1s2+JxLCoVVj3UVd/0/485u6bmnVAHUzU/1yxevsYYsixjMplw48ZrfOsP/zWR53DmwkU2z12it75Ju79Gu7eC7/sPNO+e5N0ejBcDxDiOGY1G7OzssL29zf7eHoPDQ8bDIaPhkOmsh8xag7BgZ0ITvh/QarbotFtEUYNeu83myiqrK8v0+ss0l/sE3SWCRgP5gKJTPfmULN6gPGxoVEphjZ7JnCusUqUAycwnBuGWQh5SIJ2y/LMMzt/q/JY3PcYaMKUUvy5yiiShmIxJB4dMD/Y4un2DnVuvsXvvHio+IhCaVCnCZpON0+fo9VdxemusX7rK0oVLBEs93CBEyuNK7vo7rqn5y7E4Tlel1g9mYaq+o8UMzmIJ+yKLz3m7t2Jvlb36i36Oh43/Dx7DW42DVeDy4Ps+7LlVpu5nNf4sVm7UY1zNe0UdTNXU1NTU1NTU1NTU1LwDajmnmpqampqampqampqad0AdTNXU1NTU1NTU1NTU1LwD6mCqpqampqampqampqbmHVAHUzU1NTU1NTU1NTU1Ne+AOpiqqampqampqampqal5B9TBVE1NTU1NTU1NTU1NzTvg/wFXIh9+EChN0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9916"/>
            <a:ext cx="6213127" cy="343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Fusion textes et images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Bilan des 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26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67544" y="501317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Echantillonnage stratifié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(20 itérations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 ⇨ partitionnement Kmeans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 des ARI comparant les 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A1MAAAHXCAYAAABZBgB7AAAABHNCSVQICAgIfAhkiAAAAAlwSFlzAAALEgAACxIB0t1+/AAAADh0RVh0U29mdHdhcmUAbWF0cGxvdGxpYiB2ZXJzaW9uMy4yLjIsIGh0dHA6Ly9tYXRwbG90bGliLm9yZy+WH4yJAAAgAElEQVR4nOy9eZhVxZ3//6o659z9dt/e6KYXmkU2GUUNIqKAM4nGuMWIW1xCkjGzxcTMZGZ0YjIxmYzzTTQzJuPETEyi86iJJv7iY9C4D0R0XIgEUUQQbKCh2Zqml7uee07V749z76WbRQVZGqjX8/TDvWepU/ecN6fqU59PfUporTUGg8FgMBgMBoPBYNgn5OGugMFgMBgMBoPBYDAciRhjymAwGAwGg8FgMBj2A2NMGQwGg8FgMBgMBsN+YIwpg8FgMBgMBoPBYNgPjDFlMBgMBoPBYDAYDPuBMaYMBoPBYDAYDAaDYT84JMbUvffey5lnnnkoLnVYWLRoERMnTnzf42655Rauueaave6fMmUKCxcuPIA1O/Ix2gkw2jl4HO0aMxxYjjW9vN+7x3DgOVI19tnPfpavf/3rh7saxzxGP4eeI8ozJYRg9erVH/j4e++9F8uySCQSlb/rr7/+gNdr1qxZrFy58kOXs3z5cs4666wPXyHDbhjtGA42H1ZjY8eO5a677jqINdzJkdxoHS3si148zyORSPDKK69Utj3wwAMIIXbbNmnSpPct76yzzuKnP/3pvlfacERxJL2TDMMPo58Pjn24K3CwOf3003nhhRc+VBm+72NZ1gGqkeFIwWjHcLAZrLE//vGPzJ49mxkzZnDyyScf5poZhhO2bXP66afz/PPPc9pppwHw/PPPM2nSpN22zZ49+3BW1XCEY95Jhg/DsaqfA+qZ6uzs5JJLLqGhoYG6uro9juSvXbsWIQSe51W2DR4lW716NXPmzKG6upr6+nquuOIKgEoDMXXqVBKJBA899NB+13NPLtDBFvhnP/tZ/vqv/5rzzjuPeDzOggULGD16NLfffjsnnngi1dXVXHHFFeTzeQAWLlxIa2trpazvfve7tLS0kEwmmThxIs8991xln+u6fOYznyGZTDJlyhT+8Ic/VPaNHj2aZ599FghCKy6//PK9HrtkyRJOPvlkkskkl112GVdcccURPdJstBNgtHPwGO4aO/nkk5k8eTIrVqyobHv55ZeZOXMmqVSKqVOnDgnlvOeee5g8eTLJZJKxY8fy3//935V976XTn/zkJzzwwAN873vfI5FIcOGFF3Lbbbcxd+7cIcd/+ctf5oYbbtjn33G0MNz0Mnv2bJ5//vnK90WLFnHjjTfutm327Nns2LGDCy64gIaGBmpqarjgggvYsGEDADfffDOLFi3i+uuvH+JxX758OWeffTa1tbU0NjZy6623Vsp9r3dPV1cXc+fOpaGhgTFjxvDDH/6wsu/VV19l2rRpVFVV0djYyN/93d+97+88lhhuGtuVPb2TLrvsMpqamqiurmb27NksX758yDnd3d2cffbZJJNJ5syZw7p16wD44he/yFe/+tUhx1500UX8x3/8xz7XyxBg9DN89HPAjCnf97ngggtob29n7dq1bNy4kSuvvHKfy/nGN77BOeecw44dO9iwYQNf+tKXACoNxuuvv046na488FQq9aG9B3viF7/4BTfffDMDAwOVTsmvfvUrnnzySTo6Oli2bBn33nvvbuetXLmSO++8k8WLFzMwMMBTTz3F6NGjK/t/+9vfcuWVV9Lb28tFF130nqFjezvWdV0+9alP8dnPfpaenh4+/elP88gjjxzQ338oMdoJMNo5eBwJGlu8eDGrVq1i2rRpAGzcuJHzzz+fr3/96/T09HD77bczd+5ctm3bBsCIESN47LHH6O/v55577uFv//ZvWbJkyfte5y/+4i+4+uqr+cd//EfS6TTz58/nmmuu4cknn6S3txcIwsoefPBBPvOZz+zbDTpKGI56mT17Ni+++CJKKbq7u8lkMlx++eW8+uqrlW0rVqxg9uzZKKX43Oc+x7p161i/fj3RaLTyDvjXf/1XZs2axZ133kk6nebOO+9kYGCAj33sY5x77rl0dXWxevVqPvrRj1auvbf3iVKKCy+8kKlTp7Jx40aee+457rjjDp566ikAbrjhBm644Qb6+/tZs2YNl19++T7fw6OV4aixXdn1nQTwiU98gnfeeYetW7dyyimncPXVVw8554EHHuAb3/gG3d3dnHTSSZX98+bN45e//CVKKSDoND/77LNcddVV+/ybDUY/w00/ByzM79VXX6Wrq4vbbrsN2w6K3Z8JcI7jsG7dOrq6umhtbX3fMsqN/954+eWXSaVSle9PPvnkB6rHJz/5Sc444wwAIpEIEIzUNjc3A3DhhReydOnS3c6zLItCocBbb71FQ0PDkM4wBPfkvPPOA+Daa6/ljjvu2Gsd9nbsyy+/jOd5fPnLX0YIwSWXXML06dM/0O8ajhjtBBjtHDyGu8Z83yedTnP99dczfvx4AO6//37OO++8ynM8++yzmTZtGr/73e+YN28e559/fqWcOXPmcM4557Bo0SJOOeWUff5dI0eOZPbs2fz617/mC1/4Ak8++ST19fV85CMf2eeyjgaGo15OO+00stksb7zxBu+++y5nnnkmsViMMWPGVLaNHj2aUaNGAQzxNN5888386Z/+6V7Lfuyxx2hqaqqM/EYikUroIOz9fbJ48WK2bdvGP//zPwMwduxYvvCFL/Dggw/y8Y9/HMdxWL16Nd3d3dTX1zNjxoz3/P3HEsNRY/De7ySAz3/+85XPt9xyCzU1NfT19VFdXQ3A+eefX/Fq/Ou//ivV1dV0dnYyffp0qquree655zj77LN58MEHOeuss2hsbNzn32ww+hlu+jlgnqnOzk7a29srD3V/+d73vofWmunTpzNlyhR+/vOff6jyZsyYQW9vb+Xvg77M29radtvW1NRU+RyLxUin07sdc9xxx3HHHXdwyy23MGLECK688kq6urr2WkY+nx/ifn2v65WP7erqoqWlBSHEe9b3SMFoJ8Bo5+Ax3DU2MDDA5s2bWb58OV/72tcAWLduHb/+9a9JpVKVvxdeeIFNmzYB8MQTTzBjxgxqa2tJpVL87ne/o7u7e7/rMm/ePO6//34gMOSuvfbaD/XbjmSGo14ikQjTp0/n+eef5/nnn2fWrFlA0IEqbyt3QrLZLH/5l39Je3s7VVVVzJ49m97eXnzf32PZnZ2djBs3bq/X3tv7pNwJG6zRW2+9lS1btgDws5/9jFWrVjFp0iROPfVUHnvssf3+/Ucbw1Fj8N7vJN/3uemmmxg3bhxVVVWVAb/B753B7UkikaC2trbSjpl3zIHD6Gd46eeAGVNtbW2sX79+r527MvF4HAhe9mU2b95c+dzU1MTdd99NV1cX//3f/83f/M3f7FM2kQ9CPB7f6/XLDO5s7itXXXUVL7zwAuvWrUMIwY033rjfZe2JkSNHsnHjRrTWlW2dnZ0H9BqHEqOdnRjtHByOBI01NjYyd+5c5s+fX6nztddeO8Sgz2Qy3HTTTRQKBebOncvf//3fs2XLFnp7eznvvPMqz/X9dLonjV588cUsW7aMN998k8cee2y38ItjieGql/K8qUWLFlWMqVmzZlW2lY2p73//+6xcuZJXXnmF/v7+SshOWR+7Pv+2tjbefffdfa5PW1sbY8aMGaLRgYEBfve73wEwfvx4fvnLX7J161ZuvPFGLr30UjKZzH7//qOJ4aqxwez6TvrFL37Bo48+yrPPPktfXx9r164F2Gt7kk6n6enpqURlXHPNNTz66KO8/vrrrFixgosvvviA1PNYxOhneOnngBlT06dPZ+TIkdx0001kMhny+Twvvvjibsc1NDTQ0tLC/fffj+/7/PznP2fNmjWV/b/+9a8rE2VramoQQiBlUM3Gxsb9euHvytSpU1m+fDlLly4ln89zyy23fOgyy6xcuZL//d//pVAoEIlEiEajlfofKE4//XQsy+LOO+/E8zweffRRXn311QN6jUOJ0U6A0c7B40jQ2Pbt23nkkUeYMmUKEDQc8+fP56mnnsL3ffL5PAsXLmTDhg24rkuhUKChoQHbtnniiSd4+umnK2W9n073VNdIJMKll17KVVddxfTp0yvhYsciw1Uvs2fPZsGCBXR2dnL88ccDcMYZZ7Bw4UKWLl1aMaYGBgaIRqOkUil6enr41re+NaScXa99wQUXsGnTJu644w4KhQIDAwNDUq6/131KJpN897vfJZfL4fs+b775JosXLwaC0eNt27YhpayETB/od9qRynDV2GB2fScNDAwQDoepq6sjm81WPA6D+d3vfscLL7yA67p84xvfYMaMGRVvQ2trK6eeeirXXnstc+fOJRqN7nfdjnWMfoaXfg7YW82yLObPn8/q1asZNWoUra2te83+cffdd3PbbbdRV1fH8uXLmTlzZmXf4sWLOe2000gkElx00UX84Ac/YOzYsUAQXzlv3jxSqRS/+tWvgMANuGjRon2q64QJE/jnf/5nPvaxjzF+/PgDurhZoVDgpptuor6+nqamJrZu3cq//du/HbDyAUKhEL/5zW/42c9+RiqV4v777+eCCy4gHA4f0OscKox2Aox2Dh7DVWMvvfRSZU2OyZMn09DQwH/+538Cwcjjo48+yq233kpDQwNtbW3cdtttKKVIJpP88Ic/5PLLL6empoZf/OIXXHTRRZVy30+nf/7nf85bb71FKpUaMro3b9483njjjWEVPnE4GK56mTlzJn19fZx22mkV71J9fT0NDQ2MGDGiMjfhK1/5CrlcrjJP6dxzzx1Szg033MDDDz9MTU0NX/7yl0kmkzzzzDPMnz+fpqYmxo8fz4IFCz7QfXrsscdYunQpY8aMob6+nuuuu46+vj4gmGc6ZcoUEokEN9xwAw8++OCw6gAdToarxt7rnfSZz3yG9vZ2WlpaOP744/cY+n7VVVfxrW99i9raWl577bVKWFYZ8445MBj9DC/9CD3Yv2Y4YjnttNP4q7/6Kz73uc8d7qoYjjCMdgxl1q9fz6RJk9i8eTNVVVWHuzoGg+Eo4/nnn+eaa66phLIbDPvCcNWP8bcfofz+979n8+bNeJ7H//zP/7Bs2bLdRh8Nhj1htGPYE0op/v3f/50rr7zSGFIGg+GAUywW+cEPfsB11103rDrChiOD4ayfA5Ya3XBoWblyJZdffjmZTIaxY8fy8MMPM3LkyMNdLcMRgNGOYVcymQyNjY20t7d/4CUADAaD4YOyYsUKpk2bxtSpU7nnnnsOd3UMRxjDXT8mzM9gMBgMBoPBYDAY9gMT5mcwGAwGg8FgMBgM+4Expg4At9xyC9dcc83hrobhCMXox2Aw7C+33nor11133X6dO3r0aJ599tkDXCPD0cb69etJJBJ7XfS5zL333vueGW4/8YlP8D//8z8HunqGYcyxop2j0pja1wZi4cKFSCkr6RxbWlr45je/eRBraBjOGP0Y9pUPq5nW1lYuv/zyyvo8hqOX/dFKa2tr5bvrulxyySWcccYZ9Pf387WvfY2f/vSnAKxduxYhxPsu5GkYnnzY90gikeDCCy884PUaNWoU6XQay7I+VDlPPPEE8+bNO0C1MgzGaOfwYhJQlGhubq4sXNbR0cGsWbM4+eSTh9UKy4bhi9GPYV8pa0ZrzcaNG/nJT37CrFmzePzxx/noRz96SOrgeR62bZqBI4VCocDcuXPJZrM8/fTTxOPxw10lw2FmcNuzv5j3wLGJ0c6BY1h7pjo7O7nkkktoaGigrq6O66+/HoA1a9bwZ3/2Z9TV1VFfX8/VV19Nb28vANdeey3r16/nwgsvJJFI8L3vfW+frztmzBhmzpzJW2+9Vdl2ww030NbWRlVVFR/5yEd2W7Qsn89zxRVXkEwmOeWUU3j99dcBuO2225g7d+6QY7/85S9zww037HO9DPuG0Y9hXzkcmhFC0Nrayre//W2uu+46brzxxsq+t99+m7PPPpva2lomTpxYWTgRIJfL8dWvfpX29naqq6s588wzyeVyAPz2t79lypQppFIpzjrrLFasWFE5b/To0Xz3u9/lxBNPJB6PGy/GfnKotZLNZrnwwgvxPI/HH3+8YkgNDhOePXs2AKlUikQiwUsvvQQEi3ZOnjyZZDLJ8ccfz5IlSyrlLl26lBNPPJHq6mquuOIK8vl8Zd9jjz3GSSedRCqVYubMmSxbtqyyb/To0dx+++17PfdY5nC1PWV29WbCUM/FLbfcwqWXXso111xDVVUV9957L2eddRbf+MY3OOOMM0gmk5xzzjl0d3cDu3s87733XsaOHUsymWTMmDE88MADQ67193//99TU1DBmzBieeOKJyvazzjqr4kUth3Xt7diOjg5mz55NMpnkYx/7GF/84hePiXB4o50jVDt6mOJ5nj7xxBP1V77yFZ1Op3Uul9OLFi3SWmv9zjvv6Kefflrn83m9detWPWvWLH3DDTdUzm1vb9fPPPPMkPJOOOEE/cADD+zxWgsWLNAtLS2V76tWrdLNzc36ueeeq2y77777dHd3ty4Wi/r222/XjY2NOpfLaa21/uY3v6lt29a//vWvteu6+rbbbtOjR4/Wruvqrq4uHYvF9I4dO7TWWheLRd3Q0KD/8Ic/HJgbZdgjRj+GfeVwaqbMc889p4UQOp1O63Q6rVtbW/XPf/5zXSwW9ZIlS3RdXZ1evny51lrrv/mbv9Fz5szRGzZs0J7n6RdffFHn83m9cuVKHYvF9NNPP61d19Xf/e539bhx43ShUKjUderUqXr9+vU6m80ekHt3rHGotVJfX69nz56tL7zwQp3P54fs/+Y3v6mvvvpqrbXWHR0dGtDFYrGy/1e/+pVubm7Wr776qlZK6XfeeUevXbu2UpdTTz1Vb9y4UW/fvl1PmjRJ33XXXVprrZcsWaIbGhr0yy+/rD3P0/fee69ub2+vXP+9zj2WGQ7vkT1tH1x2uc155JFHtO/7OpvN6jlz5uixY8fqlStXVr7feOONWuuhukqn0zqZTOq3335ba611V1eXfvPNN7XWWt9zzz3atm39k5/8RHuep3/0ox/pkSNHaqWU1lrrOXPm6LvvvvsDHTtjxgz91a9+VRcKBb1o0SKdTCYrOj9aMdo5crUzbI2p//u//9P19fVDGoW98cgjj+iTTjqp8n1PonovFixYoIUQurq6WieTSQ3oT33qU5XOx55IpVJ66dKlWutAXKeddlpln+/7uqmpST///PNaa63PPfdc/ZOf/ERrrfX8+fP15MmTP3DdDPuH0Y9hXznUmtlTQ7ZixQoN6A0bNugHH3xQn3nmmUP2/8Vf/IW+5ZZbtO/7OhKJVDQ0mG9/+9v6sssuq3z3fV83NzfrBQsWVOr6s5/97APX1bA7h1or4XBYO46jH3744d32v58xdc455+g77rhjj2W3t7fr++67r/L9H/7hH/Rf/uVfaq21/qu/+iv99a9/fcjxEyZM0AsXLnzfc49lDlfbU/576KGHPlCHeNasWUP2z5kzR//Lv/xL5ft//dd/6Y9//ONa6907xNXV1frhhx/ebTDmnnvu0ePGjat8z2QyGtCbNm2qXGNwh3hvx65bt05blqUzmUxl/9VXX33UG1NGO0eudoZtmF9nZyft7e17jMXcsmULV155JS0tLVRVVXHNNddUXIr7S3NzM729vfT399Pb20s0Gh0y2e32229n8uTJVFdXk0ql6OvrG3LNtra2ymcpJa2trXR1dQEwb9487r//fgDuv/9+rr322g9VV8P7Y/Rj2FcOtWb2xMaNGxFCkEqlWLduHa+88gqpVKry98ADD7B582a6u7vJ5/OMGzdutzK6urpob2+vfJdS0tbWxsaNGyvbBuvNsO8caq3U19fz4IMPMm/ePJ566ql9ruuedFKmqamp8jkWi5FOpwFYt24d3//+94for7Ozs/Jeeq9zj2UOV9tT/rv88ss/0Hl7egd8kOcZj8d56KGH+PGPf8zIkSM5//zzefvtt/daBrBXXezt2K6uLmprayvb9lbfow2jnSNXO8PWmGpra2P9+vV7jOf/2te+hhCCN954g/7+fu6//370oLWHhRAf6trV1dVcddVVzJ8/H4BFixbxve99j1/96lfs2LGD3t5eqqurh1yzs7Oz8lkpxYYNG2hubgbg4osvZtmyZbz55ps89thjXH311R+qfob3x+jHsK8cTs2UeeSRRzjllFOIx+O0tbUxZ86cIY1dOp3mrrvuor6+nkgkwpo1a3Yro7m5mXXr1lW+a63p7OykpaXlgNf3WOVwaOWSSy7h7rvv5tJLL2XBggV7PGZPZbe1te1RJ+9HW1sbN9988xD9ZbNZPv3pT+9zWccSw+E9Eo/HyWazle++77Nt27Yhx3yYa3384x/nmWeeYdOmTUyaNIkvfOEL+13Wnhg5ciQ9PT1DfsPgNvJoxWjnw3O4tDNsjanp06czcuRIbrrpJjKZDPl8nhdffBGAgYEBEokE1dXVbNy4kdtuu23IuY2Njbz77rv7fe10Os2DDz7IlClTKtezbZuGhgY8z+Pb3/42/f39Q8557bXX+M1vfoPnedxxxx2Ew2FmzJgBQCQS4dJLL+Wqq65i+vTpjBo1ar/rZvhgGP0Y9pXDpRldyub3rW99i5/+9KfceuutAFxwwQWsWrWK++67j2KxSLFYZPHixaxYsQIpJZ///Of5u7/7O7q6uvB9n5deeolCocDll1/O448/znPPPUexWOT73/8+4XCYmTNnfrgbZKhwuLTy6U9/mjvvvJNPfvKTlesNpqGhASnlkPKvu+46br/9dl577TW01qxevXqIsb03vvCFL/DjH/+YV155Ba01mUyGxx9/nIGBgf2q+7HC4Wx7ykyYMIF8Ps/jjz9OsVjkO9/5DoVC4UOXC4GH5NFHHyWTyRAOh0kkEkh5YLuS7e3tTJs2jVtuuQXXdXnppZcqg5NHM0Y7H57DpZ1ha0xZlsX8+fNZvXo1o0aNorW1lYceegiAb37zmyxZsoTq6mrOP/98LrnkkiHn/tM//RPf+c53SKVS3H777QBMmTJlt6whg+nq6qrk2m9vb6enp6dy/Mc//nHOPfdcJkyYQHt7O5FIZDe34Sc/+UkeeughampquO+++/jNb36D4ziV/fPmzeONN94wIVqHCKMfw75yODVz6qmn8sYbb7Bw4ULOOeccAJLJJE8//TQPPvggzc3NNDU1ceONN1Yatttvv50TTjiBU089ldraWm688UaUUkycOJH777+fL33pS9TX1zN//nzmz59PKBQ6GLftmORQa2Uw8+bN4/vf/z7nn38+r7766pB9sViMm2++mTPOOINUKsXLL7/MZZddxs0338xVV11FMpnk4osvpqen532vM23aNO6++26uv/56ampqOO6447j33ns/UB2PZQ6nNspUV1fzox/9iOuuu46Wlhbi8fhuGdr2F6UU//7v/05zczO1tbX8/ve/56677jogZQ/mgQce4KWXXqKuro6vf/3rXHHFFYTD4QN+neGE0c6B4XBoR+jBfkLDQWP9+vVMmjSJzZs3U1VVdbirYzjCMPoxGAwGw7HKFVdcwaRJk/jWt751uKtiOMI4FNoZtp6po4myNX7llVeajrBhnzH6MRgMBsOxxOLFi1mzZg1KKZ588kkeffRRLr744sNdLcMRwOHQjlm2+CCTyWRobGykvb2dJ5988nBXx3CEYfRjMBgMhmONzZs3c8kll7B9+3ZaW1u56667OPnkkw93tQxHAIdDOybMz2AwGAwGg8FgMBj2AxPmZzAYDAaDwWAwGAz7gQnzMxgMBsNRxYFK5XswGc5rfQ33gJWjPaubwWA4sjDGlMFgMBgMBsMe0FpTNi33Zv4OZ8P4WOFgLGBrMHxQjDFlMBgMBoPBsAtaa5Ty6XhjOT07+ki1NqO0QgpBTSqFlJJYLEI4HEGIYNZE0I83nflDQdmAUkqhfIWvPIQQ2LaDlNIYVYZDhjGmDAaDwWAwGPZAPpPlF//vNlRTC/XjRyOkwJIS27HRWpEpdNLaOpqZp55DfX0dtuVUDKu9cSR08suGynCsa1A3Tb6QZ/269WzYsInu7T0oVSCb38HsMz7KuHEThmXdDUcnxpgyGAwGg2GYUe4IDv5XCDGkk6u1HvJnOPCEo1GOP+8TLO9YS8F1iYTD2KFgzpYQAs8N8corL9PxzkYSVSFGtY5n0oQTCIXC2LZNNBrFtm0sy6r8q7XeY0d/Xzv/B8vgKZc7uJ77oq/BOn2/4z5IPXbF8zy2bNnECy8+z9qOTqpr6qmuTiFFmEwmz5q1KznuuIkfuL4Gw4fFGFMGg8FgMAwDygbT3kKUdu2k7npMEJamUEod9LoeCwghsGyb6WfN5vXVq0kPpFHKJxSKEomGUcqnvnYUqWQjWimU8lnbsZHOtZtBCCxL4jghEIJwKEQ8Hsf3fRKJBCNGjKCmpqZiZMXjcWzb3nldy0LKsodLozX4vo9SaogGpJSDjgu+IwDNboa3kHK3AEStNb7vDz2fwGAZfAylmWNSSrSmojHXdSkWi5XvkUgE27bJ5XJ4nodSCoFAoxFCo5XGcUIkk8ng9wqB8n2oDBYodKnurutSKBQoFArk83kGBgZwXZe1a9eyYeMGPM8jWZ0iEomifEU4GiKRqMe2IhVD0MylMhwKjDFlMBgMBsNhpNwhHtzZU0rhugXS6TSZTLrSifZ9H9/3cJwQtm2TTCYJhcJEIjs9IEGHV+/W8TbsH4lkAsux2bZtG7FsDFuGCIUdopEIlmUhRBLle3j5PDs615Lu2gKRGC0nTyUci+H7Hlpp0tkcRbfI9p5eOtauw7IsfF8BmnA4hF3yWklbkqqqpqamlngsTjqTZkfvDvr70+Ry2VKooQ0CHNsmFAoFxgNQXV0NaHzfw3W9iq5ct0gsFsGyHHylECXjyC0WyeXy+L6PlIJEIo5Simw2R7HoopRG+T6+KlL00rh+AaEgHqtDCgfP83BdF18FeguHw1iWRT6fD7SnNVr7eAUXIcAvFtHpfhKxBNWNjYQSCXp7+5CWJBwOkXMLaARaBcZjsVjE87yKji3bwrni3YkAACAASURBVLIsLEfjhAVV1TGi4QTFokuh4FIseoRDMWDonKrBBqfBcKAxxpTBYDAYDIeYPXmh8vk8fX29bN26he5tW+jt6SGdSeO6BaSQIATFYgEpBEJaaK3wlY9t2zQ2NjN+/CTa2tqJxmIVA22wUWUMq31HCEFVMklL0wjWd7yLm88TjUaIJaJEwg4D23fg5/NIAZue/z35NR2oUIIRc2aTStURjkZR+Git8bwgUULwPBSe56MDFxLKc4PtaJTw6e7ZRueGteRzeULhKPFkNZZ0iCUSBG4nCWiEBNd3wQ+Mnmw2S9F18VwXy7Yp5nJkOjvx+tMQj1I1diyRZDVSUNKRjbQsLNvC1x49fb2Bp4jAO9Wf7sH3CmzpW0VPbye2DNFUN55opB7bEUQiEaKxGAgbIQRK+fhKEY7GQGt8N4+bz5HpHyDb24u7cSNe53q2WzZWSws1U0/EdmwsIclmBNoKBgQsy8ZxHMLhMEIKtFKkM31ISzNQ6GJVxwKKfh9TJ36S8aPOKN1fj6JbIJlIAjvDFI0hZTjYGGPKYDAYDIZDSNBZtICgw5fNZli/di2r16wi3deH9hVOyMGybFLJKhACrYPObznkS4hSFjMVeKqyA30s++NiOtaspLWtnZHNbaRSNViD5unsGtJl+GBYlsXESRNZtOgFhJAUC0UKhTzFYgzt+3S9+ge83l5UJkd0/BQap32E5imTiCWT2KWwOI1G2YEXqhyuV34WWityBZ/e/h3Eogmy2R66tq6ib2ArYaeaSQ0zqU3VgN5peCutS3oAjYJSeUor8gNputd14u3oJb++E3d7D3Y8QeT4SVRV1xKJxUoGlI1WgUFmWRLw8bWPVyxSLLoI4ZNMxOjLZNDCY8Lo01BKI6WkJ7OWqmQ9I5Lt2E4ESmGEaEqa9Bno2c62JX+ksHVL4AmLRiBfIFQ/AhmLIZ0QftcmnIY6wrV12OEwlmVjOWEsx0EKiZAgJGiviONY9Kd3sK17DY4TorZmMs1Nk0tGnMLzPdyCGxhgu4T0mRA/w8HEGFMGg8FgMBwCpJSlsLBgLkcmk6ajYzXrOt4lO5BBWhaxaIxQKISUAiHkTg+WkKjKPJBgXgkEoV1KazSl9NDFIuveXcPGzvXU1tUzsrmVuoZGIpFIxQvm+77xUr0PuyZ3GH/ceKLRGFpppJAU8y7pgX5Clk3d5ElsW/IG9VOnovr7yHZ2sEUq2k6cSjiZBETFS6i1wvMDY0P6BYpeEeUXcSIOVk6yav0rFLw8Qmsa64+jpXEcddVN2LYD2qrUb2cCEgVak+7dQf+aNeS6t4HWhKMJdC6LEwoRnTwZ4ReRhSwDb6/AmTCeeNNIbCeEVhqERgpQwmcgs4N1W14nl80jcfC1CxIs2yZT7MGybOKhFGErytpNS0nnuzl+7CwsYWNZQYZDgEI+z7alS0m//H/IbB7lFfF8HyE0ShVBOIBEOxbpZIL4lCmMmHk6TiSKEw5j2U5gLErNhs3L2bT1HcJOgrATpb5uFI1yNNVVjbjFPAWZx9dFcrkcWmtSqdSQewTBwEP5/5LBcKAxxpTBYDAYDAeRXRMKDAz0s3r1St5d8w75bJZoJE4ikcCybKQUWJZdCk8SIERl0r/UOggLwyrNRQk8VFJpfO0DGuk4BJaWYnv3Nnp39BCLJ2hpGUVL2yicUKg0V8cYVHtj1/sihKCqqoq2tha6NnYFxsvGdWx7axkiVyBcVU2hayOb3lyMyBWxnBA7qlIUzxtg0jlnE4o4Je+gQCkPiWJ7XxfvrPsjOTdLyI5iWTYhJwy2T9RJELGSaDRrNy9ja/9aJo8+nVgoVTEQLEviK4XyfXo3rOXd3zxCYeU7qOwAyiugLQvh2Gg3j/aLCG0hnSgymiQ7YRITP3MNkboowpal2VMa7edZ0bEQz/NoaziedVteY3tfR7C2lpRs2bEdX3s4VoIpY89lwphpvLVmEWNaT6A22Yy0rMpcJ6nB374Du+iD8lFFD1l0QRVQ2sUSFhoJBYkoZsktKdCXSJKYNas078pGSkk6s52Va19gTMvJRENxNm17G18JQOJ6BTyvSMSJ01Q/mUI+QzQSJplMDsmCuafshAbDgcQYUwaDwWAwHCQGe6N836ejYzV/eO0VCrk8yVicmlQdISeEtC2kCOY5WXbJI0XJ+yBAqMAPpSll6tOlT1qjhMLSAkpzc4LMaBLHDrwhhXyW9R2r6e/vp33sWKqrU9i2XQk3M7w/4XCYP5nyJ2zu2kQx30/vwmfx3l2BjSIjJbKUAMISIcKxemxpsX3pMvIzZ2KHqir32cenL7OZxW/Op6HuOBob2ti47W16s9txRBilFQW/mwHt01x/PO0jPsLi5Y8TcqKcNP7PsKQFSCwp8ZVHvujS+dwC3LfeQecG8IoDaDePUnlQfqAdKdEyQggLS3oU162jv7OLVNPIneGmKArp7fQOdHLyhIvY1L2S9Vv/gKcyKOWjlB+sn6XB9wt0977L6OYTECg8zw08ZwK00GgtEI5NtK4OV1ogZDA/SxB8RgIKKRzQEqUkwi2S6ViLOv10bMvCCYWC/zPaw7Jt6mpbWbL8N2zpWYIQEWLhanyVo2XE6eRymkxmB15RUN9UTzgcHvLsdl1WwGA40BhjymAwGAyGg8BgQyqXy/H6stdYvnwZyViCkY0jcaxg8r9t2UjbCrxMiGDuiRAIKHVgyx6pYIK/1gqlNCiFBqQlEZrATQWVRAYIC8sK5lkp7dPb201+RZbRY46jYURjpW4m69+eGezFCOZNTeD3v19AYf1acmvfwXYVSgAohAQpQctikEzC8/G9YsUD6CsfjY9C8W7nH7HsBG1Nx/HisvvYsn0VSrhIoYLEElIjcBjIdzO69U9oSLWQy/eX0qiHSp5HEEjc/n6yHeuQJS0IDRoftMLXQZZ0tEYgkaUkEQiJHQ6XwkllRQOWtBGAE4rgaxcpLYSSSOGDDDLsaW0hZYRkfASuV0BIm3ispmSUBd5SaQmUE6J28gR6//g6olhEOAq0D55AKAkIkDYaCyEshLBB68CQcsLBtYUgHksSDiXwfReli4DGLW7GLW5Ca4G/STNu5Hlksmnwo4wfP75iIL7X8zQYDiTGmDIYDAaD4QBTDusTQtDb28NLLy9i86ZNjKgfQVWiCsuyse0glCnI1LdzBF2UDCmEAA2WLO+XldToyvexlKbo+6VVfCBkySCVtZQVr1apoEp5rlug493V+J5H48jmSuihSUyxk8EL1Q4ODVOeD36R3LtrUHkXrQi8gyIwYso545TvoYBQbT3SdlAatA68RJ5fZFN3B62NJ7Cjfz1be1bhqxxKePhCIZAIX5SeWGDAFNwsI2pHIZ0wjm0jhcD3PfABIdF+OdW5CELnhI2QXuDFEiCkg20nkJaDlhpZP4JUSwvSsoKwUhmcE4vWEI/W0d23ltbGKWzY9gbZvMZXXmDES7CsEDXJ0YxuPoWNW9+moaaNVLIG27ZK869AS4lGM2LceHo/Mo2eFxeV7owE6SJUKLi/lJJW2A44IeKjxhBNVGM7DpYVlBEPJ6lNNtPXv4nGuuPoGViDp11QedA2xWIWz3MpigJRK05zc7MxmgyHHGNMGY5qdCkanF0GXfe02OUHZX9XbT/QmAbDYBieDF43qrd3B79f9L+k+/pobmohHovjlDqLUg5KKEAQjiUHTZIPRudlkLnP98kXXHyvGHSAbQcbEF6poxukjAOpkCUPlhBB976cFAAh0VqglUfn+g485dPc3FoZyTcGVcDe3uHbtm/HL7h4PduDRXSh5BEM9itACgIXVSRK9aRJWCErSO2tyynQfQp+nlDIwVcuunS8g4MWPkI4IGwcK8FxI0/F9dLk3QJtIyfiWIE+AgPYRghJPJUi1thErrsHy1Y4GrQMwgW1EgjhISyB5SSQjoNOVtE8ZzbVTSOQUmBbFiAQUhCNJpl83CxeX/kMqeNGMm3KpXRseI18fgDHDmNJh6pkA411E+nu20A208/0Ey4gFIoGxrssZZyUgXdVSslx53yUd22Lntdew+/rRRYLJU8rCK0AgQqFiYw7jlGzziQaiwf/d2TgkbWdMONHn8If33qGtpET2drTwdbeN/G0B5YDhBDCCryrvkssEjno+jAYdsUYU4ajm1Kb6Cufwe1jeTS2bI8opVCVA0qx3eVsWaVMWpUomsrE73Ja2p2jlwIRZNYqr+KORmlQWuH7QRiGUhpfazwVdI48pfBKIRoagVcKCfGVxvX80jk+Ek19PE5zqpp4JIwujzYbDIZhQznZhBCCgXQ/i15cSC6doWlEM7FoDCcchFZZcue8KFF+54hyGRJhSaQWDKTTrF/fQe+Obnr7duAWPRrqRzBh4vHU1dRiWTZFv2RQESSjUKUFWLXWwXtNCZBWJdGArzRCarZs2ojv+bSNGoVl2SbcbxcGZ3/TWpPNZCgWChRdFymCxyVLf8HzC0LXRCRGePxEmv5kMtKSwf22gudsS4vqWB1bu9cxcew0RtRMpCe9Fny/dD2HkFPF2JGnMmrk8axY+yrjWqcxor4Fy7YROjBUBBoLSSxZRcufnsXqrs2wowdbCpRnIUuPUQoReH5sG5GsomH2WYyZdUZl/SYpLXylQAjscJgx7R8hkxvg7Xf/j5rqRpobJqH8YF6UlOAqj3c3LCUaquKk48+junpk0BKVMgKW75tEYtk2VbW1TDrvXPpOOJEdazvIdvcExqYAN92PdEIkW1pomDSBqhENWHZg3AFY0kJbmoa6dsaOOpkNm1dw/JiPEu1KsbX3LbK5fmKhEVgyjEQQTyYIhUOHViQGA8aYMhwDdHZ388Lytykojac0QkBDbS3K94iEw3hK05vJsCOTrazb4jgOQghsKYmHw0QdC6UFlhBUxyPUxhMUXJdsoUA0HCJsO2QKeXoyWQZyBdLZLJmCi7YsFIKBTJpsLh9MqFWKnFvE9Tyy+TxWKBSsTh+PYTshBIJcJks8FsUOOeQKBWzbQXtFVCHPWRPG8emzzsSxxE5r0GAwDAvKhlQ2l+GVV18kl84woqGJaCxKNBzBsaxgPpQMpuHL0gT9QVOeggx+pRC/LVu6WPLHF/EKRbKFArYToqamlkg4irQckAqkxPO9ICxNgrAkeD4KjQwmsZQGdnRp8AfKjqzt27ZgWRatbaNMlr8SO9OOD02PHg5HENJCSImlgw6UCB4nQgqE5eCEq3FajqPtnI8RqYqVztUggtBLaYUZ23Iyr731BDU9TZw25Uq6ezpwi3kcJ4IlbeKRGoqqwPKOxbSMOJ7jJ8zEshyQEo0IPGDSQmkfy7ZpP3U6AJ3PLsDdvBlRdBGOjeWEwFfISITwyGaapk+n+eQTCMfiJa9oMPAnSkkq8CFiRTlp0p/R0jiZLds7cAtZIpEQ4VCCwINlER9VTXW8gZATxi6Fs/rKD6JSdWlYUOxcT03EY4SOG0Pd2NGokr601ijfKyVccZCWDDxapXBWUXkOIC2b40adDBI61i+ltqqdETXj8YoeYTvBlm3riVfVU9NQZ4wpw2HBGFOGoxatNUXf47llK3h1/UbC8SjK88kXivgbNpPLZrEsC7foYdkSy3HwXI9MJk0kGglGHaUkm8tjC0EoHEYrTT6Xw0agCBYJlELgeR6+1kjbIRwKoTwPXykSySpsy8JzXXyliMbjIAT5okLqYBTTDoWD1eKVwtKacDhE3EmSSsZJRCNBuI60KHqaTZs3s37rdjzfCzplBoNh2FCeJ+W6Ln/4wyvs2N5D04gmYrE4tmNj2VYl9C4wuiS2lAhZ8nGIcvrmYL6IEIK62noa69vYsmUrtu8yefwopkyexOo1b5NMVjF69Dgs2y4t7Bt4xJUSKCEJMgYQhJcFOyi763XZg2U7bO/eRiKZpKamdtB6SMe2QbUnRjSMwAlFsKKRIOGELhlRUoItsaO1hEZNovWiC2kYNyZIcV+eEwfB/CXLorVpCp7vs2bDUjZtWUckEkNpRc4tIKRFT18PyWQ1H5lyHo11owg54eAagFXyiAlAS4EQFuFohDGnn07DpEkMdG9HFT2sSDjIsKcUdiRCJBHHiUSwQ3Ypa2RQSiWFuCYIORQCIUI01o+ioaYl0GMpusKxbShFXwQyUkhplTytFr72d4acioqjFdtxEFaQ3MJXCq18tK8RBFn3LCnxSutASRlkvRRSlkJcAx06TpgJo6fRkBrF+k1vs6O/i1xugO78OiQhkomawNAVlgmBNxxyjDFlOCopdwTSuTydPT3Y0RiW5RAKO0i7SMFz8R2FV3SxLYtQOIzjOOSKWZKxOOFIiEKhgG2HsOIWIdvB94IJwuFQmHDIQfkKKQWFfI5wKAQIYvE4FppEOELEkcSjIWxpY5caLRFyKBQ9CsUikZCDRmMjiIQcwo6DXZoLYYnSyJ0CJQVFLwjzGzG6FV0o4CvT0TEYhhPlzH0AHR1r2LhhA81NzcTjiWAyfWm+jBYKtMArheIpaWHZDo5tBRn9SuUJKSnk8yx/awkLX3mC/oEcZ505g1jS5/mXnmbdu2uprkoSjVxJS1s7quR1L+ecCAKtgvDlIOFccD00pfC/wPDyfT9YQ2jzJuLxBKFQKMg+Z+ZPAUPnpoajEXAcnKY2Clu7sLTEilZhJ1OEahqpmjiJ1jPPpH5UMA9NOjbSthHWoFT3aJxQhOPapzGqeQrZXBpf+YQj0dLCvBrbcohFEzh2uDTfSu0M6lZBnQIvYzDXCa2xbYtETQ2JmpqSISMq6dgtqxziCWW7rnyMLoe0D16LCYGUIIWN9n2U1kgtKx67ckiqLBkuQgTpLyxhBaF5Zc+TVoPKCy5kKYnSFkr6KN8vhUZagSeWctbDnRq1ZJD5T2uFY4WpS42kKtFAoZBlIL2DHb1bcKw4hbwiFBqaEt1gOFQYY8pw1FGeJ7B+2zYeXvQSazZupqquDkuC5xYIWSFi4RCjklGSkRAK0EIEk7sTMSIhm1gkjK8UvtJIIBqN4Hsetm3husGii8r3cRwbVVo405ayMvImhSRbKOB6HoVyg4FC4hMSEIuGsR0b1y3i+R4FZbO1tz9YId4Jk8nnKarS5NzSqKDWPjHLpj1so83aMAbDsKI8DzOdSbNi5XLqauuIRiKVji8IPK0QWuNrVUozrbClhW3bwaKtkQiObeOEHBzHoZDL0bmhA5XPMSLZQHbA5a0Va4iHa2kZOYqB9DYymR1Y9tjgPeGX0nMLQZBRXSFKRpaQEq1U4JEq1UOXw/6AfD7P1i2baWltq3injuU1qPbk3bAtC4RFYspUouE4thYkxk0k1d5WMmSqqUqliISjJVePDjxXpbA1gmYgKFtKYtEksWg1WoMlBcig/bKkhcamlCgfIBi8s6ygvdKghUSLIKSOUnnC0lilTHpBZny583fssmCt0mXjW1eM7/LcX6VUUFU/mOurlMKyrYoeyt62QPOBtncaWgKtS+1dqS3WKpgP5pUMdAGl36JLySbAUkHCCXxKntpAn57vV641ONOlbYVJxGuxZZR8oUA+t4NEImG8UobDgjGmDEcnWvPa6g4WvrmSZDQaTMYOOeQzOfxilvrqBEoKCr5PNBxCCghbIRSCvFskm88TDocp+h7FoktfNotbMooyuRyu62JZwaKXnga3kEcLgSolkPCKPp7WhGMx0gNpYrEIISdELp8jGovhekUsaQXrelgSRQZHWkSiETL9Azi2jWVZFLI54vEEEStIt6uVoKt3gJzrkozFDvddNhgM7Mzep7Vm1aq30Z4mUZcIQvlKxwTZ1TQKjfI8iq5HsVhEaR9NkKEtFAkTj8dJJgJvlkATdTLM+MjJTJ16Nj3bl2P5yxjZPptYvJ1VK59i4rgmYpEweeHjui5SiCA9uvZKawKB9nUwxwaFFhqJj6+C9NrlsEMpYMeO7SSrqqmurkZKeUwbU3siGotiOyHsWJSqmUHmuVgsRiQaJRaPE4pESqZpMBA2uFuvkZXkRYETSOD7wf2VUuL5GhTYwcJQIEuJjBCowPJG+QQL4hKsLQZ6UCZHjRYiyDAodoaM7imGQUiBrwMPKaKUQKNUVnler+/5Je9kyXXl7TxX6iChht7FQNu5MK6qJHySQqCkrMyVKpenfB/luxQKBXzlEotUY8lQxUArJ3nyfT+oYymhil9KklL+/6R14G1VyicSjRpjynBYMMaU4ehEQC5fwJYSjQIrWIPFC4fxPMVA0Wd7NkfRK+L7CguBp308z8MWEqRVacCktPC9Io4TLJiY6esjEYuRjEVRrosjwA6FcItFIpEwyvNwpEU4GiUSdijmU0TCDuGQgyUFRaXxSyEYtu0gdDCaaAuwLEncrkMIQdgJwgDdoo/WfjDRVyl6eyOYKD+DYfhQ9kr19vXyzjurqK+tI+Q4wXZdWkRXA76P5xVxiy75XJ6CW6Tg5vE9P/AGWBbhcJhUKkUqVU1/dwfh4jOMHdNOY8MFbF73f4xp+F8STphw+Gqi4hls3UXY+QrCag7W+vEVnq8oljq/QYc3yCBqCYGvfKSwsaSNJ+TOUCwZJL3o3raNeDyObduDOscGgEgkQigcCpIrhENIO1hsWdp2yQO1M5RPIipzpbTWpex/ouT5CdZuomI4+EgRrPlUPoZSyKYakhBEobWsZCopew/LkXp7NiQCw0RphURW0o5rP3juWpUMLhFEVQjAzeZ4e8H/Uujro2pkM3XjJxCvrakMGmBZDJ6yu2uijnJYntIKWU7mASi/iBBBtr6BbDfLVy9kc/c7SBnhjKmfpq52ZGlQQpXKKHu6FJ6nyQ3007Ohk1hdPeF4At/3KxkohQjmbRkMhwNjTBmOTjQko7FgXQ5L0lpbgxV2qPEBaVH0PUJS4npeKexCoz0PW0ocSwYZ/exgHQ8pBY6USAHFooduqkdpglAd4gjAkSKIX3fskgEWZF3yPQ/fsfG0wnM9sGwsNOGQRThkQ6kz42soFItkC4oBwFMK1y0ykHcDz5fv4yuFIwSNYQtbmtE3g2E4IErr/iileGP5GwgEkXA4WArBL6+woNBaUSy6FN08+YJLeiBDPpejUPYmoXHdIkLAju6thCNhBra9QEOki9ZGH13cRCGzDep8irk1yHAWr9BPofAITvhPCdvH4RYUvufhFj1sLwgj1ipY0FX7QfIJaZX8JqXkCeUMphCkyS7k82QymYp3ysyd2olt24ScEEUveE7CAiyQtgChSpkSS4ZzybjSSmNZJW8OGq1Aokn39VHM5Ykkk4TjMZTUSMsO2hUdvOPL4dxDjaTA0PA8r2J0lS2vnd/B93zcYpaubavY1ruORKSOiWNOR8pQOTIvWGRXKXw0SgaGmRTBwGLv6jWk33iT7dKia3Q7Ey+bS7S6iu6OddSPHkNtYwOUwvTKy4BIdhqP5UQnqjx/SinWd60iX8jSUN/KH978/1i/+Y9oIWmpP4lYJLHTkKRsZKpyZCRKKXL9/az8xS9xEnHaL7yQ2Igm/FIWyyAE8GArwGDYM8aYMhyVCCEQUlPwPLAEm3f04Vk2Ekks5JAMO9QkwygrCKFQSuEqwUA+S7o0Slz0grCZgVwO39ek83mEtHC1puh5IASeWwQgFA6jPJ9QyAEZZP7LZXNIKcnl8lghm1R1Na7nE7Jt7HCYfDZIxR6Nx3C9IITQKxaxpEPItsjl87jKD+ZTOA5osLTGy3oUjWvKYBgWlL1S3du7WdvRQVNDA0opCvnCzmQQIuhM5nIZXLeAW/RxiwWU8rAlaBTaC9byEQLwi2T6t+P3vU5zncIKKbp7eyi6mnw/hBL91DU00D9yNMrfiGYjsXiUSNTGc4sUCi5uoYBlWXieV/J66dJIvo8oeRJkqeMaeFRkKZOboK+3j2QyiWVZZu2pQdi2TVV1FVu7tw3yNlHKmqgpegXsUnr5IOmDRhc9tJRg2fiqtPag5/H2/MfZsXQZTqqG5jNmMPr0GYhYDFUsIkOh0npLgRERJDARpUyNCssOjDTYGVonpKDoFvBVEdt26O3fxuLlj7Bx2xto4OSJlwQJLiitjRhMxg3alZJBVDba7HCY1plnsHJtJ7q3h9zqd1g1fz5OdQ2hunr+f/be69fz877zez3tW3719OlDTiFn2ERSMm3LsrMrWVl7bW+R1zDiBMg6N1kgf0duchsg17kIEGBhr7M2dg0EcVlXFYukRFIsQw6nnzNz6q9/21Ny8XzPmaEl2rJX0lDi+QwOcGZOmW99nk95l42nnsJah/pbGWRoCz3nXeTnHc3MAAQn1i9w7cY3+Ju3fp/7B9cwJmWlf5GXnvllsrxzVHQFf1gcyRamGqdz+XBI5+x55l//Knf1/8v5r3wFLwVS6bYhcBzH8XjiuJg6jp/MaCELnkAdoAlQFSVVVbMTYFEsyIzBW0tZVSAlVVUiENR1EzdEH6dBEX8efVzyJMGHuGUoKSnrJppmLgqE0QTnqcqaxAUWZRm/N0Bfd6isp24sVWMJi4IgBNIYbFXjrYvSsAh6/Yzd8QSjDAjJZDIBIdFCkqUJQgRGiwWnlpce91U+juP41MchV+rtt7+DEhKtDFVZU9dVVCOLShAUxQJrKwBqDyIEjNEE745MxY2RSAJGQWgaMr3HcBmKRcXmvTt4H/P25Y1lTj75Assb/xvjvf+dxfivMeoWOn2CJEsxqaGuDHpRUpYlddMgZWhlpyN/xQffJqyBSAeNkykhBGVZUFUV+SMclOOCCowx5Fn+EeU7QqCsJty+f43GOV546oskSRqhbe4QrubbCWBAEkAEhufOMv6Lv8bu7HHn3iZ4T/fsKTbfe5+nv/DzmHNnjoydH176VjTiES7bkXKe9ewebHH99mucOXWZazf/jJtbX0dKyem1l3jq/CsQxENBDBknSSI8ZHlJH1qfMVi7fJnmN77C9rffwI7HlJvbDC9c4tzP/AxKJdRljdYKb0y0FmlV9/xhIdXymAAa22BdTQiOy0++yGRxn6uDL3J6uBOwaAAAIABJREFU7RLdfIksHT5UCYQjyGSswyTgsNaB0pz9uZ/j2u07LD68zq0/+VPSc2fZuHrlqLg8ui+PxDGP6jh+2HFcTB3HT2T4EJgtSqx1CBWo6xotFSrNWVQVaZYzXSzANsyLEt1KxwbvEEa3jvWagI0y5MFitMZaR9NYkswgpWDQ+kaNZzNwjpBEKeJFWUCI6k/eezKTMJ8v6HRyJrMZUiqyLMU2NSJolJA450kTzWI6QzhLXddYYvdY6yifXPmYaC3q+nFf4uM4jk99HCqMNU3N3t4eg8EAgKapKasKW9eR91iWlGURVcuUIqAwChKjkUbhfUBrj0kSjAp4b2mqEakpyXpgPZSVR0gDEuYHN9nffo/h2gtsnP8/CGFE8D2quqCqSrq9AZ1OD60jb0uWJU3TYInQriAESqp2YvaQ7E8ApQTOwWw6I8/zY6jfIyGEQOmoZHfoKWZ9yft3/ph7u9/myrlfwijzkeRdKgk+4H1EMYQg8BZOvfQS0zt3OXjtW4Rizt0/+hOyq1e58otfor+0hLcWqfVHvcfaAvhR4YfDvzvvWB6e4MLZ53n93T9kutjmxMqLbKw8ydUnv0A3Hx6pOh7JmYvD+x4QLYfKO8d0f4+DGzepZ1NWn3kGZODuq9+mc2KDe1/9S6oHOwQtWbl6ldMvvETW68RmYjzBowma94798Rbv3vprRpMdjE5ZGZ6kly9xMLvP3e13mMx3cd5yYvUKT5//aTrpIL4j3hNphocCG575aIQNnlO//M8YvfU2tihYvXAB7/0R3C8ewkeFMf7234/jOH7QcVxM/RjFP7Qz+KldPFqQ9aSpabxnmCakSYKSiqKoSFNDU3lyo6HlRXnvcNaSdroR9ofABXDFAhcseZ4hhKKuK/Juh3mxYJhm1HUNUpOmGXVTRVl0otmgNhqjFZWzzBdzmqrCOctwMKC2ljTvEsoFQiqCdyRpgk4TbFmincJJFeXYk4REa5TWSOtRimMBiuM4jk9QFGWJd56sm7YcyEDwHuc9VV1RLObUVYFUEqN09Ocx0bDXJBmJUked+cQEirKimEOia7IeTMscqXugegQhqIo9Xv/qH2CyV1nrfZPzz/4bBmtfIkk7NHVNVRWkaR6Ls6TBWhe5PN6DEvgQpbqlgCB8TLIFrYS3QkpPuSiwjT2Cmx1PqMBai7UWBFhXUdY1s9kdbu98lV52jvOnXkRqjXMWpVqxhhCial972UIQNFVBUyw4+/Nf4ORnP8t0+wFbr7/BU//kF9C5YX/zLkmnw3BjHZOmR9dcyofX37cmtxAo6xmLxZQQPL3OCk+e+xyT2Q6Xz73CvDhg9+AWZTVmZXiWLO0e+aEBuFj5ELzHWsvO9etc/93/QHnzBqKxeKUQWQJac+Od7xAm+wgnCDrh4GvfYP6ruzz95f8W0e0ccQcPC6nRZIe/eu3fo3XOU+d/CikEB5NtHoxuIwQM8w0unj5P3VS8e+NrzGb7/OxnvtIWjg+VCgMwunuXa//+dyjv3UEtDUhPnyU7c4b5gx1UP4/WIa3C7ffKfY4LquP4YcZxMfUJjEc3q9iRaRV9bANljasbXNPEKQotdloporGEROUpydIAqT6dTuCHfNzGWYxWUVCirmh8oK4Dppu2nViJTgyNswgvybIc6xxGJwQfaELAWx3d2xGkWYo2BlvXdHs9hFLoNME1ljRL8FJgtEEEjw2eNM8I1kfhirJCm/g9yhgGnYxpWSETjURgkoSmbjg4GJEYgzaGuqqiKmCSkGoTYYDegxSoT+F9PY7j+KTFkbfUdMZhtmytxdkIS/Le45oGWzd475ASnLc4iApuUqK0RgiFUoos1eS5JghDlki09kgDvljBpD2k6hIQKO2ppgfsjzP23v499m/+Lk987r/n9OX/laxzAu0TnItyfsYYal3TNAKEjJZEIiBaEYJDAQ0l4hRcSYEMkuADRVHQH/Q/IpP+aS6qqqpi+8EOUioCjtsPvsOkvMNy91meefIXGXTXCD5CzJ1zH5keQbxmk+1tbv3xHzN7+x18WaBXVjFLQ5QQ3PzDP2R+8wZhsYAkZfmzL/Psv/l1sqUhSray6I/8TuctNze/xbs3/gJrBUZnKKnodHvsje4wmW0jhcGFkulsk42ly3z22X9Jv7fSmgGHow/nHNO9Pd7/vd+jeu8avq7ANgRvwTcECcErAhVCaFSTQVOx/ed/zsmXXsJkZz8igGGd5fq9b+J8zc8+9xvcffAm7936U7y3LA3O4nzBdz58lTQd8MJTv8rLV7/M19/6A/ZGt9lYvXTUjCCAsw33/uqvqd97G+oCu3OH6sN3kN0urpxiLlxl8OV/TlUWH7neh3F4jt/ra8dxHD+IOC6mHmMcGusd/d17vHU0ZY2bL6jGU8rNuzTjKXY8Zbp5m2I0QtgGZy3JYAlbLajnBSLL8VVFtryCSjNO/9TnWP/8K5hh/2ik/7jj0cXs792IW2O+Q5eMjzp2/H3/DxDACIWSgqzTIel0acoa6x2StntGLFKTNGMymZLmOS5ENazDe3MkXy4VRVVjTIKTEtdYfAjkaUKaZZRVTZ7nlEVJt9cF11AUVfSUcRYlBL3hANtYRtMpBE/W6eArixcCSwMhUFU1spXb8s7hhYSiQHclaZphrSVNUnrd/zqPqb/r+n/0WXlIHj6O4ziOj8bhuzKZTuK0SYhodOodzlsa1xz55BitMVojpaSxkWjfNBYhIrcyyzKUjkVVYhLyVKCNQypArWLSDkKmeC+QEoy26DAgmFXq+W0evPd/U9U/y8YTv8bSyirGJPE917FYatN5otDcIWRMtvYRD81Uo+YckW/aNH/vucNPZmH16Dkdnmu8ZzVKKxKdcXLlKcwk49ypq1TugBubr3Jm/VmWhusErduC6qEH2WJ8wAe/+zvMv/kaviwJrqS69T4og9CGwjkEGqRAKsX+/ojrvSFX/vWvERKDVhoIRE9cz+3Nb/E3b/4HnjzzCqc2rjCb7VKUU8p6wcrgHEYr8qTHiZWnmJV7vPrOf2R16xzPXf4iwT26D8fP99+/RvnhDUTTEJoCbwuCqwmuIggVPwApLEJHKX23u0e5u0M4c/oIDup9FFN5sP8hJ1YvU9s5b1z/Tyyq+3jXcDD74EjlUhaKN6/DP3n539HJeuwc3OLE6kUCkZfsg6cqCubXPyQ0JcEt8E1FKArs9AEheIqqJvvsz9Dp9v7ee3gcx/HDiONi6kcQ32ujCc5hqwZblLjxhHJ3j2Jrk9mtW9jZIkppz+e4YoGtopSuRCCUwk4nFAf36Z1/ivmDLbrLKxR7BwgEdjxBKM3+d97g9Le+xYXf+k16T557DGf98eFbCMyj8V0LXSuDFQ7LqH/gOuhDwChJP8tI8gydpCA1jjIWKd5T1RaRZ0glSbpdGu+prEMDXkAiFZ3BAKMVs+mcxGhMoinLBVorOnlGmiQUdY0HrG1AS5IkwZWOYHTcbHzLxyLgCEglYofP+ThxlIqqrtBa0c0zpIoJmQ+BNE0RBKy1BGq0MczKkrt7+zy9sf73XofvmnJ+zNcevQ/fq4N3vA8dx3F8dxwVU5MJSZI88m+HmK74obVGC4lJIq8kqp0JrPP4Vu1NSEHHGRor8IAWC4xukArS9Dz9/hKzvS5NEyWzjXIIn+H0GZC3cbZgsv9VrPoMTV2zsrZOksYCTRuD8wHvAd9qrB0quLXH/BGZ7dY41lv3fRVKn5ZpldaaTqfDopyxP95BGUnVTLm19W10ohnNb/Jg/wM+/5nfIkkSRAjthFAT8Oy88w7zb30bypJgG1yoIDQQKrBxVOhVF0UKeES5YO/VV5l/6RforSxHVUAESEHtK96+8WesLl3k4rmX+cZ3fpc7918FAp18Cec9i3IvClCsvswvvPRvObFyibs773DlwhcwOj3aX30r3T++fYtQlQhnCb7C+5rg5/HkD3lzLW8vhAa8RlpLPZ0diZccTuSiFUBBt7vMZP6Aqpm1ghSu/X/V0cYyL/fxwZKYhKqaH8nLHz5XzjaEskQ6CC6ALRDWHgln0FRk3nPu7NmPvXfHxdRx/DDjuJj6AcX33EQCUcWncfiypJnNqcYz6tGIZneP+c4O5c42s+vvo3p9Zrffh84StpgikxQ/3cGcu4qqKvx8QZCKECDtDsFk2LLB9JaoJhP6p86TpCnBWuqiIF1aYvfdd0l+7w+48Nv/A8nK0mNeTFoITGN5+5tvMtkZRTPc4Mg6OVQOREC3CcnyiTWWNpbRSUwEkjw9gtR8XHxXp7Q1F+ykKSZ4Gh/lx2tC9JlKDM47kiwjRVAVC0Sr1OetJR3kdHo9mrKk1++hBK0CYEamE1aGfYqqYl56lvo9iqpCSIH1DYnWCBxCK3wFWZqgpaAJIIXCCxf9qLSmCQGtVexah6i4VboGpSTONqwtDVnqdSOZdzpHGE0THk42Pw4ffhiH8JyIQW+zu8Off+T2hBCi6721VFWNaywCGK4ukebZ8WZ0HMfxSByuR845ZtNZbJy4mJRKIdFS4aXESoEPAiGjWamUEq3BO4EPARF89Prxh9LonrqBptnFyJhgS71KnncwWQ9Xa4QoUWqGaEAkTxDCV/ENSPsdMuMJ1rJzf4ve0jKDwZC8k0feVlkdWgwdjqGiOlxoffJEXBcOCyznv7ux8nfFT9K06nuds1KKbq/D7QffprIHpHmCUpos67K+/AQXz36G19/9T4zG9+l1+qBBqTihcq5h9PbbuPkMbIUPUd2O4BF4RHAIkR4V4IcCEXY2xbcWHNY5BAEpJPP5AdPFDi89/QXu773HvZ3X8CL+ztHsdhQaCRIpFbvjayzKEYPeBnd23sMFRyLEoZvT0R/fWGQgHktrPixQCKLohhAKL9oD9A4hIUhFMlxqi58o0Q6iha4aGleQpqtIYVAqwTvf+kkpEFGsQyuDEBJrG5IkBxEQUkKIxsdGJ6gsxwqN8NHNKrqmtcVUiE3KJEn+VhPweM86jh9NHBdT/8g42ihCiFME63BlFQULFiV2PMFKxeK997DTGfZgn2oyZnEwoi4XdFbXogHsfAYmoSoKQtLFNxacxC4qRN2gTcbsxjUGZy7j24Q/SXMSqSlmI5qmjp4W3lGPx4ggSDs56ITFeI/JnbvYnX2Slccvox1CYG97j//8f/4/NOOSPM/prA0wacJ8c4RzFiHj4q9Tg8liB0xnmlMXz7F+ZoPTl87RXx2SJAZlNFLF7qqU4iPFlnWOB3sjyqrhwok1TJ5TW4urPY23POjl+ABSaWyA+XxO1k3J0iwSs2Uk5q70+ywlml6WopUiMZraWoSQpFrjneVgXqCVwHmYLhaRbCwkB4s5jQ8UVUPlLSoIXDfgrMUjaJzHCoExBuEapFIkQiGCo2sMvU7KqeUlht1O3FCUIjeae/sHrHRzjowXHyHWPqpm9JEP76OsctsptXXDYjpnvDtid3OXxWSGMJLdWw+Y7U+oqxJvPUHAU599hi//1q+QpMljeGqO4zg+2dE0DWVRIAR4b4+gTqZN7Jy1uNAa44oI39JB0AQbu/1CEWiNT0NMavGeYCcYFQghRegTJCInTQf4wqBMSccExrWgkqdpGoOzDYrbLHVr6hDYPRhzMJ5z/glJf9CnN+gzny/wbcHnXSuzLSReACGggjyaUP3XJqI/CYns357SS6lAWKqmJMlSqmaHph5zb3yHrf1LfOGF36abrbEoJg8nNNpjncXWFeXBXoSYt1LpENAhIEPcMzwNkgZo11ohCFqjkiTytIJtW2CKop5hrSPL+mzde4uqKRE4QtRsRMroISZVnHoGAs7XpGkXoTUoQXAOfPQYE0KS9LrotoiTgJIJBIU4PMa2GRDwBCSeQLq8TGd9DR8cwQa8iPtqkmYs9U+ye3CbsxtXGXZPsj8tkPKQeyfb50xyYvkZ8IHazllZPhcbrS4cCXiYJCU7eYrq2rvRKVmmoALBuyjGJCXSJJ9oCMXHNRd+Et6TH+f4OITOPzSOi6nvIz5ysUPANw5bFNQ7u1S7e0xv36UYjagODrDzOQSPm89onMNNpwilSQYDigeb9E+ehqbGW0+9v0e6foJyd4dmNiV4S2hKdG8VnabYTp/mYJ/hmUsEbTAmQScGqSWpyeksL1FMJ5STMd3lVUAiAiwmI8q9bWTWxc4mTG/cIH/qSWglUR/PNQQEjHb2qWYlrq7xwWNEl7SjaVyFVppFUZAmCc5bZrMZrqppnOXmu7cQePonVxmcXGb8YI/esEdvqc+8KDBZSr/Xw+PRRjM8tc5sMiEIuLs/xmQVtO7q672cF8+eJDUaraNvU9k4emlGpiWFtQglUQHqxjIqSqZFwYPxjKm1SCEpq4rGOjqJQiMo64ZeN0dJ6KUZRkvOb6yRKIVuxUEEAhcCCok2CikCtQ0UdY1qu8Hzqqb0nrKsmCxK3trcwVlHELFQXO3lrHRyHtze4q4VbJzeQCf6qJD03sdkyUeYYF1WzKczDrYPmB1MGe0cMN0bcXB/j3KyoJqWVFVFNujQP7vKbHOfxTjCMYxJaGzDtdff5qd/+QusnlgDjhf/4zgOeDiZKouSuq5JE4NzkUspBFEACEiyrJ121yBEK+PcethJgUccJYGibZoEI6nCHJOCkBrhhyRJQpr1qdC4BlQWyDODa07hmiGCXZpij8nBGyxETlU5lPJsbW3hg2cwGNDtdZmOp5EX1Sb0h80YIUQrRx0T8Ji1+487/U9leO+o6wIlBVujr2HDHkKCVpKy3qWopmhtUCqa4x7Cpr1r/ZsQMfFvuUCR/yRbddZY/BAU+miNDZj1dZI8i2bLQiC1IojQKvJ5rGtIdCf6PAmBELqFybcTJDSddIU07TCZbrI2ePKIeyVk+zwGD0Kw9ORldrMOoW5A1AjfRFh+cAipaasfpNAInSJ0xuD5F+gtLyPCYbEZj1wmhovnX+EvX/u/mMz3eOHpX+W1t/8j83IrvhvSIwKsDi7z3KV/xu37b9LrrLAyPEPwtNMrcM4jtWbl+eeYfOPr0FQIn4BokEqgvcX1hwxPn0brT2ZKe9jE3Lt/m9GDTZq6QihN3u2ztH6S7nAZrR+ibz5pe+w/RLzjk+zxdSREEgJNUzGfjBjtbFHMpzjbkKYZyyfPsLxxNnLl/wHH/sl88h5zfIRn4uPou5nNafYOqHd2Wdy5QzVfcPDa15CDVYr7m1S2wi0WcUKytIYKASmiM7dtGiabm0ipme3sIQVouUAnGcJ6RFlG/xCd0l0+gVaKanqAWyzQxhCcR3YVzXRMOdolzTJcd0A3OYHdvU9/eYPZnRukw2WyrIdqyZkCwWR3m71vvsbyT71MsrbyGK8qeOe58fYHFLM5wkPjHN31JfpLA0bXt5nPF4gA5aLA4RFSRkUsAnVTo4xkMhtjx3Dr2nVsWVPUJQ6Pc57MRHlyEYClHv1ffAWtIowuVA3WORZFxc3729imJktTpJDkRiOUQmmFtRYvFNY5lIBFUTCaTqltgxCSYX/AvKoizMC7CEFMEybTGSvWxQ60O4hQPhchHEorOlnWeslorPMYowgCcp1giwVzG7vUpbU40fqYJAlF0yBs3OzyPKWaeD68v8N37mzyX965w/rJdU6cPsH5y08ijeLejTuMRmO01qyfOcnWuze5f2eLclFgpEZJgxYK66NvltIa6x1uOiNnmSYlXlNrkWWJEDA5EEwOJqxsrH6iFsbHGX8XhCl+6YcEcTpMur/nl47vzY8yDp+BoiyO1NtAoJWMqmsIPAGTJFFdtBbYuooiBtaRZglKm1iMWRv9i2RMxJVrUKFui6k+2iwhgsGkfYqQY8sDHAXBO0y6hChOocwurq7Z2/kLfO85hEhwARbzBfc3t1ovothkkVLgJXgbEwvRaqMHEU18D5VhD5O7H3fI3g8qvHfMF1Oq6oC6GSF1W7wIjZAZzsdJZZb2j+DVvvWAkkqTrq1Rtvw4FaK/WBASQcALjZY5Upgj/zJvUlZeeIEkz3j0rRdC0u+ukmc99sd3OLl+lfz2EkW9R4js6qPv1yrj4umfp6ynjOcjnn3quVakKSo6CgFKCpxSrFy5TH71aebffLWFGUo8HiV0bOgJhRStgImQmPNPcP7Lv4jJsuhnJiXCO5AKqRSn1y9z+fzP8NaHf8xzF3+Rn3/5f2Iy3Yrm0d6hpGFt+RSbux9w58HbvPL8r9NJ+1EkquVNSSXRQbPx/DPsXHmK2bdex4VoVSJDA3KByHI2zp75iOT7JyViMW3ZuvUB995/C28tk9E++6M9pEzQSqPSjNWTp1jbOM3JcxfoDZdbFWE4bAL/qI/54eeeqqoIIZC0XmJStg3cR+ihPrgWwhmo64YgBHmWt1DRj6pa/qjPIxDw1jIe7XP/9nX2t++zt71FUxURWeZqlpdWGCyvcLC9xalLc85cvIJS339BdVxM8Sg0igivcA5flJS7eyw+vMXk/WvM795Bm4yqLAi2oaxK3GROqnNCOYf5FJH1cIsJVfMAowxyaQWmY6QAOzlAS4VeP0m2tI6rSlSes9jfIygZnea1xmQ53bUNDj4sMFpHsnCSI4DBydMoJekNV9Ba421D/+QTpL0eWa/PaHuLUDvK+QzXNCw//TwP3nqV8dY25Z1NktXliAx7XNMpH9i9t4OrHVmSotOU3soSi50xyglMq4aFkTS2QScGrR27u7sAeK/one2TLHUp6xLXNNS2IYjIc1o0C2xlo3lKWaCqBnIRpce1jtLiSoAN1N5TTGdRtMOD0JJEK7SSdLOcyXxOVdXYukZqidYG5zxeRLhEYz1aSoRSZFmOEALrW3+ZduEoqwpjNAJJ7T1GSCprkUKxqCxltaDKcqq6oalrbKv6hdIIEegKgfaeJDNHxF4nHdIYSq15sL3Dzq1NPtCGb6QJzjtmiwW1s3S6OU8+d5lie8Job0SeZzSiIUs96AShBIti0ZpPyrhwK8ng9BqzzX3qxoOUGKOp5yX3b93jySsXHstz80mJRyGUPkTxkEMuRNM0Lbk6xAZMiFCv0GIxH5UzFi1hRYjIWDjUK3g4JTj83Lc8hfjzUsqWd9MW21rFTU1plIwwHSHFY9u4Pm1x+DwkrYcdCJQWcUKAxHmLCgEvHEpqSFphGd+gjOS5559ldW2dN954g9HBhEF/SAC6nZxOJ2P0YYEygBii9IAQDGnWJYg8ogNDiZCATMBcJvBm5D5Wb+LTGdIsIyUQAnVVc3/rAUpqsjTBGEnhAx53BEvWLdfl0KTXeU9XdR/X5X2s8XEqcE0TERPgYiFCAsERcPSyk8T3X9NJuwTvj1BnUghCEKw89xyTb7wOo4NWYdESpI/G7SRIlSKExLfvsn7yIk98/qdjkSA+CsHMkh7nT73Ih3f+hpPrT/H8pX/Be7f/P8p6hhQKKRRGd7l49vOcO/kC37r2nzmxdpXV5bOtmmM8LtHK4QsBotfjwr/6F7y/t0/14fskQuJszeHlEFJGLlOSkF+6wqXf/O9YOX8OpTRCHcL/BEIGFCB0wmev/hK56XLt5l8gpCFPBnhvj0rDG5uvI5Xkc8/+K85sXD16l0QkQ0Vhi+DoDJY5/2v/kvf3D+DeHZStcb7GOQmVpRiPCcETAYqfjDichGzd+ZDNu3cpZYdxMUbma5w7dZl+fxCROM5SLGbcu32TD975Dmmecf7S05w+f4HeYDlO/Nr44a7r0XDZOcv4YJ/d7U0m+zvs7ewy2r6L8hUqSbj8wk9x5cXPk6Q5AGU559q3v8aHb72ObUq8yhiunmZlfZ3ByiprJ86wtLyKUvqHfA6BR/s+3numk302b9/k7ofXqBYleafL0toGl06cRSlNU9eMJxNGBwfszAPDYZf7m1tIk3DmiaeOi6mPi++aOlmHLwqagzHFvfu46ZT5g03m772HdVAe7CKMYXFwgBLQP3+JYhwLIDNYwtcW2VtFB0loLOR9mI/JV/vUdY072KZ74SoqyQmuAQfzgz1kK5ctEDTjA/Jzq+R5TjGfMr99iyzNEf0hk2tv0lnvUk1nzBYzhmfOE8oK7yy2Ksm6Q0JdE7xn+fQ5Dna3SbMcnWSMbl5DZTnzouD+n/0l6ekN0hMbj+3ae++ZjCOWXClFmhhSY6iEwBNNa5umQUhQShKsi4TUPKNpaqytCVpQTBaYoKhDRW1tTBZsE/2cmlhMpXkSJ0HSYLTGhwBIjElQdUM3zWlkTdFOmeqqgZDgvSDYmCgnSmJSg05TjDHMFwXONrHAFQKVGIL3VFWNkZrpbIxKDB5BXZUkSZz8eKCxjtpVaG2wwWIDUQbfNgR8LKQQ1HWNNIE8TZlNJmilCF7hvcP6uLGUZUWaKNCS2lvwgnJeE4DGNUCgKErqEBC9BLEXEB6srZlXDb3+oO0iKgiBNOtEBcGypndyJfppoWiqOhoK45iPZg+J65+yOFwz6rqiqhYUxZyqKqirAuccTdPQNHX85sjgPyLzCyFQSkUfHymRWh+pXonI/G95f5FL52xDaDt8h2RzIQRSyTbxkSgVu4JSKZSOcslSKbROUCqJfAWTtnAjfVxU/ZDi8Lqm7fogRUBKyPPIZyzKQFBglUOFCKkKaUYgoKVg4+QGTzxxBZMZvvG1bzCZjnn2yiUuP32Juzffx7tRW2ivgoj3Nk0yhMwggJRzZBAxwU0vYhuNUhbh7qJ4QBDLscBuj9c7i5IakxgEDinj8+ScI3iH8rFAF+10ynuL+pR6FcJHuagf+XdsNNItAyHUSDKMHHJ2/WX2x3dZW3qCJOm2PKVYsEipsD4wvHCRwSsvM/nLv0bUAuljMYYESTSQF0qCNsiTp3nqN3+D4YkTCNlyjGgbNB6k0Fy58E/Z2b/Fa+/8Ps9c/Kd84cX/maKaErxHm4TE5BTlAa+9+/t00hVevPJljE4QId774KPARBABESJ0cP3pp0j/l3/H7f/y50zffQ9XFIhel7Tbw9sGmecMr1zl1CufY7CxEZ8XiGufUEjEkaD5lP2qAAAgAElEQVQRUpCkHZ5/6otcPPMyk8VehJDr/AgymaU9+r1lsrTXcqQ4Ok/ZKhfKoJDes3L5Ek/929/m7p/9OfObHyKKEqYT5PoqB/N5NJlWn6y0tq4W3HznDe7uTEFG64Ovf/1vOHFig5WVId57BsMh3U5OnvdZGaxB8Ny6fp333nidpeUVzl16mo2z5+l0+h8prOAHU5gc7nHOWfZ2tvnwvXc52N9Ba0O312fj1Hk63T6L2YRev89ssuD2++9w6bmXEUKweeN95tOC9fNXmc9m5N0eveESRVFw4/qHXH/vGssr61x8+iqrGyeO4Jg/yLXlqNnpHfP5hO3NO9y+/j6j/T2y7oD+0jqdJUFdNzzYGzG9eZfJdIoUcLA/Yntnl5/56c+xs7uPdQ3N4oCNU+dIs+/PhuaT9dT9gONvy0IH5/FVHeF6u7s0BxPKzU2muzuU9+5E6Fm5wNY1TVmSrp1gdv8epr+KGSyDgL0P3qN38hS2qgjzOUIZfFNhFzO6q6eQeY7M+ogsQ1cVvhOLnd7yKvPZPDrOa4ncPUAvb4Bz9FdWSXo9mrIg6/RRWlM3DiMFw42ThADJ6hpNOafa2QHvqG1D2u0Tsg7FvVuo/gBh20mLbZAmo7OywXRnk/mDO9x9I9B7/hlObaw/ts3R1g2zgzGpNqRZikwUvZUBxeY+iUmxdU2xKFBGg4jGh4fiCc5aCluTpgaTpUCI3TcpKOoKANdm+1JJvBIIrTBpgkkSPGCExDtJt9+HAFVTgYyKVaJp0EaRGtPCDCHPWpy6lDjvyIzGB9EWIgKTamQAvKOqKxQCJSRaKbQAJRVaK+rGkuVdvA+kWcZ8MsEQCEZT1RVpmiFk7AwnMqXBH5kyIwXWWqqqIU0NNkRHmNQkLBqLtw4bIIgIm5QtoTd4jxOBfHUIt3YoixKtFMaY+LuFpG4aOnmHpq7j5Ku0ZL0uxaLA1ZZOniOEZFHWzMez1hz605VYHUG5ijnz+YiimDGbTqjrKiahLe9EIOJUSCikkEgZB6RCxq6vav2FlNJHCapsOQ5SxuTDSoWTkqZpCKFBBQ8hwmFC8DQ+oKQgGI+UmmAtqmmwWhG9bBRS6Za87bBN4Pz5S6hPKI/gxz2897EplKZkWYp3DVKKCB9WiqqukSqglcaGmABrbSKU2DvubW5y5sxFzp6+iP2phrooOXv6FPt799m+fxcRFigFPqwhlQEpSbMcVAcfwIgKfPSKkslZ6kWPLB0hxBzh38eLq0fdj7jmi8jVlICTSOJU2vrYPPLKYFpRAKU0Jkk+tc/Ox3kzeu9woSHPljHzLkIqUrPKufWfxaiM/dF9Xrj82fbnZTuZiJLqCDCmx4Vf+RXupB2mb3ybMJ2B95BlERUTPHS6dC9e5uIv/RKnn7+KNvojxwUciZx00yE/9+Jv8cb1P+bN639EIlOE1HGtDj4q5CrDEydf5sKZz5Knvfg1AnHzelg0BuIURSvNypNPsvQ/nqOaznHWooyJaBjvQStMC5E/er54CGyOTSKPD1HIQhDQ2rA0XGdpuAEErHUoFWXeD6fxh8figo/rY2swHQCUQDqFMQkbV55mcP4ci+mYcjpjfPcuPk2QeQ9rHcnHTBUfVzhbM9rbZmX1LPcf7LG03OPyxYt0uh3ef/861jmWBvs01qK1oaobTmyscfr0CTrLJ7F43nz1VcRr3+Dk6XOcPn+BlY2TpHnnqLD6x5znodhN8J6mbjjY3+P2zRvcvX2Lne1dZvMZ6xsb9MuGxEypqoqD/RFLteDy5YtHDcQQPLaq6QxXufbBDSajEcsrgUlRU9cN08mEne0d+t0HbN2/z9knnuCJJy+ytLISxbekbPlx/7hzgPheluWCvQeb3LtxnQf3twhB0B0u0106QVHXvPWdd3nwYIc0NTR1VHMejaYorbl86QKD/oA0zRmNRmysrTDau4drKvg0FVPfhecO0fDUlRV2XtJs72DnC+bvvUs1OmCxt4ebTqjnE+rpDNVfJl9ZZba9GZXkdIJZHSKShOzEOQTQzGeoTjeS0kxGffcOaEXaW0JmHdRwjaquCE1FIjTFaB/T7RHqOar7BIk21DiCdfjxBLN2Ci0Cvqmpp1Ps4l1WX3gFvyhRaUpZ7SKtwpsMA8wfbKL7Azqr60x3t/FSIU2CNhrZ60e8e5KSOYdLDNV8hqsCobuM9zCdHCD048UTj/YPGO8eAIG6qOh1M/qdDg+sw3qLSkxcuJVEGUNd13Fxl5JaikjYVbEIsM7hmhrb1IgQCC7gZYQhgCDNO6yvDHEtlttaF9WyRFTRi5AsgdQRIoUSyCDAB0yWkUhJVcepVW4SUAKdG4J1uAqSFhbnmgbhwQdIujl1VdHNMgrnmZcFeZIAIk6h6hqcoyoL8m6HuqjIkhTbNCgViegueKRUpGnCYj5HyYird8GTpimTokTreO9Dy62yTSuYQZyAIcBog/SQd3Okltg6crK0DtimQcg4rWuahjRLI2TFR6+srJcz259irSNyjgVVWeH94Qb46Yr9vR2KcowQsJhP2gQ6pywXMV9RDzuzUkqUiHwBhI/MBSmQApQQyFbMVwiJ1qp9XiPc75HMF+UkzsZEQ/qoCCeCRyoTJwpSttChSGw/TLjquuJg/4B7d++wunqSc+cvPY5L9qkKpRTdbo/ZdEySxHWh2+1E5byyjIV1KzggVJwy1nXN9feus7y8wpUrL3DpwnN479jaus7Wvbu4eo4UFSoF1ApCxCljkuYIvdRCWSxaS5zTKLNGI04TwgjwCPcGUvxzhEjbxFS0E4QIQ40wvkiYEVISXCs03U5LD+GqWuuHpO3jYDKdURQTur0hz5z9DaTWZFmfspmwufMBl89+nm6+BO01887ThAaTxGJEIOitrHLl179C9aUvUY4iNC3p9/De4a0lG/QZrG2Q93tIY1qp8cg5hoeiFq0kAP3+Bp9/8TeZFyOKcgZBYJI88rcRGJOSmDzuU+19DtJjhGkVAlv5ffmQI4cQaClhOIjcP++OeFzxf31YPEV1v9gsiEbQINvn5kgFUcgjbl4IHHGbHvU1PPx+rVQs2h5WWK3Croh2IQ5MmjJI1siGQ/KNNSaTCa6xWGd/mLf/HxVCKGw1ZznPyXPD7s4eT195iu3dfVZXV9BSMhrtsb6+znxR0DQN9+5t8eGHNxguDVlaGrKxsU6/3+VgumD7tVfJ0oyVtQ2Gq8usnzhFnndik04eTpJDq7AvPgJ69N5jm4a6rpiMxxzs73Ows8PBwYi7m/eYTqdIpZjPFyRJyre+9RanT59kb28f5zwvvfwZrHXcvvEB0hZcffGn8cHzwbuvY0UH7yDvdvna17+JkZqVtWXu3dvixMYGD3b3Gc8WvP/BhywNXuXUqVMsryyzsr7O0vIKw6VlkiRB64i0eDRajVNa1HJsajhLuViws/2A0d4e+3vbVGWFMQlZf4XpbM61D24yHo0YjyYkaYYxCqMUw9U++7v7nD55AusDWafLufNnuXN3kzxP6Q667O4WLaz++4sf22LqIbEMcB5XVtQHI5rJnGY0ptjaZPFgC9E45g+2CUJQbt7B9HpUsxl+NmFw8QpBZxidUE8ndFdP0FhLtbeDP9gl7S3hpyPkyjqd5Q1sMcP0lwjTKcnyGvVsgsw6+LoGJDJpvYRGeyydOoetSpKT53GTCQu/jzIJXiX0Vk5Cb4jbuonuDkk2zqFTw/jadxieuYAd7ROmU5okoztcwi5mDE49wfjBLfTZJ+gtr2FMAsHTjEfUkwOE0kz2t8iW1pht3aTxAtXt40IAadj4zPOsvvj8Y+3U6MNOp4oLnreeumnorw7Zeu8OtStbvDQorTE6oawKKls9nBAsirhRtRu/PCTvYnGNRyWaqqlJnWd7PGMtzTg56DEuK6bzkkQnzGdTPJFsrbTGOc+gPwQhqJsaGcD5QKhrsizDeY9RJirjFQXKJNEEs2lQQtJ4GztwShFUhPU5a9HKEIgkzKauqau2k+wD9SKe67yuGQ76WBdVtGxZUTQRSmiSlG6/z2wxZ9jrkSSGvOX1xRFc5Dz44OM74BxpklI1NUIL6lmBPJ8Q4gAEHzylbSA4up3e0bX2PnI6bN2gtEYYjXWOTEOiDdPJNCZbn9J8ajqd8K1v/CkhWBaLgstPP8vaiVMo2aUsi5hotEnp4fRJKolAc5jyKKUw2sSuv9Yt1yl+bwgCiFPYRBq81zjb4KSMm4Z3qPZzpQ0myVDKxGlVU1OVBZPxhL3dHba3d5hNZ6xtnOby089+IgnZP0kRQpRv7nRyppMRSsepYJKkdLodGtvgvY7E7HZaobWO4jqN481vv0Enz3jyyWeQUrNx4gmMMbz+V++jxSJONziDbKGixmSYtEfwIKVFycib09JQJ09h7dtoC8a9h/dzhMpBqDghFQ/V0cShuEQQyOBwAYRUbTId2snHd1sufNpjMp6gVI+t3bcYDNZjgTyV9DurPHfhi6wsnWwhuA8LEyEFvhV5OISI6yyjc7ZPOHsmwvpaJUUhZFwf2nVCKXnk98RRAXVYhLQCDUGgUfTSFTrp0pGYyCF5RLR/DmXIY9UjW6sM1/6+776/D9s74aiQElIc7QOHmcTDZ8PHbamdtnsfk+CHkOYoxsGhgEVbtD+cih0WVJGCcXgOIcTPQ9tEitq4CutCC2ONTcXa2nbq9kjB+TFQzR9laJNSlhUy1Eync+7e3eLSpUtYW3PhyfOcP3uKd9+7Rr/X52D/gNWVwPbeHrOZIE1TvPOM9kfUdcNkOmE0GrO8NGRrZw+CjxzHuqJcTFk/cYLltfUWEaGRKolFRJJS1xWz8ZjZbMZ0OmUyHrEoClwL6ZnOpmR5B6MEi6LCOcHq+gZCCl566TM0jafb6WKLEXt37/HFX/v19n4IXnjlF/iTP/gdumtnyLrLvPDCCyRGc29zi7X1E8yKAtfUmCTBucDm1jaT6axdhwJ5njMcDOj3B3T7ffrDAcZkWNvQ1Iu4HzqL8IG97Qds727HY026uBY9NJ3NmYwnDIYDBv0Bi/kCZx1JmtHpeXrdnLWVZQSC1fU1Bv0+zz9zldubD5jOZ2hjuH3rNmfPnkK6IcVigVTfvx3Mj00x9RAP2Xo6zRbY6ZTFzdssbt3GljXTD65RFSXNbERAkKyuUcxnUNWIlltjpMEsraH6SzSLRVwY8i6jd95k/YWXqXfvYmcjbNOQ9Jehv4x1gQwo93bQnS5GCKqdTWSaYQQIrVHAfLyPylKGL75C8eG7pMN19t9/nazbpfNETGx01mW2v0uwDWhD1uthG0szGZNlOZMHd5FICB6dd0n6AxY724gkZfX8ZfxiRjocshiNsPMZodOlChY3PqCzfppyPsGaBJkPcMFTzSf0Tq7y9Ff+NcnS8LEuLNVsQTmekYiEgCfLU/r9Lvcnc2zVELyPybwQlMWCpm4oW0EFpKBalCghyYadKDUcACHxoYkd1nZkTQg4EaicY9E0jKoK5wPDXs651SFPrQ7YHE+xHkZVw954THCOqrEkaYpRKhYdnQ5JmkU+llaYEBBVhQ+epiijgmCWoNMUgNq5ow3GJAlV3YCUWG+RSpKkCd42ZJ0cozVBgEfQ7XSpqxKTpDRZgvCBQZ6SJooTwyE6QDdPEFLw7et32F2U2JZXo2TcZA7fD2vj6N3jKcoCIQRN07TeIaJVYjIkxlA3Da7lazW1RUwj5lwkmk4np2ks0lryTudI2v7TFkIITp0+y1vZMl//qz9itL/N/QfbXHnmWQaDPmkaNyuZZPH9NpHDFMniEQYT+VItvO8wIZC6FSoRSBk7hrEg0wgsKIVSkqap8XVUq2xsNIe1zlLXjulkysHBDvP5jMW8wlqHNhlPPHmJL/w3X2Jj48Tjvnw/0fFogdEfDLi/tdUWPwD/P3tv9mTZdZ13/vbZZ75zzpVZQ9aAQqGAqgJJcARFStZgqSXKg2S51WH3W4fDD/23dPRbv3T04G6HZTusptqDbA2kTIEECQ4YCyigxqzMyjnvfM+0h37Y5yZAyeoW2TaLEeAKAFEVmci895x9z97fWt/g0e10yLOsDk91DSBlwZc+gS8xFrTSDI8HHDd36HQX8f2YXm+NOJFUnkZIgfXagFuLQRARhG2sBt/PCTxQNsAPPML0Gnryr7FKg9lHmMcYFpHzNSidRnKef+TWptOkoN1Bez45EPX3fxwn0X9VWWvZPzig01qn1XLNrYXuWeIoJQoTkqTpcuJ9301mvDnNDaQ3b5w4fZSQwlGm7ZxNYZFBUNs2G0RNBbbGfghIPK+2rncl66nSHLRVqkTImhpXT7HMXN9bT3scuHBPHmMNc0Wd+74P36erDx/4HwVEPzyXqr/uCbAu3heL49zPJ5wCrFeDQdcD/KFm+HzqgBAuLqD+vHwUrHm1Lsu4X4PnSzw7N/iYf74cxf+vunfz9/GTLCEEfhCyfvFZDncesbS0SlVZvvGNb+L7sLa2gu97XLx8meXlZQ6PDun3+ywsLyE8yXQy5ZVXvgXCIqXPzpM9ZrOcyxcvsLG+ysHhIUVecnR0QhzFjMavkiYpzVaDhYUe3W6X7e1d9g+OyIqMXrfD+plVrIGl5QVWVlecbtJYVsQqk+mUJE5oNltcvLRJEsfMZhnTyZjDgz2mR1ukkeFX/94/ZHXj4vxdsnHxGr/y2/+QP/7q/0H/aJ/CNlheXeL689dJk4RZnnPv7j1HsVNOQuDhNHpKOZOx7Z338aTH460dhqMxcRSztrbM2Y0zjIZDTvoDRsMx09mMdrtDnucsLi4QRwHLqys82dnj/sMtkjRmfX2lztHz+MIXPkuj0cBoje9Let0uyyvLHB8ds7O3y0m/z/bOHvcfbrO8ssLCwgJHTx6zfvFZ58T616yfOjD1lzKdjMFUCjWeUh6dMH3wkGo0YfroAZ7vs/+dP8dL28i0zXjrA/zuMlHoM9t7gvEjpICiKBBVRbi0TDYeU+Wle+BJCcIy23mMTBJMVSL9kGD9EsV4gClyTJQSSIlstbDFDHyfypNoLyJMOw4UKYvQjlccLizjFQX5/hMgIF0+SznYp3/3dc7c/CKzwTHCaCZ724TSY7K/Q5A0yY6e0FlcodVdwVrDZHBCPh1i0eg4QRYFh/ffxe8swHjA8HAPqy1JGOIvrTKdjChHQ7LhCZXnkfUPIG3iCfjk3/5b9F547sOx+VOqvUe7VJVCG+0+DEVBkRXkRYE2hrJ2v7NGkOc5eVk4vZN2U61RPkGGASdHx+hKYa2lKksC6dXPb3cg9YQgaTedAYTnUZQVeVGQ5SV7gxFnui16jZRGGBKFIZOsh7KG4axg97hPHEtmhWFYlogyJw0CAumRJA0urywxLQqaoe+Cc/GwAiRQGsukKAg8mFWaYV6QRiGRgFmWs9rrsNhsoKxAeBB6nptC4SHrrqHBEngese8zM4ZKQ1lVZMoShz5fvnGNyXTG3dt3ebfOJ/GlXxt3uBwrFxbqYStnZmADgco1Eg9jNX4UMMszpPRpNJoEgc9kPCE0hjAIiOKY3AxJoxSjFb4UVEXuNujgqS6hp1JhGPHSZ1/m0YN7jCYztrd2mYwzBBpfekRRQBiGBIET9ydxgvQD4iQhThuESbNelxZr52BKnh5etdGoqqSsXEOhKjImkwllUVAWObPZlKosMbhNz+W9zB3jDGGUIL2IJA3YvHiFz37+iywtPz1t5Mep5p3vOI5rkxuBJyRVVdJut0jSFK3d9FgbD08btBB4UhB4PmmcsPNkGw9NMZsQJil+EFBkI6TUCC9CyMX5qbPO8Wli8JBBBtYQBTGB9DCNS5SjFsYOMCrDq97BBrdOHSHBurgGBEprvFoMTz0NcBq+mnJqrdP/eT8DU/MyxjAcDvCspNu5QBzHxElKGITEcYQQbroyN4fxpNOleZ6HVzvnWSmxUtRAtabYOY7wqZGDMeZ0wjKvU6rlnGZXu7DO7dcBAindGrSc6pkcHUrXkx73sx0wKhFWQk0LM6aqp2kf3nOBcE6P/MUJj/2Q2ld/n/vHqxtEhnmWj8PsddaWnVtkC6x1bpFow2w4JB9NCNtt0nYLUzcHxUfof3PQaG0NqObOvJUDgmAxpqIqq/9St//HLiEEF6/d4Gv/1/9JGvQoi4pGo8EzVzbZ29/jyf4hnd4CMgo5s7FB0mjywd17bG094uGDh3z/9bdpNRokaUxWVDQbKXsHx8RpA0+GtNspCwuLBFFAluUEvkQrzWA4pj8Y82R3nzCKEcJn0B8xHI4Yjqd8+qVb3Lh1g26ngxAe/eGIKIpot9scHR3z3rvv0W63WVxcIE1SzPSQtUsb/MJv/C7tzsLpe5vfmzPnLvF3/tv/nj/71/+c+/e3iKKzGG3YerzNeDzm6tUrLK+sMBqNKPKcXreDtYbBcMDt9+7w2ndfp9t0bCrh+WgLD7a2qSo3gV9YWGRpeRmlDFEcYWoteaEURycD9g6PSRtNptMpW492mM1yxtMpFtjc3OT8+Q0ubF6g0+sCoIHHTw4Aw4u3bvLB/UeUZUVZFGQHe7z48i/8SHvoUwVTf5E6YIzBlBXVZIYajsi3tpk92aM42Gd2sI+pJxWmLCiGJ3hhiLY+aadHPp5hjOcCS2WI3+ySP3gXEacEG5fJ772DwaInE2SconTlpk+dJZpLS+iqwmS5M28Q0Dp3yRk7VBqdZWRlQdjqEfeWKE8OaXU7jB68jr/5AvG5q1R7TwjTNl4Qke8+prF+ES9poPMZzaWz5KMho+37KGVp9JaI44Swt8hk6320MtiogYlShFFYPGwYI9MGWVVy8u43SVYvMT7ZJRICNevjNRbxpGFcTMnvv4MqC6rJETpqUpQTSiuIIsnNX/sKZ3/x5/GCp+vqZa1l694j4iQljiK0MahIsH9yQl6UxM2YaTZlNp4RxRF5mWOMpawq8jJHzSa1FS00F7rIyGdWzKh0hUGijcGvNxfPWGeFjqVUCqUUeZFTVoayrDgZjzHGEkifMJSstZu0k4jVdosz3bbLnRIwK0p86f48rRSRL+nEMeM8Z5g5LUSpYTSdIaUklB6LzQaB77HmOT2MKis0lmE442SWczjL3FSiBky+0eB5TLKcUmkypVDaUGmLCGoKWO0KJTzoRhENKZxphaxzSkxFFIQYayjKnLIsXLfJWschF4J2p+OcK5VrUAS+T+BJdFXiCUEaJ0hl8Qx0lnoUuwNMzSUeTgbMRtNTzv7HsVZW1vjCl36Jg8MD+of7VBqqUqN1iTEzPJyTm6gPAtZowjAAHHjSWmFrwwpdi7yNMcggdNRPhHNOdC1jyrJyG1X9mQ2jiDByDn2hH7oA79qtz/N8/ECyuXmZlz7zeTqdzlO9Vh+nmu9hjUaj1pYYojAkLwo6ok2r2aQo8vog67Sd2ji6TCuNmc6mFHmBUorpNEN6IflkilBTwkjjBSmt7nlm2fwg7CG8FG0812jTBTKqHSODZZRYR3gDrLII/Sa+/PvONr9+rU6KYtykxPdPp2ae5yH9eW7M3DRBnpoofNzqr5pkHB+foDFuooc4vX7GGKIoxqlUHD1N1k6KFrCeV09VnIOwJzyMVwObj478hTildBpj6omid0qBszgg4YCFPZ1WmTo/bE4gMHPNltHOXMT98FNQ5Bo6UBnl9L/1dOyUEoibXGmtnPaqnqq7i2PQpsLzPnKmsPX6rhuatn4N8+amtQaJ02wZnLlUPh5x74/+lKNvfpNqMuTsb/5drvziLziL9Y9Mmua/wwFHBxaFexn1dXHPz6oyTGczFhYXfoji99NA9VteP0eUJjRTB36CIKBSFS+88LwDC4Hk8OiALMv53mtv8N3vvU4YhHQ7LTzpcjCfufoMRhve/+A+a2sLKKVopBGNRkqn1SIrDc12j8AXTEYjwihkMsnpTHNGkwlnz57h8qWLvPfuHXb3bvPw4TZf/7NXuP7cNTbOrtPruWyrMAzJZhmdTpv19Q12dvYIvYoXbr3A53/5N0mS5g9dz4/+udnu8Ut/5x/wyh/9AbtHA2Z+wpn1deTBHrMsJwgCOp0OVaPBdDLm0aNH3HnvAx4+2mY2K7h08SLPPfcMjx/v8ODBY9qtFmnaoNlMaTRSGs0mZeU070ns0z/pI6Y5s6yg026zv3/Ic9eu4kmPt966jZQBnvR5++13+e733uClT93kpc98kjiJEB48e+0qURCwu7fH8mIXYwzddgMxabCyfuFHusdPBUx96MBh0FlBMRoze7SNGgyYPHjA8PZbBGmH4ujQ5fZ4MNl7TJC28RdXwVis51NkOUIGZHsHtaOZT7G/Q3ESEXcWKCpF++JFPO2yeWSYEK518KxXp5ALJgd75HszkoUzZEfHeKGPLQqyg12kVkz2dkg6i4Al3dgke3AbGSSEfsjyrZ+n/+afI4whSLvkswnWEyBD1GQAswkAWlekq+uMj/YJ0jaVtYTtBaqyoHn2EtPxiFCGTPt7RGublKM+WTalHOxTRg38jWcY7j5Ghw3sdERuBEX/ECss+vgBpTWUQlIMDqjygkxA+9mr/I1//I+4/OVfJmw1nzqQssYyHY1d50T6zpkqjJiNp0xGY4wAfI84SPA8j9hLmc5maF2hjKbU2plOWEMxmlFk+amjEeCoKvVGEEURlbWoStOLYozwMJ5EG+XCMT0PtKLSirwSDLMcrHUBvnFEVRT4Xm0m4Amsgbyq6kOxRgYBs6LAq2kJldJIIRwdsF5XjSRxHWmtXKfFQqkUcdpwHUXraIp+TQXR2jhHvqrCl5IkSsnHE8LQPdzAbVaH0xlHwiO1EK6vUPZHaAylUSij8aRE6QoBjPojB6TaHeykckG8MiCOAkLPJ8sK17X2Db7vu8lVZUnShDAImQzHVFkB2nC8c0g2yYgbydNYQk+15p+d68/f4PjoV/ijP/wqWA8/jLFliUA550lja/AtsGhKVZum6Oq0+2wNVNpQ2hJPSnSR4XsuMNoZUggQHmHiNFW6cvYn6cgAACAASURBVMHQ83/DMHa5RjIgDCOCMCQMYy5evsLNmy+6Q/3PJlI/sZrvZUFtFFCVFWmSoJQhy3OSxH2WrIUomtOeLFYrxtMZRe7s9fcODjkbxjSaLZqtDr2FlEKB8Joo7TKKtDG1vX6C0Q5MCUqkdKBbiwgRPIOxtzEKbHkPyRhE51Sv5UYFnnu9wqPQJcIThEH0ob6upv9FcejCVT/GTZR5zY1eBv2BA0LG0fmYm0PUwCUMneGHwda0andv3HNgPjFyoHvuBjmfFjF3r7WOFhdFTmOpjJvSzPO/mFPucHuWnYfb1xRAW0+nrDWUeUY5GqGKksbKGt7chMp+mGVXCVHTOS1YfToxM1Zjhcsgs9ZNz/dP7vPgyffpj/a4eeVXubDxwunPOz3X1b+f+r3P9c1GGx6+9hrlcMzqzRd4+Cd/yt4f/AGmKPDabZrra6eUPoujRnrSNciF50ycfmjPx9n3j7MDRqMhWvk/RL75aXoORnHKpeu3GPVHLCwsIH2Pfr+P0pr1jTO88q1X2ds74ORkiKpchplSmjhJsNYymeY8fLjNb//WV1hc6GKsZXFxkUbT5VQW0wK0pjKGKEpZXllB4LTVzWbMuc0LWGv5g6/+W3Z29mi2mjz33DUePnrEe+/d48Vbz/NzX3qZlZUVBLCxsU4UB+zv7zOZTLh8bomXvvyLfwlI/cUSQhAlDT795b/JN/7kj3iwfYwVlpWVRZaWlhG1FnAwHPDnf/4tXv/BWzSaDZ6/fp3Doz5vvvUuR0cn/MZv/gq3PnGDR/cfceHc2XotSarKUmUTJAKrfdbWNwjDgCIv2N8/4OLmeS5fucS/+v1/y3SaY60ljmJO9BApBLu7h/zff/DvWVzssbq6zJde/jx7e/tks4xer+f0yabgwtXnier80L9u/cTAlPuc1R82rZnuHjD64AGTd25jJmNGWw8AQVEUyCSmUiWjh+8QLG5AlCCTNsHiMvn+DjaMMH6EsM4z3vMUZf8IEcQEq2cJGi0YDYiWNkApqCpa566iigKNR7K8SjEd09k4i5A+s60P6FzsUWhNKCXNc+cp84LRB7dpr59HK4haTh8xGR0TPfMpMIYwbbL84pcZ94+wWlHOpjTbHbTn4TW7VAc7JKtnme0/opgOneufH6B0hdWak+N94sEO3vqznNx7nbC3xOzJA6pKk09H+MJQ5PfxophiOgY1IY+7TCfHaKPJDBT9IwZZiakMRQoytSQdHyMe8Y1/9z+igoJrX/oKUdoCnt4DRmvNbDRBGwUI/CAgbTdrfrfr7LVaTbI8x1gotcKTAilDNAYrwRhBEPpkY+3oUFVVhxkKx8OuV1jg+cg0phQQNlM833c6hQAq4VHpyumdwhCtNEorpyWSHnlZntpmjkcjGklMUVROv1KW4Aniultb5jme9MFaFwhsQeKEt1mWO367MU5ELH0aSQq+rMXjgjhw5hfGWvJ8huf7LqOqVGAytwFbn7Iskb5zcUvaTmOniwoThS4bJAgw2lJWJQgoVEkoQ6IwoJE2aC+0Gc1O8IPIcc81WE+QJAlaOdqPEB4Yi5nlRAtNiqLA9zxmeQZSUGQ5/cNjeqsLT2X9PO0SQhCGIZ/53Bc46Z/wxvdeo9tbIMtmTMdDjFYIXA6Yc0ELUVo7WURNnTJGg/SJ/cCJaYUElAvnrLvDge8S5mWdHUUkCPygzv/xiOPYgajATaqiOOXC5iVeuHGTJI5/qg4QH4ead8DDMKTZbDAej1FKIYTPdFrQ67VI0gSltWuK1PSnyjpdi/Akqijp9/tEUYwVksUFi++VmMiidIPRSCG80jm3IhFeTFUJqqkmaGjnfmY9pB8hk2dRmYcnDTo/wq8eQHwOx/KyyFo/I4SH0hprBdIPSNIEWU9LjXUW6kl9kPsolezjUv+pz5FS7iAf+H7tJqsJpc9pPILw3ATGD50uyVrHKphP9oRjGYTehzqM+WTF1AHdeTkjL6YkSYMglAgj8XwXYCs8gTDi1Fhivva0MRir0Lpy1DwsVmn69x/w+D/8KbMHD7GtJjf+8X9HurgIeAhPn+qVtDZY+2E4+NzZUSmNNgVeEKGM5YOtV/j227/HtDgiCRb45DNfcW66njw13XEaL7DGuecKKxB2rt8ytFbXeP+73+PozbeZ3n4bk+eIMKb7+c/RvXDBgSfhtC7GWsSc7nh6Cd31HIyOqKqcPJ/y2tv/El9EnF982WmmP1KnQPWvuKc/iZrrEJ954dO88u9+n9Zyl929I0ezFW4CGYYR4LG/f0yWZUjPnYWPDk945soVzm5soHTFu+99wPkL55hNM8IoxRJirMcoGxNHESiNMR6WkCCUzKbj2j1U8frrbxEEEZ1OBz/w2H3yhLKoWOr1mE0zvve9N+n1Oty6dYNGI8UfSGaTKZcunOHGizdpd3p/7ffbbPe49dKnwXuDJ3v7SG+FNE2YTjPeeOMtTk76TMZTep0u0yxjd3ePJIrwhSSKYn7wvbe59Ykb+L5PZQRJ2qIsFUoXLhYiDBhnGX6S4tsAT0Kr3aXZbPDO7fe5uHmBZ599hu3tHY6O+8xmGVEU8Hj7CXEcsbK8RBonp+BcSsloPOHM2hLTwyM+8cWf/5Hv838RMPWXgnG1QmUFxXCEzjLyew+Yvv4G0+NjJgd7qCrHegEmjimnGYEGz3iI1YvkowFekCKKknJrC7V9h8bnf5V86z5+PsBrLlGOZnhhQpgmlOMRuizxhUSGIcXgGF94FEcP6Tz/Bcosg+kEaS2T+/dR2YTujc9ycv827bMXyZ5s8fCNr9O9/hmWr9/i6M5bxK1FAPLDQ2gske3vErfbaA8qrWif20SPZwRJEysEykIxHtBeOoMKAhaufYL+/hMIAjSGfDSgGvcxzTbTZIG4zDDdFSo8xif7FMZS6QJmh5h8SqYseRAymx4xy7YoK4UKIJMWGQqiBUnaiVleXEH6iu7SImn7LFZ43P72V1FCcflTv0Rn8QzwdB4qRhsmowlh4LvDY+iTLrWo8hJb0/nAGTdYY8nzHINAeh5+FKIV+HhEacrk/mNKVSGD+UZmMbigX+FJNNDsdugtLtJptfGldO5n0hJ5gsD46CCsKRY5orJ1kDCUeYFRylmIak0QRZTaIAMfozXWE+7rVeWmEZ455biHcUwYRVRVAcqBK+P77jAtBMoYQgR4bgMtqpIojKBUSN8nThK8qkKGHoEf4EtJZQxhHNcGG2CsQCOc6UW7ifU8pBAUOnc0v6IgkD7aaEqlEb6PLg22MrQ7bZTSlEVBNctoNpr4cUAUxQS+j7SCMitpy44LgQ19POlT6QpPeIyOhj/xdfPTVEIIWq0WX/ry32A8GjIeDRGiiVIlonBdMIOjR1ksnnET2XnGjyfm+hN7qpcKgqDWKXxod+wHYd2VdRbrUgYEgU8UxURxiu8H+IGbSq2vn+X551/4GZB6SjU/0EopubC5ydtvvUVZKaLQNUGqUpEmDabTKcY491BfabSnsJ6H57n8IaU1g9EI4UdYoxkOtmhFYG0KNkAb8OfOkGGLLI8oxzOCZu4mIdoZywSNq5STBqEcU4wL/O4PCNtfcq8VdyCfTzjmQeG+78LF59oWgCRNCAL/L0wCPr4lhAtUn80y93ecY6vWAeVsQL5/QHN5jaUL5/A87azQa42PrINoXW4iTtNUU9mMUQgPtKp4sH+bd+7/R4bTA66d+yKfvfUbhIEHtg7rNS74GfPhfdJGo+vcssHuPmV/SPfieYaPHvP+//K/UW7vIDyf3vVrxO0W1hpnaGE/dLvz/Tos2HNTpLk5RVnOePv9P6HZWKDZWOS1t/8Zo2wbzyZcufAlOu21U3rgnGo3Bzsy8N3+Zwy60jXQhObKCs/9nb/N2//knyKaDXq3btK6dJnlWzfxQ+d6iREIiaObwum0bU7Xc3tzxd2HP2BWHtOf3GN98UU86TOeTE7v2UfNOX4aqtVdZP3iVbQVPNnbx5eSzfPn63iTkrffvs329j5xHPG5z77E3t4+BweHfPGLL6NUxZtvvelyIZVhZeUMDx/tcOnSRaexzEsm4wmtVptWu4VSivc/eMDK6jLTTFFtP2FtbZnFhQ7LS8vcvfcApRTdbkiz2WQ8naH39hn0B3S6ba5euYyqFEtLC/S6TVbObDDX9f11SgjB6pmzLPQeUFbKnXeKkvv3H3D//gPyvGA2y+ktLOBPxlgLly9d4sqVTQ4PDwmjhL3dA/JMU5SWre17XLx4kWaryWQ24ej4hMAPCIIIbeDR1hN6vR737j3i4GCfPM+4efMG15+/zquvfoeVlWXWVld49Vvf4aAs0VqxtrLkqPKeZG/vEGU0lzfP0L5wmU5v5Uc23PrPAqZ+GDwZyumM/LjPdP+A6viY8uCA4ugYUykSBGp/nzhJ8Pf26CwscLy/S2Et1WAIMmC285Cg2SNeXEL3D9FHB8jARwYB0bO3nAixyPFXNhAiQgUFuizwkxZlfoRUinzwhKDVw7cWEaVUhWV09zYiTlHSoxoNkHGDaHEZ6fuo411YO0s5G7Nw/QuMHryFyEtCP2T4+B5+EBF3uqRLK64rpRTjPGO8/YDlm59BBgGeFpT5DLBUoxOKwKdSBdXRYwoN0/4eJB2qSZ8qGyAbXcLuMofHuwS+T+Z5HA/2yKd9lK4oJjPGeUWmQKeCqmmJFzySlkenIVhtNkgbEVG6SBC3SZqLGE8hozZ+nBKlXcoqZ3frDgdP3uEzv/aPWFy79J/jlv/oa8T5pDpeNYZASpY2zjDcOwJliMLIccQtWB9mgTvEIyzSk6hM0ey10UaTFznKGtc508p19bUG7RFFESAIogiD4cJSDy/02VEKa2Fa5M7+/NTdqN6Y6uBKLMggZDqd4Qs4OR6grSFNXV5VURSI0IHDvKgIra27vIoA69K2owitLEZXbvLmefhSIIWPqWkWnieJg5CqrLDWkqYpFgil71yNygrlK4z1EEVB4EvnXOg5l7goDMk7LQpdIUqNdWE2REHkNmzhYSuFKTVxkpKJAdORC6jDgsSFy1Z5QRJEtXjYUOU5QRLTXOhQDCaue6N8xtMJxwdHPxX886ddKysrfPkXfplv/MevMRr0CcPYAe0a2Nd6bHedPHFqAOAcKA1CfKhF8X3XAPCljx98mM0yz5Hy6mstPYn0QxemGkQgBN1OhxdeuEGaph/7e/I0a65tWV1ZY6e7w3Q6JfRDLILpbEar1SBNG4zHo1p/4jk7bO1ClqX0UaqiLCuyLGMgNPlkm/YiGBbcmpLzQ7VHGDQZVCG6mhLaEmupqXiCIF4jM+tUxR10AXr2AwQlntcAcLo868Db3MEt8INTIGWto+Gk6cd3KvWfKmtdJt90OiWIQqL6cD87OuTkz/6Eau8I8V/9JgvnzzompfvPqV7NwIcGE9blSx4PtpFBRLe9xN2tb/Pau/+KrOoTB0usrzxTTy00AqdZMtacNmeEEM5YAos2rvlXZjMe/tGf0lxbZbr1CPV4G+FJgnPnWf/yF53GSCmElDjLpBrsaO2Ah60nS9KBvyBIefbSF3nn7p/w7sM/pjQ5S+1nObfySW5c+RU8L6g1VS7bUddTs/nfEU43VinFycOHHN15H1WVNM+cYelTn2RfaxZe/CSTJ9s8+qM/obmxxurNm8TNlnvf9TV0r3Nu4e7ojZ3WEmdWr/Dam2/QbZxlbeE5PCuZfARM/TSVC2mXXL5+k/de/zaf/fSL9PtDPCkZj8d87Wuv8PjxE5I44XOf+RQHh0f0eh2UVty9e49+f0BZlZxZ2yCOG+zt7RHHsWu4AaORyysD2AzPkSQRnmd59PAB586dY393lze++xbdXhutNGmSsLu7x9WrV9ja2uHOB3fxfY+v/Mavsby0TJbn7pw7G9LtbuIH0Y+0x8xdDBd6HXa3HlBEIbPZjDNn1tjb2+erf/Bv0Mpy9colNjfP896d92m3V9jbO+DR1mMGgzG3br3A6toGW4+3SOKYdivFGMNoMCTLJoi5Q65jLnNwcECSNlheWeGD9+/y/R+8Qa/bY6HXpdfrsLt/wOc+/xLfevW7bG/v8vVvfJObt17A8wSXL23S7jRRxYzLL37GRQH8iGjq/xeYOuXIakM5mzHe2SXf2mb03h3K4YhiOCBuNvEQSK0IaleO+3fvkFc5TWCh0yNsdMmHJ6jjQ0oZEpiSaucu1fFjRGuFZGkROxmhyoq0t4Q62iNeO0vZP0BGBjyPuLuINbD83CcY3X/XccAbbffIyKa0zm6SnL2IHg85vnebZOkMnhcQtXtke49onX3GWXLqCjM8IE7bZOMREoOwhqjTw0hJ6UdU+/dJF1YJowbtM+eY7D0mbi9QZROK8ZC8LFw47HuvETzzSYrZFJVNUPkIK2A4PUZUM+gfoIdPmEwO0WXFTEWMRiMmWBfW2JT4PWgvtgkTQ9rp0eyuIuiTds4TJSlhlAIGjXtICz9AlUNk1EXpEXk1ZXa4R3fxWR69+x26S+eQfvATPHy5NTIajKhKQ6PRcrzyyCdKY/KjEaZ068L3A/KyQCJoNVIwCiOctXcoAyfolQJVlORlgS88Ku1cgULpE0ofozTCl1TWUmiD30iJfJ9zKyG+B1mRc2/3AOEHjAZDbN0lVPjOhEQrJ941Bj92uWGFdu6CoR9QaUWVawLfJ00ipOcmToEXMJvNCKR0/HaJu84W8CVps0GZFVRKua8HUBYFnUYTpStmWYb1BKrSVJUGa0kbKUnoLNS1tcSBQClnHVvkBWEjdTquoqLShQM+woFCKSVpGJO2mpTxEItxAbNKYY0hiBJHG4tiyqrEl9LRkBTEjRhbS5bLokD6PmEYsXv/MUVekKQfP93UvOafmwubmzzZucp7t9/CWLfxl4ULXDRGcyoFt45KY06pLpbAF+B5tazAnn7PqdSg/l3G/Q9EgXeqY3DaDXfofu6567RarZ8Bqadcc/2LH/hsXtzkzTfedLQ+KcnzAl9KWs0mqqoYTyYIz/vINu1od1rX03ClKfIZZT5GZUC0UgvtNYQSTwjCsElBAxH0CaKE0lrAHSpk0CE3zzE9uUMjho58gtUjkE1EbWygja0zhqjt/EOwzlUSIEkifN//GZD6i1VTNDGGYjTESxSTV79J+cEd/PUrtM85IKW1IcA5q1pr8WtapTEGg0V4zujBCHjv7tfpNJe5s/WnZOWA0G/y3IWf58zSpVNb9TlYdyY14nQ6o61ypkLaaYnaZ9Z49re+wgf/7F+SP3pMcu05GufOsfLy52ivrTpTCK3xhYcw80mZrWmpzuhiruHSRmENREGT65d/nuHsCc9f+SWWupfAGvJijBCSJGkirTylsjlQXrtcGoupKh587es8+Oe/R3m4BxhkFBOunMNOJtx//QeY6RRhLUdpwuALX+DZ//p3iNpNlwVZUxddGWbZlN2Du5RVSRq3Obdyi3ZrFQ9JNjNEkaNQnlIWP9rot/9pU5GfVAkhaHYWWDl7ntlkxuHhMUpVZMOclaUVAt+ZSSwtLfB4+wnLlzd5tLXN+9t3WVxY4LlrV+tIji4PHtyn2+0hfcn9e/c4d3aNOAp486332Nvb49z585w5s0YcRXR6CwgB9x88pMhL8lIxmUy5eet57rx/j2evXWFr+zF5XvDNV7/D5uZ5Ll6+SKvR4Adfe4Wf+6Vf+rHfc2dhkXe+/+f83K//NzRbTe5+cI9XXnkVrQxxHHHt+jPcee8et25e570PHtBqtijKknarydraGufOn6XX6zDLMmTgs/Noi5OTI27deI4sK3nw4B5Xn73KhfPnGA6GbF68yHA4AGN47877vHP7Xc5urLOyfJXd3X16vS7Xn7tGNsvpdJsMBgMC36coC5YXN2g0m3R6iz/We/2RwNTpwrQWVSny/pDpzi757h6jx1tUx33K4YhGu0UUJ6SNlKLfJwkC7HBMq9VjoiomxvDON/8MVRnWtx7x0ud+nmrnHsXwGLF2CS9K0dpZYMaBT3m4i5+2sGFENjgh7CxSbr9P4/xVrBWUh7vYMGZ6fIAeHFAVOe0rNxjd/ha6uwpaMX7vNZKDLTZ/+becUD9z9sMc7hELybTMUIMj4s4Swmg6ly9SGBg/2UKLkmwypCxyGt1FbLNDNhvRkILjB+8gV8+T7zxkcvQYT2i8fIxdu4JePMNo9y66nDCdDTEW8sEeWT5zB69JxfjgEOVbqhjCNCc+E7KcWuLEEiRNAt/SW3sRISBKO44CFl/AD1uEjSWqIqMqhrS6a4z7d/ClIEgWiRpdBkfv4Mkmk2kfT+7w5L7l8o2X6Syd+7EWy49bFsvj9x8xPh4Sh07rFqcxnhQuX8oahPCpytI5EyFQSjnuticoqpIsy/A7CVa4vCnPzjtzBo3jWVtAWGfBaoKA7uIy/UJTjnOMUjSjgJVWysvPXnLUQLvOLC9PD6njvKCoSkplGMxmaOGBMUxnU6T0Weq0iOtAxWaaEvoe07xiWhVMZzkHJ0M0oOsMKE96NOME6ftUQCuKCQPfWWBbyMrShXqqimackBelm9olTtvkBwHWWLTEWR9bj2Y7ddx9rRCri8TdNuPpPlppqspNucK604yBfDzF8yVZWZCGCVmWkcYxWZ7h+wHCgySKUZVzt/RGIT4CPwwhVBwNhqRpgicEew+eMDg8IT6//rE+wIu642x1yf7eNvMsr2w2oygL5+wnfbAGX/o1AFIf2hVbU3esa3G/AJR1Qc++fypQ9+oQYIwDaZYxWhvyLKOsSp5//sbTvhQ/q7rm92txaYmFxUWGgxN831lNz7Ipvi/pdLrMsgylFJ70sThjEukHCKVqa3XQVY6q+lghMd4VhAixgDIePoIgaqK8dfonj8nSPp01ge8HGOum+Np/licnkvUVSZ5NSazTTbh1pdHGGSJYC2EQ1s5wzozAr6dS8Jfddn9WdVlLsbtLsX9Acfd9/PYyvS98nrjb+lAbbt1UxuJAi3DEglNYIDyPlYVzRGHAN1//5zSSVdZXb3Jm8Sqb6zcIgtC5/HoW0B+h49X+gDXQQhvy/oDp4RGetQSdDmtf+iI7+hts/savUvT7TO7eY/LoEZ3Ll4gXF7HCYMVfDGU2gESpkpPBDg93v8+sHBH6CUvt87Qba+wf3WXn8A6j6T5lMSYIUp6//CtcPvsSSs21QQIpcbpcYzn84C6P/sW/oNrdAV1gbInNR5jRACmkW3dCIr0IZhnDb32L/Wevcvbllx1wlOJ0glqUE7795u9z2H9Es7GK1c7IZe/kXUdZSy4xy27wwy2pHwZRT5tZIYTgzLlLPHl4lzCOUZXi4dZjDg4PmU5nXL/+DGEc8jt//2/x1lvvkiYpN154nlarza0XP0nSSDFGce78ClmuebL9mCKfcn59iYVel8lkwkn/hE63y+rqIkuLi+wdDIiTBteeu8r9e/e5/c57hFHAS5+6SVmUGKtZWurh+zH9fp9XX32Ny1cuURU5VVUQ/ohGDB99r1GaolRJWRQI4Nvf/i5FUbG5uYlSBcYYiiKn0+mwv3/A40fbLK8scuniReKkidaGzc0Njk+OGU0mDPp9Ni9scO7sGY6OTugPB2w/3uLMmTU2zq0ghKDX63HzxRexwHgyIqub2L/zO3+Lne0dNjfP8sor36YsMx482OLS5nniNCGNE9bOX8Kr4wJ+1Pprgal5ZkBZlBRHJ0x3dhjee0ixf0A1GiKUQmUZQZLQbrtOabX3BFSFN+hDs015uM1RdMTu7mP6d95EVBWT0nD//n02rlwnbvUwaxfwwgRTlhhtUdMh5WyGzWdURzvE565RnBzi+QFe0iI/PsbmY2xVIMoc4UmIEtK1TezwAHW0i5ApUeSz8Mlf5Pjd7/Po3/xTkvUr9A+fEMdNjAXb7ZC2u2R7O6TLZxhsfcB0fEK6cQXpBeTlmDKbEXaXmORDqgffJ37ms4wmffxzl5gcPCHuLlOkLYrjR4iqQO/dZzw9xpgZ5jhjJEMmeckEi5EQtwTy4gJxOCRtNfEjQ6OzTKN3iTDIMXoE1iPpXMDxsjxkkOJJHBgUChG1UbNjokaL6XiHhY1PocoRVTnDkyWN9iKlkkTpIkKmzGYT8nzGT9I42VpQpeLd791GGPCFQAYhjYUuqigpZxnW4gJihYcwGlWLVw2CfJbhSUGFdo5D2mIrgxSCylriMEYZZ/1aqJIwiPDDABsFdNottDVoLKU2oDX7O4foqkBYSxx82DGMpSQMAoyQtFoJG0s9fM91e0Pf5UFpawk8n1lZkSsFfsjacps4kLgYYkGlKpSxeFiUsaRxTOh5TMsC3/cJa/GyMZa8LHl8MqRSmjAImBYFyljiMEDMbWqlpKgUeG6qoYSk8ARKgUpTTCNB+IJIRKcmGFprPN8nKzOX3dWMUWVFiXQHJeFhjMIDRJ3p1Wo2MVYTSJ88L0gWWpycDElbDbTSeAh0VjI6HrB67ulp735aSghBb2EBayqOj4+YTYZUlaNcYbTTPflBnULv1TQVe0r3mDtW1Zwgl5tSP8QFUNZ5bEJ4qNIFRUvfJ01S4iRh9cwGZ9Y/3qD2p6k+6s52YfMCP/j+EWVZkCQNrBFkWUG306LZalHVoDnwfaxRWFEH6taaOqNLlJoxzlqIxgahrwiCAItAGbAiwMbXmFTvMNw/prVsiOMArV2I6dq5lznY/VNE9zyrz1wn6lygKOfUMFBKgcBp73z/lHoGgvgjU6mfTab+crmpjSE+e5Z8e5v2pz5P+9Jl2msrWO0AqawDd2t/cBAWbZ3eVljNLBswzgZEYUyrtcjFjU9ijGV9+QqjyT5bT96g11lhqbuJ8EKM1iil0Casf7Zr/qmyYu/119n+139Iub0DSiM6HcLzG6j9PR7+z/8rxeE+tiyxno+/fpbN3/1tFq5eRYQCaQWVcVNzz5Nobdg5eJvvvf9V2ukSZ5aeRRvL3sn7TKZ7JMkiZxavcXHt03gW3tv+Ot979/doJQssLVx0ocRG43ZuoTLl9gAAIABJREFUgS0q9r/9HdT+HqJ+lhmLMzuiptQjsFbhHKZAZDnHr7/F2qc/jQwdVc05zVt2D+5x1L/Pp67/JkYZDgZb5NmEllwk9JucnBxydLRfg6cPQdNP2zMyjBLa3R5LvRMePt7l97/6b+j3x47V8E2I44jJ5I+pqpIbN16kP5zx3PXn2H7yhHPnzuFLODw4ZDzNGPRHNGLXALn97h1efvmz/Lt//3UePLxHI42JI9cY8TzJ2vpZet0uB0cnHOztcXQy4O/9vb/N1tYjPvf5T/PG629x4fw6zWaDLMsYDkeAdREKPyYI9WWAtYbxcMhsOiOJEzY2VinLkk9/5jMEns/v/M7f5c23brO6vML6xgbdboM4aTnaO5bJdMq9u/eYZRVaVXzhc5/j26++xoUL54kDycnxCcYqmq2EtZUArWF7e5er157lO6+9xfJyl2/8xz/nlVdepdNuM8tyHj/eJgwCjo5P+Ae/+1tsnF2j2esRRPGPfV//X8HU3GIzn0wYvH+XwTvvUuzukx0dgVIEYYSMQieslx5+npMEEdnhLpHwCIIIFcSowYDp8T59OaM/HKKiNqHs08BQVhVvfuM/8Au//tuMH72H7a2D1vhpg2p8TGP9AsXBFiobIPyQ1vIGZTYlXVklXVxj/GSb0cPb+L0VwjDBtwbP9xh88H16L/0yZZFjsylqeETcbGOERJelO/gKj0bSQIcJ07s/wA9TCq2g3WV4/x1s3GQ6HmBmI7w4RR9vMwsbxBvPM+kfY3yf8fCQSmvU8UOKMmc2G2PHU6YKMm0pQ1ABBM2C8IxgtdcibnVpNFMa3TVUdp/W4g0MymkifEHYWEB4m/XkxUOGMUHSpsx28TzQpQYvwVhFWey5SVUcMe6/T5QsolRBVWYkrTOo0QE6H1HYGCljp7f4CVc+y3h45y6mqrBRhMCg6zwl6fs0mk2KvHD0OgFJkjCdTQiCAG0tWT51jnZJ6IwYal7/nEIx7+C77jDIQOL7wmVohK6rK0XAtJgxLQuyonIW6VY7e3PAao3v+84dUkqk55Lag9BZCFe1cYPwPCbZDIMgjEIHlnxHjZCeJA4Dt/Fp5dK9jSEKfKQQNBpNDJbI8wg8D19Ap9UijUK0qliRHSI/AM9tAA0/oBH6KGtpBe7QU2pLoRTjUvHg8R6PK4WpcxdcELXnzDiEIJABVVmiKoPnS7TRTPOMQLrkXT8MKLOCUpU0m83aSMNQZQVSCrCOEmTrDdAqSz7Jn3p376elms02jWbL6cykR1FkqKo81REoU6HK3GXfIfAEWCFPr5+UEm1dkKrABRVKz2nXfOlsqT1PEDYbNBpNwjBy+igp6XR6tDvdp30JflYfKa01nufR6/VYXl7h6PCAKHIueVWlmeU53Xab6WSCVsrR/YQLyvU8lxnnKLoRw6JH2Y85v77ibMzrab2qNOPBmJ1Dn+WV3+XkyYQgegcRNzBIzl04ywuf/Ayr5/4HjM5YWrvI1sMd4jSpp1cf2vSHYYj0Zc1ccyYaH2cHv//vEmAsajRC4SGXlhFSMPjONxnPpiRXnmP9b3yZKE5PqXKngckWlCr4YOtVHuy+7rr2UYrvJ0R+yHR2zP7xHfzAp6gmjN8/5MrGz/Gp67+KEBKlak2mdlonawwnH9zj/j/5p5i9fYwyDiSfHJI/+gBtKiprMQIEEohQDx+x/Yd/TGfzPKLRwkNiMLhwO8tsesjb9/6QxfZZXrj8y2zvv83u8Xv4MmKhc5H+bIfvvfd7RFGbm5e+wq0rv87XfvA/8XD3+yx2zmO9+rXVTA+jFZOth1ijahcJgcBpfDAaI2pnQgvWZgiRYqykOjygzGekaeQMMYSH0hV7R/fodc7jyZBX3/zfGedPCGUbrTNCP2W1/RmyfIjWGt+vg4fFD0+o5hPkp1VzOmTSbLO0tEDcaPKJmzd4984HNBpNFha6vP7Gm2itee65q5w9d5YwOkZVir3dXeIo5PyF8/hBwmzap9Np8Ykb1zh3/hzXrj1Lu91ESucovLS0Rl7q/4e9N3u2MzvP+35rrW/e85nPwRkwN7qJRo9kc5RFWVNoWlI0OCVZlThOuZyLVKocX6WSP8Opyk18kZTtXChynJQlkZTEeWpSPTcajamBA5x52PM3r7VysTZAOrJIqilStMRVhSoUCjjY+9vr+/Z63/d5fg9pmvHGG2+ytbWKMpKT0wlzcz0+99nP8+UvfY3lpSX2D/Y5PjlBCkWzGXNmfRVZl7MGjXpf79XaRwoNQZpOuf7Ou3zxS19hOsmwaHZ2DlhaXODg3/0BeZbz/PPPsH84oB3HTKoR2w92eP6FFwiCgPn5FcbvvYeSsLm1Sa/XQ0pBt9fm1dffJZ0WdDs9wjBi+942h4f7Lsx4vsvK0jzDwRHvvnub8XjMtWtP02w0mEwmPHXlEhcunqfZiEhanccQlfezvmcxpeua01t32f/8FxnfuIHneYRxE5FOMOkUggQCH6kr2r156tEYy5BqcIpcWGE8OEXGMZPhgMFpn2q5Qzo6wmZDYj0jVwHleEpdZKxd/QhHB4fkkyM8PwIhGd+7iShGNK68SH24QxUkeHHC4M1vks6v0Lr4NB3/GcZ7D2j0QtLTIxid4HfPMDl4SD0doMKEYnCESNrE885cp6XnPFLCUg1PEZ0lSuUxfHgbUQzwevMMj7YpBgdU+Qmit4mdnJLVBTJsUAqFPjpmhGZsJOM0dV0XD4oI2msN4l6Ptjgk6bTwfJ9Ge5lm5wxl8ZDe0pMIaZDeOWqdEsQtlJ+QZX1QAVaPCXtblNP7hI0ew5PrtBYuImVIJAVKgDETtBljbQ5GUpYpfrICUpGlKTJIkV5E0l4jS6dgQ4z+8SeEp5OMMs0d/ABXCDUXepiixsMj1akjCdV6JnOytFotGI9JpylVURIHETLwyCdTTG2Q30We+s7DW1NL6TKdhGI6naK1nqGnFaEI0CQoVTLNC4yuCfzAEZGMK6y8GUGotgZpBaY2lFWB1po4iTFaE4QhCElZlVS182y5ED7NOCsIQie58ZVABRG1FGS6pshLrNWoWQe61ho5miAtCOVyhuraBUL6s+5wHPpobfE9RcP3CZRkIQ7pJREdJQmqmsr3mVF7sQJqXSFRVFXF8PCE5a11ms0mo8GAKE4cEr2qKfOCMAqxFQzGQ+baXdCWbDwh7DWp6wqr3Zf0JB0RJwlHDw74qfzHraIsKYucWpeUZfa4gA6CEOX5MwKjcJ/HTLonlCuKnV/KeWXqun5spA2DYOZfmBHWpHzcObbGkmUZFpjrzT9GJP90/WSsR1lEj6ZTx0eHFEVBkrjGT5GXJHFEo9Egz3P3zHtsspdINQsm9RPuH3+IbrNL6zRlmh7QPzlk/+Ah+3sPODg6pn9ygKiHtBqam9/4Q06yFlNvkQtPXOZ//h//Jy5e/CBYy3S8x6uvfJbnXvgtmi3nJ7HG4vkegR84j4/RGGtIou8Q/H56j//5FYYhiS85/MKXmezv0kga5OMBUjtcut7f53RxnvYnf2bGTXB0PGsMVlju7r7Cu/e/zlOXfpZee41xekBdlWTlhHZzkSAIaIQtlhcusr3/Ou/c+SLL8+dYX3kSz/dmky7jVMFlyc5Xv4w+PHQ4bF2BrcBUs+aMxliB8iKM1WhbAILy3jbVaIS32MNY4X6edVCo49F9xukJz1z8FR7uv8Hrt/9vsnrkorSsQJvC0QdTweu34Rdf+u+Zb20xnBxgtJOuykdTOeOiIHTu/o22hYuOAISVIH2McY0nIT2s8RDWSZ9NWToFigYrXQC6NYZp1qfRnOO4f59JfoA2U4b5KWDwvIBe4yLD0ZC61nie/9e3UX6AFcZNGs0W1995hcD3efLJJ3jwYJfd3T2CIOTMmRWefPJJFhd6RKHHYNDn4oUt7t1/yP3791lYXMRow+J8j7PnHBGwqkqqqiIKQ7JCo2vD7Vu3GA7GXDh/llarQafTYmVjjW9+/Rv0uh0OD4+Y63bY2lgnjhsIAelkwo0bt/joi8+g65rpZEyz/f4ad+PhkKosabZavPza2/iez/p6D2Mtyws9ptOU0XDI4tICWms++bMfwfcU/f4Iz/e5fesmvd4c7XbLAbp8/7EvOY4Tzp3bYnv7gNGDHU5Ph9y//wCs5dKl84xGE85urNLpdjDmSWptePBgh/39PeIo4coTl/B9j+3tbT70wReI4uYP9Zl+z2Lq5PW3OfqjP6LY2SVCIMsam05JEETdeeqiIjvdx/NDxlVNZix2cEKeTqluvk1+cA/bWqAWPnXcojg9ptI1VlcozxJrgdKWwsL2m3/G5oUx02GfqDOPPn5A0GhRHj3EP3uVrCgoD9/DP/MU5d236F56hvTOW/QPPkP81At4QYiZjNFljtU+VV2iRE1xtE24tEW2fx/pe6hOl3oydMnxUcRwOoLQI3vna1SNNjpqIqxBT4/JjrephKXSGnNwi3pgKArDNBiQSUsqoLZAUxBtBnQ6iii2JK15Gu0WVkAYL9PubRKEMcqPwGYEyaqb2lmL9EJ8naD8kCI7oNFpcnryEF2PWFh6ivHxAZ4XkjTbjE9vsrD2AunkAFtXqLCB37jAYHAfY2NMnaPNHkopfD9wMIW6RGCwZoJQXaKk/UNtmPezTg+OqfIKZZ3+WWPprMyRn46g1ATSQwuBUHLm3SldN2M6JfIDdJwgq5Jed448T53PyLr092oWwqsQzmtlNJ4xpOMpPakcfU9KsJbJJEVbg+8p4tDH4lHV7iARRTFVmRNHMVVVgnRSO6l8VBBQV5V7QPseQRgilMRUNbVxHi2kdEWS54oYTwhi30f5PkVdU2uNEDVCiJlvqmRSlERBgDXOrG61C10sq5qiLMFCWbkgvjiOGJcVQgjeOx3hS4FKU2Svjd09QGvndyiLHN8PXACvMdTGTWpV4JD01jp5D9oZj7u9Ll7lk+UZeVGgJooirQjbCZPpBE84Yk6728EC9965iy5rVPz+ulV/k1aajtFVhtUVts5B186/p2t0XSJnuGmjazf9xGKrnLqukNKh752PBbd7haCqnc9CaY2sK1dEzXJsPM9JJqIwpCpzijz/674EP13/v/Wo893pdFleWWVvz+WaSOlRVjVpltNut5lOp66IlgojzXeQ5cZwcnLMjZs3GA1SPvOnnycbj6jzCbbK0TZABw3arYTIKzl36Ql2d4eklcHzMk737/F7//ZfsL6+SpFJrl5+iQ984OcIo/gxcMA1lzyUJ3iUcaSU/JF6pf5Tn2QLIYiigI6wPLh/B5Vn5INTlIAgUNQiwhYZ0zvvYT7xEYynvst7oUmLEXd3XmZ96RqLnTN88+1/w/HgJkpFtBqrVNWYou6jZMQTW7/MM5f/Lvd3v83uwXVWFy+jlEAiqIoaKQ3ZeMD0zl14lOuEQQJm5qfCSiyWus5R0kPYmV8uT0n7Y7SuZyrE+nEkw3B8SOg1CIOEB0dvUOgp1tQYYb7LL69BSCb5AWk2duqLsnITLnicB/XotzYMsCikUFhTYUw9Q/R7gHLfo6bGKonEuOKuESOUQhhHBrQOjeoKNSxalyBqHKLHdRG10dR1RppOXAP1L9hvj4Op/xrXI6n3aJIyHPQ5Punz8Z/5KGEQ8t69e6yvr3P16adZWFjknRs3yLOcq1efYHl5ntXVBd584y3mOgmxJzgz36OapkTtFqFSVNMJjShkbr6F1QVJ5LF25SxzC/Mc7B/xta99i4WFBZ559jkAfN9z0TFWE/oeC/Ntmuc3WVpapNfrIjAUefq+32tRTBFo5ubmWF5c4NoHniDNM05OhijhQu7Xz6yxurbC88+/wJ079xj0B3zgqSe48sR5Thc6HB0dY3XBmdUV8nRMNR4TBU7yOh1O2FiaI08zklYDTMbVq1dZXFxkf/+Qt96+xXA04cqVJ+h2Fnj77bc4PTlha2uDqx94ii98/ksMBwPGkykr4v1PpeD7FFPlzi6DmzcoD/cJlzepphPy422EF+I32sS9JabH+0wHJ1R+jOksYKSiGhxQ4nNawHR6RF7m2HSAVT7TPGc6yRGeB8ogdA2AGAxYjdvUwxFpv09rZZO6qrHJAl7cQO/fob11ldKP8duLkI1pbl6iKHKmew+RWiMDh8VGKqpmh+Lea9RRG6M1ZmkDISEb90nHh2TDA4K5TdT4mKzRoGp10Sd3qURAXeToMqfMBeOypqjgBNACZADhfEDSUrTCjEbLozl3hiBq4Ychnizx/Iq4eR7lWVCem0ypEN8LQLqpRl3nBM1lqnJEUQyQJqS1+CRG53SE+1j8QCKDDn7YxIg2SivyIqcoSrTW+Dal0gJhA3wvJi1H5PkAYy1h3CMrj5HCc91vo+ksnif8MRdT1lqGp0OH44wSPKVotJoud6msEZ4iJCTNMgLPx5OKzDoJlPIDLBalJdJIF36Zu4e28pQzp866dVVdI4CqrMhHI6LtXaabqzysa4K4gRWSo8EAIyEKAodO18ZNXmYkrTxNicIQISV1njsKk1TURlOUpZOz+h6R7+GFIZOqRtcVWZETk2CNJYxCilojfI9xlkOeY3H+GF9ZfN+nKCvyssRUFSXWgTcAJVy2kCsSNXleomxBnCRorYmiEN/zmdQTytoQJwn+mWX09Vso5ZGXhbuXeNTtFtSTHCugrCu8mexP1xVlVRJEIePJmLKsaDZb5EWOzHLK8ZTGUhsvDpn2x8RJQhgEFGWBqStHL/xbLvVzk4aMwA/wPY8w8CmL+jERzaIxVekkolU1wxEL9Kx4dz5BF/rsB7GTuOoaPZNbaVsipJtOhmHgmhBa4/nKIYeVR1X9+KfMP13fez2akksp2Tp7loODA9I0o9FsUJUl6UTg93yazSZlUVBXFdYYtPIfTyynowH9wQFpf4QftvCThHa3RRD5COUTxl0SPyJPlyjH23TnzvPE00/TaLbwVYCqAk53AqK4QZ6HrK2tI2akUGM0SrmpFPA4Iy9pxPieP4uL+Ksppv5TfT78x2TMFusaH5MJtijBPJou45pgssYaTTVN3VTFGJAKsEgJaX5CVgw5s3iZuzvfYP/0bYwt8WxBfzR0MmosWtXcP3iVJ899nGayTFaMeeT/sdo89l6avMCmxax2sUCNKyz0zP9mnaBOfBc1VDCjAUp0bWdqEAPWSQjrMkNYhTaG6XRIlo2BWYC4cAW/Uj5CevhBAyEVWTElDrqPox6s/Y4sTCqP1pkNRtLHGvescs0hC0IisCh8hLBoaUGUCOUTb27ixTPvipz5SYWkmSwwzg5Z7p1HSg9TO5+ftQZha6zV1LqaeVf//Gf4k7QftdZkaUar2eS0f8qD7W0uXLyAUD4rK2ssLi1TVwVrq2scHR9z69Z7zM+3GQ6GeJ7k2tUr7G1vU+RTppMpb1y/wcbyAuPhGFuVfODKBcqqYnd3l/PnNjg87rO3d8Di4jzzC4v05nq8+MGXODk54t3rb7O6sswnLl5geHrKK6++zt7hERe2Vh9bFh75Qf8yy8lSNZU29PsDXnv1TUJf8uILz9PsdLl98xZ7e4c8/+KLzC/MkzRbzOcOVPHw4Q69bpNzZzcwdcX6+jpBEPLy17/Ge3fv0u10eHh0ytn1VdJ0zOaZeVY3Nzn6/B79fp9Op83tO/dotJosLS6h65q5+QWuPPkB9vf2uHBunfv37tEf9Gk2m+Qzm8kPU2p/z2Jq/mMvkZZTTq6/Q3/vkFq1GE8TvKhJPh7jaYv2YrKoTV7kpNt3KfonjIYjDi0cWckESW6h1CVW18wZSxQoEi9ir8oYI5gX0JlMwPfobF5isreHBPxOj2wygsmAqigo65zy9AA97ZOVQ9TCBvHSCtXeDsXJQ0S84W4oW1EM+njzmxijyfMR5BNM4FMXU6qjW9S6ZpSNsIMxpdXkFqrSktcw0JB7IBR4MQRLgmZkabRj4lDSXr1Eu51QlfuE8Ryt7iZGSOLWIsV0j7jZwg99/KiF5zuZTpmPmeb7zOL+iLtnEKomnWzTnj/P7r2XmYy3mTvzQYwpKMqSqjZ0Fq4wHdxHBW3Gw3tIv0Nd5RhdIzBMJwdIaVBGUVYaITKCaIFxVlDZgGr4NlbEeNEycdJwD8Mf40PFWsvDW/fIxlNCPLxE4UcBzW6bw3fukU2mVGWF8jx0UaMxeFKitaHdbpMVGWWVE3gxqhFRnRyjmHmktHUdfc+j0DXSurJFVxXZ/YeUiz36unBhhUGAkYqy1uArmq02o/EEaQy1dlK+IAyJGgmelHieR60tQkKaFRSlK2p8XxH6AWXpigorXeBeu5HMtOeQ19XjdG0lJdoaamMJPMnC/Dyj4QhtDXEUEWifoqrRVoDRrvCayYXiIHCTrrJAYRhmGe1miygIKCs3cQoXF8BTSANUuE4elroqifwAYy2e8gl8nwJHEhuNRySJy52x4LIupi6DKi9y8nEKUtKe60Cl0dpQV5pA+YBFV/XfehmQEIJ2p0fcbJHnU3QdAxJtapdj5lIn3UQpcJMJY0FI/Z3poHCF8yNksfJ9lPJmB1pFXVdgDYKAKIxAWMIoIkkS5haWaLZ+/FPmn67vvx51xpvNJmfWz3DvvXsObW8sqc6QsymQHwSossAYD9/yWGrc6i7wcz/3uwRKoLyYIAgJw5AochJBKRXX33mVmzdfoxz4tFe7/P1P/wO6c/OAywqSUuD7AXKG1DfaFXnWWPzQe3ww0sZRR+NG5BD+P6RX6ifpwPpXvawxVJPUNeGsa64qC7W1eMaijJ3FWBhC6bxSUjjfY1aPQUiCIOJ0eBtrUydVRyKFk/PaGZHWmsLJ34SH9AI85Sh+ZjZV1NpRWwU89vwKK5BWYlAoYWaUvEc9NQ9hfaTy8Npt4oU2Qs6KfiGxQmCrijhsU5QTiiIlkDFWO6/to9w7ByOIkNJnoX0BKWCa9tlcfh4hvO+i5jkpqVSKxeeucfAnf0p9nIH0kLjrg1AYNFZYhErce5US1eoxf+0ZAi+Y/SCB7wUYo1mZP8f+zZs0z/ToJKvUeuzov0YjhCIIG2TllOFwSLfb+2vbJz/IyvOct996i83NTS6cP8+lixfJiopub47d3V2iyCeKPE5ODojChDgM0JXm1VdeZ31thdWVJTqNmFt37nLQH3Dt2We49c4NAk/x0odf5NJTT/DgwUP+t3/5v/Orv/Zpjo+OQQjOX7hAu9VCCYvSFmUXmGycY3GxQxRH/Puvf5u5hTmKwZBXX32TPM9Jp+P3VUxpbUjTlLwoeOW1NwBB3Gjzha98k9/49U+ztLaG9BPmenM0gojIU2xtrtNpt7n33l3293Ypi5w/+syf8s//+X/H5uY66IKT4xP2T0/5wNMf4O6dO8TNFufOnaXRahF6AW+89iZbWxt0Ol20geHgmCReZjQacf/ePZaWl/CCgAuXLjAYDFlYWuLtt69z/oknaTbfv9TvexZT8fwcl37jNzj39yt2HxwxOjpg8nCbfDQln06pihyFcNOAdEoxnZKNxswVORvWEDea+GFIXVXk0ynDYZ/R/h55/5jsYJe1EKQfUijB/WnBwd13iAT43RUG+w/xkyblyXtUA889NAZg85q4s0Q2PUG/9wZh86PoakqpAiSWPJ9QBzHV+Bj/cJeiN0elK0w2xnoBRT5Al5Zcw8SWFBOYCqgVEIPsgt+A+Yai2YnwAkPSWKLRSpDKx/M9wqTLZPguK+c+ThR3qcsJtcmJ45qotURVZKi4Q6ErjDYEyRxKStLBDQK/S9xaQfkJeXaEH3oMB/sk3fOURU6epwgDUkVMp1NKHZBND0hUQLN9BkGGF8YMB3tU6RHonKi7xWh0xHh0QNy5wMHxm0zzGuH1CGSNkBkL3Qbrl19yhsAf07LWUuUl2zfvO5qrlFSVxgskVtfUU9cNqOsKNQuzxVi8wMOXiqLIiYgcIjxyh1NdabRwN7ZSiqIoKasKad1DWnmuYz/uD9iII/7eL/wCjU6TneGYaVGhq4qiqhinU7LYp8xzdK1Jp5a4ETEqcgptGOY5unaFmfB8RsM+KvAJohglJaPRkLzSRI0mnlKM44jJZEwSNx4HOwa+020r3yMvKwJP0T85JptOCdttbF3jSx/pSeq6xvd8wihyiGzlMX5E8DOwMN9DKsVwMCZpxFhtScIAI6Xb31UNynXxaq3xQx9rDEobPF9hPEmSJC6XxBjSdEqz1cILfIYnJyAFDS9BhQH5OHOZWY0Qay1qlm0irKSaVmTjCUkrhh+qj/NXt/6cd86YmZTChUc6W8p3PHZ17XxKxhh0rWdkM88R1maf2Q9yKJyfX6LTW6aqaowVGCTKaJQfObeEdQhq/d0ACoTzQynP0SlnByo/VlijUZ7vJoDa0GgmKKGI4pAoSgjimCRp0u7Ms7R8hmbzp8XUT+J6tAeVUmxubrG7s0uWZQRBiK5L0lTiBx5xHDMaDWcFjJtmeZ5Hp9vlxeWPEIUxUnpIaZHKASOSOKYoSh7svIuQlWu+lCOm2YjlcN1BLB7L+WbezNrJi80MkOHN9rjW7n6I48iRBWf3z192/U0soP7j0ykws0LGiMdMhZm0zWCFwO91ZvROgxAaqxTa4vxJQqCkQqoQpUKkUGhTo02FJ8PHxVcS9gi8iEl2ysbi00ipHsvnhDAu185XqFYDjvpYqTEywErt1G/WzDxbDt4gpY8VHkIJws11gnYyI+pZN3Gz4AcBc7119K2aSdpnfekZDofXqUw5g0TI2d9VNIIlLq9/lL3TmwjpsTx38T84aNvaTSSsgM6Fc/Q+9hKnn/0ctigAjbSu+LEokD6eDLFGIOKA7kdeYuHyZecXncmuBO5ZvjS/ReRHDMZ7XNr8JMXdnFSeoE1BoJq0GusUWc3J6SlbW2d/5Hvkh1lFniOFoNvrcuHiOYIwICs1Dx8+JAxD0izH9xNOTk7Z3OySpxPKPOWf/qPfpswz/pd/8b8StzvEUciVJ6/w7q27bD/c5erVp/jCV7/J57/8dV71ex7PAAAgAElEQVR8/hn+q//yt2l3OvRP+sRxQpammCrl7NoKb7/+DgafdrdDrS1RFOEFzpt3bmsTbEVeVkyGw/f9PseDUwf1EpLz585y2h/gBwFRFCGEpNXtcHBwwIk1vPDCNbYPDihKiJKYqtKcObPGf/2Pfpuj/X3+8A8+g5CKF196gdtvvoXwI3zf4813b/LNV9+gmEz4nd/8VfwoZHv/CKMNYRhz794DFuYXKMsKIQV7+/ssLy8SRyFnz27S7bbZefiQPMtoNBo/GgDF4x8qJdZXFOUhZf2A7uYlmt2rjuYnZ2GqQkBdYyuNmQWDPhrp6rJwBL2ypJxO2Hvnbd78vf+Do9s3GAnLcVY4KmyYUJzuMR0eI+uCOm6DVFghqRtzeAe3qeI21VhDlGBqePDuawhhqcqctBhRDwdkVlOFAaLZgAcPqDUUBqZ66g6oFqYBFD6Ei9DoKNqBob2ySBwrlBjRaM/RaC5hhU/UXiOME8b9N+itPE2Rn9Je/Bhxo4mhIm52qOsYFSdYU1FriRYhdXlIo7lB/+BbdJdfpLP0QYqsj/Ra5NM+RakJ/AZxc47p5IRsus/8ylNMRymD012E1VjdJ2gsOLN7rSkm+1RFQVYU4LeY9vcJUsNwfIQIexzs3CEtNcO0whT3affW+MTHP8Unf/Efs3n22vvaJD/MmgzH7D/cdTeqUgSBT2NxzuUnFTXCQiNpUNU10lPkaYFUijgMiPyAStdkeU682KbZ63BQW9qNDsZoyrKgLCuXrYIlmMkLjGcpBORW8srDfVrFIl6jQaYVeW2ppMQ2AlIzoRABnicxUZMyDOiEocuGSacYqwn9gMq68Nosy1yxow3zFuIooKxKlFQIz1GKlO/jq1nnVwiqqkQAnqfI85K6LgiDEM9X9I9TUJrEi11YsdEYCb6w1Ol0NnmzpHnO/ZMDwqTBJC1pd9pMhyNWlpfp1CVWCMwMFBH4/gyp7eQcwjitedJuUJaWIAppNpqPC4zhcIDBkGc5nVabMAwRxhJIj+7KAif39inzAmEFzW6XIisYnQzprSz8SPeNtZayLJlMJhRFQVmWSCldt126g2Wz2UQpxcHBAXdu32Fvb48syx7/3TB09LvNzQ0uXb5MWZZ8+1vf5v79+/RP+1Qz8p5F4Psec3NzXL16lQ9+6EOzh/33fqgqT2F0hVIhQdDEGIHnuQOSpzxqXc9oii7Dq9IaTzk/TTGTZGpjEVYjpQdSoTxFK2ji+T5BEOB5Ab7vOte+H6GUawBk2cTJdv4GHmT/JqxH3qkkSdjc2uTdG+/ieT5SSOq6YjpNiePINUvq2mURYZ13RDiPp7WOCFdr46TO0nlKHz68R55NSOKYKmwSRg1u3nqbhcV1GonrrHqe80gKmIUCO/lpEPr4wczLNyOQxrHb63/ZqdTfqr03K2ZcXtfsz6TLwlQCkD74AY2NdRewK+Vj4JIRgijoYtDk5YSF3ln2T13Yt/Q8tKkcaEFIhIrZXHqO8fSQtJiwtHDBFccwK+AEUngEzTbNy5cZbO8h8V29YwRCGTD+rJnkhHQCCVIgmg0WXvogfhhhjSu2Pc/DaIOQ0G2fYb63wf39b/HsE5+m0J/mzs7XnBzRixFS0m2u88Tm38EKyb29b3Nx/WO0G4s42/B3gnLtozw93+fSf/5r3DGS/te+jp6MkY8iIhy2FpRCNJq0X3ye87/yK8Stlrt2s3vIAFhBGLa4vPVx3rr7OTZXrvGhp36HPB9RVxqlAk6He4RBwqA/eF+TlB/Xstayu7vLzs4O3bk5wihgMp3Q6czxoQ+9OIsmEIyGQ7rdOfb3donjmOFwRO/JS+xNx+RFxfU/e41/+Du/RafT4pVX3mBldYWirLl+/V2K6ZRf++Wf58zmGd597wH1LPAZQKmA43HO0uoZxtOcnb09Ll48i/QEzz3/DIcHJ6wsL7C/85BKC4ps+n7fKUU2oa4BrVlZXUBbwfkLW/ihTxTHPNy5y5nVNdqNBsO8QqoAISuEVFjhvk8/+OzT7D54yL98/U1UEHLtuWc5s77B/e0HPP/sNTbW1/k3/+fvcW7jjFO/dZd56+Z75HnB8UmfbmeOqrIsLi2xvLKE1jMP+qhPEkc8fLDL/t4eu7u7zC+8/3PNDzSmmKQZ/Yev07/xhwz2H7D3zh/TWb5CY/4s3aUtWnMbxK0ecdLDDwKHA2WW3l1r6qJElxX1YMTJFz5H9se/z0p6SpREDPoTIgGLc12ev/QEb7yTk+69i2otIuqU0I+hLCmKh3hJG+uHZKfb+F4Tkw7RcQs7OCaTNba06NpSaUtaQ6GhAFIFuQIa0GhC0oQzndAR41RO3FrDF2PCxhym2qW78hGk52QVQTxHVWYEiaJ75hco8xOavS1qU2GFPwvenJKmDyirhKjRwUpJ2GxRTksmkz5x+yL3b3+JzsJlymJEWWSAJmqskWX3CIGyNnjRIvfvfIMobCKUh65KRtMKnRqmkz75dIeku85kfEJV11T6iIqYun/MaDpirHP6U8NpmjGoPPJwhWev/jwrP/vf0lm/7JLuf8xLVzVlWiAqS200oRJ4gUc5yfCkJGrE1FXlDv1S0mg2yKcZpSxcbpISxEFIp9dhZf0Mh/E96mZKXpUMyppuq8N4OsFKD20tRZZR6RoRROiqZJhmlKMxYVmhDSgpyaYpldHuZg0CAk/R6/QcBlwI4iig2UgoqhJTa0RZkbQjwiAkiV2xVRYFcRhQW401Aj8K0bVGz+QXSjnksO97WGOIGzFRXONJRTW3hB/6rG1Vs3BGTVmV+H5AHIboGXGxrmoqbViREmEtYeiDcZ1kXZc04wbTW3c4DkJ0XmKlRWMIvQAjwEjnIRufDoh7Lcy4JDQGI6ARJ46KQ07oB2AsVVUxGWs836dMM8JOkyiMELVFIijrCutZ8iz/kZPkbt26xWc/8zn2D/apyhKj3UHP4aQhiiK2tra48uQVfv/3/y3901OUFDMtvmsXG2NnYZSWi5cvo6THN77x9RlOXznPAE7b7bDTFZ/748/yz/7Z/8AnPvEz3/c1uu4zVPmIyeiAyXiCH0RESYJ7+kk8L5hFHpT4psZaxT/43X9CVZa8/PUvsbu3TV1WBGEwowS7sE8lHQ45z8cOJGM1wjoq5dLyGkFwdnbg/tvtXftJXd89nVpf3+DB9jZZnpPM0OO6tpSly5sqpQsH18YiaoO1roASQs2oZO6eNcZyeLjPy9/6IpPRKUJ41Ciefu7D3N65x/W3/4wXX/z4d1DG1j3PnLzvkdfUFXTGGmqjac4Ifn/ZXKm/yXvuL4QXSInfamFnnxe4yZRVHqgQNbdI5+wWILHWkRqldAHfc51VmlGbneNbXNj4IHtHb3Ey2sZKjRQxQnj4XsDZxQ9zdvUar976Q5Z6F1nobbj/fJb1iWvZIaXHwgvPM37zOnpv38k5JRjtKKEIARIkM0KeL+l++CUWr15FyuDxFOzR9NIYQ+gnXLv8n/HVN/8Vb97+HJe3Psr6yrOUVQoIt3cQnI4esr3/Klsrz3Fx4yWU8nh0yR59K9gZzVBIQdzt8uQ//C84/eBz9G/cpBpP8dptvCSiGo3xWw26Fy7S3twkSBIHR1EKw6yxYAxGO7n61plraFtz/f4XnGRVRmjt6G4Cj62lj3NyevKYqvmTuvb39xmOJnz9ay/zi7/08yA8pllBEkekacbO7h6T0QSEIWmETMdDjk8st7d3meu2uXTlCZ594XnCMKTWhpe/9W1+8zd/Dc/zeP75ZxkeHzFNMyZZwf3tBzzYfojyAzzPUWJbfsj8whJxM2dxeRHPUwilWDuzTBTFeMDK2iq792MGp8fv6z1aaxmcHqH8kKXlRTw/YH1jlU7H+e263R7Xrl1DStc8F0pSljXjyZiDg31MXbG00GVjZZk0y/nAk0/Q6HYIfIUOA1559TWefe5pwjDg13/9VxmPx4StNncf7HBycsx0MqSRNCirkp3dhwzHLVZXV2gkzoIxv7iEMBV/8iefB6s52D/k6R9i3vB9iylrDZO965S730CZDEUf329S9u8x2X+b41tNRNhBq4CVrWforl6kvXCGRqtLGCf4SUDUDLGlZvTy1xh96Q9YiBs0zz9JeudNwjrnw+efYOvKsyxvXKCxuw39FjpIMLammBxiqxKpBWQ14ySmrjJE2aeUPmZ/xBSYAJl1v0wAXgRxCI15n0a3gaiHBKEkbobEjS7Sj1hYOgtiSl1OCRpXaLbbGLOFMSVCWYJGAz8QJJ0FrFL4YQOhfLyghS3HpJMHzC9fxQ+bVPdLktYqQRhRlpo8PUIGbYy1GJPRm1shaMwzHmzjez6+H1MVQ7xwiTxPwWiy9BQrG6T5mCwfQrDK8PA1ks4mo+kxhibpcMpoPGZaGvJyxGmhOB7XHGWSstlGJl2SJ8/SWT3L5aUV5noL/NH9++xLj0+e2WCj0cBX8sfyZWitJZ1mDh2ulANMeD6N+S7TwZgqK6iMxveUw517roMaJrHDQ8/Mp77n40ch+WiKrwWN0PkI4iDCD3yG0yHD8ZhJllEqR9KTfkCYJETdHl4QkuYFUkqCKGSu1yUtHBpdeQpd1/gSwpkkg6qaYdKdHE5KRTtu0Z2ZYqu6ohkGTr41Q1tLAWjt8MKBh/SdF6ooS+fF8n2acQQaRtMJaE0wC8wMZjKbsnKvp9VwY37lKWLPyQWFEKRpSq/Zotls4kknG8sf7lBZTTWbkFVVTRRGrjPtOe9ZnZU0em28YUUcRJRFgVISi+e8OMZJPXRVEjWa6KKEQhO1QxDuEBFFEZPxFHxBmRf8aEsp+Nf/6l/z6muv4fvBrKMvHu+puq7Ji5SvfPXLLC0tc+OddwmCgHanQxTFM3mlJcsLijJlMh5z/cYN5ucXuHHjXbrdLo1Gwx0OpEPKFsWULJugjebBg+0f6DVm6ZQinzp0ufJoNBM3jSymVPnEZdkV5exaCQ4Oj7l9+z5HJ0N+8Zc/xUc+8Xe5deMtvvXNrzAcDh8DCIyuieLoPwhLjOKERtJwniqrydIJtdb8+NsjP10/6HqUOxVFEefPn+f1119HSYHnB4jaqTHCIAQsutazMG9DnpeUZYk1liAICAJ/NgXV3Lx5g8loiBUQRfPYhYAP/ewvM/38Z3mw8x4bGxdYW9uYPd+dREpIOcP0u3vZFXou2yxpxH+pqdTf5CLq0fqO9+fPAwxkswW+j84LFO4AJaRC+hGNq88Qzc+7ic8MOOMyxCAKm1zZ+hiv3/wcvfYiH33mv2H38F3yekLgJxgDc50V5pqr3Hr4TSpd8sKFTxKG0QyU9Gg0Jh6H2LbWVln71U/x4N/9AfbwELRGSO+xLI4ZCIU4pvXCs6x/6pfw44TH8mwhXeaT1I8BGKuLF/nEM7/Lm7c/x8vX/y+CIHb+T2tdfSYkSdzjmUufYnPlaTwvfDype0Qv1DPCnruYDkThNX2Wn32W1Reex9YGKT2Xi2UtfhiAcFE8CFBKOrrlIw3lo89DSTwRcH79OebnNhkMDxyqXUjKoiQOuphaURYVZVkSBD+ZT0drLXfu3OXVV1/juWefxSA4Oj5lOp6SZhm7OzssLi1w5YnzCKF56snLWGu4+e5tXn3tdT7+8Y/x6U9/Cm0Md+/e5atf/ToPHu4yHo2Jw4TnX3yOy+e2mEzGfPPbr7C5ucHi4iJvvPk2g9NjyrxgZ3ubzTPrtHpdtDVorSlLV4NfuLDFH/3BH7OyPI/vhy5W530sAeRZihcEpEXJ7Xvv8Km/90v0h6dkWfFYyeEpj+HpKQ8ePiSIQiaTEauLPZ597hpREPDt19/kqcsX+Sf/9B/zzp33yLOc0WjI9vZDvvyVr/GRD7/EM89dQwjJ8OiYl7/9Z1y4eJFPfvLvIKXk3Zt3qGvL/e0dXn/tNZaXVmg2G6TNBgvzbaqq5NVXX2VlY+uH+ly/b2hvXdcMDt6lSg+xjIlbLbARQvhOxkeNKXYIlM9ke8ho52WMCsHvEDbnWTn3PAurF2g228jpkJW1s6Arjg73WFxaYbMVsLp1jvm1dfK9B+j+PlYY6mJMmQ4Ij8cUwpL6PkZY6oMROTC00LcVEwGxB1ECcRPmmoqgYYmTJkpUNOfPEPgecbJB1OhRFqe0euexoiZKWnh+F99vgB3TntukqlJqo1FCUdQG6dUU5SnSD5lM7jO3+hHydI+qmNKZP8vOe19hfu1J5laeYjw8wgsVZTkGISiq0uFMq4rByQ1WGmfxgxbjyYiFuWWyIicbvYevQkrb5uj4Ac25DapaUNU+tR5TRpuko0NG04xRqTkd73M8zTitBBO6VJ1VmudXWVrb4szZCzTaHZJ2zxGbwoDId4n2O1nBv9/Z42q3y7NzHXph+GP5Yjw5PEZYCDwfiSSIQ7zQo5zk6Npgak1BDQh8IQiiiFpr6rLCV4paCBfCG7oMiyIv3CHDUzQiV9x4wgX5VkVJpTz3gE4S4uUFGo2EKAjRYYiQgiJNKesMawx5lj1GV0/KinanQ5YXLmQQmKYpuqwoiwLGE6osJx9PQFjyyQRTaWzl5IlVluJFoZPr+D7txUVkFBI1GtRBwES6KVgYBsRhxCTL3DRCSobjEX7gCs2qyMgrqLTLKPGUR6Sk80aEIWHgIS3UdYmUCuUrNIaizJ0ULAhQM+9PEidEyicJYlY217l775RmnFDO0PlFVeJJRZHls1wsRaB88iwnG0xYuLDu/jzwUUriK4XFMu1PfuT7Zv/ggMFggDbuy1QgQEqKoqQqC4Q0HB8dc+f23VnOV+D8eL7n5C0zL55UgsGgT54VjEZjJ9dMM0eBxIU+l2WBRVNVFdYal+X0A0x8sswhY30Fkpq8qtxr8QLnS5HgKQ/P83n4cI+3r9+kKCu+9Y1v8Oorf8bG5hYbm5v0Tw7Z2FibKV4UvjfDWBs7m3xbt1eNIUqSWc6ZQNc/pfn9pK9H06nVtTO8d+8ek/EEpTy0cY0O5fnESsyCc92hxlOKoizRVpMXOdpUgGaYZewd7rK8tIbnx4zGE7ymR9Tp8dKHf453r7/D0fE+q6treJ6HlGrWpKnQdY2xxp1whDucNhoxQej/QCG9fxuKqEfrLyTBCUHQmUO1O4jy0F1KKQiiBtEHnmPtEx8jjCOUUkgpQEmk54HV+J7PhY0PkxcZ77z3ZXona/TaK4R+0zXCVMDhyX1u3vsGzbjHh5/+LeY7a7iPzL0WMQv0lr77jjMCFq9eI5qbZ/+11yh39p1Pttt2fixdE/e6tC9epHf2LH4cO6aDNVjlg5KgHZxkVnsjpWRl/jKd5hrj7Jg8T5EyIIkfyUd9Aj8i8BPXsPvu62Slq3tmICZXXFkELpTaKd8FKHfd5ONgXYm1xk3XcLXTjIYO1k23hBWgZ/N+6dFJFmjHC1R1+Sh+i6osmI4nTCdT8jx/7H/5bh/gT8I+tlgaUcTW2U22Ns8wnmRYY7l+4waD/gCM5plnrrB/uMed27dZP7NCt9vlqSuXONk/4Mtf+CLLG5scHByys7vHy99+g/G04v/5fz/DU09eIgpD9ra3yYuSja1NFuZ6BFHI+XNbvHPjJnfv3COfFNy6fZOVM+tYIUmSiCSJabd7dNptPCk47Q9cw1m+v2vmEPgOyX9yOiDyPbqdNtoYJtOCLMvJsxxjana3HxCHAWEz4soL1/jAU1cAKIuKaZry5a9+gzgKuXN/m0macev2PcaTii998WXyNOfmjZsszM1xuLtDo9nkqScuYZXHoN/nS1/8ChcvX2BtdYE33nid/f1D5ubneOaZa4ynGWe3Nuj3+y4u54dQenxfz5Tn+Sxd+Ch5OqE+uk4UtBBWgzFE7VU86TIDFJbpaEhZjSE/QIUdTg9eof/gNbRMWDv3LPPNEKMKVhfX2FpZY3F5je7KGUylqYKQ9/Yf0M8HjE8PKbRBT+G4gDEwoGI60yerBtgAohB6ESQxhE1BGCvCpEMUJyBqkiigvXSR/uE7tBdXaXTOUBU9lB8QhA7P3eptISV4wSZ5eooMmthqQmPuAtXJHap6RNScR9cVntfCC0JO779NZ+4yw9MduktPcPDgdVrdc4yHDzDmHFVR4zXWSKc38T2J8Lq0F57jcP8d4qjBZHKEFIJBfwflB4SNFuPRNoUVVOMhg/4hlYB03GesPU4mlv1BwYnfpY6XSNbPsXT2AhfWzzOXNCAMaTSaBEFEkjQJwghPeZS6op00GNUV7aRFgeTVNGPq+fxcV9EIfsTBdhYmJyMCPGdwNgbpK6JWg3w4JU8zLBZhwY9CFyIbC5QSiCAgm85If1ISNRroaYESgjAM8X0f3/OodE2VV3i1IFI+pfSoTIEnPSSSfDyGqCSfpGSTiSMrlhVYV1jpqqbOM3RdkUYxeZqhPEmZZZTjKeOjI+rxlGPPw69rbFXTWl5AjFNEf0okFUmSMBwPeOPhTRaSLt25BcZzPSopEFGA32thPI88zfGTmLDbIYgivEYDPwqptOvOaW2wykMFHq0kwY9ChK7JtTM3Z1lObOH/Y+/NYi27zju/31p7PvO558517625OM/UPFCURUqy5ZZjp20kQdrdCfIaBMlj3oI8BA0ECNoBuoGGg04CtLsbDuy4JbdpSZYUUeI8iGQVq1h1i7fqzuOZzx7XWnlY+15SsiyJlCkzsVahUA+Fe+qcs1ftvb7v+/9//6hp4RxCCITrkhtt0eeuh68gkB6tapNaVMU1Dp4SRJGVT8T9sfVQFLmV+eWKaq2GjCcWGKILXN/FZDYoMaiFqFFGoRVGGjCC7dVNdKEh+OC2TpKktiDKc7IsLUMJCwpj7wGB64DAXktpp4gIbYlbhcbxygPN8c3RWBqXwXZX3dIkrrW20sHSrG2MsjlnP2trG2N9dUXGZBJTaKjVqvi+TzKJSdPEngaEZDCM+dyTX2X17U0O9ncxQJ4pbq6usr6+juN59Lpdzp9bIowqFLmFZjiui+8HhOVE1/NdO61VOUWekhfFB3cBfrX+VtbxdMr3fS5evMgrL7+CwE6kPNdFOWCMPPEXa20jEFzHLadTdv8XRcJg0GV+dpFao06SJOQ6o1VdYGtni9lGhzsu3WGBJzrFQ9qiSQo8TyBlQF4U70iiBFSrFVusa/VTP8OH4QD6y1zH4IMfX1JKphYXCM5exCCptNp4YUTj0t3Mf/KT1GY65STR/jainFqVpDrXcXn47t9geeEedg7foshTXDekEtat2iFscn7pERZnzxP4dspdlPEHjnRtkSEL69XSGqENwnForKxQP3XKSjmNhpIkqI1BOC5OCbAQpRdPetZ/57guGgVFSZFFYISlCoZ+Bc9dRNWwGU/CxpUgrYXD6HckxkJImyPFO/dY69+S5YTsnULd3m9tceS6TinFflex8xOuw/Ev22A6HlTZqZXNrwKjFRIHx/MQUtDr9eh0Oiev9WGSQwsEM9PTdNoN5uemaTdrFIXm4sUL7O8fkCYJ29sHtNs1Pv2ZTzE7O8NoNMYTgulOm1ajRnc0Zn//iO3tPcaTBGEkh0cD1tbWaTeqmGRCvdHgjjsvUa/XiJOU559/ieeef4EvfekJrrx+hc3NXW5cXyXNc+67/36CwDAeZUSh4o5L5/n3f/7nNGSMH4QnypD39DmlwA8CkiTh2tWrfOXLXyZOC0ajlKJQ5Lni9dffwHUEEkOn0+COuy7w9T9/in6vz6MfeYRqvUoUBIz6PbZv99k96HI0nLC/30MIlzjJ2dk9xPMCapUq58+cAaPRSpPlCTOzM3zy059gMBiwvbPP4qkl/CBibm4Wz3VpN6ow22G906AzNfULXdefKfMTQtCcWaF94Ys40Qzj/Wtkk0MkOVl8hHZcAreGkVCdmsL098h6A4IoYKrdBmFwA8lw8xmO4pSj4WWm4/O0Co+FzhL5ZEBUq7J9sMkPLj/N3u0tDlLNUQ49ATqAoCycZhuCyDM0ls6A7uGIHDfwbSiiC5XmGaJah3i8ThgF1Nun8IImzZlZ8uwQ4Wk6UysICVmaIKSif3SFqZnTuJUz6MktKo0Fsm6frVtPs3Th18iSQ7SOQVYQ+RHxcA+V5RgkxjiMehsEUR03bDLZep2oOkAVioO179FozxDHY3TRRzguw9GQbr/HIIuIez0mqk629xrtpYCdvdvooEn/6JD9XsxOnNJLHQZuG2rTtB48z6VzF5manafenqHmWQOfcF0QElyPWlSjEtqutRESIQwyCGk5Ekc4JGXW0wBJqjTVX2jr/OyVxDGvff9lhLY47Vw6CM9BJQnpcIIqihL1qsiGOYHnoQttDbPGkCcJ0nOQQuBVQrJJjCschNS4QuB7Pq5wkJHBFDZLSxuNUdbn5OwfonXO3v4hu6trHG1tUW/USUYjm7eUpPh+gMgLyG2osDCaSqtO2GoQDCb4u10C4RKGAc2ozvyFZe743CNsX1ll6+W3qDUaSAH7js/NW9d5ZPEip2YX7WE7jXGikLm772D95ho3r99gPBoTew4TKQmWZomzhGF/iBNGOL7PJMsIqxGj/oCpUwu05ubwa3WLMJaSw3qNRqeN40mkH5AeHqGKwvqzHJd2vcFMc4paVEN6FsecxxlBrYJwBPF4QqPZwvesaXmYjhiNhjQbDXr9vkW5K006inFch2anTW+wQ55mFLmVVBxs7JHFKVE1+sD2TpalJ1Q+K0GxXXUHe6jxfA/XcTGOKY32FsKhVW6zmIxFs0op8D0PHWgqlYjhaGzJkeXfK6UsRMKTSEfgeR71xs+m5CmlGA17ZGmMHwYolZEmMVlmaV+u6+D5IevrO9zz8Mf58le+yje/8RS7e1sYZRDCoSihAEWec2s0RGnFF7/0BIcHe3ienfxrQBpNmqU4rkOj2cT3fIqiKMMUOz/1ff5q/d2v4+nU3Nw8s3NzjIcj61cRBrSV6MaTMUWRHQ+NENjCSgrD7sEhSZrRbE8xMzPH7NwcUaViJTSui1cI0jim3qgjpUNeZEziAUI4BKGV/JiB0PYAACAASURBVBoUCE2almQ/I5hMbPH/0w6ZH5YD6C9z/bTPXG20iO5/iMrDj9JodYiqVepTU1aWWxYPJ78diRYCWeYHHgMalhfu5NTcJQtXKAtb1/E59hjBsdTQ4DgeWqvSMqU5LjcEEseTZTNSQikZF8IqGlC2eNCyxJ+rMmfKHFNOLSYfKTCOKKdABm0UCIMyxhII3/lSbLZWuUHt/nVKKqCdmqE1GlP2kJyTad5xEad1mZelDVpqjLavf1JgHU+RRPkpjf33joOmhbZQC210WbTZvCqMOplkybL4+vEMvg/TPrbwrJivfPlJjPQtBdJ1abfbNJttDg4O2NrYZG9vn4995CGOjrp4nsdBb0BUr3PpwnmMlHymUKyvb/Av//D/pNcb8Lu/+1vcddclAjQuhjfevMb1t25Qa9SZmZnm0Y8/gkLx/aefIS/g7MU7cQT0Bz1UkeE4Lu1WnZmpBju1Gp2pDmYYU6nVTrx172VJIalVazhS0G61qddqzEw1UEXBwVGfIktYXpyn2W6DkGzcXuPpp5/hY5/4CI8++iiB57G/f8Bb195ifmaaz3/2kyghSQ28+eZ1/t0f/3va7Tr/5B/9JyydWsRzrWz1xupN9o56NBp1DvePcKXDtWtvI6XL4qklpqY7uI4g8H0EMDU9y5ef/DX2j0ZlJMH7iw/6uYqpMPBZWllhO6jgN5cZ7L7JuLdDnkoas+ctoltqTJFS6IRaZ95igFWGcCKi0MdzgEpA+8EH6e0NOUozBnqdg5tXMCrHlSFJFJMs1mnUQ5baPrVWFde1Kcp5PqDWWiZLDgnrTdCa6aXP2NDbZES1uUA82sANFEF1gWqtg5QZfrVBNukjgzp+bZpJ2mXcvUmlPoUxmqgxC36TqHGKzZvfRchtKtU5ht01bl7+I5YufpF0MkEYSa+/R1A4uNWzjLo3EdJBqYwsHWFk1XoZ0h5GOxjpsLu3ipARjj9FOthGyTq94QFJXmBUn8FEIESF3tbb3N4ZsWUkBxNN7M9TuXAH82cucWe9hd9q0Wy2qQURwvMRrosThNSCiEwrMqATVaiEVRxHkmqN7zjM+L6VybkukzzDNeCa8mb2nrfKe1/rN25x682bOMIWU/iB9agoxWQyIU0z250tQ+EqUURRFLjCoAuN67ogBU7gUZ9qcnjQJ3A9CgNFoRBKkaUpWZoSBgHTzhTVKGJUqZHnOfPdCbVWjeeffonqQY+aMtQnlginjY/j13CEg3YNUS1Ca+t5Wn74Dppn5zlYXWfr1VXILQjD9zxm6nXuueM8w5sbVKOI0LUo0aofErk+LoKK7+N7PhXXZ+bCEo989hO85ofUdjJ0VpCqHOm4nP3cw+zv7LL+ylUGwz6jwy5xGhOnKV46ofv2GoOwQhhVyCZjtBBo38Fr1fG0pBpG1B0PP9NEnRnaUYNqWMEvczlkDlEQInONyQuCakSlWgVtEfP1ao3QD1FKYTBEQYRAWI+GhjxO8ash1VqNzM8I8oIkSVF5ThLHNGl9YHun0WgghcCUwAmtdIkSd9Emt1JOz+Wxzz7G66+/zt7uru1VGo1W9lpJPJTJUargox/9KB/72Mf5X//ZH+AYTeRJAsdDGZ8s1uRZgpSKZnOKBx546GfeTC2sY2DR/nkGBnw/RDoCtEY4Lrdu7XBzbZ3/9r//H6lUKlSrFUtdNBopFFobMoyVwhiJQPKZx57kpee/R697iOu45LqwPilV2MOFKnBCm/6eJPHf+vf+XtHYH6ZDyod92VwfzfqtG+RJwng8ZDKyESNZkZfAGh8vjAiDiCAM6I9GfP/5Z5HSJQwj8jzjy1/6Eo888gjtdg3P9xDSwZGODVd1HFzPyp9937NG/jKLB6FxvQApbMMky366TPRX1/bdyx7q9w/2kK6H12gioxA3CHA8tyxQbKPn3TAGKeWPgBAEAtdx0eJ4qlMWR8Ipf/adokJrA1KhlQ3+tdMVeVJYSemgTWELquN/1OYvUI6icKQFUAgHcC3QwYJ3yqKnjI44kXkakAgcBMYIlC4wpVdKCBssfyzFO7YzOdI2PPOTCZQo5YQGZSyx11ij18l3YQu5d+0xY0mJJ/EW5p3Cy0533/lehDmGpdggYwOlZNAChfixbfth2sc2803Tqleo1evc3txHSAeES5IkuK7L/PwsRZ7z9trbPP2DF5HPSsLA4aEH7+HRRx/iyuU36e4fsDA3y/qtdWanp2jWQgKhOdzeYu/gkHvuuoNPPfYZ/sNT3+LKG2/SH45otqd45plXwMDyygorp5dRacp0q0FhDO16QH9vg6mqS7fbp9lq0x1ucLC7875gRwLB4f4exgha7SkOj7rk4yGD/S06UzPIvGC21UZ4Lk7gMxwNuH1rneee/SFS+HQPD6jXamR5zhNPPM721havv36Z2ZlpPDRnlueshH5tDVel7Owe0pia4u577uTFl1/lG9/8DuNJiuO6pFnOmTOLzM7NWKl/pojCgOFwSFHknFmeJ8stVfX9hgf9XD8nhCDwXSqVKlovU2nOorKU4dEOk8Ee2xsb9I828V2HRv0U85022XgPzxI5ka7ClVBpzuJ0XOrtAaEf4Ls+kwfnyZMerc5plHHoHt7GGM1wsIPjNEhyheNE7O/dQDg+jttCGcF4lCG9hGoU4voKnDEL5z/CpL+HX6kz7N+iM38v8fiAsDbHaO8NwmqTSussjhtgdIbnRVQaMxhc0niXNJuADFAqZWrhAYbdDY4O9siSLrXGEtXGMsNBn6g2R5am+E6bWmueo+4BcTIhUxFp7pNpyfbGD9Emw/jTaLWJ8Bv0h9tMkpj+cEiOz1FvwMCtcagrqM5DTJ2+g0sLy0xNz1KvNQjCCN8P0ULg+wF+VMEtc2pczyN1JI0gIjOKehAxzjJqlYgqwuJ2HZdY5bhKgePgCokWEBvDQCk+WLg1HO4cgIIwrJTOegOegyNcfOy0TGiDKyWFNiSTBG2s50gIKLK8lDcY2s0qTLe4pTV5ScEyBlzPQRXWIxQGIY1qnVo0QQhYWVjggc98DHNlm3FzYA/kUuIGHqrMGiq0wtjUQ9I8RRpDNfC548IZ6A85cCW+ayUyvutiCoXWBbVGBcezAYpSOIR+SD2skqcpqlBo1+Y7BUFAOkmJ/IDAlaSZplGtEAQR9955kc0worKTkHYSkjSnQDHo90nj1GrjMYR+gOd6ZCqnMj+Fd3qOw1evMdw/Igxc3PllHCSNaoNkPCHwQuql5Exg/WRuJaTaqDMyh5gS8mG0wShN4PnEcYJUhkarYR+WuaXHVaabxBtdQhEgg9Bq1o0gS362FO4XWZ/61Kd49aWXrMm7yMmzAlXmomRpii8rYDRPPPkEYRjyZ//235G5PVSWoZQiDaz5OKgGuMbwmU9/ml//yld48ZlnuPrqqzhRgM4K4uGQLBmBUESNkE994pOcPXv2pz40jDHkWUo8GWOMwfMDojCkyHPGwx4g2N7p8sxzL3Lu/HmWllbQSllpZZaDkBhpu7ZK28MG0vDoRz7Gg498goXFFb7+p/+ag/1thONaGI4fEoQhwvVRGnSRkybJLyRfOS6clNIUhc1fM5axjNLKyghLOqVwjimJnARyOo4tAAPfx/O8k4PSh+nw8mFaazff5ulvP033aN/m2+U5WZ5TqAJltIUVCYNwpKVSOi7tVpvZuQU6Ux1+8OJzCGMpZ77vE/gB0pXWVyPKPDUp0IWxaP3Awi0oDDYU1SAdF0cICqVLUuBPXr+6hj+6jLHT6KOj7gm6/hgvX2TZSabgcc6X1hrXke+c642xRZAw9hlnKxmEccqpDBgUVvDESVFhjDm5rsLIUspHKSG278EIW0SUFiNbqBhjc8W0le0JKaAAKUEYieO8U0Ad30OOJc95GXGDoSyqDKKkCSqlSiWALfzc4+KovJeYY4Jq2QA7zk5D2SBhre00zZF2WqaMQmnb8PK9AMf1Tu4zWtmGExiKXNkJndbs33ibg6tvEXU6dO68iF+r2gbxiaQ2oN/vf6ikfe9eaZLgS40bRCRxQhBFdPtHvP7aZYQULC7Ms7S0wHjUpVpts7G1yfzCPOfOncFxHFZvrvFv/+iP+Y0nH+PJJz7P5WvXmKpPcefZFb7+1Lf49jMv8Hu/9zv85pmz3H//Pbzw4mv0BvZse+HiJTqdKdplqLE24PoBzVoFVcSMhmMmccJbqze56+47WNUDuof7aKOw4S8//9JG0z08ZH75DGfvuoMrl6/y4H13MhqOiOp1OjNTDPsDjLQS0nvuuZeFhUW6R0fs7nXp94YUhebhh+7F8QJefeMq/+bf/DGPfeKj/PqTj3P9rbcYxSkP3HOJv/zGX/H1v/wO//Hv/Q733H83Fy+cY3vngLVbmyyeWmI07LG0OMOttbfZ3tlFa7jv3rvotKpkWYbr+bho8iQh8APbbPjxqvxnrJ+7CBNC0GpUbJ6AaIBWRLUWWbJEfeYM3f0dDnY2GI16XL+9gyhiaqFPe2qKPBshii5+EGGEgwgK3FqI8DxcB4LWNH6zQZ5lNPxlRoMJkdckSRNa88sc7b5BXPTpTN0LxPiVWZrTi+BYCkzoVxn0NojHm6RFTm/zNSqtC+AGDI6uMjX/IDOLd7J29a9ozqywdP4xevu3kFHNQiLEmDwRTE3fxaC7DU6VNN5lMtpibmWF/tEqo0GXoFInTftoPcYNZhgkGcP0kHjSYzTqEWcpY1Oj0Jqseomj20+jKwFZ0mcC3NrappdCX4dkUwtMnf4ojeUL3LO4zPTMPEEY4UYVPOlQiapW2uV5DFRBI6rhBhEGQxCEGCGoSIn0fbw8pxACPwwISyyukpJCKzzhoBFYvhmkaYZwXbZTh3PvP+z551pSShwprX41S2xB50parSpGGgqVkxcKx5UWK17iTAsp0JliHE+IqFBJc3xXUqmHdvqXTGwArbb0P3uDl5hC2bBc1ytpVxEzcx2ajTrJ4QitrKTCkRLtSExukcG+H5QPNNs5M7mVh3m+V047FI4A1/PQSluPVuijtcFxQWPzYOZbHSuT0wVFUUJpPYdJPCEvMhzXsSQ+18MLfNqdBpODCjvSBr5muaJWifCbkqJqEeVJHCO1oNFoMBgNaNabLF+6yNbehJHfIJ6MCaPQykqQVNshYRjilWTENMuJsio+hnazzjAMEdqA0hS5lY/gWnlE6Aflw9F2z6SB0A/IYutVE76VlkrXZTJ8v9kTP996/PHH+d63v8Obr73CoD8gmUxASBxXIl2HdDLhI488ype+9CWWl5f5y699jbzIiALfSgFdm/MkhGF6apov/8avs7i4yPziAs999zs4nmOx9yrHlRKv6iI9wfnzF6lUfrYANo5jsjSmUq2RpxNGg4H1wkQVtne6fP8HzzPoD5nqzOAHAdfefINbN69TKIV0rGRFSoFRNtzXd10eevRjKKVYW1vjuedf5szpBVrNqpUjao3BHtDCShUDJPH4JM/o/SxjoNvvk+cJnmuDhD1XIh0PIVyMsdIjKSRSuieHPPt/zkpLkzS1MhGtCYOQmc70Xzem/2oBlOAQiSNtM0wpzX5/lyIv8P0AIwxJYu8T48kErTXZgg00X15a4uMItIGpVtvGKcgcqUVp8C8PjkqDdHBde+2KPEergqL0xTgu9t6nNHg/eQr5q2v3k5eUklqtxr48tBI+bJ6SKhRFUWCMjyoJsQDvpinY8Fx5QuI7Ln7ku8z9pSrO/hiljA0rk9Nav+P/xGZE2df50YJBHL+Q64A4hkuUWU1aYym5pWy6fD0pBIVSJzERKs0YbG4jhCRqt5CBbws010UIaQtxx0PKd/xOpiwWT4qy48bLMctUCnRRKgcAoQ2Fztnavcb1jWcYTbrce+4LXDz9yMlECkAXhfWOqaIsXmG0u8/2U99AGkP3Ex/l7JefIM8yRHkeklJydHT0C90bP8jVO9yhVm+ytbXDM8+8wJmzK8wuLLK0ssSoN2Cu1SL07FmhUq0yMz2FoODo8BAhYDga8+DDD3DQHRDUmjz66CNs3r5NoQyH/RGNRoOpqRagmZubJQx8wkAxOzfL1TevsHxqhn6vy9s319DGEIYBDz90rz131xu88tqbXLrjAndcukAx6bO79gZpPKFSa/7cn9EYQ5pM2NneYvn0XZZIqA2vXn6L+blpsrwgqgqur90iThIo86cqocPGqM+lO+4mnsSEgc/c3BzGKKbaLTvh6g0olKbZbHD3/WcIag0Oun3uf+h+xuMJhweHHB4dgcmZarcJwxBMldCTzLZbTMYT6s0mlUrIrdvr3Fpbp9lq0mm26B1sU23UrXT2Pd4G39NEK/BdmvUK3f4Eo8HzbWBgVG3Snl5g6fzdJPGYYe+Io/0tDrdvsndrk8jpcfb0BbQbUOQT/EqLuMiRpCRFSqV6ir1ezCRJqfsZxpUoHTLs7dEdPEuuNEt3PMmoewM/apOmR7jBNGFtgWS0y6h3k8lwA4TCD1uEzRXC2jzGaAbd24StM+jRiPmzn6B/dJ2d9Zdx3CpJd4AQBY50MO4saQ57Gy/TmL+feDzACRbYuvUcYaWFH9YptAEnZBynmGJCMtqjED7j/g20P8skHlKMrhBPjjiaCPbGhu7GDv3UYeAVuO37mX7gTu5YXKK1eIpWvUmlWkNLh1alhi7R3J5wEK6LG/h4jodrNHXXI5UOvh8ghUBiM4wmxhB4HllRII2gKDvJCGsoBSjStJQQyJIwaNA6fG875X0ti+/WxpBnBX4gqVYrzMx1QGuSNAGjCZzAdr6lYwsWrckpKFRuyXJJzGA4ZtAdorA35uFoiIps8SWEIElijLJdv0wroihCFwWTcUyapWitbBGFJlM5RhikFLjCysYcPITjYBwYDQbcunWbbr9PUiToTCGFJDEZuVtw5fJlxv0hiUpJMitVNCimmy2yPGOQj6g6FVsI7W3RvxyTHA45OjjCFS7SkXQWZkjSlKOdg/JBIAiDAGGgWWnYrCwBkfSs5lxA5Ae0K1Xuu+cC4zfWSLsjRBDhYB/sjhA2wDjJaM5YRO9kNMFBMtVqENcjpBSEQUiSp/ZBioU8hIGPcT2ySYp0BEZAvYRnbLguaEORFbbYzTLC6IPdP61WCz8IKbTBCXzIcruXwII04gmVapVarUaWZRRaYwSM45gizZG+i3QsRn8wGDEejrl9+zYbt9dRQjKOY3ShSdMEAzSrIcLA9vY2w+GQxs/wTU0mY3sw0gpVGMKognQluzv7PPPsC/R6fYw2bG1u0u/3efq732Rvb89SrOxRpjx0vHPgeP21V/jmN/6Sp7/3Xfq9HufPnebxxz/F1NQUQttubpGnJBOBU62RpBOKPD/5P/Bel8GQZgnVqEKtWsF+u9bHZb0QNq/GvvJfj1MwxlCv1THGkKQp69tbOLLL7MzMe34v/39bP+l6BEGAH/h4vo/AkKb2/rG5tU2tWrOFqlasrKxQlHS/5aUlqrUKFy9c4J677sLzA4LAK8/oFhAlHRfP83GExAt8tLYh4Y4jUUqAtl4cY8TJAUHp467/r9Z7WbOzM6ytrSEcYXOdsNfpmHxsJbl24qO1tjEkuiy6VGG9S0bj+j7SfadBYSf+9lkppQvosmFRFlTlXeLYSyWELtV81vt0AmuQ9t6NtmCnTOdoXeA4Pq60zykrH5TvQAW0sc8QYZtovRurXP/D/4MimRAun+bUE19g5u5LSOmhkgwvCuwErPRwHUv6jqWQJxJFDMJYwInR1gN42NvGDyIqfo217R/y3OV/zSQ9ohK2qUaNE58s5efRxmBKQEqhcrRS1JYWcBsNsu0NDp55hnCmw3D3gFMffYRwdsYqm4aj9xxC/ctYWhVs31ql0ugwHB2SFYqoWuWVV17h4KDLZz79aSq1OnGmaE3NsLGxSehLlpaW+Ff/+x/xsY8+wu/+7n9EnCRcvXKNZ557gemZDnfffy9jZfjqb/8DlpZPsbm5yb/453/I7MIsp1dOc9RbxXM9zp49Y3OdKj71ZgMhBPV6DaVy9nb2uHz1BtMz09x15wX29w44tbLC1Ve+x/72Oqcv/vzFFMD+9jrdoyMe/ew59nf36Uy1ufzmVa5cvc69d18iiCJmZmYYjEZgrLS/yBNOnzljlUdaMTc/x58/9RQ7m7s88YXH+af/9H/g9q0NYq24+/77yfOC7z/7PB/55Me55+67iCoRf/61v+C551/iH/7ub3PlzescHByysrzEJIV6vcXyisMPnnmWw70OZ8+tkBeK4XBEp11n6/ZN5lfOWuT/e1zvaTIFEIUuhQrY2OsjjSEKfEK/gh9UqRhFUeQ0WjN05pZYWLmDo90Nbq++wQtv3CTrv05nqs303Gk8CXk2pN6Y4dbWm6xee431W1s88MijXDh/nuFoiAiqqLyg1l5kY+15ZpY+iud59Htv0Io8DrZfonPqI0TNZcKjVbJsgFeZsRMRz2My3CCon6JSmyYeC+LJHq4fENaWGA26DPt75NmYzvQKydZ16p0VplY+STo5xKvMksRd0kIhC82ge0ia9NFuneHWK6hwCiV8knSAcmr0Dq7RTTx2+hkHicNEVcmbZ6hcWGbu3AXunluk1WrjRxXq9QYVLyAvv9exdOg0pxiVJB5POighaIYVJkrhGkUmHYRShEKedMO01ARSosqukBKQaxsAq8vMkqp0KYymlyWcqjcJhKRqDBeiDz6DYWZhFu1YuZ7wHAqtyHVBr9tnPI5JswTH2IBDrRRaGHzPs/QhAcJzKYRhEsdcfeMtXCEYDHsMRyOa9QbjNLYjWWEohKZQGWmcWBxtYtjb3uXNK9eg7jOcDAn8wBYRiX3gnEgN0LhuYU2rEkT3CLG+ThKPMYHBSMVwMsLzfZI0IX7rDRxhcJoGTzhUaxXcwCXZHnLx9HmCICJLUiaxwzDvcnhzh6wXk+oYBwdfBEyKhNdf+SHdrV2Ojo6oVKq40gVhkA7IQqEUSNchDAKLNUYzPdtheXmeF6QFcJjC4PuO7TD5Aa7nMhmMSMYx0pEEgU+lGlGpVchjK83LVG416diMq8FwSDyJbWEbhkwmCUJCpVG1EBPHochTlNE4UjAejentdjl91we3d65ff4v9/T2SOCGNbUFstLb5X77Nzbl+7QZP/cVT/Nmf/AkojXAklXqNxE0JooAss5LLUf+If/EHf0C1Xufq5TfwPRfPj3BCSb3RIEljKFIcx+X5p7/HlS98kY9/8tN/43szxjAcDojjCQaDdC2RLZ7E/PDVK+zvH550VjfXb/Odb/0F3/32N+n3R6WpupTlGBvUCoLJJOFf/eH/RlqSBIUQ3Hz7Nq4j+fyvfZZqvYJA4XkermvJj/FkRJqlBOH7K2wFgvEw5uqVN3F9Sas5RbVao1lv2AO/lBRFQSUKEcKCYozBSoi1RinNeBKzvrnDra09XnntMv/w1z/z96qYek9F7MmEwimngJ41Rc8tkuR2r860Opw9cxqlYXN7i1OLiwwnYxv+6khctwyENVZOJbCeHM/z8LygJJ0VGKPwXDtpTtMUrQ25KhuHRvyIX+d9f56/hytNU1v4IHBK+EFWxIRlc1Jr9Y5aQlhvr4P9XpPxmDf+9M/IDo6oLS9z7lMfp7E4b8N9T6ZJopTIUU6kbGyI9ScZi9N3nNIXpU6u17EcUJd5VHE8Yn3/Cuv7b1LkCfeff5KZ9jLClMPL0n+ljTmZSBmstK46M4OMfNL1t0n2tkh3d/D+i9/HcV3Wn3+Z8088zvTZMxgpKFSGI12ELIPGdfEun54trFSh0EKgVMFB9zbbR6ssL1zilbf+hGG6jUvA6dmH6TRPnXzPAlB5cfKZS2WlzdZr1Zn+9MfY+VaMHo7Y/u73WPi1z+M366gix6jSU/WuXsHflB32y1zGGA53N8nzjCCMyPKcpaUF9vYPyPKC7a1Nrr31JufOXySIKhweWN9stRrRmZri8c8/htGKw4NDRqMRaZqSFYqjbp9Go8agmNBq1BAIsqzgaDDk4j13sLO3S7ffZXd3l3anQ5JnRKHLqVOLvPryqzgO7OwW3N7cYTiZkG/tIAy0WnU+/vFHqDU6rN24yumL976nz7t+8xq15jTzi4s8++zL9PpDdrb3SbKMtdsb1Jp14jhhd2eHhx58EIQk1xI/qLC5uUmv32N7d5up6Rneur5WUphtUd7rDZASxuOEvFCkacre3gH1WoUgDPjc5z9Le6pFrVZhOMo5PDxiqtOmOx6xtrbK5sY61WqFra0dFhcXKIoCP6zQP9rjcHeTuVPn4GR+/POt9+y1EkJQjXwa9Sq7/QHdXpdGEFENA8LAw/MjfD8iqtSp1ps0mi2q9Rrff+omL736NuODl9GxS2cmwAtzXKdBrgW93X2kB7tb38D8pqJejVCFIU5GbG/9EN9v44UNRoN1NIZ6Z5HBYJ2br/9bFs5+jlrnPN3dFyjyHhhIRil+dZGgcZq9rcs4ro+RIb2929Tad5OM9zCmsDcQ25/nYOcKeTbC80NyBeMkJi9yhv0xhRqTxn3GaoL2T3O4e51R7tOfTNjIhgxNg6K5SOPsMs0zp7mvM0+9OYVfreBXqjiuj3R9IschB1QloiKsDyF0XIKwQo5Bug6ekSitKKQk1gUV4aKNQWFIjC6JtwJVdsPQmqIoCIXDWBXkRYEwBkcbBjonM1Y0cDSZ4DkOi7UGnV9CMaWUojvo2UO8tobo9dU1vNkamSzsxEgZdGLKqYPG8zybKSFtTlcURWhTcLS1y9I9Z0lVRlHk7PcPyeOMSq2KUQVaCPIsxQhDlhdUogpjEmZGpxGRA4HDRKUoY30KVm6h7A3bA0dJwMoFHaNxuoKgGjF9rka1UsXzParNOjIImFpYwneg6gibGxWGHPV73Lw+zZe+/EU8z7N4Ti+kP5qw9tZV1q+v0t8/Yn9nHyE8UjHi9q2rHK5t28BiLTE5OEKgjT20Vmt1dFGQF7mlzxWKLM/Zur3NpD/CkYJGq06RZRhhkfGu52Fq3IxoPwAAIABJREFUlAG+uZ0+FCm3b2+xubHFeDJGFzY7SmtDYTRFGfhb5IpiMrYZNb7L/kGXYhQzHA5A21DFVKZopTja3P9A985LL7yEMIZGo4HRimqjab8brciKAt+JSNOY//D1r3Pjres063Wq1QqdmWniUUxrZpr97U3Gwx5hM2AwGHDnfQ/wn/7jf0Kv20MbQRLHuI5DnqVkcY8wFMwuzNNu//QOnFKKyXhIGEboIiaNbdjk+voWb9+6jTrpiBoGwyH/8p//M3Z298mVxgtCPM8pDws5aVbYUE40KlPvIltJBAWrN28xM3OZzzz2KfzAarkxOZ4XoLQhTWPgvXUM372kI4jTCQeb+xhzG9cP8NyAtFCkac5Br0+9ViXOc/q9EXlu7y2uK1GFpjeesHPYZ783wdExv/Xkx9/3e/nbXB+mouD4IOeXMlrX8TDaTtUlgptbG3iuSxgE7B0eshIn1OoWfy4dSZLESCRCOGCOiyAreVJKI3JFomNcx8IorLzJsaQzTHmoxT43ZBkma36UWPVh+r7+rtfflDNljGF7a8sWCkaTZRNubr/GKNnnkTt/kyBcwuOdvDCrBtEUeQlTEIK8d8jotdcYvf46h6+/zoO//5/TXF7gaHsPL4poLc6VpLpj4l6ZDWb4a5NES8crJVVZTJyMqFfaFCrmtevfZHX3RVKVMlM7TcWr8e6DoUScTLQsHQ+MUvY53Wxy6oknuHV4RHK4j97eZf1Pv4bTbrP0+c/QXJi3QfeeB2XhVGS2eESIk8mcLKWIQsoSMOFz+tT9SM/j9Rt/SaYTphpnWercz4OXvojvhyVgw/qfjLLUPiHAaFuomnJCN/PQg1QXTzFc32S4uUHr9ArJUQ/jlkZ98eGS99nPVLC++iaN5gzGwKDfp9fv89rrb7KwMMckTnnh+RepVqtUqk1Wb6xy/sJZXE+y+vYtqpUqu3t7fP8HL3JweMiD99/NuXNnOXf+DBvrmwyHQ374+lU2t3eJJxOe+MLn6Pa7TM9MkySKrc0tnDIzcmdrE0dKBoMeG1vrfPWrv8ny8hJX31oldl3r1w99qrUqiyvnub161V4Lx4I+ftbSWrF2/TJLZy5Qq9WZJCmHhz16/QFZnvORRx+i3mzxne98jSissL6+BsKh3emglOJgf58zp1eYm5vmqHvEF37tMVZvvs3u3gEHB0dcuHSeRr3Ggw8ts7r6NoNBn299+/vMdNpIKZhqV7lx/Sa+5+G5BTeuX+esOkM86vPii6+QZQX9fpe3rl7jwfvvoderI4Wg1Z5le+0GM/MrSMflvdwW3xe4QkrBTCtCCcHRyOFgNORgPKDu+TRqNaIgxPd9KhUfz/XYW/0rInOb0/MBm5ngKCtYv1aQCHDlASqHah0SDQUFr7y8ypd//fNs3PgWTuUU1foCQW0JJ2wwePs6UX2J7v41mp0VCuOzfetF5pYNaZLiBRIhAoo0A1/i+026269RaZzDiAm11hn63Q3CSgWTuhg5YZL0ScY98iLBrSzSO1zDyJD9/dsYt8443macDIh1wO5Bj7044LAISMNpqqdOU186zd3nLtKcmqUdVfBdF9cPaQQhRxgWK3ViINca1/NpeB6e5+I4HoHjYiQMs5ypqEIBxHFKjkFkGRXXwShdSjp8dFHgCEmS5xQCgmO6DnCUxXT8iDRJqfgB49EIE/ilnAtQirxQtB2J+0u42TieQ2UqYnf9CN8JyQ3sbW3R6S9QhJqRHqO0spJF30PpguGkj+u5lgIkJMbkQIW1tSvoSk5eV5jC0v9c3xCLIcbYoi3OU+r1Grga4RWkSZ+Xn/0uUgboaoYwCt8RhI5PnIxxfJdJrHFdaLaaLJ85xalTy3RmOrTmFqhPTZENulbaVuQ2M6HQJEag85SaJwmCgDAMEa5DvV6n2mpiSkmWjKpErRbtepWHHrgPpQrSJCXNcvAq9HpHbKy+xcbqbfbWD9jfPsA1PnmWYBSMs+HJtCpJUwI/4mCwx+UfvsLR4ABPOYzSEdUoot8foHWVpJsiXUv3youMSISQS9ZuXOX22ipeLkmzDDPRpfzHGoTdUuIYVSpMxhM8V3N4dEDSHWKkYJLGqCTDGI0XBUTNyge6d+67/36WV86QJAnDQZ9CH1PvwPFcwtAnqkQMhjGfeuzzmKKg3+8xHg5RWWrR70LgBS7t6Wmq9RbGSKanO3iOJFMDKpUOeW6oVasMhz3iZERexAQ/wzOllCKOx+RZSpHnNlsqzZiZP81/9o/v5qmvf43VG9dssZpnvPLaFYuJrVWpVCP8wLf0qzSlmqXEWc44LmzDxBiE0jZPE4iTjJdefo2lUwvc99ADOJ6PFPZAbIEWvxgIREg7+XQd64XwS9N8keX0e32GgyGb2/uM0xSMocgLAtfB9+weK5QCCYEv8HAI/A++SfP/1eV5bonJljjKAeng+R7nVlZQRtPt9Xjw3vs4f/YcR/0eRV5gtCbNshNviywnAJbeZwlwppRXFarAly52BObYYOoSJa21PYQqpaynTUrMrwqo97SOKXNpluAkku7kJmt736dVW8GRng2bL4qTzDBVRh8cFxXScZh98AEGl68gJgn5rZtcf+obTF06z/71Ve568kkoNMpojHTK4uRYTgfSKT1KQkFJ41Nao5UiiQdcffs52vU5tEm5vvkshc7wnYhzC48QBDawVykbK6IxOMe+prIp++7dMP3Q/Ti1Cv3Ll9GjMeP1bU5/9SvM3nOXLei1RqsCgZWtU762Vto2RnUJvbCbjkIp4myClIK5zgV6g2081+fs4n2AVdckaWzfJxbAYtvHFqqhjQKjGW/vsvH09xnf2sCphDi1Kg6Ct//4/2Kyeh051WTuq/+AxuIiJzkDf9erbKYc7GzQPzpkbnmajY1NvvOdp9nc3GaSZNRrVeutznKeeeY5Hn/8czz40H006g02NtbpMcH3fDa39hgMBtRrNfJC0Ww2GfQH+J7HcDhid7/L9dVbLMzPsn/QQ5mC2c6Yaq3JaDTBdx22Ntb54as/JEkLfN+j05niBz94nksXz/L45z7Dt//qu1x76xqPfuQ+ikKxfOYCV1/+NnkW44fVn6vAKPKU3c0t7nzkMfK8YPHUHN/57tNEQcjnHv8sfuDzvf/nGSrVCt2jHt/73g8IfJeHH32YxcVlPN/DD3y2NrbY2z9k4/YORsMbV1aJKhVm52aYm51hMBzSbrfo93tkueLq9TXq1SoanzSN0brgzJkzVCtVhqMBz73wEt1u31pkxjGHB0f84AfPc3v9NqdXlpnutOgdHrG3fZv5pXPvCWLyvoopIQS+K2mFPo5o4rkue4MeV/Z3KXY2OTu7yGytRi2KMHlC0VtlrhMS3HWeyPe4xSFdJhBDPhG0WoagJglw8NycndVVtjdOc+H+L9EfDCmyDC+cIh5tMR5s0Zx9ECMyhoMeeXpAfWoB40TkKkDFEyRjvHCK3c3nqTfnaS8+zGR8gHRc8iInm0xAT0izDJyIIu2j3BkGe8+iDjdQTo2D/csMTYWj4QE7E49uERAHbcKlR2lNLXBmaYXmVIdOu2MN60IiHRe/WsWVjg0GDQIaGDqVBvtFhpQuRZ7iVKqWmAUYKdCFHUsPkxTjOGRGWxiCdNHKoAzkRYYsCoTvUSh90sEmKxihCZEWf14olFakSYLOclKjoShsnoUXcKHd5HQ1fE8V9/tdC2cW+Mo/+iI3rlxBZQpjBMPhkHy0z9xKm9bcI5h8jCMtFchzrQQlqkaokngkhc0DkJ5DrdXhvofuoxj2KHJ7kDRo8ixjOBjghQFBENBsNqwUQkjCWgO/3kKNe0ihcYQFM+RpSlStgoE8z/ACn9n5eYIotLr1IMRID1fnqCJHC0OmMkbjmGGWMxz0KOIR2ihGwwnbmzucPXcaN/KpVWvWoFt6jNLRgFo1wvdCKrWa5cRENRZOzXP+3Ar6cwVHR4dsr2+weXuDg909kkmKwEEVijhOaHgN6o0mpu6xsX6DcFrYh1SckklFNCPAL0gHfaq1KpVKlXhUUJ1yGRQDRjevot0JWUXTz3toY3CERCloRA3iQjGcTKjkEYHjIYIa129cZrS1R8OpY4KCJB/SbDSZWeyweGHhA907ShuiSpVGs87ps6ep1tsIA8PRiKLIGI/6HB4e4DoejUaLRr1OpVJBSEW12kJphSoU+3s7JMmY8XhCEITMzMzQH77JtbX/m/su/janlh7CcwPiZIzMHRzt/gjK+CetJEkYjwa4ro/vB6RJTK0+xe//V/8llOGc/8v//D+RFxpTopDDMMDzfaZn5vmv/5v/jjTLePbbf8GFVsF3vvcir2/20RM7nSq0wQYQ2z8HQ80zzzzP/OI8c/OzuGENIWxHuN/vsrC4/BNv+D+OOf9xqYudcmk8zyEMPeIkx3Ude6BxXDRQGDBC4jjCAlci8F0H33MRSOK8IFXGyg2lY2EyykqThBAnBvC/z5OPd6hsAqN16dF1TrLEtnZ3qUQhSwuniKIKeZbhOg7LK8t0e30roxICIUuqmywhBMffr6D0zdlGp23UObiOxGjHNnYE5XPDFgTHsrFfrb++/qa9evw8UnnG1u46vfQttFbMti7huwEqVyhHvwvQYgl2jlOi04Whc+ddxF98koNnn0ONxgwuv0GeJtzzO79FZ+W03SvaoFVeykKxWVCld+qE2meMhUYYO72KgiZ3Xvg4l69/l4PeTUK/Ti3qcHruQVbm7wYp/1/y3qzJsus803vWsMczDzlnZVZlDagBU2EgQBKi2BKjm2rZUshtha3whW8cunH4yj/C977ocIR9ZyvCilZYltWDpFZDFAFQJAaCAKoKqDmrcp5OnnnPe/linSpQaolSiARJSSsibyqqKs/ZZ5291/d97/u8VipunpAcxSwraoZzlxYzXuQZ05Me091dyqKg/corFJMxRfApTq3C5h/9R0aPdxBC0Hn2GosvXcethOCo2TTdqirKsrQe5rLkdLDDncffYTDZReuAZm2Z0Ak5OL7HYLRHf7xDXmY0qgu8cPFXWOqen8n8JcrY0N8kzpkOhjz4/T9g/P33KacTsmKCfcy7ZNMBxhSUuxrv/DlaK6v88ATlZyrvA4o848GtH1BvL7K9vU2j0SQ3huPTPhjDYDjk/MYGJ71TXNfndDDhvQ8+4zf/1Tf57NM7rJ1dZ2l5Bdf1uHv3HkJq9vcPuHL1Mjtb25zbOMsHH35Evd5gbm6OxcUl+v0+Bwf77B2c8EyzS5YJiizj9u3bHBwcMZnGLC0vkKUpg/6Yk5MTnr32DHlRsLGxzuXLl8iznKXVFT55F4b9Ht3Fvx3OZIxh2D+hKAVLq2fIsowrl5/h/PmzbG/tYkzJd7/7PlmaU60GJEnK/v4hQeDz2a3bzM0tkBcSR7ts7h+DULQ7c7RaLYJKjSRJOTnp8dLLL/Lg3n3W1tbZ3T3AGPA8n7Wz56g3ajzafMjmg4dcvHiBN996l0sXzuB5Pp1ul06zSX/QZxJNmcYx8wtzuK7LztYO89157t/4kLnFM6gfQTz9q+vvi1QHoBIo0ryg6vgU1TrDOGLz8IB3D3epJw2WggorCibJhLDaIAzrhJUWafQXVDuC1jCl3mxTDR2yfIjUIXGacXrQ586nj3n2+peQTout+99lOj4gbGzQWn2Dk/0PqdZXyIwkTgpODn7AyoU5ppNjXN9DzUzetfY60fSUNBuAyYljTZwV9I5v0OiuMZkc4gRzZOkJg2RAnHfY271LLxqzH7v0ZQ25+CyVy+dZWlxivjNPo9GiUW+SSYmQEsd10UhcL0CUhnoQEkmbj+MqTSsMkVLSKF0yA1Nj8aGhchjNbjxSCALHtf6JPKcsrPcslRmBsmF8RZLSi6csULNUnhmCNDUGLSRxGmOKgjjNSbKUqRBEoxF5moEpWKtW+ZVn13l+ZYHQ+btvkB9nlWXB5asXeeaZczMju/VdSKVwgxq4HuVkaCVOeW4zMYTt1j7RbzPr6BkMRmjwK+TjPo62mNiytNhW+cQDIAVCKcRMFqm0S+H4lHEHZT6XHxSFxT5jDFmWWdqREoynE9IsZZqklMolmw6ZToYUZcF4OuLx7g7txVUmccR4fEwcjfnB92/xx3/4bV549Srf/ObXqVUqKCERwmGuNc9iu42rNXE0pdXp4vkVvHqJKlIU1ofU6XaYW5jn2vUXSZMEMyMblhjyvHga/KgqDfI4IhkNMGXBZDLFzBCyru+RF3ZS4mht/8xxEUEF6bikg1PyNCaOLHQhmkyt5NEYijRlPJngOi6VahXhOEwKiUwmuFra0OUsoRpW6C4u4oZf7MOpWqkRpxNu3/9DHN1gefGreK6PQRDHU7I0pRKGJGlB4Pm02i32jz5ic/sdNla+iet1rKF11kjwghAlHCBiPH4HoXrsHP0x3U6dev1l2t0u/sRhOhkif0QxZYx5SlrDpGRpTJalSG14993v8L2/eIs//ZM/IcsLCmNwHAfPt9NL7WiSJGJpaYnXv/wGv/Hrv44WOf7/8j/z4N/8KVlpyIuSLEuYcQPsIdjA450DHtx/QKc7j0gTwOC6jvWFzSRFT14f2MNMXtjP7Inf5slJzFLZBXmRIWVCEGqazQoMpihp8H0Xz/PR2voXHcdh5HqURY6EmTfP9rXdOLVZWGbKcjvE5CN6vV2SJMNxLFHOcXw8z6LdtbKPnH9qxZUxxoZNOy5KJxhT4DqawPc5f/YsjlYorTg+PWIUjXA8D+06FKbk8sVLM8WesD/wNOQUDFJYAImYnb6VlDaXB/G55HT2+2dV1Axe8LO5Fv+Ql5VQakI/YBBp1rpf4szCFcpZISKlP5v0FDPa3QzoJyWmyCmSnIWXXmb+ueeIhyMe/Mf/xMYv/xJutUp/JiH0azWcwMKCLNzCFuHMcpieZDAJZpOpPMVg8J0qF9dfJcnHXDv3NTwdzMK9J3iuAcfK38SMDGiktL4vLKwqzxIOP/yQrT/8I+LtTUweI3wft9rAqTX46IN3KY4PrVdPSI7+4h1G//K/4NJv/BpazkiVyk6r86KAImcw3ucvPv6/QcD5lVdxtMdwcsju8WeYomChe5azK89TGsNnD7/Ndz/5PX7x+n9Po9aeEQttcWrKkpPbd4hufoqJYopigsknlGlOWWBJINJOsPLeMU9gGD+8fpa+qaO9x1Zx4taZTmOWFjze+MprLHTb5HnOc88/S6vVpFqp8mffeofAkXzppcucHB/yymtfYq7bBQyjQUaWxdTqNSaTiMePtnjzzW/xjW98nX5/jJQOBwf7+L5Hs9liOp1wetqj1zvl45ufIcg4PDwBqfA8lzTO2N7e47h3wtz8HN/73gipBFevXKYaVogmE8JqlXp7jr2tB3QXz/yd3u/B1kOqTevBjeKYaqXClcvPsLu9x3e/+z2iJOX48IR2q4WQwvp+peTo+IStrR1+8Mld6lWPOM1pterUG036/VP293dpNNsMx1Me3LvPm3/2bb7+i28wGU8J/IAoOqYsIny/zeUrV+h0uhwfHfGll54hniacO7fO137hS4wGY3qnfT797DZaa85vnKPq+5wkGVkBWVawv/OIlfULf+fP+O9dTAkhUBJaNRclUoQIubq6zkKry8F4xO50wkfTIfcch7kLv0Zj688Rp58x1+3y8muvorwKWZriu4IsS9nf3WXr4S6tZoc0Sdk/OWBwekyWJWS5Ik9jCjmlUptncPpthoM96t2XSOIR1c4Veoc38CrzVs9clKTTGMop/cMHhI1FonhCkmVMRoeo6jr7xztEWUZv7zYnieRouMtJUmEaniNcXmfu/CXWOvM0Ol0qYRXHD/Fcl0JIKkHAfpqy7ldxXJdBnqE9H9fRFFojjSFULqUpSI0hLkpqQqKUJBKCvCyIlEKUEEmDW+SUWY50XYZZSpQmCAO+45BGMQOTQ5JZKch0iq8t8S6PY9KyIDEGlRfkWcYwTsjHY1xXcyb0efHCOpeX5jnTalH1vc+Ljp/CKovMnt+UslhyKVBazdLgJYUQaG1zU2ZhKUhhU9htUKGl1CV5igCiNILCYGI7rlbCZm4JR9nuT5ohUJiisDdhYyiTjFQlFNMJorSZUI5rQfF5ZvOq8iKn1z/l3v3PuL/5kNF0guN5LKyeRQpBkg6o1gJQgoXzS1y6+ByuG7B3+JAoGlMKxZ/+h3fYuLzBy199Bc/VxElGEqWMehHv3viQweiIQX/I2uoak0mKdkMW203WlleZa3ephBU8z0NpPUMoP2GoGbLM4naN0kjPxZECT4NWijYz1lNpcbpPHrQ2Cd4+zFVYRShN5mBBDbNwyLyY5QoVBqX1U/yu1ppSKqRfhTwmjy2cAsSs0BAzAcYXtxxHMxo/JOMuaebhB2tcvPAvmEY5hwf75JkPpmRv7wBjDFqPiZLvEeV3GUY1rp75r6hW58jzjCJPSJKc8WiC6/poFdMIXaTYI88nKCWp1xtQZsTJ5G9VhI9HQ9IkwhYKDocHh7z1797EiP+Hg8NDTo5PKY0tdjzPxfV8HNdFSsFkMub/+N//NSsrZ1hbW0dgWLz0Kr7/Dm6aU8ym1PkTkpdQCFmSJCl379znlVdfwffrMxBExnQ8Isuyv4QjT7OENItwHIXrPekY22X3hO2cR5MB4+ERWTSg26pRq4RMJjFSC3y/Rq1Wo9VsMDeeMJ5GpFlGURQErotUkizLGY4nmDJiqVlnrhEwGfaYjJoEYYDrFgihyLMRo+GQ0cjB80IajSZK/Vh9vH+Qy3EcKpUK0+kEpTSe67G2vEJRljha4zgax/MIwxC/EuLMsqLCIARmk6lZIfy5tGAG0i4Ksix9Cj/QjlVB5EVmpX6leeojkcJO7X/ah8t/DAW0wRBnI2r1Fqvdl+h0FplM+3g6sPfN0iBFQZ6nKOXY7DBjyEZDtr71bfo3b2DSBKfZIFhcocwKjj/+iHu/97ukp31KIaiubbDxK/+C7vlztpFYzCh5onwqGTPGMI36PNj5iN3jO5RFQa3SZaG9Bhge7t5gHB2TJmOSPKZZW+by+hs0Kl1QEnBtRIawICJT5Iy2ttn6vd8n3nlEmY0pyxgiQ9F7zBj7+WlhATpCKIo84fDNN1l4+UWaGxsIWWKksKxSYeNCPn30HfIy5svP/hb98QE3H34LY1LmWxtgSm4/+nOE9Lh27pe5fulf8ucf/J9sHdyiUfuqlRNaZCrG5EwfbWHi2NL9yhhR5pSlfTRZajBQQDmaIMpyNsf72S5bWGfc/eg93EqLNMsYjcZIqeh2Wry5vY/vh9y/e59pnDAdT9i4eJ5/90d/wtLiHMtLC1y79hxFVlKanGajzrPPPcdpf4ApbFbmC9ef5/sffszJ6Zi5uTnOn19jeXmJOC5YWztDEHhMJ0OeubDI4cEeX/nKa1y8cJa9vQOmccrtO3fJypRBr0fflFy88gwGwWQyYW93j7W1VdbPXeTRvU959pWv/cjv8ROq48M7t1jfuESe5+zv7bOwtEhRQne+y2ef3UYKQb1RY2llkQvnzxGGPgsL8zzcfMze7j7PnF9kMh2xurLE3NwCSmuajSW0NvROJ5ycnPCDj27w0ksvUJYG7fhIR3Jt+Rr1mk+eF2glkaLk5o0b7OzusbN7wK9885f4/d/7t7iBTzX0OTkZkKQpr732Cq7nMhiPqCUNwmqThzc+YGF5De24f6d714/1RHtSUDVrHlpnDOMSt96gFgS0pzH70Zj7yYRHjXXc4NeZP7lE6/AGjY7EUSVZdIh2qyAbhEGd/skh0nNBVDjdO2Jve4/WXJdosocTLnJ6dJckyemu/xLD00ck0x5OME80PSKoLZAkI+JkCLJCFE/AXyXOQ44e/ABq65yePiY2PqfH9ziIoBdVGKsu+swGi5fXubK8hler0W62rHRPOyA1EkGuNQQBDiC1R025zDU69PKERhiCEPiOS5pl1F2P4yyjIRRZXuIrSUJJXpQUAhv8iqXOSARpnjPMEppCogpjJWjaRSQpmQBZlDawNM8RBYzjhCRLrV8iL5hOpmRJRKUsudTt8PILV3j+7BrzjRqu1p8fpH7KDzPHCzidTBkPerhKgVYEXoB2FGWUUmoPEY9QjiKJ41kmlc1XyrIUBMRJzGg8pMhLlBug/QqDkwPKIn6KoQ3D0AYZK42YHVjjNGY6naI9n9xopuMheTrFmRVPUmuEsUG9g0GfNE85HfWZW5pnfWODarXOubNX8PyQk5NH5EWCAdQMVR6EIZ4fkuYpC0uLNNo15hfnLbpdaWqNKnPzIZ1nlzg42uaotz3LygBH1tnd2Wf/8CGPP35Eza/iCE2z3mR1eQXf81FKW99TkqBnhMNCKpywjspSQtfBlCWe582IcGZGfrImczHrVtupnsLV2hbsAkxu5SdP0LjaneVnZRle4DPzD5ObAjGjUhljz2/WBMwX7rdwXIUQBZ4cM0oH7Oy/zYXz36BaraD1CnE0ZTIaotSxfX1AmW/jaTgefJ8o/gWarfN0u13iaEq/P6A0Q1y/wdr6f81KkSClodO5bjO6rN7lc1zwbP3VA2dZloxGp0/N5UVZctIbcuf+QyaTCbaBrGYTKd/SKbXC0dqG22qH+3cf8L/96/+VX/uN36RTr7F+8TmuPvcKB/u77OztwNExURyTZfkMRlJi0Jyc9BmcnuB7Hq7no5T9nkynY4IgePqao2iK76tZZph4+iPsG0EIhTQG1/NZXFgkTyLufvoJh0cHCBRu2KHdPUOjOY92XRqNBu1Wx8qHk4Qyz5jEMf3THo/u3uLo4B6+mmBW11iYa7O385i5hSXqjQaOA67joLUhL2AyHYKAduuLjgz/+VrGGJRUSG3zhkpp4UOB689iGuweEwZr9DYG39E0qhWUUozjiCxL0TrGcR200jgzoIVUiqIs7NRLKsoyt02P2d7VWlPMGlRlaWlw2vGoVn40/v8ntZ58d/4xFFOFmbJ3coPTaYDQJb3pbTISqv4cL116K2/dAAAgAElEQVT+VYI8RAgHk8+KnlKQTTMe/H9/wODttyCNEZRkm4Kp/AFCa7Y/fAtZCox0MVozOj7ms9GQF3/7f6DS7VhQxCyPqihtMyRORnxw699zONpiY+kFQq9Omk3ZPb7FeHqEq0JW569SDVuMpsfcvPfnfBj9CV95/jcIVRVBORt92yLNlDmHH35EerhPWcSUZQLlrKFjLLb9CTFYSkAbDDlJv0f/7j0a62uIGSgLY/1YST7h4OQWa4svURQZ37v5O/Qmd8EYto/eRmIwQiFVSJz2+eev/k+0G8scnT6gLL+CELMcRGNVKlHvmCybYEwKFAgDpe3xURZQqid/13qTsyzHcX+2wb3GGHY375AkMYVruP/gEUWWMplOWF9bpdqocvvWXRxlWN84SxCEKKl47dWX6Z322N3Zx3N9wmqdoijZ2d5i7ew5mkgO9vf57PY9PE9TFIJWs0Wz1SGNxhweHCOkw9HhATuPN7l97x5JlhMGARcvnOUP/uA/cPXaFRytWZybp92o06xWKMuSr/3y12g2WkzGI7I0I8tyls6c5cN3/pgiTxGO9yOvaZJE7Gw94tU3vkmaZaRpRp7mfP3rX+X6S9d4+823MaakP57guT5aCMaTKe//2z/i1Vevc+fufcaTKZ4jufLMJSaTKXNzC0BBnpW0Wm07oc1Tjo6P2dreJc0li4tLBGHAvfsPWFpexnVc7t65zdb2LpVqhVdeeQmlHFrdDtVqhUebmzx4uMmlyxucXTvDZDwhTlIebm5xbv0MJs3Y2bzL2oWrwN9+//qx24NPpAa10EHJjN4kp+r4eHWHwNFUY5ftaMqh32J79XUOqqu0D24wN95GZhl+2MV1wPczzj/zHPuHJ4x2h5SRYdgfkOJw0o+ppD2M0IwGD4inOWWZ43odDCXDacZo8hluZY1oOgaVMR4fMzzYI6XKUQ+Ot3Y4mWpGThUWzjD/wmUW23O05hao1xr4fkAlrDCQkq52kY6H67hMMSjHIZSKuh8QCQF5gScEY2nQrktLuxxnKZS2q5/lORUpUUJQlIZJmuA5Lq6UFEVBnuXIskSXJYkQqJnUb2vQY96voAwkcUScF0jHYZImOAZMmjEmhTRjNJkwnAzpAK+srvDlCy9waXGBdq2C80MypZ/ljUQpTULJW9//Dq5QNuXcdalUagxHMZMkIZ4MZrkptvuWJDHNVpM4jS05slaxciLPR6kA7QQcHT3G8xyKvLCf/6CPEALPC5BKkeYpfhDgupqabNJpnyGVMdpAlmc42ifLUrKsQIcuzVoXz/e44LmElRClXRzt4vs+1WqN4dgniwrSLEGpGcChhLwwljhYCZmbbzMZjTncO6BWrVGpNxDGwdSVlYN6Dhrb0V9fusiFi1c47J1jMh0RTyNOT47ZPzxk7+4+eZZhcsN4PLEHJCVtJ18qfLdBRSo8T+I6DoFfeUqPSrMUDFSCEN8LUUqhtINbqWOynJrvoQQzyZmDfQoZ3Nm1FEJ8jk/WHmUuEMkIUVrzb1FaMpgAavPLX+jecRyXZvMCZ83XEVpSr23guAHGCKS0k02lbWErhKBWXeDM0i+yvKApyVmYv4pW1qivZ4fNYXSKox1ajVfRWiKURREnccx4eoIUWH/Kj5hNZXlufX9ZTJEVaO0QJzFpmlIaK6dzPWe2z6s0W01arQ4L80vUG9bbhTEIU/J7v/N/Md+ucfniBq+/9CLT6TM83t2hf3rKaDziwcMHPHy4OcsEKshyCyTQrg9CUhZW8hHH07/0Go9PBpz2j1hanKcShpbyqKwsWTwprKTCcT2UkmxcuEi70+Xevbv84P13+eD73+LRbo9BrBmlLvnomGa9zfLFaxRFzPhknyzqIYqYpY7H+QtrXLz4AmfPXWJ+adlKKqUkzXMMFq9eIhiOIu5t7rA01+W1V/5pFVOA9TbNpsJKCnLsIbEoCwzFDEKWQpHiiJJRGtPvnZAbbAGsrRdKamnJfLMJvxB2GtBqtdHaIc+zmW/FNqYQkiLPn3ZEHMdFKsX6+hcPC/nHVEiBPRw3a2dwPINQ0GosUq01eLDzHXYOb1OvNZ9OifPcZgUONx/Qf/89TDKCIgGT2+IEA4nACINSDlL6CONTCIge3ufg1i3Wv/plO3mXjg1oFlYKvH3wKQenD3j56q/iewF3N7/DNB5SCVosdDboDXfYv/8Z9XCRaxd+iWfPf53v3/4jeoMdAu+ijZnAbgkpDVk0ZXznHqbIKMmt9kAYW6wUoGfDUGvRE0hj8eyyyIhP+xR5CbK0E8/SQAFJagEAc81VjvoPGUy2KIocIWch5BJAYQrBONpjEvWpVTr0BwcYU8zIk2a2z52ZKkJiyD6HcogZRl0CVtyCrtvswTiOCCufe3x+2nvQYuEz7nz0PtX2Mu9/9BmOVqydWcUgqNVqXH/+Gndv3+few8esrK6QJgmf3vyMjQsbhKHPWw++i9aauYVl+oMhR0dHNFptfD/gpHdCr3eE7/uEYZX19bNE0yk3P7nF6pkVms0GR4f7PNh8TKVS4cvPP48UgukkJi+s4uXb33obIxS+71GrhXz5K6+yuLhIHCXs7uyDMAwGA5aXFplGMYPTYzrzKz/yfY8HPZI4plKvs7d/SJ7nPHr0mCtXL7OwsEB3aZ533voug+GENEkRlLz+lddI0pLhcMzrX3qVvCz4+KOPuP/gMdpx8fyA0XDM9vYWV65eo1KtsPnwkK3tEWma0mx2WF5e4rR3wubDLSbjiHq9yqOHjzg8OuGrly6glcPNm7dptWoUmcu9e5soKXnx+WepViuMBkNWV5bZ2tnj45uf8frL17jz0XssrZ/Hdf/2+JGfiNbiCTY09C1u9agfI4Wi7fsEjkPNC2nFEx6nMf3GKqOgw9Fwl+b+LZqjR8w5DTyd0FlYpdJa5v6DPZ55cYEXvvQ6N298YCUruY9gzHQ0Qjge2u8wHD/AiAbT8SF+e53dnRtMs5hBZDiMNINYMEgFceMS3soSndV1lufmac0tUK03MJ5HJajgS/ug8lyPURwx1+zSL0uE61JzHIueVpLS9WzXT8zoMzMTfy4VnrY0HyEEWV6QmpLSCBDWjxJmJYmjiOP4iYjaBtIqQWhmA+miZDAZk8/kVmma4uUlJk0YpwllkuLmBS2teH1pjmtnX+LS4hyN0B5ennwWPy+rLEsKB/xuFZMXkAmE65DKnJXzG2RFQn+4T5bnaGkPtgao1ipUKiEIiXbsZM11XFqNRWrVDo+2b5IVCXluC4iFdIksSwnCCr4XkKYJWrukaUKz2WFj7VmOezsMR8dkhZ3eFEVuASTMciwMuL5LKTR5lpGmBa2GAaNIkoLBcEhR2Jyfw/19omHEweE+g8EhSRxT9VyivSO2P7xFe2kRHQR055eRecDR6S4np4cElQpBGJLkBY4SpFlOVpR4lZDV+lkWVleeYncdpekPerZAFLYIdx2PerDCyfEup8MdeqMhgcnJ8oSygNFoRJIm6Jmfz5qTYTKKqXptalUHTEE9rBP6IQJbPCil8R0HpR081yUvDakRONqh6mr7/ymBlspCCByHtv/F0vy01lTCZRqN36JWr1vpo1SkWWYfmI4tWOI8QhcKz6tx/sJ/hxIC6biAJIkT0myKUrYz35tYnLvUGu1KOxXOEr57499zNNrj9Yu/8tTQD389wCFLU8ajAcYIHNdBFuIpsEIKGyjsOi6dTpcLF56h3V2gUavR7bQJPYdQFgTa4AiIp4pGGBAUY+ptj6Lpcnl1nn6U0Rta9Pre/uHTPCvHkQShj5QGrRVCKrI8Zzjos7x8xqKz7Sthd7/H/sEpvu8TeC5B4KG1wvc11Wp1RqjMURLyvCQpPCrNNZpnCupRg425hHFc8uFHd9i8/zZBpYFqdlldWeTiKy+zujRHXuR061UbROt5JFQ46GWUZsB4MqYS2IiJRzuHZJkNLA18lwvrZ7/QvfPzuJ54ptrdDnvbO8BsViiwU+EkoTQW3DEWhl7vFCOEPZgrjTHYzJlaFe1ppNQorWaB6BlKWz+WH/gUhc0AM6VBZraBVRYlQtoDcJrmOJ6iMQum/qJAFP/YCikhBI526Y3vMunv4fsej08Szi//MxZalzg8vc+F7PqsmHJm5yIYPnyIGZ5gijHM/D//WZxsWVBqmxtmCo1OE0aPtyi//Kr9XpvSTheNoTAZW4c3adZWqfpNvnvjd9k9ugUiw5qHBCiBKSSHvdt4foVnVr+Kqz1G095MLmpVIBJtfZRlSRlNZve+knImEf9hEPYTiakAMKWlASr91ItJaSesVnI+C+812IZTOprl02UWsGFAaoGSNhalyIuZJLtgxh6eyZztNRRK4bc6P+QNtL4/ORuw2WcZlErhdOaQji1mf9Zrd/MOUmmmSc7K0jye79Oo13A9lzzPmYymvPbaK+zuHrJ/cMygP8BxHHzPodHs8Au/8DoGw6PNTVrtDlJKRsMRSko6nTaTyYg0zVhZaaGU5Pi4R1bkbD7cJAw8+sNTClOysrqMlJLtrW2KPONLr17n5iefohyXg4NDOnMtvvzcy7z08nWrDBqOOTw6nhVZVaRStNvzHO5s/q3F1NH+Fp3uAspxKQ0MxxPiyE4Kq0rz8ssvMRqNefPNt+id9lhYWOTx5mNe/9JLfPzJx2jlsHJmlTNnVrh3b5ODg0OSNGcaJZSmpH/aozvfpd1u0+/38byAbrdDEicMhyMbb6M0jx894sKli1x45iLLi/MMhxOyPGN7Z59JK2JpZYXl5QWiSWxzpjyXRrOBwebJRUmO0g57m3dZv/TsbJv/zfeyn5hw/Wmor6dZ7oT0RgnjxFB1PXzXJdSKWuzwKBqzqTziufPsNZc5HPbYH+zQGG6xUNG06orXvvJV5uZapNE+WTElNQozOcZtXEE3Ino7H0IwIpchp0e3Sb02+1s3Oco0w6xB4jVhfonW+jkuLa8TNJoE1Sq+F+AIiXJcXKUIHIfU9cm1Q8v3qbk+0g+RQYBJE2pBgEJhtMsojhBZDsqae3VZ4kllp01ZRiAVJ+kUDMRFZoNnLS+UcZYwykZ03ABTWMJbnmWM4yml65IjmRQ5ZZwwMQZKK8dIkpgiL6k4iudaDa4tdLm4MM9co0bgOD/3D6ssz9k/3kc5LsotCXRIGFZwtc/66kXG41OcEIv+fTJNMzbdPTeCNEuReQpCUpMKoRRKa9I8RyhtgxGVQykKwmrNatYNeEGFLEtRjmPDebVEKpcozUjThCzPLVAhT8nznLwo8D2POI0pCot4lUai8l2O5Qn7u4/oneyRZQXR6QB2TwknOYPdLYoiISoKTvdOOPPJXXJfsxfWSMOAvfVz3DhzDlkXSFfg12pUu11UHOB6mpPRAXEywQ99pLSFo+P6ZFkBjqTV6GBsIixRHCG1y8L8AvVmQOXUozQWUpEkCQpFaXJMWaCVJoojfM+3HcBCce7MNXb37rN7uEWZFxyNe5SlPcRNpxF6RgwLwpA0TekPBzg4nDtzid7pIXEyxRjr+2h355g7e4HWF7h3omiK51Wp1mromUdnOB7w7id/xlLnDMtzF20wdz6ljFIQ1sSqrV6KJE15/+a3OOrv8Mbz/yVaaqp+A60dhJyFZJYlu4f3OBg8ohI0GU1OkDMZ55P1V9GoURzbIrXIrDRVSaqVAEdrjBFoR6O1Q7szx5m187RaTRq1kG6rSaMaIKZDTDpGFCmtbhulLEZZOQrp+MigTj6YcHvzMfsnPTzfx5iSLM+YazcJwyrTKMZ1Chwnw3V90iSlyAuka79D2tGEYZWyKAiDEEe7swkRTCaGKJ4CgjhNZhQvQxQnTKYRrhtyZnmN0WjKo70jpFFPJbRJklOvhnTbHRa6CwS+g+N6ONolK+z0KS9muHTjMpkWTOMERygcR+BXXWr1GmHliy3Efx7Xk4Jl4+J5bvzgI6SQeEGAVpopYwuBKaQtgmaHSCWtnDgIKxZMkqZoR+G6LkppgiBEOzYvLstStHLAgKMdPM/KfO2JE4w2uI6HjZuAdrtDs2nzycryPzva/9jr5/3Z9PdZQggWFrqkWZ+0GJLHIBXsn95kvv1NkvQ2eZ5iys8lt0WRE/eOMXk6y3Gy1/pJ/VraYY6NP5EJSgaYoqCQBVmSUhYGxxUgSihtgZykEdPolNXF5xmMDzg8vU8hUhA5YJUDwlgfLWhOh5a+57khZZnZyRKSUlgJMaUCoUCAKSSYz/10BjCz/pIw9oU/gZ8IKTGOwp3r2qn3LEz4CQredXxAMpmOCb2mxccbm+copYJS26JNlHhuhbBSZ7BzSLO6NLPoGp5kbCmlaJw/x2FQoUwTBFMQKaindRxIUGFAdW0NM/Ov/SzWk2sXTUfc+eR93NoCR0endOc6FIWV5lcqFdtEdh18z2a0SinIiwKpBG9+6x267RaLiwukecpct40RhuWVJYIgIEliTFHSaXcYjUYIBFmWIZVkcWGBssw5OjxgYW6Oq5evsL+3S//khGk0Jc9ybty4xe7+EVprFpbm+NobX+bq1cs0m02iyKqC6vWaBdkISwqtNlsc7W5x5fqPfv8H24+oN9v2oysNges9bfZHUUStXuPZZ69iSvj223+BEIK9g0OEEgxHY3zf5+ToCEzJL3zlNQ6PjxkMx3S7cyjtoJQiS6yPPvB9ms2m5SSkCZVqyPLKIkWR0p1v0zvuIaXi3t0HnJ4OaDSq5DMVThD4BEGA486sG5UKWV7guR5hJaR30qPbbnPn4/eYX1knqNT5EbXUT66YerKEEGgtmWsG+NOEk1GK0g5tP8BTilBpgsmI25MhkVJU2yv0Gl32+ivsRye8mG6h2ceUIbnQjFMohCIvBUd7NxH+HIOyw8nOCcdJSS+qMfTqmM4l6iurLCyu0O5YQ79TqVJ1fXpKMqc9HN+nNGCkwtEOxnNoaZdKWLUXw3GY8wN6eUo3rKClphAChUC5LlNjCIS0uuEC60GRmqjMGRdTe/gXCoVAJiljJXGyAmkM06JkmlnSnqOU7ToWkGcl0yQmKTLiOKaIU8hSlj2fjeV5Xj6zzIWFeZphgFbyL13nn/dVlDlHp4ekWYrneaRphhExhC5+GDKNh8RZDlIixCwtXkmiOMVx7A0pTVIKBHlaouQxkpDhcIJQgiRNrA9BKYpSkqclUKLSnKIsKYqcLOmxLbYYjQcc7u9b/GuWEk9iTJaiHU08mdKbRASOpr9/bGVtUcojp0Z59z7O3jakKd7VF6lVqoRv/yeawwkbymrJD3J4r9AsOgXXU0PR65MXkI3GHDsNxm++R350wn69QnT+GW7lJUqVOMttgm6TykKHUkv80EdpDy/wSOPUottnAa5oQSUomLYzRtGUJEpIUysv8z2f1IgZZUlgHDClZDpNERIc5WFwccMKrW4XjGFxxcFgmE4muDM4Qp7lZHmBq7Ul8IRNVpef4f7mx5ycHhBHkfUneSV/TW/1J7x3CpSWKK1QygYyf/zZ29zafo+V+bOAQc8Q0Lm08lo98zyVZcne/gNubr3Lavc8cTLFdXzOzG0wmU5AFBD4pFnEu3e/RaexzK3t97iz+Qlfv/wbyNmk/YeR1k/WcDggnowojEA5DoHvsbC4SCUMKMYxruujHM1pv8/B0SHNdot2d55Wu0WtUsHRZ2YER3CVxJFQCklcKg6OT7nx6ad8+IOPuPfgDqcnxxZV7nv4xuHa1Ys02x0KI2ygIIIsi5lOTkkz660zxuAoTaNWw2BwtbYofuyBRGv9lFboei5FWZJnBUVZkmWaahiS5zn94YTeOKHIC1584UWG05xhP2f/eML6SomUAs/1CIIApTUVGcwOUVCaktzzKIoCz/VxpINS9vd7XvCUSPdPbRljWFxaYu3sWR4/3MTRCu375MUPScTTlLzM7WFVKAR2QmxMivA8gKdZVY7j2Ew5Y++16mmgpg19FdiuPoU9lNrJlKXRzc/PPS3kf9JL/BQhRz/NJaWkUq1RlMUTKCIAaRZRzJDmPJk2mhKJlbyVZUlZClu0lOXn23/272dsHyjBlBnS2GmNcu33uSzttKaYURjLwsq6fbdClk8pTGqDfoWFFBjs1EiUCik1UriYMkdQ4vs2DsT69J68PoN0PVSnjdjcRJYuZuZffgp2EHbmZQmjzuy5q1H1OrWzazM/sd1/pSmRUhIGdWrVOY5Pt7i49jLN6gpHoxGWtFfOJlwKpT3WFl7FlIb+5JSrG1+3hdpMhv4kAqB9fgP/zJolABtbsJZlCsZaJRCg55bwFxcpioLJdAR8sREef9Mqy5zbH75Flgv6Rz18P+SDDz7mypWLnPZt1luz2eCXf/nrvPvuB7z/wYdIIXjjjde5+ekdJpOI094peZHzW//tv6J/esLOzh5znTpKK6LEZhJ6rgv1uvWBY2jWAmqBZjIeceH1l3n/+x/x2e13OT09oShKnnvuCsPhiGa7ydmzq/i+j+/7jIYTC7kqjY31kYKzZ89w/8Fj9o9OOLO2zOLyGY53H1CWxd8IEDJlyfDkmPmVDQpTcnB4AqbkwvlzKCmshWD2O0bDCc9evUKapkTTiNLkJElKvVHjO997zwK2Wo9ZObPMG195jYODA8KwglSKckYqrTcaOK5LXlpvd+g7eJ0Gx0eHLC0t8Py1K/zuv/l/2Xy4heu5NFs1Xrp+jXfeeZcS+NKr13n11etUKiHDwZD+aZ88z/n4kztcvHiRw+MeVUfx6fff5vob3wTk33hv+0KQSk98VPWKh+cojgcJcSoIHU3uupSxYFzkpFFK4mRUqxWc+TOU4gwPx0v4w4TD3gMKPPqFYGc04ODEsH8aMSpiJkET034Bf3WR1tIy860ulWYLb5bz1KnV8YUkEXbcV5WChnJIXBftaCQKDXiuSy2skACFMajSkBlD1QuIygJfytmdBGRpMHkGUhEawXGa0I8jRnlJp9HAQyKkJs9y8rJgmiYIpRFFQSHBM4I4iojyjEII0ixDG9DG5tZoU/BMtcqFlUWeXV1mrdOiGgQoKf7Kdf2Hs4QQBI5PvyiIY9sFj+MEzJjBqE+c5ozHY+sh0PqpDlogGQ5GiFKSpwkSGMcZw0eHbJcPOOptQxGTRRFSaQwQVisIV8/kLYUloo2nJMd9PhpmVLtzjB5+intySj6eQJwhkhRfSco4Rs2kCa0kI5CGytoS3d/6bcY3bqAf7yN8Rf3SZdyN8ww+/h5eMrEyCAUjAVFh7J4yIPTMpNvusPDc82SHD5ncfkgex4ivbRBv3mXyZ28z1IoTRxMtNEnDKroS4LSqJMYGugbVKrpWQ811CCseOhdkt44YygnSF4wHI4SWmCTB5AajFF7oI12XwtipnVKSit/AL2ocnDxCuRDHEX7gk2Y5pjSMGWOwIZNSWOS8KQp0ETLqjxn2R1BA4FfIi5x2c4F244v1vDQbLQzWE4Ip2Tq8z+HwAc+sXOXPPvlDXjzzFS6tX2ehtUoQ+Ehlu3qOUkTJlPfufouzCxvc2vmYk/4Rr2z8c1zHoyxKDvZtrs80GlEmDt3uOs8thByd7FoP1qyLZjHIn988y7Lk9PQEoSRSFEyiKVk8pdWocu7sMrfv7aKVtrr06ZQ7D+5xMpqwfXDC9esvc/HiPLgBhbQAgMSU1k9kDKPJhI8+3eSDDz7m6HCfKIqJ4wQtwPM91pa7PP/SS0RxQppmKGkIKlWUDplOpwyHA8KwihCCMAyoVatPPRtgi0M5gxXYUGf7HrMst9MMx5lhu7OZLFJQ9X1+8asv85u/+gZ3H2zz7fduM00i4sgGT+eF9T64M+AGwkoGiyyjKI0lbQqJF5SAjS9Q2hZ0X/T6Iu6VP27h8WQ/vfDSdR4/fAQzwqvr+WSpjSiQagZBmcH3ngS/GrBTRAOlMWghmKmhSOKY4aBPtVa1oJ9ZBpUQEpQ94MgZGt8gqFYqtNutp6/pJ7n+sRZS9praHK8SW5+qGVzPkR6YEq0CpFRPPawoEFLiNpqzSYkttCSzAsr+t3YiNPuRQmIEFNqhurKCEIKymP05BkOJlArXCUjSCY1qG2E8ynKMIQVTUGIJglIEaCNo11eYxmOSNKMadqyHDtAoXM/HlCWFUtQvXGD6yQ0oHDBVEBGiLJCyxDyZeAkPIR2E8hBuSPXac1QX5mcTqZm6ZBYQ7Wqfs4vX+eTOf+Lsygu89ux/wzsf/w7D8WM7G9MaR3msL73Ccxvf4Pbm+9TDLvPtc0ilkUJRlnb/KyUIWi2WvvFLPNzbpRwYwAERP33fQldov/Y1vGaL4WhIHP94geY/zuqfHHDz/XdZfuYVth5skecD5hfmCYKAOIrZ3tmjVq9RqQZsnD/L619+hYf3H9I7PmLr8RZZnrN2dpXlpXneees77B8cEoYBWZ5TzoKhcyOZTGMcz8GRBZNhxngyYTgcc9rr0zs55sLZVe7dvc9oPKZSrRInU0LP5eHdh1RqFZ597lnOnl2jXq+xMNdFYkjSlCRLUVKysNCl3x+SZTl+pcbxwS55lv61xZQxhixLGBzvs37pBfIsw3E17WYb13XJi4IkiQnCkG63xQsvXqPfH/Lo8RabDx8wHIxoNWsk8cRCd8ZjfM9lY22FWzdvsrt7QLfbplavEAQBZW4osozBNKJS8Tk+2CLPczzPZ2/3gJs3P2NxcYHFhS6lMWw93ubx4y0WOk3m5jqcv3iOCxc2qFYrFEXJ9s4eSkrCMGRubp6d3QO0I+mcXeb2h99j/fLzdOZW/8bP/At7qj25oXquZqmjGE5S+lFOVJZsZgna9yiV9RAdHx3hhCHtRh2/uc7olXnU4IDx0QGPRlV+MGiSaBDnazTnFlnvdNHVKnOVOrmjqQoHXNe+mbLE9UOMdmkrjas1C46LKAqSImcxrDHKcyraocD6QJIyR2tFZiwuWynbYc2M3biOVCRpSlwWmDIiE4JRmuApTS+PiE97dGsNkiRGCkkURQSuRz9LydOMrCxwjCDLc7I0IYkiUlOyUUtLOp0AACAASURBVK1ybXGBqyuLrHdatGZyIcE/vMLpr1uOdnn2wgvsbm0zjccIZRHmkU64Mbba2P5JjzxNEAWUUczo6JhsOEbGKelgRHTcw0sS5DQmMCXOyhr11TWGf/rHECdkCEohmAqB1AqkIDMGIwVOllNLMtory5z97f+Ro7fegTv3LJFRfM45e9ohnP1oCQGK9Y3zbC0sEMmbkJdkpz1cLlppZg6lBJlBnkMINISxUoiZ9EBUawTNJuM8J3BAuILuxQuMdUH03bco8oIkLijGB0TmACPA0ZCUUMzkH0XoYL7xTbLdRxQf3+KR0OTNAOU6lFGMchzKLGc6TZFaglboWpVs7QyyEuIf7XIwLrjnB6h2iHFdkjwlbDVtLooQFHmB4zkQVEiCCnJ3GzFJ/3/23izIsuO88/tl5lnvfmvfq7t6AdDdQGMlQBIgQYEiRzS1OixN2OGwHR5H2M9+sMfvDkfYj37yqyfGExppQh6HVo6kEcWdIBZiR6P37qquvequZ81MP+Sp6gYBSJQEgAvwRVTUfu85efKczO/7/gt7Xszbno+/0MREIcGyU7ucXpsn/CkImf+UUMpzyZQQ3Lx5k1cvvcTWYY+T00t4UrK+f5VTSw9Sj2rEsfNy6/X6DAdD+sMDtrcPObO4zEJ0hjAK3GZACianp6iPQ4osR6k2nzn7HL4XMN1aYm3hQazJjxMNePd96PhJB4yHfYwuiWt1MAWe7/H4oxfZ2DpkPM5dBVcXpOOE/uEeG0IQeD6e77N84hSNZhctPAyGEkMyHnPp7Td45ZWX2N/bYTQakqUpRZYjfcV0p8XXv/ZVZheWSJMxURxTFiVZlpElY+SEYDweHR9nu9Ug8D0ODvuMRgnmqAosBFK4ApEVR95s8njj7QcBdev6WA+sKZ66eI7z959iaXGWz39W82tf2ePmrTvc2dx0xtdFSVlqhqMxcS0iCt2cKLRhPE4QWFqNOnEUEvg+rUaNublpZqYmPtK581HF3y8J/HfHUadzbnGeheUF7txax1eR69pnCUXmYDryCGZlXbJjxBG0ynUShHCCRUpIPM8naIdkRYYQEuU5FdDS6HugWgYlg6pzrZianiIIguPj+TjG55chtNb0er3Kr65aNqygWVtklBxQjybxveDu7wCEoLGyylathi1TsKbixlUhj/8MRIiVEUYK1ESX9tqJqmAn0BiH4EDhexHN+hQ7+7dYnDnN7MRJbu8MMFZhtOvUWAAV0aqtsjh9Pxs77xD5XVq1GcBZiiihHDROKnwTMP3Qw+w9/yOy69cR1qFFBFlFgipBuPe3UmG8GH9+haUvfhE/it9lzSCEdAI/UnBq+XFubLzC9378Bzxx/tf5taf+R0bDnWpOS8IgplHrcuXmK2wd3uLpi79DLWqipDruzh4lnEJIlp56Ej1O2fzrv6LY3XFrZi0AKemcf5D5Z7+ECCKUSt4F1/644/pbrxI2Jjg46DM3O8P1G+skoxHXr91AKcmFC+fQ2tAfDvCk4PwDZ5nqNLnyzmXGyQhhQJiSQX/A5Ws3aNRixuMxZVkQRQFSCWpxnbLQeFLTG6UEYcTG+h0ctHLMq6/tcPnyVVaWZjBGMxiM8YQiiH06UxOsLC2wurLI2fvOEvg+AsfTr9drjAauS6MCH6sLRqMh7Uo8KRkNCD+AMz0e9ihLTVxv0h+NsLrAYtnd2aXTbtPtdkjTFAmcOrFIls8SBoIoEFy/sU42HmOBvCiYmOiyvDjLd7/7A/JcU4tD9vYF+wf7zM1Nk2UZQRBRFoYiKxmPR2htSZJtDg965GXJxuY2p9ZWoCwo8pRSCASGzzxxkdn5OaSwDPtD6vUaC/OzvPLKa4ArzKZ5ztriMr3eCL8xxdXXX2by2Z9BMnUUrkXr5NOjUDE8KFAWap6PUArp+ySjEXe2tujv7ZFPTRM0G9QmVjCNWU7PneLUF36DZDhwm1Lp0c9zCmuZVT77GCLpUViDpzy8wKfth4TKpwQya4g9n22rmYjqKOURIDDSGcz1yxJPCMaFOy5rLfloTCwViTUcmoLJMAYp8KtJWgQepiwppEfbD9FlyeFwSFI6NbW0LLAGwqJE65LReEjWHyDznMVWg8dW5vnMmdOsTk0eez8djdUvUwgEqzMnyb93iR//5X8giEL8wKfeqHGlMMx+5knGL/yQZP0OnjH4aYbMClrGEFsIAR+IcRPV9wWn/ut/QTQ9w5t/+sfIQlMcYc85XpeOEBNoIADCZouzD16gUIJUgOIu0shYKHA/k9IlMcaA7SUcDAakYZ08AE9Zkp1dBht3KIUisC6ZEhrGBuoIQgFpdTyeBWRIEAQU45S8AOn7mDBGCeWqjRpi6Y41BjzPJVAoKPMq4fMl7ac+z/jlkNGPXkGaEpOkVHstRxAWrkLqEPMgd/vUV07R+PyX2fo//lf0oXtAJbi/kQJyexf+a4FQQLQ0TfN3/xvG114ke+VNBJABJpCkUcjD/9v/zgO/9Z/S6U4cm8R+VCGlRBvY3dvHUz5nlh5idfY+amGLB88+hrESzwurFiDosiRLMrQ2NOsdvvDQ14iDGqcWzoGQ7O3t8YPvfBtdpJxcO0G9HlXCEaK6R8fsbm9x585tOp/tvgfeB46UOhoOnDeZyUiSFF8pimSf+04t8djD9/ODF16nKNxGNkvG+J5gIOHGtRxrUoo8ZeXkGerNNsYaBr1Dbly7wosvPM/21gbD0YAsGZGlCVjN7Mwkv/2bX+XU2kkODw5dpVYXWKupt1p4fgutJcNB71j2+qg7VavFx0lPmmWuQFSUJKnzyDrqXJgSamHARKdFLQoIgoAoDAjD4Fhcw1OKlaV5lhcdhCbPC/I8J8ty8qIkjKIKJnK306HLksD38H0fz/MIAv8jnzc/q7h3rvxdCcrRNbr42KPcvHqDMHBw1TiqocsBCIXRBiPtEWIMjEVJDykFhSncGEpne+D4Uz5RVMNa5zOnqs6UNk79Ucq7G90wipiamvx7j/Mfe/6/bGvYUVgLo9GI1197jXo0w3i8gxCWOJhifvIsd/bf5tTSk9V+RzlhHylBSNrLS4RLy6RvDR3k1oAUzpDeNasEKB+rAqxS2DBi7vEnqU9OuPFUCisqXKEApXxW5i7ww1f/mIP+LufXniMrxuwPb4GsYZ1MHp3GMg+dfo6izNnYucpDp79IHDVQqtp74XhPWFCeor24wMpvfJ1r//bfUexsIzOJEAHGlsdrhZIhIozxFldY/e3fpru2huf5eJ665/hUpTCJexY/9p/zg1f+kO/++A+ox1PUwjpZMa6UBH3yMiUIa3zu4m+xOHPmbmJ25MdRvblSijCucforv8rcoxcZ7+4ifY+w1cIIgVeLQUmSJCUI45/ZXMzShGuX3kJGXb75N9/i6Wc+x9RkmzAMmZ2dweiS61evEddrbNzZBCDPM6IoYmZ+lvmZaRDQ6w+4cuU6xmiyJGZqcgKpBLdu3iYIfBrNOmlWoKRgNEwotaY72SbPcvrDEaYs2d3dcygoJfB9QaMWce6+00xMTjouMnCwuUW91eT7P3gBC5x74H6G4xFxXGPU6+MHIQf7PbqdDsiAve0N2hMz7zu+e1sbGOEjpOLwoI/n+YyGY5SU3Fq/zf7BHm+8eQlpLZ/97BMM+gMipTi9doITiwsc7O/zxtvvEHqSyFfs7u5yZ2uPTrtNYUr8wCeOA95+6zJSSprNGtpAFHj0+wOKomRmboaiyNjfPyQZJ7zUP2Rqqsvc3DTWGqbnZwjDgN2tbXoHhwgkCwuzZOOUldVlAj9ge3uHuJaRjkd862+/wzNPP8HNy5d4+HNubr1ffCzOiUeDHgUe90+1+E1p+Y87e7xTFkyHNfB8IgNv3LrBSy+/xOr0DCsrq7RbbRIlWJpZJO9kyOEAyhI9HrIgfepewChPnYIX4CEIfJ8gCEmFobCCGPfgmFENl1Ubh80SUlXu4QWFlIiyPFZcGuU5iS6ZrrcYZyV5MSZQrpJcFCXK98BAniWUAppSMchS8qKgyAsSXZKUBrKMlu9xsdXg/NoKD64ssTjZ/YUQj/iwQkrJal6gt3YBlxx5QPP+szzy9Bd56xt/wWj3EMXdyXgsDlR99qqfWSEohWB80KO4x5DvWHGoev5aQB0lGAJUMmbv2g2ymRmKS++4yod1xFojICnvJmJaQSEFRqdcfeEl+pkhC2KwoPcOyW7cIPOa1DtTSAnGWDZ6Y8YaRs2IGyajicEHRLPN6PpNyt1dJy3rxQy0YbSxgTEgPccZNtZ1w3Tl5O557mcCkJ6kHdfQnQlSJfExLuGTd7H2noRSu8QRHPSwPjtJ6+RJdjtt/FghBiMaQ1NV+FyiiQFPQWnc+QdFxunHH+HKay8wePVNfFtdg9ygy4T6rZu0Gi28j8FwNRmPkX5AvVHHlD7NRq0yHhXOW8vCYDDi+tXL6Lyg2YyZ6DTpyBZF6cwNpZRYYP+gx+bGOrduXucbf/5nLCwt0e10qDfqeJ7HYDCgd7hPnmU89MjDPPfcl99zX9pKXTNLx4xHQ5SEZrOFsCUFGVGtwZef+wLK93jh5Tfo91O0LtC6oCwyimzM3tYtXn8ppX+wxeTsIkVRsnVnnfWbN9nd3iZNRpTZCFumBJ7g/MWz/M7vfJ3FpVWy0SH1eozFFYGMcXDNNNknjOok4xFa6+Pk5+j4vUpOO4rCf9D4f9Bz6Yi/4Psetdr7Lyo/7Wv9ssb7zZ2f/H5peYmFpQW272xR9+qEUezmV566a2g0CMcbKbKCIAoqdTSD0SVHd3tRlhSFxmhdcXYMxnDX70cqPD/A4bAUk5OT1CpPsg8rmfqkrGWDfp/ewSE1b4oLy19HeJZOc5ZhcoBSNeamT1YQYUcwspVYld9qs/DFL3F9awvdO8RoD0yBoKySBYXwGuB52CCkeeER1p59liCMHHROKIwwCOGul/B95qfOsLpwP69f+Q7nTn6Ozz70XzAc7WFMgRQeQipiv0lvtMdrl7/L0sw5FmbOIpSH9L3jZAclUEiMBeV5LDzyOFGzxZ1vfYfBzeuUSYpfr+PFMWWWomp1OmtrTD76KO3FJaIovitIIeTx11Sqfz6C6c48v/rkf8vWwXV2D52aXCOeQAhFqUtqtSZTnSUatQ6eclxed6J3tdOOiltHUOXW3Dyt2flqkaTiSGunjFkaorhGnhcf+xwB2N++xWA4RtGgM9llNBjSnZrihRdeZmlpAU/Ca6+9hu97lNpgjK6g0xlREDAz0XbiUkIy2Wlw2O/TajaYnppECsGJ1QV2d3fY3LjtrFqyjFBJ6o0aDR/OXnyMrDC8c/kacS3kzNoKpiy5cfMWk90O+7t7rN9ep9lqkacpiwtzzM0v0B8MODzs0e/1+cKzTzMeZ1y9vs7qyhKHvT55njM9O8/u5jpr9z/8PmduOdi5w8LiMlmeuUKoF3D52i3Onj7BxESXb3/r2xwc9um22+xv77C7tcntzS2CMKbf7xGFEbNTkzz5+EOcXF1FSMU7126SpDmnTq4S+5JLb71G6rmEcXOwQxhEHGhNd6LL/PwsnpCsnVig0YjpDwa0mk3iKHQiL0Jy8/I13s7eJgwjosgVDC+99QbGGO5/4Bylhlu3b/PYY4+wv7dLu9tmNM4Qacr2nRssnbj/fa/7x2pDL4TAU5IL012m45Dv7x7wen/Ivi1pN5ssLSwgypLv/+B7/O03/oSZziR+LWbxgQucfPgRGtrQ8gKSICaUitRaIs+nrnwy68xEXRtPESmPhnXymJ6x5FhEJQdcWk1iIdHOP8dXHqrU7OuCpucTeD7baUJU+TtlukRYp+QVWBgWJaSO06CkZK/IGY/HJFmKn+bMtFtcXJjjkeUFzsxN06nXfm68nz7OEEIgtEZmGVIIQmuPOyNpVnLljUv0gZFwHRODS7aUgMwCUlIKQSkFpQTle7z8V3+Lv7pK0eqgej18bQkwRMLia0tYKQ+VVN0XCXZ4yI1XX2Wr1iaLIoyQ+FKSSMXI8xgHEdoPKX2fstWBWoRodvCSlJm10xwurlAiWF2YZ21pgdcfusgYB8VJ84y3vvk3bFy6RPPzT2N6B4S9Q5plTiMrCV/4Ec2iZCIO8WcW6ff75LdvUpO4CmU1Hh6uO4aFLK+SRw1Bbtjd22O8d0ChDcoHk0NxD+Ze6wpWWE0rbSHqTlFsH1LGTdTOHmpsEJ6DJB7BG0XViZNUsJRai2B21hUaqqT0qOPnWei99ho6L7DhP2xj/o+JGzev851vfYfZmWnm5ueo1etEcUye5QxHQ3Z29lhf36BRjymyjD/4N/8PjUYD3/MZJ2NXGBEwOTVFVKuzsrzE//S//EtefOFFrly5yu7ODqPhECUEzUad06dOce7CeS5cuECj0QTey/84+ioMQ4RJydMhWoMUIUlRUo4OeObJBzmxusCPXnqLK9duE3gQh5JapIhCiaJk1NshigLyUmPKMXEINa8glQUykCzNzPHEYxd5+OJDKKUYjUaUpcQatzmQwoItUFIS1JqUxgnqfFDX56N53gg+IY+xf3L8ZNfKWotSikeffIL/9/f/HVEcEQQ+YRxTaicdba2pBA4ExjpD3qIokEK6TStOtbIoimN+VVGWBNpihXaKpEoeV/athdAPmZ528tKfQvz+4bG7u4/v1cmKGwx3d4miOgeDbYSARx/4Kr4KwTrpbinchycdbH/u4qNYY1j/678i296ConSqotU9a1WI12oz8fDDrP3ql6l1J/B8d08LJTHCKaNZYxASwrDOhdPPodR3eP3adwm9mNCrO7VaXTgxkyLFIlhbfpAzK48R+LXKe+/Im8wiSoPwfPzAAwRGGWbuP8fU6TNkoxF5miI8D5RyRUvfd7xz5eNXyqgCVzQ9UvGzVSJ/xJ2XUhFFDZZnz7M0/UAFuXbcXFfcc7BDKcQxnNUcqVq+J4zjQ2vH95VKoqSP7ykEkBYlAotS8l3Q548zLr3yQ8J6m0GScvb0KXa2tym0Ex979fU3SZMBnXYTzw+4dfs6WZYxMdFGeZJ2p4Wz1ymYmZrA6pwyG+PZkjiOKHRJs9khPneCJMuQUhLWGszMLTAxO8/i8kkmp2exVtDr9RwPGsOPvv037Ny8xP5Oxub2AVmRsbCwUM0XzfXb60gvYHKi6/i+b19iNM5RyufNN97mvvtPk+cFfhhxuL3+Hj4xOF+7g+11VBCTpRmep3j9jbdotpq89eZbNJsxeV4w0e1CWfL9H/4IIQTbu7sEQcCdO3cI/JCZqRaRMpxYXeKJp7/kiutK0W63EcD+3jYbN6+yu7XO7uYm49EArCEOA8ajYVXslMy1FCXz+FEd6fvs7h44sbJSU/R6aFNwe32XMPA5cfIEWZHzgx8+TxDWqddjdra2GI+GnDl9iizNaNY7XPrx8z8fyRRUGxRgrlHja3HI2n6Pv97a4dBYFrqTRFaQGc3GzZv0dnYIgOs3r3PuxBphu0NuoRtG9NMMX0DHDyitezBgnKLOYZ4yIWIKDBYYF6VTlvI8El1wkGc0PI/MWCcyoQtKQAmJKUpKBJFQJEnqCKVa08vGDPMUX0rM0GCM5XDYZzwYoNKME5MdvrJ2gifWVlmbmaIR3ZWD/CQsNO8X1mlps/Df/Q/84fYhxeE+Ns/xggBRb+Hf2mTyyS9y59ZtEuWTW4PyfGq+jzYG0WoiwhpaSQhDvDAmrtc4OTvJ7ak5ssEQnSckhz3seIyXJNTLHKELBlZgPZ+gVqOzuMj9Z86y0Z6kOH0/46zED0OU7yM9n3q75do5SjLMCiamJ6hFEedXllib7PC9a7cpgTOTHeY6TYZXbpFqEBi0UNy4cZM7GxssPPcc3ckpyiRDFiVnOxGvvvYmL6+cJLaGxVad0cYdktoEevU0djyilmU084zJMqdhLX6lCmUtCAvt6TlUvcX2W68702HtumfCFT/JoZIgdZ+VcHDIje0dVPs2+c0biFGOFM6Tw9oqeZMuIRNUnTFAI7j+4hv0bt3C4OCPR13CEqgrib2Hi/FRxsWLF8nSlFde/jFvv/02RVlSq9Wp1xvU6jGLiwv8J1//Z5xaW6vIqiN6vR7j8bjyGfMIg4But+sUf3zHc/jqP/sqWhuKIj/2IXHiC/57Fod7QwhBo9lkbm6Ba1cOMCiiuIbFkKcjpClR0mLSIatzXe7/va9z5dotLl2+ysHBgDxL2NlOODw8xN/cpHb7tusujQekWYbRmhMrc5x74Az333eWZrPNsH9AkY/w/Rjfk1gChBRgnRFuliZYYWh1Z1g+cea4K/Vp/PzGsZiJtSytLDO3NM/e1i5e0CYMI/IsxRoHkTTWIK1wYgZSuNWsUkwEeyyjLqTE98PKjoOqE1VUCn8eCIGxlna7TbPhlGs/zK7UJ2F9s9Zye/02cb3JmdaTFHqEJkV5IbMTJ2g3pvCkg85JnPectAJhXTLhBRErn/k8M2cfoL+5gU0yVC1Gej4mzVBhSGN6mtb8PF4Q4PsuUXE8qargJZzyJ9YghaIWd7h49lc5sfAwh4NNyqIkCOooocjzFE/5tJtT1GodvHuKLS7hcQmQqhSCjRTI0IeixBQgg4CaHxJXTGJj7LsScAflwyVN8v0LxT+phqqUBHVXdl0ohxxwxQHudrXgrmCKtdXe7u7rO5irREp3HLIS6TqSQpfSJWP6I5D8/2ni0muvMbP6IJOzDW7evM2rb7zFfafXSJMxtiyohSGDXh8hBIsLs8zNTTHdaSJtSZqMCH0Hl/Y8j6gxwcKJM8wtn2Ryeh7l+XhB4NAh4mh/yXv4YUIIwnvQCF/+jd9hYmaC7/3lH6NsxKisc2t9ndnZGZCKra0tlAyImw2SZExx+SpRvY0XBExMtCmLEiEl3elZrrz6fce3Dt5dVDVas7+zydoDTzqvqryk025y0O9T5hkbd26TpjmNWoNxf4C2BbOzs04c4vY6C/NT1FXOzHTMU7/yNR7/3K8QRu9FP8wvrjC/uAIczbHqOltbwdpzdJGzt7PJnVvX2Lx+iWTYZ6beRUqPLC+IzixghM/u4ZDNrV3293axFqIgQJcZ6dhyuH/ApatXefLJxzhxYoUsTbj81kv8ym++/3X/2JOpoxBCECjFg9MTzNVjvr29z5ujhLLV4vTJU5xZOYEpNYfDAbe3Nnj72hUeeuwJlJTkeY4vJaU17OQZnnA3qEA4w1tTMBISaQ0+knGRc5BlhIFPU/p0lE+SpIRKoYXz2olbLXSaMEqdZ43xPZS2lMagjSYdJ/SylDxJyPYP8IXloYUFPvvYwzy6tsriRJfIv5eE+cu/wPxUIQSjySnsb/wONc8HY52vU1zjgVOrXJzq8Gc/foPEukWi0CV+EDrikhREYcw4zam36mhjWZnq8szKPH/26lv0ixKhJIN+H2WhyAsC31Xym8ZSakutFnFxbZXnzp9i/Pyr7BclZV6SG00UBGAscRQxylKEUIgsQ9Vr+FGIDENUGGL9wCncVM/0QlukH5DkGYEv0cYQ1hu0p2ZotDv4kx7dOOahhS5MzRDvDVBYnj61TG/Q5/nLNxn0Bwz6h+wORuymCW/u71GXEpOkiLJAGAumJKrXOLN+h+3GJJy5j8ALGFgQnkceBIylM6etWYvNM2Kl6LQ7dCYXOHzlFdLONF7TkCUJtbKgJSG3ltBapBRI4Yx94zDATM2Tvvgi6WGPsFVHW0tpLLUw4tTaGR79F/89Igw+lmSqVot59kvP8swzz5CkSWUwqwjC4Bi65qaXu8+63c6xb867p99770PPU3jeTwdRuzfCIODBi4/jez63b75DmY/IixzlhQg0gT+LtQW6yCnTMatzHVYXHkf6EdrAcJSgrUCXBiucyarv+9TrdepxROBLhPIpS8NonIDy3QZN+c5Y2mh0noH08PyQWr1LozXJ8uoak5Mfrbrip/HhhrUW5Xk88dST/NG/+bfU6jFRFBOEoZvrnu+UYK12yZS1xPXa8YY4CJ0XSi2uozwPY4zzOPN9fN+Zy2dZhqcUnufMM+fn547l0D8MFb9P0hpnjGFra+vYI8jzZvD8AM8Pqm6h66gc2w9UNg1CSGTFIRLWUpucpjE9i1Ku4+SKy9atPZXkvfRcYY8qUT1OPir+OVSvJ6mMuFeYnljGHBXijOtMIhwax6s8L4Xg2BbBESMkVqrjapytZMiVkhhrndy2kkipsGgn9V7NnaMkR0qvKkLJ4061mxfi+G+11sdz5YgGdTSPXYdDHCdER/xxUwmtOEaZIzpb7iZmUqkKyuo28dVbVh0ydS/V6mOP6Zk5Gu0m/V6fPBtz7uwp+oMes5MNPCUQVhOoLr60TE5NMjU1TXdmns7kDEFco9mZwA8ivCCq+GPyH7WvvPdvwyjmyS9+lXMXn+DFb3+DN1/8ARONgJKQzc07zM7MkuYlB4eHFNowOzdLFAb4fsiVy5cJzz9AWRSgfPqH++RZ4vZp90SepvT29lB+QFEWpEnCtSvXWF1dIlXge1NcuXKNIivpdlrEgcfWnTtMdpvMdHxm2hEPPv45Hn36qzS7E+7K/z3n635/N5FUnu8UKq2l2Zlk9cw5jPk1dFlQZCm6zOkd7JMlQ3q7WxzubrE4UWNvf5+81KQawEMbS5L2Of/AGbJkzGg0oNFsMDU194HH8jNLpuBul2qmFvOVhRn8zR1eNCWTjSZWCozW5BIawwY76+vs7e+xPL+AyHL6ZYmsOkhlnlMKKDEYnHxsTRtCXbInBaYsUMCtwwOaSrHc6lIa113yfA+rDdlozMiUBHmOKTVWSQqtyYcJaTLGJGMW2y3WFmZ54rOPc35lialW4xi+90laWH7aOMJl3xmMyFVAUIuJo4jBaIgOIiYnOkxMtRH1GkVhaNQb6GSMsc6nwwiB8Dy8ZkAprJNz9T1U5GGloJAOGoAfkmuN16pRmMLd5NogjYPhlb7PYa7JtKE/HCOUh+8HWM+jLJ10XmYgClzlLC1KrNZs7u3TErB/cEBvNCZI01k0AQAAIABJREFUE+dM3x8wyguCwEd7iqhWo9bpkiQZ1vYQQqKjhM0Arm/vszdOaEYRpRAk0sfUG9TrTepzCyjPSRmnlfqZrzxG4xFBGKGAZj3m2dOrfP+pz3J5fZukQpSHcUTL85j0AvqjAYFSlHnpTIobDT5zeoV31jd44fKXENYw7B+yV2qUre47oymsoSxKPCyTnS7nl2bZ2tnjztR/6TwihSEbJ7SiGidPnKT7xBOuTvkxJFPHnB/fo+k3/0H/81FGu93hoYefoNWZZP3WNQb9fXSeonUGx/4uBmONg2DmBT4Czw+ZmpwkqjXwlO/MBz3feVoZQ17mrhtRaAyu+mo1IBVS+lgMpfWQQYSQHu3OJHNzi8zOzVOv1z8xHYJfprDWsnLyBPOLCxzsHRBHEcrz8cPQGVD7Hn4Y0Gg1WV5aRAWhg1eFEVEUEoZR1cGQzrdQeqhKRe3Y30ibqqsA9Vr9+H3/qfFJKhpaa0nTjK3NXYIgxPcDRKXO6akjLydxzLlWvuf8AZWqrk3VaYGKulZ1iIxByHuSraOxvKeb85Pje29ydZSwHP9d1T0yOP7TkabgsY5D9b/HirPWYLQTn3B8PI29JwuRgX+8R/OrZEkbZ2hvtKk4eu7DdaBUlWS5czsyn34vrPTu90aXCGsdjFCKY0+re0afn5yu1mn8OySRdcVusMfiN0e8tSzL3ldI6KOOJ770a1x/+w1k3Secn2Trzm1mW10WV1eZnl9CBRETU9MEcZ243sTzQ2e4/RNxlEx+GCGEM2pud6f4wtd+lwc/80Wuvf48l19/ke3dkI2dASiPej0iCAJG/R6y3eawN+Cg18evCgTNzgQT3Ql0+V7Z+aLI6bQ7NDtdBkmC9CQHgx6N/YgwCBn3+8xMdymyHGudYNS5UzNMd+ucvvAoaxcepzs1XyXD/7TzPr5/EBUUVBFUCsSt7kz1VxatS8oiZzzsk6dj9ne20EXGzsYt7ty+SV7qStJe4QvDfV/62ge+5880mToKIQSNwOe5hRmEMfzRnTvM1JvUgxCKgl3PZ2885p3rV1ianSMrC8bDETUvIBWWUZailSKqHlyhkIg8p8RSGIspCqTn0wkifCEYZilFnpOVGt+T5HmJlyTosqSf5RR5ToRlPgg4NTvFQysPcnpuhtlOi8j3f2nV9z6SsKB8ZwI4yjVaFJRWIhEcDEdsBR55odHG0uv3kMojSTNsWeD5PmXqcMGB55GmKevCcLsW0hsMGJeuvS0FlIWmKFNajRhrLF4gyNIcIRQbWztc0Tn93T2ySm0hKzUg8P2QUZaSG0MvL/CsxeQlibQc7u+x2YjZ2j3EGMGPDna5Pt1la3MfhCQMQkajHteuXGKq2WXvW99HRT5lqdkPQ26YjL3CouoNhlbz3WtXGHk+A7+GqkUoqTASvMB3i5+FAosXRijfr+RhFb20IJc+qtlwGyIh8JUTUZFC0G26zXSeO9haHIWYWg01MUV3zalKdUpX3S50iS4Nge+Rl84GQJclnTjm7H0nEJs7mL0eCCe9PBqPCY0hGYzdpswcLdAf/yL1s46j841rNe67/xzLKyfY39thZ3uTne1NDvZ3SZIR6UiT5Rkc+b1Ig/IKBGOCcFh5LbkOm9aO66mqCqQ1lZuMcRsS5Xv4fkgURtQbbSanppidW2BiYtJxtz5Non5hw1qL7/t89tln+JM//CMMEAQ+QjpOVRAEhHFEVK+RZClekaN8RV4MGQ6cOXUQ+uRFjh+GBL6HLhMOdjY4PDzAGg8hJaURxPU2T3/+S4ThxIcuPPFJiF6vx/7+Lo1mw0HLlJOgl1LheepYyrvQJUp7BF5QcVNdYqvReMpZd8AHwyOloxkd84GcomOV4Nxz2Ywxx0nF8X5bgtUWo7UTrMB1fI4SqaP3pepgaUDKu/C9ow9ZwUJLrY8THCUkptSoipsklDpWClXK+Xka40zjjb7b9TSVT9rdg3dmq6XRlZ+hJS8ybFHihT5ho+66VhXPr/qX4/XGFQl09V7ScQuNQZuS9e0rFEXCwtQZLPzMYH4LJ87SnZpl2D8gS0Y84j9Drdmm0e6i3idpAu5e548wjpJapTymZheZnFng/Ge+xN7mTW698wbrN6+T5IYbd/a5cXuTWxsbPPrww9RrNWq1iKgWEUUxndllwvi90uhRrcbk/DJRFKGBWhxyZu0kUeDzo5deIg58TizPs3pyntC3rK6dZvn0OSYXVojixkdaoPmg11TKRymfMHKFptmlUwBoXTAaHDLq71PmOUEUU29NUm92PvA9fi6SKXAnW/M8vjA/Q15qLg0TcmMIPI9arU4mBXo0Jh2NOegPKPKcvTQl9gN8BGWaYnyf0HcqR8PxmLEShJ4PhcYYGOUZXaE4LEbYUiMQ9NKEQVnCKCE2JeeWF/jiw+e5sDTPbLtJHATHydPRcX4aP30IAdP1GJGkGARpmmJKjVYJr+7tMfQlB/s9xsai8xy0QedFJYpgKEtNGASYUuMFPqkQ6JdfZutwROY7SEzcaZEZg/AUhbGUaYLSliLPsWVJKQWb6YBRP6VQHuPhkHI8xlc+cVRjsLvj5k1RIozFF5JOvYm0hjNff5b46i75wYig2+HiU0/y8h9/m9HugCi2bOyOubK9w8PT91O/eUhpDAJLa3UGb7ZJc+eQnR++TpGkvJWnZAomzp1FT7YYHg6dOaGv0FLgRRE4MAWetuTjMXrY57ZS5O0Wpt2ibwWecjw+KwRWG7R1HiRGCDzfZywEL74ZspEXJLW6M/osSudXUmpXLfQUwjpYRV6W5Lrk7WGf9STlwFh8KfG9ECMsRZax/vZVeruHxLXoQzf6/EULB4VRNBoNGo0GS8ur5HnOeDSi3+/R7x0yHA7c59GQLMuQQhKEDhLkSsPiGMrixlPg+z5RXKNed0lzo9mk0WgQxTFRFDlTXaU+0kXnlyU+7LH5qLqxxhiWlpcJo4j9vV0azRpJMmQ86pMkQ/q9HZQekI0PuXZzj9CTNGoBN/cSkhymOzUilTLZreHJkDIvsGYfUeYMU4nXmCYOBKsXn+WLX/jyh3LMn8QEfnt7mzTNCKOQsiwIpIMXHcHbBA56JpQ6VqFVUlVdQjBl1XGu4HvGWqdCXEHknOHtPZnR0fDad3ej7u1EWeMSamN1BfEzCHMPFK4SrMD3sFY46DzGdZ+qxMd1h6oOmVAOEWKt63R6Hhgn+KCtE7/RZWW/ISAIgupY3KEeiRIchan+96ij5aCOoLWhLHKMgd1Ll7n93e8w3t1j/sknuPC1ryBEgKi4YkfnfJSUHn3vnp2uK1WWJa9f/hbffeVfcd+JZ5ntnqDIU4z+aL0QPyikFNSaHWrvs/H+Wd834if2srVGm9rpB1k6dYE8HXPnxmWuvvkinciwvT8i8gWNZgcJ+MrDmJL5E/fh+e8dW88PmV+7H6MLAqWcGuFklzIZsbbQZW6iyfkHz7N2/lHmV04TRLVjrteH2YX76eODRZSU8ml1pml1pt/9H3/HIf7cJFPgLm4rDPj6iSXe3j/kL7d3KZXHQqfL6sQk6f4BB3nGYDTE05YDU2KMIRYSX0CR52DACEvNSkIs+/kQP8kpjEZby64uEXlJPhozHo9YrtV46tQqnz17mnOL80w2G59I5b2PIo7GbikKkS/+mK07m8iKN+VJSW11gRcuXUGUiiRLkAJC6UORI5QPWOLqwe8JRb3eYPncKebnl0h+cJk8LxhlCfgeUhf4nk8gFIExKCERpSGOIoI45DP/2Ve4/oM32b26TlFGhFELXZR4JiCtSZTwCFuhqwpqQ1yvUW81OH/2PsTWiJ1kg2a9w/TUNJ12Gzk2hEHI0swCV7du0G60qFVmqtZaprsTzJ1eZTAx4Ma2QRSaUpcoTzK7vMbE2UXe+saPGBz0KMoSK0FXkAYBoC2edMj2JB1Sq+csPjlDf2uP7Us3CQPPSSKXpVsjhaAoM5Qf4gchmzqnbMacevw8669eYbB7gPIVvrGkee425VJSGE3oByhtectY6qeXmJ1scuvVtxEatBTMNDrYcUlv+4DZpbkPXQnsFzXuEqsVURQRRRETk5PHvz/mFtwzVj8NBvyDNqufPot++vgox+rDnPvWWjzPY+2+03z7m/+RxcWHWJqfYjw4pChy9u54HGzsc2sw5OrldaxfZ2quw87tLfqDjNq0IfUibDpB1Jwg0T4XP3OGvZf+gqLzBMsPPcjVF/49o+RJPM//0I//kxL9fg+MQeIEQcqyxJSaLC+JWy2iWh1rDdJIMJqiKCjLsupceUjfdzwpcbf/YKwFc49qnZIo6Yy1ZZVouWTJusZUxUF694ZYooQrwGlKBAZhLbosKfOiMv5OiZp1PKnQhUEogRSOR3X0erbqIN37zLI4NorWJRjNOBuxe3iH/miH6fYyywunXXEIJy7hFCgFVNBluDvXjDZOiXVnlyCO8aKQ9Zde4fq////g8AAbRzSmJjHGJVte1Z06iiOO1l3OlmF3f4vAjxgm+3z/td9nkK3Tac1j8Sg11OuNn9Ez8xdH6fTewlwY1zlx/0VWzpznsWd2uX75Dd54+XlG/R3e/vElGO+ysLLKQ5/9Ekp57xlbpTyWTp3j9R98k42b17n0zhWmpyZoNmp8/p//Hmv3XaDRnnSiOPx8r2f/mGP7uUqmoBKm8BQXZiaZqcf81cY2rxuD8n1uHOzxiBDkWc5IlzS8gKwoySX4UiGFdHKRwMBopLFIY0iSlP3RgCzPmQtCTnXbPHr2PI+uneDE7AzNOPoUuvcRRstTrA4s7TTElx4CQXtmgud+69d55U+/w/b1TfKiQFjwpMJgCJRfwVhCdFGgtSaqxTz6yEVOPHSS3vPXMblxiUjpEpUwCpBWUFpNkRf4ykMoSVCLWF5dZHx1k2R9HxnFICzaMyipqIWh4xZoJ6FnpcBkGUXh5DpTnTHOhpie4do7lylEQZKNKXSGF3jMdyZIsiFSUi0ollGesH77FmkvIcsThLZVtc06WIixNOOYsJROdMPzHCSi8uqw2uBJzy3KUYkf+zx58TxpP+HV/cqcSjjxC3m0Acct0EfnXZ9p8+QXP8dLY8nt7DphpVinKn6VFzh4irUWqRR5lnP6wQtMrs3z/EaCyUrGozG6VxDXIvJx4rhA3DUf/TRcvN9z49Px+eWJuwR6+66vP5TXlpKnnn6aV156gSRN6LRqHOxtMByP2Ns9oLCK3/2vfo9B+n/iTy6TbO9QqyVcyhUPzMJGbZZ//j//S9qNWYKoyWyzx7/e/h6BnmAm7vJ6OYHyascd5Xfzbv7h4/BJWyOttWzd2UIoSzoeokSD4uCAzW99h2K/x9wXvsDJp57CIiqI7pHinVclGc6/oqwgdEKK4/2GBrCGNB+jsdSCGmEYI/Q9vKIj6F+l4vie4zOO+2pMiTWaMi/YeustNl76MYP9fWbPX+DBr3wZG1SiFxUA8Yjjde9cOJojFos2JcYIjCnZP7zDi29+g9vbl0DA0xd/j7nyhLOV8e7yxpVS6GPFVydypI1TWTNlyfrLL9G/cZvZhx/i1p9/A3uwixSCxulTTJ457c5Oa6yUWCWOi4tHa2epS4e0sIad/Vvc2HgVKwp6g2u0m4vMT5zCGI2Sgm63+57reHScn8Z747g46Pm0p+Z4aGqWC48/w7C/z9b6DZT0mVtdo95of+AYtjoTXPz8l5hZvsqDTz3DzMIK9bZTk/xpBCV+kePnLpmCu8IUs/Uazy3MspXnzDdaeKdOE9UbxLUaRa/PwBgalUdULgy+VBSlwZY5SZEz7vWxacpEHPLcyRN8/swpLqwsMtNuEfj+ceHjl/kC/yzj6OGVDhPINVGlTiYQxFFIp93A8xRlXuB7iiDwj0m0nudjigJhSsIwcHLWWcZonHHn9hZaF6RJ6qBqSiKkIU1G+IHzY9FGY6WmLCzSeLz9yhvsDfexqqwgB5KsTJyRmyfQRmOEdT4cgcSvRSSix41rb2LJqM1IgthyuL9Bey6m2ZhxfBcpmJcdZmbbdNvdSh7CINsemR6DGRBNasrM4cuNEOz17rD7xhaHe5soLRFGkgmBVF4l8ymx2lQ4fMAKlAo47PXo3d7DVJVR5SkHZbSGMi8JQgePMKUzpA66Efv9AYf7B6BLtIDMlEjhWvDSCoqydJyzrEShGCcJdmeXIsvwlUJJAdIipKGsjK2N+SAPkE/j0/jljvdbK/6p94K1liiOqTdax3wS48Vk5YiN7X0uvXWV4ZUrpOsDeldfZDDS6FKidUAUaAKhwSqeePBzREHE3sFrdCeneOe113htUDAYtWjUW06N69P4e+NdULoKUtbv9Qh8j6zXY/DOdfSdm6RXL+F1pmgvzmOlRXlOMEkq5SDY4sh83cnYox2nFQFSKKyxJOWQd9ZfZH3rbUpd8tSFr3Nq6XzFbZHHBPpKdsElEtoJLmBxMLcsY2/jDrVWC6EE17/7fW5985uYNIO4Rnt+1nWLsBwpw909t6NOl8vYHDRPk+UJN2+/RrsxTRTE/OiNP+XG5qtYC7MTa8xOLmOMRQsDGowQKAvORMONnTHWmdKWGlNqhJScfObzXJff5dof/wlm2MNrN4hPnOT0b3wdLwoxRYn1fSfCoavCRYV+NJU/lZACjODU6kUMOd/78e9zZuULnDv1HO3mDLrUSCnpdj+Y3/Jp/N3h9uAC6Qd0JufoTH6wit29/wNQb3Y5ff6xj/oQf+7i5zKZujem4oj76w3enpvnzNophlnKKEtdBb6qrvSzDKE1/TSjyFJmleT0zBTnTp/ksZOrrM3N0K7Xjn2f4NME6mMLC3GjTqvbYNg/wAgPJST9/j4v/vB5Dkd7lCKhKCxZKRDCVcvQklKXICwhIVmaojyf1196gfbhJHvplusiaY0xFiUFYS0g83J0UFKv18h1gScgmlKkWY9C9qgvSayV1Op1tI5oNBuUZUGtHqM8RVSvY4xmem6OerNJbWoaT1jIU6Tn4bU6KGshS6pOEnz/299h9fRpFheXEAInlRvVSErNYG8HkyWUeY7RGqV8jB8xHg3pnd4kGY4Y90fkWcl45ERQPOWjta74ZQZf+ngNw9b6VXqbO3gdTTYagZQQgLElCkFe9KpOlUez2UYGOZvXr1DYMY0Zl2iNxgleAJgSfFcxTdIE6Qv8OCbLdxne3seEBVFd4TUVnt9ganGW7nTsuFqfJlKfxqdxVx3tQ+tUWZSUKAETnQkGhwdk6ZAsS3jhypimFYxTQWChbwOskGgjmTMH/Ov/61+RpYZff+63iOMus0tnuP7jv+DVtwr8yTXqcUyape867n/M+X5S1s17r2uWpmxvb+F5PsHkBKO3L5HfvoqIYjoPP0Z9ehqMRZcGTxiMAaGcrYSTSXevY4yhKAturL9JpzVDFPo8/+afc2P7DQQw3V6hU5/CWIMvHNzviNOEvatWdy+Erixy8jRj/dVXSfYPmFpe4tY3v0U5HIAXMHX/GabXTuIgfSCN49c6w1yntquEcKIOVqONwRZuPWk1J7h0/YdoLBu7lwHJbHeJR+//VeKwgamoE1iF8hzfypb2mDeV57nrSBWaPE0pixzpe8xfvMjg5i1EdJK5Ry4Sxk2E9CjHCX6j+S459aPuvq24V8a4Fl2eJxhbsjL3ANu7T3Ji4Tw7h5v8zY/+b07MPspEa4V2+91WGZ+Uuftp/Gzi5zqZEkKgJDw+0+X6aJ5L4zHj9S10khEg/n/23jzYjuuu9/2sobv3vPeZJB3NoyV5nuchl5vk3ZhAcjHjC4YYLo/ivTzIg2K6oUhuFQVVSYoqUsWUQKAowgyPB5kgCTi2Y8eOh3iWLcmWLOloOPPZYw9rrffH6rMlOXEsOZYtyf2pOj7ynnp173W6+7t+v9/3h40T5ntdVByztlLm6q0buHb7NrZOrqBVqRBoXUSf3mScs/R782y6fA0jGyu5NasgFRoVGDZcuIIN28ZI8qZwDl9PVa5WMVgUEh1okn6PqFzBhDXCSLJzyyRKyKG1uNYBYRQShN4lzYf6FVIpdLmKCSJcv02Q561L6fPThZSkWebTC61FB4Hvn6G0/6nWwSS4vsQCTkgyk/rcdhmQZgnWOXQYQN6fw9iMQEAQBgRRQFDSBDrPE5aKsD6CcIZk8/o8RSPGWYFQgjRJfUQKfF6+9RW/OizRtxKXxKgsxpLb+jsxbFqXpam/SXJ+/0qVMjGards3ELgsN67IUGGANTZPLfTFwMZaolKJMIroO4W5MUFnvot5Zg06CkmTLmnc9430Cj1VUPAt6X+vRaSc2MRUCOEXbbQGJFlqcE4SRREV4XDEaCMh1ZBBJ5VcOJ7xzL4X+Nzf/zOTK1Zx9SWXEVYbVEJHGvdoVcu+L2MRmTplTrxfWFhcYH56msUXXiBqjhJNjBNEV9DaspWRjZtya3NvJOGMxQnv4ol0ZM75SEpeRyMQ1GtNnt1zP0rDvqlHMc5Rr67goi23UC7VcLlxAxxvSrpcqL8cTcqsyXs2ZqAFW264hhfvf4A9X/4KQjiiyUmaW7aw+eab0EEpt2FXkFmc8E62Lg9IWXfcYtxYi80yBNCqrWbzuoyHnv48OzZeR6MyznhjDZXKaO705wWOlN6F1HLczS8zhizJSOMBs/v2cej+B4mPzSBCQXVyNbpapX3oIIfvf4jugSnMIKE6NsqGd7yddVddNWyg7s0xfB2WEALrBjyz52s8++IDJFmfRnUF1lgeeOKfqUR1Utfmm899ge+55n8QhmFx31fwhnFWiynwJ7XxSpnvXTtJ8tyLtLt9KnFCq1Rix+QEOydXctHaSVaPjlDO+yIsv6/gzcfYjDTpctktl2OzDBCUSmVUrY5UAfHiDKUwQAhJlmW+ZkgIdKCxmUVJibE+bK+0xpZqpHEPkQyGXcKzOME4iw4DtNLe6EF6YWOto1RrQFShP2fRyhfHpkmCBUyW4oDYZL7fj7VkJiU1Gf1BRuxASkvWaWMcxEIRSEkofeLFzPQs+48eYf0F21hYXCT3tSWSAUkeXdLOUMmtRI0zpMEA5QyDfpdQ553MhfN1Ulr7XlpCoF3gBY+zSKVplBuYpI+N+0gpSLIU6Y53hHfWIBE44Xu0Ka2pl+o4m5H1O2ghhhdp/8t3iQ9MiDMZYVRC64ByrU4yGGC7Hd9QMYm961+SkCYxLnd8Kigo8Lz8evNaRJUv5ncoqZHaW24nmaNSqbKmodjQMpiuZt+BeY4tSbSUxJlGuoCJCMzCAnt2Pcz4SEpnqUPflhgdb7FyYpwgKmG/iz/Z1yMqda5ck18+zoX5OeaefYrOQ19DBDVKG7chSyHze/ewdOAQqy6+lIktm1Ba4xAg/W2VN5jw1wORO/hZY2hUJ9i0ficPPfV5Nqy+nFq5yYZVF7N6xebcltynUZs8C8Avli2nVvsIWJZlmDRm0O1ikgSpJasuvYS5fQeY2HEBI+vWYoyjt7AIBqojI9jQLxaK3H/d5flzVkGWJjhn6Pe7zCweI0kGlMMy1XKFiZF11CrjKFnmxaldJEmfenWcjWsuYqQ+Nhwrec8qa6w3v8hSpve8wHN/9/ekUwdwaQI2YembElWq4OI+PZsv/iHoHD3Es7PT6FqdtRfthLymyxpfM4WC5/Y/xv1P/CPbNl7O5OhWZhamOHxsL5MrtlIJRxltruGp5+7G2LTIoCh4QznrxRR4++b1zTo/fdkOjm1YjRQwUqtSK0XD1L1z5UT9VsPZjDSJMSbz35GQpDbDZZl3+EkShJREkfZ55licg3RgCMOI1BmcsxjjSK3FigGDTgeRxr6ZYBTmzSkNgyTxndFtbhWLt6TtzczSsxbb71HSktRCZg2LC7MkaUyW967o9DskqfGFvjKg01+i3VsAYKQ1yupVm5hvT5NkPaRQtBcXefKbz5LGGeFImZF6M7fI1aAjFhcXwaYo640yJiZWUK+3yIREGEMl0oSBRgnfDybQEim8aAyUynt4eDcopzSREWRxD5fGvlZMK99g2vpO9ybztWcuLzE2AInDZTE26aOkHPYsGTb1zBPxhYRep+Ojg3FC2usRiPziHSdorX2TWaVesRC6oOCtzompf6d3M+cQzpFlPjoQqICR1igXbN+G3biWtatqNELD3ud20106RimEFU4wpwMe7oSIZplWtcZzX3+M/bu+SUWvZPUVP8e2xgpGV0yybcfFrFzl6x7ejJvMc/H6vGwAsW/3bjov7MH1YoSLSZ5eRChIsAil6T+/C/feH2LV9m2oMEDghoIlsxnWGmYWDnHwyHOkaUqrMcGK0UkmWptYt3o7oY7o9QfsP/wC462VNKojvrlvHp3x39fxGqc0TenOzLLva/cxt2sX2WCArkQ01qxHAUcffZTDD9xPPDeHsxC0Rll77Q1svPE6wopPZx9auou8vUaWMjN3mCd330e3v0i53EApn0af2oTDM/sZra6kVK6BTNn14n0cPPY8t131gzRrY75fFeAy51ufZBlxp8O+r/wH2dQ+7KAPxkCWgE3JerMIlE81FGClQroacvoYL331P1mxZSNhKbffVhInHIPeEo8/92U2rr6EHetv5muP/CPTi/sYaa7k+b33MNd+kYu3vJtqeYxB3PcW9kV0quAN4pwQU+D/6GtRSG3l+EmPFZy9OGcZxAnPvLCbfruDViFhFFKOIgapBaUJXEYQKLQOfOFoniOdmYxAB1iXgfPpeP1+zIFjR7E2pV4uEycxaZZSLpdJ4j5xkpKYDGMynPCrWaPNCQ4dO8Dc0hzlUkSjXkdISZI3wNRSoQNNEEWIhqKsS1RKNbZtuZQ47bHv0G7CKKRRa7J53U6m56fodBeI45hup4ORgpljM7Rth1azBQh0FDIxuoZmd5Q9e58kHvQYpDGup0kCzfTMIeZmj9GoVel2uyRxinWGarVCOapgjEMKsMZRKUcoHSBkmSQ12KxHo1aj1+mCgDCKfL5+3kMk0JrMZkRhRJxkWFXBxl1WjI+Spgn0LjHJAAAgAElEQVQCCdLR6/Vz1ylHEAY464iTAZkzSFVDWRAqpd3uoJC0WiNcffVNqLBEIaQKCl6Z1yKohJBccc01PPHwQzz95NOMjo1Sro9wyy3fgxTenrrX67CpcQErL+rTa7dZai9hkhihJPVKhXIUEsd9tNY0WmPUm+M0xicZX7ueHTt2EoXha2pr8FaqlXo51lpeeuFFskUf4REASQbSJxRIk2Bn9nPwgftorFlJqVZDBODsshCy7D/8NI888wXqlVFGW2uYnX+JA0eeJkk6zCwcoBzWkVLSHsyjZcjVF/431q/eThAsZ9r4FEHvpG7pLizw9L/+f8x98xuIJEEYQ0pK//mnEDrCZr5huBASIQPi7hIvfqVDaWKEyYsv8j2ulMob8vqFxKXuPN94+j/QSnHZBbcSZwOW+jPgDFmevZEmA7LUsmn1lUy0NvC1x/+FFw49yWUX3ILNzSKkUFj89WjxyFG6L+7BJgPIEoxNEHaANBkOb7SEAIcEVcKRYjNJ+8BLdJcWCKIVGCvQSoJzzC8cZX7hAFdu/x6e3H0Pj+/9FywDDs8KTOLQARxb2MWGFbfQ7Xbp9wdUKtU3c/oUvIU4Z8QUFOLpXMM5y2J3kaf2PcPUgYOkaUq1UmX9+i3gBC8c2EOzWvVuP85ijO/dlKQJmTOUwpDMGqrVKuvXbqHZGmG6d4SwFNJPuvR7PZxzlFUFHWhqY3WqWjHo96lUKrSaY2zffDGPPfUgmU291XoYEIQRcRxjnO+t4awjSRICpQnCkCCoYJEkcUan3UW1O9jYcTScZX5xicX2LCZJfNpbL6Hf7hFGJVQQEkW+31C92aI1Mk5sFukPvO3tqom1jDRXMT7XYnZuFGMNSmnSOAUJQajp9/pUS1Uyk+AcdLsdKpUKayd30u/3OHJ0DwgoVcqYPJ/cOUGkI5zwEbpIV1BSsbK2kpXjWzg49RyZ6TMQMcY4wlCjIk0ljLyLoTEIFNVSnf6gx8qJDYw0V7Brz6PYsk9N6Ykec/1Ff+Gj6DNVUPCdeC2C6oprrmXztm38+Sf/iIVun7EVqxhp1En7beJBigkk071pnn78GQ4ePMbiUpvAJdQD39ZByoCwWmaiOYsyPQblDVz9X97Hhm3bKZUi4Lj19RvJuXzdzkzG/NEjuDhFueNNOwUgXP5jDNmh/QwWl4iqlWG/JescSdLh6d33MtZcxyVbb+XA4adY6repVJo062MEOkA6zdjIWuqNJo89+2UefPwLtOoraDRaQwt18N+dyQyHn3qShccfRfTbYJxvZutibyoRdwCV1xlpnAKEJOssMPXUU4xt20oQRsMGuz47IWP/wWdpdxe57pJ3Mj1/kMd2f5F+Mk+gQ0phg95gnszEOCdp9/4LV+98OxOttUwdfYHtG64hCAI/VuEtDK01dI8exfbaPn0/62FtH5EedyV0znpBqgTODHxvSafJuh0GnQ7Z6Chh4GuZETAY9JBOEqkyU0efxLkB1vn+jFKBEzCIOxib4XD0+33gZDORgoIzxTklpgrOMRykWUpULbF2y3q0UtSqNVav3Y4AdFP4mpy8/4CUiiRJKJfLDOI+SZYRhhH1Wo0Na7dTq9RI5QAhoT/o0+v1sMZQKpVJkxQhFIN+jMkMcZIyGMQsLHUwGSwttcGRm1ZITJYBEmuzoeW3M6CdYNDucyx7nk6nS7u/QDI9TaQCdom7aWcJorNAkBkWFjscnFtCjTcIrruaXqeHs5IstSyEbayB+YUOxqakaUKzmhDoPtPTc7Q7XZxzRPlNjkaiZAj4tMMgrBAnA1ABFkW9ViOMAjqDJs450tTbo2sl895UjkEvQeXNIZcNOMqliHKlSqeTEpbKpFmGkN5SPbDgnPS9PKQkM96ZKe4O6NAl7se+OZ9WCCQqULmhy1t3pbqg4FQ58W/kVASVc45Wa4TNW7Zh0piRZpX23DEefPA+0vZR3nb9Tm65ei0vPf5FDuzeTy8TXLcu5MYNmj0zjic6ZSYv2Mn2lfuYevwhDs9UGQxi0hOMJ15LVOq74Vw/T8xNz/DSM08h4vi4mVX+I/MfIQQu6WPiAcsteb1bnmN+6TBL3WNcvOUW9r70DR7b/VkykyCkphTWMW6AcxnlcJwbLvshLtx0E/c8/M9MTb9AtXIJJjdLcvj0ubQ/YPqpJ7D9DmQGZwzCZFgSn64NPupjJVJahudqpejPTJP0Bwgh0Vp7pz1nMCbh4OHdjNZXoKTi6b13s9A+hHUxAyxL7gBC+kVH5wJeOvwUF226gUrUoN1dIo77fox5zyqbWZ/CPxjgjMHlTXatyeeeIb/mABacsEgVYp1AIkGHWOGFnnEWrMud/Hz6fpImxEnXfw/enBCZRwr94qJ3P1xcXGTt2rVv7IQpeMtSiKmCM4YQkonWONGxmJmDL0Co6TeapIcHVFpN+p02aRyTdnpoLXHO99SIa1WSNEYFAd1kDjcywnNHBlR0iaPzB0n6fUy/h+knxHGClpJBt4dy+JoDY2iMjrCvF/PM4PMsSetT+uZn0bkASQcxWZKA8WfjQApsr0e5nxK1O9gso3H9zYxJR3bPfYSZhSuuJNm2ldLXH0TOLrHoYBw42I/JphdY6AzoqSWw0K11aU/Psjg9BdIhSyUWH9lHEBsW+kvoWogohSAlulwiiELCUojBoGTg+2logQXirMuzc4/51InuMYSSSCXJkhisb2CohUDpAEze5NFauksHmOY5ujpGakGcxGANOBCppasExAmmPyDRGlEqoQ4fZn62C2EJN1ryka6162hu387q0bXDBsEFBWczr/cc/W4isadqne6cAyl9sb3LLaDTlNn5JXY/vZ/k8GFuvmiEaneW0dDRTSUCy0hNYY/FDNKMKFKEoQYJaeIj1Wkav+axnzj+txrOOV7cu5eFo0cQxviIygk/eQtAL5+EBhUMLcwt4GxKp7sAVqGlZv/hx0nSAVaAMwnpYHYoyow9zO59D3LT5XcQ6pCl9kxuD+4FigOssaSDmP70NC7LEMYgbIJx2UmGQEIYwGCtRpAgpEPYEJsZsjRDp1meNugjSEkW0+0vsqYxSdxv0+5Nk5k+1npTCnAolTcNdr6JrzXecbAUVb2DbWaw0jclzptrEUShVzj5dvwx4bgSzX85JFaGuXGHRI20UOFy2r9BKb/QJ/ButHHSp1waxeI/y6c/+qBYpTyKwxFFJaanj+HchUOr9oKCM0khpgrOHEIQ6RLrdu0n/bcvkQQSEwYspo5es46+9gbU7mew+w9gnMMATilMFGBwKCFJraXTqmPbPerGElx5DUG/i/3mI4jM+ouadUjnUM5hECTOEQjv5lcLBOXb3kkpLJE8+Cg6M8OVxdzQzqdu5L+Vg1BBUNYE69aRJjEEkFmHHF+B2rwVWlXC7hI9A/UUyouLVP76X+gZg01SZK1O9/rbMA8/QP3FfZQaVaK3vwvx3DPw1FNUrSPWkoGUpFKSCYELA1wYoCohvdibclCtULniatKXXmL/k7twgaLcqiGlwiUDv63MF647ZxFaEWiJvvoGnHDwpa/gjKVWKWGVhDTDJgnKQeAcoRRI69DOIW+4CbtpI5V/u5e6yYgNEAnixFF/17vYduf/RbM1gVTSOyvmtW0FBW8FXqvt+Wv5DCF9/x+tA8IgIggi5jt9dqd9Rt0iSXtAKC0WRWpBSUFKQJo6jh5ZZGPL/20OjC/wHzZsRbwu+3GqnA8i7OChgxhjkVIgrOPEPXIAAowAWSkTlCLvaicEFgfWIBAYa0lNijEJ1vjX472YUPnnWGvpJR2yXLRlmSXJvAGRsF4x2Cwjy3x9rU8lzHDLZkv5V+qWVZ4AJTKsE+AUwjl0vYkDkjTF5v0QnSV3DTSkWZxHqlKyLMbZbFgd69tTCZSU1CtjGONY6iwwuWILwgmyLEUisfl3blyGbNTJwhArBUb4DAjnjWvJO3jgpG83Eog8tKQ1zc2bkIFP8RcmJc17HVcrLcKgxNziFOtXXsK+qftI8Kl83nY+YtXIDpJBSrVcJ0nTYb8q/5pzfz4WnL0UYqrgjCGEQDpBLTWsNhZlLCbOfCPd8kom3/lOZg7uI058CkW2nM7f76Pzky4SaLcRgAo045deRtpZZO4bD6GdRearXCa/iEgcWertzBMLgYBqtUpl3SpmNWgJy1kvIn+fcaCkX1Cz5G62CJLUkaQZKrZkFlSS4WKLQyKk/+yVFpSxjB0+glYQBSDqEVx8Kd1D+1H79qK0Itq+k7TTJn76Sb+alllCYelakALCOEYoEHP56h0gxhLW3Pw9zN39FdpffwQAu7CEdf4irFS+sifxtrSALCnq2y8mNgndz/0b2lhE1gEJcea35Zx3+qsGkObbj5pNgvWb6ZUDWMoIFJjYEVioKU21UsmNQnTeiLJY7St4a/HdCJHTqaGqlMsk3Q5OeMdOHWgsjn4GSSZIBgmB8+JoYARSaASGSr3K+IoJomqEVIokF1paHe+3eDrj/26MJ86HG1fnHPOzc6hKBaslOOOvScv9maT/ETqgNLmeoFTGWe+M5w+zJQoqYA3dbodGdZLDs/sxee2VUv5zpAJhJfXSKP1+l0E8oFYewRk3NIjA5e6CQhHWGvTJvKDCkWe1QT408usYSvoaV6FQUUhj80YfwcoywCHUcgRUUo4qTM8dZN2q7TQqq+h0pzH4Hodi2f0CRRg0WDdxMXMLRxj0O4w11pBmBpMZlJDH+0MJQ2V8jPLqdbTb84hM4ayPWjmG4TwQCqEiUKE3pJpcxdhFOzHWkJkMkR53aw6DMmtX7mTP/oe56YofYufG/8rug/cgBJSjJpNjV1AvTdJxC5SiKr1unzRN855tBQVnlmKWFZwxlFK+OW1nkQzI8JGfzIFtjlCqVDEGL3pyYSOEz4N2zt/kx7nw0co3wa2tWUf32UUkYAXEJi8CFv7zJV4YZfgLikEwCDRJP8NoSdb11udW5K9TIC045S9uWQZOSnpKIhNDYiELApS1OOvQ7S4qtQyEQIQKoR1iYBgEAi0FRAqLpDczi7UOLQUKS/fYLLY38E0OBWgBmQSdCznyx5zMMw8FhKFGVKq4uO+d+3zPRb+amB9j4yAMYRDnaScWeksdUCBDSRbb4Srocm45wh+zgRBY6W/YTDfGxSkmqqL1AKs1ViiEUpRWrCIslYiiiCAIcieoQkwVvPU41ZS9V3rvqQiq5kiL2WNH8zpSQTkKKQUKsLQHhk4vJrUBSkq6qcCJCCJFJELGxuts2TLO0SckETFZlvjzwgnmCQWnhrWG2dkZwrFxBq0GcmF+KKZcLqZQGlEZYfTiS0DlvRKltx03WUqo64zUVvPCgWdZt/oiDh17gfn2tM8cMHlkxgjqlQkmxy9i38FdCBdQr42SxAky77tonfV26VrT3LqN+d3PYJ1DpAYnfFaHdCekIS4LPSkRKqS8ZhO1NWt8na1W2MRfZFye7jc2spHHnr6b+YUZtq+7kU53nqXelJ+vBCAc9WicbetuoqRbPL/vMVaNXUA5aObuuRKDRbnc/AJDUKmw8uYb6B87RDaTIdE+RdA6JBYhNEiFVAEECjkxzopbbkE36l5MZQZIUEr7i7kQbN90I/unHuebu/6DS7a9iws23EqS9lAqYhDH7N73Da666F2+55dzQ+PZ80HcF5zdFGKq4IwhpUQisE6QKIVxDuUsSgqy2Tme+to3SAYDpNa+OW4p7xzvfB51oCBLHcL5fOuBUCRPPottt0kqEYF19DODlAor8zTBvE+iFF6kjTVqxJlDRSV6K9fAICZTmqwUoaMImxkkjlKpghEQjo8TrVhDVqsTbd5GJBxy0yakcwzqTYKREeToT5P0OwgEWkrS/oAgy6gqhVQaU61RXbueONRUN25iEES49evJtKRvE8KlRdKlBSrC5X2ifBqON8iwBACZIW6NsbhrD7ENUGtWYqRGViKsKpGpEMolrIRBmiBN5lMjg5BEKDpSUrvuemxsUJHGBQrnFCqQiGoDKTVhGKIrJVS9idi8FVuto/+P/xsX91D1JuXRMUrNBmMXXkilVjtJTBUUvJV5rVGqV3ufEMJbmFtfeC+lJIpCSlGETFLQIU5FKOnPozEhRkaUqxHbL9iG1I59Lz4D1lBXXQaDQZ4G5re57OB2KuN8rZwPN64ub/hunCVqtlAXX0G860lEfwDWIlyCEBKqTZpX30hz3dqh4PERJIdNM7LMsGHyMh7b9VVwsHP9bcwuTtEbzKOUb0hfK4+yZuUOuu1FXnjpKS654DY0EUkcH48OLk8ZKWju3EnlhT20n3kCZw2OdDheyNMIpUCoABGVKa3ZwMrrroPceMhkebRHytywwbGisZnx5l6+8fiX2L7pKi7f+r10ujOkSYKQCqVCylGVQZLw5HNfZ3x0NWtWbMMa74QrpTeQMs4ijEBgEVLS2ryZyXfdztEH7iM7cgSXJL4hvfIGGAKLrNQor1vHxFXX0dq4wWeIODDOIm2edoFfDGjVV3HD5T/K1x79G75w7+9Tr01gbYpzKWFYZ+fmW1g1sdlnlgxiL24LCt4ACjFVcMaQUlIaaXHVr/9Pjj33PM5m9HtdfE/cEr3xlahLdlKNfV+M1FmyvKZHhxHgMP0+vfkZ0jShNb4SNm1FVSuIm2/ytVKVEiqIiMolMuH7cSgph7njrXoD12wRNKoMfvgHkQ50VEKEAVJrn7+NQyqFEH67MtBejQnhUxKczVd1c+tXn+SeX9/yFIjlzIXlf0jhLWttfoGVAmsyTJwMf8hyW3Ih8ibDFmcNZBaTpBAF6EaTLPk+RLeHDgIINDII/AUu0DiEd0syWd68V6LKZSwOmV9IhPT5JCI/PsuhMCF8/y6EQGq/AsrbbvL/L33KhtYBWit0EBAEQZHiV1CQcyYE1bLZQGZMHlVy3nnNCZI0wxEw0qhwdGEBnCVDYUVAo+KYcQn79+5Fj7xEICxKQ3fQod9t015coN5sndbf7vkgir4b0jQlSTPCcpmRiy9DXLATm/Sxg5j+3Cw4QWPDJppr14L0USmxbA8OGONwVlItj3Lx1pt44dCT7N2/i1BXCYJRrMmoRmWsleze9wTguGDT9aya2IRJDSY1QzG1/L1JKUFqVt9yK4ejiPbe5zHtefLcdpzUvmmwVsh6i9qmC1h50aWUW6MYY4Y1XUL4+qfj9USSiy+4hRcPPMneg0+ClQipEHkvQisE1hiq5Tqb11zMxNg6BJosy7DW+s/LMxaEWC6MAmMtjU1bKK1cSTI7S9zpIMOQoFQm7ffAWEqtFqWRFkFYQUiFs44sTf1h1HaYpqeUwlpYP3kxI2/7IFNHnydJ+zSbEzSrKwh0hXK5hhCKLEuJ45hev0+9UX8TZk/BW41CTBWcUcIo4oLb/xtb/7d3kpnUu/5YM1xFc9b5Fb1l8psMl4uWPKnGPyxz49n8ueP9I44X4C7rnWGudy5uhBCwevXwJkbkDQOHGul4VYE3tXjZjcTLe1W45fHnvk4vv+94eTrQyb9z+9ZlIcbx59zyfi0/KjjhfblCtMc13fH/iuP7sjyYE4/J8N1ieDEdDlmcXB9x4gV82Wxi+Wf5ov5Wv9EqKHg9cUBnaYmH77+HY9NHvCOc9eeIQAdEoWZmPuHg7IARBYGWCJe79WWC0GTsemwX1dFxFqRhTEsuvnIHq9e1+OJn/4THn9zB29/xw2zavO3N3tVzhm63y+zMDEpqtI4o11tE5VLeUN2SpImvTZK+Ua2zbhj186YODmMMaZpRCppsX38dcdInTQfeoMIbnqOkolSqUa02KJfqWOe8EUV+zVk+FwshkNZirCGsNVl9060MLr6M/sI8Wb+HDEJEEIAz/nxdrRFWa0gVkBgDJ3zm8nld5imJ1jmEVGycvJTV49uI4x4Gixb6hHFIoqhMoENwkiyzGJMcH1v+e/nH4UjTDJMmOCR6fBXhhBtexoL8WCmtsVpiJWTOoUyeim8sJjRDE4llwaa1pVxqsXnd1cNr2XI6pBQ+a0LkdoGDweCNnzgFb0kKMVVwxlhegV2+EddWY8P8JsEtp/S54xGe4d3/CbgTnhLLlkXDMNDxl+UCZBgoWhYGfiAnjefE8X07UfCd6hpeLo5evq8n/v+Jr/uOn+dOlEXffvuvtF1vunGCKnwlxPKvkx29/ErqiWKSky6IL79AnrhvBQUFrx/79zzHl/76k1RH6my8+CbSLCUzKVIK6rUKImmxbVLSjGpMPdJGColyhk5niQDNaK2KrNdYsWYzwfQ+9h/YxVJHEDUvwqaS1BQpT6fC8rnRZBlx3KdSrvnH8W0nlNZIYZHOYowhjuM8amKw1g5FVJYbMxib+VohZxGERDr0PZFOXLxygqSXQtZF6wij0zzhYfn8K3NjxuWol8WYDFGpUKlUfGaCc948Kc91d0CSpDixbLFOvojnozxS+Zo8IbxBOQiEFAgkgaoQ4G3QHd7IRCiNRZIag7EOIbL89bmYkX5sy817nbVkicHYlCzzQk5KgVYKISVSeNdKhSNAI0WGtRLnFFI63ww5S/1rtfKNgU2GsQ4l/WKoUj4Sx3I7+fzaaa3DGEuv233D5k3BW5tCTBWcUU668ZagUN+25uaNsutdHtNJYuJVOFUXrteL77SdbyfYlh9fjhq92r6d6r6//PlCRBUUnDkmVk6y/eJrWFiYwRiLs36Jw2S+aF9Jx5HpNkG1SylQGCnRShHogFhEjKxew4btW9myOmOq/zD93bO0iXn3972Xa2+6mVar9YaeZ89ljteYaZwTvoGsscMGyM45TF6LlqYJaerPjTY3KrLOix2biwhvqJDltXBeoGTOemPAYYpcgFJ9tA4JtM4Fh0ShECpPySY3o8D5pr25oHP2eL2WT17wYmo524HlLA2OCyohvT06zqeZi9yzXCyngkqBHC6ogVQKpTRS+uu3Umq4ELcsyI6nJHoxZc3yvqe+fYcQaK2HUbHlGj5rLWmWEWidb0OesA2BzBTOWKSUGGXQgUYicdrhcGjtx2byxsBZlh5fsC0oeAMoxFTBG8Z3uhl/o2/UT2d7b1ZE5pVEz8sF1ctf953E0onpioU4Kig4e1ixeg13/uL/5NmnnuDBe75KlhkkkrBUptYos3K8yubxEsy+SG0J1FJCYmH3sYREazpqlj1P9Jl5ISNgA5WNl7Fq23WsXreeZqOJVsrXzBS8KiKPmpBHhozN643S49E9m4uENE2885wTuRGET8UTeAFlsgyEwJiM3vwCdjDwgiQMUWGI0opMCpAxSmmUGiClRgkJTqKkRGqZ97U4Lm7IG+ca68XU8mXBWuOjkMKLJS9+jgsLl3up+1Rxh80cCN8EPl5cQocBQaWEKoWIXKwrqX09cqDRKvCRMn+gvPiSApmLNp9EktdMmbyJsc18bbKQZCpFaX1SKvlyLW6WZcPHpBD58fALsM7455QOsMagpCZNMqQCazQ68OmKPkro8mNVmCUVvDEUYqqg4CzllcTOq0WMzibRWlBQ8Oos35hKrVm3YSNPlB9k73O7aNSq1MpVrrv8CgKX0OsusG82ZaFSZc36lMxavtm2vh+R6FJup0wpiQrqtMYnuHTThezYeSFBoE/Jxa9geYHKMjs7Q6fdJghCUpNhkwHSpMjYp8MlSZ9+v4u1EAYlH03Moy8myzBZkouwDJt6YdWfnaE/NYXoxwgdIBtNZKOByVKiep2gWvbiQecGSUiU8vVNwxpa602WwIuHNE1J0xipFHE6YG7hMP3BItYJVo2tZ3RkJQKXpwYa3IlFt2a5eguybpfFF18gWWojw4BofILyqhUopX3dXq3iI0Ay8CJF+holqdQJ9bfLtbsSIRzWGFwu+pbrdDNnSLIBSdIHIahXR6jXW6g80iqkROaRK6UUWimU1kPDjPbBw8TTM1QaDZobNlAZa6G0wWY2P07eLCNJkpPS1wsKziSFmCooKCgoKDgLcM7RGh3lvf/7nfzHv/0b//xP/8SBqUP0ej3SJGUwGDCIY7r9Pmm6XKPjU7B8+pSkVC6xYvUaxi+Y4JprrieKwmEtT8Grs5watzQ/R9zrk1ZidBiQDGKMydA6YHbpEIeOPEdvMM9ofT1b1l2Bc47MWKxJcdbXFWVZ6qNTSYJNM2ygEa0mTrYhzTCdBbKFOUS1Rn9hjr51SKmQUYSoVQmaTVQ5GqbG5y1vMZkhSWKMSclMRpr633HSwYoMgSMKq2RpysL8DErnHYKN9SmAzuVRKevHFqfYLCFsNak2WhiTUa6WSRbb9K1jyRrCcpkgKqGjAKklWisQvlWGUBJhHEJIpNJorZASjMlIkgFzC9MoFQCW+c4R+skiwmaUoiYbVl9EIH0zeKMVUvr+hkIeF1RhGPp/C8H0N77O4kP3oGVAbetOtvzojxGWqiwcPsrkhduJSt6uPc3SYR1XQcGZphBTBQUFBQUFZwnWOirVGre/572sXr+Rv/nMZ5hbWMDldSlSCCq1GiMjI5TLvpn2qlWTTExMEEYR5UqZkfExRkdGqFeqRUTqNZAmMV/78t2YLGUw6BGUIjIbMzM3hcMyNfM0vcEcSpaJgipxvwfOYYwjs94u3Bqfgmcyg0kTzCAmnTqMWFrAJTEmSxAWhDUwJ5DC5kYTuRFEZYTKZVfQWrESpRRZZkhNQpZmJEkMCoxzrF+5lg3rNrFmzTr2v7SPx5/4JrMzM2RpzMLSMZQMqddGCYPQp98piQ5CyuUy5ahEq9FgpNHigu3b2bRtC81mE5A0Wi06nQ6Ls3PsfX4XizNzvLDnBeaWFji2MEuv3QGphil7ApdHoBTeVM9gjMU6A86y0D5C5hKQglBVqZTLtBqr0CKg3++gtfZ9DIMQZXVusQ5KBVhrkbkJUrRmLSKMML0uS889wYH/WAWVOhMX78RJQT+OSQZ9kjRhaXGe4y5WBQVnDuGK5aqCgoKCgvOIN0pAvNbL5+mML47jkwxmgJOcNk9kWDfJybePp5ve+0pOp6f63g/ulMoAACAASURBVDPNmex155zjia8/wEf+n18ma5ZRSlOrN4hKJYSCmcWXODK9h3JphFA3CFXFp8s5QCrvwIfMDSFsXs9kkIAcDHCdJdKjR8kW5hFJ5t1YlQDrvAiRAl2qUNq0ndYll9JstGiOtNBhQK1WZe3ataxZu5ZyucTExDjNZoswjJBSkGUZS+0lpg4dYv/+vVhnaNRGqJSrPpokNToMKJXK1Gt1wjCkVCoRhOEpNWM3xhAPBhw5cphvPvoI9917LwcOHITcBKLX79EfdMjcgCTrkWUJbrnOi9zEQkZoGaJz84l6bZRGtYHWmjCKkEGIVhopBFYItA4IdAmN71ulgOylfSSHXyKemUFWa6x55+3UV60GAzLQOBy9fo96S/P+n/gfhGGpSHEvOKMUYqqgoKCg4LzifBJT3+22oBBTp4O1lr/640/yT//8/yJKEWkyYHrhEFJqSuUaOpC0O9NYq3AuxTqDQCIpAWBcTLO2yguEICDQwTAFM0tSAh1QCzWDqUPIXp+rv+e/snbrFubnZjl25ChKSrZecjm1laso1aqsXLmCVquF1sFJ/aFezrdznH15f8RX4lTMi058HsBZy1J7iSeffJLnnn2WQwcPcfDAQdLUC6n5xaMkaZ/UJMRxH2tThIRAVyjpJuWoQbs7Aw5WjqwjiiK0DmDZdEIrv09pBosdBkePYtttlIRSrUFlxSriI0eIJlciBynZkSmybpfmZZczceMN9PtdZhde5P/8uQ+yaeOOQkwVnFGKNL+CgoKCgoKCArxg6AFRvYHDYk1MapaolVbR6c4QZ22sS/PeUTG+ZbqkGq2h1ZpgfnE/jWadkdaYb5FoQSrJ6tWTXHrp5Vx9zbWMj42TZSlaKUqV6kli5pWE7OmIotN5z+lw4ucJpWg2W9x88y3ceONNDAYDpo9NkyYpi+1F5ufmyNKUQ1Mv8dL+fRw5MkWSxEjh7dUFklWswWQGm3m3xCRLvXhyDi0EZn6e3p7dpDPTyCRG5jVjHQCl0UqjnwIdx4ihQ2HC6BWXUyqVUbrEkcMzbNxwaqKyoOC1UoipgoKCgoKCggK8YNh6wQV8+d+/xCDukwz6SEqESpOGjk7SJk77CCHRKiSQmnLYoF4ZpdefpVYdo9EYY2xsBatXr+GSSy5h08ZNrFy1knK5/Mqpmd9BSJ2tLI9VKUWlUmHDxg3f8hrrLGmS0O8P6LTbzMxMczCPYs1MzxLHMUnSZzDoe8fBLGMw6JPOL9Ddu5t45jDEGc6CxRsRWgCbYXOr+uXHFb6OLE29NXwvnmXXnm9y7bXXn9FoZkFBIaYKCgoKCgoKCvAC4dprr2XX23fx6MPfYN2aK7jmxmvZunUbYRTy0oG9PPzoAzz77C5efOFFBoOYbVsu4IJt21izfi2b1u1gbHwFk5OrqVar6NygYfmzv9N232y+mzG80nuVUMioRBSVaLVarF23jssuvwJjDIPBgCSO6XQ6PPPMM+x65hlmZmbp9/tk9RaVep3B7AzxzFGyuXnsUpts0CPNDNL6KFUq8PVogAs0YnKSXpxQK5WYGN3MgalnyEzqUwgLCs4QRc1UQUFBQcF5RVEzdTJFzdTp4Zy31+73+1QrlaFjHXh7cmcd/UGPo8em+OpX/5Pv+973MDIy5tPXhMC5N6/Z+7nG8rx2zpFlGZ1Oh163x+LiAkePHual/S8xffQYS7MzLE5Ps3D0CIP5Bcz8HLLXo6Q1pVLEIE2RKydpXHQZ1ZFx6o0GURTSaEX85E/cRRSV3uQ9LTifKcRUQUFBQcF5RSGmTqYQU6fPqZoxpGmC1kF+zOBM2HCf+N2fz+Ls281xZy1JmmJMRjwYsDC/QLvdodNepFmrMdIaIYwiFhbn2X/gEIvtLs889TQLC23CUsSVV13Gf//v70XrIhGr4MxRiKmCgoKCgvOKQkydTCGmzgxvlMg5le2cz4LrVOf+cnPqfr/Piy/s4+Chg1x22aVMTk6eNXOm4PykEFMFBQUFBecVhZg6mUJMnTqnaid+tuGcb5r77fqPnQ+8fP6fuI8vjyKemDq4/Pj5eEwKzh6KuGdBQUFBQUFBwTnMciPntyKv5JBYCKiCN4pCTBUUFBQUFBQUcG7fgJ/LY381zud9Kzj3KdL8CgoKCgoKCgoKCgoKXgNvzZhwQUFBQUFBQUFBQUHBd0khpgoKCgoKCgoKCgoKCl4DhZgqKCgoKCgoKCgoKCh4DbxpYurP//zPufnmm9+szb/hfOQjH+HHf/zH3+xhnLe81eZTwetHMXcKXk+K+fTWpvj+C84Ub7W5dS7dN5/zkSkhBHv27Dml12ZZRq1W48EHHxw+9pnPfAYhxLc8tmPHjlf9vLe97W38yZ/8yekPuuCs5XTmE/iTm1KKWq1GrVZj8+bN/OEf/uEZHOFx3v/+9/Mbv/Ebb8i2Cl6dYu4UvJ58t/Np06ZN3HXXXTz//PNncJQFZ4rT/f4BDh8+zE//9E8zOTlJvV5nx44dfPjDH6bb7Z6hUb42inunN5fivvn155wXU6eD1pobbriBe+65Z/jYPffcw44dO77lsVtvvfXNGGLBOcgNN9xAp9Oh0+nwj//4j/zKr/wKjz322Js9rIJzgGLuFLyeLM+nxcVFvvzlL1Mul7nqqqt46qmn3rAxZFn2hm2r4Dhzc3PccMMN9Pt9HnjgAdrtNl/60pdYWFhg7969b/bwXleMMW/2EN4yFPfNp8YZF1MHDhzgB37gB5iYmGBsbIwPfOAD3/Kaffv2IYQ46SR8onrds2cPt912G81mk/HxcX7kR34EYPjFXXbZZdRqNf72b//2Vcdz6623njQB7r33Xn71V3/1Wx679dZbmZ+f593vfjcTExOMjIzw7ne/m4MHDwLwoQ99iHvvvZcPfOAD1Gq14X49/fTTvOMd72B0dJSVK1fy27/928PPTZKEn/iJn6Ber3PRRRfx8MMPD5+bmprijjvuYGJigk2bNvGJT3xi+NxDDz3E1VdfTaPRYOXKlfziL/7iq+7n+crZNp9ezhVXXMHOnTt59tlnh499/etf58Ybb6TVanHZZZdx9913D5/7sz/7M3bu3Em9Xmfz5s388R//8fC5bxfSX15R+uQnP8lnPvMZPvrRj1Kr1fi+7/s+Pvaxj3HHHXec9Pqf//mf5xd+4RdOez/OR4q5U8yd15OzeT4ppdiyZQt/8Ad/wG233cZHPvKR4XPfaU7Nzc1x1113sXr1akZGRnjve987fO5Tn/oUW7duZXR0lO///u9nampq+JwQgt///d9n27ZtbNu27bTGeq5ytn3/v/u7v0u9Xucv//Iv2bhxIwDr1q3j937v97j00ksBuP/++7nmmmtoNptcc8013H///SeN6zd+4ze48cYbh+eF2dlZ3ve+99FoNLjmmmvYt2/f8PVCCD7xiU+wefNmxsfH+eVf/mWstcC3pmedeBxe6d5p165dw3un7du383d/93fD97///e/n537u57j99tupVqv853/+J5///Oe58MILqdfrrFmzho9//OOveozOFc62uVXcN58C7gySZZm79NJL3Qc/+EHX6XRcv9939957r3POuT/7sz9zN910k3POuRdffNEBLk3T4Xtvu+0296lPfco559yP/uiPut/6rd9yxpiTPiPvkeV279590nabzeZJrzmRu+++242MjDhjjJuennbr16933W7XrVixYvgY4Pbv3+9mZmbcP/zDP7hut+uWlpbcD/7gD7r3vOc933aMzjm3tLTkVq1a5T7+8Y+7fr/vlpaW3Ne//nXnnHMf/vCHXRRF7nOf+5zLssz92q/9mrvuuuucc84ZY9yVV17p/tf/+l8ujmO3d+9et2nTJvfFL37ROefc9ddf7/7iL/7COedcu912DzzwwGv4Ns59zsb5dOJ2nXPuoYcecs1m0z333HPOOecOHjzoRkdH3ec+9zlnjHH//u//7kZHR92xY8ecc8599rOfdXv27HHWWnf33Xe7crnsHnnkkW/72S8f30/+5E+6D33oQ8PnpqamXKVScfPz884559I0dRMTE+7hhx8+peN7PlPMnWLuvJ6cC/NpmT/90z91K1ascM69+py6/fbb3Q//8A+7ubk5lySJu/vuu51zzn3lK19xY2Nj7pFHHnGDwcB94AMfcLfccstJY33729/uZmdnXa/XO72DeQ5yNn7/1113nfvN3/zNVxzz7Oysa7Va7i/+4i9cmqbur/7qr1yr1XIzMzPDcW3ZssXt2bPHLSwsuJ07d7pt27a5L33pSy5NU3fnnXe697///SeN721ve5ubnZ11+/fvd9u2bRvu14c//GH3vve9b/jalx+Hl987dTodt3btWvfpT3/apWnqHn30UTc2Nuaefvpp55w/XzUaDXffffcNj9WqVavcPffc45xzbm5ubnjuO9c5G+dWcd/86pzRyNRDDz3E1NQUH/vYx6hWq5RKpddUPBcEAfv372dqauqUPmNhYeEVX3PdddfR6/V48sknuffee7n55pupVCps2rRp+NjGjRtZv349Y2Nj3HHHHVQqFer1Oh/60If46le/+orb/exnP8uqVav4pV/6JUqlEvV6neuuu274/M0338ztt9+OUoo777yTxx9/HIBvfOMbTE9P85u/+ZuEYcjmzZv5mZ/5Gf7mb/5muP979uxhZmaGWq3G9ddff7qH8LzgbJxP4Fd6W60W9Xqda6+9ljvvvHO4OvuXf/mX3H777dx+++1IKXnHO97B1Vdfzec//3kAvvd7v5ctW7YghOC2227jne98J/fee+9p7xPA5OQkt956K3//938PwBe/+EXGx8e56qqrXtPnnU8Uc+c7U8yd0+NsnU/fjtWrVzM3Nwd85zl1+PBhvvCFL/BHf/RHjIyMEAQBt912G+DrIX7qp36KK6+8kiiK+J3f+R0eeOCBkyIVv/7rv87o6Cjlcvn0DsI5yNn4/c/OzjI5OfmK7/3c5z7Htm3buPPOO9Fa82M/9mPs2LGDf/3Xfx2+5q677mLLli00m03e9a53sWXLFt7+9rejteaHfuiHviUF+Vd/9VcZHR1l/fr1fPCDH+Sv//qvT2Pvj/PZz36WjRs3ctddd6G15oorruCOO+4Yno8A3vOe93DTTTchpaRUKhEEAc888wxLS0uMjIxw5ZVXvqZtn22cjXOruG9+dc6omDpw4AAbNmxAa/1dfc5HP/pRnHNce+21XHTRRXz6059+zZ9VKpW49tprueeee7jnnnu45ZZbAP+FLT+2HAbt9Xr87M/+LBs2bKDRaHDrrbeysLDwivm6Bw4cYMuWLa+47VWr/n/23jvKruq8//7s026bcqdppJGGUQGhEkA2poRibMdOwQUHCK6E9cYk8XLs4J+TLHuRxCXJIq+N8WunLBzXvC8lODjGNuCCTYRNFdgCBCpIqM1oertz62l77/ePc+dKgwRYBY0E+7PWrJlbzj77nP3M2fu7n2c/e2Hj72w2i+/7xHHcMPh8Pt/4ueGGGxgdHQXgm9/8Jtu3b2fVqlWcc8453HPPPUd8/SczJ6I9AZx//vkUCgVKpRIjIyNs3ryZ66+/HoC9e/dy5513zmnbhx56iOHhYQB+/OMfc/7559Pe3k4+n+dHP/oRExMTR1yXa665hltvvRVIBk5XX331UV3bqwVjOy+PsZ3fnBPVng7F4OAg7e3twEvb1MDAAO3t7bS1tR1UxtDQEH19fY3XTU1NdHR0MDg42Hivt7f3mNf9ROVEbP+Ojo7Gs+FQvLANAfr6+ua0YXd3d+PvTCZz0OtyuTzn+APbvK+vb07o5+Gwd+9eNmzYMMcub7vtNkZGRg55LoD/+Z//4Uc/+hF9fX1ccsklPProo0d07hONE9G2zLj55XlFxVRvby/9/f0vuyA1l8sBSSPMcuA/0cKFC/n617/O0NAQ//Ef/8FHPvKRw85ycyCz8Z8PPvhgwyguvvjixnuzRnHTTTfx3HPPsWHDBorFYiM+VGsNJDHDL7zeXbt2HXZ9ent7WbZsGYVCofFTKpUaM9CnnXYa//Vf/8XY2Bif/OQnufLKK0+47DzHgxPVng6ku7ubK664ojHb19vby9VXXz2nbSuVCp/61KcIgoArrriCv/7rv2Z0dJRCocCll17asK9cLvei1wAH2x/Au9/9bjZt2sSzzz7LPffcwwc+8IFjcl0nO8Z2jO0cS04Ge5rlrrvuavRzL2VTvb29TE1NUSgUDiqjp6eHvXv3Nl5XKhUmJydZvHhx471D2dSrlROx/d/61rdy1113NdYtvZAXtiFAf3//nDY8XAYGBuaU1dPTAxz+86e3t5dLLrlkjl2Wy+U52U1feMw555zDD37wA8bGxnj3u9/NVVdddcTXcSJxItoWmHHzy/GKiqlzzz2XRYsW8alPfYpKpYLv+zz88MMHfa+rq4vFixdz6623IqXkW9/61pzsM3feeWdjAVtbWxtCCCwrqXp3d/dhN8Qb3/hG1q9fz8DAAGvWrAHgwgsv5IEHHuCpp55qGEWpVCKTyZDP55mamuJzn/vcnHJeeO53vOMdDA8P8+Uvf5kgCCiVSnNSR77UfWpububzn/88tVoNKSXPPvssTzzxBJDMEo+Pj2NZFvl8HqBx/a8lTlR7OpDJyUnuuusu1q5dC8AHP/hB7r77bn76058ipcT3fR544AH27dtHGIYEQUBXVxeO4/DjH/+Y++67r1HWWWedxebNm3nqqafwfX/OIvIXq2s6nebKK6/k/e9/P+eeey6nnHLKEV/LqwljO5+dcy5jO0fHiW5PUkp2797Nxz72MR544AE+85nPAC9tU4sWLeIP/uAP+MhHPsL09DRRFDUGQu973/v49re/zVNPPUUQBFx//fWcd955jUQHrzVOxPb/xCc+QbFY5JprrmmIpsHBQT7xiU+wadMmLr30UrZv387tt99OHMd85zvfYcuWLbzjHe844vtw4403Mj09zcDAAF/5ylcaSQ7WrVvHL3/5S/r7+5mZmeGf//mf5xx3qLHT9u3bueWWW4iiiCiKeOKJJ+Yk4zmQMAy57bbbmJmZwXVdWlpaXjVjohPRtsCMm1+OV9T6bNvm7rvv5vnnn+eUU05hyZIlL5o55Otf/zo33ngjHR0dbN68mQsuuKDx2RNPPMF5551HU1MT73rXu/jKV77C8uXLgSRrzDXXXEM+n29kf2lqanrJtQMXXHABMzMznHfeeQ2V3NnZSVdXFwsWLGisWfj4xz9OrVajs7OT888/n9///d+fU851113Hd7/7Xdra2vjLv/xLmpub+dnPfsbdd9/NwoULOe2001i/fv1vdJ/uuecennrqKZYtW0ZnZyfXXnstMzMzQLJ+Ye3atTQ1NXHddddxxx13vCbi0l/IiWpPjz76aGNvl9WrV9PV1cW//uu/AsnsyQ9+8ANuuOEGurq66O3t5cYbb0QpRXNzM//yL//CVVddRVtbG7fffjvvete7GuWuXLmST3/607z1rW/ltNNOOyie+UMf+hBbtmwhn8/Pybp1zTXX8Mwzz5gwrQMwtmNs51hyottTS0sLb3rTmygWizzxxBOcccYZwEvbFMAtt9yC67qsWrWKBQsW8OUvfxlIvB7/+I//yBVXXMGiRYvYuXNnY23Ca5ETsf3b29t55JFHcF2X8847j+bmZn7nd36H1tZWTj31VDo6Orjnnnu46aab6Ojo4Atf+AL33HMPnZ2dR3wfLrvsMs4++2zWrVvH29/+dj70oQ8B8La3vY33vOc9nHnmmZx99tkHCbZDjZ3uu+8+7rjjDnp6eli4cCGf/OQnCYLgRc99yy23sHTpUlpaWvjqV7/KbbfddsTXcSJxItoWmHHzyyH0rO/NYDC8Kujv72fVqlWMjIzQ0tIy39UxnEQY2zEYDL8JQgh27NjBqaeeOt9VMRjmnVeHX9RgMACglOJLX/oS733ve81g2HBYGNsxGAwGg+HwObp0IQaD4YShUqnQ3d1NX18fP/nJT+a7OoaTCGM7BoPBYDAcGSbMz2AwGAwGg8FgMBiOABPmZzAYDAaDwWAwGAxHgBFTBsMx4IYbbuDaa689omOXLl3Kz3/+82NcI8PJgrEdg8FgMBhOXk5qMXW4A4kHHngAy7IaqYgXL17c2H/jleazn/0sH/zgB4/LuQwvz5HYzpIlSxqvwzDk8ssv58ILL6RYLHL99dfzjW98A4A9e/YghHjZTfcMJyfGdgxHi+m7DEeKsR3DseJobWnJkiVcddVVjb2dXsuc1GLqSOjp6aFcLlMul3nooYf45je/yfe///35rpbhJCIIAi6//HIKhQL33XefyXxm+I0xtmM4UkzfZThSjO0YjhWztlQqlXjsscdYtWoVF198Mffff/9xq8OJONl4QoipgYEBLr/8crq6uujo6OCjH/0oADt37uQtb3kLHR0ddHZ28oEPfIBCoQDA1VdfTX9/P+985ztpamriC1/4wmGfd9myZVxwwQVs2bKl8d62bdt429veRnt7O6effnpjQzOAe++9l9e97nW0tLTQ29vLZz/72cZnL5x9hv2q/yc/+Qk33HAD3/nOd2hqauKss87izjvv5Oyzz57z/S996Utcdtllh30dr2WOt+1Uq1Xe+c53Escx9957L7lcDpg7Aze7E3g+n6epqYlHH30USDbYW716Nc3NzaxZs4aNGzc2yn3qqac488wzaW1t5T3veQ++7zc+u+eee1i3bh35fJ4LLriATZs2NT5bunQpX/ziF1/0WMOLY2zH2M7RYvquBNN3HT7GdhKM7Rw982FLQgiWLFnCP/zDP3DttdfyyU9+svHZS9lTrVbjr/7qr+jr66O1tZWLLrqIWq0GwA9/+EPWrl1LPp/nTW96E1u3bm0ct3TpUj7/+c9z5plnksvlTjxBpeeZOI71mWeeqT/+8Y/rcrmsa7WafvDBB7XWWu/YsUPfd9992vd9PTY2pi+++GJ93XXXNY7t6+vTP/vZz+aUd8YZZ+jbbrvtkOdav369Xrx4ceP19u3bdU9Pj77//vu11lqXy2W9ZMkS/a1vfUtHUaQ3btyoOzo69ObNmxvHb9q0SUsp9dNPP60XLFig77rrrkOW/cL6feYzn9Ef+MAHGp/5vq/b2tr0li1bGu+tW7dOf/e73z28G/ga5njbTmdnp37jG9+o3/nOd2rf9+d8fmD77t69WwM6iqLG5//93/+te3p69OOPP66VUnrHjh16z549jbqcc845enBwUE9OTupVq1bpm2++WWut9caNG3VXV5d+7LHHdBzH+j//8z91X19f4/wvdazhxTG2Y2znaDF9l+m7jhRjO8Z2jhXzaUuz3H///VoIocvl8sva00c+8hF9ySWX6H379uk4jvXDDz+sfd/Xzz33nM5ms/q+++7TYRjqz3/+83rFihU6CIJGXc866yzd39+vq9XqMbl3x5J5F1OPPPKI7uzsnDN4eDHuuusuvW7dusbrQxnCS7F+/XothNCtra26ublZA/oP//APG411xx136IsuumjOMX/2Z3+mP/vZzx6yvOuuu05//OMfb5R9OA8VrbX+8Ic/rK+//nqttdbPPvuszufzBw20DC/O8badVCqlXdc95IP/5QbEv/u7v6u//OUvH7Lsvr4+fcsttzRe/83f/I3+8z//c611YiN/93d/N+f7K1eu1A888MDLHmt4cYztGNs5WkzfZfquI8XYjrGdY8XxtqVDiamtW7dqQO/bt+8l7UlKqdPptH7qqacOKuMf/uEf9B/90R81XkspdU9Pj16/fn2jrt/85jd/47oeb+Y9zG9gYIC+vj4c5+D9g0dHR3nve9/L4sWLaWlp4YMf/CATExNHdb6enh4KhQLFYpFCoUAmk+Gaa64BYO/evWzYsIF8Pt/4ue222xgZGQFgw4YNvPnNb6arq4vW1la++tWvHlV9rrnmGm6//Xa01txyyy1cddVVpFKpo7q+1xLH23Y6Ozu54447uOaaa/jpT3962HVdsWLFi36+cOHCxt/ZbJZyuQwkNnnTTTfNscmBgQGGhoZe9ljDi2Ns56WPNbw8pu8yfdeRYmzH2M6x4njb0qEYHBxECEE+n39Je5qYmMD3/UP2Z0NDQ/T19TVeW5ZFb28vg4ODjfd6e3uPed2PFfMupnp7e+nv7z9k/OP111+PEIJnnnmGYrHIrbfeij5gj2EhxFGdu7W1lfe///3cfffdjbpccsklFAqFxk+5XObmm28G4P3vfz/vete7GBgYYGZmhg9/+MON+uRyOarVaqNsKSXj4+MvWdfzzz8fz/N48MEHuf3227n66quP6npea8yH7Vx++eV8/etf58orr2T9+vWH/M6hyu7t7WXnzp2Hfb7e3l7+9m//do5NVqtV3ve+9x12WYb9GNsxHC2m7zJ915FibMfYzrFiPm1plrvuuovXv/715HK5l7Snzs5O0un0Ifuznp4e9u7d23ittWZgYIDFixcf8/q+Esy7mDr33HNZtGgRn/rUp6hUKvi+z8MPPwxAqVSiqamJ1tZWBgcHufHGG+cc293dza5du4743OVymTvuuIO1a9cC8I53vIPt27dzyy23EEURURTxxBNPNBbBlUol2tvbSafTPP7449x+++2NslauXInv+9x7771EUcQ//dM/EQTBnLru2bMHpdScOvzxH/8xH/3oR3Fdl4suuuiIr+W1yHzZzvve9z7+7d/+jcsuu6xxvgPp6urCsqw55V977bV88Ytf5Ne//jVaa55//vk5D44X40//9E/56le/yoYNG9BaU6lUuPfeeymVSkdUd0OCsR3D0WL6LtN3HSnGdoztHCvmy5a01gwODvK5z32Ob3zjG9xwww3AS9uTZVn8yZ/8CZ/4xCcYGhpCSsmjjz5KEARcddVV3Hvvvdx///1EUcRNN91EKpXiggsuOLobdLw43nGFh2Lv3r36sssu0+3t7bqjo0N/7GMf01on8bSvf/3rdS6XBoljkQAAIABJREFU02eddZb+4he/OCde8/vf/77u7e3Vra2t+sYbb9Raa71mzRp96623HvI8s7HDuVxO53I53d7eri+99FK9Y8eOxne2bdumL730Ut3Z2anb29v1m9/8Zv3kk09qrbW+88479SmnnKKbmpr029/+dv0Xf/EXc+KBv/3tb+uFCxfqrq4ufeONN86JR52YmNAXXnihzufz+nWve92caxdC6E9/+tPH6G6+tjietvPCWOGvfe1rurW1VW/YsOGg2PC///u/152dnbq1tVU/+uijWmutb775Zr1y5Uqdy+X02rVr9caNG7XWB8ctv7CsH//4x/oNb3iDbm1t1QsXLtRXXnmlLhaLv9GxhhfH2I6xnaPF9F2m7zpSjO0Y2zlWzIctZbNZvWjRIn3FFVc0+qlZXsqeqtWqvu6663RPT49uaWnRF198cSOhxPe+9z29evVq3dLSot/4xjfqZ599tlHm4a7vOt4IrQ/w+RmOO7VajQULFrBx40ZOO+20+a6OwWAwGAwvi+m7DEeKsR3Dq415D/N7rXPzzTdzzjnnmAeKwWAwGE4aTN9lOFKM7RhebRyc/sNw3Fi6dClaa7MTucFgMBhOGkzfZThSjO0YXo2YMD+DwWAwGAwGg8FgOAJMmJ/BYDAYDAaDwWAwHAEnRZhfw3mmNVEYUZicYmZonIEtu+l/did22qWlK8/w7gEmhyeoVGoUCjNk0mnCICSWkkwqQ8pxyaTSBGFAGEfk0lmaWppYfFofZ/zOOZz6hjWksukTOpe9wWAwGAwGg8FwPNFa8/DDj3D3D+9hQfci3vKWN5HLZfFrAYVCAd+vJenQ44g4jqlWfRACROK3SaXTLF60CCEEbfk8YxPjPL9jJ6evXM5FF11wUo+9T3gxpbWmUigytKufsd1DjO0cZHDXPnRNEgYRYRSBUmgLwjAgVDFBEKCUxg9CpIyJogglFVVLUA1quLaDkoogDmGmzK6ndzCycx97ntzOeZe/mY4lCxBCnNQNazAYDAaDwWAwHCs8z8NLpchksli2BTrRShpNEAR1IRUhpUIrhQYQErBQUhKGIZlMBiEEju1SKldRr4LVRiekmJr1RGmtKU3P8LP/7y72/Pp5/GpI2vOIwgiBlQgeIAhDpFLYtk2Tl6VarRJFIY6TIYoibMvCti1iKYm1BAUIgR8FFMtFPMcjVU2hHpZUJ4tc/H+9nYXLFqO1NoLKYDAYDAaDwfCaRyAIw4jm5iY81yOdTiOlRABKSZSK0VohLHA9G61BabCEnTgytCKVSqEBqRRhFJFOpef7so6aE0pMzYqoOIyYHBll99Pb2frY0zz7zBbaUq1kvUzSKkqjhUQBge8TRhG2bRNGEUJDPtuC0JrpapEwjgjikFrsE0lJGCdhf9oSSCVxLZuU7ZL1suSnmhmbmSTSkt/988vpXNI9vzfEYDAYDAaDwWA4AdBCEEUx6VQKy0qcGkop4jhGKY2UCqUUQgg0EMUSpTSOa6GFQAgb23FAQxxLpNSkUt58X9ZRc0KIqVkR5VerDGzfzZaHnmTvs7uYHp+mXClTqhYJXJ+lnb1EQUgsY5TW2LaNH4VIpXFclzCoYglBEISk3QySAtsmdlH0q4Rx3GhgKRXCEiAESsZYloVrOziWQ+dEP3sn9lGVAZf/5QdoX9hlvFMGg8FgMBgMhtc0tmWTSqXwUqn9QkrGiXdKADoZ0yfCKvkdS4UkwvEkUmviOMYWAqUklUqVV0NS8XkXU1pr/GqNPc9s4+n1T7Dn2V1USzVs205usAbHcin5FUIV1tcyWUgVoaUm5XgorZCxxLYdtNZIJUFCd66TqdYZCrVdNPSQAMex6q5HDSTGEKiIUMTs9gfZVxhj6nszhDrm/X/1IfKdbUZQGQwGg8FgMBhes1i2RS6XQ2mFZVnJmDvWxLEilhKlNUqBjCVBGBEphdIaoRxSUhNFiWNDa7BFfflNLOf7so6aeRFTjXC+OGZg2/M8dvd6nnxwI0qCbTukHI8wCFEoANKpDOWgwmR5ina3Fakljm0RRjEWAltYICSu5xH4IY5tNbxNS7sWs3tigFoUYjk2lmVhCUEkY7QES1hIKUGoeuWg7Fd4enA76vvfp21hJ1d8+P14Kc8IKoPBYDAYDAbDa5I4iomVTsL3NMRKIbVKltSEEVEYEcUxURxT84PEaSEElg1BKqJWCxAAWmEJQWtzM0Kc/Ls0HXcxNSukStMFNt73EA/cdT8To1OgNI6TZNnTUoImydQnNH4UUPNr7Bou09Sbw9E2Vb9GGNcXutVD9yzLIo5jLEuQSTtooahGNUDguR7NTU0s6ulhxekr2fj44wwM7iOOFVpbKJ3EdQoEtrCphT7Pj+3l7u/+gHUXvYHVZ//W8b5VBoPBYDAYDAbDCUGpUqFUrhKGMVEUo7WmWK4yUypTLleJ4pA4lkRxjB9ESJ2k+7NsibA9wGLxogV4joPWiUMjDMP5vqyj5riKKa01WmtG9+7jZ//v99nyqy0UCjPYwsJxHEBgiSQET2tF1a9SqM0w7ReZrs2gga7mDnpaknVMKc9N0i8CUodILbFsCyljCtUZdFoTeIrzL76Q31p3FqvPWMvSZcvI5rL8+//9eYa+N4iyQEpACyApy7YEkYJaVGPz7q38/K6fcNqZq3Bcx3inDAaDwWAwGAyvKZRS7Hh+J/v2DbJy5UoKMyXCWDI2Mc34dIlKtUqsYgI/xg8D/CBEKY1tOwjLJowAqamVK3hoLMtCyojpQuGkz559nD1TmuHd/fzw32/n6SeeSRJCYKEEBGGE52iUFEgVMVmaYrQyyVS1SCRjhNAIYbFzfA+ZdIpmt4k4igijZB2V0powDpBaQtqmY9li3nDJ+fStXEH3wm7S6UxSA63RaBYsOQXHdoi1wrIESgkgWY+ldQxaEcUxM7Uymzc9S2mmSFtn+/G9XQaDwWAwGAwGwzyitaZcLvPMM1soFksMDo5Q8yOCWFGpVfFrAX4QEGtJFEuiMERJRdrzSHkWlgACn6AMu3fuJOO54NgUpqd4+plnecubLyadTp+0guq4iSmtNeP7hvnBv9/K1o3bkPWYSsuysa1kjVOsJVOlKcbLk5TCKqGK0QIc224sdpvxyzw/vod8rgXP8bAti0grUrksmXyexUv7WHf+Gzh1zem0tLaA3n9+gCQZPqRdD4FAK0gS+wnQs3GbibDSWhMrycDAIMP7Ro2YMhgMBoPBYDC8Zkiy8yke3fAEu3fvJZVOMz45xeDICI7tEoYBmXSaKIpwHYuWTBYsF6EVjiNwbYljC2w7RIcxg/2TaBkRKRgZGmVgXz+bNj3DOee8AeCkFFTHRUxprakWS/zslu+z5clt+L6fhPIpjbAFwrLxQ5/JyjQT1SmqkY9jO1iWhY0FJA1pWSLZT0ordFOala8/izNefxbZpmY6F3bT1Jwl19RUDxmsnxvd8EZZQiThfEKzfOVyXM/DjiM0GllP4wggBAhh1QWWxg+ryDA4HrfKYDAYDAaDwWCYNw5MVx6GIU8+/Qx3fe+HpFyPfFs7uUyG9pYmbNuiubkJv1pJEriVZmhu8kin0gS1aj3RBMRBDRUpYqWoVCvIeua/lCOpTpe49ZbbSKdTrFq1Ctd15wiq/X8fmEL9xBJcr7iYStImxmz40f08fv/jBEGElBohwPU8LCEoVmYYKY8zHRRBg+d6WJZNLGNsy8JxHZpaW1my9BTWnX02a9edQW9fH20deRzHbZznxXLVJwkqJFrXb78QCMfFtmcz+yXv7W+cRMDNeqiklrMFvZK3yvAKcaBdnIwzHgaDwWAwGAzHmtnx0ewYWutk490oivCDgMnJKZ55ZgsPPfIYlnBYvXoVLfk2PM9DCI2SEsdxsW0btCKdzeA6ydZGLllkHCKlJLZd4igmihWhdlAalJTYtk2uOcvIyAhf+9q3uOjii1h5+kra8m1k0mk8z8HzPFy37mCx7foWSSfWeO64eKYm9g3x0A9/QaXig9CAAmETxxHloMJweYyZoIJlWXj1Rslks+S7Oli1dg3rzj2H01edzoKF3eSyWYRVD8er30ytNVrNJlI/ePCsNUlDz36mNLl0CrfuwUq8UEnyCq0AobAtC9uysR0LpWRdZs0KLMPJxsm+uNFgMBgMBoPhaJkVTXEsCYOAIAip1nx8v0apVKEwUyQIQoIgZGpqitGxCVJeOsm4jWJoeJA4irBdFzQ0NTUhBIS1KtlcDs9xkTLGr9VQMsJxXcCiGoREYYjlOGgElaqPZdukc21kmh3cdJaBfaNUqgHNzU1kMhls28ZxnOS3bdGUy5LP58m3tdLS3ITrJg6V+R7fveJiSsmYTb94jMnRSWxLIJWqh9QFlP0y/aURKrGP56bo6u5m2YrlrD7zDF53zutZumw5+Xwez3NRUu0vVMz+Eg2nn2auiNJaH/D5XHElLBsEdcFk1b9RV+VCNr4vEFDfWEyLk3+H5tcyyUyGEVMGg8FgMBhem2itCcOIifEJpqZmqFQqBGFIGEeUiiWKxRLlao2a7xMGAWEYIqVCoYhjyeTkJKOjYwCk0x6u4zLlOtSqNZSMyWYzZDJZ4ihCxhGuYyfhfOkUoPFrPjKOsG0by3ap+gEuDk3NGWzXoVQpUaqUkSoJJbOERTaTwfMctFRoAR1tedrb2+hob+PUFcvp7u7Csqx5HeO9omJKa025UGTzo88QxwrXdpBKIgRU/Rr9xREKYRkhBBe98SI++n8+Rs+iHrLZXGNn5WThm0ZGEUorbNdN0qcrSLROsp4q2VFZg07cjlJJtJoVQALbsbFsu6Grurq7aWtvo1Qqo3RUF2JJqsZ4VrgJEGhs4TSElXFMnXwYEWUwGAwGg+G1jNaaKIzYtm07Y6Pj1Go10ukUkYwZHh4lk8nS2trC2MQ4w8Pj5Ftb6WrvYLowzejoKEJYNGWbqDRXGR+fII4jFnV3s6CzEy+VYnp6muGREQozJYRl0ZTLkUlnCYKQmWIVpWcntl2amluxLQc7ikBY+L6PIwQ9C7pY2L2AWEqmp4vMFIsUZ2bo7Gxj6SlLCPyAsfEJCoVp/NoiSsUyrz/7LBZ2L5jXe/uKe6aGd+1mcnSqHk8JIhaEcchwZYyZsIwGrPqmu4sX95BOZwEawij5WxHLRPAIx0FojSaJtwzDgOJMgamJSSbHJxkeHmZyYoLJ8QlKM0UymRye57HklFNYefrpnLb2dLJNOeyUh+u6+FGIrgcIzq6n0jrJIGgJC8dy8NwM2qgog8FgMBgMBsNJyuDQMHv39JPN5liwoAspJYVCgXVnnkEq7bFt63Pkm5t5w+vW0daWZ2BggMLMNK876wwWdi+gVCyxc/duTlncw6JFizhtxXIymTRhFNG/bxDb8yiXKygpyeYydC9cSCqVQSAIw4BYSmQck8tl6V7QRV9vD1IqCjNFatUqvu+Tb21m+fJleKkUvu8zMTHB7t17sS2LNWtOZ2V8KsPDo0xMTpDJZHhu23Y6O9obIX/zwSsupsqFClEY4dhJDCVoJqrTTNZmEMICpbCExdT4BKWyTyadhQOTSQgaa6KkVsTVMlNjE+zb28/z23fw3PPPs29oiOnpAuVymUqtilKKKAzRWtGR70TFEXEU097SxqW/907+8Jo/IpXy6Ohsx7IsIqmwhUDVnU9aKCy9PzSsNd9C16Ju4+EwGAwGg8FgMJx0KKWYmJgincnQ2tKCl/LQWtHe3k4mk6Zaq7Fixank8y2k0in8ms+ihYvo7l5Ie1sejWZmpsippy6nqSmH47pUKmWmp2eo1gLa2jt4+x/8Hs3NTQRBQLFYwrZd8vlmWltacF2bOJZUqzVK5TKZdIquzg7S6TSxVGilqFZrxDIilUqRyWTIZjO0tDTTvaCLYrFEOpOmKddER0cn/QP7mJyeZKZYolKpks+3ztu9fWXFlNZMjY2hNNi2hdYWlaDGRK2AJPE8WZbAEhYzE5PMTE6xoKOjLqAUcRQT1GqUCgWG9w0xWSjwzKanefiXDzI4OkLFT266VhpVF2C2baOUREpJa0sb2VwTQklKxSKjU6Pcfe8P6Ozo5C2Xv5WOtnaSeEGNruskrRRaAsJCiCQJheel8FKuSWJwAmIy9RkMBoPBYDC8NLNhfpl0BttJEjukMyky6TSu65LOpLGEVR9HJ3u7pjPpRqI3JRXpVLoxFo5lTCadIp/Po6TEdb1GWnOtNVLJJO/AAQngtNZksxna2/NoXV9aE8vGXrLNzU1YloVlW0luA9vGtmycvENzcwuWbeG5HlprFkYL8AOfUrlMpfpqFlNC4LoejuUQqxhhQTms4sswWfeEBg0WAr9cY/fu3fT0dDMxOEL/9p08t207QyMjhFoyMDSMk8kxOTHEwNA+SuUySscI6murUCipicKgIaosS5DKpLDQTE5NEMUxY9Oj/O99P2fF6tNIN+VAWGid5LufjeSzHYElBK5jk7JdFvZ0k8qkXtFbZXh5tFIEMzPoKEJriGUituMoIpXJkG5qwk6lsT0Xy3Ea4sqIrJObF9vy4KV4qTbXSaHHpMwjqVtSWD3BzTEq78Wu94jKE7OPwmNXpvkfNBgMhvllVsx4novSklQqRTaTwXVdHNfBZX9mPK30nNwFsYyRsUye/4JGrgKoJ3OrC7AgCJLPtEJwQOIvAWiS9+vlK6XmJJSzLCvJ6u15CNtCC5IlNkLgODbCmbsFkmXbpNJpJqam6ueZv8QGr3iYX3t3N7lMBt8PmJqpUA4qhDJO1ilpgS1sPMtDKMX9d9/L4/f9L9u372B4cpypcoFMtom2fBu1apX2zg4q5RKxlPUO30pSNSpFFCm00vUEF4JUOoNVz0evVbLmqlqr4TgOz+/dzsM/foDWjnYcyyYWEo1KdpcSAq3Ath0828F1XNq7Okil02ZAMI9orfEnJ9h1003o8Wl02kNZNlIplNYIz8PKZnFbmnGam8h0LyS3Yjm5ZctIt7Qke4uZ9jtpUUqhpCIo1/BnyviFMnE1QAiHTL6JVHsTblMKN+U2ZsFeTPxoEmEexzFBsYpfqBLMVIj8MNnzoiNPqi2Nm0tje0kKV6ee9fPAMmeT1qi6DUaRolyNKNci/DBGKYtU2iWXtch6FpmUi2PVt2LAetFnvtYKqRRBIClXQ8q1iCBKzpfOeuQyNrmURcq1G1s4vBSRjNFKgZKo0EcGVbSMQWmE6yC8NJabxrZdbNep1+1QUm+2M1bEMkZLhQoryKCGjuNkttJ1sVMZbC+NcDxA4Fj2a+5/73A95i8UqLPHvFw5s58f7v09ePuQg89/KNF84Psv/PulzvGblvNi3zUYDEePEKKRvyCoBdjtFrZjJ44NXpD12AKhBbN7DlkiSeQmY9kQUZZl1UWVRtR3LFJKEUv5Ms+P/XtbzfY0s+cWIsn6LaTGskBbSbY5TbIvrAaU1sRxRBAEoDVxFJNOp5K9ZOfpcfGKi6nmtmbSaZdiqYQfBdTiEKU1lrBAJGF+CI1Skgd/+SBV6RNGIbFKxBaWBQWNbVsoGde9ToJcNkfVr9QbUuK4DpIYGdbdkUoSBD6jY8O0NjVTDYJGA09XC2ze/AzZ5kzdjWihYkV9aIRWyYCBekO3tLWaB/o8MjuAKw4PUdiwEWvbLtLpNJZtYyuNDWgn+fesxTE4NjNtbaiFC3BPP42OC36bBb99PtmuLrAsk0rkJGH2YRxHEQObnmfLDx9h38YdlIcKiJpCRJBy05z6pvPouXANWsXEVFn6ljW0LuzAsg+dKjWsBex8aBNb7n2E0U17qY2XINAQazLpHL/17rfQedZS/OkCTodD31vOoLW95ZB1lEoxNDHDA4/389CTQzy3b5qJckwQg7YcTl93Kheev5xmLYnHxvi9c7pZ2duG43iHvF6lFP3D09z36E4eeWqY7YPTTFZCwtjC9tKc9dunc866U8hJCYVJLj2nh2VL2qn3YweJPaUU1clhhn+1nvEnf0FlcCe10gQqrGLZsOC0U1lywe+C10EYQcdvXURLdx+O7R0k9mafq+WJYUY2rmdk4y+oDO8kLk8hgwqWJeheuYpF51+CSHUShIL21RfQ2rM86ZQ58QbGB272fmDdDhbNL378gd+fDX+ZzS5rzW698QLhcOBvoDE4SSZhrUT8JkeiVf171txj9terPkARIumzDhiwzO6zuL8xdeOXqofZ76+zrtd59m+1/3yzXv4DrhGSMmYTNzXOoJMsu8l3FVqLxmv2l5Jsd1IvR0pJFMcopUFosul0Y3PO2d8Gg+HoEEJgOTZREFIqlwmCgEw23YjmSoSWRioFmob3SCrZEE2xjIEDNvlVOtlaSOpGnwOzCd2of3f2tzrEM3N/8jd1wLMqEVSqIdKwNJZwUDrxeoVRRBhGhGEIaLx5TD4Bx0FMdZ3Sw4IlCygWy2itUFpiC0GsZKIylaIW1tBOCiUUFd9HSdnwJNT8WhK7aVukymniOCaqz4IqJUHXN+2d9VbV3Y9RFCJVTBQF1Ko1arVa0mhaE0Qh/WP7WCYWY1s2YRyhAKWSNOzWbN9hgee6LFqyKBF9hnmjPDbGjv+8BX9qCl0tIqMQV8wKo+SfXyOQWqNsgQ3YMiScmmJkyxYKjz7GaZ/4P+TmOX2m4fCQUrJn43P8zyf+lYltuyAKsLUmrVLkRI5ctp0mX5Bzs5THp9nwzZ+w6+Fneds/fYDmjoMnQbRSbLrnYe75zNeoDo6CjHAUpHWaJpHDyUIudshYacZ3FfjVl+5nzR/389a/vgIvfXCo776xGT5588/5yS+2USnVUBEg0uBksXOtZPoilsU2Xgzf+cEWfvT4Dr76V29hxaK5Ymp28Ptc/xgfv+leHtywnaAaomMLhAduC1ZrG60FyWLlIMua/7ljEw9t6ufLH7uYrnwWxz74cV4Y2sEj/89H6X/sQeJaCHHSVTkC0ilozmdxXUAV+PUd/4rbvojz/uLf6Vp21kFhiEprJvu38fi/fYKBDb8krgUgwVJgC0ilBR3dedKehSWqPPmdL2G3Lebcj/4LbYvX4Djz29m9kNlOfXZQMGsrs6Eth/rugX8fZFt1ryez3k9AapXsUy9msxslk3XCEgfMoib9oGqMOOSsakEp1dikPunb9P7ZW7l/T0SElezLUi9UACiFQqNVYx44KbN+veqAjLnJ4Ek39mtUMlnrMDuIoi4QhRDEUYwQyf/m7HtSKVzHRUmJ0oLAryGsulBVEMUxlUoFKZO+WSCI4xitFZVKhcLMDBrw0mlmZma44LxzWbN6FamUN+/7xxgMrxaEEDiO09iUt1yu0NLSgpQK25L7BU5dIAFIqYjjJLeAjNWciRZdn4A58FmqtNwvntSBeQaS71Of7NH154plWajkMYEtRJKtWyfCKylj/8RNXF+SozXEsSaKIqJYkk6n6xsDzx+vqJgSQpBraWHlOb/FyO6RRmdvCQshkix+Uilsy0ZplYgtmXiatAbbsThgUozp6WlSqRS2ZROEQdJJ6MTbZAmBkrL+WhEGAaCJ7JAoipEqRmCTSqfo7l7IipWnsaC9A3fPZmqRX68wIDTCshFY2MIm7WXId3YmmQcN84YMQ/ztO6gNDeOokEhZCDuD44CKEvFtuw6eYyPRqChEFGL0zAxyepKqcFDVKgeMYAwnAVrDnl9vYWjPForFHWgZkiONRTsZ2rBkCq8iaZUOWTtHm+8x+tReZoYmae44eDFqHMU899CvGB/ZTrXcj6UlTTRh04Ykj6OzpGuKVu2x0G6hteIw9OjzhGX/kGJq655x1j/2DMUd26FQA52BTDtkOlFdOapVTRGXlOOhvAU8MzDE80MlVixqO6gsqTWPbx7g4Seext/ZD9UIdA5SechaaKuFSg0K2kMLh8ht54ld0/SPV1iQz77gviUd3tCTP2Pn4w8wsUcSlcCRkLWhKQ3pDLhTkladQitJriYZ3fEUo1sfomvpWQeHIWrF6JaH2POrBxjfFRGUwJaQs6E5Bemcxp6KyCkPS2u8is/45EbGtj1Cvmf1UdnBseKFokhKSRAEBEFAHMcopXAcp7FZpG4IGpGk9JXJ51oppIwbm8knA4IkvAUSoWNZiYcpCCO0Uth2EpYsEAgrEUSz55RxjOU4iUCRsiFqZMPDZSeb0GuFlImA8f0qlp3UMZ3JEQYhSslkQrAebSFlhLCTflYpORuxQ+gHoJIBi+O6hEFYF3iaKIpBJ+IujqKG18u2kwXrgsTTNFOcIYoiUp5HFEUsWbKEgf4BpNTYliAI/GQ9q5dKUhYLkHHM0NAgy5atoH/fPmQcs2DBAqYmJ5mYmGDp8uVMTk6wfv16UmmPNatWGSFlMBxDMukUgR8gbMFMqUi37kajiaXEUUnIuKrPBimlG0spoD4npBKBdWCo3myiCU3dyz67dEmLZElP3WsOGilVPV+CwBI6mXASNpYQ9fG+aMw9zZbfWKel96/jiuMIpTVhGOK4Lu4B6+Tng1fcMyUsi+VvWMPmX26kf3QQW8yN8Z99gFvCSjoZkoZK1g3UvUxxhOd6WLaN63nYjoOjJHGU3EytFEEsGzN3AErFjfI9z2XJkiUsX76CJT2L0WHEvv5+tj77dBJzSd39KUBIq3EcQDado6e355W+TYaXwR8bxRobxw4DbASRCrHdFI7toCOFlomnMo5BooiiABVLlNBYLW043TVULOf7MgyHidaaWrFIsTxEUU7jYZHCQREjiVEyIvYDhAbXcmmTHpWaT1yLDhLNszPupcIkhcogoS6SxiEmhSJGoZAqIvZDLCDlerTULIrlkMiPDlm/WhASTI/BxD6I3cRFE8WQUqgoJgpCYqnJODa2laKmmpgoBi92sZSrNaKpMZgZBZ1KvFKWAhmj44g4SCaPbGHhWDn8OGCmGh9ygkApSViZoTApmRoHW0HGSjpKIQEJOpJYMtmNvlWlmC6GBKUJ9ndl+xEIomqR6QnJ+Dg4ClICMh7JwDyGqOYjZIgGmmJYKC1IAAAgAElEQVSLQjEgLI8jxBEm6ngFmPWoKKWYnJxk69atlMtl9u7dS0tLC9lclnKlzOLFSwAYHRkjm8sR+AG+79PV1QVCU61VGRsdQWs45ZRT8IOAmZkSuVySFrijowPP8/B9nyAM8FwXpTS2k/R/lmUhpUTGEsu2sFMeURwRx3HijQFcx03CVbGS2WNhJ+1vWWih8VwbpTUVP8B1PWIpk89kjFUP/7OFoL4gONmE3nYQaYGKZTJJ6FikXLfRf7oHet7q3qoXhkAGvo+oVtm3t59F3d0MDg7S3t6B7bpsfPIJmrI5Ojs76Wxvw3EcpqYmUUpRKpUYGh6hvb2Tjq4O+vfsZXx8jN4lS4jjmMmJCdrb2hgfG2PH9u0sW9pHKpVivhaVGwyvJoQQ5LJZtFI0NzfX1x7J+rMoRim3EYWltEbqJPyWxtKcJDuRlBJhJRNOaIFWAk0yvkr2iOWA5BOi7qk/0HtVX16jNUKDEIloE8LCsuqhzbaYEzUgZeI5sy0LNNRqfiKmgpC2jvZ5d3i84mIKoL1nIWsuXMfe3QOknRSqNpOIVqWpByIQyQghLGxHoMIkFAIUodSNWO5MOks6lUbKGD+ukc+2UPIrhHGAZQuUSgSVJSxaWtvpW7qUFctPpau9A79UYWDPXh7evJ5iqYhUEquePcSxHIRQxEoRi2RmUetkwV1Lawu5ltzxuE2Gl0QQxhFYFl4qTahjRMrGBoTrEIoQP/RRsQZLo9BIYkIlESrEjZNMNIaTC60U5eIMUgZJeBo2Dg4OHp7Iksq0EpUjZraNYCmB8DyEtAkq/v51JAcQRxGVYqGeCRRsLGxsbFw8cqRSrdRGisxsGaU2UcZyPeJqTOSHh6xfEISoyK8v0rVB2GC5kEpjteSoCZvnhgrkcxliVxApzXQlQM0Ocudcq8b3a+jIZ//Ung2WA6kMormJotQ8N1wiZzlozyIsaabLhxBn9UmmyK8ShhBrsCGZMLKSHxzQukYwvZtMSzt2SmDFirhaTEIwDpHYwi8XCQKN1EnnYVnJJQsHcEHGFaLpvdjpJjzXxYkVQamwP2h+npiTAcqyiKKI4eFhnn76acbGxnBdl4mJCdra2xkaHqZUKiKExe7du1ix/FSUUtRqPvv2DbB161a6urpYumIpY+PJppF+EDAwOEgmk2NkbJSFCxdiew5eJo2TcmmmGWFZxHHcqMeBa4GUUkRyf/+lSWZe/aCWrLsSNipOZnhd2ybSSRhOuRzhuU4ysag0Mo5xPZcoipB1r5LtuMjGOuCkfxO2QxTGeKkUmZYmmpubG2sOkvVeB94zXU+aQmOGGFLkshksyyKbyRIFIVEc09TcxIUXXsjWzVvZvHkznudyyRsvwnNdHnvsMdLpNKtXr2bLlmdZu2YNZ65dzZ49e5guTLFs2SlsevIZ1q5chY5DZqYLjI6M0dqSZ1bcGy+VwXB05JqyNDU1YdsO2ZRHHMd4npcIKyVxSLLySZ088yD5l5eoRpbX2cRu2kpWQ86KJtj/3GiIr/oaSZ2kNqqXoBshwo10FHXP1dzw68RrNRshYNt2PaJAUasFaA3VWo1l+ZZ5Dzh65T1TQmA7Dqdf9Do2P/oULbu3MV5N9mzSIlG+lrARui6s6i7CWa+grocaAFjCJopj4ljihwFCQVemnVJUJtARzc3N9PX1sWzpcprSWYqTU+x9fg9Pjz1OHCZiLYxDIh3jYCeNjWgMarTYn2VkdvVcvq2VlrZDLz43HD+8ri4mmrMMFydxELgWODMCB0HKckDFuEKTTmVxXI9aGOBHAZECN45IRRGVQpH2+b4Qw2GhlKIwPIiKJS4uNkkIrsZG4GI5GZQvKTw3hrBs7M427KkaqhgecgAfBSGliTFs5SBIYeNg4QAOAgfbSRNM1ShsHSUMI9yeTkQ4ga4e7JnSGsozFaJyAG4aoqQchA22g3YsAiUYHPcZLcaEzS5y2mZkKllob79gIk2jKc6UUKECOw2xkzwILRtsF1IufqzoH6tg2zZRq4esOEwUks3Q55aV6LvydAkhIe0lIX62lRQlPHByYNlTTG77X1K5LHZTgNdqEZenGvHqc8pUktLkNEJq0ilwInCSS8VywW0Cx/WZeu4XOLkMXrvGLTmE5WnUIco73hy4N8r4xDi7du2kVqvR2tLC1PQU6UyyEDsMApqbm9mzdw/DwyPUqiFeyiUMA/yaTxxLarUavb2L6V28hNbWVnbv2Uu1ViPlpUArUimPdCqFbVm4jl3XxiIJoUPjuC5RGOE6DtVqlZligb179uI6HqHvIwTUqjVsByqVCkqDlBovlcaqDzpiGaG1wrLtJOxGQxhGpFMp4jggCkNsxyGKYlJeJhkgySQU0PUyKA2RUpy+ehV9fX10L1yQrGc4IOnFgeshABzbxrJtLKtGlMs2MmsFQUBQ83nuuefIZbOce+7racu38MTjv2JqcprCdIFKucaypctZvWYN+/bt48lfP8UZZ6xl+bLleGkPPwiwHYeqXyWKI4ZHhtm9exfLly9PQi/rGEFlMBw5rudh1TMhO66biCkn6WviWCLsJEZMKc0zW5+jI99Gz6IFCGDnzp10dnXiWPUJmlkpVB+vJ2HPSdpzXe/fkgmYxFsVRhGWZde/P5vwxqpLrboXS88uL9WNZDbJBI9CaytZiypjqtUqtutS8wNam5vn63Y2OC6eKSEErQs6WX3BmWx4/NdMVkrMhKXGTLOuZ/DQKsYWNgiFVrKxUNa2BEI41KoVpgtTUA/HkcKldUE7v33ahaTyaZCK8eFRNj++kanp6SRcot4hOJbVcDta9dnoWRUsRbIQVwiRLPate6UEFotP6SWVTpkH+DyjEah6IK1AYWmI4/qgUcS4Ipl9r0YlRBlCTeJ0FoCKcOKQoFKe34swHDZaSoojI2ipENiJHWARE+PrGlW/SKB83M4sQlswKiAGf7RycFlaE1SqlEbHoL4HRlKeJiKkRoWKXyT2JE5HGlWxE795VRNN1w5VO0bHpoiqft3Vo5OZfxWCX0QX04hqmQWtHqHl4NsCqQRjhYhYKRysOUkelNKMjxZQYQyNOTwNMoLaDLqQxQm7WdCSIlQONSGIpWa8KJOwiRfWTkmm9w6jw0REIfeLLEny/xLFGqkgVho7beGkLeTECDqOwE1Smx9IbWQalTiI62tMk/JiIFIQxRIpBbaUWCkbN2thFyaSVOzzzGyCiFK5xNYtm5kYHyeTyjE2MUalUiWVSjZn932fnbt34gcRFoJKuYzrtTA0tI8wjNEa1q5dw3RhGrSmVCwztG+IZSuWEwUBLc1NeI6drDuSEa6T/v/Ze9Ngy67rvu+395nu+OZ56NevR6DR6MbQaAAkCJC0REm0KdkSKdNJbFcllmU5oaxKFMfKl5Qq+RCnUsqHVEUpq2LLdqxyueJookSKpEgAIghiIsZu9Dy/+b073zPvvfNhn/u6G1BiyRa6oeitKuAB3e+dd+855+6z11r/9fvvSlDq9RpQnNVSCZUr1ldX2dnZ4tyZs9Tro9y8cY2JiRFGR8YZnxhB1uukaYrWhigKyZKMMOyTK8Xivn00W012mk081yeOEhwJpVJgjTCV7VBKCgCUVnZzQouRkVGGx0bRucaRAscdXGvHYpGFKCAShYpEW6qu40hKgU8Su9SqZYQxVMtlsiThwPIyV69c5vq1S8xMTzI9OcU7b75Ns9VifHyMKI5wHMmjjz3KKy+9wltvvc3q2irHjj9EuVQhzzOazR3GJsbY2FhnZXWFbrfL8PDwruXBXuzFXvzpY1AU8VwXz3fpdLsMUbfJzB1IdG2sbcjV67dIopRg2iPNcgLfQwpIkxiv6iMH2ZKwnSfMHRQ+I8iVRggL28FAo9nk1dff5BNPPUGlXN59Tbr4fiHtbKcRApNbDyltLPUzz3O6vZDh4ZpVCcSxhcblOWmaUq/ff/XYPUmmwJ6Yh557kuPPv8J6q0076aJQCGMvnkEghaTk+HQKkdYANqRyDSbD8exNMD8/z759S8xOTJL0I1au3+TaG9fodnu29cigzShQxnaehJCWTKQKRKuEVOe2c4bdGdyuntqbwnVdJmendjXue3H/wuicAbzezhIAxQbSwX6elbGbOlN81djv0Upj4pC00bhvr38v/v1C5zl5TpGsCBzsAHxGTps2SZxT1rMsPfIcngzovvY6rc423Vb7Q8cyQBLGKC3QAhwjkDhoJAkZTRqkKUzUj7N4agqz1af9zVt0SGg1Oyx88HgG+kmKcQQobeV40oDpQz+DvIMeMhyvHmF0ZpRvvnuBZnObZrdKpjSlXcnUbY16J4qLAoCxmjxHAV2IE1hrI24ITv7oUYJawNdf2aLTarDdGkdpg3fnMiUKcmnYJzeQaHClbXYl0s43pV0wGzA7+iCV6X20r36DTjPD6TbRKsGY6t3SCaNRaUxqIMmLLpcLsWOPl/RArCdMP3OI2sIyratfp9tI8TpN8izBL5u7ksd7HYOZuY3VdbY2NllbWeHAoSPcuHETg2FsfIwXX/wjNtc30WiWDyxTKZcI+336vR6HDx3h0qXLJElMv9/jlTducGBpP7PTs/iBh+dKmt0+09NTBIGP7/k4roNTIPqt8aWVGg+GqLMsIY5COo0OlXKFrY0tHMflgWPHmJ6ZRUjBzZs3yMIQKQTVahmqVYaGh8lyhcZha7uFNprAd0nSHqVyCWVs91Y6glxnGGnwvRICQxzHSAmu75HnKb1eB5Vnu3MR0hEYZX1jpHR3vV0GE+ZKK9Aak2cMBQE6jalXSrQaO+zbv5/RkWHW1zeYmJjk1BOP8gdf/zpPPXWaA8v76fV7bG9uUqtUePZTT3Pj5g1e+8HrKKH5S5/9YY4/fJyrVy8zOTVBEqe0mk2azQbDw8N3ERf3Yi/24k8exhj6/ZAw7FOuVHAcSbfbY3hoiFrNJiKO6+A6trlx49YKr77+Fs898ySjIyOcu3CZsdEhOr2Qi1evc/qJU3hFsnPH6oARAimdAkJRdLS1LRR2Oj32LSywtbnNwsLcXTJnURBItTH2WeoInAJCoY0mjmNu3Frlofohkjil0ewghGB1fYM0yykFH4ZD3eu4Z8mUEIKhiTGe+cJneeftM2yGVZrhTtEBEuQ6x5NeAYJwUMUwm+e5jI6Osn/5IAcPHmJidIzOTpMbV65y4bW36fX7ZCpDoXGFg0GjDfiOu+u0LIU1FrOdKUtwsmKL2w7MlmaSFxJDSxMpB2X2H17eq4h9DMIkKSYMrSO2LqQeRet40BbWFK1mbOVc7hb3FVmWWdzvXvy5ijxT4PgIv45RYEyOIS26U4rMuGRphjIK7Wsu6y06eZNUf1jmZ+E2ChlUEE4No/uAKo4nyFCkxKRJjBKKfllxhW2MgSi7uzO167EhJaISYGoeRECeQZKAVpDkpI0dut0OM2NVSt1bmO3L9MIR63mHtytpBjsfph0JZddKBiNsVyp3INaQKJKdFmGnx6gHpc51dHOdbjxb+HPc+V5ttVCUNXkJTAKiqDCYHFQOiYKwndJrr+FNHWYlLHN9C7w8tptr+6oYJHtKK3I3RvtgyhZiYTSQQm5F9YSdjLi7QcRD3GgH3NrUOFEXtLqviRTYNT5JY9bXV9na2cIvB/TDPp1uB9/3uX7tOlppFuYX6Ed9FhbmuXH9GiPDwyhl751KuYzveexsb5OmKTduXGfl5k2q1TKu62AKAITvefi+fbxaY0p2ceX2tdgCUZ7FCGPY2NxAOi5hHHH6yVP0wx6Xr1zivffOgYGpyQk8xyFJYoS0kr/19Q0837fD2UYTJwlxkuKXSpboV8hnUmUl8cJ1yFNFpjSOsV1ZlWt8xyWOIjzp4LhOYcBpSboDzLGUlralBzxARyIwlAKPsBfieR5vv/UWteE6tXqV9Y11dnZ2qFdrKGM4cHCZsN/l6tVL9Loh3W7I6Ogwh48c5NnnnuXV114njiNq1TLNRpPAK1nioDFsbW2zb9+S/bV7z+K92Is/dRhj+N3f+32+9rVv8rf+5pfRSpClGY1mk9HRkQLy5g2Gl+j0QobqVbrdHnGc8uqb77G9vU2SZMRJwujIGA8dO4oYzD0VhZjBqE4YhgghCAJrpLvTbOJ5LocPHaDT7dLudBgbHd21eRBC7nbAjbD01AErQeWatc0dur2YOEnpdvpsbjWoVct0uj18z6NUDj70fgdxrwow9yyZAvumjj71CMcfOcZqo00japIZizMXSHKTWwpUvc7E5CQHDhxiZmoaB8HO+gaX3z7Lm6124SFlMbS2D2VPXK4VjrRUPm3ssJykSM50jjKaTFsPj7ww59XGoIRNouxCLQocLdQqVabmZ9kjCd3/EJ7HoCuluW0WqYtESmKTJ18CDmgBaQ6Zwd5fWqEKKs19n1Tciz9x5HluaXjVEdJU42iFYxxAovFIhWSn3aa52WL0wByi4qPLHnGU7Hpg7HpnYMhTheOVKJWG0ErgGI1EYoyLET4Jgu3NJp2dLs5QBVEtkWcZSRTvDsAOQilFpHOol6Ef2htReaAd0Hb4Ng9Dbl7fYGpiGK/kgWfopym50h+qtGsDsc6hUrKZjhHF8aQ9phQk7Q7Xr60xMbxMuVYGH/pJRp4r8D/gs2E02kmojQA5OKkl8EmsGjF3IDSarbUr1A49gVv3YAhyMvLcGiHeufYZpchVn9qYTcicFHzAKSoZyoW+yllfvUbpcB+n6iDqkJN8LGR+AoijiFa7zU6rwf7lZZrtFsPDwywvL3Pz5k1LuFI5SMH5c+cZHx1lY20dP6jQ7/eZmZmm3WkzVK/T6/WZm51ndfUWIyOjFv7g2Y7UAOZgCiKWKShU9llnI88S4rBPv9+j3+sjAw+/7HPo8EE8V9Pt9SgFJVpNKyfsdXvkuZ050EqxuDBHpVJhfGKcTrfH2voWqq5wHQfX8+n3enbWq3hdUZrhOnZxFK4lC2YFBbdereJ7LgiJtHKR4vkprQTeaFv4NKaYKTfoPCVXOZ1uh7HRCYR0uHzpCseOHaXT7hKGIcP1OkmccenyFR577ATTs7Osrazzh996nkbrOhtbW/zY53+ExflFTJ4zNjbKyMhw4aElicKY9fX1XdT8vYr/L6PmQXzYPPnDf7cXe3G/w2LEc85fuMT1W6v81m9+ldOnT4OQbG5usX9pH0opXOlaq4NirGVyfJwkjpidmWZpfoaV1XXyXNHrh1y6coUHHzhcmH7fhkUAXL56jWs3VhkZrmN0juf7TE5MMDU1iRCC+tAQURjSaDYZGR7GcVw70oNBaLH7jDUY8kxx4dJV+mHC8FCdq9fWKJd9ojgljGKaOztMTU7cZdhrjCEMQ4wxVKv3Tv53z5OpytAQn/5rP8zZdy8TmYTN9hrGuGQ6wwCB63Hs4WMcPniUlas3ePt7rxJ2+9bgj6LiWswnCCmQRuwqYrSwBBIo9sxIjNSgFZmyyVSubeYspWO7T36A3K0bGpRQRHmGFFAfGmFyZnJvYbzfUcxlKEfiCitX0to2pjzHIjYdYUWAA6lfmtsZjhxAa1yVEXV7H9ge7sXHOYwxqMx6+Xh+GUYmcI2DkB7gAS5OqcrQkQOMzM3gDw8RTIzB5g69VgelFI535xInUKml8nmVIbRXwTESIS04wuAiy3VGjh5gbG6GxBF4o0Mk21v0Ot27MK1gCzb9JMZ4DgzXoS5B+uD4hX7cwZ2dpHRoker8OCML03DmIr0oJs30h9YVbQxxmoHvwFAAdRdkCVwPjKX6eQdmqTywRH1xnMrsOFy/Racfk6m7AQ+2opeRpyFuAKUR+3lxXAug0DkYCf6UZPxwifq0pjpdpTQCSdojjfuDIuVu7UFrRZp28EtQKWyyXBccp2i4SChPu0wcKVMfVwzPVyivQW4SsuyPmzm7t5GrnGaryfbOFnGcEPgBK61bVKqlwtvQkCYZzdYOaZ5ijGF1bYMkTqhWDGkc0Wu3iXo9Duzfz/bWNleuXKbVbrJ8cD9h2CcIrLTPFGoHKS02uMD04fmD6i8gBL1eH6UUcZriOw6NRoMkSZiZmWV6epKZqUk21jdYWV1DqYxcJagsZ2RkhHK5jOMKpqfGqFTKbG3t4Psec3Pz9Po9hodqaAPbjSbVat0WJrKMICiRZRlxmlnMeZoTJ+nuzLAuABdCgtB3UvSsrloYg9AG1/XRWpOkKZVqBaMNzZ0mGMHk5CR+UCZTGm00P3jjTRqNBpVKhdWVddJMI12fRrvD2voGjzx6kjiOaTR26LRbKJUzNFxjY2ON6c0pVGZhHfciBp/zNE13FQ+DCrosRiMdIYv/twme1rc/f/cy6duLvfiThBCS4aE6UsDZ8xcwQnLqiSfYaTRJU2ve22x12NhoFJ56OQ89cJh6vYIQkk8+9Tj9fsj0zAzfe+V1Lly4ysXDl1k+sGRR5Vj4TafXpdXu8vSTj1MuWaCPxhQeUrYbLoyhUqmgVM7NW6u0u32OHF7G94NdJRnYPfzVGzf5zne/x1/9yz/C7NSkbZ0ohe+6rKxt0O/3mHjw8O5nzhhDEif8+j//lzR2Gvzsz/4Mk5MT92QPf0+TKSi6U6cf5bGnThC8Osq3OxuUHBcyQ6ZzcqW4+t5lrp+5YulDxSIlsDeENT601T1XuEhH2kSpwKIj7ED5IBsfmICpghLoOQ6u7+FKF2OsNNBB2oqdkEghqWpFJ+kxPjlGbbi2p9X+GIRwXZTrkWKTqcIexVbZjSYdEGCwktuB3G+QYGXSwa1W77vUaC/+5CGEII1ikjhBC/DKVcrlKq7r43pljBFUKkPUZsYQQlGtlgmqFbSAqBcV9go2DLai3m/37DC/FHjVKuVSGen6SOmjjaBaG6Y0XseRmmq9hix5KGMIW90Pd6a0ph/G9mareFCugR8gHQ+tQEiH8twIjqcJ6i6V0SoIQ7cbESb5HT4cNnJtiNIMMBa/V6tDULHZjwL8AH92FCkVfi3ArfoANDshSfZBWp5NptK4hzIgy/ZQpbId7VIF+Xxqn8/CkWFm9sHV8x5KQBKF5ImdPxV34tGNIs9TtLEkwFLVHs9xbfHC8WBqqczC0SEmFhU3p6ooCXEYkobdj+AO+dOF0bC9vU0URSzMLSCQbKxvkGYZ1XINz7GDmOsbGwyPDNNqNZmemkUg2NrY4MDyEttbG+xb2k+z0eDo0Qd46Xvfx/Ul9eE6N8+cY35+nl6/y/T8DGCfWYOttdbadhDhtpeLtsK5LM8JjCSJEl55+RWG6p9maKhGvVbHnXeJ4gTX81hc2kelVCLsxXQ6Hbq9FleuXkVIj43NTbygRJIlRP0es8vLrK6vsX/fIt1OjyQMd1UcAkvucl0XnWuiMMZCoGzH1C3uczG4/Ma6yEgh7QyqAem4uK5HFEcE5QDf98gzxbvvvMMjj52kF4W8+vrrOK5DmqRsrG1SqVbodrq4nofKc1SaEfb6HNy/TLfbYWNjE7T1CazWKnTaTUtRjBOCUvme3CcqT0FAlsdoZYu8Qjq4rocwlsyopVv4chX7kzs+x/dDYrQXe/H/FkIIXNdhZmoKz3HIlWJza5tWu02r2ebcufPcWlllcXGJhx86xutvvkmj0eGJx05Y8h5QqVR4/NHjvP7WGZYW57imcvpRzKWLVzhy5CBxnHDx8hWU1hw7dpRyqTToTyAGxaRiLmogC6wPDVGp1th57zxppiiVbkv+wihFqZi33jlHKQjwPRchBa4UhGnCpUvn6PZC+v0eO9vbrKyssG/fPgDOX7jIiy98FxC0Wi0mJyfuyXm+L8lUuVbjs1/6EdT6d7iwdYZbzRUcKcm1dUs2WpNqtfv9thtVdJ+KP5eiqKAZm/XmmF2AxIBDrwqpQtkPKHuWnOUIB0dKK1/A4EgX3w12PafsLwXP87ly5Qrf/uq3+LEv/RWCYI/odz9jdHaWB37m7/NCaIguX6CehZR1iiOK6qmw1XFtIJeCTDrE0icqD5HuO8qJL/00R7/w+b221J+zCDt90ijBaNDSblJc17VIVyOQnke3G7K5usHQ4jRexbcd6CSzvjx3hNaabquNyvKCImQwSKTnIoULRiBcl+Z2g621bSaHKkjfJdeGpJda24YijDHkWtOLbQfDZu/FjKbr2A2Y66GMprW5QxQtgWvv036c0YuyO3CwNvJcEcbZHYO79vuF61jakuei05Tm5ja9aA43sLS9bpITpR+W0WmVkcYxubayV1UAlwadKelCnCRcvbLDyGKK49pRYpVmqDQsZBt3JI9ZikozclN0gHVxvMCuzdKFKIm4cmmHodkMx3NQGtIoJo/vP0kzy1KazQbGGMYnxvE8j8mpGdbXNrhx46Yl662vMTY+huc4TE9O8slPPMGtWyu89WZElmdEcYzSGkdI3nr7HUBQLlcolyo0Gi0OHz7C6OiYNRPHWOPwP3bDXTSohKTXs+jzXhhSq9XY2tzg+y+/zIFDyxw8cJBSucyxhx5CG43rujjC5dzZs/S6HSqVKs12mzQz5MrgCUGvHxKnGavrK2gDQVDCkYKpyXFW11bJc1s0VMqlHHj4nkMp8KxFiLDSPkfeTZpURiONVYMYZduVRmuCILDPUM/H83wgZ3xinLmFeX7/699gZXWdarmG9DXzi7MsLMyzvd1kdXWN5k6TUlBC4vDWW+8SRSGT46Mc2L/M1tYWY5MTOF5At9sjSWLkB70EPqJQKkM4gqjforOzjedI/FIJ6QYIx8Pzy7iej5C2uKuVskbId5iGDpDPt2dC9h48e3F/w3Xt3OPk+Dgqz1lbWcHzPF56+fu88/bbPPjAMQ4fWubE8QdZubV2h4zV/mt+bpa1tU2Cks+lSxc5eHA/165cY3unQRzHLC0tEZRKYKDb69No7LCwsHCXPxRwx+dB4jqS8ZE6rVaLWqVsCy95zitvvEun06Fa9nn6yWetVZLWGCE5c/Ys//Sf/jp+EHDkyIOcPfM+YbfDz/39v4sQgueff4F+2Gdubo6RkZF7dwnS0QEAACAASURBVH7v2W/6QOx/6Cj7T17i0fVHudm4ZbcVQmLQCClxB23B4qmT63yXFuxKD2WsbC9VudVWaptMWdCETbYqvvWzKrl+Abewf+47gb24WuM6Lo7jkOc5/axPL+kTZxlpnqO3Ff/DL//3NHZ2+Mm/+SVGxkb3FsX7EAKB6/kc/8mf4hvlw7z46hn8xjojnR1qpKhejzzNMEoh/IC8VKUhy4Sj0+iRSeYPLPPEs8fwPgZeBHvxp4s0jIj7ffI0xXEDslQhRQ7k+EGZwC8zPDJKuVyjvbJNySlTrY6Q9VJU9kFvKEHSs8mZznM0LlmqEChcT+OVypTLdUbGx3Acj9aNDYZqI7T8Clk7uUPKY3ugudaEUQZZbrOKXGMyRY4C6eAEAbWRUarjo6z0EjbxcMcniFNDJ8w/lNdnWU7YC22WIiRkCpIMg9XmOUGJ2vgo5dERbnRjekEFZ3iEXqTpxR9MpgRaZWRJSmFBhFb2pYrMdqZcD7zAwS8FpFEDnWzhuaCyjKTX4rbFog2VJ2RJghpYEmhIMxBxAWBywfNdgnJAnrTI0w08D5RKyZP2fe3wG2MI+3263Q6dTpv9y/tpNjsAzM7OIBFsbW0xOTnJ2voKS0tLtBpNXnzhj5icnGBmboarV64xNT3D5tYWk9NTLCzMc/7cRSqVClEcFT5OdiZ3YGLpugJTGPXe2fHRxiAdF60hzzWO57HT2GJifJSlhTmqtTLScZGuh3QCHGln9IzWbG5vcOvWLbI0xUiJlB5b2+sElTLVWoUsTYjDkMlDi/hBlWazTbVepVouU6lVuH7tOqnOqNVr5HmGNoosT1HadqqcohotkGiTI4WDRGCKbprnujiF8TEFJddxHcqVMjLJ0EbwrW++wHvvnCXwAjwpOXX6Mfr9PlEUUqkEzM9PUx+pc+78eTZbDb776sscPniAev044+PjnDl/jpHxcSYnpxAY2u02UzOz3AsFXY5AGsP2xhZvPv88bh7jBA7bvZjLa5sE9WHq9SFGR0YZHhmhUqkyNjrOzMwsw8PD+L6/28EOgmCX3LiXVO3F/QpLDs2QQnD61ONkecpOu8dWo8nZM++SJCnnz5/jxvWbPPTwMQ4cPECu1O59rArp69zcNN975QckSYpAcPDQQa5eu8bQ0BCe50GBOn/ttdf47h+9wM//g1+gWq2glNq99wdFBgAETE2O8wd/+AIbWw0OHVhmfbvNmfOXmRyt8elnHmd8bIxut0sUxyRxzO/+zlfp9/skWYYxOfWhId548y2uX79BksR876XvY4xh375Fhobu3Z7vviRTQgj8UplHfvQU4dWY715+ke1eE1dKUqWI0xjfcW2nyAhL6jLaUoaEwKiMTOXkOrewCGwX0RNWwO9IK9tzhK2uedLHlQ6eG+BKxyZbUoDrEOcJvX5ImIYkuTXT1FoX8gvFyuYq//gf/09cuXiZ/+znf5b9h5f3NNH3OIwxZNrwvRs9rpoqydETxOYkeA4trehGCf04Q2uFW1x76XoIz2dqpMbwcJ23ex7TawlPz5esTHDvofaxD2MMUaNDtNnGGPBkCYG0uGbpgHCsJ7vRqCwn6cZ4jkupVCXeiEi7CYwPDmYrW/31HdJmD+n5SGcwByERcqDpBqM0WZJCKqiUa5TcMuGtDipVcIfSKMs0jc0e9BSUAsCxg0hIO0jkeODYLlWrFxPj4AyNEq232GhEdkPN7QQjyRTdjZ6l+JUsZANh5cc4Lsbx7FejaXdiYukia0N0ezGNzodNhVUSkWynmBiEb2emBr7kvgelEtSqHuVyiai1SrnUZ2LSobOREjfXdyVhgxOYhiHheh8dgQywhLiiKVcKrOSvWvWplALC1gqB22dy0qOzrcjaOx/BHfLvjl3JlTE0mzskScL09DSO49DttpiaGmdlZZVDBw/heS5bW1ssLM5z48YNW5EVkna7zcTUBPML8wRewPGH93Ph0gWqFZcwCpmcGCcM+8zNzSCEwHM9Sw4t/FUG1hoDOhXGICWkiSZKYja3tymVyuS5YmN9g8bWDp969lnanZhLl64jpSSOQpIkYXxslFvXr5NnGeVKhbWNTavo0AYhDNVyQNgL8V2HchDQj/qEUUSmclrdFvVKjcNHDvPuu+9SKpUwRiOkIU0Tcp3jSh8jLOG/wKYW8193RJEsVipl4riGHwQI6eAHPmEY8v7ZM2htOLB/icBzifo9Sp7LTj+i5JYwJgejGButUamUGKpXefzRR0mTiB+89SZSC3KtmZqc5g/f/CZTM+O02u2imPHR0/wMDkYrpqemOXr0QS69/QqtdotLN1Z59cxlYi3IVIbjuEjHpVQuMzU5xfzcAo88cpJHTpxgZm6OSrWKkzu4rmsT6eKrvRf0h/YR/yHPpDvnOe80W97bq+wF2HvLcV2U0mij+MxnnuPr3/wOZ98/S5Jk1Oqj9NoNfvt3fovp2SnGxsZRKifLip8rWAMjI0NsbG4Qhn0MxnaiEIP2FWDv7XPnznFrZY233nqTp59+GridRGmtdotNYJUmJx86wvj0DO12n5dffZ12q8HnnnuCsdFRXMehUqlw88Z1/vCb3+Ly5cucOHmSNFNsbG7wVz7/OW5cu8Ebb7zJe2fOsrG1RbkccOTwoXuqKLtvnSmA6UPzPPTswzz2/sN868x3cYSk5AjiPAUhd2ERiEElVN+eh1IKKSSu4+JJa8DrSMduGISg7JZxhMSRHp7jIYQsvIgy+llMlMfEeYw2hkypgvxlh2W1AY0dSEYLOv0u/+rf/Gtu3rjJL/zSf8nJJx+7O7vei480DHB+s88L1zu0FZQqdcqVMrMjdVzXI9EGZQRSCmquoOa5GGC9F4FW+K6kawTf3cgZ9hOOTwVW0rIXH/uIWl1QBXhG2w2J7weAIIxDkC6dVoskjhiftQOqcdhH6ByV3N2t0VrT3mhijLTzVEbguh6e55EbTRiFSNmk3WgwpxYZGh9D5SlJHBN2InR2B1pfCNJM0+vHA71WUdHx7DBfmpHrLq2dHYZbHSZmp6hWq+iwj45CtjsxH9iiEqWKKE4Z0KcR0hqqOQ6kKarTobW9w1hnjvGZGUq+hwpDsiih3U8/cOYMedRFRTEUSY8Q1hvKzhla0+s0ScmSEKOHcF0XgUHnBh127jqWMZDHfZK+lVwOXp7rWoqm1ha3niURWRJhdB3X9+2amynizvZ9g2jajlHG9tYm/bDPyOgYvW6PZqPF3Pwc9XqNjfU1HMdhfn6OC5fOc+DQIZqNJsZohobHCcOQWnWINM04d/48pUoJ3wsolwKmJuxmP/B9JiYnqNVqFoBU3BcDnyanMMQTGPI8JUkTsiyj3W4xNj5F4JcQypDGMd///hskWYrjWsldmqZkScwP/9BnefDYAywvL3PhwmWu31ih2w+ZnJpkc2MD3/FJiAg8h+vXrlGpDllpq1EcPLQf33WZmJzm1spN8gK6IaVDmqXWOLMgpg4UIQKBMbpIugrYQkHeCuPY+qbtNEmTlCDw0Erz5OlTIAyjo6Osra6iszE67ZYtZkQRSRQzMjrEO++9xWMnHqbVaFGrDzFcGyfL64wMD/Pmm29SqQQsLi9Rq5TodDq7tLCPOjzXQ2hBqVrj4MmHKdd8fvDqy/Qv3cQYgef4OK5LkmeoPENmDivrq2xtb3H+wvu8+MLzPHziBI8/cYrDh45Qr9WQzm3Jny7m0gaJ1UeJe98jDe7FIALfI9M52zsNFhbm6fW69Lt95hb2U6nUcGYnuXDxMr/2T36Nv/W3/zYLiwvkWqHz2wAJx/X41CdPc+nSGKVSCSkEtXod13MLUpGg3elQKZf4yle+wtd+//cYHh7m6NGjuwmUKSyLbHPEytgXlpbw3IBSUEYaw/zsDMv7FxFCEMUx7589w+/89u9w6+ZNHjp+nL/8hS/wxhvvcvbs25x9/xy1WoVvf+d5zr5/nsAP8P2A/fuX7un5vW/JlBAC1/NYeHI/x75+nB9cfZdm1CZwfXRRrc1Vbh+ExcNcCIEjJK50KDm3UYiyAEc40qHk+DjSs9KEgkCkyEmzjE7aJc5SMqWgQKqbApUtsKa9dvEpNkbF0DpAkqZ856UX2fnFHX7xv/2HfOKHPoUf+HsL00ccxhiaYco3r7S4FeUk0iXwS9SqFUZqFTJj5Usu4ErBUOBS8yyuM8Ow1Y3QUqIENDLB86spY2XJwtDetfvzEHGW49XKZFGKKQbklcpBaNI4RQpBu9WgsbnBwpFlRMWj02lSHS6R53d3awSQaY1XDlB5YQFtNLp4YCRZjiMdGjtbNLe2mVpeJDOKfr9NKuvoO82cDNaawZMQWGy/DW2540kCSUrS8mlvbpEdWmKxWuKNZgOTJvTTxK5pdxSOc6UxJQmeuI3wF8IeL04hy4lbbVqbO+w7coDZssfb7SbaQD9NPnTu8ixBOzlCDuimFjohHXu4NAPPVbQ2NlhYOkp97CCNzbMkqSFNww+kejYBwDMI5wPHkxDFkCYg3Yzm6BazS4cYGj9CY/sdotiQptHtH7qHYYwmVylhv8+lS5dYWVljY3MHlEIpxfVrN9je2qTX7VIul8mV4sEHHqTX63HyxHFWV1eo1WtsZIorly9jjCDJEhxHojKo1ysMDQ+xsr7KwvwCpXKAsK3v4r0WF7mo3GqlbJfUQJIk5CrHcQTDQzVrHS8ljushpKBarVopexTjuz7SaKanJphfnMMI+0yKophyyWdqcpQsjdnZ2gY0s7Oz+IHP2tom5aCMERal7nk+GxubHDpymJu31gB7H+dZgeKn2GzL20AfYwzCGIzKb0s1BZRKPpVqBS8IyLKU8YkxLl28xvb2DmCoV6uMj45z/twF6kNDvPPuWWbnF3GkQ7vbReDSbrUJe13GRkeZX5jnzNlztLsrtNttOu0mI2PDVlpqcrIsJbgH5pyOFAjHRVPC91wWHnoUWR/lwkaT/MJ1jNY4JRffs3PX0hEobYhVTtzv0b5ymSu3rvP9117myJHDnD79JA8+8CBTEzM4jmspo45z1z9wO/H50zyX7kyWBtdm8GemkFzdKa/d8+n6ixvDw8NIBK1Wm3/1G/+a1159g31LB5icnsZ1XH74h57j23/4LV54/gV+9X/7VX7m7/4MBw4exGiDuuMeOnjgAEuLi4jCxy7Lc5qNBvV6jVa3w9e/9jUOHz7Mgw8+yPr6Ov/3//VvefzUKU6fPs3Y+Jgtyhi7Ax8UbBzpgLD35+zMFOVKGUc6bG9v87u/89u88dobeL7PqSef4pOfeoZ6rY7jupx6/HHOv3+BZrtNu92hH4bUKhXGxkZZXFy4p+f3vnamhBBUZ2qc+NRjLLzzHXpr1oDXAKlK7cA04BfdJSkEnvRselQYsLrSxZGu/SocPGldmROVoFD04j5hlqCNIVfpHZCJgazHOjirotpmsCVFlRdtc8eAsMO3uTK8fe5dfukX/xFf+fmv8BP/yU9RrVf3NuUfYShjePVWj/d2YjrKYByPwHMZCjzqvktiIIqy3VF+KcCT9h9jPLpxRqwUnidJDazE8PJayo9XXEre3oPl4xwWcxojHBfhaYwjrfWBtJQ0I8UubCbqhRipqdRLuIGDkJAmye5xhBC7CZDwXYRQ1sbJ5AjHQRiNKWaBcqXod7r4ZR+v6uH4Dlrld5g+W1PvXCuUo63ZktaAsu0Z37PtH2V5kjpNEUnKUL2GDBzyWNMO4w8Z7aZZinaNPR6GXXddz2NgUA0GlabINGOkGiACB5VltPtJ8ddm9zVmKke5BuPeBlAoA04Ba7HEMoiTFGU83GCIVAkUhjDscrtFZkPrDOEbuPN42gqvtOVvkOcQJxnG+PjlOmku0ALyLKYoU93TsL9T0Ov1CKOYi5cu88SpJ7h0/gKf/syn6YU9oqhHpVzi5s0VWq0242PjuK7L5uYm1WqNXrfP9es3yfMchOHkieOkacbFi1cpVSq4vke/1ycoBfiBX8zIAAWwYZBoW3WEQancEkjjBDSkqb23jBoY5EqkFKjCzkMbq5w4cvAA05OTeI7HhfMXWF9boR92OLp4hMnJcYaHh4n6EWG/TxT26XT6uK5PmqbMzU8xPztDo9Hi5o1bzC8s7T4rfdd6YzmOxCmMQrQofGO0zfy0Umil7UWWEimtTUUcRwhH0I8jHM9DSEmj2eH0449x5dJF4ihmqD7CxYuXOXniJLWhOhubmyRxxL59++h2uoBDHKdcunSVen2Ut995m3KpRmO7xczCHBsb6wWqPAHqH/nsnTOYd/NK1odO+EwtLPOTX/6P6cWKH7zxFv0kxA9cSoFHEoVIYSW9CEGuFCpJWFlbY2NrkzfffIv9Swd47JHHefTRR5mbmyMIApRSeJ5ni8SO8+/9nu7EssPt9U4V65Ux5i4AwF78xYyh4SGEFJy/cJF33zvLpz/9HLWhEVSu0EYxPjbOF378J9DG8Pzzz/NPfvV/5+e+8p+ztLRk5ye12SVq2+6SJMtzzrx/gX6nTbvV5HsvvcTM7ByPnzqFdCRPP/NJKtUqL3z727zz1tucOv0Ep596knp9CAqjXiGkJS8X0lffDxgdGeHW6i3+zW/8BhcuXODEw4/wyeeexfM8KpUKaZaTpin79y1y6pHj/I//8/9Cp9O19gkCFhcWGB0du6fn974mUwCO53Dw9FEe/tqD3NxeYTtq4wqJRFhHduniFgOxUjiAxhEuvmcrVI6wC5grHVKV0Ak7RHlCkidoDEorS+67Y50yBflPGqs11wDC0r3sCMZAc8wuUl26TtGahFubq/zKr/wKt27e5D/9ys8wMTsF7LXP/6zDGEMjzHl1tcdmmJAID8d3Kfsek9USVU8SAL1MEuVmd7PmSkHFtWqrsOpztdnHEYZy4ar9fivnsU7KwbHS3jX7mEfU61sPIGFAGowoEilRFPyxmz5b7ZWUq2WEY4fj4158V7VWaU0SRrc3FYOfxx5XSop1oDieKwnKJYw0pHFCFlsp3WBtyDJFmqVYHR3FEBG7x0YPeGgCxxi8wEV6ForTaPeLvOf2/RdGid0wCnXH8Qq9WLEpF8X7dTCUSgGOI8liRbMb7Tazil9JFsfoXNuGg7CNhwGM4s7XqbRBG4UXeDi+JEsgDm/POA1ghXmaWMmXvH0MBbvXYvABVDq366snEY6VuCVh+0N0wI86BlI1YwztdodypcpTT30C33XptDt0ui2qlRrHHjzGpYuXaLc7lMpVzpw9z/zcPEePHuHcufe5fv26lZBLw2c/+xzL+5d5/oXvUiqXGZ8Y290MD9XrlANbUc2yHMd1cB2JGHQK0GB0UbCT9Hv9AlvsIh2HUhAgHfuzUa+H0gbpOqBz5ubnePjEMUaGa6zcvMXli5fY2NzgmWeeIeyHhL2Qw4ePMDw8QqOxw5UrF+h1E1rtDvMLsywuzlLyfdZW1ui2uwTLPq7jYYymUikzNFTDdQRC28Su3+8ShxF5lmGU/TwopciLOZxyuYTKFVI69Ht9Op2OHUCXgn4c88JLL7E4N8szzz3Lu2fOMDM3yfbOGkna4/M/9qN0ul1++7d+l5MPn+D9M2c5t3OBkbExer2QKIyojoywvbXDwaMHKZXKRFFEvx8yMqI/cpDDYL2wc2MSpIMfeCztX+Jn/97f4//8l7/Byy+/hDCK6bFRwp7HTrtPFEUI1y2ogxKtJGmu2em36bTf4/Klyzz//PM89NBDPH7qcY4cPsLY2KgtzOQZ0nHwXO+u1/Enj4E3lv3s6YEpuJS7BZbB3NZe/MWMaqWClJJ+GDE6XOfHv/Cj/NFLryOAOLYAml6/z6HDR3Gkwze+/nX+xa//C37+F/4Bo6Oj2M66LhIrS71stdu89uprNDbXGRke4plPPcMnn/0UnuuR5TlSCE6cPMnBgwd5/+xZXnnlZS5euMDnfuzz7FvaZxOzokPlSEmcZiit8Vz4Z7/2f3Dzxg2e/fRzfOmvf5kojtlYXyfwA7a3mwgkE+PjnH7yFPsWFzj7/jkCz2N+aoTHTz6I57n3dH/3sfhkDS+Ocvqpp3n/6jl6KxHaaALHsUmTEyAw1hjMWP24Ru8mSErn9NIeYR6T5DkqVxihLcLVGKxlmEHgIKS9cEqbwWwwgyrz4M8tLrkQOBgAO2tlyccKuyuRbDS2+Gf//Ndpbbf4uX/0X7C4vK8AYextzv8s42oj4no7op/lGN8jcCQj5YCJikfFt4XTuOSyFuYW12wMUliNb9kVjJddVjuSTpxgPImPoaHg/Z2U5dESzt7l+tiG0YakVyC6i02xRu/OTtjEQmFMTpYlGK0ISgFSCFSuiHvhXd2QPMuJe/27NhcD53aDXS+0yjFakaYRBk25bAdYsyQli+6U0hmSNCNLMzuob8RuFd8OFYmim6RRSYrOEkqei+c5RHlOqxehPtCaiuLEEgh3FYPm9jEHkj9dEP7SFG+4IIXlOc1eakmm8vZGU+dJkWzal2eK7tGdoTVkmf0dvu/juAKNnY8aJAH23RrSuG/tJ4qTqrl9PCHu6E4pvSvZcFyb+Ea9nTu6Zvc2sixje3ubne0G+5YP8M7bbzExMcni4j4EgjiK2dl+jSCoEJSqkCScu3CJ1fVNoqiPI10q1QqLizN4nsP7Z8+xemudcq3CxNg4/V6PerWC5zgEnoc0FIVAx57DgerB3D5XKlMkUUIcRdSqVXq9HlmWIVQxq4vBkSC0ZnxijE984ikOHFhifWOda1euMjJc5/FTj7Gxsc3ZM+dZW1vn7bfO4Hku0zMTPPDAYfYvD/HqK6/gOobZmUmbJPV6SCMYqtWplCtEUYRCgdC0GtugcjsnmCUWga41KLuJ0lhqLhiyKCRKU3rdDvsWFui1O0xPT5FEFmE+OjpC4HtcvnSBVnOHxk6DqckJGjs7XLl8lUxZimGr1WFra5sTjzxCfaiONoqdnQZbG5v0o8gWM4wmyzLCKPyQ19tHGQM5oytdKrKK8kuUl+r8nb/zM0xNTPLyiy8wWq4y4pWYHFI0+11avT6dfh+welq7r9CoOCfPErq9Divrt3jltVc4sLzMo48+yvHjDzE1OUWlWkV5dr25U87479pTDDzL4jim3W5x7sJ5zp4/j1aG+flFjhw+yszkJK7r4Hnerjpnb6/yFyvGxsep1qusb27xwANHOXjwAC+9/AMajSZh2KPb7VIulWi3Q37s85/n6tWrvPfue/zB17/GF7/4JQujwc5MIgRhFPH6q6/R3tlkZnaOL/+Nv87C4kJRHMgLiald9mv1Ok8+/TTHH36YF198kd/+zd/iMz/0WR5++ASuK6GgeW9vN9nY2ubVl77NtcuXee4zn+Gnv/wfUatW6fdDHNdHOi5xnJJlGcPDQ5TLZYbqNeIkxvc89s2NcmDf1D1XQdz/ZEqAX/Z54JOP8PSN06z/3g47YRNfBnbQ8w7JxMBnQqucXh7SzULSzKJdbRLErlZ94GhvGLi5GDRWry6MnanRKAQSpbT928HGZfe12QegNgIGNEEEXjFE2o1C/u1Xf5O19VX+61/+JR585KG9BerPMJQxXG3GtNOcDIkjBEIKRss+I4Gg7AkSDUFmN8y51vQzQa5t29gFfEdQ9iStvqKnFWVpHz7X2imp0pTlntTv4xrGGPqtLkKZwoFZYBRopZBS7JLpbDKjrHxKa4Qx6DwnC2ObeBXOoyrLiDo90EWCYczgRxFGI0zRvjHKSn/zbDA0QpbkVpZ1+9WRZAqVqSK5GMw3DV6UuA050jmOzhEYPM8awzZ7MZm6e54hSXN0rmxW4sLuAfSg82UrQEZlOCrFFQbHc8BoNls9MqV30dsYyNPoLgmQHiRBRa43mOdPU1BZhEqa9vwBadRDqwzHDXavRRq10XnOoMGkC1fswYpZNILIU02ehhjTsIZWGpJ+G6NzCg3jPQutNd1el+2dLZrtNstS0Om0eezxxwh7EdeuX2VxYZFWs0WpVML3Peq1CstLC8RxzNVr14njhE984knqtTIXL17i+LGT+H6JKAypVEpsrK7ieT6u5yELgqzrSAueMIZMDTYWRRKv7WYjSRLarQ4jw6OsrW+QJSnlchnX9zFKI4XAlZLPPPsMi3NTNDY3uX7tOnNzs4xPTdNotPna175Bq9kpgEwOYb9Pr9vl059+jqWlfeg85cx7Z0iT1G5aClns1OQEm5sbrMeh/TxoQxRFuA5IIagPjVIulel0Wva+V/a+lLmV2AsBQblMtaLY3GwThX0WFxaQDriOYHZmmu31NZyJcdI0oVIqsbO9Q31olLPvn2doZIRnn3uWV7//fRb3L7Dd2AQy0iRhaWkf/X6XtY01ojDE813W1lZptw/uIpY/akrdB5/jUjr2s+wIRkZH+KkvfomFuTle/953ScIepTyh5DuMDtWJwohup0er1yVME7QD0vVRskSuDVk/IowSmo0GZ957l9mZWU6ePMmpU0+wuLTE8PCwTXrEQFFzW7r7x8VgzDvLU86+f4ZvfOubXLt5k34vROCwuLDIT3/xpzj24EO3fToLXPsf91734v+fUa/XmZ+b5eLFq+zbt0itVmVkdIR3z7yPI2FtfZODB5ZxfA+kw1/9az/B/3rjKl/76ldZv3oGx/F48rnP8fDJx1FK8+J3nuc7zz/PT37xi0zPzBLFMWG/j+d7gNglY4sCvmKMoVSp8pc+9znm5uZ58TvPUylXOHz0KI4UdAso0Nm3Xmf15mUeO3WKL335b1CtVS3PAIPnulZubAyVapnp6UnCMOTWygpxnDBWr/D4iSWGxyfvkGncm7jvyZRAIB2HkfkJnvnhH+L8uQu8cvZtizcviHnKaHKd0U9DwiwmzS0W3W5EpN0AFDoTW6nG/rc29uEmJMbYbpbBoGWBDUUwWq6zE3ZJs8xKicTtJUtIiVYGjNotELvSQRuFg2vpRHHICy9/l+S/+WX+q//uH/Lo06fsRm9vgfoPCjs8C1tRSi/NyI21WZYCyp6DLGa8NYZersmK+KMFUQAAIABJREFUD1uY5zRTWYBKoJtqlNLkSqMyhXBBOpLtUBEmOeW9uamPbWil6O20UEkGCIRrmz1aaTsb53i4QZlSqUqpWqOz3aGxsoXrBWRRSta5G8qQpylRq4tKMxAuUttutyrIoL7n4XtlSuUapVKVxs1N+jtdfK+ESXPy8P9h781iNL3OO7/fOefdv732qq6u6n0lm80mKVLUYtqSbMkztmE7iSeZDJIgQC4STHLnm8kgGWSACZCL3OY2QSaYgTFjy9EsjmRLpkSJO9nsfV9rr/rq2793PScX561q0uOBZ5SIpKx+gAbRzcbb3/LWec9znv//97dAi7KnYRynFqGuSyPS3uKhNXZXqnAiHy8MyArBRm+ECUNwPLZ3RyRZDuGT5mI4Ti1+XWPlRezp87B+DNdDhR5eGJDkmp3BGBFVQO6yvTsi0zkhT8zs40HPgjY0pc/syQTpY/0ewhjS8YAiu48UdvIU93bRxSdpiOl4aNfD8mXt/TzuT6fkXj+pSeMeJn6AU8r88niM0QWfdhmjabfb3Lt3D993WVl5xOREg5Mnj/PO2++yvbXJ7NQUjpIkucZRkm98/ZeoRAEYwZ99/3VW1tZZXJzngw8+IE1SBuM+hS4wQK1W5cHdexw7fsKe2CqJERZcZMrsQ9sP27gNDBR5wU4Jaeh2e7QmLFo9DENcxyVNrXlvOB7y3LPPUK/X2NjY5IP3P2B6aprmRIubt27xwQeX6XS6IAWhG9hoCKUYj2OyLCXPUqrVKkEJ1jhw4ACnT59ie6vDtWtXKLKERr1Os9EkDCIWFg/uTzmUchAIglqdIs/J8gxdSv3s+YKV+3WHNzm4vMSdW7eYmppAm5xaNQBRYBTMLy5w79EDnjl5mkuXr/JodRU38NHSMOh1SfMRrzz3Erdv3eb8uWe5c/c+u7ttThw7xptvv8Vo0KdZrzHsD0iS5DP1/ezJC4PAx3VdfuUb3+DEieNc/OB97ly/TKezTWQMoesyUa0wNa6xO+ix1WkzzmPyAoRUJRXNK2mOKYPbt1lZXeHNt97i2ImTvPLKKzxz5iwTzRZ+4IPU+/AbJZ3Se2cbSm00WZ6RFzn37t/njR//mEcrK4xGQ/I8J8ti7ty5xT/7Z/+U+n/xXxKGJ23jX8r9nqLTfzFKCIHveRw9fJjXX/8JvW4PKSRLiwvUqhXSNOHOHdtkjUZjVlbWOfvMM7zw4ku88f0/YevhFWqhyx/8H3do/Hf/Pbdu3ubixYu8+qWvcOjwYWZnZ4jjmPUNiyVvtlpoI8pBhtWBF+XUXQrJ2Weewfd9/vz736dWb7CwsMC9B4+5c+cmK4/uMjs3z9/623+Heq0OBnRhD0Bdzz4vtdG4riAKAx4/fszjx4/tQYHJmJxoUmtOfup78M+8mdorr+7TaM3ytd/8Ojce3iPPNHmRsTPsMM4zMp1Z2pUu7BckgdI/QCnlM+wZzcudghRlarJ9iOmy0dLGyhaQmsCNmKxI1rqb5bUNUtrJldD2JtSG0ott0EYghUSbwnoijCAxGT/+4C3Sv/8P+R/+53/A2RfPPUWn/xT1F0/K9qSX4yynEKqUYGlGWUEncXBy6GfQHud2umgMmTGs9hO6sSQvbAbVYByT5TlaFygDrpGgBa7z9EHyeS6dFQweb5MOx7iej3AMsvyZk0biKBfPCQnDKrVKk6yXIhOoN6bId2N6q+1PTJrzYcJoY5d8mOD6AqkMqhBIbU+eHeXguwGVqE6lUme4NSDwAqqVJoO1LYbrT4JnBYLdXky6M4K8gMixa4SwHgt8D+VF1JuTtGanSR3FnY02eaUOYZN2O2OcPKGFGgPt3SG6m9mQn71bUwrbSAU+MqxQa03SnJ1maATbmx2o18Grs91OiRNNLSgP5IRhtLNNMbR+MKXsJUU5TXJcy7WoVKE+YcmHed5lckZRjAvybociiz/+bZB2euSD8nrSvjRZLreOY69ZqUCtVSVPNcaMmZxxyEcZWXsLnY4xfvVTWRf31pKiyGnvbJMlKVNTLW7cvMnczAyj0ZB7924jjSH0fQ4fPsSHl67Q6XT4wfd/wOLBBU6eOIk2ORPNGtUgZHtjk9m5aZqNOlNTTTY3t1HCIUkSqlEFV0owmlzn+4TZJ9k/EiVF6fkT+xOCbmeXRrNJv98jdAOU41LEKXleEEYRC8uLaOkyHA+5+2CFyZkZbt66xc5Oh+FgwNTkBGma4fk+eZHR71qlRr/fY21thc3NDT788ENarRa1eo1KtUJzosHVq1c4efIUJktRjqIwBscP7Ea9fG4iQBqbdaaFRMgc5TyRK0qlcDyH/s4W3d4uynEIw5BDy4dYXjqI4zhs77R55ZUvEUYVoocrfOm111hdWaEoMlwpWF6eZWNjjcUDB8kNnH3uPJsbaxRZRj2q0O90WV5eRmc5/W6PIs+tN+tTrr3mRUpp86IAz/dYPnaMuQMHaL/6Ba5evcyVy5dor68hkoyG4xBFEZPNCXa7HbY7A4ZpSi4MickQ0sF1PMDQj0f0V8esbW1z+fJlThw9xgvPP8/Zc2eYnZuziHyl8NwAKZz9yZIxlqa2ub3JD3/8Brfv3aHb65BlqT34QOD6PjvtLX70o9dZWjqE47j7RMGn9YtTQghOHD+GchzuP3hEmqXMzs0yPz/LO+++T5oZlpfv0ahVuf9whRPHD/FLv/wrvP/2G9xZ71IJcypBzvf+9b9mnGR86zd+g16vx/0Hj2i1mlQrFQ4vR/R63fIgyWBHFgJjBAUSUarBpITjx0+wu7vLGz98nb/5m7/N9nab17//p6Rpyplnn2eyNYXBkjKzLC99qC5ZVhDHMfNzs1QrEX/87T+m2+tbArgW9GOJ54d/9Qfy/3N9LpopIQRu6OKFPhe++ir/aTzi9T/+c966+QHtuF+iGQuUUBhhyUJKWq793qK/74Mop0t7GnXNnt+i1KoX7I8MjTbsjrvM16boxl0GcV4eLBcYo4DcLqAlJp09sWABqL1Nv8QUOZmB9y9/wD/4/b/P7/+Pf4+Xfunl/ff2tP79S5QSl/l6QKAE48KU343m7k6PzVGA7zoUBkbFXm6HbavTNKc/1naDmOVkuf1V5BlSGtzUkIdVsk//oPxp/TuWMYYiy8nHsZ30OgrhChzPbiQEgAaVC4g1aXdEEg4g06jEoDLBqD18opABslFMnqR2qukIhCdwPFVKs6zMTxQCM8pI2gMyJ0CkBjk2kBj62519nyUYhqPEZk8V2jZU2mAXBgeMQ4FkmBsGcU59HOO7PkoYIGc4GtGPs/33atB0+zEmK/F4RfHkUAgFKLQWDNOCwTijHo8JlFs2YwXdwZBx+rEb2hhGnQ46BSzgCFlOpqRdtnAccD2oVnxcpUnGfcLQ4DuQDXqYdPCJ7yPrd9AJGM8O4vaw7qocorm2h6QSubiqIB53CAON78Bot0OWjPBq7Auvf5ZV6MIqB4YD1tfWGA77TE232Fhb45WXXsZzXDzX5eHduwx6XV7+wgssHFhgbWMTjGZ2do6V1VWuX7/GKy+/RKezg+c4mKIgjcdUqxGdXYd+r4ejXBsSbzTDzg6FNriuu3/6b4z15e5txm2wr8J1HJSUFHlBnmZE9QkcLyDLC3zfYxgP+dPv/4DQj5iZmuGFF18ppz8FBytNjHHsfdTr4QU+eZEihCBJUkajEV1HYowgTTOKXDPojxgOByjHQRtNmifE8ZiiyNE6p8hSpCORRqDzwr6uPKPQxT7QYA/lLaXEVRJR5LTqVTxXMRz08B2Pxw8fMxqMuHTlKmmacfToMbbbbU6fOsnOzhaOI5mbXeC9d9/i+PGjPHzwiJ2dK5w5exo/DNneXOPg/DxSGAaDIa7r0mw2rHcxywk+/X3SJ6u0Q0opcVwHISJmg0XqExM889zz3L11i2sffcT6o8cQj3Fdn8jzmZuYYLffZ7PboTMakRU5mQDpOGjsgU4yGpHnGcLkjEc93r/4DsuHDvHss+c4dOgQtZrA9/fiQBzyoqDb6/DOO29z5cpVOt0eeV7sS6w838d1HTSGtY11er0uruPhed5+iPDTPcovTi0vHySKQjY2N9lt71KrRniebw9UioI79x4xNzPF5sYG66vrHJif5/DiLI8eDBkmBRMVxd27d/iv/pu/y3A0ZmZmBmMEO+020eIBe5boqDIcuOQToBDiCVH3yQGi4fyFF/jen2xz7fp1VldXePz4IROTM7hBnRs37/HssycQQJKk5FlO6LjsdLt26lUUbG9v8yf/z/fQxqAch0qtxeSBM/hB9Kl/tp+LZgqs9CpshiRZzrMXzvP2v/wJrnTKL8TmQmlR2FNpKUvTuJUJWoNvaYwDKBsp+52JMpDXonz3miqDQReGQTIiiXIWmwvc3rpPrrOyL8sxpbfKiKK8koPWdsOuTVFSBnOrp8aQ5jnvXbnI//oP/xf+p+l/xLGzJz71z/Hnuf7ioq6NYXuYIhB4ukDqAl0apNuDHKksFt9Kyy3mXhssdSrPKfKcIsuJMxu8mucZ0veR1YhuZj0v8Omfcj6tf7fKkoRxMkaTk6UxRhtEBioyaOFgCgFegSoEA89j+fghJg/V+egn7xCbMYZi3xcEMBoPyXWKMRZdnBQGkQpEoDFaIHSK8Qr6OVQCn6PPncT4iuGf98lERqFzu9YYe5/FiZU+oS2lDaFtl6EkJCPIYlIK0kENxTStySlc+RBGOXGu6Q3j/VN+ozWjePRECre3gDnlSCkZQpaQKchGTVw1S3NyEqXvQKIZDmLGabHfpAist4qSh5Fn1hvledZCpoEcSPvQ3+qRNrvUp45i8jWSNEMkQ9J4QKX87KSQxHEfXXqtsgSUW0ZslXS/XEM8gMFWh7TZpDF1FJ2vkCQJeFZy9Gk0Uvb92/Wg0+kwGg7JkoQ8yxiPxlz88CK1qEZRGMZxxne/+z2++MWXOLh0iGazzjjO6HR7/PCHPyIej6lVK3ieQilBlqXWQxePqVUidts7JMmYLB3T3UnxPA+DKVHXspRSPgnuRQiko5BoJibquK5Dp9OlElXxfJ+i0HieRxyPkcohzTOMDyurj+n3ejysRPglft11PPaRxcBwNCLXhiCIWHm8xp14jNGCKKzy+PEKnU6HWq3GYDBCKonrKaQLlUpAt9NmY/UxSlr8uTDC4tBLOaNFbWs7wXXse4uiiMgP2NxsMx700FmC5wieK6cp3X6XW7fvcODAPPfvPeCHf/46r776MlmesLu7w9zCAZoT0yTpJbww4tHaOmk84LUvv4KvHFZCn62tLQbxGOV79AcD0vQvhlN/evXx59MegcxRjs3IQREEPvVanenpac4++xyP7j/i0ofvce/WddLxAF+7+J7H7NQE3X6f7U6H3eGQcZyAcNBS4SqXvEhod3cJqyE5OZevXOHy5SssLS9z4fkXOHbsCLVaDcd1KfKcGzeu8d5777K5uUGaZBZ1rQ2u65XSUYdKtUq90fzE4dLT+sUqIWBmZoapyUm2t3ZYXVlj+chhpJTUqlXqzSlqlQoXzp/j2WdOU6tV2d7aIqo2eHa5Qm9s6AxzfuXr32BycorNrescWFjg/sMV0izh0JJtmrSBwWBAUKnsT0/B7vGNcDDYSdP169fxfJ9zzz3Pm2++yfb2FmkSs3z4KM8+c5aoWmMwHJPGCTs7bZSn8Iyh1xviex6ea/gn/+QPePR41U7JHYcTJ09w9NgJC//5lM8IPjfNlBCCoBUyXOliioIi1wSOX6bIm/0TYU2Z/1Q+LCVWN6zLv2fl/LKU9WmKPVf03n/2Xetg86pytgdtjk0v04hqbPe37JWFQCAxWEmGlALDXrChRGtBbuyf7+3YhFZk5Lx3+X3+z//tf+f3/9HfI6pGT09+fsoSAmqeg1YOaVqgcw2jGKk1hdb4fkBqLEYEsOZqXWJhtTUpSgw6zXCUQ61aoxY4UGRQZASufHoy9zmuPMvITI7yA5Tn4UcRU5MzeJ5PmmTkeelVqgrqB1r4k1VG6RjtaAgF4yS290FZaZKhlUKFIY7r4lcqTExMgVAkSYrODcYxqJZHc2kGWfMYb4wwnsFUDGkSf4K2kOQphNKuCZ4Ez8EJFNKBPLObUsdkeNkYlaVUyKjIHJwEpCBOn3iSDIK4yCDEMtpdwFNI30G4wt77OsctYrx0jMoyqibHMwko25SlWbrfrGitybNkb6hlf9mBGdqBOAaT2z+rJJAKl8bccyTiFsOkR6EyklF///VprRnHY/SevM+xTZlw7TXjFEwMeFBNDYVyqc8/y7C4wjDrUSQJo0GHerl2/6z7KWOsZHtne5vN9XUcqdjc3GJxcYHz55/FceHC8+cxueHhw3u88eM3+Z3ZOe7cusV3/uRP8TyXM2dO47mSWzdv8PLLL2JMBsazh2imIAgUq2srdhoUj6gGFTxXgQGlZPms2nurZl9BoVM7TegNUgb9Ac+dP0mjVsf1PAajcQk7KFCuwiCJgoBBr0c8GkP53VYqEVEUkecZ2uR4vo9QkqhSJfQDhoMBw1GM6/osHlxmPB4xGAwYjsb4QcDc3DzNZovtrTZZmlJkCUU6wlHKNvTCelQthMmUcBYDusCUgdfDfs7Kw4c0a03i0ZjhcIApcjbXN5mZneL8+TO8/NIFknFM6NsG8dLlK0xM1Dl//lkwgovvf4jvhSgHurs7vHThLMeOLHHrxm2q1SpJmhKGFYoCwjAqn/Wfj45gz0OllLLnKcYgHImUCuV41OpNDh87xNrqCtcuX+L2tauMOh08NE0/YLpaYZznbGzvst3t0x+PyYRtosdFwb179wkCj1qtxsz0HPfvP2Bnp8077zY4euQoZ86cZjQe8+M3fsyjR48YjoZWiZGlNiYiDAn8AMd1aDSbnDt3jmar9YlMq6fPvl+kEtTrNQ4fXmJ1dZ0rV68xOz+LEJClGZUooMhT1jY2OXnyqPUnG0Miatx+PKbmajbGFTa2uly8eImTJ0/QbDY46ih0oXEcl7zIiYKQjY1tHNdDfQzFr0vyUWEMu50OB5eXaW+3aXd7DAZ97t2+hed7vPzKy5w5dRywTdnt2/eJ44TpmRY7Ox063S5KGB7cuc7t27esP145eK7H6VMnqdfrn8l9/blppgDc0MWkApMVSFMQOhbjaRsm64/KC1MC+wSF1jSCkMJoBnEMwio0EaVec7+J2nNbW/OTMbo0Bltw+jiP2Rl1WGzM0x11SfPEbknKxssYUQK1Cihxt0raELy9jBYlbZioMoo4S/mz7/0pv/V7v83zX37xs/1Qf45LCcGBmkegbMMqHEWtXqdZrdDuDTg41cJ3Fd1U049TkiwjTTOarQrN0MNVkv44YWWnjTaQFprhcEgNTSFcxrmm9Vm/yaf1by0ZedRfPkIxX0FKhzAK8SdbuMqBJEWPRhRSkNcl6sUm6bEIxj7inI/qhYiTIfpja6o/UaX6ymGKYYKQikqlgtds2kn1eEQSJ2ihKKYVzosNiqNV3HAS9SBEpRq9GJTNit2EHJ0OeflYlSQrkI4iqvvUmy5KCoY9i2t3g4ITM9OcnsuZmsjwqm0WZtvMVDzmo48BHgScmos4f6xqg3A9h0o9oNayqPfhwJL+gtBwZq7gxGxKs5lSNNqszO5yeLpBy7MTfErjL41Z9NwUUhiUa/BqErfqWilGYmWEphLgHziGM3eBrWSJJDiOnPEpgjqpCPdH+doYnIlF1MIsUhQ4nsGvuThVKzWUaWEn+RWPYPEocu4FNuNFsuoJxHRAFrTItIMFr//svYpCWKnaxtoqO1tbBL7P2uoG8wuzuA48enCP+fkDHD++TKe3Q15kuL5PtVYhCjy++OrLLB1c4l/839/h3DNnadQbzE7PsrqyRrVSw3VdJidbXL9xm1ZrEmM0rufh+i5SKIS0TY/RpsTV21gPISVFnrNxY5WwOsloMMR1HA4cmOfx2iqzM5ZO1Wo18X3P9u4aAsclr2W0d3YYxymd3V0ePXwIwjA1NcWdW/fJspxatYbjKNtMFwVBGJJmCZ7jgtH0e+uEUUSWJhRpwe5OG4WgEgb4rsJV0v6bpswnEk75Ggw4ZUMlxf7GSRcpusjIspw0STj7zFk+unSFhQNTTE9OsLG2SafXo9fr0GxOEIYBd27fx1WKfreLyCWVepNxNrYkrueeZXpymgfBCnGS0GpNMB6OaDTqDPojev0+rcnJn/n981fV3mbtie9I2sl06al2lMJIg/YjDh89zuLSMi+9/EVuXb/O7cuX6G5vEjoegdHUojpLac5We4f19had/sjuOQrDoMgYjoZs7exSrVaZm52jvbPNpUuXeO+9d2m2mqysrDAajezhU5aVaPXARh0oRb1e59Spk5x75hmiMEQI9W8E/T6tX4xyXY8XLpznxz95hw8vXuLZc2epRCFa52xubFCrHObWrdsoJdja3MR1faq1Ove2UsAwNxsxOTXByy+/VDIKJPV6nay89/LCBu9OTk+xtbXNxMQkUCCVpWEWecbKymOq1TpBELK4uIiUgvffeYvHjx+wsLjI+QsX8DwPISUbG9vs7LTJshTXFzx6uEoQRHR2txkOB3z9a6/xz//wj4l7OWEQsXhg4TODqnyuminlKoKoQjEGo8B3AsCiXAutre6yDAwzFGiTkxY5c9VJxskGmS5ssGfBPu3NNlS2kdoL+DTofTyw1gV5odjst2kGNaYrk6x0N+1GQ1jghBJ7SfblggkUxqJorYTQBpkJNFIotIF2r80P/ui7nHjuFJXap2O6/utY49xQE4KBBF1kjEYjlJTkWnO33aVZiVBK4bjK+uNKD932YESRpsRpyng0RinBaDTG5DnViRYyqjLMnz5QPs+lMbgHm9QmXHRR4Ic+IgjwwggnT6EnQCi8SoWV3h2KrZzGxBzB8TppV6OrkpIcA0ChBJUTMzaEVBf4lRDh+QR+gIp96A9wHQ8VOdzfuU5WL1D1gOhUEzFy0f6TE3EBzNUUr51sMB7HSCGoVDwqkcTzXPoNj/EgwQsNUbaCtxrjFht8oTXkwJIi8B1C9eS1SQSHJjxeO9kiSVIcRxFVXGo1geMohj2HeJwSVgzR8D7h6pgom+WLkyO2c0G9KXGlKa9UyrKmTuM+/zuwJ62LQkwY4rou6aBnaV+VKqtuC8aHqHgTZIuSTNwHP0C7rX2Bu5KKdPIZvBf+Q2vYAEwUoaMI5Sh0v0eWFchKlceygRgfIZAtsoOKXN7DUS6FU2cPU/+zLoMhiWM21jdYW13hzJkz9PtDvnBgiY31Le7euoUpNCdOHOfm7Vs4rotG8vZb73Ho4AFefP4cd27fZ3u7wzvvfsREq8HpUycY9Yfkacqd23dZPvhVsiSlXokY9gf0I59arYbvBxYJXL4W5TjlA770dTqKpYPLaBSv/dKXcByD0RkTjRqOgkYU4GhNOugjlMB1XaZaNYq8YKpZJ81zHKWoN5rkWUaSpjz37Dmq1QpFnhEGPnmR43kumbYo8VazSb/bR2tNtVYjz1Jc16HQOTMzLYb9XSZbTQqdYvQT5aox2uZNKYHaAz8IcFyXJImJ4zGeX2FmZoo8zwj8AD/yqNdrOCgmWpN0BsMyU02TZxnz0/PsbvUJAo96o05n0MUozbe+9Q3W1zbY2GoThhVmZxeoRhU6u21qtSobG+scPXpsH97xWdc+KKn0ku0FUmutkeX0zK3W0FoTBBFRWGN+4SAXXvoCD+/f59rlSzy+fweGQ3w/pxp6zEw26PSGbLb7bLY7DMkwSuIZSXu3Q38wxHUkM5PTpGlGrzPAaE0livB9n93OLlJaCabjKMLQZ3pqkmfOnKVSqZR+N2cfMf+0frFKCMELF85TrYbcvHWbjy5eYmVlgyzLmZ+d5sCBee7du8eVK1fo94f8+q9/i9X1NTw/YDDoo5RiaXkJx1VkWWYHGNIqwfKilPRJget5eL7HYNinVqsDVsre7XSYmJgkCILS52T9l4W21oy5+QWCMMJIZaXLwyGj0Yj27g5BaHMV0RrPdfhv/+5/zdr6Gv/0D/4QjCHwXY4cPvSZfbafq2ZKIKhOVQlEhB9V9qc/NhPGKu01sBfeWRQ5w2SMrkA9iNgZ9ax+XFjjrd4L0ywbKXtyZPHpJdsKO5vSJFnKen+bufosnXhALx4ijNwXEwJg7CKuNQi5p/23fyPXxt5Y5UM0y3OuvHOR25du8tyrFz6Tz/OvQxUUDPKMERLXgMpSdDzClQrylHhkT0IM9vTcFIZ4NGA0iomTlFwXKOWQaYHvBQhfIHwfkyW4Tx8mn+8q8cte4JNlGUFozbKu65IVmZ1QS3CkQEo7ycTkCGFQCvIi/6RHwGgrO1Agihw/iPAcB9d1yBOxfz2pLHlNCQFFjqFACEOapiUpr9xEaY3nKLSjkI6kWgnxHAclBEpoJBolJLK8liMFgeeilPXS5Ln1f+xvarTGdSRGK5t3VInwlbJDdWEQQqOkJZkKCUoYIj+wsh1jMEXBPipH2J8J5VkjrpQCJ4hQfoBwHISnESQI4ZGlBXmWsru5ynA8QEgHhKVh7pUQdlKhvLDUwAscP0K5AUIphJsjTIYRDklWkGYJg82HxKMeIBFKoYsnnq6fdelCMxwMMNr6fmrVKsIYlg4u8fDhAyanZ7h+/QaNepM81bQmJnnzzQ8YDmMajRp5EpOnCWEY0e0NefvdD/j1b36Nb/zqL6O1YGpqAj8IyIsU33OYmphgcnISYwx5luE4FkAhpUQ6Zc7K/pRKsDA/z+2794gij2azxbA/YGpyjnt37nJ4aYlHDx/TaDboj/oM+zlz8/Osr61yePkwFy99xIsvvsDD+/c4cfwYD+5vMj+zTJanRJGHI6E7GhBETZLBkHqjQR4P8B0LXirSHp6jyNIhExMT+I6kOj1JrVqhKDLSNMfo0ousbd6akArl+eWzWCMdRRBGnDlzhiyHdmcXtGb18WPyLLMZVe0+9x+uMDk3zeKBeZIkQ0lJGAQcPXII5Qi7yzEhAAAgAElEQVSkFjx4BJ1hh+npaa5cuspgNOY//tv/CUvLR/j2H32bk9ExXMelXmtYGNTnpJnaq38zk0r+pb9XZaahkIoTZ6osHzvK1voaN69e4sHtmwzaO0RKEngh080JFqcmedTeYafTZTSMiY0m8RVSCgbDIVs7bWam5siLmFq1yuzcHJVqlaLIUVKiHEmjUeP0qeNMTjTs2lHKNp+S/H4xSwjBwYMHOXXyOD95812++73vU6nUkFISJwmNRgM/8JidmaHZSGg26pw4foxqtWIz57KMzm4HIaycNc+1DRcv4TpFYZUHwkC1UqXd3mFjuE6z1WI4HOA4Lp4fWDCFACEFaZYRj0b4gc/UzAyO49l9vxAYDXGcsrW9y9LSElOTE+RpipIhy8tLXL58mdFoZP1gs9MsHFj4zA4JPl/NlBD4dR/l+igjkcKUeNmSyIfA7DVGFNZErXPacY/56iT9ZExalAAJUe6ixBNsutFF2WSBEGU6M7K0VBn6yYDp6iSHJg5wZ/sxYBu3tEgpCo3AIGSJvTAlHl2UnglRWDiFsKAKIQTjwYhbH13n3Beff3oK9FPWbNUnlNa87UYV0jxnsdlkoVUjSxO6qWa13cf3XIxU+J4idCSudMhFwvHZCaSSrHb6jMcj0vGY4XBIHkiy4ulk6vNceo8eJgOkkPieTxhGeEqhswzXtRt7RzlUq1V837ebiL2NK5SNiCihEdpOnhxJnmYEnk/o+ygJaYkpVkLhOC6VShXf99B7lHK9F8PAvqlWa20b9FIG5/ohnuuB1kgcXC/EkY79d8KIiZaVdQmjKQpLmvx4FVoThmVzJBWeH+F5nqVQCgfXCVDSIQh8ojCiVp+gs7MLRlPkCUX+8evZKZXnBfa4xxgCzycKfGyorEK4Ho7j4rouRa6pNVqE3S6D7i7CaPJkL1drz/Uj8PywXEc1fuAThYFdIx0XicBxLSWvKAyVaoter4/sdKyfsWzOPpW10MDW1hbbO1ukaYyrJNl4xMbKCrVqBX95icFgwGAwpF5v8MMfvoHr+7iOQ5Zr4iTjwOICJ0+eYHVzmyx32N4ZcHhpgdFwxKA/xPN8oiDg9MlTVGsBlVqVzY11+t0eUaXC4uIihTbkSWY/F8/fJ+EFvs+z1QpxnIARKOUAgjMnDpNlKSdPHrFRIEKAtM31Cy88hxTw/AvP4DkOLz1/Fs9xefHC2f0GW+417yWzXpTeLa1L8u0eqrjMwsKALjc2rhJox8V1LLFWF0VJ+7c/P3leoPOCXBt0kqEczcLCAhubbQSCWrXC2uNVzp89RaNZ5e7du9y+f5vDJ5Y5/9xJPrp4A8+LOHToABcunLUb/1RTSMODNx8xGsUIKej2uoRhyMOHjyiKnIlWg42NdS5fuszSwYPoQwd/9vfP/4f6i/f33vqzhzN3HLs/kEKyuHiY+YVFRq9+mQd37nD90iXWHz/CDAY0W4qgErI0Nc1ut8vqzhY7oyE5gly5dPI+gzjHdQyjZMzUzDSuUggEfuDhug6TU9PMzS2Uskx7+g9PGryPEyaf1i9GVaKI3/3t3+LDDy9x9dpNjhw+xNTsPMPhkCxLeebsWaanpyyhVEmmp6eo1+u0t7fJi5y33nmfCxfOoxyHJE7wPLdspgRZXjZBwj6/gyji6uXLfOeP/wUXXnqRk6dOkuUF2hg810FKxW57C2S5BhpBnhfkuZWhV6pVCm2oVCPm5mYZ9nuMR0PqtQpZlvLmm2+T5wVB4HP29Cnqtdpn9rl+rpopAKEE9fkGFRXiKb8Uz1lwxD48QtrGyFL8CsZZjFQOM9Umj7ubQCnvw2BEgSmnRiVzys6jjLQALmEwsgAhbF7DYJul5jytqMYgHVmJuBTEWUqhrRFXINDofaQy5YRKG8i1RkpD5IYUpuDxvcc2ZPRpON5PVb1YEyhFJHOELsjSjPX+gNhAFAYUykH5AX7FZrRgDLkpiBMJUtKOE5LxmOF4zDiOEYWFhuTVBp1RAnz6CM2n9e9WQRBQrVTZ3W3jKgdPKELHQzkK/BBVgmb8wENKl/bWFsmjR8TjERLJ5PQ0Ujn7w6lGo4WSiiLTOMrBVS6+6yMlVKIqjnARUhB4PhjByv17jEcjijRHKsXs7Pz+pEsIQaVSpcgLjBY4ro/rhfiViCKJcVyr+XYcB8f1SZKE27eu0W23KYqCWqVKdU/+UEqCqrUaSZIDAtcN8KMqvueRxkM8P7AmW8/FUR6D3oDB8BqddhtjNNV6gzCqfOzTE0RRiM4Ti+H2XKqhbX6SJMORCiENjlAEnofJczpb64x7PUyuUZ5DEAaf+D6q1Qo6iVGOxHddamFAGAYkcYISEiEUnnII/YAiSdkdbjDqdzFG24wc34c9/+rPuIyB7e0dKlEFrTVJZh/6y8tL7Oxu89GlG8RJym5vl0OHlrh84yZLh5d57txZDi4s4irB9s4Op86eotJc58ql67z51rssL/0mq+sbZIUuw54FWZ6SZIrQaFoTEzRbrTKmgfJ+M2SZBpFjkoyiKCgKTZbnsOfCM9l+2LtQErBZVfb/QZKm+x5eJRS5UriuKsmAgjwpwEiE0Ehp6YEYyHVGmmX7r9XIPXgTJVTJNk2ucvB9i8tO0pzxOCYvCqSy62hR5BhtrERM2wmozjJ63R5hpYqQim53gHJcRoMhjusQNZrcevCQV0YDWq0GSkGaJdy//5DFxQUOehHj8ZClpUV+/LZk7sBBqvXrOBsb3Lx+lWq1Sr1ZY23lMctLR5mcaFk55s+p32cPWLHXWInyoFjKiLBao1qf4NipZ1h7/JBL77/LvVvXoJ0S+C6zrSa1akBvNGaz3WFnMCRJR+S6wLiSblFw49Ytsizl1MnTeJ7Nr2q3O/zojR9z7uwzHDt6nMlJC25S0gUsGdl13U9AKZ7WX/965eUv8Fu/8S3+8f/1B+zs7nLi9Blc1yNNM1oTTfLcDh6yPKPb7dpw89k5ZuZm2dzcZG1tnQMHDpDl9tnoCOvT1YgSy29hYEma8+DBA9bWN4jHMdrY9cYYEJ4gzwquXbnEybPnePTgIf1ej8F4TJrlhH6AFIo4GfPii+dptZqMBn1WV1f40isX+M53/iU/efMtPNfB91xefvml/TiKz6I+f80UgqlDMxxcPMzNR7fxXNeip8TeAmqxfEVh9tuYvMjYHnaYq06wNd4lydK9v2mvKUQ53dIlWILSJGz9BVobhNTkhaQ7GjCIYhYbc9zeeUCuNUpKfMclyQ3a5FiIhbJgP5EjUCXlz8IqXOlysDFLlmfWLP+UR/pTlxCGXmEYZTnueIwjJWQpg8GQJEkJAw+hC/I4xqjUBjLnBUViG6d4WLDT7TGOUxwpmWrUaFUCdDImT+K/+gU8rc+sTJnX43k+wmi0KUiSMW7hoPMCcqv7d4TD8vJxonqL9bVHDPp9dGHQeW7R5Xt5P1rj+75NYi9srk5sDI5SFFluISdaUAmrHDlxGhmE3Lt5leFggNKKNEn26Y/GGDzPxfNcTGY3ueNBnyId40iB61o0q3IcqtU6M3MH8QOXq4P3AIEUkKXJJ96v5/l4nmtzffKMfmeHzPdQUuI6ikIIlJQ06i1mZg+gXMWlztvs7dzz7IlsUAiYmplBlIFQWVowGIwR0gXp4AcRRZ6jHIeoUsf3Qwa9DuPRECEE1VoVP/Tt52bslG9mZrbcXAvSvGDQHyGEixEuvh9RODmO4xJGVXw/JOv3SMcxQghqlSphEPJpNFJgJZ7j8Zhut4sfRcSZ9VteuXKFg0sHWFtdI6pWcTyPK9euMTk1xVd/+TUcKbh99w6jwQCtDfVGg6mpSba2Njh/zpKiGg3buBaFoVJv4EYRa1s7ZMYghaDT6dpJpefhewGO8p5spOWeNNxOkdRe+JfRJetDllJOgSw3uPbUV1llhBAUAnKjSQrNONN7J4c4ynnSaJRyPEua0yCs90qXsnRR3ktFUWBQGKHIU4PMc+uVcnyMyBGOayexhUA4AqU8hNFlI6YRo5S1zW3iNEdFETPzi+xubwIK1wkJvSpXL1/nb3zrm3zt61W++70fsLaxwVvvfMi3//A7/Ee/97tMTc/T78Z0B0P8sEKR5bz71tu88uoXkRL6g5jpmTmG49Q+r38OFQUf91ftHax6nijzu0AhMY6PU3M4fuYM8wcPsLX5Mtc+usi1Dz5g/fFjxllCELgcnp9lvijY6vZo9/rEcUZWaDY3N3ArIVeuX0dowfT0JEtLi3R3e3z44UVu3bzNwaUlTp08zezMPK7r4fu+9feVocT/ttf9tP56VRiG/Of/2d/h6rUbvPf+RW7euM6h5WU6u7vMzk4Dwk6KheDGjRskccI3vv6rhJUKP37jTQaDYWmvYB/2Vhhspp3WPHjwkO3tbVqtCdZWNnj+hefJ8pz19Q2iqEKj2cIgePzoIZsb67z2a3+TrfUNrn70Phsb67QmpvAcn7X1dfIiZXpqBoQizQuGwwEfffQRb/zoR/vAleWlg5x79pnP9DP9/DVTQuDVPA6fOkHw7o/wlYfhSSNlTMEe7bz8I3Kd0R33mK20mAqbrGRbsN9q7V3X+qgc6eAqVfqxBEVRkOnMLihSk+mMtd4GRyYO0gxq7Iy7gEApSYBPWghyvddQlbRbzD7T3lMOJ6aXcaUiLjKiasX6DZ7WT1V1T+IKTS4FrueX0iwPVxh83yFNEjzpkGU5/aHN2HCkoB56zNcqKMdhqlqhnWSMk4QsT9na2aSxc5/44Clg/rN+i0/rLyljDIN+n0G3D7kFz7hOYH9mdRld4NimqjAQpzFi1KfaaHHg0DHG4xQ3rJPnOb5vm4LtzU3yOLVeIuHgqqCU/xmEUsjCNuJZlpPEY0yRMzW7YK+f5BS4FMagSpnf5tY2aQHGCfH9EKMzdJphXMsNt94lC9ZxPYeoUmFh+TC9YUJYazAcJxRFgVLWG7qxvkGqBcqN8PwAXWQUaYZwHAzSroLCQTkK13eo1KssLB1mnBmCSt3m1ZSltebhvdtUfIckLdBGonWBzmOMccjyjCKNyVOHypGTLB09QZ6mdHs9+rtboCWddpf5+UXAhuA+un+HwFfEqZV/FaagKGK0lmVAdoIucmqNSQ4cOUGWpvS6Hbq7W4Bkd7fD7PxCuVb+bDdpaZzw8MEDlHJpNFp0e0OKXHPr5h2OnzwFUtHr9xmMYx4+fMSZc8/RbLZ4eO8Om5ub7LbbFHlBrV5namaGI0eWuHv/LoP4y4SVKo7r0ZicJjUwTDLivKA3tCCSOLPNiyM9jHQxygMh7D0r7fuWAnuKKvaAiQJhnmxqpZCl9E/bCaeyzbn9/449EJQKMCVIonwe7YXJG0BY/67EEPhB2QirEshn/x373MOSBhElcVCQ703eyr9T5DbAXknbnNlmyuB6AWmmefUrv8SNGzdZmJ+3Eh8tOHxomb/xzV9jc3OVy5evceHFl/i9v/UfcOv2HcIopPW1L3HmzFl+9MbbTE1PUqtH1Oo1mhOTDEdjNre2+MpXvsra+g6T0wvcvvvQnnr/nIODPt5YCWmVLhhwXReES6FzavUmtXqd+YV5nrvwPFcuX+YPv/3PuXPjFpNhjWalyqHWJMsTk3TGI9Z3d+kmCeOiIPVzXNej2Nqi09llotHg4OIc9x/c4+btW1y6fJlDS0c4dfIUy8uHqNVq1lPpqFIKbUEjUjmfmsfxaX16tXf/TU1N8c1f+wYfXrzE1uoDFqoFN68VHDq0jOO4aFOwtbXF6z/4PnOzcxw/abOn3nj9Rzx4cJ9jx4/j+375LFaQ5mR5RhwnPHj4mHGcMDM3x9Lhwzx7/jluXLnG9s4ubn8AQpCnCT/6s+/yyle+Qr3e4IWXv8yNKx9x48pHvPTqa6yur/He++8RBiE6z9je6JBnKTtbtumqRCGOUqRpyle+8iUmJ6c+0+b/c9dMgdVo1+ZqVL06gefbEz2b2gFla2XYA1MAGNI8YXvcYa42RXvcY5zFCCMsuEIIXMfDUQ4Cs/9AKIzGutEhF5m9thYM4zEbgx0mwga9eECm8/JBIwikT5pL0jyz3iuFzeAQ4DqKwxMHqLohG/0dFifnmZub2X+APq1//6oFPr6SJOMRBoHrKJRXoVmLqAQeQkhGmSbODXVLcSZQAk+B0QWDUUw/iUmGPdLOBqK7ijtYJx2NEOZpqPLnueLRgPWH94jTDMfx8IOQeqNJrVGjUq2XmToVGpOTRPUqOsuQwMFjZ3H8EGOsZG6vuu1tVh7eRRuB53q4XkCz1aJar1OpNQimIoIgYmJ6Fj/0SeIYP3A5dHICN6rjySenOMYYdttbXL30Pn6lQb01RSChUa8SVmrUqk38MCIMXKJKiOeHOH6FpUMnmZ5bRhtJrd7al/gZo9ncXOXqxfepNaeoNZqErqLVqDNZa1BpTOL7AVHoE0UBrl9B+VUOHz/DwtIJhJT40RO9uNaazZVHrNy7S3+Y4AYVJqemCKMQ14uoVQM837c477BKt9tHCcHpC1/C8UMEEFSan5jEtbfWWbt/h/4ow/EiJqemCYMIx4uoVgIbpOh5uFGdfn+IAE5f+DLCDZDCEERNPi2ZX6/X5fr1ayglcbwA4fgcOX6CqekZhuOEuYUFHj1+yKEjR+h2+nYaWBRMTc4wPztPliR8dPEit27fotlqcvDgIu12m8Egpt3tg1J4lSrTc4ucPnuOR48f0e12cByHSNl1KQxD/CDEUb6FjhgDwja1Uglc19nfTAshyhgqgyzhAMZYMqmrLMiiyMvnkLLBl47joHVBpVZjMLSU071JlN6j3+41rlLiuB5Sufv3hxACx5XYnszK/1zXTrekKg8ZhPX5FHuHEsYi1/cmLMozTExMInDJc8PS4SNcuXaZrd0eczNzdHpdWq0pPrp8lVt37vM7v/vbfPWrX2EwHJGlORcvXuNf/avv43oRM7OL8Izg0ocXqVVrdLs9lg8t83i1g+uHhFGFLMspip9fpccnN3uSj/9WqtLHpAXaWBJp7gfUJiY5dOIkh4+f5uJH11lbfcBkpcL0RIPJySaTjQoH5mfY7Q/Z3G6zm4xIipRx7pLrkLRj2O61EUAUVXH9kOLuHe7dvcv09DSnz5zmyJEjNJsNXNfdD5j2pMLwl3/WTydWP/8lhODAgQUcxyHwFccOVrn68AE72+2SoF3wxg9fZ2d7h9e+9jW++OrL3Lt7n+bEBN/+oz+kKOBXv/lrIARJKV++d+cOw8GQ4WDE4uI89XqD02fPEEZ1Tpw9i+sFuI7D3RvXuPTeW5w9/zyHj57EUS4Liwf50te+yaV3f8LM7CJCKs6cO0PS7/DBn/5jphsh/y97bxpj2Xmf+f3es5+7r7VXdVVXdbMXNtncKVK0KHEiZQzTdsaAt0mQxPBgggRIPiSIv2Y+DhJkksAJkAwm8AxszGi0y7ZsSea+NNnNJnvfl9qXW3dfzn7Omw/ndlOSZSexIbFF8AEKfRsFnH7vvW+/7397nme1LWk1djmwMM/v/uPf4n/7X/93XN/n8y88j6Z9sqIqD2QyhVAIjRhby2EpOuKeb1QSp12eJB1FEDCugkmEGtEadpnIVpkp1lnr7KIIFW18wdy7sBiTsRECVaRkdVUVEMlULn1Mzu26fcp2gUqmRGPYQsh7pE2J0FLfED8KiWOJqkiyRpbl6gK2arA32KdaqFKw8/cPyM/wd4OugqEqIGOiKMBxHeIkoTfoo6gahUyWoq2hSQmJJI5c3GjIyHdwnCHBqIsWtplil6i1S78TE4kCFllCP/ik395n+BsgBAS+TxD6KIoOAobDPrZtgcijqgq6qmKYBvlyGTufY9BsQRyhKJIkCsbFlo+DgSBIRRpU3SBOYvxhn1whl+p1qil3wLJsCtU6uioIvGDcCYDId9Es835wIaXEcxyGgx6qbuD02uj5XKqANy6smKaRznPrJvl8kUK5Sr/bIo5iFAXi+GPBiERKfNfBHfYwbRtvKNLnRSmfU1O1cbKiY5k2xVKJTL5Ar9smSXxUkc6i34OUkiCKGDku3XaXhC6ZXB4/lJiWjmFnKU3MpCOJmp5yYaIQK5MjX59h0Nr7MW6KQBAlEteP6LVbSLpkclmCUGLY4+fVZ1AF6IYOIpW71SybYn2WfnvnY++/nwM8z6XX67K1vc2XXvoKtYlpqo8UOX/uHJpuUK/W2dvbJZPN0Wy12Nja4rEnnmJmehrbNGm3mnQ6XaQU9LsDjh87wZ27q5hWnsNHptjY2KJQLIFQMEyLIAhRhEoQRERRiG6YBEFIGMVoapDyNMMQTVWJxuOVhqGjjYNXTdPwHBfP90hI5YVdz0PVVRQUVKHgOu797lEYBtgZiySOsGybfn+AYRhkczkC30c3dISikiRxqkjY66Umv2E6haFqGvuNBrV6nSAIkDIhY9sM+gMq1Qqe56AIgWVZeJ5PNpvD9TyCwL/PrapUaximgRQSQ9PxXY98Jsf+XpP33j3NoyceRtNSxa+DSw9x+colPvzoIi+//DKnfvAmr77yFgsLcxxYOEC70+H7f/l9nnryUeYW5olcn9HIRcYwOzOD6zisHFqh02nDpySQ/8mE5J6wjeSewWlCkkhc1+fChcucPv0hjfaQwIsZOPvsDVqUejmWZmaYn5pmabLK0dlpeoM+63sN9rp93NGIOAhxlbSIHAYSZ3SLerXC3PQ02ztbbG5vUK1WOLSywpEjR6hWa9h2BkWo6XipEPfXeq+w8tPW/xl+8TAxUUcIiIRBrNhMlUd8cOZdpmbmuH3rJoqi8U//y/+KSqWMoessHVzixCMn2fyLLb7z7W8SxRFffOkldhsNRsMRjd09gjDk2NHDzC8sMBiNyBfL+GGIopkEgce5989y/cpFTjz2OE89+wLi3hSHovDEM88ReB6n33qFk89+nuWZZS7dPsvRBQNNNzl95Q7zC/P8wR/8t2iqiud5zC/Ms3jgwCf9UT6YyZQAsgWNMAkp2yVUVSUeu64ncXJ/rG4sTnT/P3cYRewNm6xU5xn4DqFMSbfA2KcqrQLGUqaKX6T+UMSgqQmBjNO+lxQEUchuf5+Fygyj0GUUuPdXpyoCS+ipilcimStNULdLaXfMH1DMlCiZeSzdJJPJfHbo/B0hAFORZHVB0NonarZRJ6bIzNRRTAusLCQmRSTzxojAbdFuf0jodQl8j2ToovgBxDFBHKP3Eioj0L1d+qMQghc/6bf4Gf4WxEk63jca9ckXymQyWXTDQCgq2pg0DZJRr0MU+ChCYOaLSBnhBwGWnSH50eBdUYiSmMhzsewsuUIOVddQdR1N1VEkIBOG7X0MXUu7LLZNEKQjbFo29xP0R0GpMkEUhqgZUBWBoavomoJu6GRME0RMLGNcbwg9iZQR2WwOxxkRh9FPnA2CfLlG6Pso2RyaqmAaGtqYM2WZOoKEKAkZDQfIJEIhIZvN4rrumNgr7wc/7sghiSWaoSFUE03VUGSaHGoKhKMBimmgjTso3igkjny8bhNNScnE9yClxBkMSOIE3bJA6Gh6Or6mKAJdEYROD2GYaFkby87gjnoQJ7i9Jpqi3u+4/Dw6U6qhUa3X6A+HTE5PMT09TxQETE3PMjU9w7XrV5mcnKZWqbF44AD7jX3+6gff5+VfeZldP+D6tWuUSmV0XUdTVWbn5+j0B0RxzNraBppuUiwUMTSddqvDcOjQ6XRwR0O6vQ5RFFOr19hv7DM3t0Cr1UTXVIqFAr1uj8mpaTzXx7ZtKuUSw9GA6ZlpHNehWq2i6RpxFDExOUWv26VaruA4Hr4fMFGfoNlqYlkWjufS7/Ww7SyDwYhMVsPK2WzvbLG8tMju7i5hBHamyO7uPpMTkzRbOxi6im3mWL29zuzCHM12k2arx/TUDGc+OM/hlWWGwyHdzipHjh3ljbdPsTC3QK/Xxvcdjj98grt31lhcPIA3cum6XQaDLopIODA3zeLSIssrh5iamaHbHdLrDrCyOe6u3sVxA44dP8ZoOEA3NZ586knOnDnLrRtXWTk4y/LyMufOnsO2LUbDASuHltlY3+DGjauYmsYTj538me+fTwpJkiBlQhiGSBKCKOLqjRu8+tqbXL12myCSxJoKcWo14PWGKEYbNwjxfY/DBxZYmJ5ibnKa/shlfWeXzcY+TcdHKoJQjfAY4gx7eJ4DwMTEBJqu8t0//S5Xr15hYWGBlZVDzM0tkrGz981/xTjp/0xW/dMD0zSxLItypUqslZG0OHvmPeJEYX7pEL/y8ss8evJRnGGfMAgxDIsvf+XLFEolvvm1r/Ldb36D1Tt36Q2GGJbFzOwspmmxcGCBKEpot7vEQsV1He5cu8L1i+dQVMEXvvLLWEaWzc0tZmZnUVWNWEqkUKhNzeGHARfPvkfeMjkwIVleWOGVt66TCJNnn3mWo0eP8tV/91W6/T6fXzxANpv9xOPsBzKZAqjPziCNiHK2TEY3CaLUgVkikDI1z1UUBaEAUpLEqYhEx+njlyJq2RK7wyaJFPcDDGVMzBZjDyrJeH5cUVBR04QqiNJRDKnSdYeUvBFT+Tp32xupTLJQkEJBkTBh5Zku1lES6HkDwiRdbzVTQlFEKi0bP1ieGL9osBVJpt8gPPUqg+tr+FYWc7nCgUMmUp9EP/A42ZWHkOaQ9Rtv0nd7xL6Pokp0VWImkkwnJGo7yNYaQo4QlWnIzqJ+Ng/+wEJKCKMQ13MYDbrYmRx2JsOYWY+ujv2cSLtQcaBgZPPkSlVGvRYQEwU+SfJx9ycMQ5xBD0VRMa0MumaMHRTUsbGqQAGiwENgkCtXsfJFonabJAwJPDf1rrtvCxWjCEmnuYdhaJSKhVR4WihoqoKRMQl9F1WA740QMjUeLpaq+IFPPB7HUlUVkoQkTscI9/e2yGQzlEVpnBhJNF3FzFhEgY+qgO8PEUTY2RzZbAHf9cdk9nHnXUIUhYRxhGbYZLJ5wihi5HoUCmNH1jgAqaKbFnauQOj2URSVJPRRNPN+J6RQ+kYAACAASURBVB7SMzQIQsI4RNVNbDtHFEY4zvh5JMg4REgdw7QxM3kCp4eiaSShh2pYqXZ3+u3ys06oWp0udiaLZdk4jpeaNFsmlm3x0flzHFw+xDOf+zyTUxNM1Cf4peefx8pkWVtfJ4oCJqbSJOvq5cv4gY8UCXPz0+TyFn4wolItkstmOLSyQiGfxzBMsrk8589f4NBDhzl9+jSKahCFCR9+eI7l5WUuXLzAo4+cYGdvn529fRYXD/LRufOcePg4O7vbNJptQHDh/CUmpya5fPkSS0tL9Lsdet0uM3PzXLl6nUptAt8PaLXbTE1NcfvWbWqVMqZlsbG9w+zCHJtbG5RyOcrlMhsbmxxYXGJ9bZMkltQnqmysrTI/N8deo4FpWZimSWO3wezcAt1Om/fePY1tWTSbTU69f5ZWv4eMTzMzNUGn06LfDzB1i9PvneXY8aMYhsZgOGAwHCJFOlrZ7PTI5ouoXszNuxfRNJ39dpfX33qHOPTZ2NwiSmIWlw9jZfII0eb6jbuoioYXQewn7Ox3sHJVFFXFGYzgR7rDnwbIn2jVCiHuqy8iYPXuKm+//Q5nPvgQz/dRldR7R2g6EpVMocjiQ0eZnawxN1HH0FX6I4dszqZezlGpF1jqT7K61WBzZ5dmf4QvJa6SKkSCYHt7h0qpiK6r9Pt9PvroI86ePcvCwkGOHT3O4cOHKZVKP2I+neLe679JCv6n/e4zPGCQqeJot9Nl4OvstCV7jRbFcplypYKu6cgkxnFGRGFEuTZBPpfjiy++SCZj8a//1b/i3XfeIJcvUixViOKE57/wBXZ2G/h+gB8n3Lp6kYtn38fzHB5+/EmeeObzFMsV4jCk3dzHc0apINJ471uWzaGjD5MxLb7z9X/HY0eK5DIWgcxRmqpQqVZJkpgzH3yIEHD0yEMPRIL/wCZT+XKJTMnE8zLUMyV6bg9FESAVFFUdS7+mVdYw9oFUDSKMY3YHTZaqMzSGHUIZj8m1oAkFKVLybZykEhWRTFIDMlQUmSBEfP+elxJ2+00O1ecp2yU6Tj+dhVd1pvI1LE2n7/YJ4whFUZnIT1Cws+hqSuREEWMfEX5eIlafLggQUUTzozOsFDI0DkwwbPTZv9Ug2oe57E3qNy9x4b0F7Ok8I9/hbmxDq8f8cpaKGVLaG5CzSriGS1cXFBefZ+GJL1Ftd7A/QU+Cz/C3QwiIoxBdt8gVKoS+TxwEkCRogIwi1KyGlS+hqRJdU0nikGCYSoWbmRyR5yJ/hKseRwG5fJkwigl9n8B1ydgWmowg8tHzOaxcHiESNE0l9j0CkZoBW5adckWSseddktBrt/E8H9UwEYqa+vAIQYLE9z1GvS66rmFZGQzTJAwDkIJ+t5PaKozJ/ZBWpFuNXfwgwLBzKKpGlMQkYqyS5DqM+gqmaWJbeVRdSTtRScyg10U3jJRR+iMcLCEUgsAjjhVsK0McxWP1trG/jKqldgJxSOINMa0swkgTwDBwCQKDe9bkjEchA88nSgSWlSGOUpECwT1lOh1VM5BRgAwczEwWVJMk8Al9b6xe+PMJhNuNfQQKhWKJJEno97tMTtTJ5rMoQuXRk49jmhZXrlwmjiVC05ienSUIY/zAxTAMRo6L4/momka720dTVYbDEbdv3WZ+bhbT0LBti7t37nLzxi0SKalMTLCzt8/y8kPEUYJp5qjXTFrNLktLh+j3HWr1KTRNJwgiDj90lJHnY2fzDIYucRRjZbK4bsDhw0fxPY+snccybHwvZPHAEk4QglCZm5tHUxSeefpJXNclCCIOHcqTJDFLB5ZQpEKpVKaQr+L7ATPTcwR+QBC4VGt1OoMBmmkhpYIz9NBUk/3dJooAJ/LodQc4nkdvtEYUJ4SBZG+3harC5uYrIFOR9TfePIVpqQR+wPVrt2i2O/heiFCV8V5Lxx/jJCEMI86e/QjT0NAVFddzee/0WWQCo+EIFFCERhxJTEvjjTff4cDCEkIRjAZdDszN3PdK+jTgnl/dvaRDURR0TSeKQra3t3nrrbd4/fXX6A/aqJpAxB8HErphsLi0wNTMNIcOH+aLX3iRqfokO9tb3L19ndb2JoqSULXK5As5lmdn2Nrb5+b2NjudFs6wD8LAB/yRg2GZtNs9crkck5OTbG1tsLG5xrun3ubo0aMcP/YwU1MzZDKZ+95U986bVIqd+15a9wrYn+HBRrvdxvc8PD+g2enR9VTCWCJUnST02d7Z5qEjK9jZLEKmirFxkiqHPv7Ek1y+dJmz779Pp9vG8zykjLl5/Sonn/ocYZLw+l98l+3NdQ4fP8HJp5+jPjmFpqYJmkBQLFXwghDdFkRhRLPRZKy5zfKhI/zwz77FG6d2CSOb6eUn2L1+nXwuR6/XZ2Njk1q9zsqhlQdirz2YyZQAM5dlZn6SnY09pgt11rp7qZCElcrMRlFEksTck5kNIx8pIyQKbafLTGmCmWKNnUEzzbNEKkeckPITGP9dJPe6VBJV1TCQhEmQEnKFwI98dvr7TGSrSJlQtPMYQsWPfPa9LlGSUMlVKRp5oiTE8Rwylo0Ye2pkc9nPEqm/M1L1K98ZsHVnFbtYpDw3QUY3eOGlz3Pn6nl2t+4Q+y0ajU2YqjOXj2irEa19h6KZx6jPc/7SB0zU6qyNdI4qBnfPvYtWyKMYT/6dViWRPxYTjjVQfqRiKsaGmHKcR4v7e+Bv2woPwoHwICGOYkbOCAXByB2QyxeoVCew7bRDJYXAyuUgClC0dNzMcx0U3YQkwneHRMHYJkFKwjDGHY+2OP0u1VqNcnUCwzRJEGiahV0oEnkOmp6S+z3XQdNtZJLgDfvEUdpplkic0QhnNEwFARJwPQ/bttE0HZKYKAwwTYN8qYKmaQyHXUCkvC1VIwz8cTCSBh+j0QjPGWAZFjJO8H2fXDaPpuokSUwchagZm0KpgiJgMOwik/QsVDQN3/fuBzeJlDiOQ6vRQNMMiqUKtp2hVpvAzOZQzAxoGlKIVIkv8FFNG7NQhX6HKIzGcvESMQ6QRqMh+41dNM0gX6xg2ja1+gRmNotqZkA30ueFIZHvoRgWmWINp9ciCiPCIPi5cabiSPLoyccZjhw0TePxxx/FcRx6vT4zM3Ooqs75cxfY29slXyghFIXrN27d5z4JoeAHPjdv3GR3d5f61DRTU1OEvke/10VXTDbWt7h46Qo3bt5CCBXLtAiImajV2d3eRaAix53HTrtDcq+wJwS+FxIEHq7njDlLEscdgpTk8jkcx2U4crEtm2KhgOMOSUhV9vL53FisAgQxjjPENrOYlk0sx9MXiiCJFSqVKoHn4ThOqsgnBFIkICSSNKGO4xCkxHVcdN1IxzZ1lUazTblWw/Ud8oU8BxYOsLe7w8bGOkEYkSSpYXZvGKNradLd6w9xvYhCoZAWLaMQKcHUUvuQWBXYto1hGAzdIZmsDVISBgHlUg4pVeI4ptvp0mn20ESCECqfe/559nYUZmZnU07epwj3xnL9wEdVU4GSbqfD6dOnefXV19jd3SWbzaGqGp4X4Hmp/+XERI2DBw8wMzPByUdPML+wiG3msDJFpmbm6XVb7K6vsrl2l6Ddxs4bLBkmtXqZ/cYeq9sNttp9hr6H56em2q7jMhoOabVaFItFpqenGQ5H7DX2+Oijc6wsH+LEiRPMzs5i25n76pP3/vzJxPBH3+NnePCwu7dHEITMzswwGPSJkpS71G61WV1bZ3ZuEdf1MQwDAcRxTJKA0FIO7+LSQQ4sHuT2rZsMBl0uXzjP5p1bHD72MKfeeBWhKPyj//j3qNQnUTWNOJHEUap6KmRq1zDyPQLfY3+/yf5+k0qtQhhGKHGC43mps0luFqnbtDttLl68yES1SL/Xp1IpMz8/90l/jMADmkwJBJqp89Ajx3jvrbNMFutMFir0PGfcgBIYuk6SpAcv6MQiQsoEKRLc0GOju8vB0gz7ooMbpwGVqapjWWRBLNNqsKqkZmNCUUliiSoVouSeio2CrRnkzAyVbImcadP3BnSDITESXTGo2AUs3SBKolRhEIlMBKGMQfKJmoh9GiBlwqC7z6C9RmdPpVg6SJLN8sPvvIbnO5BEPLHYw9oecGfTxqqWmc6aWPGIxeocRs5mfvEgaDmyQ4Url3bQE4+JpRLu0Pn/uZZ0V/hxQt+LaHsRTU/S9gL6foKXSCIpScbqjqoQaEJgKKm6YEZXyZkqpqaiIzAUsFWwdQVdUVK5ZAG6ItDVNDgRAtRxN/XH2DWf8stJStB0g1p9kiQIoVAka1iMuh1UUoGHYOTQ3lrHMDTMjIVMEkajEb12h1ZjB1VRWTn48UFrmDa12lSq+lcEXag4vR4qBXRVZdhtEQcemq6Szdh4gcdw2KfTaLG/16BcKfPU0yfvr69QrlCpTxKGEbptoJkarueRT2KkuFd1jmk199A1jZEzIpaS1dVNuq0GBw7McvDgIoy9f0q1OuXaZBqkaiqqquG4LplMdvw8iMOIVnMPAYx8hzCM2dzaodtucvzoYQ4uL47XJzEMk8mZBZIENEVHkQLfc9MkLpGpn1CcEPg+qhDgDBk0G7T3d+i1m0zPTHLk8NI4SJIomsHkzAFkApqqogKB5xJ6GSxbIpKEJE6TJkVVEd4Qt71Le69Bp9OgPlXnocMHkFL9mWsIWJbN9Zu3OHL0GEHg8eYbb3Dj2k3u3FnlmWeeZaI+yc1bt+j2u/i+y8zMDJqqc+3qNZrNFqqqEUUxUZCqx7UbHdr7bQr5HJ7v8Zc/+CGvvPYGmmEQRBGqqlPI56lPVHj6yWf4wV9+n9HIRTdNDNMkX5K09hvERFimTT6TpeM7nHz0YfL5HB+eO8eXn3qRqckprl69Rq02wfzcAu+9/z5r6+vMzE2j6DrDkUNrbw9QSCTMzc0iREy5WGN3e49MrjAuDsJg0MNzh+QyWQxNIfBdJKDrKo7nEkUxvuewsLhAsVxmc2ubSrXK7Pw8pUKRd987zeGHHmJiaoK1u7dZvXGDF7/4Jb727/89zz3/OH4Qks1m2dvd5uaN60xNTDI/d4AEqNVr3Ll1g421dRIZEct0z2Qtk4PLB9Eti3PnzhH4ASRpJ1fRNMqVSTRVoVjI4boDjh07wuFjJ5hdWOLQ4RWOH15OTbs/RZBS3jdVDnyfMAq5cvUKr772Chvr65RKJSzLxvdDhFBIEh/TtFg5tEyxkOfo4YdYXFzCMjOoqo5paaiagZ3JMzk1z9JDD7O3vcnqjes0N9cw4pDpap18tsD0wGGv3WJnr0Fv5BBJiTRUokgjiELa3S6mabCwsICmaVy7foXrN64wMTHJw8cf5uDBQ9TrdcIwRNO0H0uufvI9wqf/3vpFgpSS1burxEnCM888ieeHnD7zEaqqEkYhUgiWVw7SHwzJ57LoupYKkqipRytxzOTUBJXaBJquMb8wz7PPf56v/skf88r3vosQKv/hr/0G2fEEUBimHWUBCDU1eZcCgiBg5+oVNjY2WTh0GC8IMDWNcx9+wGDQp1opUSiU6Lb3kUnC6uoqf/VXAWEcUa1UqFQqn+Cn+DEe2EhfEQqLR1aoFPL0Rw6LpVkuNe7cnyVOO00KUkhQUm8EP/RIkhApVVrDLjW7RNkqEIzaACnBbZwkIe4Fx2O3eARCSZBSwdYN8laOWqZE1rBTmeFhAy/0iWWCpdmUjCyaohDLGC/0MHQzNd+75xCvKOiq/llX6u8JXdewdJVSsY7jBFgmnHz2JFsb26zf7JItaPh5g5kXT3Cwcphhc5V8tI/nmFy9cIvCRI2u49C8eR0x8EAV5PMFRi0NRfy/X8r3LgE3jFnreVxoDLnSdlnv+TTdkGEQMnR9wjjBCyKCOB31AoGhqWiqlgaemoqmpa91TUVXVSxNwVQVTF1DV9PXGU3F1hUsTcFQwdZUcoYgp6lkFCiZCmVToaALioZCRlfRlY8TrU/LZSWlxLZsws4Q3Y3QIiB0URdUMtPTyMij2+iyMxhg2Cb5UgFnOMIPQpI4Yf2jy8wuL2NoH1exbd0kaPcxA9C8BLnloh8xsCfrRL5Ho9kgdF3MXIZcNku33UYqAmcwZOPcdWovvXjfgwUhyBYqRFqOASrlQo75yTIZ2yYMAjqtDnEUYhoqhmUhEASBz15/xF+dW0VB8k+mZ9JLifTcyBerRHqeUaIyVa0wWy+Sy9r4vker1UImERnLwhzzRoIoYH2/z6nr21gKrBw+ct/TTlEUipUqM1PTaWCVzWKbNqZICPot9lo7JFGUcrMmphjIhKs/+CMit4/rJOjVeaZ+/Xfvr09RFSqVCjMz06iqjmVnyZgWlpIQDjrstXdIolT0ozw5DXHIte//a2JviDOS6PVZJn/9d35u+8fKWmzvbBMlEdVqhUq1wuNPP8EXvvQlHjnxKJ1Ol899/jmK5RLdbod+r8veboODB5d56823+L3f/z0UAe7I4Y/+6N/gjHz+6X/xT8iXCliWyQdnzvC1r38LKcHzPEoli5XlJR46vMyNq1epTUwiOl1anTZ+FBLFMbWpSRZmp/nSF79ArzNA0zQOLi8wPV3n3PlLFIo5KpUaL37xJb7+ta9TKhf50ktf5LXXX+epp57h9t07HDlylN3NTd4/fYYXv/QSt2/fYGZ+Dl0z2dz8HrmcTafXo9/r8dTnnkTXDZI44Z033gEZE/gBvu9hZzIcf/gEaDq5UpEbl66Sy+SZO3iQ0++fYX52BsuyOXP6A0zbIIlCIsfjgzMf0my2cT2f1dW7LMzPcejQIXrdDvWJCW7fuUmuUKTZ3KOxs0OpWGT58ArnL13i4ZOPks8XqBTLXLt4hW6rz8z0FJ7rgqXy9LPP8siTT3L92jXa+zvcvnaJTEbn93//PydBZ3ttg1PvvMWxh4/+3PbRzwvpyFyaiKytrvL6669z88YNCsUCqp4m9oaho2kaYegwNz9HtVpheXmZo0eOU8iN+ZWKQEnS56mqDqpGrlTBzOeYX16h29jjzrUrrF65TtDpUtNs8qbBVCHPfr9Pq9uj2Wvjez5BGIFQ8QODGzduMFGvU6/WyGQy7O5us76+TqFQ5shDR3j00ZPMzEyTzWRQ7hV+ZJJ6oY07b/fGAj/jVD0YkFLS7fWQUlKrVqnW65w69T62bZOMEpIowM7YJElMfzAim7ERloKupx1ICWRzubQwpgja7Q4nHn6EzV96kT/7zjc4+ewLBGGI6jhoWqpamvraKR+HxYnEHznsbm6kRWNNYBoGse9x9v23xoqnBvuNXTwvwDJNLl64yK2bN1AUhWwuh/KA+Lg+sMkUQHGqxvz0NO9fOs9Uvk7L6bA9aMO9MSuRXvIiASGMVKkrClFViR8ErLd3WKnNYWs6QRKjIIhJiGWMioqCIBq71itCoWAXKNsFMoYNSJqDNruDxtjkUMHUbHJWFiFlOv897nghBVEcIZAkMiYREaphjf0aPj1k2U8CpmGyuLLC2Q+uoGg6I3fAh6feQ1dUJrIGxw4vsrPdpmPX0DM2peEQZW+dO1tDygWd1laT7R2HOgqFWpHy7GESw2Cj38UP/mZxkHuH/SCIOLvd543NHhf2+qy2+zT7AwaOj0gSLEVQ0FVqts6UZbDv+YSJRFcVlFghRJA1bSI/wYtiXAmKpqMoKqquwXgvJUrKobkXvAoEqAoIdWyWKdAUgaFr2LpKydaZypos5HUW8wZLeZ25rErRUNGUj2Vsf5Gxduka7A5QUIiGPkkkKc1Mk8vniEWCUFScvoOmW5hWAcMoEgQ+7fYeSiRpn71G+/YG1akpkjjm9ocXUds+cRASj0ISVUdBJZPPEYYBcRgSuiG6YWHnyyhajiD0cYcuDD12377A4Hfa2EtZ4jjm2uY+Vxs++26EbugcP5ihXCyCELhBQiQ1pBITxuCGCZVyHTNS6XoJbpTw2pVtfs0PsCwLPwy5stHm2p5Lx4+pFPMcKxQoFQupPHIoiaKQBEkYSUYhTNanMYbQ8bcIE423rm7zD77ik9M04jDE29/EuXsOUZhEnzuEWSxRKOSQgDOMCfodBv4QO59HQRKPAoa7W4TuACXxGdy9TBz+KopqE0UBfnObYPUCSbaOPreMWSyTz2dJkCQDH78/JPZcMsUCJDHxyMdpbOO7PTQcRmvXSKIItJ/9mJZhahxYmiMMQtbXV9nd2eXosWM8fvIJEikZOg6GZQGCyckJep02w9GQO2trLB86QgzsbG9h6yYv/+rLdHt9Nrc38ddCer0uigTPc/jv/vs/4Gvf+Dr/6D/6NZ5+8gn29xr84Xv/F4adZ2+/QX/YR1VUnnv+eWanp9jZ2OR/+h//BYqu85u/+bts7e5j2hbf/NZ3qVQqJEnM8sohFN3k6vUbvPXmm0xMTnHt+k2iMOLs6TMcO3qMmfn5sY+WxnDooesx+/sNnnj6SZ743DM0G00mZ6bo93q8+9bbqRFvkI5slut1iuUSQ9flzq2L3LpxC4Tgt/7x73Dug7O09xq09nbZ2tihWq2QyJhnn32GS+cucPniBUCO5d91RsMhjUaDZrtLpVId+5hpJDJB0VR2my0eeuIxDh4/zurOLsrOPrVcgb2dHeZmpgmiEEyDF55/kd/+zd/k0qVLXL54kZvXr6IkDuXi81y6cIkPP7rKuQ/OsHhg5lNjJPsxv1ESxwlB4NFq7vHO229x/txHmJaJ0NT7HLFCoXhfun5mZoaZ2Rkefvg41Vo1VTkdqxULRaCpKnLcIVI1HS1JjcvtbJHS5BzLJ57k1pXL3Lx4ju5uiKYKspkss9U6rW6Hvf19Gq6LF0ZEbkziB+wnkl67jQSq1RpT07P0hkO+8e1vc/nyFQ4uLXHy5CMsLMxh2zaKoqTdKkVP/avGd9tnfKpPHnJsUxGP92A2m0ERkl6nxeTEJJ1el7W1Vf7ye3/GyZMnOXTkGCPXI4ri9E4axy2GYdLtdAg8j+3NHWZmZlg8uMzk9ByjXpeRM0K9Zzo+ltlP//10HkOI1Lx3OByCaWHqOonv88qffYtOq8HJJ59lbvYAd25epVCqYpgGg9EIRRWUS0W++OIvkclkPsmP8j4e2GRKCEGuUmR6dpbKnVU6zoAj9RVsfYvV7g5hHH/sfaCoiCRBV1PiZkqJSnAiDyf0KRp5Wn7vY35CArFI59dLZo6pQh1d0UjiiEEwZLvbJYxjoiTG1AxKmRIZ02bkDhl6Q+IkxFQNNEVLK8FiLGlKgpBi3IFICeHKZ4fG3wuaqnL05OOsXLnLzau3cAYust+hmMtRqNQ58uhjHDupcPaDsww6d5i0tjHzCeWHbRQNvNDnQDEmii1G/TJmqYKr+hhGmfBvqGhImfqaXd0f8Y3r+7y30+X6zi67rQ5xEFDXIz5XzfHcwgwHq1nqGZ2cqWFoOjf2HQZehBvDdn9IlEhWJsooQGfkstXu0xz0mC3kqOQ0KhkDy1BAFUhVJUGhO/Lo+zGOotHyE1a7DqqAUSRpJxAmElWB8wg0XSNnmdSLWRZLGR6u2ZysWKwUdQqGMlaw/MXbgxIYrG4Sre+CZiD8GCElTqdHf9BHKgK3P2TYT19PLy5TKFTo7e/jjxzMUEe53SfaHabPSxK6l28QbzaQcYLiRijZDKNen2G/TxhFDPsDRr0emm1Sqk6iKDq9/QbDZpOcoyNbfaK2A0vghxGnb+1xfc9FQ2Dq6YjOcDBEAr3+IDUYNRJq9WmOPHKcXKGIsXqXwfc+pDmA91ddmk5EuSAZOB6nb+5wZ8fFMAQaCZ7rMBhXefv9AciERJfMzk1wdPkI+XweX7lM99XLtEchb606DEJJDgicPp3Lr2IOWuiLx9FtE8aVQamAUAXC0JFxhJ0tMr2wxHyxzKk//uds3moQbV7Hu/0mMvivwbKI3BHdS69h9FuoC8fQMxaIJOXbqBpCUVF0DZnEWJk80/OLzObLnP6Tf87WrW3CzesEd9+G+L8B7J/5/nFGQ27fvMm1q9fY3Wtw6NAhMobFP/sf/hn5YplKfZLFpRWqxSLlcp6pyUneefd9Tr13hmPHjlOslblx5RL7O3t0hyMyxTy//A//IZura8RxxOWLl7h5e52zly7x7IsvsrqzTe5ajq/+269y48YdPD+kN+hx5NgRFpYOcOXSed594zX2dxtUShX+s9/9T3jl1Ve4fPki9XqNWn0C3Q5wXRd9e5dffvlX+V/+53/B7TvrtNojVg4fY3NzjVqlwje+8W1Gvstv/MZvsLmxwdz8PD/8i+/T7Y3YarRwhQGJZHRrjfW7d7lx9TrFQoF2u83E7BzV6RnWN9a4e/0m0dAhk83wxV/9Cmubd/ng7Xco1yeYnpskn11CxglRFDIadPmVX/kK7506xerqOlvbOxw7foKdrTWu37xFjKDV7bG4mHrL7O5u0x0OObC0zEeXr+AEHkoYI72QRngXQ9NwRg6KbZKv17i+usof/uH/weqtG6ytrpOImMcePUG7M+D//Jd/xN2tXT7/+c/x3AtPo+u/eOfZT8O98b57nlLDYZ+zZ8/y5ttv4Xoeiq4RRRFhGJLPFzANk4HoMzU5yUS9zmOPnmRudh47k/uxQBX4sS6QKgSKaqRedmPLCK2uUnjmGY4cO8z2+l0unvuAnY1NpOczaU5QLhWZ9V322x0a7S4jJ8AdDhiNzZ/dcJe9ZodstoAgodHc4/KV87z97pscOXqUJ596kiMPpWeUof310b+Pg+q/3qH6UYXDX8S760GHlJIoirh08SKddocgDHjnnVO0mi0qtUmiJOHwoYe4cvkCb7/5JnEkWVg8iJ3N0x2OEJpGRkpkklDMF7hz6zY3r99g0B/wwyBgZn4WXdPY3VijtbOJtbiMnbFRVRUp45QbqCipHYlh0B+N2Gl1ePa5Z4mdId/77jfYWL3LE089y/FHnyCfz9PrtWnu7WJns/f9GfP5Ao8/8RiK8mDEOA9sMgVgWBblqSoz1UmGvsPIdzhYnsPSDNa7u4xCj3gc+CpCoCnq+AtLxqIUchfQ5gAAIABJREFUIbuDJsuVefrBkERITNXGzthYukHGsJGJxAsc2r5DEAXEJKhCo2gXMDWLKA6IooBeHOAETjq2JTQQgiiJESK+T6rWVR3btFCS1HNGKCI18fwMf3cIUDJZFh85QXVult31TVp7HRzHpys9rp97BzX2yEf7VI0BqhIiDBXNKiKQ2LpENTSGYZ7YUBl4O5gTVZJAww//uiqUlJJYSk5t9vg3F/f4aKfFlfU1QsfhgBnxTKXPY/UhGRKUdovzH7Ro7HXQFJ1C3qBajMkJMHJTxHGWwDSJLMgZOrnARx31CTbXCboaDT1LQyjU8waH5irMTJRQdY3qdAmh6jgR7I1i3r4b48cxEoWunzqTPz2b4/K+x7Wux+5+n8Zeg4uqwuu5DAu1Mo9Ol3luKsOTdYuarY35V5/8gfP/GRKC5h7e+mWEAN0qoVlFRnfXaJ7OoGg6cZggu0OUssLanfeJPJ9Rs0/RKlBZ01H6FXDHRpiJJNrfwl27hJAJul2BKI97c50mIBEEToAc+iQ9neuXXmXU6xM5ARlhUdqzsTBI/HTPBJFkY3uAs+9imQqrmwOqeY+sJdFUwXbbQyCwTZVNp8Nr196k7QaEic5+2yJSLNq+ydBPR49HfsjuVo+w6yMyCnd2huRsh2wmRtNVtlrueBwUtr0Gf35+EyeEQSBotm1iM8u+r+KG6WEUew7RRhvP6RPv75DLFREZk9BVUHQTGfqQBISjAZHTo715g513/xR39TYlIC8kemcTGXnp1+G5uBsNXKeHMbVLNpNHMQ0iTwFVJw49ZBITjgaETp/25h023voOztotygpkSdBaq0h/BNnSz3z7GEY6muQHIVGSkC+W+Naff59LV65y8vEnmDywTH8wJAlD4jjk4qUrHFhaojd0uHTlCk899ySff+EF/u9/+Uf4CcxPz/KtP/1T/tPf/l2mpydZXd9gcmaOt0+dptntcOTQCmfe+5APz5zBczxUTWNyaooXXniBRx4/zvlz5yCGb33zWzz+zJN8/69+wOtvvEa1UuOxx5+i22uzublBr9flxvWrXL50gVK5zJf+gy/z3nun+d73f8DC/AwfnDnL4YeOcKBU5Nvf/jZz01NsbW9y5coVDh56iHZ/xLXV98mbFqNOk9Xbt6mWCjRbDQ4eWqFQmeT23TVuXbuJ7zgUczkeee4ZNjd3+fC9M9TqE1QXZmg19vBHQ6IgxPdD1lbXOHv6DCsrB3n5136Fc+cu84MfvoLn9DFtk0gKEim5ces2pUqRbNZm/sACrjNk6LkoioLTG7K9ukWlUiaKIhYPLZMpF3GjiP3GHudXP4AwYGF+lieeepzbt6/zzT/9cxLFYvn4w6xtb3DxWp6XXvriz3z//KxxT/EujiMQEs93uHDxHO+9/x5xEqNbJlESE8cJhmGQy+Vot9vkchYT1QqPnjjBoaUVKqUKpp5BVdT7I74/LUERMuXwmrqeqrIJgWnoWBmT2swkB48fYWP1LtcuXmL11h1UJy1I5TMWk5UKvcGI3Xaf9mhI5AckcUKixkR+iGHp3LhxDUVTGLgOe80mH547x+OPPcYjj5zg0PIKtVoNQzdIkgTDsFI10fHPPZ7Vj3as7qmc/jT+1Wf4+yMKQ069/gPeffcUQRDw7qlT/M5v/xYDJ+T8+Y+o1aocP3GCD95/n48+OsMjj53k0UcfR1dV2p0eUgoC3yUMAqZmZrh961ZqXh4GrN25xcLiEvXPPc+5998liUK0oycgI/D9gHa3Q9bOUMoXGAyH9B2HQ8tLZHWV737t37K7u83jz3yOl778Mp12C8d1qdSmae032N/bQVM1ZCKp1WpUypUHZn880MmUoqlUD0xhGSb1QpWt9h57/SblTJGikWcYOLTcHn4S4vhu6qmiKvhhgKqoGKqBqRnk7Syl7AqJTH1dojii5/bY8/okSUICCKFgmRmKZj5tPcYhYeQTJiF+6CNFagocRhGmpo8NKOVYGlik/BspiaIYWzPQxzOi2gOgf/+LDAF4nTZ7t66S1GtMPHyYg49oRCMXr9VCNUL627cQ4T5i2EUzDMxMAUvmUXWbMNHxvYBYtzGnJtEUAzNbIGp2UNWfvv2v7A/548v7nN/rcOnOKkYU8OtLBZbdO9z88AoXTJXrV+9g6hkKxSKOF2NoFoYm2MnoeE4Pm0tMWBptX+f0oacRqkLZUrErk0wlI6rtIdGgT7fRZD8OCSdr3CmXOfLiC0zWKgglIacrhJbCREan60RMWwI3o7HfHDAXuizWLY7bJvsiDyTcaA44v9/mw0aLq2sZTk3VeeZAnS/P53mybpHVf5EuJokMQpAhMkmInB7SaTF0mhAJNKmiKiZaohGYAfEdD7OYITNpoMYxSqKCKkncAGRq9p1EETKOkTIiGrWRw10GkY/XHKJIFU3qqELDueNgrHvo9RxaSUW1QI1Tu4PED9PKXpzgOT6yFeCagmvrPdrDu+iWTWsU0x/FTE0VSIRAGgboFt1RxKCtEus1UAKiKMIPIySMpaeBniQIEq7dbbPXCTGsDPu9AD/SmJgukKgKqiEIFZWRm9DtmSR2HUREkgiisRS8jGJkGJN0Atx33qB99jTtsk6hUsK2LWQSoEqJEjh0tl9lpAU4q7uUiLAU0GOQbkAc+Egp0g6UFxI0PfxX/5LYepNm1aBUq2OaCjKJMIRE8X1626/iqR7hnW3KhFiAFkM0colD7+eyeyqVGgkKjh8yv3iQ3Wabd09/xLETDxMj+O53vku/3Sb03FRxFUkml2NhaZHnnnuGixfOczk5x/r2JvW5BW7dvsPNy1f4k+j/Ye/NfixL7ju/T0Sc9e735r25L5VVWXtXVzW7STbFRaQ0FDXD0b4aGoxtDDQw7Af/IX7wH2DATxYwgO3xGB5pJGrEnSLZTbKruqu7uqprz325+3LWiPDDyS6RlIChNFKzSPQXSNRDZd7l3HMj4rd9vn+CEAa3FHD5yjnSVLPz+DFf+89fJppMn8293HjpGtV6jTfeuslffe3LaJ3z6OETzp47y97JMd/8xtfJ4hnNRoWvfuU/82TnIYHrMhlP0cacdlhYrly9ShAI+icHKJuwt/eUwXSMdBSz4QiymMFoQJ6mHO4/of/e21gJMs8wWUolDJhFY5zQR/iCO3dvs7+9j00zzp3bYHVjjXsP3iOdzbCOxAaK7tExh092To19AyrlEsPxhG63T2tuwJ/+6Z8xnhSVk3q9weFxF+U66DjH9z20KXrwb37vDdqtBlGaFVYEaYYbOjiBT7O+SHc8YZyljHsDjvb2qFVrbF2+wMLSAqnJebyzh/ICbrz0Ikifd2/d4p9/6hM/0azrz4qEFETRlF6/y3df+zZHx8f4YYif55g4xlFQqVTIToP+pYVFLl++yEs3brC8soLnejiO92NzI393pl4IgZIKa+2zpLPne2id0Wh4VF5osH7mAocHBzy4d5f7795mcHKM6yfUqmXmGg1G04j942N6oxFxMkO7Lrl2kcpFeT6+stgkJ48T9rZ3eO/uXTY3z3Dp0iU2N8+wuLhEva4KfyOl8H3/bwikxvzIa/3Z2at+9uT5PltbZ6mXJF0hCYKAX/nC5/nK179DnudMJiNqtRqra2s8ffKEv/rSn7N59lwBQ7Ip3V6fo/09omjGua1zlKs1hqMxTx7cw3MdPv8vf5NqrUGpVOa1b3yFNI25cO1ljC18GLM8J80zojhmfXWF/cf3+X/+zz+h3+/xC5/5HJ/55S8ibcE3SLIcay3LK5vc3P8WYRCQJikry0sEQfDTvpTP9FwHU0II2msLOK5LJSzRrjbZHxzxpLtD6Ib4yqUdNgqUsC3Ib9npXMH7CFohIE0TUp0R5zG5ycl0RqIzpFS0yk1CL8ARDqlOSLKYKD3NxmLItCEzGcYUGeQCm6tODTvlqcGvRsn3AQOyaKc5rXCYD4oF/HMqIQT1uTrxnbcwb2b0zmzRuHIFT2rq8x1WVhbQ2ZjJfg+dTEhTiVu/AOU1tPKIhydo4SNra/jNZbxyFeuVWXKbOD+G2LXWMk1z/uODAbvTlEe7+wRa869fWOGPri/xv/4v/4lbN++cepwZgrmA4bDHZDxlvlplfmWBo26X7niE25yn2mhgT7poCeudChur6whraV/+HIEjODw44P6774KxOM05cunSS10e7RxTVYJKrYKroZpOmEYJ/tE2VSko1ebp1OuI6ZDtmaLc6OA7Pr+4GfLKSsb3n5zw17s93uwNeXrY5X5vlc9vtvniWpnF8s9GlaoIWASgAI11PZRXRYQVBAaRWtxyCScoPJ5kxYWKU8wZaInyHdIAsriwOTBGo60L9tRHzi0h3Ao68PGwOJnGqZTwlI/KJbLsIssuOB5WG6xfVJmzJClQznlOYjSUFUUEYzFC4rk+jkrxPAepHITjIpSHclzKgSWvQOwF5BPIo4RpnCCAJNNkaAhk8XqtBaFwfR/XK5COUkqkEyIdD6UUBkOSW+JEomOHZJYRpRkAJs8QicbRYFKDM5iSS4jTIdoH3xMwNQQJSB+8kqRUNVgFzCCfgkxTyAtvqCyOMEmK1GBTg9OfoKVklo3IfYnvQTrOCBOL6wm8ckClnpMrsBFkUyilGTZLP5D7p91Z4OVXPsb3f/AGcZLy4OFTgqBEqRSy/fQJg+MuZ9bX2dl5evp9huOjI5QDd968xdaFLV548SrzS20ODndQ0iWJYk5OuiyvLrCz84S3bt4GK8k1oCRCQBgEXHvxKn7oMhh1eefOW6SpJk1zVpdX6J702N3eo98bcuH8Eq5r2N3dJssidB7j+g4Vz8dXFVbXltk6v8UbN9/k5RsXabcarM0XrTZGSKZ1nzNnFrF0ePr4MePJjNDTuI7CwSHNJHmmqdaqZFgeP3qE0Rn1ikN1cY7N85u8c+cO0XTGoD+g2qrjSsHu422kFHTac4yGI7rdMVmmaXRaaCy723u0F+cRUuK5kpXFDnt7h7i1GspzmI0jmpU6Orf0eyOwGtd3WV1bxCpFEFaZRjm+55POZpg05uKlc2xsbOD6Pm/fucNoNKZ3fMyrH3uFz3z6U/y//+H/w8HyC6++ivOcr10/qcQpodV1Pfq9HvsHB0RpTJrl6DxnOCisFCq1KuPxiFazwcbGBi/deImVpTU8N0QKh8Jq/Idb6H7C5xYKkMjT8ww4lCouZ7earJ85x42Pvsyj9+7y7ltvcrjzFOl4VCtV5ut1RoMBR70ee9Mh0zQitgkq0xjl4kqJ71t2d3aZ67QZDMe88cYbfOObX+eFq1e5evUaKyurVKtVhLQI5LPE5g9XoowxP4JX/1D/OCoqgYKLV6/y4oUVtvcGLC8tsba6Qr1etIz2en0Wl5Y4u3mO2Szi3Xfv8LWv/BVf/LXfJPA9Dk9OaMy18SYjoihmNp3w9MG7NBp1XnrlVRY682hjWV3bIPj8F/nWl/+cOJpx7upHcD2/8NnLcxrVMgfDLv/5S3/GdDLmk5/5LC9e/wi+53G8v4fFIIXC5oZKpYLnB0RxjNaa9Y01lHp+7o/nOpgCaCy0CcoBYiwJPJ/F+jxKKHqzAYNoCEKiTjMuSha+HubU2yM3OanOniEgpJB4jke9XEUJCcYiFORWM4rGpHmCsRpHOriOU2SDTE6uC+8Ez/GQQpCbDEcqJBKweMo/HfRUaGMITtGSWhjK7dpP8/L9zEsA9WYL56WPMXr9W9DtEoY1fK0xWc4kl7QvvkrY6DDee4uk9w5J9y46GuIEDaRfw1SXcTtnUJUG1i9h3QAxy/FC/289371+zIOJ4aDXJ5vO+Ei7zO9dW0MCn/nsL7G0tEiuweoczyRExuDolPVqihsdEqx4jKaSjQur+NUmx4Mmh+MRqCqlwCfWpnCvFxbXCzmzdYE81yij8cMAdMbdO/c5eusNTFCmOb9ALiSzWc59TxKEPiYfcDQe4eoZcwtrXGiXmaU5WW4wrsPHNxe42Knx3ccHvLa/zzenUwbTiEGyzO+erXCm6n3gn+PfV9ZYsijFuD5Yg5ir49YX8FSASC3xk3cRK5eh5aBcD+9CozDP3Y+xvRRxxkfIClGWAIVnVZZmGEeCq6DVpFKdQwkPO5iQHR5jVy5gKwrrB3iXWkjlwv0pVkhkq4LOE+I0BVE4tWcmR1UEvpSMBxnteRc3DFiu1JjGKbEWPHkaUe84rM1LwKG66BKnlp2nEuF7JPmpB1aeY6xGVkApwWyomV/08IOQ5cUqUZ4zTS37exPmliWLHQ/PsTSrPuOZx85ugnAgyczp+y2qcJkDeQC2BKHvEbgOUiZIDLIMtiEw2kLX4LvAHJhaEUwhY/J0Wry+JMVkFqNAhzArQyn0iyq9zBA2Q1YtsiHJjYVejOdYvDbkGeQzkDJ/1jb4T63QD1hcXMBozZMHD4kmMzbPncd3BYcHe7SqNTzfY/PMOtPJjCROqNQr1Oo19nf2qFTKvHHrFlZYrl25xJ3b73D50hb7+/sYmdOca+K5HlI5NOZaOL7HmTMbtGplVtdXuXP3LnfuPaRWqXLxwnlqlRonR8e89eZbGG2oVH1eeOECaRohWCIsn0NISafdotVo4AKVcomwUuaFK5dJs5zRoMvGSpty4KEcSZxlTKYz+v0h8WyO+YU57CkcQueGVGtc6SEpkglRHJFkDhdfvsFwHHPS69E9PGI86uN4HmfXV5FC8igec+HCOVZXVxkOxty6dZswdDl/YZPxaArC0J5rcnx8zCyL2djYIIlnVCplur0erlLUKyFeWFTrL1/c4sLFLZqNOlprhpOYR0/2mYzHbL14iYXFNgd7e4zHU27ffpPRZEYyi3jlpRv8yi//EqVyBd9RhI06rbk5kD8fwRSAMfaU1OcTRzG9/glSutRPzab7wx79/jGVcomlpQ7Xr19j6/xFypUqSvn/IBjHjybSCvKsUgopXVwvAAu5znF8l/b8PJdfeJHHDx5w56232d/eJhmOCH2PuUadlWhGdzhmv9tjPItJbIRxHLTVJIdH9MZjWs06vudgreF+6LO7u0er0eT8+S3Onj1HszWH7wdIJZGy8Gv7EIP8Ty3BwvI61258hL/45h38wCcIfHzPI0kSwLDQ6ZBmKdfUdb71ja/zza9/jes3PkJnfrGgexrNoN/j1g9eZ/vJI668eINXPvqx4rxtMqLJiNe/+U2EcqiEIf2jY94z3+fslRtkymGazJhi+fpf/SWDQY9Pf+ZznDt7gTiaoXVewOQcF0tceCkKSVgK6fZPcB2HzTNnnquk8HMdTAkhKNWrlBslzJ5BIPFcj7lqk3q5zjSZMk1nxHlKmmdkpjAfNFislbhOQMmvoEThayKlJM9ztNbENiHTOUIUCM80T4teZcdBuoKg7NOptdnZ3SOZzECANprcGBzloK3B2hxXOYWnkJQkcYLneCRZgusrStUy7ZWFn/Zl/JmXEBJv/RLl5gJBrUq9UcezgrKUJElMkltobiJLC4TxR0lmU2bWIpWHE1TInBKT2BDIBFINboYblAps6w/JWMvbvYTEwqDbJxTw6xfnma+4dJ/sUotnVPMUFjbp+BGV3m2OBmNUqU55cYnZuMF0OCP1crzOFuPplLt7h/R7XZQ6Yvf+A8qdZfY8j2Uvpxy4tOo1UtelGlZIkoh6KST36ngrC9zd6ZH0pkgZEKUGGVhm6QyhIvxSldyA9AZsLs2xUvVwpCJ1XE5mGZWlBl+42ODff/8x//ubB7x1V+M5Dq5S/DfnJPOh81wtRD8uYy0pGt1sIU2GcnzSJAHXxWiFP7+BV2/gCBcSDSVbDAbUfKyvEQko6xCLHGMtRuckSpK3FlAUJMA4iXGlRDk+pfYyXrWEtAqRW6wsSJy25WKFxJlmmLJHnKenBsApdpZRCRUlz6WbZGgjiOIUK3JyYxFS4YcSxwGnXCXqD3GlRUpDY05AIElPrR5MniMSQxgKXKUYJxJtJZM4AZFhxClSPxC4rsQJSgz6E0JpcSS0OwrfKeZEAfIsYurn5CkICdYFm+SIvYx02WIrID0wymI06BnoEsgU0CACyEJIkwwofICmnibNi7OsCcDEOfppjFkHURMoR2Kc4u/N1KJDwAMMCB+ykiFLkw/k/lFSUSuVSaMpnbkWrXqNl168xPzyInk8Y+fJDoHvsry8zvdee40oTfCqAWGlTGoNx90ujqOw2iCsJfAdwtBjrjOHdBSDwRg/DNg4s8G1Gy/iBwGlMCCeDsEa2u02n/7kp2i15tjfOeDxw0fMphPmmjU8z+fKC1cJSoq11WU213P2D/aZTMZUPEkgNRJLNB0wnQzJcstgXEAdfvu3fp1GNUTrhCxP0FmTx0j+9M/+kgvnzzLXLCNVUb10PRdPKRwlSZMYIQVhqUEYlPgP//FLPN05oVoqsbm+Qme+g/IUjXqVeHaBOIoxeUa55OO5klIY0ChV2Hu6c5pItISBjysVJ4dHxJMJzWqZrY1VtM2QSlOpemRpymA0ZPvpNjtPnxLFERtnzrLYrrNrYpJkyuvfuc/+zh5JmpHkGWc2N7l86RLlMOBLf/kXXLhwgV/7F19krtmg0ajxI47pP8N6H0AhhKDZbLK1tcXDJ4+w5KipIgxDgrDDZDyi1ajy4tWrXHvhRer1ucKjx1jEP0Jg+cOwivcN5l3hgpIYE1Bp+Fy4WuXMuUt0T4547513uPv2bSa9Hg3PpVwqsdCZoz8ccDwc0BuOmc6GmCQmjqdMh138wCcMywgUlXKZ0XDIW7ffZH6+wwvXXuT8+Qusrq4WKG5bmKBLVVTMxPvWNX8HwOJD/cPlBxW2XngVx/u/i/GXPCeaRQUyvT9gNp3i+z7XX3qJXrfLrVs3+e63/5pf+63fRVjLzpMnvHPzeyDgU5/9ZS5fuYLnFob14/GYk8MDeifHpFmK53l86nP/jDd/8D1e+9qXCZlS1Xv4rsvx7ogzm2d58cWX6B4fsbC6Vlh7NBoMp1N0mgKC6WzMdDJGZzmtep319bWf9iX8ET3XwRSAG/o0OnMo8QhOCSLWWiRQ8kIc4dAMBbkxaGtI0qSYbTjFp2tryfKULE8xGMxpm4+2OdpaPMcv+PfPEJEBm+c3maQx48mM1uI8kyfbZFlxSHGUenY4k0KS64zQDRC2CNakElhAKcmlj16jvTT/4Rf/v1JSKHKnTG2pTkMmZLuPmRlLeWGZpYUCe40QTOMEQ4EQz9KcNElI0oxeb4TODbnWpKnGq3g4GPixFswkN+wnFNj7JKYtc5pBxsGwT/dom7T/hEa6S/rwLbyqxQ0FG/M+rttnOt7HzxSODpmmLSY7AzCG5vJ5FuYWcA/22J2NOHzrKc1yhanNmE8niFmCKJXpBQFIwYly8IMScjZlI8tJrCGptdGOIo5yOs0O9VaDWrsNShJHYw56Q7b3YsJSmflOiw4pTpQjhOD3bqwyTjT/7p1D7jx4ynytzEpZ8RsbZVz5/G5KUgroNLFhCZ2nyHEfbWe46wUeVZQq5IB5eIifKLheJqtYVEkhKx5mGJGUJEmr8HqzUsL8HOztFfCF7gGi0sZvtxCuwoaSPNW4T3sIt4S+Usa6EtnwEEKRZznZnENSKq6XtIZyYIlmEulIVs80qYROAYAQEAQeSkrWVgKsFOz0ZxzsG1YWFaGj8BxDzU1oiFmBM85zfA9mqcT1BAsbVTxPEsc5jh/g+w6u47G+XkIoh51uxnFXsrECjiPwHM2CG1GlCFYyA0ZKgikgwTTBuJK0anB9iacMjiheqwgUumqwqUUNQWUwqUOkQhJTGJ3n1qClwB+DUEAgMC7oukPggystLhYhgdDHVAx5khAMQGYwbkAkA8YZND+I+0cINtbWmW/P4/ku7U6bOI74+le/wuULV3jl+stIz2F3f48cC0LQ7fXp9vu4jsvezj5SFpCARw8fkecpJ90uRkq0OTW8cCTbezscnBzieR5JnKCzlPb8PLMoYTyZghUYbQg9H2tyMIYsN/zgB28wHI/4F1/4Zebn6uxt7yMFnAhB89wZhJAkeQ4CZnHMweE+48kYPwgxysMNfGwSUaqGHN+8y3A84aTXJwgUjVqV0HfwvaJbI9WCm2/fZ3V9A396zNrSMmEQUHSpS0bjmEH/IdNoQr1WZmlpiVq5ztMnO/T7Q8IgJE0y3nzjFtMoxiB5+uQpEk59Hy3VSpnxZEiSzvCDgN39Q4wVeK7PYDii3x+SpAmJzrnz8DFoi3AdJBKFxFEOfhAQSEG/O+Db3/prLMVsz+yNW5wcH/Nbv/UbxXf/OfGV+a+VEALXdREawlLIF77wKzzZecy7d++RxBGOkjTqFVwp2NzY5NoLN1jqrOA5AVjxjxJI/fBr+XG5wsHKoi3caEMQhJSrNRaWV3jxox/l3p13ePjOO+zvbiN1hlvzqDcqxEnGYbdPdzBiGk9JseRZShznjMYJYcmj0ahRr1eYxFNuvXWTb3/721y4eIHLly5z6dJlKtUqruuidTGbLsWpnYhSfwtW8aH+/no/gD6zeZZWe47RaMpsNqNaLVOrV+meHJHEMY6SCKO5dPkit26+wa1bb/DqJz5Blsx48/vfAeVw/frLbJ0/j+d5KFGcfVutOv1BnUqtymgwoLOwiBKai5cu8/3vfou10oiPvXCOUaTYGe3y8V/6IlmS4LkurWYLVylsWGHv8AijM5QSZFnh6SdVYRDcbs89V/fAcx9MSaVorRWtfVJKhJUoeToMrg0WS5JlZFpjMKQ6RVuDq9TpzJLGWI2QAp3n5CZDCokRxVyCtQUCXUlFkme0lzvc337KQruBzhK2947BWHzlYk1BUnOVe9pKKIvhdqPJJSgjSTII3RLVdpPP/c4X8Pznv6XqeVfJD4gyxcwadHcblU7RWcpwf5ennofvOsRJinBcyvUmjVaHztomQ93H5oZcgJUO01lKFkf0d55ioyn2E5eePYe1lifdCSeRIU0SlDGUyXi6s8fOg4i1dovyufNQc+nvP+Rk1CUO2tRVDlzFAAAgAElEQVS9OloaSg1otBq4Toi2FVwXRrOEr3xvh4VLHyUfKtpmH+Upxn6IrK8weXKX+rkzhLUKc75HYDT3bt4iS/fptFuk1tKqKsKlgCejhLcfH/Oth2+zvHoWoULOXNhA+j673SKBIFWO3o9pypT1rEd1cIgXuHy+tshrocPj4xPubR+wXCtzo+WxVX9+700pJdWLZ+h89lX0yRBO+ohZBsolSzUOAiOBSoiuukRC45cUkzTGn6+RbVUYqRjmCv8V1/doXr+EaVTIDntw1IMcjFUIrTGicHfPqyVkUMJajRN6RFmKt1wnPi+JA42qBwghaJQD/vnH1njrvkc3Mhg8lOcxOJmRaEFnvlq0BOcaI8D3DeUwoxmAbxNWazMutF3abjF72a75/LOPL3F3e8AkBS08pKPo9yJEbGjMlYvKo9ZIpzApL4cJDc/D1RGNWsLVxYCKe+pdU2og1q+ik3exswlCgPIkugNKaHTf4uSQLwBlQEi00SSADlxG5TZ2+bOYcA4lJKIyh3/uOjp/Fz0dIoVCuR4sgCEi7xocDSyCKYMRDsYkxAJy32UULmCWP4MOWxRW6f/Em6AUrK6tIYWg0+mwvbvN4f4RUZrz7W+/jusopO8wTWIsFsf1UIDrOawvr1OtlBkMTphFEU5W2G1Uq1VyrbGmqCi4oXea4LMIIalWamAF0lGUlUelVi9axfMUnWkELr7rF39jDau1dZJUE5QDLl66gCMVeVp0QRgJWoA2OTt7uxwddxHCIh2FF4RgIQxLaG0ZTyNc36c3mRE9PWKlk7G+1EZog7GW8SyiWglIkghXhRgsC8uLyLCGyYs91JOK2WRMrV7DWkMpLHH54iWyLKXerBEnCRbDdBozmUWUw5Be95gwLJHpHIOlVq8TxQmh51NrNMkyje/7jIcDXM9FG0ucp8/2YmsL809s4fPo+wECqJQClCNotho0mk32dveoNmpcunq5CP6fowPUP1Tvv4fChwkEJTY3z/Fv//iP+bP/9OfcvHnr9NpINtbP8olXP83a6hnCUhUp1TMS3j+prEUASkgC3z/t5LC4novrebzSaHH9+isc7D3l9q0f8PD+XVzhESQZ1bDM6lxEbzRkfzBkNEtIZxFGZMwyxWA2xO97NJs1akEZmxW+RV/76tfZOn+eVz/+cS5evEin0ylGLLyi9c/3fBzHedZV8vNwL/y0JISg0WiwtrrC97//Bu+994DDwwN83ydJEw6PDui02whrWZifp9Gosfv0Kd/77l9Tr9dZWFzkFz7zWSphQKkUgpBYbTBSIYWks7BAEIasrq2ytDjP/Pw8QW2ONJ3Riu+wtL7Gg9cfcuHay7z08ivEccTj9+6Tp3FR0e4P2dt5wuLSMtPJhCzLSLIMqSRXr15+bvyl3tfzH0xJSbXTwHEdfOOhE4OSxWySpaDl5XleBFfWcGpbR54btDFIJVCOg04THOkUs1Q6x5j8GbBCG4NyHKwQPNnbI8tzrr5whZ29WwSuR5zF5NYUBxKpivYfLNoUoAsLGFvMKpgspVlv8Zv//e+zeeHsh1/2fwRVAp9ZAiZJmL17m3KpjHQlK+cu8PCN7+KHZYyFuaVlpOPw+MFd3r19i0qjycaNj1K1hnG3y+7bb3H44D1m/SMuffwXi7axU2lt+NrN+4zcBRwpCaSEDETYoNNZJgMSv0XsrzFtfITBaEBSLmErJeqBT5pOqXTalEIPHU+YJRH7syN2995B1bfpXLpOsu8y78BSr4vrVDCVgIXNc/jVMo61kGXE7T73j0/41OWPMDrq8d7eEZ/cPMOFtRp6cITtRej+HotLZ3j6xuuU6i1MeY6TWU67WSY3mr3U0A/hypN7lOIZ1lpe7txg286zv3fI4foiN3semzX3uR3mNsaQIbCVKrWFZTrtNr5Q5NMI8gwTJeSpJs9ywkqIUVDqNIj7fWS1jE6nyIkmzzKsNSRpinVc8lqN5to6c/UGUlv0JII8IY8ykri4H9xSgHQEpVaN6PgI1axixkNUmhHF0TP6VKNW4mNX16g02mhcJlHEYBIRJZrUSqBIvggMS22f6ThlpeExm0SkscWV2TNqm0XQrlWYv96iNjdPmlums4ThLCFKclKhUFKSm5zAFXRaAfE4Z3XOZTKcoDUEjsW83+Znwdm4QunsNaKjbbxkiJ/PkGkM+RgTpCRG45QEeaWJW6uRaI9BrkiCBVJVIXQ7zGYRAFYq/HPXKV14idnBU9xohJ8NkTqDbIgJEhJjcctgKguYSpW0IehnkjhYJHVK+E6HOIo/ENNVKSWd+Q61Rp3haMjm5llKYZmjoxOkcpiMR6AEpVKT4XBCZ67NeDyh2Wpg8hwlLZsbZ9g72GN5ZZVZEmOtxXEc8jSn3qhzcHzI/MI8/V4fKRTVaoUojujMz7N/cECj2SRLU+LplHZ7jsPDQ9bX1umedNG5pl5v0O+f4HkuXuAWlbzQJ8kyUAqpJEgf1w/Y3ttnodNB5wVDJYkTskyzf3DIbDYjiiMyK4jjjEa1QpIbjM3AGqzOKHkSdITrVPBLFTY3z9JozSiVymRJTBgEaJ1TrRbkONd1qdfrRNGUcrlEFEVIpQoPteEIJQR5npLmmkqlyiyKKFerGGNwHacw3zTgug69bo9ZkjAaj6hUyqRJShanOEGJk26XzvwC4/GAUqmM7/oIDNVqGcdz2Ng4w2Q0oVopsXV2C1e5Pxlh4WdGAikclBKUSw5nz5znj/5wjk994tMcHR1iLSwsLHF28yytuTZSFdWZD4J29yzgUy4ol2I9y3GUi/AFjtKUwxqlao21s+fodo94++ab3Hv7HabdEwLXoVYK6TQbDEZTDrsD+uMZk0iTppDGislwSjkIqZbK9PoDpFLs7u7yzW98g+985ztcu3aNc+fOsbq2RrlUAgy5dnAdH8/zfsST6odf84f6yeR7HhfOn+Nbf/0d/o8/+Xc06jWSOMZzPfqDIaUwZDgasLa+ztbWFjvbu2xv7xBHES/c+Aijfo/u/pRyOWTj7BajyZjRaMT6mbMErkOr2SSeTbjz9jH3777LtZc+ypmtS+ze3uPthyN+8M4eX/i9XyVwPXzXJQwCdp48Io4iMmMJwwDf95BAr3tCEsc0Gw0uX76I4zxfVM/nPpgCaK8u4gUeo/H49OBRtPAVmZOi3K2sQOcGY4psirEajSFN/8ZLqMjeSzDgKIlFkluLUIo0zxAWRAZztTluvv4m0SwiTVKMLTKP8tSp3AhTPIcxRVVLiMKETCjmmnP89n/3B3zu13/lFJ9e6O/yfvhQ/2UJIQg8h0ro03v6kHw6ITMWPe7RXFghyzVkKZPBEGslo9KIeqvJuHvCfr/H7oP7kKcMjw/J05R0MiD0PMr1Fnn+Nx5gs/GE24/2ma5VCEolqqWA8eCEp6OM7TQjijNUGkGakEmP+VKTQax5PM6YZgmNkkst1aw1JRu1DjgRExERlso8eudN3FKZsnEZUKakIpR2aZmc7je/THlhmVItZHbvPVaHI+aWzpLfu8m8p1meg8Gdr1JvNujoIa11S+ZZlJxxMTtBHHWZmPvMV+sMYo9USDorq2xduYx3bbOg4mUZn1Qu37o14GQ8pj+e8nRSI8otFe8DqBL8A6S1Jsssy+tnwBgMAhkE1FpNpII0isiyjDRN8Dy3ILVVqsytn6XfO2J2OEFJSWaLpEeWFZjxlfUKVhu0EPjVMuVOC4QlmU1xkxitDY7jEpbLVKp1mutnONx7zHg8QChJpovWryTLqM+1mYynmDyhVvVYbLUIPI8kTZhGKcbmGJ2jhCDwA/KFBpWSz86OoZvGOJ7DLIqePV6zM0+SpuTpjGa9wfpiE085RHHELM0QJkdbgyMlYViCpRaBr9jRKaPREOWIZ8FeFMfU2x2mkxmms0ZQvczywhK+65DGE9I4xuQpWmuc1jxOrYEbRYSjPirPUXGEHwYkp3RAnWsanXmmkyksrFOqVljozOM7Dmk0IU1idJphTI5oLSCrVVQ0IxiNkFmCjGYEYUia5h9Ii46UkjAM+YM//AMePHxAEAS88vLLp4hpXfzkOY7nFfNFrotSDmFYQkpNmiRIodCnlRtUAQl5vwqltX6WQBuPx6RZVqxVYWFO+dL1F9G6+P/A95HWgLC4joel2C+SNCVJZkSzMd77iGglmeUp8TTCGIvvhSwurbC8skutXOFLf/4XJElMHM/ItSFJUhaXlsCC0DnlUg2hHB7tHhC4TmEsLwWWgvoWxxmTaUQYlgiCIrAp+/VnLermdCY41znHJ0dIeXpPaY0xECcxxmg8r2i78l1FniWEnovU+WkbviGzmjzXRDN7Sjn0CYM2vufjK4XVoKXD4nwHz/MQK4soVcxEe75ftPkKSxzPMDZn88wZwsD/udo/3w+IrLUYYxBCEgYlgsWQ+c4CWhcelkopXNcHBOK0GvVBBVJ/I1tg/4WDxSCUQEr3dHzNL+bz/IBOZ5kbH/kY99+9zTs3f0DvcJ+qqwg8j06tymQyZW844Kg/JJqlZGii3JLECa7n4Ycldo+O8D2XMAx47bXv8vY7b7OyvML169dZW12jVK4QBsU6/ONeVR/q7ycpJdevX8f3/y++9s1vUSuXKFdrGFusa+76Grvb2wS+T+B7IOHk5IRLly6SpQnaZDTrDbTOSeKUoFRiOOgz6B7z3rt36Pd6WKN54YUr3L17j8ODXTa2LvFwP+Le7e+RETDonmA2c9I0pVKrMJ1VSZOEailk9/AIgS2qVk8fIZTC8z3OnTvH8wYpee6DKSEE1bkGQSVE9oo2v/cPf8Zo8mcO4kVFylL4SEHhFWUwKOmQ54X3lLDidBFzyXRxmDCntCMpFcksIZodYmwxY2MK5jpKCqw4/b3TRbDI/AmEKvq+l9dW+df/w7/hV3/7XxKEBf9+NBzx4N338FyPs5e2CMLg52pD+CBUDh2W5+v0788oiGjrPLr3Jq/92b+nUgrIc02WZWSjHieHx3hBSLVapndwWFBqKhXSOMaiqDXnWbn2KkO/wfGsOChaa+kdHLJ7cEQatlg612B+eYmTJ4+5+2iPuVBxriLYWqgxSQSjPIdoD88NSMYzkknCcaIZVWrcc8vUyyWutitsLi7zykc/yve++TWO3/o21QsvMMEl6WzQJuHr+110POOTEpaPLXI8wkumyL274IW4gBCGAEnmTZDSEjarjOMxpeQEN49BSqpKsMIAU64jN88SXTrHsVdnNxNMtWWUpPziZo0zbcPg8YzxeMIwswxSTcWVz9uaBIDROf2TA5JcUGu1nrVWxXGElJClMXmWkaYZxhga7XnmV9dBQ5ZO6PdCGvOrNBbWC5hFGnNytEepNke1WsPkBS3IxAYo7p8kzciyFM/LWd7YpNlZIItipqMe4+mM9uIqYW2ueLwkJYpiKvUmOs2KAD83aKWLaoDNC6S61rhhyOr6JtXGHL4jOTo+JkkzFhaXKdWaGGOYTadk2lCpNzF5TpLn+GmK8gWFpXBBKZVo/KDExtktarUm0mr2dvdIs5y19jJeWCuCs6gwVCxXK0RTS24tuXIJylWk4yLkFNIUKSVOvUN9aZW1ap3pYMAbr30VY6G1uI5XqQMQTydkaUK5WmGGKR5POnhhGaEUUrlYlSKkg1tr0lhapVapMx0OuPna17FImssbuOX6B3L/CCFwHIeXXnqJLM/o9ftUazWUU9DCrLW4jjqdb3XI82LPUEqRpjGp65Flyd+gdyW4Sp4CAxTaCFzXQzkOjXoNYwxpkiKExHEKaEluDNacJt7yFOXIAkdtBUqC8FyUKtPvd7l3/xHTaYqUgjRLGU8mJHFK6DlU62U+8+lP4SuQ1jIcDLCmAkLgBwG51rTqDa7feJH5pTa3b9/hnXfew3OCAt7jeUjHwfNdVuYzLl6+Rmd+sdiHrEEqF9/3iaKIPMsQoij+uK5bdGBkOfD+gV88gwIUXABDnmukcDCmCLr90KdcKaHz4jurpEQgkbIIBt6n7zqBD0KglIt0nAKPbYsEV641VpgiSalczm2exXXdv/vD/jmQ4zg4FPdVUacOivOMNVhACuc0WPhpLtbFZ17YQckCqigEnle0/3mej9aacrlOZ3GRSy/c4MH9O7x7+w32d56SzyJa1YCwUWG51aE/nHLYH9JPZmSJIU8csjRlphT3ZjNqtWrROhrFzGYznm5v02q2uHTxMltb52m3O/h+0fbnOA5B8OHZ6h+ij778ES5fOs/rr/+A4XiCRVApVbDGFLCQ8Zh+v09nfh7X9eh2u9Sq1QJA4xdzUtPZlIf371GpVplNJnSPD8l1TrlaJZ5O2ds/JE0zTo57DKc32d074unhiBevbdDv9Rj2j4vCh81pNBqUy1X2Dw6KQBnY29tmNOwTBiFhEOB7z9+IwnMfTAGElTK1RpW9p1Ck4Ip/XdcjMxG5LmASUkp86aONIc0TEBaJQIiC9GXQSFQRfMkiAHOUQluNI4v+d2108XOadbSn/2qrKdx9wSAQRuBIVWQbXY9XP/kqf/w//09ce/k6Qgj63R5vfOf7fPlPv8T3v/sDpBD8+u/8Jn/wb/8VjbkG8GGV6idV4DnML81z/9LHScMms9EeG5/4PCd3fkCexeSZRtoCHLGwskz/6BAoc/kTn6bcmGPv3m3CKni1ebz1y+w7VfqJZvuoi7EWKQQnT54SDcc82j3Abc/TWVmmubLC2+894VPXNnlHp8iRwU+n1EsBU9cl8Bw+f+MclpyDkwHfvb2NiEec7Ez5y5vwq79wmY9/4hVW1pb5/ndf5/jxfc7P1/BaVb7yje+xPy4qV1/tzfjsQpWFcogyGWkAe25AdeEMrUaN6f4B1XEXP5nA3oza6aYmhEQoBW6ADQMqm0tUr1zCa4V08ogHTgURa3ItedCLqTiKiufiAbmxZNr8ly79T01FgDGmPxgzHvYplarU6w2qjQbKVeRZjJaiOJD6HpPZhMOjfYSVeI0FLs2vU2q0cOQpfjjLmAz7TEYThmGFUqlEvd6gUq8hpCRLEoykGIr3fXqDE6I8Q6JoLW/S3rxEtTWHcIqMaJrE7D5+Dzes0Gov4wR+sVZYDTqDPMHkOWDIM8Ggf8RoMsTzfObmF1he36Q9v4QfVrDWEkczHr/3NuX6HPPLa0jXLQApJseaFJ3FWK2REkwWMegdMxj0cFyPhdUNtq5cozO/hHKDwgQ4zegfH+P4Ho6QhPX6KUjCkhlLnBctkFIW8J2wVCZNY7RO2Dh3hcbSGmGlgZXOaaUrond8jOsVYI0wCEA6WBS5EUS6QDwLYSgZCMIySZaQ6oS1rUvUF9cJK/VTesUHIykl1UqVrfNbHJ4mVnSumU6nCCkLWI0q7C0cRzGbRUVwftrSbYwlzdJiuxGFcbG1FmszQKCkwXUEjusWqTwDea4Lo3ahcBxI07TAypsC1FBk0xV5lqFP95t6rc6ZjQ16vZNnfoV+4COkxPd8Tk6OqZQCfCXReUoYhMRJfHq934cDBCyvLFFvVLh4fov59gILi3MIa9HaEuU5pVKJTqNJs9F41ioGEqHAkuP5ijD0Co/EXGPfD/qgmPOiqK7p3OA4Cm1yjBa4jos4DaasBd/3kdIhJz31D7Ko0w4Sg8FKB3M6+6QcBVIilaJYjgRa50gBoR8iTwOvWq12+pqL3/l50vvngKIw+eNHMsX7+PKf7nsvnt9aTgEgP05UFGBVAegCfOXQmPd4odZg69ILHO5t8+7tW7z37h2MNyEMDPVKlbl2k+54wHH3hP54SpomZNIhmyVMxjHd7ohqpcriYhsv8JiMxzx69ISV5bc4c2aT69ev0+l0KJVKRYXzJzhTfXju+lHNzbX4/d/9Hd5++w6TyaQ4R8212N/b5ujkmFq1xtmzm3S7J0glEaJYF5Uq5mwPD3uMhyNa7Tl6JzGj4aCYU/Z8arUqYegzm0XUmy1Sral4HqVSQCkImGvNUa1W2dvdZdDv47oeV65eZTgYkWvD8vISWRKxvf0YKSTCWkajIe+8/Q5Xrlx+rj7Ln4lgyg182mvz8OZdEJDpvGjvEkUAVbh562dtd0IUGTCBRQhLdsrERxRvuDDJTJFSYWzhP6WNOZ27suTGkFuNALQpHkMK+czc8X0JUfQz/8bv/xZ/9G/+W6r1Go/uPeS1r32bb3/9W9x8800OTg6ZJREGy9H/dsJ0OOUP/8d/xfLa8um6+PzcDM+rXCnJlWJubYWw0+a4N6I/mVFaepFS0kMIyI93cUzOyuYm/ScP8PyQuXMvFJvy6gVG1uUoVxwYSWIsedpnqVkrPlNATCbUTvZJOmu8t73DtYtbXPzIDQbDCW8+OmR1bZG72mU1rHESxwyPD1guJSTjIdPxgK1zZ/nU5WXK1TLHvQmv337EV1+/zU5/wNXzm7zwyse4994T7u09Rdx7wDiJqS5sYpIZkR9w16/QXFTovT3kcZfNdID79F3YU4RSkswiIpPiB0GR4X0/06skSlrS8YTB927RePcelZUl0kod58YXCd2AJBeMk5xZmtGshrTnmmANvUnKZu1ve209D8ryHKQCY5hMBiRpTGo0qhQSqBJ+uYlwXVzHJQhLNOfaeEFQtP5KRZ6mxNGUUlgqzHaz/5+9N4+VK8vv+z7nnLvXXvX2jfvSTfZCNrs10zPT20ijiTSwFkeRnEROYijygjiJkwAxEARIkD/8p4EgAWIndpBItmILMQw4UkYzmk2jHs402exukt3cH8m3b7VX3f3ekz9ukd2SRlICeKbZSn+Bx1d89VD1qurcc87v/L5LijJNwjAi7EeEUUAGmKUS0jBwKo3ChMAw8Cplmq0ZpDKKLjQQBQH+aIzTKJPnOVmWEYyG9Dod/MGISrWOu7KM47lIS+IKAykFUikc16VWb1JuNChVasRRTBREZGlWaLkmocL+sEcY+ISjMfVmk9qhQ2jDxRCSsrJRSmKYBq7j0WzNUmo0cL0ycRQVtL1cEMcxOs+J0yJjL+xPAsiVQS2Dsl3GVDaeOelamBaWZTPyQ5xyherSDI2jLna5jN/rkaRFdz6Ki1ytsB8AGpRBdRrKThklDVzDQtYVhmlhGRZ+GGOXKtQXp2kecbBLFca9DsnEjfVHjUf0KSkFzUaT9kGH4XCIziGadOSKXzSKOT9JCaKYJE4QiMeUNyEkWZqghSDLi01ksdZkiCxDpDkiLQ4l4jQjjWPSPEcZhbYnTVOkKmzukywjS4tCrND1ZghZMB8W5udpVCu8++5V1tfXOXnyJMeOH0FITcm1sFTRlRgHMQ/XNhmPR9y9d4czT5/BD2NK1TJxlJDFGa1GAyUlzXody3R48GCN+w/uc+LUCRzXQqPpdrskaVZQ2ycdo0J/nJPlmjRNiZKISrmMZSqkFAXtDIjCcGK+VFCEpVRYpoWQCiEkYz9gHIRF9qNRRDAkeUYeZwhDovIc27CRSUaUpAiVIY0MOdE051oWJgPKQglR5KM5NjrXaPkXTDL1ERSv68+iqj0ZL7y4tn7Yz4v7ip2XxjYtlJC4tkuzMcWx40+xt7vD1WtXuH39GlG3hxH6VEqK2apDfxSw0+lzMBwzjmKiTBOHEWEQMvIHeK5DpVKjVm1w6/Zt9g72uHHzA+bm53nxwgWOHz9BuVx+vMFWSk3G54dmHU/S5vtJwKP34403Xucb3/o2X//6N3AcB9t1yDXEcYJlmsRxxHg0xjIUUgjWHj6k2axj2g6O6046RZp2p0On0yPPNa1WHXdS5JqWSRzF7O/2MAyDKIpxXA8hJDPziwid0+t2yfOc7e0ddna2MB2L+bk5vvvtbzHo94vn0GAaJpVq+eN9434IPhHFlJCSmZMryK8K8jjHMgySNEYgCktVy8ac2KKnWVa0xvMcLfKim6SZdKge0TTAfHQ6pnOSLC1O0LIJvWCisxATy1yNIM8LrZYUAkMazM/P88Uv/SR/6Zd+noXlJdbuPuA7X/0W3/+D73Fj9Ta9cZ84LfzxHz3mZmeH3/it32R9bZ2/9V/9xxx/+sTjCehT/OlQElqOwV3TAA0zi7MoAWmyjGeZ7PeHyBxcU+GLjPLRF8jThDaCMMsZexnDKCZXFlaek7UPyIKAMIopqmOBbSlW7l/hvZPn6Q2G3F3b5PihJT77U69y/fK79LZ3OLrQYHPHZ75s0NnoU1ucYuveBlOtMt1RSNWzKXtFG7rmmdy5fY+SBx/cvElnlOCUalQWV8gGHtVBD1lukEYOhltmY9Rja36JlUMGmdCog32sURdJBpaJRtFOMzZjE98u4VQbmKaBZSksr0RnbQ2vvUctdImzAPdzr9AsWSSpJLYUW/2QfpSysLJItV5HxTH39yPOzZdRT+D4i6KIIAgY+SMM08EUCqEkURZjqzLSLOyhDdPEqZRx602yLCENQ5QQhRU6krE/Jo4TfD8gCiP88QjL9kBIciBMIsqeg2k7GJaNaVqUag28epPI9wuql5RgKLI4YeQHEz1XijQs8igmTWLSLGbk+wXFtFTCKZUxTQPTsjEtC8ctUSrXsW2bLCk0J5HOSZN0kluVYpg2cZJO3N8ShuMxtutS8jzUxDrasiwM08EulfBKVQzLJE0SDMsiCsIi/DfPiaKA0B8jpAIkYZLiB2MsPyj+lkYNr1yj2ZoiiQIMyy5cTrWALCXyQ5AGOcU1l8Qh4ajo6CAkQRQz9n2UM8J2S3ilGl6lRr05RRoERWErBBmg84ww8NHCAGH+WIqpRxBCUnI9atUq7757hZ3tXaI4xTTU48zBKE4L3Wwco5RiOBzh2A5xEuO6hX5HGAbSKHIKXccjGI1p1mpUqzWSvOjYpEmCmHS54jTFsBzCMMKyzYm5SXFfEIR4XomDgw62ZWIZ0KyXSbMIr2QwO9dkc+chy4fmqFWqtKZa5JODvPsPH7J6/15h1R/HbO/soAyDF164wO7WDs1KUfy0WnXSNEKg8So2x46toLOY4aCHoUz+8M2L9HrDQgtq2JhKEdZWzGgAACAASURBVIYBlmkRpynKUihZMDsqlQrj8RjLKrqvQmrq9SbtdpdGrYbv+1imhWGa+EFAs9mg3d5nbm6OPNNoDbVGg3anzez8LJ12h0qpgm17dPtdlpaX2N/bp1GtIYQgiELqrSa+7zM3NcXp48cKE4QnpJj40eHJf32P9ip/1p7lUbFlWyaWaTy+3m3Hw6vUmJqb49wLL/Lg1i1uXb/K/s4GynHxSinNapOBP2a3M6Q7GDIMQuIkJIoMhqZJuzfAcbvYlokyFFtbW1y+cpmLF7/HU089xfnzL3D69Gmq1Qq2WZhUPKKH/jhMOz6paNRr/Du/8m9x+QeXGfb71Gp1arUK/V6Xsuexu7PH+voGjuPQmppma3O7cPhr1QnDmHq1ShQFRFGIYVuIPMP3xxjKQBo5cRzR7vSIooh+p02tVieMIsbBmCiKMKSk3mgUwdXtfe7eW8UtVRh1u7x16S3KJQ8BWKbJUydXOP/c2Sfus/xkFFPA8umjlOplhkFQpGRbDkmWorPC1pwMdK5RUmFbziQ7KifNU4SQ6JwiZ4qi0EIIsgl1QSBIs5QkS4tulygoGxqKQkyAaRg4ls2JEyd446e+yKtfeoNmq8W737vMv/if/zlXLl/m1uYq48ifuAvqQqAsctIUcg0Qs93d5f/+1u8R+D6/9nf+Ouc+dwFlqCduYDxJKOxZwbNMlGEQ5ODaNjrP0HnO0mKJYRgTJymjrNCqSFfimYppx6GlNaubO9iWwe7GJnGvTxwEBR1nsoAdffUVXr15j/fvPuDdQ6fo9wc82NxmeabFuc99hsFBm7VbtwgebCKNBNPvkvVzSpbBqOfTOcjoyxH3V/fRaUC9XuLY0RUWlhYxTMVee8D6wYjjR5ZZmPs8711e4Oq71wnzJlIWReDbH9ygcuEZaofArJcQWzswGiGFxiFjyYZFEZJGIel+hxyJaRhYSrCQJciaS1by6E0vcpBVUQc9jNoUg1DzzmaP6flZZpaXsfKUcX9Azyqhc/1nH4Z+TIjCEH88KtyjdI4IM+QwIi8lyJaJsmySgY92HUIxZiD3C8tex8VyXPxBj4ycPEtJ0xQ/GJEkUWEmgET7CYiQrJYhTRuhFfFgjHYyAjVA5BplmDjlCkIKon6PXOckcUKW5YSRT5xESFXQoizDwjUtoOhyk+e4llVY+GqNFBAHPkkUkWmNV6mQpBlJmpHlOb5faKakMsnyHMMysSybXEOaFflNpmUVvjsUupJwPEL4xVG9V6kQJylpWhzchGEAQiCVieV4uKUqyvKQpgEiR6cJaegzHvZRSmFNunzxwR5YFqkZooVBYBjkuigetSpOe4vHq6BMC2WYCECnKUkwZjw0UNLCViaGqYjbe2hlklkuuRD4Qf5DT7V/FHi0eZJSMTc7i5KStbV1er0BhmGQJQnkmpSic+J6LuPxCJRBnMRFcZkXh3OGaZCkCabpkKcZruWwZZjF5+TaOI6N0EXGiu1YICVaCPJJHlCSJFhmoe3I0gw/jIvuUBxTci08x0Qpi+Xlo8zMRoDAslwycizPLmzFgxCvWub02TMcO3KUra1NlpaWUUoyDnzujfqgU0Qu8ColgjBiHPgkaYoyDUxlkqWCMErpj3y299u4TonxoINnmcRJhDJNhFJEfkzFsYqOXRAVXTp8tIA4jel2x4xHAYPuEKAoHg1FlMS0uz3iKKbb81GyOIh03R2COGJnv02eFmu249n4oU+33yUKA/ZMG9O0ieIYa3cXPwzZ9DY4dezYhC74KZ4E/H+l0n30ttYay3SZnV2m1Zrl9LPn2NhY4+Z777J++zbmoIfnWdSrJcZBnW5vzN5Bl/3xuMiJjGLCOMEyTKJgPLnGJVEUsbu7w9tvX+LQocOcP3+Oc+fOsbiwRKVSRlNo4oVWCPHpWPooPsycOkxrqkmv32Nna5PFpUW2tjYRQrC0vMTW9hYlr8Ty0iIP7q+xvb2DZZvs7u3S7Tg06jWEgDAMCMMxjWqDMAyJ4wjX9QiiiCyK2d7f59RTp6nVKqw9vM+g16VcrhShzkKxvb1Ffzhie3eX7Y11hIDlpSU2NtZRhuK111+jNTP7cb9tfwKfiFElhKA1P8Ohs8fY22kTp8nEVUkUVN0sR5MXYW5Z9ojYSxFKIcnzImAXrSnk5kwofPlksfwotU885rYjwFCCVrPFhRcu8KWvfJnnL5wnDiLe+vZFvvf7f8C7H1xlFPrMlaaIk4hxEKCM4hQxyybOg1JAlpGmGnROb9Tn629+g/29Pf7Dv/M3efVn38D13E8Lqj8Fhiwc/dLYxzJMTKc4bcowkQJqJQ8nyYjSjCRNScOIctlDZBlRHNLrD4hCnzSEeDgiyYvAUnfydgshcKtVXv63f4krv/5fMq7WeWAtMx75tHVGUC5TrdU48rmX8Z86RffGTeTGfV54/TxnjszTb7f5P3/rq0jT4MhTx9ndbvPONz+g2XD43BsKwzbZT13mlo8gpaRz0GN6boXPfL7OztY291dXGeyv44/6fPMH7zBdLjPbqGE1JGY5ouy6GBJEHCOzlCyKCgqNWQi3tWkTVZukpSqyMYXRmKZUrWMYipvr+1wew8KxwzSnpkiTiHDYpxtnPLW3Q55OwxNmMQpFR0FrsHIDMUjIgz7ZlIm5UExZeZAQ7/aRXoyo5ERhjrZtrBmLRMZkGmzl0O10CfwxAkGe5liZgeiF5H6AXnIwlVFs7v2YeL+L8DxEIgn9BNv1wPRIlEaaFlYq6B3sEMcRQRCRpDlhprAoqHD9OKMzyvGSDGFonl9okeU5+4MxNZXRUhmInDDLGOeSPNeUDIMkTRmOxiRpToxEy6LA6oUpHTJKYYDpwgsrU4z8gF4Yk6mElmmQZSmxlowGAQhFRjGvhUFYFF4T0wDp9yBqobMGSX8HYVlIJYmTGZyZRZTtYCiTjByZxDAakNglxpEmTVcK7ZAu5jUhFMofIKJWkSsy3iUTkswwSOMxcnYF5dgYyiDLQegUHeyR2GXGcUFp/HEuPUIIPM/jxQsv8tYPLhWdxCSh+OMowp+B8XhEqjPSJENISZTEICBLUsIoQgBpnGOaJuPAZwwEUVgUrR+hN0lDogtvh4I+Z6iCIjdZs/IsI45jLMPEMS3SKOTB3TvU6jWiKCIMCxt2qSRaaZRlYVo243FIHESYUhPFsLe/w/T8EjeuXyvypMKI1c1tHMvC6NncuHGPKIwe09cNw8A1PTSS7nCEYTuF0YkyyNK8cGrTmixLQWuiKMYyDKIoAmRBu9UaiUEcFvflE3fLPE1J8hQlIAp80jQnTeLJdVxomHMNYRCghEBKwWAAyrAI/F1M02JMMa8JIBsNcT2XWnWeE8ePPS6MP10jP1n4UA+mH1PtHKcwgLEdm1K5SrU1zfGTp2lvbXDz6hVu3rhG3t7HdB1KbplWrcKSH7PT7XLQ7zMaDwmkIg7Novtv2hiZKq6zXkJ/0OfuvTv84Zvf5ZkzZ3nt9ddZWV7B9VwwLeQnY9v7Y0er2eTEieNsrG8QxQG9bmH4cHf1Po16g+FgyOFDh4pueavJ2voarVadLM3Y399HyWLPO+geIAyL7qBP2S3cU5M0Y3lhluvX3scrlTANg4X5OXqdNg/u3+PoseOYtoUfBPRHY0zLZP3mA1zH4amTp9jZ2sIPIj772c/wk1/6GZQyn7i54BMzqkzb5uWfe4M7791if6ddGEJMqA8aTZymSEOhs4hMZ+iJ+5BEkOaFbW2m04K2pz/MhdIa0jwn0/lEP1Xoo+q1KqdOneTV11/jc6+/QrPZYvXmXX77H/wT3rr4Frfu36Y97hHEIYYyqThlVuoLjMJ7hd6DwvVGqWIxzYWY6A8ESZoyCEZcuvkO3f/277G9vsVf/mu/TLVefeIGyJMAJQVVU6GkYHcc4KUZtpUWHH00nY/qMNKMJImJQ8FoNCIIAsIgAK0JkpRcKRzLIP+IyQgUk35jfo6f+uV/g/Dv/y94X/orrFpHGVAI630/wPM8qpUKy194BZMvcNcUdDRMzU7x/K9UePNr3+XoM0+ztneZoSpz6rnnWXn2AnEa8971B8SjhJOLM5QtUE5IoEyWGtOcfv48Og6JgoDQDwiiuDiFC0Icx6FWKxdZCxIMQ2EqiW1ZKNPCMA0M08QwLbRUxDl0w5wH/Zib/Zh+0+P4kSoIyXDQh/GQfpTQrJSZ23uAlM89obb9At2PkaMUDIVulslMRSYKp78gjFFVD3dqCqdaIQtCBJJ4NCaJfHKlCA66bLx1iedOLiG1QvcSFAVlT0yXyaUEpUijmCRMMOplanPzmLZFEoagBWG3T2SDNBSj1TU2bl9Fv/ISQZiw7wu2Q5gqKeaEpB/mSCNDoBApPNzvIWURNOmVKiizENeHUcp2Z48ozdneHHNyZZZRELEfwF6sWawpFoRJ108wZYYyLeIo5+FejxxNyXbwvDJCSYTIGI9i9vwBcZrTIuLpI0XIofJ75FYZlEBkAj3uIbIFpOthKYnjemjDJklzguEIbdvY5RpWY4bx/ZsEu+scDA7QF87ij4Z/5PFINYx76OYsyvawJFi2R265JEmKPxphWxZ2uYrRmiF8cINsd53ucB/9med/fKNo4uqntWJleYUjRw6zurrKs88+i2u7DMc+g+GAW7dv0xn0yQWkGUhZrBOPmmh5mj32PjKUQlO4rGU6xzDNohs+scFTE2rTo2B3pYvxYxomEskL584hTUkcxywvLuMPh6ytPcQte4QHbUZ+n7m5OQbDIVEUsDAzx9raJlev3yD2EzzL5Es/9TqDUcBv/tY/4+wzz5Llkrev3+TazVWWFxZACrp7fbJ8Yh89MZww6COEIMpTkAKdaQzUhMYOSIkwCkOKRGtCIScn+aJYI/McMTkfRECeaaqVCkePHCbLE7IsZWl5GT8I2NzcQimTwWBIt9/F81wc0yJJYlaOHEUowc7BHo1GgyzL2N3aJc01hpDYnsPzzz/HqaNHmZoEt36KTy4+1DB+aF6R5zlCSkwMdO4wu3yIqYU5nnn5s9y7eZ33r7zD/voGpgEV16VR8egHdfZ7ffYHQ4ZRTBBFBCrEsmwsy8Ca0P+yLOf+6gM21zfIdcq/91f//cLA4BNApfw4IITAtm1eevEC7713lSCK6HQ6zM3NUC2XuHPnNgsL8xw+coharUZrusn3v/8Dbty6zbnnnyOKY4b9Nrq/Rh2fzQOJKE2jmtBud0hzjbVpEoYhM9PTjEYj4ijiueefZ/XeKusPH6K1QCuJUpL7d+9gmSbnz72ANBR7O9vMzE7zl//NX2R2bubjfrt+KD4xxZQQgkOnT/Azv/aL/Mt/8M9o73UnnPdCDJ6mKdkk2yLJU/IsJ9cpWV7kgRQFlCbVaXFKzSSPCo0WhQlFxfM4fPQIn3n5s7z82hc4duI4wXDMtbeu8hu/94+5dv0qa/ub9PwhaZZhGQYzlSaWtOiP+tScCiv1WVbbOwghsGyJbRR8XW2AkjFRkpDrDCUgjEPubN3nf/2H/4j23gG/+rf/A2YXZymccz696P8IRI6jFDN1hxSB0DBfr5ClCYM4peuHhTFAXtA0kyQtbH+l4ujyEnvtDru7e8g0KbQlccIf78cIKXnhl36B0YMHVH/7HzP3+a/w3vOvsTNOsWNNKckZByGOZeG6DiXPpWfbPIgkqrZC/Rd+mTcF6C/NcfqLGblr8x2tkCbkT88wMBQ3TYWjQNo5uVM4R5YMhWcaKKFRWuOSIbVG5hm2kkVejBLIyZgVOgedkwtIpCIUikGUcZBKenFON9GMXUHmghkn9Ic+qT9GJDGjVGNVqny2ovmJZ19CPaF2w+FwDAdjVJRN9I8WaRYSDH1KM6DKLsq2KS3MFhoVqcF2SGVhbb33cJW9t95BtXswCAnaA4xehEohtxQai0QHROMQq1pFNUq4Xony4gxRFJHJnNx1yaQkHPXZXr3L3sUreFqTBTE7/ZDN0CDJBNlEqDvTFLSaXpG5YypskSINk0rJolWrkCQJaZaR5jnvP9zl1oN1lh3Jl1/9CTY7IduhVWzm88ItcG6qRWu2gmPZRQaSSBFS0qy51Jt1kjhEhyFRGvPe/S1WH25xdqbGl19Nifc3qfTvEjROoCmRmGViwyGXAtOtY5SrGOUKSRSTUbjQpSpFxDHJzia7t99h5+Zl7IpH6P8cw601vP4t4sZptPaIrRKR6VFWCtwKRrmM6ZUKDZiQJEmCIQ2SOCLZWWPv5hX277yDWyuTxSE4zo9lHH10HvVKZX7mZ79CEAU0my2+863v4rgeJ0+eoFIt84ffv4i0LLIkJUtT4iQpdJVCoKVC5zmmkCgBlm1TrdfYb7cJ4xhDmSjTJEsT0iguqDFLS5iToum5c+epN+r02h2i0ZjhxPGq095FGRazC/P0hn20gFdefx1DSXzf5979uxxeOYQSJnGUEEcpD++t84O33mZxcYq52TnWH26wsbNHqVzjuWeeYbpR5w++9yZTU02yLGcwGqKzdKIFFiDFJE5E4tgWlmlSLlURUrG9vY0hjSKkNU1J4iLgXgjJ9FQTZSrCKOLYscOcOHGcJE4JxwFZljIeD0miGH80QCOZnZkhzXJarSZfWHyZeq2KoQxu3bnNsRPH6fa6TM9NcfbMWYLxmG6njeV63L9zj0arhRKafr+HY//Fypf6/ys+LKgerbxFJ9dQitw0yQ1FHkuaMx6lWo3TZ55l495t3rt0ic0Ha2T+mIbr4XmK2akG7VHIXqdPezAmjopYiygyMM2CIi2RKCnY3t5gNB5QKdf5JOjSPi4IIWi1WriOy9TUFOPhkP29NqWSR7/fx7Bslocjjh8/glKKcrnEv/pXv8uVt6/w3PPPMdVq4toHnD66wOrDAy49iOh2u+RAmqakccLKyjKVSgVvogMulUq88MJ5rl27xu7+HgjBm9/9A3x/zMmTJ/nsyy+yu7vH6t27vHD+HOeef7Yoip/A+eATU0wBSKW48MbnqbWa/Iv/6Z9y/+YqWS5QE2ezXAs0GXEcopTxuFB61IXKJmYT4hEdQ0qqlQorhw9z7sI5Xn7l85w88xR5nvPgxir//H/8TS5fusQHd2/RGXUZRz4ITcUuM1VqUXcrOGZhA9vzu2wN9liqzjFfixjGhSZHIguTCa1xlIGvIsZhWGRykJFmKat76/zv/+Q32NrY5Nf+i7/JU889DTxpnYKPD1IIFqsOHf8AYeUo08RQimGc4loWFdsh1grLVORCFsGTogiLjDOf7mhMp9cjHI8LJ7UoxjMkUud/JEBUCIHlurzyn/8nlKtlGr/5T/GWDvHB2c+x3+3TDkPsNKOcJoRpThBEGEqiDFV8KQPxkRBBP0gQpAhZ0FHHqaYdFv8XkzMyIRXERXkvpUCKomQSHzlDE4KJq5x4fFtSvD5BYaSQJkw0ghBFKUEYEkUhWRyj0+KQwdeSWrnCZ4abvLLcYvrQ6Y/rI/3zEaWoWKMwyU0J/RBTOJS8EoaUjId9GAuC0RDHKbJGIsdBCkijgHjQIfZHyN0uIs3IxiFGJjENk0xKdGeMaZdwSx46zxj1hviDAcNeB8MqOn1JFCDICUYDomGXoN/DxSZPMjZ6IV1dwjBydsYxR8c+ceCjdEachBjaRCExpMYfDdgTkixLySOfuw83uXL9fhEK7joMw4SNQcoAB4Fmz88Zj0bEvo/MU+IoxzJtIimwbZN+v0emC91TFgbcuLfBOzc2SKKIVaWI0hwj7mJ7dTQZYySW4WB4ZZQswsozChplmuXIvNCWRUHKeOMOe9e/R3/rFpnfxgpsdOyjgjZeqYXQCSMkluFheC7CUBOKtMDURbCtqdTk8UaMN2+z9/73GW7eIRkfYMceOo0/liElpeTI4cO89BOf4Z0r7zA9N83Nm7cZjkbstw+I45S/9JWfpWRb9LtdkiSjNxxy6+4dusMhF55/nka5jM4zSqUStVqT3/va13m4vkG9WeX8Sy8xP90iCiP29/ZZWVkmyxIePFxj9cF9BtfHkGUszMwy3WzheR5JnNHrDTjoHhBnCZ5X5uLFS6zevQvkRHHC25evoQWUvBLTzSZnnz6G45rYtsnu7i6mZfHa5z/Hxbcvs7e7y8bDdaIw4cJPXaDslel2OpiWgc4z9nf2uHn7Hs89dZqpmSmyrNAQVxsN/CBkbWMNYs3xk8d45sxToHN836fT6XLy+BHSTNPu9Gl32lx59110klHyPGanp5mZmSVHF3T3kc+w1ydJMzzX4+p710nCCCEF+902t+/dwzQmYbQxCKE5cfwYpmOxaVkoKTAknDpxDMM0H8+pn+KTjY/S/qDwtVRC4ViKXOeYykRJgWe75KU6lWqTlZNneHDvNlffeYsH926hhwIjlThuBccpE8QPGUeFZjpJYqJYYUQRURhQrbnEcUCepxO97I/P/OaThkfup+VKmXa7jWM7+EFAnmcsLi2ys7vHzRs3aNRcHMdF55o3Xn+Vb/z+N7nx/g1OHFsmC3N2+zmlcoWphmYQ22ysr1MqlXn66ad5+sxppmdmUMogGPtsbm0TxzHHTp7g4ptvsrOzR6/b4ZVXv8BXvvKzSODim99nbnaWr3zlZ5hqtZ7YeeATVUwJUVgNnzx3ll//7/4z3vr97/Ld/+sbbK1to7KEJCoCPJVhoPNiYChhojNdCNkNg1q9ztz8HNPzMzzz3LM8/+J5jp0+ieM67Gxs87Xf/h2uvHmJD27fYru9Q9fvk2YprulwuLWErSzKtkfJLhUdrkmBlueaNM/YHOyxXJ1me7hHnKUICSAxVcEdN6SLKRTDKCTLC+68qTTtvMfvfuOr+IMxf/3v/m2eeek5jE+NKR5j1lNMlx3W/ZQ8zXFNk0yDH0UoaRDHMUIbRchkluHHCb7vE4UhYZ4RhVFBITENPFNRtg2WZpt/4nmEENilEi/9rb/B1OkTlP63/wNXwsb51+gJE3/kE4c+fpqR6Bw711i5xshyhChopELw2L2k+PYhX0jrwvzkUcC0pnDMKvR9jzqShcNg8e2xsOuxu6SY2PRrNGJCWdVao/OcPMuKrzxDZ5o400RaYNoeh/KIM+98nZdmDQ499Vcfv94nEbkfIv2YFEXkQmlhltqJo1Rmp0ijiGjQI88yUstAuy61ZgvXLFGpNYijkMHBHpZh0mosoDKTtDtEBQmRSMmqBuVDCzRPHcOrlPH9IX63AwIiy8DzSrRmZii5FuVKlYFl0t3ZxjEcpt05RA6jRDPWJkYSc3K5xfzyFMuHDuE6Nr1Oh37YhrwwnvBcj6Beo1SpYNs2040KU5bm4uaAM3OHCLVilGpGucIlY2VlioXDc6wcPoRtWRwc7NOP24DGVJJSqURUa1AqlbFsm/mGR13FvNftsXz0FGGWI6Mujh6gVQWn5lFttVheOUQO9Dq79HfXsCwHyymsbfNqnXLJo7wwT+yfpt/ZQK+9zezhF1GkqGSIkw3InTJ2tURlqsHc0gpoSa+zx7CzjWUW2h7LdahWGyjPobywRDg+xfBgHdbuM3Pss0UO18cAKSWO43Jo5TAXL/6Ambk5KvU6167eoD8c45Ycmo06a/fuYSqDklciTGJ+8ie/yKXLV5idmWXt3j2mZ2YZhxFRcsArr7zKV7/6e+zs7fP1r3+d+ZkZFubnkFISxQmmZdKcaqINhV3yUECeZRz0e9jjiCROaHc6NFtNPrh1g93tG2RJjtA5gpRGvcozzz/D4tIieZKxu7OLP/bxxyPSSLMwv4zp2CwsLfFGuczlS2+zs9/m6OEjtKZmufjmmxw/dpw4CtF5ytmzz7Kx2WZ5YYWbtz5gen6BWrXG6r17PH/+PMeOH+XB3Yc8XH1Ae/+AZrNBuexx9OgRGq0G+/vtIuMqSYj8AFNIoiBga3MTlCROUxy3hFIm3b7PcDAgyzKyJMVSUKpWeemzn2FupoXteYyGAf54jD/2effaB5iWget6OLbHkSOHeOnCBQz16Tr4FxmFfblAaYn5kZytXJpoYaLsEk+VKiysLLO5vsqNq9e4d2uVYW+EFlmRjSYERm4Qx4VZShLHxFFIqWwyPTON49jkeVq4lX6KHwohBLVaHcMwcWwHo2EQxztkWc7Zp89w4sQJNjc3eevSFeZmp0nimJMnT/Dyyy/w/R+8zVe/dpsvnJkhSjUlS7Pfge6wzdFjRzhy5BCt1hS1WgUlJUkck+ucVrPO2B+zvbPD5sYWvX6P5eVlXjh/niuXrrB6/wFCCMrlEq1W84meBz5RxRR86NDUmp3my3/l57nwxsusvn+bnY0t1lfXWHu4Rnt///EFZXo2zakpjpw8xtFTJ1g+ssLC8hKlchnLMgn8gNVb9/iD3/kmb333Ijfv36FVrjPw+wzCEdOlBjOVKcpOGcsobIKL7oMiCH38OKQXDBmEQ8IkJtQhPctlqbHAdn+v0G/pD1PjTWWAJRASRmEwycsCMsEw9Pn2pe/S+7s9/tp/+uu89rNfxLL/3wXR/UXHYtnieM0lkRk+oJRJ3bFQQhMkGblpMooiwjgBXVACGyWPaqtOGMc8yFJ0FBIBKZqz83VOHpr/oe+tEAJlWZz46S8zc+Ys9n/93zB98et0Xv4yo1PPEsw1CRGkQBJGxGlSZFcl2WP7fCg2TYW7gf6wq1TcM3mmR6dk4iP/6kelFB+tqx73qSZ3yD9CVyjshx/pNJIsJ9MSoQxcU7A07nH4yh+y+P73OPb8SV78lf8I2ys90eMqHI9hbZd4vo711DL2bI1UJAzau8RxzHjYLw4nDEXk2FTrDabmFvBKHkkQkE4tUGuE5BsH5FFKPBjC2i758Wnso3PYrQpBPEbvbeMHY/zRECYi/bgUML+0zMzCcpG5YRhkU4vUG2PM/Yg8zhnnJnma0rJT3LiHP7To93skscs4CIviPSsyhoRpsFir06g3qFTLlGybz51ZZmC3WKdCgiLQJjLPmfYy7KiDP3TpdztYjksQRkRRYUpgmgbKcVmpN6nX3kz9xQAAIABJREFUq5QqZUxD8uqZFfrOLGuUCnv0/jYq6JI3TxR6GJ0QjPuFhjOPSOIBcTwkC0xUWsGqlanWa5QmnZfcMhC1gIrsIrMMOdqB0Ta6eZRcZ+g8Ix4NCoMFHZFFY+JQkxsmMiljVKvUanW8UhmdJWAqZG2Eqzrk+cdTTEFRUC0uLJIlCZd+cIVzL1zg6bNncMoe+3u7bG/vUKlWGfT6BN0u+wcH7LfbtNsd3n77Co5lM3q4Tr3ZwLYs5hYWmF9aYqd9QOD73H+wzsOHG0gJd+7cY3Z2Bg30+n2OHDtGpVxi8+EacZriuh7raw/Z3z9ASEGWFVEeQgocx2Zp8RAvvvQCpWqZ71/8Plub26RJzngYkqZxEQEgQJiKnf02U1NTzM3NgxYE4zHt/X0Mw2RzY5s4GBP6Y+7f22A4HPO9710EcrpDn2arRbVeoT8YkKUJUhVzWb8/ptsbIrRmZ7vNysoCQkk63S6HlhZZWlyg0+kQRzHNZouDTpv2QQdrHNPv94nCqAh5VpJao8zxI0scO3ma/nDM9evX6Q2HCGkSRcmky68wpKBccjh29AjVSgnPe/LyZD7Fv34Uxl/F7ckRJEIqTKmRSEzbwGyZ1GtNVg6d4OHZ+9z44AOuXX2fSGu6vRFhmhKGRSZSrjWGEszMTPHcc89gGAqtc/Is/wTuen98OH36JHNzM/T7fYQsaH9xHHPlyjsgivVRCMnW1h5CCMbvXifPU8qlEr3egLfvtHn5WY93bu6wM4AXXnyB48eOFJEapOzv7ZKkGUEQ0jnoMPZ9BsMRgR8wGo2AwqDkm9/8DlJKLLPInqvX6rRaf/Lw+0nCJ3ZYCSEQSjE9P8f0/BxoTZbnRGFIHEXoXBOFIY7nYTk2jm0jVcHVTdOU/e1d7t+8xx9+9dv84OIPWN14QHvUZRT6JNPLnF44xozXwlY2ZbeEUqqwmdUp4/EIaUgOhm264wG5TnENhyP1RZCa3VGbmdoUc9UZDkbtSWPCIMszlJSkGdjKRDiSQeCT64w4TTCFZhCMuXTjCqO/9/c52Dng5371FylVnuyN748DFdvg9aUSndURW3ERsOwnKY5l4LoORg6GbZJNChiZ52RJzP5wRH8wIAwCRJZh6YwjFcmv/vQFZmYaf+rziYmYvLq4iDUzQ/LVf8T0219jsTmHnl7EL0+hGk3yNEY6Hn23TDS7wsB0CKWJKNdQbhltG8QaUp2TakmOANtEWQ7ZJL8s1cUXTJpYAvQjOgSF1m9SLaFzHnew5IQ+KqXEsU0MNCUp8JIIr71L6eFtKtcu0dq4hSdS5Mw0R37mpylPzzzx4ykOIqRnIcMYsdqmbDWZmZ3CrpURhqBrGiRhSJImiATSzpDx/W20YUMnwF4fQuSQz7XIk5w4ShCeCcMAsdql6s4xNT+HKjlklYiecUAcxSRpjIxS/O02Q71BnCvS3QHGwyGeLCGaFmmcEmlFnikMYdGYm6O5OEOlXi+s2POU/rBHHEVIWeiHjhzJMR2bcSbYThweZHMkRo+q5RJnmhgFqcSQHlOLi0wtzuDWa+iJBnQw6JOmCUopMq3JBCjbZphotmKXe9ks2hrjGsU1kCYRWmsqUtNYmKPUnMOxbWzLJOq3iYZ90jguzDwGVZYOncS2HESeUjdjjP7bZOFd7NaR4iAoT8jRlJWgPj+H3ZjCcWxs06Qz7hINuqRxSJrleOUqi0dOFiYpeUzdSjD7V8jih9ilI4Xj6scANZn/a9Uqv/Dzv0CW5RjS5Dvf+SZTU1O88soXsB0TSwi21jd4uLbO4qFDKNPgyOHDZGnxdwshGAwGDAZ9cp0zOzfDa/VXyLKM3tDnzu07jEdDtra3OThok+cCaSj29w6olMtkSYIfhURx4bQnhGCq2WJpZZmS5+G5LjMz00zPtFDK4HtvXuT9G3c499w5nn3mOYbDHvt7e7z3zrv0+gOW5uY4tHKYq1ffw7Utzpw5jW3bBL5Plmu2tteZm55hamaOKI6ZXzQROsNyFGGqebi5TsuvY5kGC/PzLC8vcrB3wL37Dx5Tr/Z2dznY20cLTa4zdrd3UFISxBFZnqOkiRYCZZi4nsHxU8ewJ9EAzWaL6akWjYrH9s4eb775feampvnpL/4k0lSEUcKNG3d4sLaGbTucf/EFOvt7xWbKsj6WsfIpfvR4pKH6Ez9n8vPJ4ZZBsQaa2iLPS9huhWp9iqUjRzl19hmuX3+fa9fe5+HaBqPhiCA0yPOcZrPGF77wWZ5++mls25kY0fz4X+cnBYUJhYNjO49ZYI7tYBpFlmEUx4xHY9I0JUmSx/sSTXFIlWYZwyzl9y/dJ9MgpeLypXe49t77mKbF7Nw0YVC4KydJQhTFj017oMiWrNdqGMqAvDD4KYy5BQuL88zMPJnGE4/wiS2mHuHxplAIDClRpRJeqVSccvyxCycMQu5ev8X3v/Em71y8zJ37d1nb22IU+YXFcBaTZAnbvT0W6nOU7RJSGeRKECQBB+MOXb9PmIRkOsM1bBbrs5SUg21YSCQpOUmecXd/jWeWTuLHY8ZRYQerlEmmM0xlkGQpnmWgpGIUBPhRBEKDUVDXrq5+QO+//x/od7r8yt/4d2lMPdktzh8lhBAYSnJ2toTQmq8+GHI3SIjznDgpBOKPXRrzQgOQpknR6o8jsiTGzFJqKufFUzP83Euf59mTK5PU7j//uWdOn0JLGA33kP19rPVblB2Xku1hCTC1ROtsosnLSIVCWC6YxcY2Iy+6WLkkUQqzXMculYkMRaIlmRCkGjINibLRtotRLmNXKuC45IYi1YI0h1gYZFKhEbjlEkpIrCSkRo7cXcdo72F1djF6+1hZgjQMEscjKJVxajUq8/M/+g/sXwPGIx/ZqmGmKbkfM7i1TnRlDbfewJufIgh8hBIYQiC1JLoasRfv0jq9iF3zyMNCG0nFJNM5URyjpuoYaYruB/Tfvcvo2x/gLc9hlByiOC66LGhULhlcvo7O79M4u4JpGRDmKKUQriLJMmwDaiWHe2sDYjtkV2qOK5NaqUJW8Rj6FqmZkKQJ+5Fk99oO5W1NYNV583aHuiUoeSWqlkGSpFimxLFdVtd8AmfEjprhqLJolEtEJZtR4JBlKWmWczA22HlvA6+VMZRl3rzdYali4bo5NdcgTTPiKMI0NNHWZfyDO3jHfwL31EtIz0OFPapGMU/lOkbF+3Sufx1js0rTBjHcxlj9FtpvQ8kjjXyyNMGyTJKNtwl27+Aev0D59EvkjosK+lRMSLUgIcKMDuhd/wbWRpmaqRGjjeLxxgfkrkuehj/28fTHtRqnT52m2WjyO7/7e6wsLvHaG68xHg+Jkgi0xjSLTLv5+Xnev3GDerWJkJCkhdB9utXAcx1GoxFSSBq1KpYyWVw0OXp4mffeu8r65gZZliM1nD3zNM8++wxkGn8ckIucTr/Lnbt3WF/b5GC/g0ayuDBPkqR0e12uXQs5d/48cwvzTM1Ms7u/y+Urb2EY8LnPfZ4oirj01mV6nQG3b9zg2KEVnjpzmnbnAJ3nREFKpVLFj2KOHD9Bd3+ffruNWy7R7/dpeTXqrQam53Gwt4/v+7iOQxAGHDlymLmFOa6+f4N+p49tmighOXnqOAsrC2S5RmcZtmtjGiYb65vcWy02Uf3eENuyMRsWUgh2d/cZ9IY898zpwr3NtBmNfG58cANpKJ499zzTs1PcuXcPIRXvXr3K0twsr7766iQL8FP8RcSfZ3Wvtf6w2JJFXhwCVJ5h2x6z0w6NxgxHjp7imWdf4MaNG9y7d4ednV2kFFy48AJffOM1mo1ZhLCQwgL1aTX1ZyEICmouFEG+n//C53n/+vusr62TDQakqSpcGIVAZxlpGhcRQLkuiisBeZZPgugTeKzzljx8uIZQAiUkUsmiUDbMIuPQMimVmjiOi1IK1/PwPJfBYIiUkrn52WL9fYL3wJ/4YuqP44+82ZObeZbzwdtX+ea//BqX3nyLO+v32B/+P+y9+ZNk2X3d97n3vjVf7rVXd/U+vc0MBgMMFmKbDcRG0SZBWpRoiaIl6wdLIf4NjHDYEQr/Bw5btE2JDGoxKQYokaBMAiApEiQIzGD2md6rq2uvyj3zLfde/3Azq2saPcA0tu5B5+moqOrMlzdfvnz58p77Pd9z9hjmqesvwa22FYXFGEuaZ7y1cYVHl8+RpgO2e3v0swH9tI+vPGaTJnNJg3Lk+qayPHe9Ota61U6hGOZDLm/dYKW6QK71gYW7tK7cDO6kEp5AlgAJwzQDm6OkQhvNta1VfuNf/QaF1vzKv/gfqDXrD/TJ9KOEEII48HhiucJi2efF9S4v7QxYGxo6hXO1K7ShGPcMYQwiHVE1GecSyWPHF/ngsVnOLDeplMJ339AsBKef/iTfeuQsuy/8FRJDno7YH43Yl22U8gh8nziKkVgiPwJdoE2OHOVUpHTekcaAsdhMY/v7Y4LoI4XFmvH5Ye2By6Tl8Mrd+EvFCrc+IACkM7KQruzuKrWCwli0lGTC0kJhrY8H+FIQVsok9cbtPqwHGLLQeNJH9FJoJHiej9ZD0nYbMGRZjq98hPJQno9sa2w3pVcpUYwKFBbruYt7PsqgMAQqgP0BarGClAqTZ+T7bbJuH6ONez+sC7qVWxnGavozuwRRCNJihJNx5sMMKWFmcRblRwRJxG4npf/WJloINnd7bG0NqDUDVOjc30rllNqwh1f2WG+lNBdjVtsFy3VBmhcIDM3lGbw4xotjtlp9OiNNYWB9p0e7lVKfS/A8UBLKvZTqsIcOYLdXcKwestYWlMqCrCiweYFPSFCZQ6zdoLf5Jfqrf0MQhmB7WDJCo4mHGr+q8PbqjMp1OrVFokAhKvP4yQzW5th0QDFMCUREXFsku/om++v/kdH6S04+Q4bUXSKbU+uP8OsB/v4saanKsD6H7ymoLuAls1hS0MV9PbeEEERxxNNPP8NXvvYXaF2wtnaTer2O1W4xKy4lzDTrUBTUkzIUzvY7TYcoIenutTl74Tx/+fWvU6/V8f0AiUAJy7GjS2ysr7OxuUFRjAjjmCeefB/Swl/+9V+BELTbXU6dPsV/87N/h7/9xt+yesMF8A6HA65cucLu7g6FLdjY2eLJJz/Ac889O3YhHTEzM8PG+gbXrl1zxivZiDwPCcKIPNO0W23iKKTdahOUynieR65zuoM+aV4QWgCFsB4ms1SihJ7XRo1zpJQQhGGAtpbA9wnCEGEti4sLfORjH+aty29wc+0W6Shj0BvwxOOP8tEPPUlSCnj1zTeRImA47LO5tU6Wanw/RChnDnX+wlk+/dPP0m13sNJSLpW5du0G3/zmt1ygsdEUmebc2XMcP35iLA+a4icN73YeMyFTE1m7FALP8wGBNeB5ltAv0azPcfHCRVr7u3S6XXzfY2ZmlnJSxvOCcS6R4rbEfoq7IU0zBoMBwloCP+CX//7fxVrLpUuX+da3XuDFF1/i+vUb7O3t0et2XN+3LTCAMG6eUhTO7OP2/EWOF7zHcxhxm9AKIVCeIo5jGs0GJ0+e4MkPPMljjz7KrfV1/q/f+H9ce4z3YLoOH8ZPHJm6G/Is48v/+vf50pf/kGu7a6R5hjH2tnU6oLXB4EIcjTH00j5rrQ3qcZl22iZWEadnjlEOSpTCEqEXoI1bKc6txhjDIB0wyEds9fZIi4K9QZt6VGGmXGe7s+cm8AiQkki60E4rHZGrhBGekvQGI4wp8JSgKAS39jf5rX/zb/A9j3/4a//4oZb8uQ+V4kgzYb4a8YmTms4oZ7ef0hoVbLX7dAcZWKgnCTPlOkvVmLlKTDkO8NVtAnUvx7C2fITH/uGv8lfXL2F2t5AKxomoWJORZRmjrI82LgB0P4fXhI8QkqdiyaInyQvXGGusW8ERuL47KSXWWOzYvh9c1pmSnpugSc/1TBnXpwIwsa+wuPwa6ccM0x7GWrQ1KC9AehFBGBN5EqWc7ri6tExQKr0nzGG9egV8Hy8IEEKhpMKbqYCGtN2D7REs1BE1d7+ZiWClQuZp5KVtpJLIhQh8RV9nyGqCFRLfC1AqcLk7iw1MYdH7fVQ7Ryw3EGHgHBZXSti45BwRL+8jZyJk4kHFp1ukdEcFvUJy5Ng8RWHp9DOUDNAACoQPqbb42sMoiZA+3WFKSXS4MC8JpGZUFAwyQX+U0x1qchGwtBJjrUd3mCOkh8FlHglPMMpzfEK8IECj6A6GlBA8uuAhMOQGBoUlKwx4Eh0YQimgWYY0JZACshZm1EYqiycgyEBpQaDKqPZVcmkgCMEKgqCEDhpo4SNDhQglngDm684gxAps1keP1pEyRwnwM/CKjFDUke0rpFKj/RhBhu8nGH8Wzf2dIFtrUUpx8eIFPvaxn+J3f+/3WL2xyiNnz3Hs+HFU6FFuNGj1umxub5EkZdI8R+ETJyUCP8CTkpurq2AN3V6X+fl58iyjSAu++qdfY31jg2ee/hRvvnWJGzfXeOFbL/LYxUf5xCc+iZWCP/7yf+Gtt97k/e9/H88++wzdbo9ef0iv2+XoylGuXbvKlauX2d1t8dU//TOazSalOMZXHm+9cZmtrU0GwyEq8JDWMExTXn75Vfb3Wxw7egRjCsIoot3Zp9tpsXrjBp7yqDcaaF1Qq9bcQow1XLt0eSwVjgBDFMe89urr7O3vc/78BVqdDtev36Dd63Ltxg0aszMsLC1z8+Y6L73wCr3BCCssp8+eZXb5iAv5NYb+YMD1a9fZ2NhBIHnplVe4duMaszMz+H5IgaXf6dLr9siyHM8PCDxFNhrS3m8TR9F7YuFnih8N5B1E2i0ySpQcK0omd/vu/+WkwmxzfjyBHxtBfce33bTS+d1grUEb4+R74xaCWq3Ghz/c5KmnPshgMGR3b4/1W7e4du0aN1ZXWVu7Ra/bY2Njg36/z9rNW6Spk5kjXNZqs9mkXCkTl0pIIQijkKWlJZrNGR555DQrK0c5eeI4s3NzVMplpJT0+wOMdlWwg/EeYDwUZAprCYSkP+ozyl0ekcvccNIsayxaWxAGJSUGS2EKdnp7zFdmeWz5PJUwwZcevX4PKRQIQWYM/XRAL+3Tz/p0Rl36uZOwlIOYUPnc6m5xbuEUpSBikI2QwlWm9NjVTVqJFApfibGFtqA/GpEVGjtm9qvbt/jtf/3bxKUSf+9/+geE0cObuyGEs2IIPEXgKWqlgKPNBKzF2DkOmzq4wyne9tjvB34Y8OgXfob25iaX/u//nXzjputVmmwgJQaDkZBpwMAATYEmLzzKcQmjPIwpKGyB0QXaGIzOsRpn3HfIi8IaMEaT5imT7hKF66Uab+K+KASQg0i7KOXhyZDQi/C8CM8PkH6EkgqpJCrwWXjsIuo90oMwiCRqpoKnAieB7KcYTyGMBa3xOxkiziCK8GKJ8iWq5Du9dUVglKDYT1GnqvQqlmEtgEqMF4SAQA+cTTMaRGbwOjm2lsOYeEpPIkMPJSWiEWFCQdEaEpxrMAoMidDs7fZolAK6g5TVqy3UKVwVRmvqFZ9CW7o9Q6Y9moslAk866QqG/qDPiUbEXAKz3oiyNLT3elTiOp3OgO1bHcSpObxx42657CzI2x2wSjK/HCGlh9YFQliGI83Jhs9SUKCKlDSowHCAaV2HWoSqJuT9PVRrhKiClG6NdpRApCx+tk/UydDRNsLEkLUpykdIq6fYyhRdEVN0d7A7bUSjjl+vowc7iK0WsqFRIRgLWQWUMvjFHqVeFx1vo0yEHu2RVVbIq6dp54rZ+3huSeniE5Ik4e/+4i9w+dJbvPHGG7z+6iu88dprGCV43/uf4Nnnnmf1+nXSNGVja5NsmJJnKaN+nzApURjN+558giiKqNYq3LixypUr10miiOeeeZZUZ+zsbWOt4dJbl9jZ2iaMItI8A2v5yEc+Srlc5erVq/z117/Ozv4+ttAIC0HgU6/VMQZOnjpNFIV0Wm2OLC8TBgHXrpVRvo+xlm6nw8b6OukoY219nf29fYwxnD57kg9+6MOsrd2i0+mwtnaLMIrIspRSHJIZy7DX58wjp5BCsrAwz6uvvUZrv0Upjrlw/iK7ezusra0hsKR5yrdefAE/8MbnnuX8oxc4d/YMV2+scenyVVrdPlk6AgzGONIWBpIwipmbn0MKCIKQen2WUZYy6g1YmJ8HAd1+n2yUEoUh586eIQiC+0y7p7hfeKfv6u/9FS6m/PsHxZiMunmyu0kIcZAtVS4nHD+2wkc/+hGM0WhjKfKcUZqytbnFP/9n/4Jr165jjSNTc/Nz/C//6//MqVOnKJcT950qJVHk+tjeya3TBae7CleW3z/ToneLh4JMKU8xOzfLbFJndX/TTWiEnRQXwLqKh+cFYC2FLiiKgqEYsd3b5eLRRxiORlgPUIq0yNju7jLMRgyKEZ20S6ELlJAsJjPUSzUCFWCNZXuwx+vrVzg9s0JuCvKiwJOeI3NohAAlJRKFKSyBUsg4pjcckBUZRiqwcH37Br/32/+BUxfO8MnPPX2fj+j9x9tIkrvhR/LFK4RwqzNzs3z0V/4RlcUl3vqd36T37b9Fpv2xC5EEITFaI7Szw/atcuGeShL7kcuAKnJ8W6BlgSk0RmTjybXLWZlcuCYXECEmrur2bcntQlhAIYTnrPelh5AeUgXjHw/lBQjlIcfZV+Ujyxz76EfeMyS8nw4ove8E2Vub6Ktb6Bu7yHqCVy6hC4M4XsUvxagUxGYfseAjG8pV7cquomOPlykerWACxUgZqk+dZvTKGsO1PczqHmqxgVIK4xnk8Spe7OP3NHJ9gDgWIGvjEmQ9wCrgXB1xvo5QknMNwbkFn95wiERTqSs63TZBEIIXYIVBhoo49onx8aSlpT16XctS1bkxhnbAR+ciyiLj8Tl4fS5kOEyRyuJXFd1eDy/wUX5IoXNU5FOKHdkTFrZGUGSWpSb4oiAyGT81F+HbAnvkg9ibV5Bb62jZJ4sHqMzi90HFUIyv/MIDJcB6Pno2AqHxdtawyqM/t0C2/DGG1nfjbVzDvLEK7GJKApFqgoFBJWAUICAI3ITHeCXypo+lINi5DspnMLfAcOkjZPb+rQ5Pzn+lFEpZjh8/wi/+wn/Liy+9xGA4Yn1zk+tXV9ne2KK916FcqhB6If6iR55lJEnCm5cu8egTj9PrDUmSmH63g7XOYXRvv8Ug8IlKMcsry3zuc58lGxboQpNmGcZa4lKJWrXCKE352lf/nDfffIO8SLFYFhcXUUJy7NhRojh03xeBTzpKqdXLbO1sYApLuVqlVquxuLREEATcWluj2+7QbrfZ3tpiv7VPlJSpVmtsbGywsLCAxTIzN8fN1VUWF+eplEvs7++RRAmt/ZaT8wnJcDTCDwLCOOKRs2dYWloA4WTohdaUKxXCICKIQkajEd9++SU2NzbQ2iKER6lURkrL4sIctXKZdrtDGIcEYYgUCmldr2OjXGL+3BkW5ucpV6ts7+2xvr6OsoJHL1wgDKZOtlNM8eOGVAohxbgd5e3VoDs/j071AoHvUyqVKPL8dm+TdM6klXKZs2fOsHJs5Z7knZOYGAHO/OfBLkw9HGRKKsXs8hxz1RkC5dMrsgPdpu/7+JM3f9y3IpEUpqAwOZudbarbCaUgpt3vMsgGpDqjNWgz0hkCS6wiTs4doeTHCOsa68y48tSgYKu/y2Z3l/lyk47tIhB4wjvQj3pItHVOf551lYRKKWGQDRmlGdZmyExwdf06f/nlP+dDT3+EuBTf56P68EAIgef7NJeWeOoXfoGV9z/Bla9+hbU/+WP6r72E7bYR2qKEQosUISAWliAOqJYTPOljrAZpKYwBlKsMGA8rzbgXyowrkxNNt/vt3Gx8J/ETFuGCyxAyQkg1dt3xQQQICdLzkJ6PHDfXSCnw6lUu/PIvUVs+8p6ZnNRqVcJagv/Ecby5Gr3Yx3RHYF3AsS406XBIqAXsaUTDYKVElCP8hQQzF9KPUqxvqVar1Os1WnN1vA9FiLkqw0BCZjDjZIKiKBCjDHo+sgMYgQhCgrKPv1RBz/r01AARSMrlEnNJwGfP1fnm5pBXNkYM8j79XCFGEk8J4hikJ4kDiedZtBDsDiV5VqCk5kzF8FRTcMTP8aRkuZ7wMxeafH2ty+u3uuT5kE6egVchiH28QOBJjyQUKKUppEcr85FaE0rDuarlA7WCuSAn9APi5hH0B34ek/wFev117DAFC4MKhBIiA6F2xMq5MQUQVxDCks0mFEsfozv7EYJkliSJKc8dR3zwlyhKXyVdewn6IyeBL7u1hMiCn0MQg8CilECEMwg02UyJfOmjtJtPEcSzjnDeR0w+A8ZYpFKcOXuOr/zFX+JFMSfPnWd2do43L13hP3/5j3n+2edA+hgkVvm8cf06b169Si4EKysnkDIljkp4XsDazXXCIODI8RUKq3np5Vf49DPPIKQiKZfZ3NrmxvUbdNttXn35ZfKsIE1TqpUK0quwsLTAsSPH2N/dY25uhkq1Ql4YBsMhe3qfLMup1mo0ZmYJgxCrDUoqNm7dYnd7m6WlZZaXl5mdm+Hy5ctcuXaFlWMrzM3N0e60OXJkGWsE6Shl7eYaJ08cp15rYg0cP3mKze0ttnd3mF9cQBvDiy+/xHPPfgqD4djKMlrD66+/iSc9rl29xt7+Hp7n+iGWFpfJRhmLC4sIJfF9RaNexVc+SwuGYZYyHA2w1uJJhUAhMIShu4612l26nR6nT55gYXaWkyePj32F3hvXqymm+EmAEBIp3Y8zALm3xzsS5EiU1Y4IBUGA8u6dasiJ/EZAUeQHlvkPKh4KMiWkpNKsUY5LRL5PmvsIKQg956aHAE9ILJZCa3Kl8bRr2k3zjJv765xdOEW/6LPW2WCUpwTSYyauMxPXKJfKVOIyuS7I8txZSeqCbupyqLCW7f4eC9VZ6qUa+4M2FtzkG42xhkB5gDPAkMKVWUtBhEAxHMv+trt7fPNvvsH69VucPH9iOGN1AAAgAElEQVRq+kXzY8SkUTKp1Tj2+PtYOH2Gzs/8LOuvvcKtb36D/ddfI715k2x7Ez/NOFWp01xcYr7Vwdvbx1oJ0se1YTsSZeTYAtQaDOMytpUHlSqEa94UeFiRu+uK8MY/AiF9pPJA+kghQYAcmzIIqZDKw5ub4fSv/grHP/6J99T5cuLESV556TW6+x2yQBO8/yih9JGZxQwyik6GHmakUUz44Sa6WUGdXqB+dJ5kYYZ+d5/hxi2CKKLZqOGdPs3GrS263QFFIgg/cooAhR0U2EFB1nELF/6pGkG5Ast14tPLzB1bJmxW2NlYI93LiUslZpt1apWEcuTxeFOwHMW8FRuutlK6ucYKDX6IjCOEdE6PUo/40HLCyXrMk/MBpdE++bBLGNUolys0alWqe20+OOdzLKnz1oZgrZ0xMAZrc5QfI8MQqxSWgtCO+PiJEucaCY/PBATDXfJRThzXqFarzMzMMhr0Sc98Arn4CHbrLeT+TcygS5blyNQSCRCJAOGTyYho5lFKKx+A2QtsdzJ0nlGuVGg2Zmg2ZxkNh+hznyJaOoveeA2zu4rudximOTY1hABVd56nMiSYOUd85EnszAW67RGmyChXK1Qrlft9eh1ASsXy8lGOnzzJb//7/0ChCzxjQChGWcaX/uBLCAS5LlCedIoGKbh2/QZXr62iLAgMfhgy6A+oVKqcPn2avCjY3tpCSI+/+cY3kJ7CWkscJxw5uoLn+xw9ehRjLHt7O8zNzbK3t0en1aFWryOVx2A4IooSfE9zfOUEUkp293Yx1rJ2c42t9U2iMASjGWUp6xsb6MKZpCglKZdKvPrKK2jtwuHTLMMaQRAE+L7HzdVbjEZDhHV9UoXRzM3PcOHiRTY3NkiSCOV73Lx1i939PQIvoNFosriwQOR5lJ94nCiK2Nre5vjxE/S6fYyxDAcDkCCFQknJaOgWQZr1GfIsxfdChBRsb++wvbPGxtYueV7Q6/VYu36dj3zog0RRzHf2u0wxxRQ/Skyc95xh2r3D9VkpfE9hpFtoCcIAz7t3NYKQrjccLHlxf02L3g0eCjIFMHtkkfn6DEfrC0ixjeB27ogQAq21u01IhAbtQnzIipz2sMf+sEOoPKSFo9VFZstNJJLYDwnDCDvuwwIYFSmtQYe11rojU4CvPK7vrXFh/jQtWs61TQi0zsm1RhAghERJ5fpfTI7QIEOJtZDnBVmR02rts726zsnzp+7TkXx4MSk7+4GP71eJK2VmVlZ45OOfoLe3T3tri71btzh24wY7t9bJ+n2CN95AtXpYox0hQiGkxVgfKT1nLIHBWt8ZUYhxeV0YEN5YRiiACGHHhEl6IIyrTEnhXIqEcARqTKIoxcSPnufM3/slTnz8EwRRdJ+P3r1heXmJM2fO8PI3XqBerjHodRllI4TvIedDdNMjG0m05xEslVCVhOaFY9Sas24O1m2hfJ96o8Hi3DwLM7NceeMKWbuHqLrxBsUIkShkLSRvCkZDkGWfYL5KabbB4uNnKFfr5HmOVB5hGLIwv8Bsc4bjx49xeW2T/f4Ik3Y5Xso50ywTJQlGBYwKixWKMAioxIojs1WOzjdYmJ0hUpYb11MGJqdWrzHTbHDqxHGub+1hu0PkqMuZSsHFuQqlah0tPVLjpKRR6FMvBaws1DmyMMviTANhC25eH6DQVGs16vUajz3+ONvrNzFK0feq2IUnCJafQJgU8j6jbIgIA6qNOqq+iLd8huTYBepzRyiylP6V1zBSUq/VaNRqPHL+HNsbqxgpGHp17PKH8I8+BSZFZB2KdEgv8ijXZ5GVGbzlR0hWzlGbWyJLM7r5a+iRoFFvUK0+GGRKCIGSilIp4vOf+QzXb9xgc2sTk2kKrUEIzKEcFW2KsRxXYK2gKDQ612idY4wmSWIKk/Hiiy+wtLREUi7zzW9/m9WNjfHEwK2yXl+9gRSws7fjJCx5wdbmJsNRivJ9eqMhcSnG8z0aNUG/32ev1cJMQkeFRSrJzNwMJneTjDApMRqNsOPcKiEk4zkRSEVcKSPzDKxAIl1vcF4QBBqrc7LRCKRgqAtWb1ynWqvi+Q1efuVVRqMReWHx/ZxBmrpjVGharX0KrRnlOVs7u+SFpsg1SRQRhyH+4gKlRoksa9EfDBkNRuR5TlHkrsldCIIwJNeaIAppBD4lX/HYo48Rx1PlxRRT3A+IcQsM46iZe4Wbg/hIZZHCGdv4/r278SmlDprkjH7wXRgfGjIVlCKqlQoz5Qb7gw6e9FFSur4kDEKCscbJ74Bhno5zUi2FzljbW+f07HHOLZwh9HzKcUJhDMIKTKHpZ0OEkuwP9tnu7tFL+4QqYKk6S+JHaAtbvR1utNZYTGbZHewz0u45JoYXSimkcCagUig8YdAY4iBACkuhXUOftNO23PuFw7lmSghUKSaII5JGk9kTxzmeZQw6HTauXWf11dfoCZCdHqbbR2iL1ZnTGSMwFpw1oCNp4y6+sbTPPY2xAiGM28JKhFBjK/Rx5UoqhFBO1uf7UKsQPXKG5U8/z/FPPk19cQE/DL9npseDhjAM+fBHn6Lf6bB6aRU/DAlLMUbBsN+jSFNMKcb3fZJSiXK1TDro0dIaKWE0HNCYafDoo+eplJ0D5sef/hjDfp+djW2iOCaqlMl0yrDXJ88yauWEMC6RlBOSckK33SIdDbDGUmQZyysrPPboBeI44tSJFa7e3GR/WLAclhgNBwyHfcgGCDskRiCFJJY+CTFLtSUWmhWk0bQGfbR1BginT52kWqlw4fwjXF7bojPSxEmZ4bDPaDjEjpwsOJbO0TDxA8qixFI9YbaWYAoXIm6BSrXK6ZMnSJKEs+cvcP3KZa6+/gph7MwSinTEcDggNwHGTxh5IULNEIs6c9UllJ/Q2dth1G+RG019dp5Tp04TxzHnzl/g5rWrrF7ShFEZrTOKzNnoZkphwgqpF4DXJJZ1ZqoL4Me0d7cZ9rsUWtOYXeTkyZME/oPzteNk3YKV5WV+6ee/yKVLlxgOhuRFwX6njZCKXr9P4EuyPEd5vou/UP6BK2CeZ/hSkecpKvAwWMbNjDSqVc6cPAVYhJQUReECLoucMHSuHRNLcKRTRygpsRiKQhOogDiIkVJQFDkIQZHn7n1MUwQwHAwJooid3d2xmZKmlCQYY6jV61hp8QNFlmX4yne1bs8jHY0whUabHIH7HvM8Dz/wXaSA0qwsHyHwfSZZfr7nEUcRekzicl1gEWhtsEJQ5AWh9DDa4Hs+w/6AOCrhLC4tYRTgKacMybMM5Y0zF6MYozVHlxY4f/7Ce+paNcUUPymYGLO5eYjhXnV+QgiCwCMIHHlSUhHF8fdFpjzPGUBN9mvq5veAoDLfoFyrEnkhgfKRwnPaUFFgjAvktOO+FwAlcjyhkF5IVmT0swHrnS0uLj8CWKyQSCFo9VoMixGdUY/WqIPWBSU/5kTjKNUoIfACfM8nzTO01tzqbRJ5MZUoIe1naKuRQjpXQe3S5rUd98tgCZWHpyxSCtIspxTE+OGD77n/MOCwzfpEBhiEIXG5TG1unhOPPkrnmU+x89K32X3pZXpbW9BuY4Yj9HCEyUbYNENnGcIYpLUoK7BFAUZjjAbtmkCFEEjLgZOkFRbr+aikBLUK4fIRahfPs/SBDzB37jyVmRk83z+wl30vTk7qjQbPf/bTvDj7ApcvXQXpXAkr9brLEgM838cPAvwoRHoKg2tUXT66xOmTJ6hXq2PyCctHlvnsz36Ov/3rv2X95joqDEmUoDZjMIV2GSZB4MYLQ6SSaK1RSnL2/COcPn2CcpIAkJRKfOLDTyCV4NUrq5STkChewGiXgZVlBQiIo4ByKcIYQ2t/D08p8qKgnERcOHOKY0eWUUpRq1T49Mc/hO/7vHl9lXqt7LJ+dEGWFa5yLqEUR5RLMUWR09rfxVOSvNBUqwmPnT3D4vw8QghKpYRPPfdppJSsrV4HC3FSwhQFWTrA5G7xJooiwlIZbMGgv4uUHhaYXTrCmfPnmZ1xYeFxXOKnPvk0ylPcunEDgauGmKIgHw0whRsvDCPCKMHaglG/DUJihWB2+Qhnzp1nptHkQZJveWMtv5SCxx+9wLlHzgCuomOsxYpxH8CBUYzrJZgIUKRw2wljKXR+8DmziLEpljjo/XFZcYcnBLezcwCMOHzrJF9H3vEQe2BaY7UZm9Q4OfAoTZ2MWGuU52Gt6xe2wrqsu7FLF8Y4+al2eYdG2IOoh8m1bLzlgT2yNY4sMZbxYF0/hBmv/DhCpRmmIxTCkUYxkSwLDBYpnEOYHDuMWmvwlIcZk1JrDNVKMj5Hpphiih82bhs73B3GuEUcd63ini7VE7JTSiLK5RLGWDzlUYq/P1XMpNfKGuj3+6Rpiud5D+xc5uEgUwJKlTL15RmalTrBjk8+zvoRSDyh3MXeui+S2IvQRiNFTqoLpFEICd2sz6BIaSY1OsMeW51dWoM2g3yARDBfadJMGigUgReipEB5HkXhsqw8z63wrXe3Od1coRIk7I86KNex51aPrTkIPJNCIJD40lWrSknETKXhVg6neKBwpwW7H/j4QY2kVmX+5En057+AznOKLCMbjcjTlGI0Ih0MSIdDijRF5zlWa3SRYwuXKzXJoJLWugmNMUilUIFPWKkRNxokzSalep24XMELfOfG8x6rRN0JMXZnrDfqfOxTH+fM+bPcvLnGzo7rryjyHIMA5aRanu8RhgHNRp2lpQXmZppuRf3weFKyuLzE85/9NBvrG9y8ucbeXmvcU5JjpXDOmlLiBwFxHDIz0+To8iLNeu07LuQzjTrPfewplhbneev6Kv1R6jKqLKTpCKXkgYV/EHh4niJQkoWZWY6vHGGmXnub1HhxfobPP/NTrLy1wKUbq4yyAildr02W5XieIFCKwPcJIx/fVwRKsTw3w4mVIzRq1bcR/EZzhmc/8zlef+0Vbt64znA4QCApVaowNi+QSjl7Wj9CSI+wVGJhYYHlpSXiUvy282h2bp5PPfvTvPn6q6yu3iAdDRGhIEqScdir65HxlEu2F1ISxjHzCwssLS2SJCUeJCJ1QHysqwqHYUAUheMFCNf8fMBjrMZagZBynPE2zrLBkSRnUS9uG8SMiQOTHoSxRHgyoJn8YZ0U5vD+TPZpUqUeF66RYtJBcJvoHJ7vTCYzE+J2+Pfh13r49Rtjx5mawrmRji2RpVJjC3m3OCEYk6ZJari4TQIPyN1YEmSsHj/npE9isj3jDJtx1tfBcXa9wmIicb7jWEwxxRTfH+6s5hy+Rtxt2zRNnaRunBF153Xje30ufd/nM5/5aTrtlstyNYZGs/kdmWHvBklScm671tJqtRkMBiTjxcwHEQ8FmRK4ye2xi6d49W9ephSWaA96qFDhGYU1Tl4hlRwHowoCGRysrGljyIuckRlxaesajx09z2Z7kxv7G0QqYLkyx0J1jsALEFI4GYOAQhs6gy65KWj12+z0dxmMRvhKsdpa5/TsCqlJyYoMhESgx5PIsbvbeCVQKbefS7UF5uszqOCheNve07izauV5HhzqA5iUra0xbkLztjL2JHTwjguXuP2HM7oRt40nxr/vfP73MiavwQ98jhxdZnFpgaIoGAyGpGnmcjBwoYC+7xFFEdFY0iil/I5jMPk8xXHEyVMnOH7iGKPRiOFw6AiaMUghkUoSBAFxFBEGd6/uTSaqSanEkxfPcub4UXZbHfa7PfqDEb1+H6M1gacoRSGVcolauUy1UqaclAjHeV9vm0AjqJYTPvy+i5w/dZydVod2r0+vP6Q/GGCNJvQUpTimWk6oVcpUKgmVJMEfV1ju3MdyucIHPvhhzl+4SGu/xd5+i16ngy5ypHCLPWEYUkoqVKpVavUapVLpbefv4ddbrlR4/wc/xCPnL9Bq7dNqtel2uugiR0mBVIowCCmXKySVCtXxeHcjDA8SXMX3dtibmDhJjT+XTl7Lwf2TctHEYeo2Kb49aXD9jHecg9K5xsrbFMhtc/u/42vDuEp0qNdq/MwHm7793LFj0nNo/wUIK75jW/enIzFKHd5fdfDZmTyJku512XEF6vCrmfDDg7HHDmDjaPrDe3qwDxZ7+7gcMMFJJqALZZ1Uw6aYYorbuHMh5J3uu9vj7ryevxPW1zcYDkdo40xp5CGZ3fd6rDGGIi+4eP4iw2EPIdz3aKPZJAzvPRs1CqODyvtwMGR7a4e5ubl7GuPHiYdnVi4Ei2eOUquUqScVdnv7+NpH4CpAWlgnc5BOEhR6IRQQepbcaLQxZHnBfrfFje2bLNbm8JVPs9QALP7YUc1XHkIptNG0Bh06ox7b3R36owHVOGF5fgGwrLY32Bm0qZXqbLa3XDaR9Mbf0RY9ntghcNkeYZml2jzN+gy1ZuP+Hssp7gl3u4gcrPhI+QNnsj+oE9QfFiYTeZcNpFyvyQ8w1gRSSkqlEqVS6btsf/DXO46lpKReKVOvlF2PZVGQFYVb3JMCf1z9kXdOrO/2vgmBpxTNWpVmrYo5NB7WydH8uwQdvnPIpZscl8tVyuUqR46ujMMYncRLjie2h0nAO403uU1KSaVSpVKpcvSoW3005rZEzI1553h3P4YPAr5bFfed7rtddbk77Lji9PbH3mZEt0+ruy+YTMZ/t59t8bZBv3O82093l/25477v9t6/u/Hld6xkT/4/IZ2Tx34H2bz7s0wxxRRwcJ2d4M5q9uFq9MQ84m6V6rvBWsv6rXWyNMcYy8LCHNHYuOrdXIeklIRRSKlccSZYwuJ5PlFcvuc5ihCCuFSiOTPDfqtNmuVcuXKV8xfOvf0a8gDh4SFTQH1xjtmleZrX61zfXgPcCVDkBUJJtNH40huH6gpCBQrXICsQaO3kCDv9PeZrcyw0FrDFeGIiBMr3KCx0uy32Bi12ejv00xHVqMy5hZM04hqBH6CtobCa9c4O1SihFlfJtMaiyYocPZZNeFJhrCFUAUebSyw2F4jDiDAK7u+BnOKHhp90IvTDwo/iOP2wxvwOiafv37Xh9ns9390m2EoIpO+PTQA4kIndy77fuX8/6Kr/D3u8n0T8IOfWT8I14a5V4SmmmOKecbjqNLnWut7DQ1Xl8aLPnWTp8DaHx7lbJStNU15//Q1XFQeOLC/j+/49fXajKKJaqaKkwlhnaBNF916VcmOFLC0tsLuzh4gFb7zxFk8/80mq1eo9j/XjwEP1LViqJMwenSeJSpTCEgan3w6CgNAPKfklfOWjlDeWHDjJQuAFeFISBs6SepSlrO7eHBtUSDJdYCQMshHXtm7wxuZl1vbXSfwSjy2e5cLCGY40FgmDkNxoBvkIJR1JW2tvUS3VMLYgLVIMZmzB65qPA+WxVF9krjpDOSoRJCFeNE2Gn2KKBxWTL7Y7f37g8fjBx5piiimmmOK9icPqgDsxIUiT3++0yGXtbTXBQbuBtWxubnL58hVnrKMUFy5cuOcqkBw7koZRSOAHRGGIUvK7yhC/21gXLpwnz52xz/rmJteuXX9gXf0eGjIlxv0BcyeWqSYJoefjtOWuR0IIyHWGFa6Z2OKsp6VQhCpACYknFUpJcp2zN2iz0d7GUx65KVhrbfLi6qustdapRWWeOHKB8wtnWGosMFNt4vsBnWGfVr/DdmeXre4OwyylPerSGnaYq8wSeKGTHUoJWKSAuWSWhcostaQGCMqzVaJkmsExxRRTTDHFFFNM8ZOMwwtyh+Wz302aPCFL7zSOHBstHR73m998gb29FkhBrV7l/IVz97yfSilq1SqlUok4LhHFJQL/+6tMCSF43/seJ4wCLJY8y/n6178xztN78AjVQ0OmJpg5sUilktBIqhhbkGvXyD7Mhq75XDrraW0KoiBGKUmhCzzpEXoeoeckdlmWsbp3i06/Tz/ts7p7k1pY4v0rFzk1c4xyWKJeqaGkYlSkbHf22B+0WO9sstHZpj3sU41KVIMSm90dvMCnHCXkOqcwhnJQ5lhjheXGEpWk7MIWleLU+89O3fymmGKKKaaYYoopfsLxbjOWDhOsCVE67Ob53RQTOzs7fOUrXyPXLiro8ccfZWFh4Z5I0O2KmMJTHkEQ4CnP9U99H92QQgiWlha5ePE8WZoihODSpcu8/PIrD2Tu1EPVMwVQm2tSn21STSrYbePynew4m0MoPCSpKRBCOnZvnRFE6AXYwhJ4jM0ocvqjIRvtTc4snKAWVSgFMUkUM8xSlOczzFN22nsUaLa7u+z0dylyTS1OOFpfpBTEWGPYG+2z1tlkqTxPMupSDavMJE3qlRqB53JfEFBfanL2qcfu9yGcYooppphiiimmmOLHhHfqeXonU4k7zV/uvH1yn9aar3z1z7h85SrGGDxP8fTTnyII3l1v/mT8iZuf1i7Q+yBi4lDMw71WqIIg5Pnnn+Oll16hnJRJ05SvfuXPOHbsGPPzD5az30NHpkq1CrNHF0leiomDiF46RCnvIB9FW+0S6K0+ONE86Tm/eyzonEJpZyKRZ2x2d5irzTFfnaXQOdaCtoZeNqA77LPV2aGX9bHGMJc0qUZVSn6EkBKDYZSOkEKx39mnEVQ42jhCtVQl8gLXY6VzBBYZKN73zAeozdTu9yGcYooppphiiimmmOLHgMNuqYerMpO+J4wLGJ9UpNQht9fvVcG5fPkyf/if/ogszQDLhccu8vjjd1+0v9tYk/0pCk2a5mitXdwLjLPqXI+WUupdWazfiQsXznP+/FmuXrlOuVJhbW2NP/qjP+bnfu5nqVQqD0wP8UNFppzTlsfSIys0/7zOXLlJZ7hKmqUIJFaAMa5PSuHKlbHyUEJR6BwjXSXLUwofj0IXpHnK5a1rRF5IFAVs91p0B126eZ+9/j6+VCxW5phNGkipKIzGWih0Ti/tM8pHVOOEY41lakmNchyPU58NhTHuA6Ik7//Uk3zoMx8fW7c/GCfPFFNMMcUUU0wxxRQ/OryTmcSBm+pdfCK+V0AvQKvV4t/92/+X1Zu3QLgMxi9+8efeRlIOG1tMfgTCqbakxFow2pBlOcNR3xE8AyDwfdBakOeuSnXYjOLdzGOFEMRxzM///M/xL//l/0ZRuCD7F771bZrNBs8//yxRFD0Qc+KHikwBIASzJ5ep1WrM12a51doi1xolFVmWEvohcRhSFAUGi5SKPM8otHP+84SHp7RbAUAwTFM6/Q43dm/y2PHz9PM+q+11AqU42TzKbLkBVjDMU7CWNE/RuqCwBVLASnOZWlwhCiKkEPgqICsyx/KLjCQpceHDj/K5X/k5SuXkgThppphiiimmmGKKKab40eJuWVJwuyp1Z3/UYRwmLndKA9M05Q/+4D/zX//rX2GMk+Y9/9wzPPnk+9+2/cT9b/KcReH+9jyFLgzGOAVXkWsEiqJw1Skl1UFIt8zlOHfvnW3cv9vrP3fuLD/zhc/xe7/3JZrNGYZ5zh/+py/jKY9nn3uaILj/DtcPH5kCavNN6jN16ltV6kmFvX4HJSTSD4mCCBAoqSh0SpFrCl3g+x7SCLKsIPZjCuMkfYXRZHnBdm+P7e4+taTKUVPQCGuUowSlFO1+l0E2orAFwlqa5RqBCoiCkGatji4MeZEjpIc2hjRLybUmLsX81Gc/wRf+0RepNev3/WSZYooppphiiimmmOLHjzszpCaE6nBA72FjiTsJ1GT7LMv48pf/C7/7u7/PaDRCG83Fi+f5hS/+PJ70yDMXz4MAa8ayQiEwRqO1Ic9yPM9HKYnWBXlRYM04BtE6olRojZwYYIz/WVzIvZAu3P3O1/ROr1kpxee/8HmuXb/BC996iWq1Sp5n/Mff/xKFLnjuuWeI4/i+zpHVr//6r//6fXv2+wTPU9x68zqt9T2U8mn3O2RFhhASpTwMjm0LKbDG4nseQkoXzDvurfKER2FyfOUxKnK00eQm59TiKebm5giUzyhL2Wrv0M8GgKGZ1FmqLxD6ISAIw8BVxPIcqRRKSDKdU1hNUi3x/Bc/wxd+5YtU6tUpkZpiiimmmGKKKaZ4iPBOPU+HCdOBax+A5YBcHb4PQGtNOkr50z/5Cr/1W7/DfqtNoQuWlhb5tV/75xxfWUFrQ1EU6KIALMZOCJsFKw6C443VTkGVpfR7vfH9oLVBG33Q53UgD8S6dhoLRk8qZt/9NU5epxCCIAg4ffoUr776KltbWyilGKUply9fQUnB8ePH8Dzvvs2VHzoyNXlj9jd3WX/tBgbQpqA76jnWrCTWWApTAIJSWCLwfLQtDgwpzJg4uZPDorFkRTE2ixDM12bZH7XZ2F3HV4qVmSOszBwhCRNGeYouCveGW1DChZwZLLkuUJ7i5IWT/Hf/7L/nEz/zHFHp/rLtKaaYYooppphiiil+/JiQkQk5mdw2wdtyqMa3GWuxrnEJKSVaawDSNONrX/0a/+a3foe9/RZFnlOplPmn//Sf8NijFzDazXHzPENr7f7OMvLcSfeKIndEzQqMcc8xcekTuNuM1u65ratFuX0b7ytjsjUmbEXuzCqMncgI7YF5xYSc2TGZA0iShHPnzvLyyy+ztbWDUoo8z7l85SpZlnHixPH7Jvl7KGV+CMHCqaN4oU+UhSw2Fim0Zm1vEwsM8hHGGMphCSEFpjAI1LjZT6GEQlqF1JK0SIn8AG01RVGw3tpgttJASstK8wiNpAE4Mq91QegHyECQFbkr046JmBCShaMLPP/Fn+ZDz3+carM+3tUpkZpiiimmmGKKKaZ42HBnv9OdMr47A3xdH5X72y3+m4Meqa985av85m/+Nnt7exRFQVyK+NVf/QdcOH+OXrc/GcFJ+3BGEwdVJSlQnoeUCoFESDlWaimkuC3tAwV6XBGTAiW9g5Bgt78Tgghm7PznJH/alRWMPSQvdGTKmNuVt0q5yj/5H/8x/+f/8a+4du0GcanEcDjiT/6/r7K4uMDTT38Kpe7iyPEjxsNJpoDG0ixxPaHTH1CKIo7PryCtYL29Q5oN8b0Az/PI8k47CwUAACAASURBVGxcsVIY4xi3lMqdAAgiPwIBoedTCmKONpeox2U84eF7PrkuyIoc4cSkaGMwViOEpMhzwDKz0OSppz/Cxz7/NEdOHUMesrWcYooppphiiimmmOLhxISITDAhUYdd/iZzxsNEa/I4rTXdbo8XXniBdqtFnmVEUcgv//1f4pHTZ+h1ezC2VpdCHowjhTggUZ4X4PkeSirAbTMhLVJIrDAoCzKQeEYdVNKk9PA85bYVrjolhJP7TfqmrMXNr3EkyhhNXuSYieRwrAgz4/skgl/8xS/yO//233P16g1q1Qpnzz3C+fPn39H58EeNh5ZMxdUyMyvzbKxuIZAEfsDK4grzzTlWd27RH43QtqDQmsD3xz1VLkTMWkNJub6nUhDRrDSoxmV3slhXYsU62V6qc9IsxRoNCPwxs/c8RW2uxpMf+yCf+DvPcfTkcTzfvR1TIjXFFFNMMcUUU0zxcOO7BfLeWbW6E5P8pzxz88/PfObTxHHE17/+DT7z05/mzJnTzs1aCLzx3FRKR3z+f/bePE6q6lrYfs5Uc3VVT/RMNyCIEkRREAeCJqhxiHG4ToiiiTdfokk08XtfjTGKSTTXaO5N7k00ucZoIhqniAQHVFAUVBRFVOYZmm6anrtrrjPs949TXXQzqYDQwH78FdYZ6px1zl699157rb22pqlomoaqqui6juHxuNu9ja1cJkHLclwPku2401Yc0escN6GbbuSMqdw6vqqi5LbV/JwsIVyvmGXZ6LqGZdkYho5pWrmMgSamEDgCAoEgF190Af+a+SIKCmd/40wKC6P7vgA+J4r4rBW9DlGEECyd/wEvPDidbCaDI3JxnMIha2axbJtkOkk6k8ZybFdhhIWm6hQEQliWg6KA3+vHZ3jdgnYsslbWzXpiO1iORSKdxLYddE3H6zFQVYXq2hqOHX8cYyeeSvnAKnRdGlESiUQikUgkkr2nZ56V4whM0ySTyRKLddPV1UUsFicYDLhGUs7jZOg6hsdA14xtxpSuI4STM6rcaS6wLR07uP3WnoV6e4w7x3GNIgBFdT1emqbuEJ7Y8/veMgNYlpuzQM3NAxNC5NKwO7m5W7msgmaWRDKJEILq6gp8Pq/0TB0I6kYOo+qISjau2ISZsUibGbJm1rXOFZWQP0jYH8QRwg3Ls00s20JRNWzFJGtmcZ2W7r+mbZHOZtE1HRTImO5kPb/Xi9frpaq2kuO+egLjzhhPSWVZzu2Zy8AikUgkEolEIpHsA1yjR6CqHjweA6/XQygUwjQtlNwiurquu8aTvs0bBTuuB7X9ulC9v7vGl/vdcRx0fdfn785p0HPMMIw+20IIcrv6sM0XpOTXsDpQHL6eKdxMIfUr1/Hc7x6nfWs7lmUTTyUwPAa2beUXHTNti6xpgeOQtd1MfEoux7+uqPg8PgSQsUx3gV/Hwnbc7CnhcJjKmnLGn3s6o045gcLSItReyiqRSCQSiUQikexrtu/iu94qB1ByOQDUPp6m3nzRPurOzInDpZ972BpTkHOD2jZL31nErEdm0Ly1zZ305thu3Kihk86kEUKQSmfcyXIKmJaFnosrNQwPKq6CKqqGLWyyVhZfwMfI40cy5mvjGPKVI4kUF+5SYSUSiUQikUgkkj2hpyu/ffr03vOqtp9jtTtvk+SLcVgbU0A+08mqDz7htcdfYPOGRtKpNEJRsCw3g4im6zi2Tda20DU3ZtQRrmvToxtoio5QBVk7S1FJIceeMppRJ4+m9sgheP0+QCqpRCKRSCQSiWTf05MCvSdMb1fGlOTL4bA3pmDbomhdre18PP8DFr3+Hps3NpDJuCnNLcfBoxuYlollu1lGVE3Da3hRNCgoLKCyrpJjx59A7fAhFJWVoMn05hKJRCKRSCSSLxlpMLkcqPcgjale9BhVsY4uNixbxeZ1m2hYtYGmhq0k40m8fh/BghC6R6dmSB3ldZWU11ZRXFZKIBzE65NeKIlEIpFIJBKJZH/jZgIknyV7fyGNKYlEIpFIJBKJRCLZAw5MQnaJRCKRSCQSiUQiOciRxpREIpFIJBKJRCKR7AHSmJJIJBKJRCKRSCSSPWC/GFOPPvoop5566v641QFh3rx5HHnkkZ953tSpU5k8efIuj48YMYK5c+fuQ8kOXw51nZN8+RysOnTNNddw++23H2gxDnoO1vL/vMh268tF6o+L1J/9w6Gub/2dg8ozpSgKa9as+dznP/roo2iaRigUyn9+8IMf7HO5xo8fz8qVK/f6OkuXLuW0007be4Ek+4y91blBgwZx7bXXsmrVqi9RSkl/Zm91aPDgwTz44INfooSSLxPZbkn2Bqk/kv2J7PPsGQeVMbUnnHTSScTj8fznD3/4wxe+hm3bX4JkkkOVHp3r6upi9uzZ+P1+jj/+eJYsWbLfZOhJDyo5OOldb/3zn//k//7f/8tHH310oMWS7CdkuyXZG6T+SPYnss+zj42p+vp6LrroIkpLSykuLt7paMiGDRtQFKXPg5922mn85S9/AWDNmjVMmDCBSCRCSUkJl112GQBf/epXARg1ahShUIinnnpqj+XcmTu0tzV+zTXX8P3vf59zzjmHYDDIG2+8QV1dHffffz/HHHMMkUiEyy67jHQ6DcDcuXOprq7OX+vee++lqqqKcDjMkUceyZw5c/LHstksV199NeFwmBEjRvDBBx/kj9XV1TF79mzAdY1feumluzx30aJFHHfccYTDYS655BIuu+yywzK0pz/rnKZpDBkyhAceeIAJEyYwderU/LEFCxZw8sknE41GGTVqVJ8wh/b2dq699loqKyspLCzkggsuyB976KGHOOKIIygqKuL888+nsbExf0xRFP74xz8ydOhQhg4d+oVkPZzpzzoEcNxxx3HUUUexfPny/L5LLrmE8vJyIpEIX/3qV1m6dGmf37S2tnLGGWcQDoeZMGECGzduBOCGG27g5ptv7nPu+eefz3/91399YbkOFfp7+fcg263+idQfF6k/+4f+rG+Hc59nnxlTtm1z3nnnUVtby4YNG2hoaODyyy//wtf5+c9/zplnnklHRwebN2/mhz/8IQBvvfUWAB9//DHxeDxf+NFolPnz5++rx8jzxBNP8LOf/YxYLJavgJ5++mlmzZrF+vXr+eSTT3j00Ud3+N3KlSv5wx/+wMKFC4nFYrzyyivU1dXlj//rX//i8ssvp7Ozk/PPP3+37vddnZvNZrnwwgu55ppraG9v54orrmD69On79PkPBg4mnbvooouYN28eAA0NDZx77rncfvvttLe3c//993PxxRfT0tICwFVXXUUymWTp0qU0Nzfz4x//GIDXX3+dn/70pzz99NNs2bKF2traHZ73+eef57333mPZsmVf+D0cjhwMOrRw4UJWrVrFCSeckN939tlns3r1apqbmxk9ejRXXnlln988/vjj/PznP6e1tZVjjz02f3zKlCn84x//wHEcwDW6Zs+ezaRJk77wMx8KHAzl/0WQ7db+ReqPi9Sf/cPBpG+HW59nny0R/P7779PY2Mh9992XX3l4TybDGYbBxo0baWxspLq6+jOv0dnZudvjCxYsIBqN5rdnzZr1ueT41re+xSmnnAKAz+cD4Ec/+hGVlZUAfPOb32Tx4sU7/E7TNDKZDMuWLaO0tLRPhQLuOznnnHMAV4F+97vf7VKGXZ27YMECLMviRz/6EYqicNFFFzF27NjP9VyHEv1V53ZGZWUl7e3tAEybNo1zzjknX7ZnnHEGJ5xwAi+99BJnnnkmL7/8Mm1tbRQWFgIwYcIEwO0gf/vb32b06NEA/PrXv6awsJANGzbk9eynP/0pRUVFX1i+w5X+qkM99ZZt28TjcX7wgx/0GXn79re/nf8+depUCgsL6erqIhKJAHDuuefmRxnvvvtuIpEI9fX1jB07lkgkwpw5czjjjDN48sknOe200ygrK/vCz3wo0N/LvwfZbvVPpP64SP3ZP/RXfdsZh1ufZ595purr66mtrc0X8J7ym9/8BiEEY8eOZcSIEfz1r3/dq+uNGzeOzs7O/GfcuHGf63c1NTU77CsvL89/DwQCxOPxHc454ogj+N3vfsfUqVMZMGAAl19+eR+35PbXSKfTu4z13NW5jY2NVFVVoSjKbuU91OmvOrczGhoa8n/wGzdu5JlnniEajeY/8+fPZ8uWLdTX11NUVJSvVHrT2NhIbW1tfjsUClFcXExDQ0N+3+GoB3tDf9WhnnorFovR1NTE0qVLue222wB3dPLWW29lyJAhFBQU5BuV1tbW/O9760EoFKKoqChfD02ZMoVp06YBbiN31VVX7ZWsBzP9vfxlu9W/kfrjIvVn/9Bf9W1nHG59nn1mTNXU1LBp06bPnAQWDAYBSCaT+X1NTU357+Xl5Tz00EM0Njby5z//meuvv/4LZRb5PASDwV3ev4fef7BflEmTJjF//nw2btyIoijccsste3ytnVFRUUFDQwNCiPy++vr6fXqPg4GDSeemT5/O+PHj83JfddVVfRq7RCLBrbfeSk1NDe3t7TsdCaqsrMzPfQFIJBK0tbVRVVWV37c3ens4cjDoUFlZGRdffDEzZ84E3FCcGTNmMHv2bLq6utiwYQPALuuDeDxOe3t7fnR58uTJzJgxg48//pjly5f3iU8/3DgYyr+3DLLd6l9I/dmG1J8vn4NJ3w63Ps8+M6bGjh1LRUUFt956K4lEgnQ6zdtvv73DeaWlpVRVVTFt2jRs2+avf/0ra9euzR9/5pln2Lx5MwCFhYUoioKqumKWlZWxbt26vZZ11KhRLF26lMWLF5NOp/tMkttbVq5cyeuvv04mk8Hn8+H3+/Py7ytOOukkNE3jD3/4A5ZlMWPGDN5///19eo+Dgf6uc7Zts379en74wx8yd+5c7rzzTsDtzM6cOZNXXnkF27ZJp9PMnTuXzZs3U1FRwdlnn831119PR0cHpmnm45ivuOIKHnnkERYvXkwmk+G2227jxBNP3CGkQvL56e86BNDW1sb06dMZMWIEALFYDK/XS3FxMclkMu+x6s1LL73E/PnzyWaz/PznP2fcuHH5Ebzq6mrGjBnDVVddxcUXX4zf799j2Q52Doby70G2W/0PqT8uUn/2D/1d3w7nPs8+03ZN05g5cyZr1qxh4MCBVFdX7zITyEMPPcR9991HcXExS5cu5eSTT84fW7hwISeeeCKhUIjzzz+f3//+9wwePBhw5wZMmTKFaDTK008/Dbhuv55Jbp+XYcOGcccddzBx4kSGDh26Txc6y2Qy3HrrrZSUlFBeXk5zczO//vWv99n1ATweD8899xwPP/ww0WiUadOmcd555+H1evfpffo7/VXn3n33XUKhEAUFBZx22ml0d3ezcOFCRo4cCbijNDNmzOCee+6htLSUmpoa7rvvvnxSgMceewzDMBg+fDgDBgzIx4xPnDiRX/7yl1x88cVUVFSwdu1annzyyb1/kYcx/V2HQqEQRx11FKWlpfzP//wPAFdffTW1tbVUVVVx9NFH7zSEZ9KkSdx1110UFRXx4Ycf5sP6epgyZQqffvrpYR3iB/23/HeGbLf6H1J/XKT+7B/6q77JPg8oorfPVHLQcuKJJ/K9732Pa6+99kCLIpFI+jlvvfUWkydPzofkSCQHAtluSfYGqT+S/sIhv2jvocqbb75JU1MTlmXxt7/9jU8++YRvfOMbB1osiUTSzzFNk9///vdcd9110pCS7FdkuyXZG6T+SPor+yw1umT/snLlSi699FISiQSDBw/m2WefpaKi4kCLJZFI+jHLly/nhBNOYNSoUTzyyCMHWhzJYYZstyR7g9QfSX9FhvlJJBKJRCKRSCQSyR4gw/wkEolEIpFIJBKJZA+QxpREIpEcBGzatIlQKIRt27s979FHH91tpq6zzz6bv/3tb/taPIlEIpFIDksOKWOqrq6O2bNnf+7z586di6qq+RTE1dXVXHrppSxcuPBLlFLyZfFFyx+gu7ubm266iYEDBxIKhRgyZAg33XQTra2tX5KUe8Y111zD7bfffqDFOCzY23okFArxzW9+c5/LNXDgQOLxOJqm7dV1Xn75ZaZMmbKPpJLsCXurY1VVVfk1XL5spk6dyuTJk/fLvSSfjdQdyd4g9efL4ZAypvaEyspK4vE4sViMBQsWMHz4cMaPH8+cOXP2mwyftZq15Mshm83y9a9/naVLlzJr1iy6u7t59913KS4uPuQWA5Q69uXSU4/0fGbOnPmFryHLSLI7euvY/Pnzefjhh3n++ecPtFiSgwCpO5K9QerP50D0QzZt2iQuvPBCUVJSIoqKisQNN9wghBBizZo14vTTTxdFRUWiuLhYTJo0SXR0dAghhJg8ebJQFEX4fD4RDAbFvffe+5n3eeONN0RVVdUO+2+44QZx/PHH57eXL18uJk6cKAoLC8WwYcPEU089lT+WTCbFT37yEzFw4EBRUFAgTjnlFJFMJoUQQsyYMUMcffTRIhKJiAkTJohly5blf1dbWyv+4z/+Q4wcOVJ4PB5hmuaevaxDkP1V/g899JAYMGCAiMViuzxn2bJlYsKECSISiYijjz5azJgxI39sypQp4vvf/774xje+IYLBoDj55JPFli1bxI033iii0ag48sgjxaJFi/Ln19bWinvuuUccddRRIhqNimuuuUakUikhhBCPPPKIOOWUU/rcGxCrV68Wf/7zn4Wu68IwDBEMBsV5550nhBCioaFBXHTRRaKkpETU1dWJ3//+9/nf3nnnneLiiy8WV155pQiHw+Khhx4S7733njj++ONFOBwWAwYMED/+8Y8/8x0dzBzoemRn+2tra8Vrr70mhNh5GU2YMEHcfvvt4uSTTxahUEicccYZoqWlRQghxPr16wWQryseeeQRMWjQIBEKhURdXZ2YNm1afv8pp5wibr75ZhGNRkVdXZ146aWX8jJMmDBBPPTQQ5/r3HXr1onx48eLUCgkvv71r4vrr79eXHnllZ+vAA4DDqSOXXLJJeLuu+/Ob++unXrhhRfEscceK8LhsKiurhZ33nnnbq/do6cvv/yyMAxD6LougsGgOOaYY8TTTz8tRo8e3ef83/72t+L888//fC9NIoSQutOD1J09Q+qPS3/Rn35nTFmWJY455hhx0003iXg8LlKplJg3b54QQojVq1eLV199VaTTadHc3CzGjx8vbrzxxvxve3dUehg5cqR4/PHHd3qvXXWC5syZIxRFEfF4XMTjcVFdXS3++te/CtM0xaJFi0RxcbFYunSpEEKI66+/XkyYMEFs3rxZWJYl3n77bZFOp8XKlStFIBAQr776qshms+Lee+8VQ4YMEZlMJi/rqFGjxKZNm/LGl2T/lv9ll10mrr766l3Kks1mxZAhQ8Tdd98tMpmMmDNnjgiFQmLFihVCCNeYKi4uFh988IFIpVLi9NNPF3V1deJvf/ubsCxL/OxnPxOnnXZaH/lGjBghNm3aJNra2sTJJ58sfvaznwkhdm9M9dyr51whhLBtW4wePVrcddddIpPJiLVr14pBgwaJWbNmCSHcjrqu62L69OnCtm2RTCbFuHHjxN///nchhBCxWEy8++67uymJg5v+UI98HmNq+zKaMGGCGDx4sFi5cmV++5ZbbhFC9DWm4vG4CIfDeV1sbGwUS5YsEUK4uqTruvjf//1fYVmWeOCBB0RFRYVwHEcIsaMxtbtzx40bJ26++WaRyWTEvHnzRDgclsZUjgOpY6tWrRKVlZVizpw5Qgjxme3UG2+8IT755BNh27b4+OOPxYABA8T06dN3eu3t5bvzzjv7lHk6nRaFhYV9BgePPfZY8eyzz36xF3gYI3VH6s7eIPWn/+lPvzOm3nnnHVFSUvK5PDXTp08Xxx57bH57Z0qyO3bVCVq+fLkAxObNm8WTTz4pTj311D7Hv/vd74qpU6cK27aFz+cTixcv3uEav/jFL8Qll1yS37ZtW1RWVoo33ngjL+vDDz/8uWU9XNif5T9x4sR8R3VnvPXWW6KsrEzYtp3fd/nll+dHVqZMmSKuu+66/LH//u//FsOHD89vf/LJJyISifSR78EHH8xvv/jii2Lw4MFCiC9uTC1YsEDU1NT0Of+ee+4R11xzjRDCrYTGjx/f5/j48ePFHXfckfd0HMrs73pEURQRiUTyn6eeeupzNRTbl9GECRPEL3/5y/z2H//4R3HWWWcJIXY0piKRiHj22Wd3GIx55JFHxJAhQ/LbiURCAGLLli35e/Q2pnZ17saNG4WmaSKRSOSPX3nlldKYynGgdCwcDgtAXHjhhfnBud21UzvjxhtvFDfddFP+2l+kQyOEEN/73vfEbbfdJoQQYsmSJSIajYp0Ov25n+dwR+qO1J29QepP/9Offjdnqr6+ntraWnR9x/WEt27dyuWXX05VVRUFBQVMnjz5S0kU0NDQgKIoRKNRNm7cyHvvvUc0Gs1/Hn/8cZqammhtbSWdTjNkyJAdrtHY2EhtbW1+W1VVampqaGhoyO+rqanZ57If7OzP8i8uLmbLli27PN7Y2EhNTQ2quu3PpLa2tk8ZlpWV5b/7/f4dtuPxeJ9r9i7z2tpaGhsb90j2jRs30tjY2Ecv77nnHrZu3brTewE8/PDDrFq1iuHDhzNmzBheeOGFPbr3wcD+rkcqKyvp7OzMfy699NLP9bud1QHl5eX574FAYAcdAggGgzz11FP86U9/oqKignPPPZcVK1bs8hrATq+zu3MbGxspKirK79uVvIcrB0rHuru76ezsxO/35xOJ7K6dAnjvvfc4/fTTKS0tJRKJ8Kc//Wmv5JkyZQpPPPEEQggee+wxLr30Urxe71493+GE1B2pO3uD1J/+pz/9zpiqqalh06ZNO52Mfdttt6EoCp9++ind3d1MmzYN0WvNYUVR9okM06dPZ/To0QSDQWpqapgwYUKfjlI8HufBBx+kpKQEn8/H2rVrd7hGZWUlGzduzG8LIaivr6eqqmqfy3sosT/Lf+LEibzyyiskEomdHq+srKS+vh7HcfL7Nm3a1KcMvyj19fV9rlVZWQm4neNkMpk/1lMR9bD9s9XU1DBo0KA+ehmLxXjppZd2+ZuhQ4fyj3/8g+bmZm655Rb+7d/+bZfPfrDTH+qR7cvUtm1aWlr6nLM39zrrrLN47bXX2LJlC8OHD+ff//3f9/haO6OiooL29vY+z9Bbfw93DqSORSIRJk2alE90srt2CmDSpEmcf/751NfX09XVxfe+9728PJ+lpzuTddy4cXg8HubNm8cTTzzBVVddtVfPc7ghdUfqzt4g9af/6U+/M6bGjh1LRUUFt956K4lEgnQ6zdtvvw1ALBYjFAoRiURoaGjgvvvu6/PbsrIy1q1bt0f3FULQ0NDAXXfdxV/+8hfuueceAM477zxWrVrFY489hmmamKbJwoULWb58Oaqq8u1vf5uf/OQnNDY2Yts27777LplMhksvvZQXX3yROXPmYJomv/3tb/F6vZx88sl794IOcfZn+V911VXU1NRw8cUXs2LFChzHoa2tjXvuuYeXXnqJE088kUAgwG9+8xtM02Tu3LnMnDmTyy+/fI+f749//CObN2+mvb2du+++m8suuwyAUaNGsXTpUhYvXkw6nWbq1Km7fbaxY8cSDoe59957SaVS2LbNkiVLdpvWf9q0abS0tKCqKtFoFKCP1+1Q4kDVI70ZNmwY6XSaF198EdM0+dWvfkUmk9nr64I7+jhjxgwSiQRer5dQKLTPy7K2tpYTTjiBqVOnks1meffdd/coS+GhyoHUsXg8zpNPPsmIESOA3bdTPfIUFRXh8/l4//33eeKJJ/LX+iw9LSsrY8OGDX0GlQCuvvpqfvCDH2AYxm7XNZPsiNQdqTt7g9Sf/qc//a4npWkaM2fOZM2aNQwcOJDq6mqeeuopAO68804WLVpEJBLh3HPP5aKLLurz25/+9Kf86le/IhqNcv/99wMwYsQIHn/88V3er7GxMZ8/f8yYMXz66afMnTuXM888E4BwOMyrr77Kk08+SWVlJeXl5dxyyy35Ar///vsZOXIkY8aMoaioiFtuuQXHcTjyyCOZNm0aP/zhDykpKWHmzJnMnDkTj8fzZby2Q4b9Wf5er5fZs2czfPhwzjjjDAoKChg7diytra2ceOKJeDweZs6cycsvv0xJSQnXX389f//73xk+fPgeP9+kSZM488wzGTx4MEOGDMmvHTVs2DDuuOMOJk6cyNChQ3eoIL7zne+wbNkyotEoF1xwAZqm8cILL7B48WIGDRpESUkJ1113HV1dXbu896xZsxgxYgShUIgbb7yRJ598Er/fv8fP0p/Z3/XIzohEIjzwwANcd911VFVVEQwGqa6u3ifP5zgO//mf/0llZSVFRUW8+eab+ZHAfcnjjz+eXy7g9ttv57LLLusXIRX9gQPZVtXW1tLe3p4//7PaqQceeIA77riDcDjML37xiz5hqJ+lp5dccgnghkWPHj06v/+qq65iyZIlB806MP0JqTtSd/YGqT/9T38U0dv/J5FIvjTq6ur4y1/+wsSJEw+0KBLJHnHZZZcxfPhw7rrrrgMtiuQAk0qlGDBgAIsWLWLo0KEHWhzJQYTUHcne0B/1p995piQSiUTSP1i4cCFr167FcRxmzZrFjBkzuOCCCw60WJJ+wIMPPsiYMWP6TWdGcvAgdUeyN/RH/dkxFYhEIpFIJLiJUC666CLa2tqorq7mwQcf5LjjjjvQYkkOMHV1dQgheP755w+0KJKDDKk7kr2hv+qPDPOTSCQSiUQikUgkkj1AhvlJJBKJRCKRSCQSyR4gw/wkBz1CCGzHwRYCK52kcclSVs55g8qvf41I6QBC4RA+nw+Px4PHMHZIIS3X+5J8WQghsIUDQuDYFiKbxYoncLqTiI4O7NYO7FgMszuO2tGJpgjUQADd70MtCEEkghqJICIhlIIwWiiE4vWgajqKqqLg6q/UYYnk8GNnF1CCFQAAIABJREFUgUVCONiOhWO725adJZNJgwCBwLJshHAw0xlsx8EBspkMhsdA0zQcx8Hj8eD3+916Rbh1jKZp6LoHRVVQFdA0D6qq7rTukfWR5HBDGlOSgw7htgrbtoXATKdpWLqUZf98lk1z3sAbjRI98USaYxvQVAU71oXfHyRUVEgoGiUUChLw+/F6vBiGjqZpoChs3wTIRkHyedheJ0HgOAI7nSHb3kF2yxbiGzaR2LQJpa2drtZWOlpbwbIxMxkUBAWGFxUVFPdaoXAQw+fDRKD5ffhLitGKivBUVeOprcFfXYWnqAjd60GA1F2J5BBFCJEznByEcJdGsC0Lx3HImlnisRjpdJpYIkE2m0bTVAzdj+HREZhk0u5ahIqikMlmSadSaI6C4fOiaBqZTAZN0/D5fDiOgyMcvF4vqqKgKCqmaaIoCobhQVFUbMfG0Hz4fB5QwOfz4zG8BAIBgsHggX5dEsl+RxpTkoMSgTsCl82kaVy6jCXP/pP62a+S2roVHAdvJISmaXgUHUU4bHzyH8TXrsVbWoqvrAJfZRXBqioCZWWESksJFkYJhsIEQ0F8Pi9ew4Nu6GjSiyX5DIQQeTtKOA5WOk26tY3kmnV0LVtG+6pVdG7dipbJYDoWpiXIWjYbu1pJmRaOpuBVNRTbwbQsPB4DYZloqkrA66fA6yfq9+PbvJl0Jks4FCIQDhOprMQ7bAiBo48mOKgWbzSKputSRyWSQwzbtlixYgWGIRDCobm5hc6ODsxMBkuA5gjCRVFCBQV4PX68ngC2bWFZKbLZLKZlkUqlsCwLwzAwPF7SqRSJ7jjhUJRgMIqmqjiOQFNBWBa2qaIaBpqmIzQdVXMQwsa0sghHQVNsurrbMM0stiNQFZ2qqoHSmJIclkhjStLv6R3KIBAIAWY2Q+Py5Sx75lk2vvoKiaYtIGxUVUDOANI0DZ/HiyKAdAZrSxN2UyPxTz5xQ6QMA9UfQC8sxDugDH95Of6qKgJVlQQHDCBcXEIoEiUUDuLz+/H6fBi6a2BtHyoI0tA6nNheJ23LxkomSa5ZT+eHi1i/8H0aNq4jnU5ho1BaWIjX8NCVMUlbFn6fh0pjAMK0yNo2mqahCgGOTdDjJej1oGgaWeGQtm3iCJI6ZFDRDPCaadKbN9K0ajmBt98hPKiOyHHHEBjxFYLl5WiGkZdP6qVEcvAihKCjs4OlSz9CsWwUFBRDxx8KUFJaii8QwKP70XQDx7axLAtd17EsCzOrYOgBgkEvJUUamqaDArquk81mMXQdVdUwTTN/P8dxALAsC1VVcRwHVXO9UwgVr+HDdhxAQVW96DoIy0RRBJlMIn9/kHWP5PBBGlOSgwIhBI4QmNkMTStXsuy559gw62VSjU04lgWAqgvcAG+3o6uqKrquowKaqqCqAgXVDaUCMC1Etguzqwtzwwa6AXQN1fCghcN4olGMsjICNTX4K6oIVVYSqqgkXFxEMBggGAjk5mIZ7n16zV2RjcjhgMC2HTKdnXQvW077gvdYMf9dmrY2YKmCgkCYosJiAj4fGduhua0dw7LxOg5exyYaDmF6vTR3x9ANnYJQEAOBR9HJWibpZBrHNDEzKSxAMzx4/D7i6QwxJYumgoFC+4aNlHR2klq/DuftdygZfQKR448jWFGB4fEghJD6KJEcZAghsG2brq4OlixZTLggTDAQRNM0vN4AHo87p8nwGFimjaZqKCiEQmF8Ph9qr0E/Xddzc57cLp9t2+i6njecegaHerYdx8l/hBD5/8diMeLxOF6P1zXIzCxmFrKZLKadpaW1lYC/gKKiInw+n6x7JIcN0piS9Eu2H/nPZjI0rV7JsueeZ+1LM0k2NoLtoAACBxSBLRS03Lwnkf8PdyRPKGiK27CoXi/FJxyPr7iEzlUria9fj5PJoqIgbAF2BiedIdXcQnLVarpUBUXXUX1+is/6BgMvuJC29nb3WpqGxzDw+rwEfH6CAb87F8vrQTfcCb2qAj0zWmTDcvDSRycdh2w8RveyFWyeM5fNny6iuWUrpqpQVFlGgcePlcwgMlli6TSOoVFRXkokGKSgoADdG8Dv8YKiMVyBpGOjez14NBVbOHRns7Qnk1imhd3ViVcIlKxJOhYjEY+R7Iq5HSO/q2fpVBzR1YmvqYmuhgYKP/6Y4nFjKTrheALFxaiqlpdd6qBE0r8RQpBIJNhUv4GmrY0IISgvq0YApmmi614cR6DrGrpmoKmuYZTJZEin0643KTeYKITAMIy898lxHDRNy8+REkKQSqUwDANFUdB1Hb/fnzfmVFXF4/GgKAqRSIRoNIpt2wghcvcz3DDC7jSxWDuZlElVdTUF4QLKysoO7IuUSPYT0piS9BN6OqpKvtNqOzaWadK8Zi1Lp09n7Yv/Il6/EWELNFVF0cBXWUWkrg4rm6Fr1UqszjjCzXHmdhpz2YgEDgI381DdBRdwyv9/M/5wAYm2Vta8Poe1L7xM18rlCEXBW1iI4vFgxhKYnZ3YqTRYAhGPo6ZShMIhUFVEbrTOdhySyRSxWByRG9nTNB2fx4Pf7yMQCOD3+wn4fRgeA13TdsiCJDu4BweO42BmMiTWrSXx9js0fPQhGzfV02VlKS2rRLVsOppbMf0moWCQ4kiEUChEJpkmnUiB5qBk4mTVOJm0SdjrI5lN09Ydw7RtBhQVogf9mNkMIU3D0TRE1iarOLTG4mQyaWy/H6MgglfXsFNJuppbML0+0oaOlYhjxLqpaGmncc0qKpYtoWbiWUSGDcXw+aSeSSQHCQ0NDaxcuQKfz4theMlmbRzHyXmUBKlUkkwmQ3d3N7FYDEcInFySCcdx8n/rqqri9/tJpVJ540jX9bznKhQKkUgk8tn7SktLyWQyeW9UMOh6w0zTJBAI4PV680aXz+fLz5Hy+XwsW7aEt+e9zYiRIxlzwlhpTEkOG6QxJek3uDaU608yM1ma161j+fPTWTNzJt31GxB2FoTmhtOhEKis4uv/9T+UDj0C27LZuOAd3v75TzE7u1FQQCiAg7ucmgbCwVNYyIjLLgUBGxYsQDN0jjr/Www762xa1qxB83qIVlag6waZZIq2tWtY9eKL1L/4MsI00XXNbXQ0HTdjWy4UwhE4YltohG3bZG2LdFc3bR0duZFCDcPQ8Hq9BPx+gkHXyPJ5vOhGj5HVt7MrO78Hju3TDjuOQ6KtjS1vzSPz/gJiLVtJA6GiEkimUCyBz/BTXlaOaVmU+oKoWYsCNJxohGQ4iO3zEPL4cQwFVI1UIokgQkSU4tVUArpO2nYwkikKvH46OzspUhR01YMmVLaksyiqSVOsmY5smnBRIUVVVZiWg93VgZrJoIfDNMVj6LFONm5tomP9RoafdS6Fp56ELxJBVaVeSST9HZ/PRzabJRgM4tjQ1dWVz6rX2dlJMpkkmUwSiUTQdZ1MKgVAIBBwB30sE0N3oyP8fj+WZSGEQM8lqekd2ldQUIDP58Pr9SKEwOv1YhgG/oCfZMI12iKRCLZtE4/H84ZYLBbDyEVg+Lx+Otq7WLN6NVubm4jH45SWDiAajQKyzpEc2khjStIvECKX4tw0aVm/nqX/msG6F2bQtW4twrJwg/U0wPU2CeGghwtwHBtN1zH8fmpPPJFlQ4bS9MGH27Kr5b64kXYCzTBoW7uORQ89xJZ58yke+RVGfv96mj/8kJbFHxGqqqLqpJOoOPpoQgMGoChHsMoRKLaDomgoiophGKiG4YYT5m4gHMcdGezxVtm2u6/HuHKc/DmpdIZ4PIlobkVRQFNUDI+Bz+8jGAgQCPjx+/14PZ4dvFiyQdq/uJn6BLZl0bluI6ufe56mDxcSCXvxBsJkkhlSZga/0LC6EhghKCspwhMK0JpIYQmFRMiLTxV4swptHW20agqV4QiJRJpNmzfTnkwSCfgJ6158huvRtICNmQyKrhAuCOMPhhleWkh1KsmyTZsQwqFKCRHPZGlYt5pO02TAgDIKiwvJJNMolonm9WGaWdatWEGis4vBTY3UnH0W4crK/FwKqU8SSf8kGAwQjyUpKXa9O7Ztk0ql8kZUz/ymdCaNYeukM2lsy3KT3tjusZ65UvF4HE3TyGYzqGquDVNVHMems3PbPk3XUXNtnBtOqJPJpBFC0NnZgWlZ6Lm5V16vD7/fD4AnNzezqztO/dZOPK0dxGLdeAyDM888m4qKClnXSA5ppDEl6Rc4tk3TunUsmzmD1TP+Sff6DQjLcuc75UP1hDs/ynbQVA+dK5fx2o9vYPzUX3HEV09HVTUU1W0MXK+UoKf+FopAQSHV0saCO+8EK0vlGWfylclXsvivj9L85ltgWTQrCuufex5vURGhuoFku7qJr16LIkQufNABoey4WKqq0jMrpWdNECEcHEfkJ/A6Tm7x1l6Gl227oRuWbdMdi9PV1Y0jHBTFDcXwed21OwJ+P4GAH5/Xg6EbqKq7/kePJ6v3SGPPtmTPyb9LRcFKZ2j56GOWPvkULWtXU1w+AM3w0N0Zx4mnMLJZiqMFVNQNQ/P5SWezqJpKgaGDbZJta6YwWsiGtnZa2jooDYRojptkbAvbFiTjSQYEwlQUFuHzaDiWzdL19ei6iiksRCKFEU4SjUaJGAbeimriNZBGYGYsjrFMOuMxVjVvZenqVYQLwgwsLkNNxsmmU5iWh1T9ZmIvv0xHawtHXHABpUcMQTeM/HNKfZFI+gfuHKYkzzz1N9559wMmX/VtstkMXV1dWJaVD9VTFAXbsejobHYTUeg6ZeVlHDnsaDTVQzabJZ1OY1kWiUSCdCZJJivw+3xuVr/cAr6WZeLYJpZtgWqgaF46OuJks1kURdAVayObyYLihgwGAoHcPC0vnlwiih7vUzzeTcjvob07jrczyezZr9LS2sJZZ57NyJEjUZSdL/IrkRzsSGNK0i/Ysn4d//rRDbR+ugisDDqe3JwnAIG3uITCo44mXFuHcEw6Vq+mc/kKUg2b2fD6HAadfDKZeIxkSzMCB0URuUV4c8ZG3kOlINJposcdx7ibb2bVSy/TNPd1VBu3ogcwLbJNzbQ1NSEUBTXnDWOHhVm3sX0D4W6raFrPfXPGoLPNe+XkjSw7vxCjY9s4Oc+WbTukM1kSqVR+LpaqaRiGjs/nIegPEPS7XiyPx+OGb6DsECq4M/kku0b0fBwHK5Vm63vvsfLZp9i0dg11w49GZGw6mlsY4PNRVl1BJuDD9hlYjkMm1k1LLMaoYYPIeBVWL19HazzBJyvWs6G5ibA3wFafj0Q2g6m5uhX2+Wjs6qapM0ZhJEwikSSVTIACCdPE60C4rgY1ZOP36dQVBoilsqRtBwqDWF6DjCinurKS4dUDeX/ZpyxfuZyykhIGlg1AS6ToMk2aOtvonv8W3Z2dHDdpEgOOOgrNkOtSSST9BSEE2WyGfzz5GI899SRlZcNZuaaekF/BNE08Hk/+vFQ6gaI4FBUWMfzIEQwfPpyiouJcxj5lh+uCO8C3s7/3nrXy3GgLME0rP9iXTMbJ5sILNVVFUVQy2Qxbm7bS0LiJzs4O1m9oxrIsNM2htrYcrbGJrriJJ2WzfOVqstk0lp3huGNPAKRBJTn02K0xtf2cAcmhRX+q0FJd3bRtWIWdTaCrnnzFrvkD1Ew8kxGTrqJs2BF4/AEEDulYjHVz32LRH36PlUyCgK76zaTamlF6LJ7t1FeQM6o8Ckdffjmh0gF0NjSg6AZCZN2MgI6DitvJVXKZAbf9u81bsTt29V5VRUUoAlXbllktHybYK0Qwn5Y257Vyeu9zHGzbobsrQVdHDIFAVRR3IcZcFqaeuVh+rxfD0POTjT+PjIc7vcM208kELW/OY82L/yLW3s6wI49E60rgFVAxqIpAMETGtKnf2gypJEOKC7FMk6KQj43tXSz5aCltW1ooHVDMgAHFjBw2FNUSpLMpFFUllrUwTYuioB9DgaRlYToQ9vgww340RaU5m8QQKraus6GjC9GtUBD0EvZ68Wk6hmORTVkENA1PwE906BBqq6tYuXoN7y1ZzMfxLmrqBlPo8ZJKJ+lIp7E++ghDwFcmXcGAEUfnPVRSJySSA4sQDm/OfZ2HHnoYb6CQttY2li/7hBFHDUNR3FA/y86i6ypDjxjCEUOHUVlRQSgU6RspsR3b9ms7Pb49ur5tnbqCgoKdyCmoHViH7YzGsS2SqRSmaaJpGpl0hqefeYaXXn6N5i3tBH2FrFyzjpa/P0ooEGDYsK9sb+tJJAc9uzem1qxCya3h0zO27h7AHb5QQKBs61tu14dVejomPT+HbZNYelCU3LV6/XWJXufnvvT9VS8PQa+002x3psjLvKtr74jYxffesu/KxBR9jvTEl/X9zS7N091eW/R63J29j9wZu7i4yD9z7/emUHDMqF1Js9/pMXREr8LRIwUc990b+Mqll+MNuRmDLNMk3txMNpWk9pRTCJaWko51o2o6zStWYCdTuBnQXb3qUdXeWuErHkDlscfiZDN4CgsZ87Pb0XUVhMDOmqTa2uhYs5a2JUtIb2kCZ9vrcy+x54MMO/NgCSEQDui5BRXdW2wLDwT6hATmswjaOQNLuAkwMqZFMt1JS1sbju2gKGDkQgX9uTDBYDBIpCCcn4Qs2ca28ExBNpmkee6bbHjxBVRhUxQtJL55K0NLSvAXRkjoGslkiqYtTXR0xRhSN5AN7e20t7STSGdJ6yoBw8OoY4+hqihCgc9DNBAkk8jS3t2FY+gM0DQQUBYMkE6lSAsHx1Hweb34dMC2WdW8lag/gEdAImPSnIrTnjSJWwK/rmG2tBPviFNcUUywJIJumqRiCY4aPoyy8lJmvfUmKzeuxR8tZVhZOUpXFykh2LRsGebfp3HstddQftSRaLoMUpBIDhQ9gzirV63ifx94ADNj0965heKiKPHuNmKxbioqKqiuqaa6uoIBpSWEC6LomuupUnboB325KLlIDV0zQDMwDH+f49d957t4PX6eee45Vq9Zjs9n0BLQ+PMD/83td/4HhUVFsv2RHFLstgW1778fvbkd0MA2sR0rb/sI2wYUhOJmKUPR8/aWne/sZcGxEQgUVcXCQkXDsW1QVISioKgajpUFQFE03EV5ej4aiqoCat7YcoSD7ZgIJ7eCkKqB4q7loyoKlm2hqK4PwXEEjiNQNC3XaXUzvDm491dyPWQFLdf3Fjiix+XtgOKupdBzb9sWbj9aODgIbMemxzpTFK3XykZubLFAwck9iW3b2I6Ns4MhCApqzuvQs2YSWLaJpmo4KO7z5uc2qO5dBKCqKCr5TrZjCyxh58vPnWukYFk2QnWNYiHsnKtf5ZzFy/dIab4shKLipka30YMFjLz2u4yaNBk94MVMplk/fx6dzS2sf+4ZEk0NRIYMZeTV1zDsaxMRjkPrsk8Qto2iqLiL9+LmqwC2maHgCUfwRSN4fD4S69eTWL2akZOuoHT4kXiDQVAUzGyWzs0NLPvnc2x8fgYkU/nysmyLdavXU11dTSAQcGXfbr5ST2bC/J13026YWZN/zXie0ccfz6DBgwHyniStlxer9wKLfTxYveZi2Tmjy7ZtTDOLmTXp6OqiubUV03R14PjjjqGivHyPy+lQRghBNpWg8915JObPxdBVYrE0RbYgXFZKt9dDwjKJtbdSWBCioChKZyrL8lXr8WgqhQURios9hArCFBYUEAz4CWsKAaCrpZvu9hipTIq1TU3oQsWraaw1bVJmhpRpkrUsaktKKS4soDubQlNUgiU+0N0Bk5AvQMDnI+z3kslk0YqDhCJRNrW1EW9pobgwSqgwjNbdQUgz+Nb5F9EQ6+KVd+bx8aa1HF1TB7EkGceicfVKzMcf55T/77uU1NX2eQ+yoyOR7F+6u7v43z8/yNp1a0lmbfw+H6XFhdTVDeL0009nxIgRBIPBXsmI4MC6eHov7dH3SCAQ4IorrmBrcyOvzXmd1vZ2zLSPRR99yPPTn+bqa76DphmynpEcMux+ODKdcTuRQgUri+PkEgIAOFbOWLBRNAMUN2uM7ThY2TSW7S4QpyCwbQs3H69AUTRs20YzDHeeCAq2lUERCoqmgaLgOKCpKiiuoaQoKoqmudnerEw+FTUAqo6qam4CbFXBcWwUVe0VGgXk0ni6GePAQeTXIFIQKIr7GiwnixBuJ1bg4IicV05xO8SOcNNsC9vBFjY2Tq6/LFAUw01ykKsbHBQcFBTVXfPBNF2DyCHXIUa4iRJwjSm3cwy2sBE42HYWS3Hfhy3sbc+rKKiqju3YKLqCcARmLuWp4zhYjoVw3Lk1iuIezyUbxxYCIWw3A57Wf0eiVVWnavzpjLz8Cgy/l3QswYd//QutS5dSNmYs3WtWg2nStnAh76xfhyIUak8aR3zTZnDUvHerJ3EFuHrY46Az00mcTAZvSSmDTjuNBXfdRcu77+IrL8dXWIjq8+YNMqEo6KEQ2UQSFNeo72hv555f/pJrv/MdvjphQr5BWL92Lal0mkGDB5NKpYhGoliWjeHR82W9MzLZDC+/9AJen4+6usH0PrXn2kKIHUL1eujtUemdmt00PVgek2w2i2mapNJpMpnM3jjWDnkcyyK+6APa58ymqaWD7niSusIIkaIoDe2dpDvaKIlG8YZDNHbGaNjUSDgQoLQgRGkkSnG0CMejgRDEWtrZuno98bYOzGSW7o5umuPt2IChGGSyGWJWEuE4+Lx+Sn0FFBZE6OzqJpVMkk5l6UrE2RpqxsIhIyx8IT8DCovQy0uJFBUQ8ntwbEHGcTC8PoRjkY0n8BUVENQMmpu3UhwOcfapp7Jg8UcsXv4pxww7Go/Pj0fV2fzJpyx69jlOuuZqgsVFbr0rkUj2K0I4vDX3VebNfZWuRAbbdqisKuOkk8fxjbPO4ZhjjtlhbcL+jKIoFBQUMGnSJNatX0sisYyuZAaBwrPPTGP8V0/liKFfOdBiSiT7jN32qBVVdTuQwvX0qKggciP/ipIzjCx6JjaKnFHgZpbxYtsmAgdNd1Na90zs7pmAKBwbgYKqqKiqhkDNGSyA4nqh1JwnBuH0yrCV8wcpCpoKKLYro9Do6Yn2ne8lcBwbd70hNbeOq4Oq6HljqMejpCgKlmOhIHKpQ518SCMoqApY+edwf5v3hOS+O45AVV1DBgdsy8m9F3IOk76xzUK4/itVVbFtK2e04nrverxwas5r49goqtLXUMh77WwURUPVVTeTnG3nB49UVcO2zT6pu/sbIufp8xYVM+LKKwlEIlimxeInnmDFtMcYfeOPsdNphGWiCNcYzrS2s3Lmc1SOPhbbsVwvaE5Btp/z1+OhSrW10bJ2HYXV1Rx55pk0f/oJG56fQWLdepKsQwgFRXGNEwXXY5Y3ZBTXQ9TV2UkiHt8muxDMfvU1Vqxawdlnn8Orr8zirLPO5vXX5zDxzDM5/Wtfy2VpctPX+gP+baF2vYyhXfFZjWjPcS036OAazCpZVUVRVVRNc721tr3TBBWHOyK34GV8xXJa585h45attLR1UltaSjASIplOQzbDgJJCbKCzpQ3HVqmrrKS0IEhBJIKNQkdzG2vXrKW5sQm6s3hyf4+qrpFSbDyREAOLSwkaHppa21nTvhUhBKNqj+CIogF0mklaurspLysmkUhhFPqwEWimTbm/ANu0aNiwmdXL1lBYFKGiuozCylL8RYVUR6IkOtpImRk2N3dgKwqhcBArmUSkMpx67PHMtxbw8fJPGTFsBDWRQgJ+DxvfnkdRZQUjL/wWam7hTolEsn8QQtC8dQvPPv04nZ0xLEshFAlQM7CayZMnU1VZs9v5UP2ZwYOO4Ounn8Hm+gZiGxrIKB5arRZmTH+SG3/8c3TDe1A+l0SyPbt3TwjXiOmZ9ORORekJiXNDlzTdQKDkTnUND1335EbSNYQwcYQbEmg5lmuQaW5oGr0nPSuuuaUqrkGGAE3tmfLfM+JuuemvhdLj98mFwtmusacAiord48VhW6dY1TTcdNkqNq5B0nOOyBmDmqq7oYaKArjhiZqW83YpKio9HV6R23ZwclGAqiqw7Z7wrm2eBNd4cdBUjZ65T7nAQDekD3LzxnKrlqOgaTmvnbBRNQOhOrkVzd3nc3omQTki72VTVQUhPG6YogKKUHCEyIVJgi2yCIH7vsReTfv50hCOjRA2pceNofyoowHYunwZK/7xGIpXp2LMCXSsXIWaS+uq5MIdzVgCw+On4vgxtC1anHu4nvBLdy6WA7nwRhDJNCtnzqTm+NH4IwWM/z//h6qTTmLzvPkktjah6QYFgwfRunw5re8sQBVK7/QT23SAXoEOAtf7k0wSi8f58IOFLF+2HFVVOXL4cEzT5K0332TG9OkkEgmOOOIILrzoYoYffVSPPd/3XfT629g+fXWvrN15I6y9vR1d14lEeiYiq2iqhq5vM9Q0Te0TNihx6Xk/8S2NbHltFitXrWNz01aGlFdg+AOkkxkcxSFSXICqKIiUTXW4GM3vRw/68CgOa5atZeWylWyqX49lmhT6C6goKuOI2hoqB0Rp6YrRmUnhVzR8mk4ikUZBIeoNUhQIU1dYguHTMVM2JeEwQY8XK2PR1dFKS2cn1UWlFBYFCQzwoxg6JcD6DfV8vHY5SV1QVzeYMaOPo6KyHNuxqW9qpcPM0BxLgiIoDofp2trG144Zy+vZBXyy5EOsYV+hpqQMO5Ng7WuzKR00iJoTx0gdkUj2G27fY97rL7J06QosoYPiUBgt5CsjRlFeVrHLiIT+jtsv0Rg/fjyzZr1EU1MryayDbhi89tpc/u2Sa/l/7L15lB3Xfd/5ufdW1du33l4vQGMHCZCgCEqiKJmSrF2yPZmItGXFGTnOODleYs/8MTNJfObMmcQ+dnwcJ2ec8WRmbNmJE8eOx7ItS7IoS6RkiSJFUhQIQgJIgiCAXtHb6357vdrunT9uvdcArc1aLJDs3zlYuvt1vapby7u/+90OHDryvd7Nvdqr70h9fWRqZE2tLTIPNj/4AAAgAElEQVREqgUS2qImGCQ2+E2mqIvR2lL1jMF1XKJY725PC0uNEwKjddpsGYtGaWF1V6nwSkiL1MRpAyWRqX20RV9cx7VomDFIoYhT2p1CIozAFQ4hMUYIXC3RUqZohUYJYZuSRKfaJktBBDuxUlJZeiAahEWNEp3Y9sekK/3GoI2DlBqRvkYIMNogpR0HIa2OC9JjTFG4Xf8OmTaaxlL9RJJuI200sToyiUZI+3tCydG2BAKZatSEo3AcRay1pSjqoeZLY9JGDYxFb9JG96YrKZCOx9w99+Jkc+hEc/mhhwjWNygdO0ppfIrBZBMcaTV72jYXhdoYXi7Hwe9/C8/+0R8Qt3tcb7gxRJhGZWDlk5/g3KnbedX73ke+XOb29/wgt73r3ejYoltxEnPmD/6QxmNPQPLVOs+vgyIBnU6H+3/4fdz3I++jVqty9qmn+M1/9xu86c1v5uTJ23j88S/wS7/4L/in//wXOHLk2A3U94Hvc/app5ienubQEfthE4aWrpfL2YwQkxpsAMRJwgc/+NtgDP/T//y/pNa4Lx5acR2ivLcSCDcil0G3w+ZnP8PC+fNcWl6hXB1Dey4l1+BlXfoAkcYziloxQ75SZTs2LFy4yNnHHufa2iqBSZif3sfJQ4fZNzFBznUgSGg2u+y0OuRdl0LWxWgY9EPafZsvta88zvZWm07YZ3ZqnIlyme1ul8XGFu1un0mvxP5aFRlrVq6sgQvdKMKbKOKaCsn2NgvPX6S7tsm+A/s4ecft1OemUX2f9cY2njS4ccT8zBR+1+cdd7yGhzMeF557GsecolqZoL25wbMf+yiVA/NUZ2eAPd3UXu3Vd7uMgWZjk09+7M9pbffQWuB6LsVMjuNHj9/gqvdSLCEE0zMzHDx0kOcuPk/f94ljl+3tLl98/PG9ZmqvXjb19ZEpIcBxwURAYj9cHQd0hBRDg4dk9KGbJDFJokd6JK0tgqOQ1kQB2wJIKXCki4GRI5lSKgVoDDJFum4Q3JOkNDBrOiGGeiOBbXTS5f1QxJZbzG7zpIemFlqniJQhTo0KBArNkKpoQEhrjS0UBkGS7oNIM4t28Qk7mZXCQQjbpNgy6ASrlTI2M8hgGzGEc50ZgUl/BsPVKSXUKLBV6xApPYyBZNSPmpTGZil/iY7QOrYYnbaDoZRK08+v309QSqZ5sxKdRFbndpOVQOLky9SOHkUIq23afPosRmvcQgnhueTHaqhslnjQtZRJKShMz6IcSXX+AIXJOu3OZczuMGPHYNeNQiBIej5P/8Zv0F/f4MT99zO+bx9eJoNSik5zh3Mf+hPO/9Zvo+ME50V6p91J5q4OKz0Ahm85OzvHf/t338v0dJ0wDPnoRz7CsePH+amf+VkKhSL3vvFN/Ntf/9f83n/4Xf7ZL/yvtsHWhpWVZX7/P/1HPvOZz/BTP/0zHDh0mCuXL/P7//n3uHr1KnfddRfv+YEfYn19jdfdcw+O6+Ioxbve+S5ardY3WMV8kfPJXmGMIY5jts8+ReNLT9Lf2GJmssbczAxTUuNJSScYkMRQUFnqk2V0LsvlKyuc+9JZLjx7gV6/R21iktffehtHZ+pUHY/NjR38MMEkCQubDUpeBtfJ4AhJFCdstlqcmJylVi6xvL5Fx/eZr0+yb2KcZ5aWuby1gdSGsvSYK9fIS49+FFCq5gmCiPWNbRp+h3I+x+yhY0RRyOLaCl946km+8tyzTM8f4NDp0+ybnSMT9NnudGn1fcq1Mk7f5513nKaYyXDh2S8zf/AoR2bnWXvuWZ755Kd49d/7UTLZTDpCe9fKXu3Vd7POn3uc5567hInt3MjzXJSSzM/v/17v2nekPM/j0KFDZLMeSgwQxiHRms8+/DA/9HfvI5fLfeON7NVe3eT1dZsprRNkotNJq7SUPz30p2OEFGmTIIWyzUM6qZepU4sznNxrRrxfKUzaJFjES0mLMtmeR1hmobEUNi0SJJYiZ5EsOfJlk9JJqU4aLSRGGkwSo4xCSxuQ6giJJkElQyqiSRlyCcKY1B0vpf2loa1SWec/Y0TaxFmaXpIM0SmwGidlA1dJm7y0wbSaJPu7uyjSriuhHQcwCUhheXmxTjDC7CJVQpFcZxQxpILpoZkHYFLnvuF0R0qLCDLMRxISsDRIcZ0uTEplt3OzlTGobIZspQJA1PfxG5sj10VpwMlkcbN5ItNFABpNZqwGUuEV8uQmJmm9cBlGhh3pP2LYhA7fC8KdJs/89ge5/IlPMHnHKUozsyRRxNb58+ycO4fxA4tivqiGLkrXsQn/2pwzm8uRy+cAQbfb5cKF85w6dYqLFy8yPjZGsVTi+9/yVn7ll3+JxYUFwPDUU0/yR3/0hwx8n5/7H/5H3vaOd9BoNPjVf/XLOErx1re+lQvnz/Prv/av6Pd9Tpw8yfj4+GjhIgojrq2usrmxyf75eXq9LsVSGXe0urk3MX5xGWPor11j8/OfZfnSJco5j4MzdQh8rnW7JAhmx8aol4oUxst0ewGPPvhZnvvys2xtb+JWyxw/egvHpqepJAbT6rETdXAdhZfzWFnbYqyQp16tIFyF3xlwrdniwPgk+yfGOXvpMoMwYm5ygkI2x1MXr/DC+goFN0s1X6BSKOBmXZoDn0qtgOMq1ppN1jtNSrkcFbdAkoDreUzPz5NsrrPV2mbxK0/xlcXLvOueezl1+hSlbBbR2Cbq+1QnqiT9AXcevgWN5JlnnqZWqTFerPDMJx5g/u7XMHfyBMNn2l7t1V5958su5AScefxhNnqR1UxLUK5DoBMq1drLAh2WQjEzPYdJNLlslkKhQqfb4OILz9NqNclmsy+L49yrV3Z949BegUWnkKBj0BqjY4vqGIGULibRqSGE1WmQ0uhINS0WsbKT95GtpxQ4QoFUxIkGoVL6mxlZSw+bL5OaUkglkTgkqZmDkpI4iVIqm0WoSAyxlGwbQ4JmHIdrQYBUAdNeESlkakYhRsdnaWAW7bINot1+kiSpPsmMwlOVlHYMhpYcUqZNpEXktNmdshozbLKsIQRGo5SDNmJkzoHBIlRm2OhY1AlSrc+uCMtuQ+w2UaPxFNKicxaMI4mthf3wGLB7kTp1CZBDQ46bqwwWOVSuM6KCJrF1hYz9HjqOUI6DcrwUibTXR6ZSSemVCum5DBGYkeGJAFkqIfIFm5umtTXyQGDihMGVqyxcuWobfUjPs/prCNQQ1/E8j0wmw8rKCtpoFJauOggGL8J+UhQ0jhn4fR55+HM8deYMQghy+TwZN0O71abdbhFGMX/6oQ/x9ne8k5/9uZ/n0OHDKKn4wiOPsLK8zL/5P/4dt956C61Wi1/+xX/J2rW1G1z8nrnwFZ65cIGB3+e//P7v42U8Go0Gt586xU/8w59kqj61Oy43o2Dub7mGI5AEIY3HH2Ph6adRcUJxokzQ6rLRaoOXYX6sQiWbJzNe49nnF/mrBx9ia22dYqnG0dtvp5jL091q0VvboD4xjqMd3IxHLODqygbz9XHy+Sz9QUi/G9CPIg5OT+IaxeLWFlGcMDs1ST6fZbnZoN3vUVJZZipjZLOeFYI60Oz2aQ98drodlpubTJWqnDp4ACMEl1ZWaWzuEIgElfGY2D+P0/fZ2drgoc98kpW1Fe79/jczO1tnfXOLpWsNZmcnmETzqqPHyEnN4uWLZG47TXdjnWc/8QkmDh4kWyh8T8/RXu3Vy73arU3OnnmSrq8Z8zyiJEJKRRzHL6sGQwkJcQwipt1pIaWiudNk9doS9fpeTMdevfTr62um0iV3YcVSIDyMCUfaCyUkwmiEyjDUBVl7c4mQgjgKiK+ftKdaKqEFSklLj0tNIoDRDMek5hIC0DqlZsnRJnCFQhtDnESjJk0i0Gku1aLx+f2lJQKl+cC+eR5pbTOTzzPhFXGk1XkpIZDa5kmNKIPYJiqOBqk1xHBlVoHRNlTWYI/PGITQGATa2Gwk20zaMRtamUsh0/Gye2l/lrr1GTEykFBqaOyR9qJD84xkCH0YhHQQRqeUQoOUKWolrEYrjjTaROlG5MhlUAirQRMGHGUbvpsSpBAKHcUEvT5gUJ6Lm8vTN5q42yHs9zGJtoG0MnXakIJMqQTCWvAnfjDqoIaNhnRdbvnJf0T43vcSbG8TNBr4G+sEWw2CxhZxu0Xc6ZD4A4hilE7NKtJmW6MRZhfVKhbL3PvGN/Lxj/8Fh48e5fbbT7G5sc4Tjz/G8VtuxXHULmAlBMVCgZmZGQ4fOsKP/Oj7abfbrK2vce3aNe648zTzBw8ihaBUKiGkolYbG7lYLly9Sr0+xf79+xBSUq1Wectb38bVq1dHCO3QbXMYB3D16hV+/B/8BEePHuVP/uRD/Jf//J/4Jz//86N76uX0If0tV6rVbC8tsPb5h3E7PSgU2O60yeUyePkiY9k8U9Uqbj7PY498ic8//AhBv8fRuQNM75vjWqNBe3uDg7Uac5PjiMgQOwndbkCz26eczyGlpNnp0Wj38JRDrZCnUMixvNnAzTvMz0/bs+JBpVKgVigwUSgipKCVDCi6Ho1Oh1a7w0aniZYwWSxzvD5LxnF4auEy2/0eOiO5vL6KThKO1+fJ1mo4hQIbyytcunAe2epx55teT+7APO3NLXbWtinXx8mHMXceOUmv1aG1sUYcaZ757Oe45e3vZP+rTt1ghLJXe7VX39navLbEleVVpLQ68EgHaKMJo5A4jTy5vl6q92JiDFp6KOnQDwfkMg5BELC0tMzpO1/7vd69vdqrb7u+sQGFcqwXOCEou1IqItIwXm0nZ8bm8Yz4TsaAttQ2JQ1JihroIaJiDEliLdOHJgtWy2JIjEYKd2QXLrRBKYUW1s0PpDV1ECndTgiEEcQiZjn2WRhEPBf1eCSKyCQOH93a4sogpt3r0okj3lSuM+m4CGxWlJNqhwzWqGGo6TJmiC2klEasVbsyljJGSvUaNi3WCXBIf7Q4hkzRNmvxbgAbrDuaBAtrN29xjxR9k7tInMA2nEN3NjMaZwudD1+nTWpgAQgcpEiRM0PasA1pljLdL4Cb0IACiPt9uqurmNtuxyuUGDt2C81nzhN1+wzabYQQRIMew85ba017eYkkjon6fQatxpCHZ8dLW8fFgXRY04b9t9/BbLVqfzvRxFEIYUDY7jBoNQmaTfytTZLNLYKNdfpbm8TtNkl/QDLoYxA4jsPf+/v/HYnW/Pb/+3+jlEOn26FcKnH/D/8I165du4H5l8vnedOb38JH/vzD/Mj7389dr3kNCIHv+7RaTQr5PI7jcN/9P8Jjjz/Gf/zd3+Fnfu7nyeWyaKPJZDLWRj096umZaTKZzF8bOwCE4MSJk/zYBz5APp+nOlbj3/76v6bdaVMqlkZj88qu1LgjCHj+4YdZuXSJaqmEjiKiOCLIFalks8zXxxE5l8ce/SIPP/IFhIDbTpykkM1w5eoV/F6fUwcPUh+rkUQa15W0gwHbzS6zUzUcJCtbO/T9AOUqZkplssplbXObcj5HOZ9Feg7NXp9eEOK4krnJGgXXJYoTXFzCQUjb92nrkIxymcgVOXZoH61+n8cuXaTZ7dJJQjbjPqV8kZlSmUAYFpeuUq9OcGxunmZzm/NLL3DpI5vc8fo3cPqOUww6XdaXr1HdP02y0+L2W27j/OXnKOVzbG2u8+XPfIbJ40fJvkT1DHvo68u7XqpNxYvr2spVmp2ArHIxrkKFEmEso2Rh4QUmJmtIqVBSkc+XXjJZU9fff8YY+t0+jhG4aDvHAaIood8bfO92cq/26jtY3yBnSkFiM5wsNJS6ynkZiCKE0ZgkpfyJoYbIpF+D1hIJJCJhNBO8TmQSx0nqUqeta5107Ou1BhTWmtxBSYWUVudktEWDhFBIIdA6xgh41u/wf64ucjlSRNLgOwqQ/Em3B4k1ivitxibPdDv8/NwxykriSC81lkgpdKSIDhI1siC37npa28wrIYdW6rsPNCEkSll6YPoNa+EuLYJmj8cG/o4of2K38bSW3UN7C9tEGmMbKyUt2hbFUUp5NBipUNIZOfOluJV1ETQqRcuSkeeCFBKNHhl7DCmKN1sJDEkQ8MJffpwDr7uHQq3Gvje+kasPPEA86NHb2kLHMYk/sMHMCaAN5//rH1Co16kePMSg2RwhNaTZQXEU8/TTZ9ne3uLMF5/k9GtezWAwYG52jpmZWWQuiygU8aancV13dE3oOEFHEfHAJ+73GTR3ULk8SKjVavz0z/4T7v/hH2ZtbR2jNfMHDjBVr2OM4eTtt+NmPKvBk5If/KH/hqfPnuVXf+VX+NEffT+18TEe/OQnWVlZ4Z/9818A4Njx47zudffwa7/2q9Rnpnnfj76fmZlZdppNet3eSKg78AcpffO6CeN1/y2VSvY4gFp1zGaMxcl1Zhmv7ImmSZ9DOwtLnPvLT5DVGieJCDsdqFSZRDFXHyNRkkcf/DyPPflFaqUatxw7hjGay4tL9Ps9jtfnqOYKKGEXLJoDn44fUi3m6fsBvUFIqBOEgn1jNWI0nWTA1FQZk0CgYzrNLq04ICc99o1N4AhotLsEccwgiVje2GSt26aUzzM3NkXB8VhtbPNcY5VrG+sExrAtYybdLBXX5fnGGkII7hifo16q0gkCGoUc0owRNVtcffQLVFt9Dr/2VSQiT3d9h/qhfTQ6HY7dcpK1tTWKSnHmcw9x+u/8IDOHD3Nzwthfv+L4JtSEvoJqGB6ulPquTP5d9+YzUPqbl6G9uYnvJ2TdPHH6WR0mkEfxO7/z//DIo8fJ5rLk8jne/MZ386o77vpe7/Q3VXEcc/G5cywuXGbgBzz6yOdRnoMnBVkjkNJgHJdOp7uHfu/Vy6K+vpsfXKd/GhpPDMlCMEJmpEVXbN7SbtaSlNZ7zhWSKA4RgFIeN2hQhDW3sFQ4S4cbBtIKM0RThLV2RmFUYpuW4WukpcqtJSGXIk3LzSCJ0Epb8wwtMcqaL/R1li8FPovxgFNO0TY8KSI2tF4HOzESKDu514kNFVaKRMe2WZSpgYQZokTWJU9CmhVl9VyMxiNOG830gLENlUjHVwlnZPM+xMJswzZEwGw+kNGaBFDCTTVQjtVKCXGd3sw2sXbkDVIaEBYBHG5PJ4ltlG+2Mhp0xNJnPsWXZud47T/6KZJBgJAGHSV0167RXlxED6KU22jHa7C8yqP/8n+jdvwEcavL8Do16flTJuH0Xa/mC498npXlFZ46c4aZmRmevXCBN7/5zdRqNR588CGMMZw4eYJbbjmBVAKURKksKpvFKVcozO1Lz6dJJwqSmdlZZufmRlRRgNtPneL48ePk8oVRQz42PsY//YVf4E8/9Mf88R//Eb1+j2KxxHvvu59SpYySDko53PN9b+Anf/If88EP/hbT9WluO3kbSZLwxS8+wTve+W601pw5c4aB76djRnp/7n4YDZ0B7TsPx2lXxyXY++AK/AFf/stPsLVylSP1OTbX18HJc1BlOTpfB6F45DOP8KWnzjBem2D//AHanQ5BFFHKZpnI5ilmsyRoOmFAEEf0/IBCLstGp8tOt0u1XEZozcH6GO1uHyNh/9Q4aGhHA5oDn412h1q5RDmbQxvDRqdLEIQMgpBLq6vsDLocnJrm0NQEJSfLs0srXPV3uBb5rGesRrVGFl+HXG5tMJstcWRyH+PFAv0w4IW1RbaTgNmxKZzpAtsb61w4f44ojjj4uruQg5DNhRWq+/YRXV1iYqrO9tYajY1Nls6eY3L+AI7z0rPTf6nt78utpJQvGRTle1XGQGtnm0wmT6lUIRGCSEO2UAQMS8sbmFSPmyRweP5WXnXHaV4Kixs7Ozv8+//rN3n22fNM1+usrW/hZgskQcDURIkoSfAHPba3t/dQ5FdE3agm/1rn/PrnxQ2vEV991vLiDM5vak++S9TZbyJnyuqjkC42sDfVqiTKGlIIBY5EJMkImbH7qofiHxQScNCJRqUZODrR6LRhcKRzXXMlbHOSCIwcapaGGTlAmuOUCqqQUjEwMQkO0nExjsZoF6GHeVgJw0ys2EnohoZL/Ta35gp4EjpxiJKKrFD4xHg412moxAjVUcI6ByY6ThsXm92jh5Q8gaVAml3HPjuZt6jb8HyllgQ2/POGsVapxsduz0mbnSRFraSQJBaTG+VzYUh1W8MLIkWuRGLVWVKC0CkalTZcCFAKc1PS/NLzHQY8+we/R/vqZbpLq5jQGmo0Ll1i7QuPpnqmYWNvKY5JN6Dx1FlLjQSsaYilgsZxwpNPPkF9us6lS88TDHyOHjlKkiSsrKzQ7/cJgoC3vu2tLC0t8cDHP0omk2VmZoYwDMlmszQa29x5+i5c1yGTzSCAKF39zmaz+P0O+UIBRymUUuTyebsX193sU1NT/OOf+mn6vR6DICCXy5HP59Fa8773v58jR46ilOLdP/gDbO9s8+CnPsXdr7uH9973w/yH3/kgK8vLhGHIRz78Z+QLeVqtFi9cep7bT52+4UEzQp+GqxXDcRV77mzDRnjl2ec4+6mPU6lW6Pa7ZEplxrIlZus1AmN45NOf46mzTzEzNc342DiNjXV6A5+il+PQ1AQ5HPxBRKQTuj0fVzmUchliDN1wgOs65IWimM/Rbg3wXMV0tUJzu8tyY4dYaISS3DY7i3AkiYat7RZ+HNDq9nlheZltv8t4vkxRenR7Ac/urHC1sYEYq1IoTlFfg9lilYbSPLtylYMqx7GxOQpelrXmDkvtLTSGA9kaItLIrEthbIytrTX6F87RCAecfuO9dDstBkC5ViU3GCDGJoi0ZOnMWW5/+9txyqXv9Wn7G9feJP7mqb1z8TXKGPpBSL5UolirsLm5TbFQpVgtooiZmqrz+jfcjesqvvLlc0ileCk0UgC+79MfQL40TqZQJVeMyWWL5HI5arUaa5sNtra2aLVar8hm6vpjHjKOdr8evmb3599ga6PXXn95jJblv+Hwmuve60UbucG0Slz3vRHVbBfYEPZnVnYyNI8bvtR8lSbGzkd1kqQyHznc1Gj6IuxEO50vi5F8RYhdfwFuYIqJdP3Y7IIyo/Eczq+tlCaOIoSQOK6XLvzsjty3Ut+A5idBWkMJjDU9QKSuftLS7eyR29Dbob5nROFLJ3BSSIRxiYjRGBusKwUyGSIwGpREaAOxscaBwtgAOyVJRAwolFbEwhAbPQqyRQhCLTi3vYkwMdJk0sFI7DkcdbR2vwZC8cVOi7dVp5BS8Vhjk06ScKxa5czWGidq49yRH0dJjbLQEpjU0l1KhLKW5VobEmLbKDFEggSIIaI0nOyTOsRZq3QpVNpwpRcY7DZH7J5oG6wrUwQm2b0Qb7jpbE7WSO+VOh8KXKzQzboHGpOgtcSy4kw6JjcZzW90r9qzpYOYa3/1acCOr0az8pmHGKytDfOVr6sk1ZXZBtGyUq0JiKX7CGZnZjl37mkOHz6CMfCFLzxCEATceuutCCEIgoCN9Q0WFxbwfZ9sJuCZ8+fZt38fjUaDKIo49/RZSqUS1VptdCePj49z5OhRHnjg47z73T/A5OQEruviOA5hGLG0tMj4+ATjE+OjvS2WSpTK5dHXQgje9va32303Btd1ef+P/Rg7OzvkC3nuu/9+piYneOTzjyCk4O9/4AOcPfsUCwsL/Pvf/E3+91/8pVHI9dA0Zvdhp3fHNX2yDTGrV2qFvs+Zj/w5YatpnT99n9tmDzA3OUbsenz64w/x9IXzHJ7bx/FDh7h45Sq9fo+8UcxOlFFaEIQRnqe4vLSOpxT5fIa2J/GDmE67iwgSvJLBz3jUxyvMT46RCFhtt4iloZDNMletUMpk2O71aPkDyoU8nZ2AZ9eXiZOY+vgEk7UaW3HI6tom290mW36bYpxHbKyRDRMuBz6tOORkfZ6xbkAwGLDYWGU77FEvjOG5LjnXJZPLMBgMCFWGzPgYYafP1We+zHipwrG7bmejsYNXrZBoQ61aA8dh+dJFtldXyZdv+V6fsr16idVeA/XNlXRzjNXGefXdr+X5i1c4dPgoR47M87GPfZQYiVcc5+D8fhYWlhkbG+O6D8qbupRSvOrOO6lPTTEIfB544C+olKvs37+fcrnMgQMHWFxc/KoB86+U0mnuqTGp4ZVFCG5oXIZa+a9+3ne7Lht/s5utakEAsAZkwyidXfdfkc4/9Ugmct1rDRiT2HmjSaORUnBAa7s4LzFE0QCdaDLZAlIponBAGPpWniMdlHJT1plDMBiwsXKVBMjn80zO7Ec5LuGgy+riAkEwQClFNl/E81ziMCaOY9rtNoeOHkIqBxA4jhxp4W84LqzMxvWyOI5LHIckcZRGAAlc15rkhaGP42VZXVrkkc98FKVy/ND9/4DJ+ux1zdm3Vl//Sh7RzIRFoEaTsHSCpjxsWmz6muHrxW6DII0EY4ilRhqJMBItIRbgaIVAkEiDMAZHKmJjSIzBQRIJgxYaqW3TpiX0dMxzO9ucqE2QdRyMjilKxX37D2M2N/hIu4XvWqe+4W6N7MqNxiiH1UHIThKTz2QYz2TZHPRoRAHjhSpf3NliVuWZzeaHvz6yydYko0OUYrhKZE0dtI7tRQekBoS2KcLSAqWxFuoGjZSWUmiE3r09RkjTcCJsS0mZhvCC1VwNTSesmYdMbzY9sk6X6c0hrcOgdXK3Zh0GlIDYiJt0Oi1GTSiAMQ67McmC/vLKDWsjdhFCgHAw0qAcD29qirFbb2X2++7FKRZIuj2EFMzMzTI9M2u3ZxKi2OZ6ZHM50HD69F0sLy1x6OAhlpaX8Pt9Dh4+zNzcHIMgpNNp0Wq10DohCEMOHTrE4sIC09N1+v0+3Xabv/zExykWi8RxxKvvei2J0Xzh859nem6Wu193D0kc0253OHL0CK7rjvQEL554GGPwPI96vQ5YK/a3vP0dvPn735L+HN79nh+gWCrxL37xFzlw4AASqE/XqZSrnLjt5IiOKITA87wbhvil8GH83aghKrVx8SJrTzxKwcvQ7XFU+5wAACAASURBVPvMTcwwXqogvAyPfvpznPvKl6mNjVGt1biyvEyv7zNWKDGdKRH7EZu9gP4gYKAjxkolpJYsNbfxowCEIqNcilmP7dinLAzZjMtmr8fq5jaD0Orw9tXKZLMezV6PdscnNDGr65us9zpIJAfm93N4ZprnFxZY2dkmLuTwa2WUpyi0e5SdPGtehM7nmWk0GReKMJ/h6vY6W90W9WyJUiaHCRNyXgZjwB8MaEcdnGyGanUcf2eHa888x9TEGJV9M2w1dshO1GjvNClWK/SCLVbOX2D22FG7Kv41qBZ7tVd7ZevFq++7zITrV9JFqp6QFKpT5IpZtncaHDp8gImJClevXqHVatFe26R69jxPPfMC3a0NarVJXirP7iiKuPjCZbz8JBKHjfUG++YOcPToUY4cPcLy0jKuq2h3miQ6wfkmFCcvpzJG02pusLJ0BakUU/UZslkPHYfWF0DYuYFyXNssRCHS8VK2l5WGJCYhCUO6nSZR4FOuVlldWeHaygKnTr+GbKGS2pLZxf5g4JPoGNexmvtB4OP3+5Qq1VGe6XChWscxiY5H0TqO41hGkzFEQZ9WcxO/10apDPXp/Sg3Q7vTYtBvEUcBjnLIZHJkcgUcJ8PVS5d4+rFPUxkbx2hNfXaf/Z1WA78XIBxF4A9wvAwCgY4i2q1tjp+6k854iU63yea1RRwFmXyRiak5PC+b4juSJI7Z3Fonny9QKo+TxDE6Cel0OvT7Pvl8jonJKYwwrL+wxkMPfJjttUWa7S6ViSn+zn0/juO4fDv319e/gmWKzCSAUrtPg0SCcBDSA2IQAiMVQthMIAsMCdt1S2uLKY1CSMEgSbjS7RCQcLxQwRPW0U4gCAUEwCCMKLsZMkKhlYOR0IgGrPXaVD2PxUGbW5hECGmzhbRhQmVYGrSJjURoG1I7pPdhQGhNXRoOFQtUBjFxkpARiqlMhee7bY7my7QDnzl3gkrGQwuDTLVHxiQYbRDSMHTYQwgUtlu21DqdTvCtbbqUEq0Zketsn2AbrxsgUntnpYBTqqVKj2v3QWwNLJS06i5D2kSlFvL2RkhS2qRFp6SUJDqFUCH92uJnjnJ2nRVvorKsUDUanl1E0VhsSgiLEgKkTarKeuTrs4zddjuz97yB+p13UJmZAUex02xhlBqBeUlis8KEUXjKckXtw0Kwf36e/QfmkUJw4NAhdtdqYHpmlla7Ra/XJRgEZHNZ8rk8OtGEYUwuk6Nen0YIgd/3ieOI+YMHWFtbp1qrsbW5xScfeIBKpYrv93n4s3/FxMQ4ynWYnKwzNjaG53lkszkqlQrFcoknn3iCQqHAydtuY3Nji0qljMGQ8axpyvjEBAI4fsstYAxHjx3l6LGjaK05cfIESikSramN1fiJf/jfU0mDkBkd1SuzwmDAcw89RF5HPLu8xPz+g0zlixSrZc6cv8CTF75MqVhgeqrOtbU1ut0WFSdHXiva7Q6dcIDKeYQmoV4uUywVWNjcZKvZwHU97r77bmrSJer1KbgerTDgzPIKOSHxLNZNTrqsru+wuLFDFCdkXJedXocgSZAa6uUa9fExPnXmiyy1GwidEDQS6hMzzI9NIjp9rm6t0vUUR3QR6eZY7bQYSMNAh+Rcj4LKEfUDpJT0fR8tIIxCCEIqbg5XKJxCheXWFr3PP8zt995Lvlaltd0kIsHr9ynls6w9/xxhGJDJ5dNn2UtjMrdXe/W3XcYY4iRm0OvSbm3T3N5iZXmZ/sDHNQlawvyR45y87U4cJwvA/oOH0Sbm0vPPk83aCI1Wq8XKygrj4zOE3T6ttR2yLjjpxPq7gU69mGr27ZYxhtWla6xvPYrneHS6Pr0w4EtnznDhwgXiOKbba1MbqxKFEa7jflU0c4Si2L38qvv90imTolCGfq/FR/+/D3Lh6cfJZjymZ/bzunvfwsz8IcIgwnU8et0W2UKOKIrYXl/DyyiyhRJhmJDL5gmCgLXlFTxPsbr0AuVqhV4voLGxwb7ZWcambVZnEAyQ0s4F+36XYOBTKZZpbDfwMjly2RyJClNfAkGSxFy++CwLLzxPxnMZBCEHjx7j6K23o2PN5rUVorBLv9/FyxVpd3bI5Uvkc3lyXoZ2e4tup0W328J1MxSKFRAJXqFs5Som4YULZ+lsbxLECZlsifGZWZLYEPo9Bn4P5XjMzh9iem6OC+fOMlGfpNfrUsg7qMghCHz8vk8ul8PNFIiTmE6rSafVQCcx/a7P6vISg36fOInxMhnMyROM12epVEoU8zk6WQ+nL7l88RniKBrdX9/qNfUNmqlhVlGSmtENdTYpvc/EYHSKWl1HdhQKQZLqhQRhYjjXazCXK7Pe2SLCoatDrgUu85kCWloXu3YYcNXv0I0S7q7NIh2H9ShkEMc0gz4LzR3eduAg7549TAZp4RYDMYasUFSUgybCSAtjGSxwJrShFGveNT7Be2qTZJWi6uZoRQluBir5Ao9vb/J9E1NMqgwaAykVTwpJojU2YFen1DtpmyuV6qYSS7FKEjPKB7KrTxLS/KmR0x/sPhCFBKPRZjf0WJjU3CIlexqdWsSn/FMBI/OIRA+phTaTSqBHHFVjDEn6NpYNKYHYbk9+dxyWvr0yu3N886LvAxqJSvmzKl+gMDvH5KvuZPqee5g+dRvlySmcTNaOGRBHERNjY8zOzOA61rY+ThKiyMLHURQRhjbLIwgjotiuwiSJHtEsdQrnFQp5isUCIFI6nUXP5g8cIIkNruvwzne/m8ZWw2atCUk2m8PzXBJjGyApFVEU0m632d7epu/7TE1N0Wld4sIgYGJinAsXLnDg4EHuu/9+Pv+5h5mamuTI0aP86Z/8MSdOnOTSCy/wrne9k0wmy9raNTwvw6FDh5DyOn4yIJUiTpIRZfDO06dJtGbg++yST19ZNZwo7KyscvWJx1CRZrpcY7o0TrlSpbGzw4UzZ0Br5uvT+K0WA7/LTHmM6UKFjOfRiQfkjEsYReQdh8pEiUtLK2x3+mS9PLfcegvZQUKj3aTsZcjmPLaCmHypRLDVJEgCJioVRMalqxOubqyR9AZIAa7yyEuHcqFIYazMl567QCfnkps6xsbyAvlWm1I3pJ3zuby+iBdHnJg6ggoiFvtNSvv2M5XPM25mEQI2tnaIgggZJ0RJTC8IkY7k0Mw8taINL7/aaTKZmaS5vc32C5cZf+1dtOKYTMZB9vqUJmp0G1sMut3UIv2Vd93s1bdXL5ecpK9Vw+MzxtBuNfncpz/K0vknuLywQH8Qks/lWW40SRKXBMPtp2/jLc0tqpVpwsGAjZXLFDMKqSGbS2g3FzFJwi0Hq6DyVCtjCNHG7/V48C8/zPT0NMJ1yeWLlIplSoUijlKgZEq/Ssd4SPtOF2aH8wQlh0Zb1+VbYhdbrSRjaFBkGGq/0bufhXbaYreljbbEJGHnQaNoGGB1ZZFQQ05JYgFGG5589DGm6nVqY2UmJ8dp7jQQRDx95hFcx0GSoOMY3w/YaPfo+wFCR2nofYByPYrlMuPj4xw+fJhDB4/ifI0m7OYtTaI125urrK9cJeh3EDpDp7lGa2edfLFElMRknAzrG0tUx+qEcUAuX2Bl4RnarS6DYIDr5lHS5ditJ8lXS2D6OK5LkjQYm5wgky+g44goScBohPBwsxmq2Rw7jTV2dtbw/R7ZXIZ+t4lyXFTGRWvDCxe+wsOf+ChxGGGkwFGKrY1VZvcfwPU8/EEXz5VESYL2LSsnjhLy+QJeNke5MkUmW6Dd2qLbaeL3eqwuLpJxHIw2SMfFcT36/oA4idBJwurigEymiE4iDJq5w7dw7MRtXL1yhfr0FJXxKVrNLRAxOo5ot1qUSlWazW0qFZFmzgb0eh3WVlfBCMbHJ5jbvw8vk8Xv91leuMrYZJ1MNk+pVmX9msDzsnSbW0RRSCabZTjX/lbqG9D8gJFuyFi+mBC2qdKx/Z5UoJM0a0paHpm2M3glFL0k4MHWGr+9vMB7pqY5YBzunazTCH3agU+SK9BJQq52OywELVoaJlWGvknIkeV8Yx2TaF4/O8fxYpUsCqnsKkqcOtm50gFpOFks81fdDQY2xRZHwMlsCTPo8ab6JO+ZmGVG5dBS08XwkYXLJMqwL1PjStQjWFvhvn1HyA4peUIg5DBqV6ZmE/ZhI9LnjUmpedI4aBlb5GrIexUglZPqmWxe1pCSN4L6R8YT6ZbVsFGyVu1GWGqfNqn1ORaDSpmPaGEw2hqqa2NDiId8WUd5CEzarFmqplBWS2QbgpusUuQJPXxgpx/ESuEVi5QOHKB++tXMvO51TN16K8WJcaTj7q5cGTH6oBiuMCgpcRwHx3H4GslMKQ/YnpckSYhj+yeKI6IwIgwD+3USk8QJiU5G58xx7Ht4XpFy2YbuSmndF/fvP8B9900jpWAQDOj1ekghWbu2RhzH5PI5et0uS4tL+IMB5UoVz/Not9oYY3j+4kW2NrdwXIennjpDkkQ89OCnbNOmDRrD7afuQArBRKrJKhYK1MbGEEJYpyRgZtomzGtznYvmK7CSOObZxx6nu7mJ02kzXp8ll8sRAuef/BK63+XAVN3Seo3hQG2KsXwBYQxhEmEcBYmh7Ep6/YBnriyx1WoipEOxWKLqOARbLQ7N11lvtjnzwiKdOGSuPk1+aozjh/YxM15mbW2bcwsr5Eslmq5D0ukw7ngUVYYojnl+u8H5nTXiKCaTy3FraYI+Dot+m2hrQFE5HClPklMul9tr9D2XWn9ALjasNLbJuC6TB/azubpOf9Cn2+2Q9XLMV2eYGqvgKMVmu0MShlRLReoHymxdW6N4dZGxwwcJe11CIRGDCIGi19imMjm510rt1bdUOl1UfWlNer/5CsOQzz38Of7iYx9j9doSmaxL1qngG59OKIlUhm5/QLVapdMJeeThx6iUK3iuw+bWOsVygWotTxQOKJbGCP0uScElXzuKcCRKxCgpaO70ieNFEmGQykMKByUlQmv8KEQpF4nAdRyyxZyNc5ESIWyMxlCHrZRCJ1aCoBONVNI6BUdxysiBWCd24VLY3KuRBEHYxmuoSQZG51aMaMCSjdUGhWKJk6duodfxiTtzHNo/jswoTAKIhLGJMmPVKs9c+DJGa5SwFgNJrHno0S+wvLLGW+69B2EET509R4JCC0mSxNRqY3zgAz/Ou975npdYQyUQaFYXXyDwexidIBDkCiXaOw2m9x2lWKqwfm0B6Tp4nken3SCRmsZ2l0IuSybrIKUkDgEF3U4LncQ4uSz9nk++VMEf9NDG4GVzuF4GIR1r7IYhk83idxIcBZtrS+SLZbxsgWZjm+fOPcX66ioGeM33fT/r11a5+vx5Ou0Wfq9LorPEcYjrZki01SNpo4ljO0+SUqCUh+fmGBufJpvJcuXiBbavLREnEV62SKU6hutlKeSLrCxewfEytqkRbXKFIgePnuCWE6dYuHqZuf0HmJiYJIhiCsUS7Z11Mq5Hr73D2NgUcaR5+swTTExN4LkOjXYbRzmUxqpki3mMso2/52WIgohoEFjWThRjEo3nefR6bfxel2Kp/G1dR1/fgMIKe9KGaTgNSxEEx01nZSn9T8cIx5pVGGkQygWj2Q66/OG1ayxoh6u9iLGSIeNlKcUJ67LHA40lOsZqCsoF2xnXsnm2B21KWY/XT0wjhCQnXIRjmxCbOSUQRAzX2QfExImbBsJJNAppQg56gvdNH+NIvkJeuAgNoTBkjGIml+VCt0uxLHiDLFH28mTcDCpJ0qDd1KRB2neRxrNW5EiUZKSHsg8HkWZTCSQKjU41S5a25qTOhEk8DB8eCgzTG0ykvSqAbX1SnZZASGVXgNIHmtDaUiMdDyME0mCbqBii6wwmUmsKHCGJtKUiYuRNOptOre+FtKtqjkumWqF8+CiTd7+W/a9+LRPHjpGrVpFpgO2Q7jAiPYy0ajeuGI7e4WvcKMPVOQDS/JIbQgftN0aam+GfRGuSRNsGLElI4phEp/q1VKjpeQ7a2AdYuVJFGJienub6rZ++6y4SrW2zJSXFYpG3vPUtdLodPM/l5G23s7qygus4rK6sEscJ1WqFQrHIwpUrLC8tksvlqFarGGMoFIo0mztEUcTE5CTj4+MUSyUyGY+5ffsZOka+UmoouvW7PS4//jh64OMVS+S9PLl8lvUrV1hYWiBXrjI2MQ6xZrZqTUZ6UWBjEQAdabLSIZKaxfYGJtEUcXGlR6VQJp9RTM1P0Q9CQgmxK8kmDnltOHRwDq0TnnjyPF9ZWORqp4GL5NDsAcam5qgaB38QcLVxje3YIa7WaC8vc1BDTJfVeMAgGjARxziOw2Jzg/7OGrlqlVpiMJ0Oq8kOk7UqhUKBXt8n8hT9OKCYKTBdGaOSzyOArWabzXaToudSy2QYZMCXEQsXnqFWLVPI5xiEEVGnSy6Xod/YYQR5v0TmLC+dydV3vm4md7Qh+vFyzBIyxhCGAR/+sw/x4CcfoFgucfzwNInfpeNrSjMzIARxNI5SDlIKwiii3WqzubqOUg6Tk9PceuJudnZ2iMKEen2ajCOoTNYplSdwHcW5c2e5/MKAhz73aVwlkY5lAg1zvMAQRzGO4+K6GUrlElNT42QzHlK5SCVxlCIMI+I4wvXS/EOl2NnesTEuGHQY0w98pFK0Ox2iyMo2XNfFcxyK5RJCCAr5gmVCRDEy42EMuK4zOseu49JtdihmMxycncKRDgw2WFy8yMRkCRdFb+BTKBVY21il71uGiKMcwigiCkMcN8epU3dw9+vfwMLlRU6/JkdtYpJezydJYqIw4Y/+6x9y6OAhTp489T28Cr75MuniexzHbFxbIhj0SJIE5Siq45NM7TtCqTRGp9fEdTNMVCaJkghjDM2dBoVihdvuuIvt7VWajVWUk7C+usTMvnkc1wVjiKIQAN/vkS8UcVw3NbGw12sUhnTaOwjlMFHdx3Zjg0HQp7XT5IlPPwgYXvt9b2XmwCGEUHR8n/GZebK5LNlcjiiO0dqytHQcIx3XunQrmdLkBEkSWoaPACOyOG6B6kSdTmeLOAoIQ59StUbg99je3mIQDkApjtx6G9NzB0BIrl55nkwmy9jEZMrsSgjDgGDgU8hn0Tqk12+zubrBtcUrKEdRKORxvSw6iRj4XaLYXu+iVLXsMcchjiOUlERRiDYa5Sh6nR7t1g6T03Pf1vn9Bqq/62anCNCJnfEbY1ED5e2iVUML9eHqhJSYxDDmFXhvvc7r+gPm82WCqIOUDgMSLvT6LAx6CJUFz7DV81EJTLsOJ6ozuEaSUY5tWsT1WqNURyNU+jPB2qDPQ9vXCIRAajBCkhiHJ5od3l6d4ogQFj2TAke6OEbw+tocr6r6jGdLeNoiIUJaSp6UqWhfaKTAQtppnhZaotPlGnthgRFWe2ORpmTXZCLVQV1PEXOE1ZGJFCkYfsaI9P8W7ZKpBiq5ASHUxmqjhBQ2hwtBIjQKRUICStGLQ7pBn6l8Jd2OsHRDRJrRxWhV6WYpg0G4Dvn6DOO3nGDu7tcz95rXMH74ENlSiWEQ9I12K+K6v7+zdf0Hv23U7NfXN15fbdKSJAmN7W06Hd+6+ilLMRxlrqTXlxk1ZwmuY6MB8vncaJunX33X6FKfmJwgSTRxlNDtdAgGA3r9HlIIfN/nysIsAiiVy/j9Ppeev0S73aZcqbC5sYmjHNZWVxkEAyampr5LI3bz1+bSMs2FKzQ7bSbGp6kVMph+l+fPnSPUmumxmg0MiGJwHTYaO+SKeYJgQM71CP2IyFNstncQKAraPqClkNQzOUqOS7vbZ6nRxPVcsp5LFGi8RPCVc8+z2Npms9dk1e+QdT0OjtcpBYZiyWPQHXBh/QrrQZuNPpRLFQ6PTYAxfKW7hU4SJgDXkRRzRdpRgFKCeiaPl2gSL+FIfY44iuh0uzTCNk4+RzlXoOxkqeWKGGPY7LTp+AFjhRKVcgE/DNnc6fHaUyfYWtrCX1uncPQI8aCHcAVV10EEPbQ2qJsxTeFvoXYdsF4a6MrX28fvVaP1Uhi3v0kZY0jimL/65If51J/9LuVCFpkE+E2faBCx8f+z9+ZBll33fd/nnHO3t7/X+3TPPoOZAQguEBdJpgjRpm1ZVllOJDnFcvyHU6WKXU7FslMVhZVy6b9Y5fyj2CUnkcpVVmLHiS1TrkSWZUmRIlE0LXEDCGIhgFl7pvfut7+7n3Pyx7nvdQMCAVIbIQK/qanpnvfevffd9XzP77sMIIhTfM+v5qEtQRhijCUmRpeW69dv8aEPf5SLFy/y4NEOnq/QaU6tXscLYDadUlhNrdkgiuo8du1xAmURviTNUiwQ+E5Dq7VGlgbpKwpjyJIYioQCj+FwSJpmpGlCHCdoo8FalHKTklHkBsrNRoNI+RTaAa5aRe1VUmKLkngaI6wli1O8MERKgY5nWAtp6nQ5RVG6rkmhuXDlFufPb9LpdDi3uUKZJSRJTBAEDIdD4jiu8sjglVdeBCzKaLxGHc/3CPyAL3/5q+RFTl4U+NMhUVSjXl9CSY/R8QG/+u//PTdvPoHn/cmwjRcCyizl5GSPLMvAWjzl3O6EdJPwSTIjzwuEVBTpDFAYozFGU5Ql3eVNpPIYHu8Sx2OKIqcoimpC3rFsPM93TB0DQklkNV610oG5wA84Oqys6XXBeDQkLzOe+OBH2LxyhVarx/7ONg/u3iafjAjPbSGVQhpN4Icu2kgbNNp1FaWH5ymUVFhryEsHVjCWMKy55goBpkwY9fuEtTbt5TUuS494NiWMIqQQvPjMFymLgg9/78fJMs3O/XtsXbrszvFSU5YlSrrO6qB/jBQSzw/ZvHCZPE052ttDCIMsNGU2wZQOjCrh02hEC3qq05BVnVtrmU1G1dj7tNv6zdZbaqbmNL5TSzjA8yr91Fz3Y0Hh3uOdsY/TlqZU/PDGRSg97hZDfvcgJrOae3nMRBusksSmoBbDD6ytsxRGbPg1Vryay1hCYqRdtG2EdHolZ4doF92j81GPHzp3nv95d5tjESBEgbCaYyT/ZG8bieSj7TXknIgnLEuBTxuPQhuMrBzhjEVX39OZSLj1qrk7oZCuuaNN5e43N6WYm0vMP6cRQqG1rkJ+HQWt1M7Rj+rdcp6fZcFKB7qMdV0PW5GgXXe9epOUCCXxg4A0ScilQWpLalPC6j0znfPCdJ8wDOl4Vd4RVVvfmgW4eztVc3mZ9/7of8XKY4+xcuUyzW6PIAhf4//vrPi//mDg7AUg5R+99fsbufDFsxnHh30ajSa2tCRpSl7kWOtuPs7RkcVMjpDgewGe7+N5qnq4OGUTOLtPXX229EqCoFd1w9wMkTWGi5cvO4CG65K958knmU6mTg+WpfT7fdI0YzqdnJ5H77DSumT7pRcZHh0TNjp0o5AwgOe/9Dz7gz5Rt4vEMj7uEwUho3iKCHz6kzGtsEaZl8yKlDR1kyYdGSKUIQpCNptd1qI607Rgvz8gUh4Uho1Wnc7GBru7xzy/v82uTri0tMzTWxdoRg38Eo4GA8ZZzr3DRzzKxqTWcOvyda7Uu/SPjnmY9LnS7rFca2Byd085Hh+jTclqs0cxGNGsNalHDYo4Zef4iH46YeX8JpEW9JZXUKUgznMmk5hCWpZqTZYaDbSw7M8mpElMvebz1PuvcO+VQ8pkjB94FHlO1h+hksRpLd+paIpvHzDwRvesd+ubq/nY4/lnf4f/+5/+FH4ZY2WLYTzmZBKztb5O5Jf0D3dZXd+g1VkmCEKSJKMsDWVpaDRqhGFIsxWyu/eA/vEhm1tbyBCyfEqaGSbjmOWVJSJPMJlMyLLMUcojSZLM8DwPXWrHktAaozWe57lJVms5KXPq9TppmiKEoFar0Wg08Tyvmux15g5Jki4mAbGGoiwJo9qi0yGloiwKTEUTnJ9DuiwpyoIojKrMRUcb9DyPmgpQl0oiZfGkodHq0Dx3Hs9TpFlGL4nxPZ9GvQ5lglIev/7r/54odM/C0PcJhcTmBZFSTCfH3D98RNRq0mr2QBpSk3Jv+y7D0QnLS2v8SblEZ7Mho0GfoswRUhJFEb2lZTrdHqfZSM7HWCKJogayp3j44B72K19kbfMSzVYTz28iTEwyGWINDPsDpCeJ6jW01uR5iuf5lZefIas6O2mSUOaCZz//H9l98IB4MkX6is3zW6xtrDEen2C0JqpFhL5PIQVbly4hpEccD1CeoshztNb4gcBgKHXpOlSVPl8qSZHl+EGNc5cusbt9n3SWUmQpWZaSzF4AYegsn8MLIoq85GD3Dko619iXn3+B73r6E9y98zKFyVleWafeaNE/dhIePwgoipyV1XME2w2GJ8ec2zrPxWs3GJwco6QmngxI4wkg8FREq9tmPBpQrzfQWjOLY2r1OkpJ9vcf8T57aiP/+6k3B1OiMnkw9rT7tNBP6VONi1QgPCgLB3qohmtSgTH4+FihkEZiSsNzRzuMTEmuNY/V6lypteiqkMfqXXzpAm6NAFm5Xykp0YjK/pvKse5UDGktNKXisVYTT5qK9iawwkcLwQtZyU8/ukd4QfGh5hIKj1yUlNLy2dEx92cJK5HPhxpLrHsh2upqzZXGpDJ6sJUWaq7LmQcYCzl/7/xqdsG6SIk8dYSgNAYrnOOec9czVafrFCPoqvM0/yNs5aUv3HqlFRD5yDAgS6ccKI1f5GyPD7nZOk8NKBGcaMthNqUZNfBqNYrREFlp27QViLcZ1auztsb5p58miiKCeq26YdvKDIJF5sDBwQFpmrKyssLGxsbC9vv1bkSnFIg/3kqSlDAIKfKCl772Eo1Gg2arRaPRIIpClFfZ7GsHmMsiZzqbkueF6zpq7Y58ZR7h+x7K91BK4fkevh/ghz5SOnoF1oH/vCgpy4KiLPA8j0azidFu/124eBmjNXlZVPkMf0KeOn+IVeYley+9iNAlFza2CDyf4/6EV+/fJ/E9NhpNPAOZNiRZSmo0cTajoTzyNGNqNJMiRaJ+kAAAIABJREFUoaVCfCvR1tL0Qi42l1jvdjgcjJj2S2wzoD8Ysd5oUvM8jgdjbh/sUTTqfGjrBtebTcZHQ7Jhwn48YaeY0LQZe9MTcms41+7xWGuJfDLj1dEhWZbg+QWzvKQRNdjXMaMsZstvslproFodIiHI04zt/hEnZUxvaZUlG9ANA6ZxQmJLxpMRuTFc29hE55qD8ZBBFrOy1OVyr0toBLLmcVTM2L99l3M3HyeZFkwnU+x0+qaTGN/u9e18vXy97/YuyHrzGg8O+Vf/2z/k4YM7bPRqSKUJrSIeZEybFyhlwCQd4k9jeqvnqNfrBEGIqFzVrHUTtc899xzT6RSA/f09PKUosxwvCmk2WyhPEEURt27d4t69e2T5jLzI8P0ArUu0yZ1JVgWmirIgSzMHtEyl/9UlWZpWW+5MJqSSUGiU76OrfEspPQI/oq4cQ0drQxjWkdJWBlvaracCb0GzudDDeZ6H1iXCgodHo92h0+kwmYyRSnJy0mfgeYxGIwDyokBrTRgEpGnM/v5DEG68VZQFge+jlWA8HvHgwX0oUx67dpUHDw94eXaXNE0cSQrBP/qH/4gf+7H/hqVKK/y2rWouuH9yQDydoMvKoC13oCOIalgsylPUvJpzaRYglYs3WVtb53Bvj0IbLly+ih81KApDkScEQY2D3YcEYUSR56TpDN/zF51LIZy2b9A/4Xh3l/7RAZPBMd21NWrtLsloxKA/ZO/BIy5fe4zZuE+zu8T3/ac/xIM7d7h85XqV9WSrrpQ7D+bu0EqqakLXjXd9P6As3DmpPI84jglqIbVGRJ5nxLMpRRIjbEaz1WI0GlOvRaR5ThBG6CLn/u1XePL9H+Bg/4Dt+/fodbpoKyiMQXoKkWmkJ/nwRz/K0eERd159hePDPerNNmEQUBSaUqcUeQEotNUkaU4YhuR55qQYgOcp7tx+qdKCBfD7zGD9Bmh+qgJQ2plLKA/KEsrcdagEIJ0+ajFzaSpyqMndz0phhSaRJcIXrHebpMmMlVjyofYa12otJBJPuowkYw1zi2wxn6UX80yl+a+2YhVKBI6+d5ikxMaBHOE5Wh9YSgWvFgX/au8eFx+r0RABv3a0z+2y4LODI/bTAqkMT4R7/K0L17gVNMG4vCssKOVXlKyyahhYpFLVjUQ5wwfr2p2uC2URQmFwNyGL6zDM9VFgHZAyuJuacIG+zM0pKpc/4ewCQYOmxCpJKQWiEdC6soH96pTd+BCpLK/aBF30uVnvEsqIjcdvcpLEXP3gTUIjGHx+hKehECAXAXFvrzptscoFENJac+/ePT796U/z2c9+lkePHlEUBb1ejx/8wR/kR3/0R+n1eotlfKtvpsZaPM/jmWef5W/92N9GI4iCgHqtRrfXo9dp02k16XS6rK6tsbS6SqveJFCKTqtFo1HH83yUFJjSkiXZ4uFVls6NUWuNwdFrm60GT33HUzSrB1tZPfC0NhSFcyksioI0TR3VI0m+JSDzW13JZEL//j1atTo16SE9j1dv3+VwFnNhbZUwVCRJgu9JwiAgi2NaUQ1pDPvjAaUf0BSKQAtyU7BR63Kx1UNJyaP+MQeTMUZKyBRXr1ziXLvF7bsPebV/yHEyY6u9gjocsnc0IU5SxmXKgY1RQcD20Q7KGi7XurRaS/THI1463mMqYbO3xIVGFz8Mubv3kDGGJy5eISggEJK6dTOAnvJo13tstM4zPDwmyC1ZmaMLzTCdYHRJt94ikJJ7k0PGZcFjWxusL3VoBD5mmrNrSwplmR4NWNua4CnJOE2YHB5VrqLv1jul3u1gff2y1vKZX/9VXvzqi0QrWyRhRJynFFoTNmucDHcojaVe8/nQh76LK1euLCbI5jR+JT2WlpYoipLZbEq3u8yVy1cJfJed2R8OyIuCMAzIsh7rG8usbyyT5am7FudOv8IyD3a1lYHS3CTJ6ErfW2l4nWPfnKKoEdaNtfTcrEl5+J6PxTEhToFXZSuhFN4ZEy2tnQGYo6C55XvKI/QCokaT81sXuXLlqhsDVTrjC+e3aLfb7O/vc//+XcAQRR4rq8s0W9/h9o0S+IECqxgNR9x+9VVGkynNwZiTwZBJPCPL88pZGT796U/TaHb4u3/n7yz0YG+/cmNiYwwnBztkSeICb32PMIqo1eqVbAPCIMTzAxCQZSnDwQknh0e0222e+s7vptlbJowcaOrv79IfDAj8mCSe0fAUWTJDKeUYL0GAlM6Ay1OKPEu4f/tVpoNjgkaNm0++l87yOrYwtJpNhFTE8YwgECRxTJ71CUKPqFEnTWKODg9IJhOUNBhjCfwQP4hQno9Ulebdca6IGq1qvFIS1SLi2Rgv9LHGURuNH7K3s8PaxhbNVpMyi+k1W+R5jkYzmY45OT7k8vWblEXqwP1BnTTLaba6FGW2GCvmacLS0hJRFNBdWkNIyaB/xP6jO0yHJ1SRw1y98R5q9QjPCwh8D1X1gu6++jz37rzC1eu38LzgLY7lG9c3kJRmqsG9cD9j3QBfqVOd1Jw2JB1ytbY8/V1qR3GSguO05AT4/NERbQI+efkGoQoR5VyHJSoCnEJwmslkK1ACi8YXSrjekTEu+LY0moM0ocDR8GS1Sc4S1JkyBEYwzTX/YnCbXz4eMCgNZSDRNYssNF9Jc37xcI/rF64jqeiKnIafnnY/5u578210F4pALt4LlfjW8xap0e49c0ODau8au2j2abvYYgcchUBjEBXNMFOWfCmivNDGf2oLfXCAeXBAdm2D5UurPP/yPbbec4Wt5WW2PvwevvTMswRXrzH7t7+DzLRLPbYGa53j4Nu15vvPGMNnPvMZ/sE/+AecnJzwvve9j4997GNYa/nc5z7Hz/7sz1Kv1/mbf/Nv/p4k9TfKzZgfO3P2GCFes84/aGmtkUIyHI8Zpxm5NjCeYPMM4XlYrbG6dCYiUqBaPWTg42MJMNSiGrVGg1a9QavTodls0mw0aTWrv40G9Xqdeq3GufV1juJjHm4/5D1Pvsd1r75OorwxxlnMZhlBZbLxTqrJ0SH54QGrrRaRkpwMjvna/bt0opDVeh0/DEiSAiUhL0tqfoCSgoPxEFmL2Kr3KOMZUnmcjzqcr3fACnaHA2a2INMlcZJydfMqG0td7t15wEt7O+wWMz7+gQ/jHYw4HPY51hrRiLDLbfzjkvGwj2ctK2GXbrNLPxC8vLfNSlTjfVuXibKS4WDAvf2HpGHIe7cu05qV5Gh0VjCTmv14QJ4lCGO4cu4yW2sr7O8fobTFKkFRlpxfWqHl17h/eECcp1w5t8Hmao9uFFIazSBOGKaamxfWuRvvUfT7mM4SszxnZ/sRN/McP4q+1Yfx3foW1bvgypW1lixLee4rz7C2VefKRUm3UVaGVDUyo9BlgM41J2OPlaU1ms0WxupFAKoUgjAKkQrKNCMIfIoiJc1ijPUpdcZw1CfN0tfo9JaWu5SlG1vNaXq2mrybSxKMMZRFWTnOAsxdbVXVNXCVZfn8C7l/hXAsiAos6VJXkgAWsgAppdPFVBPJunQyh3nHRQrH0vGUh1I+2hQ82L672G/1eoPeUodGvUWaxiyvdEmzBCEE7U6zoq1bEMZp5K2i2+lw8/pVnn/hOfZ3t0FI2o0IKrdCrAQUv/MffptX/+IP8MR7nnidrvrtU26/ZhzsPSJNYowu8Rs16s0mQRRSlDlBWKPebIMQjIZ9Dvd22NvZ4/zFC6ysr1Ovt4iiGsJapqM+SVFgioIyTpDKByxFOiEBgjDED0N85SNlnTzLSSYxjVoL3/doLffIkpij3R3SJK00RB66LKg1aiytLDMe9Wm2GhzsbVOvd1hZXSeuR4z7RxjtdPie5+H7Psr3EMq5XVsrkFYiPB/f+ly8dgPlB4z6R3hBhDagtKYoYsbjGR0VgZQ0mg3SI6c3x2oePrhHZ2mVqN6gLDNWllcZ9ferdTqm2CsvvMSwf8iHP/ZxNmvuGSWQdLvLFHlOq93jYOcB8WTAdNxnaXmdlbVz3H35q5VhnGQ2GfLP/+n/yt/+b3+C5eU1QH7TY8I3B1NKOkCkK7BTAQKgovbNxT64ztRC3DKHDA50HBcFXxke8Ksnu1yst7nWWuJ97SVq1uUqmYVExAGSuemF6/I4wGKrC9bdQAy2WpfjL7sh8dhoSqkqf7eKHucIfygsW90Wu9mM39w75kgp8DSiFCgRgFSUSvCl2YjdIuGy10AYByCdtbmHEBJPSQpdVK7dFQCsgOBp5pOoZovm+VRukF31XSp4KE53V8WRVUKiqxuYwVH7AGzo4bdqxP0Boj9F90JGXsnx9TZeusTuNAEgvHaZ0Y1NLn7gSTpbm1yrQfmlOyS7B1gBBe5mNYugGX9T58kfa82B0AsvvMDf//t/n2vXrvGTP/mT3LhxgzAMEUKwt7fHj//4j/NLv/RLfPKTn2RlZeU1y3g9zc8YQ3885Auv3GYvsWyubfDU+WVWGvUqe+MPx23K2c5LZnlJUeth8gxZplBk2Eo/h/WwlOiywCQzhA7JAIoUJlPscd+ZhVQTFsI6AxYXBi1QXki33eK//7H/mo2VFfdQObPvvt4+lVJWzk3vvBoeHkKRU2u0yXTJ7Z1HFGnGjbVVGlFIkZfUQh8ZemAEaZLSj2d4YY2OdkJrgeVCq8vV1WXSWcH+eMzQZAgDBZooCrl0bp0XnnuZrx3vMqLk6fd9gItewF6hCRs1okaN7XjE7OE202SGNobVoEWhFPeLGZOxZW1lhbA/JhwnDGZTHk2PIPD5rkuPQX/KaDajEYWkxqCLnHajzYkHcpZipimxkiRZhtAlzUaDG6ubRJHPw+NjUp1zbXOTq1urSF8S5wVxknE0naGVQIkOvVaDSX+MbDYRWjM+OiTrnxC129/qw/huvU3q7H3mnQasjo6OOOzv8dGnf5irly8gMVgpkH5UaaRBGMOj+/uUUR3lSaQVC8e7+d983l2Rjpmyt79NLapjcdEoc2BztuaTZQsWR+XqNzceAMd2cfKH0/dQ6a7n8ojA96tJ3VMwJed6HQReta3MlyBOnyHAwmJ9XmcnkOcW6drklGlWfU4QJ5qDg118P2IyHVHqonpNVQZT2mnvzywvNIaNc2vs7y1jrdsnynOgTymFED71qAba8MwXv8Ctx2+9rZkXeZowONqjyFKEsfi+otGsY8qCJB4ThhF+EDKZjDk+PKTIc4TVrKxtENUaBH6ItJBlCceHh6ytrTA4yRkMx3hhjVqjS57OKPKYyegEqnHl/LxRgYcMPZRR2Fzz6PA+SnqsrJ2ju7yMlB6HB/sk04SXdr/KdDJkY3OTzQuGMAxoddbQZY4VzjxrHrbijvhr7fHn+iMLXLh+g81LV0jjKYOTY/YebXNysMvRyQmFLomaDQyW8TR21NMiQ5gMU/rs721z7foTjgFmLIU2lKUDcqJa52wyJk9i6rVGhSUUSkGj1eXylRusrW+xffcl+of7LK2cq2zdHWXRCkXoKb72/Jf5hZ//5/y1v/43iMIGSp0dK7312PAtNFPiVB9l7ale6myZqlM15xlW2U8I5ehtwvL5w0ds65SPtFf581sXaVof6QdonSM1js5W6WMcnW9uFW4RqgIUViz8LoT1MFY7PZXv7NQLDNIafOsEcVa4jpTDaBJpNZ5R3Oh0+VPrq+wenlAoD6sE0hqMBFlapkXOozzhktfAEwojRIUh5xlbEmEUoBdURLBYU80gVW4h3mtMBAxzNzptdNWaFAtXN1MNlqWUGG3RpnR9IyuwQlBKy/KVdcaTCapdpzYsGN3b4zAyHKxFxI+GLDfb1Jd7HB4ckHjvJTAx6uCI+OV76FaATmaOU+2Bd/M8yfOP3vLk+FaVEII0Tfm5n/s5ts5v8RM/8ROcO3fuNa9vbW3x/d///fz0T/804/H494Cp+fsAsJbD4yM+9Y//If/mQUJy+WnCKxHfvRfzPzyxxgdWOvhfp6PzzZa1FiUl49msclGsOrtRzc07SM+Bplxj8aDUEAjwAqwXYStrf0evdeYvVrjliCJBVzb3aaEXDzbnuvSN17eaCvnHXdZa0oMjWmGNIi8phCDvD1jyFI1aHU9J8kQjI+VCs6UlV+BHdXpKMRmMmWUxW901NpstiqJkfzbm/nQAgSTMLJSGqNPka9sP2R4ckAQef+49H2DZKo4eHrIzPGQcKvwiRYQ+J1YTWTAIXsgmNLIJRsCWirjoNdGdJZ49ecgoz1gJIt6/fpl2bMilQnXaBH5Akc8YThPENOH6+hqtzRrD4zGDOKbealCmKd1ancBXHA1HIATvv3qFXrtGGHqgBOM44WF/AAo863EynJIFht1Hx6ys9GjVm5RxzGxvl3blqvRuvVtnaxHW+g4BVdsPtolnglb3HC/c3SfOUozWyNKBkFqthh/VsKpNu95c6HpdnYIpcODIVtoFa50r3nzcdgpY5vrh06UYXVYmVYtXF6DJmWKJStNyui437+2Gv8qbuwy/tuZTvfP1nwVSsCAQ4TpVr3W3nP9kz/xyyuhxmp2j46PFe4WQeN7pxPNZsyn3Gact3ty6wovPv8J0MgFf4Ckfo3za3S4rK6t85KkPsnv/Ic9++Qv85R/+IZrN1tvwPuW2Zzw6Ydg/Is+d210UNel0ltFlSZ4kjMQJWZYxnc1Q0qPd6fHowTajE2dqBTCbTTk53GdpeZXp+IR6s0ntSot7d++zWeuysXmZQX+HeDZjMj5BAkEQ4vsho+GQIsvp9JYpgdX1cyytrOCHNYIwQimfS9eu0u500dpy795dmo0GZTEjzaYURYter0f/+FFlqVCS5RlBmBP6Pqra73Lup1B5DXgClO8RdLp4vo+xJZ1ug97KElL6CN9RG48PcsJ6gC7nNM6CZDZxFMZGi1ary8H+I5J4RlhvUuqCazdvMZ0M+eozX+axxx9n9dwWWRrz4M4duks9onqDrlzFAvdffZFHD14Fk7mML+Hih6wxdFt1PveZ/5c/9T3fy+NPPFUZlc/H8W892f4Wob3VlVMJz5jnI3m+A1hQAa5qwFjR8lDzlXsoY/nI+mWesDmbXkQg3YCFskSa07BaUyElKeWiwyOBOZNOLJbubhjKKjBUOUwWzwg+vnyOQwy/fDIkxWCVWGDmUgru5QlDY9BCunUZQ+m50FusA3TLvsflsIWnPDwEGklpygUtrixL571hXbBniUZW2i5t5zcJhTbulmQAI0QFOEFW1pHgrIa1dt0GYx1V0YDLpjKOFqBqIUYXZIHFbnVQ51eZTieMj6cM/JztowGdbotzTz7BSw8e0AvqvPTKba72l5jdfkj91iapZ0kOjkCnJI0GQStgdqnz1tf/t6iEEDx48IBnnnmGv/f3/h4b89DZOe+7qm63C7z1Q9wCn/n87/Dp3/otkmuf4IPXz2Ev1nmhrfi7e0f8n/WAC+3WH3i751bnUoVM4gxTAWi7iBTABb/6EUKXbuJBSaxfQ9Sc7suawoEoW+kORQF+BEXuvqfyQacoz6vEpXxdat+bbec7pay1znzj5JiG51HkJTaeIMZTWlFEo1ZDSEjKnBZ1PAHTynUryEsOkiFJknG1vcLja+sIA/e2j9hJB+TW0FFNIs8jUD5DXXB35xF+UfDhKzdYySwnB0fcGRxyQkYt6nEy7JOMStY7HZK04MSUWKChPC6ELSIUs+GQvk3JlOBKs8f5RhdfSLIs5Wg2IVIehV+glSY1BR2raNqAcpoxyGPqy8uo6YxL66tMxwk7JwPCwOfq+VVW200szrHrZJpyMJlQSEPXryEQDAYTUmuYpDMagxFhs81oNOLw/gM2PvLdv19t7rv1Dqh3Srfq7t07vPrqi/zcwQNm8Yz5QFlJp5+W0oWkvvf938H3fPzjjgJV6ZUA8rxYAJnTfSZQwkcIb/GMs5UxhFnE0ZRY68CVVBZPWTfhXFHrTBUmr5RaGEWw6BJVzx80oBHC5QPNDbXOAisrNEpRaagCBB6nkE1XNDyFrIaPp10xpxdHzLXl7jNzmYOUp2NE11FQGFN1xETpJr8rho/FusGs9ZjEjxiOx5RZRll6FEUJU0E6mnK8c8BsFPPUBz9Mv/87nByf0Gz+wZ/lf9hlrRtnjvpHTCdjCu2aAV4QcenaE9SbLYbDY44e3kFI5ezEPUUY1nns1hMc7O2TFyWep9jbecTm+fOsbZ0nTUf4fpNSWzq9Hv2TE6498STdlRV2t19lPOoTT4fM6i2W1raIRyNGRwc06jVWts4zmY64/fLLjE/6dFdW+Oif/rO02l2MdedrvVYnTlKuXL3OzvZdkllCu9UFLZBCkiYzZ4rlB/hBCEYhpEJKr6Js2srMzYNFNqvE2JIw9FlaW8Pza5zbuoDOCu7fu8tkOsEaQy0IKcuEPI85OnpIli7RaHVYXl4jng3orbqYFz/0+c6P/WkO93bYffiIPCuJ4xnj4QmXr15BlwWeCmi2uqxvXeHuKy9w7eZNVtbPc7C7gx94SCUoy5TxbMRnf/NXWFpaYWX1HH5l4DE/hm8GqN66M+V7VG0S0BVKq1xG0IW7NrR2IiXpgTSOFigAz0OUsNpQrNoQdx0bjHJ83LjQpCal69cqFz9n1mCrDo/wfazWrkVtTu285/bOpajCdZEIa9hsNFhOIuxQY8XpV7MCtITfHJ9w92tT9vOC0gvBCqQViLLElyVX8firF65yKWrhW9DCnM7yWNddshVi0sKAAV94IMzidVllUbmBv3K7jfI15gqvucAWrUZRdahO2+hGglpvExjNsD/Gv7FO2enQfxgjSouQPiIK2Xr8MiJQHN7fo7XS4Xd/+3c4ubDC1soSOknZv3OffjKittQhevJx+iJmcuXtd8M5W3fu3MH3fZ544gmEEHzuc5/jlVde4ZOf/CRRFGGtZW9vj0alIXp9nb0ALJZ+/5g8niLKlM06fL6wPNkJec74/NbRkP+81TzzWfhG2rpvVGWpsb5lODzCtuvYzk3U3WcQ4xl2Lmy0FqwDUvg+QW2FsHOBWXqCyWPAIpTCSgG60h/6obu+yhSMcVbqvl/p8r45WsPbb9buj7a01sSjEb4xCAzlbEqSJqz0lpCeZJYmdBt1At/nZOayT5oWTtIYXZQ8ubrFY90VbC44nkxIygwV+C7jY1Ky3OyQ6ZJhkSOU4Lzq4I8ytk+mPIqHHIuca9cf487ONodlzLoNqGvLngJPWy57ETdXzmGzkkfJgIEpqHe6XCwlPRVA6TrsmXFB4jmGTGdMk4SuF9GrNzjOY5Iyp7m6isgzerUao2nMcDaj6Uf02g0Cz6MsSoyAkyxlbzahEfjUvQbKwHiSMDAZzXbduWydDNAb61CUjPYPMbr8ps+1d+udWd+u3SprDYP+EUk8YzaNF3mNQjpak2PVxIRBgyLX1Gp1apF7tswzKb2oVnVeTkEI1SBTzOUJFSiaAxVHH/SrKBix6FrNzYnOaoTnP1trF9qqsiwrgFXptqRCRWqxXVpr5qH0ruNUdZis08XPJzKl9F2nqqJ1zc2OzmrapfJfQymUgFDzsdtZcpNAyXkryq9IPlUnDDc/73klpYbxZIYts8rsy63P93zyvOCof8I0meJ5Hrt7u1y6fPmP4tD/gcvizCfSLMUajackpS4Yz2asnLvAaDIA7UymjPKxqqSUOZ3lJbYuXKLeaCGUR70Wsb+zw8bmeYyFWhCST2coKRgcHxJPJrS6y1y4fIvjg4cM+kdMpgNavWVODg6YjvpE0Q2S6YSDBw+YTWdcvXmTi1cfo91dRgjB4c5DfuNX/x2T4ZD3fvgjXL95k/Pnr3P37osMX/oqWR6j0OSzEeOyRCBQQiBFlyCsuWMs5t1SsXB9NFWTQSmF0RCGPpPJhDwvWF7b4AMra4yGffb3dsizjCT22NpYRSjLaHxMUeasrZ/jwYMpUVgjCBp4QYRBsrZ1keW1TZfnKiQ7D+/x1We+hDGWc1vnafe6LK9vMJtM2H20Q3t5mf2dbSzaXQ9SYMqcf/eLv8BLLz3PJ/7cD/CnvucTdHrL+F7ojuGbAKq30Ey5HVHZvsxHmW6AJ8BdJrrST3E68JPzB644NaooDYiSCRlfPTjixBY0pKQmPJZVxlazS0MKjLYIrxJ/zcGFdTS6s440KIG0Hr5xXa1jkfPzD+7x6eN9El86vdNrnvuCRChe1tU2UbjZESM5H0h+YHmFpzsbXA+bSE/gaw8pLWVZODcb4VEUBUYJlHXgKpcGhUUJ6Wh+srpkqtkerHMEfP1NToiqlT7/udKCyQVN0FJag+8HBMtNajdX2bm9g8lTpirisOvja4/13hIPjweYesTdwQEzWYDUpNMJormFHs7IvvKQWZyz61k+9OH3Yi5dZOdLX6Qsk2/mPvDHUmf3U7/fx/M8wjDEWstv//Zn+PKXn+FHfuRHANjf3+dXfuVX+MAH3v8aN7/XLZGyLPnyF57jlS/u409KksF9ZoNjYrHEeFJS05bteMpxt0UY+PieQioHiuVC/3bKB3/98l8Puqy1jKdTvnLnBTh/gegv/R280XMk/8v/hEkzwCKKtHJLclb3frRMnPUp86m7xoIa4B4uVhnXCbYGZgN3bQUNvFqTwHcPLd/7xg0lzlJMvt1r/i2tMZiyoCUgQ7PfH1DgMtfisiRE0QgDjrKUNMlo+SFJltEO62z12txYW6VISrYnI7aTAZuXt6ibgvA4ZPvkkNvjQ5AKT5c8vnqBTqPJ3mBIv0zI2hHXt67zcPsBk/GInlXUrGCYxhjlsRkqLobL1IzkoU7YNhmXty5yPgNdZGRxih9GHA2HdIIajTDiMJuQzGastLpsrS0TKMlwmpCmGWowIQx99tMxnpBcOreKLCH0PfewUPDK0TFFaejWI1q1CE9JDgcTxrpAeh5pptES4jwlHU8Iw5D46AidZXhhwNvRCfTdenvWt9vETVkWPLp/3zmrWrUAP1LIKjPSSR5KaymMczwrC/2aZZwCTbHQSzt48lrR+xzcLMBrofrQAAAgAElEQVSScbIJIajWb1+zvLOfm392PuY4zYeqtDNV9+os6AIW7zsbND83uXij8n1/oWOer/vs584u9+z2vVG9HgQClH5Jt9MjCAKSLMEIs2AvycBHWUOeJtx5+Ws8+Z73MegP3vT4fSvL6JK9nfvo6tgFYYCSMBsPKPKC9fWLCKPp948o8mSRV6oLTa3exAsVFsH5azcoyoKHD+7TaEV4QcDh3m2+8uUv89iNW8ySGVGjQVjvsLrp44c1xuM+8WREEk8RArI0ZnwyYDIY0Gx3OX/5Kr2VNaQXIKTi8GCf0fEBRRwzOT4CownrIZ1uj+OjmLWNTYosZdg/JM2mDI5LjC6wGNqdJYLAMaxcg6QaQ1kXzWONqfaBQRicE7bVzjHB8+ksLdNodzCmxGj3WW1KmvGY4eCIWTxheWWV8WhMVLM0WgovCJ1DpaiWLwwrG5u0Ol36BwccHRxwsL+LpzwC36PMNWsbF3h49x55PsNTijAM8DyPWVJwsPOA3/3cb5MmKX/xL/0IXtPnrTKo3hxMGVt1mZTDTaWeT1c4gDSfZtCmouNVg0t75nVk1dkqOMoSfmNvm0IKTsqcoc1Z9UOueBFWCK40l/DnVueVU8xCQmnn+qd590YsMNuRzfk/du/wL473GQQB0liMqm5z84kPBFYotAKvBC09rDR4paFTSv6T3iXWfR+BRBqJEvOcYIk2JRZDaQ2J1tzLnXD8SthBqfnXdjeCUlfCNisW1qNnTHQqUZubldLVYFwKXOhdBVzn1MeiKEgO+nQ+dIF2q8300RH5YEzS8jjQhq1uGy8M+dpzr+Ipy5MffBytBJdvXaHbaLP9a79FfDziwPdJVztkW6tsP7jD/tExs9H0G7sDfAvKWkuz2WQ8HtHv9+n1egt9mbWWu3fv8lM/9VMcHh7yqU99ijAMf88y5iD1S194hp/4u/+YcnKLG40f4NWdF9l+8QvcfH+d4t4Se8/e4Z/89nP8P4016s0OzXpIvRbSbHg06z71ekCrrmg2Ai6f7/Lx77xILfS4v/2IpPSJahFRoAg8hZSC8SxjOp2y/eA+rFzjSley9ef+Ap//7K8z+cKXEIWz83TTbj42aFIKgR7vu06v8JxOygvd5IQK3P97IYRNCOtgSvygtphY+GZpfu+kslh0kSPTnLIoKUpNfzRehF8rbVFSkBuNLQxL9QbD0RSN4UZnna4fcjCc0h/P+Npon+WLF0imMTsHexxnMzzpEysFWcJlr46IS6b5mFIaZBRRN/DM819hmsRs+RGZNBzrFD/z2Kw36JYewlgO0wkPkzHrq+tsZmDLkrQs8BWsrfY4GI85KVPSLGOSTVlqtrl88Rx6knLcnzCYTYmUR7sesDudgDWsdjp0GhFFVlCv+ahA8nAyYn84pufVwLfMxhn9ZEYiNHhQpBlWSHzhURYZfl4QNdsU4wk6z4C3d0f73Xq3/ijLGMtsNqYsNJ1uhzCIsFikkAvNtKd8rPLpLHXpdrsEwWupQmf/NVVMiVLKOZhxyqaYjxteDz7OTsrOO09zE6Kz750v4+xrr3e5faOfz7oXL7anEmfNO3FnnQQXLoWVo+D8tTeahDztfsnfAwbfCBzOw4ajWgNdamfIAKAEfhQS1WtMRiOSLKU/Gi40WW+fOtW6zSYD9g8eusBbawjCkFpUJ6o5J8NGq8Py2hZgGZwckSdTVBggZEE8G9FqNfFVhFAeF6/eYPfhPYaDE2YDw+2XX+bi5StsXrmGHziaKQiiWoulVc9R8KzgQx/9GC8++wWmkxlW+Gycv8Swf8wLz36R937wI3iehyl9avUGV2+8Bz+M6PR6MNfjVeIVpQL8dovVc5fYe3SPwckBw/6+y8q0lk57yWWUeRJw3U5rpWM3CFH9DmAQ1rgYI1O6mCUcxVRKiVXuGpHWx28tE0YNJuO+y9QsMuJ4jC5LOkvLeIFfOUI6rWCgggVIWtvaJM8y0nhGmsy4cPky9WaTx554kpeff4Yiy4jCkJVel+/9s9/L1156gbBWY+PcBj//L/93/rNP/nXqjfYfgOZnK62PkE4jVWl5FtZ6yNNsqfkZIytLcTun+wmwEms1d2d9jouUJxotNjzJs4Xk8ydD6FqWPZ9+FrMW1cHIxdynaxe7k1LOO2UYQGKQpDbnNw4e8PMH+4x8r5op0i6UVsjXCCoFFmVKsKCqwblnLBc7TRqej8RzXw2JlsJdvLakNJrjMmFSZNyexfybg23GuuB7e2t8YmmNC7U21lazTxXdDyousXAUAF4n9lyIQ0XVyarQu5jfHKXEhB56mrH/7B28K6skQRc9nXLy8gP2fEvg+4z3T7i3t89jNy8RdVp8/j98keuPXSXtT3iUZdzzDWWZUdMee8MJjw4OmKAJzdtP/DC/0RpjuH79OlmW84u/+It87GMf4979e4ub7Re+8AXu3r3Lpz71KZ566qk3Xd69u3c52j/k/e/9M/S6T7K69wEOvvZ5OqsvYXcC5L/8Be7Hf4H7/jXwAhCKTlvyHTclo8Tywm3j+M0io9sa8D/+7YL3X8v4737iJ8k2/wuWr90kigShZ2kFhjQx6FxSP/dn8MYvo0eHDOVFaq0G03yGKAt3NgYhBE1kY40yH2OT0eK8sToFv+G+hCrc9Te/9kwB1hA1moRhAEa/hnr1jXSdvt1mi9+8BEWaQRqTaEOSpAhjON/p0Wm1EMIwyQvyxFAXHpkuKLXmyesXudzuMBylHJ3MeGG8z8AW+EcnnExn7BcJSRQijVvmpvKRSPrplKFNmEnr9HBV7ty5qEasNUOtqVvLMj7WQlFk7IsZ+2WKDSKWJinjfARSEamIpeUOcZK57BhPkGnoBm3OL6/SPxgwns2YlDm+hVII7g0PGeczrvbWWe01yeKCXq+GX5O8etzn4c6Alh/iS4kuNYfTMWlZIH2FVAJrLINkzEq9Tctr0LYC6wmKOKbM8zdqxv6Jrq83u//7WcaixOt30bfRDnuHly4NWZrSbHb4vu/7ARqNBqUuCYJgMU5pt9poFEa67LqzdLs58FiAqQp8zN3p5uVyn9TvAT/z+npAZP7zvJv1VqHMr39dVJSsNwRDltf83/xZfbaLddaB8Ox7Tztjv3c73uzas9bS6XRYWllj8/xFklmMNAatSpaWlwjCkHg2Y29nj+1Hj8iy7Osu64+7To+J0+0e7D2gf3RAls0QGKRS1JptwihCSIlSHrXGEp2uxuiS0eCEMjUIzyeeTZiMhnS6y4RBSBjVqLc7WDSP7t3h1nveS3d1najeIAwiMBpT5Fjp4QU1mp1Vjg526aws85GnP879u7cJ6w1q9TbjyZj+wSFf+Mz/R9Ro894PficHOzvcfuE5glrEx/78X1yMTYLAMROs0ZycHNBo3eDilccJoxonhztMhkcud0xrOu0eUa3pzmtPYbRBWNC6BOu8ArR2wblOK+fyyM7SQB3lU2IrSVEQRHQ6SwyHJ4wGx0S1OkkyoZY3qHk+UklslT8GFdurMqsTYYSU4PmSIs/QumB5ZZ12Z5mD3UdIYZFWc35ri7/yV3+U3/yNX+Y//ofP0V1adprDt6g3B1Ny/nIFqBbdp7k4XriulZlbLTjuL3PDhbLEWlE9XBRP9S5yqd0hnsWAoChcxkA/i5mg8f3I7bi5Pqnq0MxnIuZkWmugNO7APDc95uf2tjn2PKxw+UlWvpaIIs5sl0A4r4kKyLRKzV9eu0BDuZBdITzXBTFuVkdYwe+O9/mVw12a0mfmW2Lfo1mr87V8ytPyXNXKdPtl7kzjoBtnvo+obnKOCukmeM7cbKobp6m20wqLkRZb88j7M45XfLyb57DjHvsv36G5uky91yXwFUvNGkf9Mcef+yrbd3a4eusWY9/jgRJMS0OZa9IkhTCiubJOHhfU07efN/rZB8y1a9f4ru/6Ln7mZ36Gf/bP/hnWWp5++mmUUnziE5/gu7/7u7lw4cJr6AOvLyEE3/HBp7h6498ynW6jiivEd8/zX/6Vy/y1v/E+Xr39Kj/4f/0LEtUAuiBCkIrLm4Zx7NGsW9ptxdHA0SP6U4/nXo5p2Du89OKzrCyPaLZbyKZHq2FYbhv2JophInnih3+c6Llf5MGzvwuzHPniBE/5eIGH1YYgbEDnCqVsER8+W4FxgRcGrC71KGXIYJJSCkWrWafWbIMpGY0nRKFHrx7gK4VVZ/PPXGiwLgtOjnbIk5juygat9tIf/cF7m5YAdJ6TxSklkMYzPCFY6rTJrWYSpwghaeIxHs8QSnJr8xwdG3Dn/gGj2YyH/SPiMgUpKNMZw2LGBAhrIeVowobnsbm1ydpyi+WVHlEjpF4PUcq5GhltKXNNq9MmMYZkMGPv/h6v7u5xHE/ZLwsEliuFIc3HWKuRXkiz2SIexQyTMYMyYWxLul7AUr3LdDxllM04ImV5qUvDeoyKhJ2TCY1qgJLmBQhBkVl290cUuSbyPZaWG5jMsNcfkJWaRi2itJYkSTmajkEIeq0GTEvG4yn1lS75dEI5z6b5NqvfTyyC04M4bfBcB6ABKVwYqpABEgu2mhh8F099W1SR5di8oF5rcOPWe9m6eKHqSLkBsx/45HnOyfEAECwvL78GJL1hd2hhk8UCAL1eAzXXR51qk07HFK8HUmc7V2eXNddOnS0hxcKIYmF88Trwpiud1evpvfNlL6I5zrCA5kMuxHxC3C3zbD7WfF1nXztrv26tpSgLGo0GTz75JLdu3WJjY2OxH5rNpuuM5QW/9su/zL/+1//y/2fvzWMsya4zv9+NPeLtmS+3yqx9r67eqkk22d1gcx+S4IgcahaNIGqMsQTDEOERxmMB/MMWZAnwACYGtjQGbEkQII8kjC1RQ4qSKIqbSHY3m+yuXqq79qw998y3L7Hee/1HvJeVXV29SZbUInmAqsx8S7yIFxH33u+c73wfydsITMH4u9RIlXDz2gWGvS5pkmAZuZBIoVTBdl1cx0FohWVbBKVKnjvV0GlukUUKwwiJopCKVmglMYTAcxy07zMxO4MQzrZPmDDEiCEFti0QWNi2nwO05iqlUonpuSmiOMG04dQj7yEeprz8zNM0V5d54envkmnNvqMnkWlIoVgaiZuYIzaMRqkUmcb0ui1mZhaoz+zFskwam6sMuk1kptAqoyoEvl/A0EYuSmECo6S5bZo5O0srpFJIJbFMa5tVtH3djvQHtMr7Cg3LJQwjGpurTM/OEARVVJaQJTHGCFAxBmGjbRoIDCHR2Lkkv8oQmcLxXCamZ1hevkUcDtFS8vzpp/jAxz7Np/7ZZ2g1NiiVKrjuq/vy74w3AFMjeeYxmEqz/CfjitP4Jsp7ihgbwRoCRoizryLWoiElz6WKy7QRYBRyLwUj6eMYBheUYigNyoGLTkc3l95x6woBalRhMiH/mgTNNOT3lm9ylVzo4bafwisv5nH5PX9gfJ9rhAZXCMqWwMxlLLaNcxE5+h5qyeluk7blMSRloEyW44xZw2BKmMz6AQZiu1g3BoG3hSv0HRPpuF9q/G3lA5KVHwJqJNdoCxN7pkq3KHBKHngmgygmtB2WwwFTTcHE9ANsdJvcuLaKWSows7CLPQcO4Vk2xaJPfapC0bFY22rjFH2KxQJCpajNLbK3YXViZ5atUCjwC7/wCxw6dIiFhQX279/P7t278X0f13XxfZ80TbcpFHcuiPKBHg4dOcz//B8+x5/+0XdZXrzGTzx+lH/yU/dSKgQUi0UqVZfV3nUgAOUAJuubFg8eCyj6JjeceHRiTAzDw7FLVCoVigWHuN8m7kjIIJGKyFJkoSYLTUzboYBA/fH/jShd5/F7Ps737T7ve+dRfNtCKUgNn81mi8uLe0jjkDBKObhvhg89cJBw2OP5K+t8+8IG77n3MLvr0xRdm41On3vf/Q6COELGMd0o4fT3n+PQ4f20u122Wi1kPGDz5vOopElt5hAf+sTP4nqF7e/mR6Vnajyfk0lkmmJoSKME33ZRShElCTLNqHtFmq02KKgWq+ytV2hu9Di7fIutpI9UCgV42iQzNSGCvmEgopjD1TIPnjrOgaO7cRwT3zZRWZ6Z6w/7mNqgUChR8H1mFmYwp6vgW6hhRGN9iyefPssT332JbL1Jkiak5Iqedd9HppKeKZk8PMvx6SrFQgHP95BZSrHok6mMVOeqqMkgIpWS49ECW+st7IHBerPD8rBHKGOmnCKu7+I5Np3ekI1uBxVLirZHlkl6YUhmaQLToh4UsQzBRthBhoLpcArpRKgs/Xs9n39b8depSo3BE1lCc/U6YWMVGcd4pQkqu/biVaaQBpgin8t+HD8cEacRUSYJwz7f+rP/hAjqlIpVHNchS3OKrBuUCfshx48fhyOHt6+vMQCCV4/BarSWGgOJ16pM3UkTHL925+/juVDdJZt+t+TjbXn2V87BY4BlavMV+35nH9a4QrXzM3aKZ9yNprjztTu3a9t2TjUbbc+RDlrllbutrS201vT7fRzHJggCyuUKlmmya89upmbqbDXXyLIU23Z4O8S4Pz4KB1y5+DLDQR8pFa4XYNgWxXKVSqWG53n5slMrHMfFtCdzxonWdJpbJPGAfq+N5wWUKwamaeAFAUk8IAlDCsUAhIFpmCNVSXMETPMxKJUZg0EPhKJQKlMo1ui0tuj124QqZWJqnoMn7+Pcs99n5foVpFJYtsveQ4epTU4i0CNB6pzrJUQu8qCyDJlJiuXqyN/MpN1YYzDosrU5qjJNTuMbJYSwEYaF47g5sCLbvn6yLCGT6WgbtwF3fh2MKrvkjDetJDovfVAoVimXp8iylCyLsITGNOxR7SRPZAnTRIpcidIRNpADo1hpXNdlsj5FuVqluZmgESxdvcyViy9z8tS7mZldeEWi4/XiDWh+I0lnxjQ1kSv5yYxtOXQlRz9z8ytcC1wHMUzItOSLSzf4g6VbVAoeJ2yXn959gIN+FaE1JmAbJnXbpWA7I/QIWhkjfibbfVL50cD4UaUlqyricjhAYaBMEOJ2hudVh8KObYwnN6WZtixqpo+hb1eFdqRUaCUR3TQhTTKqZY8Xmx0GJvRURjsTtNOUsuNgmhZZlgJih/x5jrAU4wFwvAvjzE3+OWJc7hyhcC1EnuVMJf7AoLOxieg4SM/BmPL48AceQ7g2Q5VglgMO33Ocl65fplBwOXLiHq5ev4I0UirzdeI4xbZdCn6RTq+JKeDa5ir7D87xdovxDTT+d/ToUer1OouLixw7dowgCLhx4wa///u/z/nz5zl48CA/93M/x+7du++6rfxcGDz40APc/+B9JHGK6zl5M2sU8X/90R9z1a7ACZNKqcsn9xUomBYKCNwhCKiUNJnKt1UKCvzLf7yfg7v380v/7pd44ZqB5S2CFGSNjK2VLon2mbUMnnrqCW699Ocw6COCIU+e+RKryXX+8skOgRswNzXPyaN7ObF7isfu/zTDfh/fc1lfucBkRaPLRWplwUajxRPf/Q7vefjdmALO31jCLbjct28PUZKwsbGBUJKC53JzbY1rt26yefMah+YFE1WHQWeZ088+wzsffvR1q3g/rHF7kaDpZyl65PnWG0akQuFoQbfXJ4xjpsoVqr7H0kaTG5tbhCrF0IKezvNDqZYMsoSG1tSKJR47cYBHTh2iWq/iWhZpHKG1wvVdWp0+UZoxVSxT9l0KpSLmXB1RdiBLMQse0wd38anDc3z4ow/zvb94luefv0CcpGRSs2dmipMPHuHQPXspl3zMVNLbatNs92n3egyjiFQqXMvBtU0GhqLkuZRLJZITCt9yWb+1TuvFS4S3QoaDAVmW0pApwyTE9zzqlRrJMKIXD0hMcLXNXHUKUwta3SGDKGRqYgILRbo9F/xwxVuuSI0TYVoxaG9w9smv84O/+ioySXBMQbkYMLv3BI988jMEU9P5OP9jLPVDE1oppAKpBNfXYuxihN+PePSREwx7Ibc2QoLKXiynT7Fcp1yu5Hnn10hg3e3xMZAa//5m3/c3fe6txBhQ5Qvh7BXVt53AK1cAfLWwxk7wtpOOOH79TiAWhiFZJrl5c5lmq81g0EFKieN4TE1N4zoOy0s3QMT0+x2kVNhvXpPpbz0E0NxYYW0575dCaXzXZaJWZ3JqGj8oo7TIdQJUvlo0TJsgmGB+jz0CVBv0u5tImSFVxvT0LkSm6fe6YJoYlolt2RSLJVzXxzDGPmC5kJZpgG0ZZEIQRjGT0wsExQr2+g1arQbNrWXKE2WO3P8A0zOz2G5AmkRMz83hBoVcXGVEzcuFJQRKSdI0IUljHO1TqkyOvKE0ptGgN+jTbKyiBUwKgecVEYaJ5di4jkeS9DCMfL0tR1YxYyrgNt2UsVy+xjQFmVSgJL4XYLsO4bCPYbpUy5N0B20KlsDAQZgWSqWjCkeukmmaFqYpsG0X27KwTIvhoE9QLDI1PcPW+hpZmhAnGd9/8lucuO8hDMt903PEG3euj/mHcsdEKkYzhB77H5hoUzJIY04v3UCbJidrdUwl+X63yyVHQBJzZhgxX9hk/+4KhrQoWi6XNm4S2DYPVaYxMwMMicAe8RzFtj/TGBEzKqlbwqKQuRQtC6TE0COq3V2OezubI/JqlAaEggKKj0/uZcopIMhl0jGMkRpfvoCuCZd/ufsYf7J6lcUoQwsPiHASg7LtkjcYCkxhggVSaVrJEFfYuLaBoUBvZ53E9u/jKlQ+0o6zQSOAqjVuJcA7Pke3HuBe26Ryo4Fc7dP0bZZWl3nP4+/nhTNniDPNyXv3cWVtid17dnPj+nWe+96LXH7Zw7ZM0IJOr4dyfVZvbXJtcZFiscjkoVcDkLdLjC/ea9eu8Wu/9musra3xm7/5mwyHQ37lV36Fs+fOsmf3Hv7wD/+QNE355V/+5buKUOSRUy9d18F1PSAf7M+ev8CffOMbJMXDcM9DyNl9PLhnwAHfRKpcICKTglQZeJ7Dex/axfWbN3ju3HVOXyoTFx7g0HHo9iNWLnyDyzfPcU65VD713/BfTyd8+f/8PbrrawgMrg5Ok2W5T9TyWgymz61Wgl+xefTUCbSjWTi4l9NPf49dE1XiqJeL9lk209Uy11ZaHD94gJWtTaYmJjh25DBpMsAtBpQnawTVgBMPnkRd8BjIDJkMKFctfD9jZt9xhBfw8ssvc/Lkyb+jM/j2CkOApTSegH4Y0ey1qRYqOIYgSzKU1ExMVNk7PYkMJc+tLHOr1yZAECqFBAYaHEMwyDKmykU+8dh9nHrwMJZj5zxwJYmkZJhkRM3cE0WmkmGaoPoDcFzs3gCbDKPigSsQUiGUpjhZ4oOfeT/v+9n3gxiZfptmTv2VEiTobopqdkllRinwQWakWYrUijgFZQgyFLHMqJbLFPwAt+Cw58huLp+9wemnXuJWs0Ems5ytPVR0lIFEMVSSouExV6pAqummMcoxmCxN4FoucZqAlj+iFlM7qwI5mIrTITfOneFLv/c7vHz6WaqVXezaO0utXmM4bPHtr32D8q59vPMj/xhhe3+P+/7j+P87lNb0k4hEa9pRQq3oUq7Ocuz4A+yen+b//eK3mZmbIyh4vOehA/i+vQ0K3uyibCft7W6Pv9573kzcjR6487k7X3Pn6+9GRXyjz9tZKbsbk2Tn6+48rmq1yoH9Jzh/ZZ1UGAxSA8uwKXoupfIUfuBw/sJFojAlDKPbifO3SUgpuXX1Er1emzRN0FpiWhZTM7MYpkG32yKOh5imhev4t6tqpo0bVJjfdwzDtGg11xn0mliWzUS1DgjanSbDXsi1i5eIw5hHH/8A5erkSF0yXz8LQ5DFKVKmI8GQlG6nzezcHmoyw7RNGo0G4bBLrV6jPDlBqTKJadoolW0vqZW6Lf4mDIFGEkdD0iTOhUEMCz+oUKnNoUYeU/1Bn+bGCpYhsOoWrlfAsvKEdhLnOghCjKimIx0DQ4xKIkKMOoo07KSHitybzDZMZBrTbW3huj6lYplWc4vIDanVp7EsGy3VbVl/jG0apGU5WLaL7dggYGp6lsv2eeI4QgvNC88+wdrKP2ffgROjaxXeKCv2BjS/XHGMZNQEL0YHOL7ghZl7TOmcBvNXm0v8L1fPkWYGH5mc5BN7dmNbgqowyIRJYGdUHR9hWyA0BdPhvlKdhUqNsuWS0wfH8qLm6O/xjTHOfBigJRmK72ytsBhnKBeM7A0GKy0w5KjKZuSNZu8vVfnw/B4sQ4HM1dgkt+l5hjAoew5F4fCRmX1cvnaWactCxTDtmRyteqzLiCSTHAzKJEJzOenz9aVFPj53kP1mERAocbufTOv8Z/415pmDvDwLhjDJtCJTGXKY0n3mOsPpgHhPGTlfIOmHxF0PXIdiqcBgGNIfDImymCzN2LvvENeufptBt8/s3BSWbRL2I2Ip2Wo0iM70OXHPYerTExj+22+S3zl4DwYDfv3Xf53l5WV+8Rd/kXq9zl/8xV/wwgsv8Ku/+qs88sgjfP7zn+eJJ56g0Wiwa9euV2xLSvkqlbvxIH7u7AX+h3/zP3Jr+QrufXtxLMmg3edzv/sVrL6DW5zE9sqEsU8sC1RKJf7jL2V8/6kv8JWLh6keehwnMCj4BoNOyLmvn2Nr5S+R9z3GerXKab1KkkoQNqZt8ti73kng2rx8aZF2P2IgXLK0y+Klszxw8giu63Lp0iLScQmmdnPj6kUmStDuRpy5ukq57HN9+Qq31locXJhDpDG2YaNSSaI0llsgjhIaG5tcvbzIo+9+F+9+10OkSUShVEFrePrJJ1hdvsVEffpHJlG+vShBYGuJIRWdwRClNLYWxMMYbQgcy6buFYkHGSvtNpu9DpmGllKkjJIvhqBvmBzeO8vPf/pDTNSLKJn7PkVxzEazRbPVZHl1E1sLjuyqMzNZJUSz1tnk5soSE9ev4fkBdjFg9sheyrOTeU+oYWIEFoaXj02Y5FYSGZCOlFSdDM+xKNoGUZyC0gSOjRYGMlNEUUbZ9nEMC0MYhFlCkkomq2LuX5UAACAASURBVBUO3n8A07NZ+/rTtLdao0FfMgw7OJZJYNhMOAUMBIMkIRX5Z7fCAZ1kiF9yqW1X7H8EYnSYeucEqjVSpnRaTb71Z/+FP//Pv0unETE3O8+xE/cwMVWmOjFBooZs9S2+9Edf4siD72Jybs9tJsKP4x98qBHNLNOKyYJP4Fp4LlxZvEWx6JIlm9y4HLKwby/DOKVaK42WTXen98HdQcSdFL00TbfFK+62nTcD1O4EQ3ejAY6fv7O36c7tm6aJ53mvoPrduU939kntBFNvJTzP4+S9J2lFJplO2Gz0UFrgFuo0uiklDabtIrVFGCbbXlpvh9Aa0jjkysUzRMM+aZrgOjZBMaBcq5ImMe3WFn5QZGJyEsu2AI1AI2VCFEVIrZlZOITr+Wysr9Brb7K6WsR2XG4sXuXy2XN021sYGlzHZm7vAZyR2Wz+3UMURcRxRDHwEcBw0EPJjEp1GtOyMUyHrY01oqhPp7WBgUFQKGGYJoZljcTScvEIQ4wFRUykynKKXRIhDIFtO5SqNaSSaK0Qhkm/32drcw3T9JioW3lvl20zZg4x1hvIG1DRMkOY+Xp8LGo5Fq0YX0OGITBMC8M0SdKUfr9NubKfcqnGVmOVTKbUJ2cxrVyhW41ORqYVIgPTsnFNA9vOVTSH/R6T9TpJFKKlpttu8MS3vsqu3QexrJw1B39T097xDWeMQM5IDS+f4XPwo9Gs9Dv83vI1VoWN5Zg8P+xTWV/GEYoDfsB6f8iJSpH5SpHr4ZACBpO2y7sm5/NZywC0Mepp0jkncsR7HO1MXpvaZuEJQi2RKv+ijNe7P0dNgGpkiidkwrwh+Jm5w0wZeWbZEAZa6JzNOEaiWoOwMIXmaGWSn9tzjNO9Bn1dJNaaW8OQJNriPbUpbg67WIbNl1dusDyMcF2LFJ1nc3UOQHNzu9u8D8PQtxvtRlRKPZJK1VGGjGOSJEQXLdYcxc1wSHddMjM3jelo3vPIKUrlIs1Gg6mZWZIsRWUZlgWHjh5kaWmZtfWbRFHKxGTAOx57gKOHDvGdv3qScqn8uqf+7yvGfOvLly/zzDPP8LnPfY6PfvSjSCl54sknWFhY4JFHHqFWq/HAAw/wta99jTB8bc+su2W6zr18gcWXexS8SZyoQzXbYuvGOs2NBCiSSKgKk34vQxIhtOALX3iC7z3xxxh7/zV2c4NsoDB92FhaArdCqb6fgg/7emu8f8ri2rFj+Ddv0A8jFq9e4YH7T/Hpj3+ccrHC4uoal65c4Og9+1hrXaffdqlVpmg1Ugba5EZa4He+/AOyfhfHFHzm4w8SBFWm5x2mah7lqZTGSsi1lQZWoU630+Lpp57mxvom62sbZMOIm1dvEWpNq3GewBwSbl3mB7ee4eEP/DOm5/b+LZ/Ft1cYQmOojCiJaQ37+JgIrSkVC6z1WsyWSxApLve3uNRvEUxMMCkVRpayNhjQlJoQk8fuOcgv/NMPM12v0B8MGcYD+r0eUTSENCEM+yidUfZ9pibKmIbA0Io4TtAqIx4MGDTbtAYhV89eYtf8HPsP7aO0ZwpRrSIKIzN0pUfjYS7zSpQQNXqsLa8RRn36w1yJaBgmI8KAwHXs0WQhMG0PJUBZEtt18bTm+MlDSCH4T1/4GsMkRY+oix4WE16ZNEvp9iRhFpFJhek6XOu3KPkee7WiYBqvSaH+oY1xu5NShOGAM898jz/+3d/hxeefZXpqihOnHmJudj+l2gSm5xApD8etM7VgcPXJb/D0t7/BR//pZ0YT+niDwI/B1T/c0BohFVmUYKQZw/Y6l7sdVlfXuHzlZYa9FtdvbrG+scbumTILc5Ov6mnaGXdWn8bP76TNjV8XRdGrqjs737cTBI3pcmPKHPAKAYs7e57GYGeczBz3a925bzv3786/XwtMjd+781hfC1zeDWymScK5cxe4dmkRz3dQccIgbPNSd4NMZkxPlum0miRaEkUxSr6dwJSi09pkbeUG8Wid4heKuH4By/VIspSiV2SyPo3vBfn3bwiyLKHdadHrtjEtg6BQYXJmL0G5xsatq2yuXGf55hIr128wWZ9iamaWjVs3CIdD0iTCNA1Mw8lZVkqjpUIAruuRJAlKJgwGXWq1OqXyRK6UrSRbW5sMel0EFsIQ+EEBpU0sIUbUwXG3TQ50lMopekpJVJYgAcuyqVYnUTLLK1haMRz2aWwuY5qC6sQ05coEg0ELgxFVVKZIJTF03i8njNy3TZg5vpAqZ8GJURuNZTsYVi6IoVXGMAxJs4xiZQKpFI3GJlqtUq7kJsKm7W2rDA56A6JoAFrjeS5u4FOfmWXXwm7WV1ewXQedJDz57a/y+Ac/wa69B7fX6a8Xb+AzxagnilyIQo4EKIxRr5TSOeAwDBpJzK0oRCCY8Ux8S5FIeKwyxX6Z8qyWSG3xpdVlNqIBWZLybw+f5L5CHWGJkbxdXjrUo56l7X3Xo//GQEQLTGXwyPQ0f7S1Rihz1JzPUa8+YJ0zAzGkQlkCQ8Eux2Yu8DEx0Bkoc1sRAqXVqIFSj7JKBo7Q7A6KnOlt0hlGZMqiYrvcX6mxt1Ljt6+fxTdMBjLkVKXKhGEhtCLTAqHHmoT5hWGI3Al6fGy54IZG6ZGcKTmdxDRNTM+iOwjphDFZp4/u9NFBgVTG2L7FlcuLlAolSsWAKBmwvrnB3K5ZXNtm5dYGMoVyuciJe49w6Mghri4usbXRYXX57ebHkMd4ML1y5QpB4PPQQw8hhKDb7XL+3HlOnjxJqZR73SRJst2wuvO9rxdCCO659yj3PXCYYTLNM1s32XrxIuLyRch2I4yMvbOaajlFyj6htDk467G29AzLGzbG4Azt1SV2zRewJlwePjrLO//5P+Hw/M9RClx0IpkpVXjP5/9Xer0+jVaLjcYmq1tN2o0WW60uH3joXo7unWFiokZmNAiXlnCNFgenBc+9/DT79x1kZrrCrTji/uPT/Ot/9WnWV7b41vf/AqNgsby+SCw71Ob2kA5vMohilCXYaF6nUnWYmJ1mcWWNXpRxa/EidatJKehhWw799gb12R8RMLXdGqnppxndMEZkkmLRp1YpMghjptwCJctlddBlud/Gr1SY8gMaKyv0lSJTCt+2+ejD9/GZT76XWqVIlkiyMGFzfZ1+v0NQ8EnShHZviAFUK0XcIACtiAYRCI2JwLEMMiXwAgffMlm7fpPO2hbze+eYau6jdHI3opL7gdAMSTe6DJc3aG+0uHTtBq5rUq8WKXoGcWqSRbkCn20amEh0ErO2sc71qzcoTU4yP1cn04JCqYjOJO9850leunSDr50+R4imDhSETSIzkCLn3RsWjhB00wgbzYQbULVzo0PuWOD90MboupFZymDQ5sKZM3z1S1/hmSe/hYXi0P4TzM4vMLGwh2ptN5XJGUqVKp7nIYRBKgrcc0+HZ773LI/+o5+gNlHf3rAYMS3uHKl2Wniw/YrXzRDe9fmdcsx3Pv/XEdr4cbwytM5V+2ScsLqxjuk4KCXwGlusLS2idMLSzVWWl2/w8IMnkVJts1Du7B3aSanbGTspdOPfLcvaBix3O493gpW7be/NHt9f9zrZOf/urFS9larZzp7pccSDkGefeZbnXlrEdV0s22Y47LDVWMayDNaqVQwknXYHx7aJopjS28QOT2vJxtoN2q0GaZZiihzQzM7vwRAmMk0pFIoUgxKZzHvPwnBAs7FJr9vFdi08u0g0HNDaahH4BbqdmMvnzzEc9jl04gjTu/YgTIcLzzoEpVIOJnU+mhgiX1NLmeRiFNvgRBKPqlWeF+D7ZWQt9zptbG0wHHRwHGt03eVJvnEVKReJGHlFIciyDKXVtsF0DrQNqrU6WktklleVwqjH1tYqpmUTFEqYlolOU4QQpKPCgWmYpInEcexc2c+yMEbmv2pkP5R7srnYtoMp8najNI5Jkwg/KFGZqGO7Lv1em067jetGGIZFGEZYhkkYRoTRkDgcEoYhhVIBw1B4tkOxWGIw6GOZJoNek+effYJdew7cZuO9TryJypQeudfu6KTVavSYCYYCw2R/qc5HqnWe6HfJVEpZBRwuFOlqiYXBI9UaT7YbXAg1ayKjpRRnen3uLdYR2hhVgUamwNuVKnLwNsrojfmSObDSZCqn44nczGm0jbtd0fk/ZeQO4oHU3FecoGTaGNokNbMcVI1OTK7IN6L7kYHK9e/Xex1mLQ/HNzANQcEUPFDfxZVBn06SEZqS/bUqc2YJqS0coVGAaebKJ7cHiNEgykgCfVSWNoSJUhla5/tp2S7FUOL1oXxyF404RknBis5N3KJEITNFr93DNMEPbPrDPvcdP8rFc5dpb3UxTItqtcSxwwc5++IFnnvmOQxtksRvT2UuKSVZltHv9/G8XLlPa83S0hLr6+v81E/9FKZp0u12eeqpp1hYWKBarb5iG3dTP9oZBw8d5LH3HeN/+4MvIO9/jMmHPkH/0AM4T79MIZjBnpgh8wrM1iqYTsDB4iKnv7FIsOco1fkDvOPUUR5/aDcfe3g/c5MVXNsiTTKWlpZpdpv0jdxd3rYs9uyaZ//e3RiGSafb5ezFa+zeU+f7Z59jmDSYL9lMlBRCJKBjpt5ziEHU4IHdUC/4TO2Z5NzyOn62xKmjD3H5VoNra9dY2Ofzg9PnIUmp127ykY99iuUbG0h3kx+88JfMLbwD34L3P/4IIumwcuUHVCZqVOu5KeCPRIzuey0MhsokSnKPL8/16HR6CCGYLlZpdAbc7GwRKkndsmivrrCZZTQA2/P4ycdP8ZPvewflYoF0mLC52WDQbeFoSbVUJDM0nWaI0hrP9ygUiwhDkKSKRCocy0aaCm0ZmFj4pokFWI7BMBlw4+p1mo0Gk9dXqE9PQKZI+302NrdAaJrNLuFwgO2UyTKJZRpkUuU8czS2bSLI3SN0mpBEfW6uNxGdBjrsUpmeplipYRoGH370QZ69fJNht4epoZ+FxCrBczwCwHV81rsdtAklw6Hq+hQ8F891MN8mCllvJt7KgjBXds2tLLRWyCyj3Wpx+rvf4Ztf+xMunz+LqR327t7P9Ow81eo0E1MzTO7ZR70+j+XmPjGGqTCly9753aT9Lc5fTOi0ulQn62NeBVpnI0KLtf3pSiUYhpOrW40fFyrXeBpn8FGAhVQZQufbUYg8EShjpNKoTJKmEUksSeIIIQSu6+IVffxCCdty3/J38+N4dWitSVGo/gDXTvNMupfQbEb4lo2K+vQat1hdusZwONgGOnfzkdoJgO4Ghu4EQjvFKd7K/r6Vnqq7KQW+2fe/loLfzm29UeykIWqtieOY1aWbdDaX8AouhmvTajcZDvqoJGPQbiJESqe9RdkvkCVvn7WN0pIb1y4Q9vsoKSkWi5RrE0zN7iJNklx0zRC5gTwmw+GAq4sXWLp5DZkpZnctUCxUuXlzkb37DjA1O0e5UmRqZoZWawM3sBkOI8qlMpOzc3iBf1vKXuRML60UUTQcVb3G69DbPk9ZmmI5DsXyJMLMq+bNrS16vTaIHMjYtjuqQuV9/mPqqh7/1NsEMJRSmJaBaduUq1PbYEuYEUnYo9VYw3FsTGGhRYbKJOGwTxQOyVKJBnrthGK5guW4uQ+XEGSZJE1iPM/Hskxcx0MYEiEgyxLicEjk9kGbGMKmVJyg3+/y4nPPUSp4mKbN2soamcyQWUoUhURhhO/7bG6uIlRGGkc5yB3RFJ/89ld5/4d/gmJ5ZFz8OkmuNxCgGJnvwsisl1zNzzYhUjnosQyEEpRdj39z+H7e193kxUGLXpxS9G2eWN9Ea8HD9WlmvISmCFGphMyklQ6QWmLssKhCQCgy1tKEuulTGvdpjekRaLQhyIAn11bZTBRixOl8rRhT3zVgJ5p7fZ9PLxygKNz8I0deWAhGk+ptnyiTXPBfGJqTtWmOi9w3pidinllZYi0d8NXlS1imoO7YPLfZ4Gy8xrEjRTw/wFECJTRS5dRBBaNGu9FhbReo9Hb5VGiRe5TEuf8Mwwwbl+BAnS1i7CSjsdnG8h0qtQJkmmGUEYYhQcHBtgWDfh/HM0nTjImJMp1Wn+effhHHszCEwBJvI7mbO0IqSaVSodvtsrm5Sblc5qmnnkIIwf3338/S0hK/8Ru/wVNPPcXnPve57UoVvLlBfzgc8p1vvkTcMJhMt6h6Q+oVH3XwI3jeBHsmU7L+gK0lSYEQR14hsxfYfd8neOzeo/yrj83zwJFpXDsvSTdbLa5fvcbzz53m7LnzVCs1wmGIYZqYlsVErYrjOAzClKvLTaYnH+Z9736Mrz31DbqrTY4vVMiUwjIMKoHFVDmgcE+FfjCFWyqysbmI78Fj9z7OytKfcHShwmZH0G02gZTH3/d+qu5u9i0MCFWJ737zCU6dfC+nTr0L33PZ3Nyk2Y2459SDFMu1vDH1Ryh0FGFpgaGhYnq0e30qbsBsuUCYRFxvr9FXGYnWtFpNdJbRQTA5UeFffPAdfPDB41iGgQwThoMBjZVlSqUA4XtkhkCmGbEE1w0IPJsIwfPLDQbDkESneGmClSkc08axLIRQyCwFy8CyDSzDxLRg4+Yt9LBL4LhESUKc5AviVElMy8CxHQzDQkmFbbkYZozlOEhh4Jg53VmbAts2cFOFzhK6y6u01zeo7ppj/5Fj7Dswz0889iBf+Mp3AU1PS2ylMBNNqjQrcUw/CalaLtmoFzaSENgelu//0C3Ec9JDXgVIspjm1jrPfOdJvv1nf8rq4lUyQzNZrbPrwEEKlRnK5Rl27d7D3K4FTL842obO58lMs7lylpuLLxKmUJmaZTiMyJTGyiWqyHSemBMkGPkoj8bIBWqyZPSIAGEh0y5CCaIwQscDbLdIv7tO2m2gMHDLAUlosHbpNJ47BVaZaNghbC6Rqhhll6jN7KUZJuw/foxDx0++qQzrj+O1QzBSSFOA6VDwS6TDHsmwTxqnOKak5NqYjk270WRtbW27ImVZ1quqUTvnq/HzlmVtU/TG1h9j4PV6flBvFGPJ8Z00wLvFTln0nbLuYyPgnRWyO02Id/4c0wt3Vthu97y8WuXvzn2QUhJFEddu3aDZaeC4BuiULBxiZNmoF1EyHAzROiOKh4RphBpTjN4GkcURG8s3iZIIgEKxyMKePdiORbfdJPAL+feiNUkSc+XSedaWr1Or1ShXaoTDiPMvvUQ07HPfgw9hWiauZ1OqlvEKLp7n0e93icKIUqWMZZukSTwCNxqtJGkWk6ZxXmWyTLQCx3Jz9pXMkMrClFnudSUmyDniglZri0G/DaNzbtsOppHLmwvTQAiwLRvX83JJdjPfvjCMkaUSuJ7HxMQUSRIhtEagCMM+SRJTKFYZ9hporQgHQ6IwpForICyTNB7Sbm9RLFVAZdhegON7SJnQbG2CUGAILMcBMUApycb6GpubW5SKVUzDRClJp9NiY3WVCxvrBIGL41gIclVAYdkwErXzPZ9ht0HgugySlG4/V4y8df0KF8+/yEMPv+8Nz/UbV6ZMY4wA2EZk4/6p/I9RRUhhOzYNLTnT69MLE/b6Re4t1EhJacWDXP57qFEqY79pcn+5NirTAaaBFrnk+H9eucaXV5Y5VZvgp/ceZMJy0NpACUiVItGSUEiCgsO95QLno5C+1qMq1t1uTjHiW2qKRsYHpufZ5QW5UYgA0zC3K16WlfsjpFk6WnQaSFMRa02kJI5h05URBcOjXihzrd1gV6HI9UGb+ycXKCqTffM1Zv0CtjYxBCRGrshlGAYCTSZHPVlCYJkCrY0cCY/VChkzDnPT3mHRQMqU+OxNfJ2RFRw2bI0zXeHkfUewDYNv/OUz/OWf/xUygmtXVukPhhRrFUwtsW2XC+cvgc7YPbcHKVPst7MABYLjx48jhODzn/88R44c4Ytf/CLvfe97OXToEM899xzPP/88P//zP88nPvGJt7TAE0LgeR7HTx5Eq30sd1IuXFzD7G8ysxEQJDWGy7N4Vo166pOoHo1oi2LxAzyw67387Ed83nG8hmlYRFHE6soqi5cXeerJJ7hw4QJplrG+tsGg32cYDklGDadaayLl0UlcOuuL2HYOtLbaA9JhyoH9NUxTUJBN5koWfi0gQqKKcGV5k8W2psjzBCVJKTjOe9+1hz/Y+n/ACjh+qMals89QLdtcudTED+Y5euQYhcCn0Whw5sxLPPTOh6nX60RRxFucg/+BhyZpbOGKjMliQGhbxDKmFgSgBNcam/RlitR5MmOYZiDg6NwkP/mP3sND7zqBSFKGzR69pEWn3aLg2YAi1QbaNGk2B0TaZLnb4+yFW6z3Yq71QkKlqBgm+wsOh6fLnJyXzBR9AtvCFAaW7+RSsYaJ67p5FduyMW0blSSMxUmlltiOk1eHTAtlaDq9kO9eW+eF5QYnd02xf7JAzXfBACUExbKDZRsYloESms76KiuWya4DR/jIR97Ni2cucXVpDRfwgVRrttIBidLUbR/XclhLQgZxRDGTdE0L4f7DqUy9ldBottbX+OaffoHvfvUrbCytgqHwCmUmJ+aYm5unPDvPxOxedi8cxPF8MAyyNDfGFOTqUmnY5uJLX2d9tYVTmODg8XspuIL20mXQUKxOkcUJraWXwHIpVBcIo5Cot0Xn1nkKwQR6eBOpIQgWaLWv4mqBtsvYvSZWMMFAJuiwg+k5xN1VPH8ex/QwBtfIhn1cLUkHfbRlsdJc5Nxz38X1Zxm02+w/dg/m6zYX/zjeKIQhMFwbbRo4hYAwSzHRmFojEklfD6gUXYSWDLtd2iPWyJ1xmwZnAXLUS327KpMvXm1s294GVbZtvyadbyzZD7f7rXZWtbTW2yDoTvogsG3mm6u9yVdVp3ZS9nYCsTFoGoOqLMtetzo1jjGQurNCN/6sLMu2/yEEUmWYJmgkWZYyCIcoBbZhYxVspIxJkn6uV/a2mN/yneh1ttjcWCHLUgpBgF8o4DoOjfVVwjCkWq1jWy7xoM+VyxfotDYpVcoUymVKlSqzC2UGnS7nXngBy7JRWhHHEQhJmiWU3GnmazM0t1Zob23heM5IEj1f72ohSJOULIuxTQudSWSWYjlmnrMRo2q8UgiZ4bgehWKe/BWWRae1xbCf9225XgHf87AtY1tLQcqUKOzn85TMcF0f1/PztbMY9eZZNpXqJGvLPTzPJ80UcRxSKtUIhy5aQ7lcxvd9NIo0SkjTJBe+ULkUvI4jHMvG9wMMw2Bjc5UwHFIMJjBNi2jQI+yGVCcmuHjueXzXQypNuVRmpD9IFseEgx6eY1Oo1LBsn4Ea4BeKZDLl1pUreAWX8lSdNE2I44RwGPK1r/wJ9z7wbhzX5xXtR3fEG0ujb4MTkaNNnVdM8pTaOANgopXkyyvX+A/XF+kZgkN+kSd6DY74PkXb5VK/x/5CwHsnp7BMgwW3yBG3glAiV6QCrkV9vri6xB+0VugIyWJzk+/3h9Rsg0wrEq2JlSLTIDOFtASWaeeDR5aNqIGjzMiOfqu8MiWwlOCTk7N8cvogrjKRQoLOTcIQowtw1GEnZO70LIXCUAa3uj2+tHqZ6UKZTCXMuGUOVqpcW28xUfRZDrs8v7LKp/YcZWpkCgo5tTDvfxoPPqOalxA5TXIkpmEagkylo8wXmNrITdvqRSonJtF7JkmeaiFvtWj7muC+XTieT6PRoRfFrK1sMjFVZfeeOV74wUv4nk8cJhw8fpDV1TWSZEi5XCDqxQzbLXbteaX63dsptNbs37+fz372s/z2b/8258+f59SpU3z2s58lCALuu+8+fuu3fov5+fntCea14m7PBUHAf/vf/TT/7r//91zt9pk49iGK+x6l8LvXme/vJyia2NUVvnV6idTNOFjImJw8wbveYXH/sSoCg8bWFrdu3uLcuXM8/b3v0Wo1UUpi2zZZluQ+NMMQhKbRbOB6Lt1QIK1pnn/xMp5lIFWG47hc05rnL9gEFYfdCwWO76qwr+QxjCR+6uL1BfNekW5DcG0x46H7a5x59jlKRFCo028LGmuLXH/uOmduZvzbX/qfqNen2NjY4KWXXuLBBx+gXq9vZxZ/2KoLrxcyS1m5eIYo6qOUYpiEWOT3+1orNyyEsRgDtIB9+xf4mU++j2NH9uLMVll56TLrt25SdG0syyZRWa5iaubN3UmSgEqwXYUdaOYCD78INzeHdIYJF6OYc40+f3Vlg6Ds8anje3hwtoRrmEgklWKBYhDgZz6e6+IVXBqdDqVSAdtzaKcxpmFgWBZb3SEbYcofPn2OM2tNupnk2dU20hDMBi4fOzTH8dkaRTev3kvLxDQ0lhC01lcIqjVmDu7lox9/lP/9d76En2WEaAYyo2gIpq0cKGhTEAhBnGUMlGT3wjyO9/ZLwPyNYrToajcb/Ma//1VOP/ENQFAsTFCeqFCt7mJqfg/1mRl27zlK4NdIooQ0SV+5YMXAMg2GrTa9zQauW8KxbdZuLPIHz34do7+KV5hm19wMhVqdOGpRsh0CMcDxJJEqIDsNwmAa1r6P1hmDicPYsydoNZaJ1n+AsC0mD7ybuNNluLmI4Xm4pk17+QzFgw/SvH6WCTq4roNdmifttMk2N7lx8ToLexRbE1NolSEM5/Vbsf6OYswk+YcmamJaJrZnI0eVxkRpVJpiA4WSj+16FEyTJB6ShEO0EkiybfGHMVDJKVMaoSUIhTDG1i+5YIBhWriug2nmFYUoinBdd3v83gk+xtvWWm+b/wpui1GMX7d9DDuqXOPreAyGXkvl705QtvPvLMtI03T7s8bgauw3pZTa/swsy41abdveBnVjCuT4NeMxVUpJkiQMh8O84SKLMUxwDZup2iTVapWpqTpSpVy6dA7Leu1K199t6FFlSHHr+mXajU20Ujiujx8UMC2TOBpiWQ5eECBVyo1rN2k11zBtC8cL8F0f13ExhUF9epaFfXtHXfej8y0EcRRjuQ6YFkmSA3LbsYnjGKmy7UKBRqNkhm07eYeOzNBaoWSuOX74+gAAIABJREFUxDe2AtJYaGFh2z6ZVJQrdQwk7VZn1NMUIXSWSxdoicpSBoMu0XCI7TjYtovjerieT6lUpVCsYDoumcqF6gzDptcb4LkW7eYmSsKw38E0c1AWJyGGlZveSyUp+hV8P8C0HBjJmtu2jWna1KopcdgjDCMCv8CmbOLYDv1uDxOBUBlCKTbWlvE9l6AQEA272I7D2uoyM4bBRN3HtiyKhSKDXodytYpT8ClXq/TbbZTUJEbM5QtnaLU2mJnb97pn/fXBlGmB5eTS6Le7uQGd+04ZYzNfRUzG9zfXaaIwhcly3KNMmatmSLPZpmNbrAxSds37fHjqEHY2unmVRGrFN7dW+T9uXORKGIJpsN+0MA1NGPdpJhBJSaoF0rLITAtlSMgEIhsh8BFYYSQ2Mbqmc2KgBoHClhm7nQLFwMFILBTZdmNbbm42kirRAsu0UFpiacDQHK5M8rhKeKK1RsG0yHTG+qCD6xg4Ej5Y30czHBCYJiYWCEXuUKOwtYUStzM1pplzCpXWCMPM+aTCwNAmypCIEYNSSoVcaqMafbIHYuyZEv3VNsH8FOUDc3RFQr835OknTlMuB3zwQ4/x5S99E8v20EKSqZSXXzpHpVbiox97PzcuXefWhRvUtYW93HhLw8PfdZimyac+9SkeffRRkiShXq/j+z5SSjzPY3p6mm63S5Zl1Ov1V8mgwxtzxW9d6lDMTIqXX2bQaFHrZtzspKyvtZlZKKHmLA7c61FcqtIUJu847qFlyvWlWyzfWuKZZ5/ludOn0UoSxzGO46C1zukUUmJbJkkSYwhBlmZYMkGmN+lmgIxRWpKpDBQMBhopK0ydeJDnL1ykOWlz7HAVmcbMF0oop8CLz1+m24p5WV6mUFacOx/y3o8c4eL5WxRLFs9d7fCJT/1XPHDffWxsbPDyyy9z6tQpJicn3zIl5IcldJKycv4lwiyjrzS+7SCTlGEW0wq7+b2HyBM1QnDy6F5+5ic/xL7jh0h1xur566xev06cRPi2gWfmhoPSNOhpySCKGGYS1zTYWyty8thuCrUSy+0OL19apdVt09wccGGpRzdOaTQy/j/y3jRIsuw8z3vOufvNfamsvat6epvu2ffBYEBsBkBDBEHSIm2aki3StmwyFLZDoWDY4XCE7V+UwmEzFArzBx0hixQp0bZEi5ZICQTEZTAzmBWzd08v1UvtS+558+7n+MfNqplhYACQkoEheCJ6i+7OrMybde75vu99n/fXX75OeN8KnzmzRJ4qGo0GlmkgtKLke2SqCP71fRfLcbB7I0Kl2O4H/OYfv8HNYcCdIEICDlA3BVXLoGZL+mHA7thDGyVWqs7s8AbSNrFti9HhLnOnl3n84/fz0Ndf5613rhNrKAMVwyI1DMYqoSVtxlqh85imYVBfXEIY30Xv7c/RKvqBije+/gyXX32OJE05d+4BLLtKe3mBemOBxuIylWqNKM0JoyPiOMZxHAxZ5IAppbBME8e2SeMY2zIZxim2q+nt77F/7RodN0MKlzvvbJHmQ848/EWC6R4Hd15EkCLbj2FEQ2w3IJsaeKaNNYlIbr6BiiPGO7cQVp1KKyIY9hkOR/gpJK6H9Du8+/Y38S2To4Mpi3M+zcUl0u4QJS06px+k2lkkVpo0TTEt+8R2/P1617U+9oAJviU06v1f20fhbPy+5TgO5VKpMPhnGUpDoiTC1Kyvr/LJT3yW0ajL83/0R0RhzKA/QIvspJt9kjOpRHF4VRpm74UQCqVT0BIpbQwjwLJnkj9RNFdNs5BTmaZB4bfTJ3yuY5+EaRjvTQVmOaHGTHIOGiF0kcGj3yvKTuR3YiY91XqGptYnfxaza2WYanZWEiehvWk6m0gphWmapGmOISWawhYhZgGfgmI6lqaFTM80TQxpzoqu4v05LjaLL0milCZJEgwpOHfXWVYXVknSlKs3N7h85V0Ggy5hOMb3PTJXfQQGU8V7lqQRdzauEk5DdK4wTIvzFx/g4v338earL6AQGJZg0Dtkd+s2hmliWQ6lUgXbdlB6VpRqRZ4rkjhBC00cT4mnI9I0QuWKNEnYurPN+ulzhMmEOBwz6BrQlPh+qQBIaIllO4VniuK6pFmGkCmmEliWKGR6UqCyHEFxLR2/Rg0LLcDzfbIkwnZdTCHIVAFXMUwDyy5yPKVhkOcZ4/GAOI7wShX8cpVypU7PPMK0cwzLolzyMIVBkBUADi0MTNPEthxiFWGaLs3WQqHS0EUGlZQmwjCRZGRZEfCb6YzxoMe422U8CfHLZSzDYDJO8cuF1aZcrmJaFq+9fBvXMTFMk4O9XdCKar3NeDRAakVnaZkHn3yKw8Md9re3UMGUXOf0untceft1Ogtr37ZY//Z3Rw0gZ3CHY+jEcdEiTqYq6BxTWjy9MM+rtwK2lcaScM5xcD2LK8OAXa0QsaJyuM/jrQWWzPLsgmkOs5B/dPNd0jTnM80mn5xb5IHmPKaQBHHIJMs4SmN2phNuBgFXgwmbYULXhFwqyCUCC21kJ2ZiJUGqIhhTWRqRw4I0eaDawVACQ0i0liebnJgZqwo/kwJm1D2tyaXGkpKLjTn2pmMOs5AqBm3Lo2H7dCcj7q3NMyhHpEqhBRi6yI/J8g92hbITbKcg1yBnhjGti25DgYJXMzOfLlrmShBf3kesVjHm6lhll2lvTKRTyo5LxfMZJjE33rnF5o07pLnCkiZZllBt1hj3J7z47KtcOHOasW0yb3hMukd/+j3ie7SEFMRxzN7eHv1+n+FwyLPPPlt4f3o99vf36fV6DIdDOp0Ov/zLv0y73f7AY3w7kpAQgrm5Nj/0qUe5fcvjuUNF/NBd3HEO6f4fNynVOjTOwfypGt0dyWDk0joT0vAiblzbIgymKKVYWlyk/ulPM55MmEwnRGFE96hbTIB08Tw7uyEqhzyJ0EhUlhDmNRxb4xOQ5flM35ugckWrMo+eU1TnfG6PejS1wYP3nEenKd6TFxhOM9559XUS5XDPQ0+z2DrDP/vaPyeY7HL/PU/wpS9/mf39fa5evcZjjz1GvV7/gEzjT2tG/vO+0mDKcOsOvm2SWxap67ERjJkcHSBmCeuGKDqkF8+v8XN/5cssrC8xGo3Z3dkhHYzIohApBUpIojTHQeKVPKI0Jc0jskxTsmw6jTK+NJHjDFN72KvzlNpnmW/VefHlt3n2m7d44daAURjzT167Rd1xeGRtjrJfwjQkwhS4jsNkPKHVbJBmOQiJEpI3tnq8+O4dDkcTdK6pSpj3TBZaHh979Awl12e+WqZkwKJXJ9YJ0/2jAkwgBZY0MWyXIAjZvnqT1Xsv8WM/8Rku39xEhDGumEn94gDfkOxNxow0VC2HkuMwf/p0MbX/gVqaOI54541XMLXi3Om7qFSrlFurNDpLVCp1VKYZHPUwLYs0LmQwx9OB9xDSClsLyAZYpkk8zPCchOnwgCgaszseYA27rK9fANPg9uUXaDU7jIcWQnrUGyat1fvYfusZ5lbPsbO3jRH28X0X0/ZpXfwcw/6QcRCwvbVJvd7hxo23mKYZZx58ilJ9he3rr+E5Vb55+Qb3NVbJ3TbLD3+MMwtr/N7v/UvsLCCdTLFMA8t2+K6qlD+5TfyZCxv9gd8qlTPoHSGlQa3eQEjjPWPzR3zZto3nlTgOL/U8D8uShMGQPBXUanOF30KbDIYjNjZuF0VSLvE8jzQPGI0GaC0wDAfHdQjDIVpL4ihi4+Z1xqMIrTW2bWMYhe/ZNE08zy32bg3IHK0zDMPCMosmY5FZVxRTxdFM0mw2me/M43ouvucRxzGGaRInE/JMkKYpg8GAcBoWEj/13vmkKNgK6V+1Wi38PVJgWw6VcolgOkXpolkTBBOiKCYMIww5u98IkNJgRlJBSgPbsbEtCyHe84MVk7X3CIaFzSIjz4ppSxiG1EoNLj10ni984fO89PILfPWrX2EwTRj0BxiGpFwq4Zd8IPu2/vnvxTo+u8XhmJ2tW4ThFIXCdh2q9Ratzipzc7fo9Y4QQrK7eZskjqh6DXzfx51J9ZRWJ82+PE0IwwDDrgCKJI6YjIaE4yG9XpGz6ZWr2JnNcNBlMu7P1FZgWRa27ZyAIhR6No0Cx3awHQ/XKyHN2cRRZziejyEl169ewXdtSrUKEvC8MlFUQ4oczythmi6lap1qrYHnlTFnPiQhjJNrWTSYHTrzi0yCIVE0ZTweUStViglYo0UUp+S5Ik1T0jSjVCqjlMI2TKTWKKGKzCujIAgalkmWw3Q85PaN6wyOehi2ByLHdTyWVk/jl6qMR0P63QPCMMB2LHZ2tgtKoGGQpDt0EkWj3cSyTNqLS9z30CNcuWzzzpuvMR6NAEGWpjz/zL/mqR/6PLbtfeh1/85o9OPDv5r99P79TlJMpySYGPzI8iWCRPOv9jc551f5TGOJvoj4nWSL0CwmONvjMZHOINeFBk5oXC35qaUznGvOMe87lGaM+wJw4RcFXK5QLU2ic0Yq4e3pmF+5eYVXx1NyW2NnCYlkVvgJpNaIPC++SA1umvHjy+vcXakjc9BCFZR3Cqmd5rg7c6z3nel3Z10jQ0FD2PzwyhmSPMPKJXvJhI1gyF4aMFEZ/+TOuyy7ZT4/f4bIyLEwkMeYE8XJYx7nTnFMQDku5DhOeNbIGV3KtA3yukdqpHQnU6aNEr3xiJe+8lXWax3MuxZoOiVGo5Df/8OvYxo2eTBmTEzZt7FNSS4ERzt7uGFETRq07z+Feeuje+OSQvLGG2/wi7/4iwxHQ9QsxToIAqrVKgsLCzQaDdI0ZX9//0PJQd+ucKjVa/zC3/wJfu5n/wcC7XLRepjtPMZqRazeO6Jz6Ry7V1KuvORz8fRd1CuSvc1NfDNHCoOS53HmrtMAJyP9PFezALkJ02DKwdEh//QrlxmNBxzubJK7dZTuIq0asTHGTkYopWjUG+zv7zMNpvyLr/wu60trrK2e5cbNKQe3u/hOl7nOOu1Gh7k5g+WFJY76fVItuLWzzZe/+GW2drb5sR/9Ev1ej5u3bvHE449TqVQ+tJj8i7Li0ZDw6IiGX6XumPTQ9GeZFQ3TRgBDlXDu9Ap/9d//IvOrCxz1hrzx+pssVEvoPEGhcW0Hyyy8ldIwiNKMKEkwDYNG2cHQAltKTK2xhEHZMtAHEw6PetRWYh5YXuS+c+tUfu95Xrm8xyBWfOPaNk9dXMM0JUkS41k+zDTulm2hDc1gGvP27SP+3+ffoly2+MxTd9HrB0zjkHvPrbDUrvDg+bNUvTKj7pBgNKS3t8c0mFJ2Cp+FllAulTAMyTSM2bhxndapU1y8d51PPHw3Lz33Ogro5SmxBlNptlVxcyi5LuVKherp0z9Qn5vjfSEKpxzs7yKloFwqY1o2jfYcluMSxjFZluI6LkmSFkhgNJZpFaHusuis27aJRjENjkDZOE5B2xsN+0RxhMoyPN9jMOjjl1yM6iI3rt+h1V5nOuoT7Wxjl5vYcxfZ7U4ZdUeUyiUOjg6xnDLGIMXIU/YPDhmNxvhz68hqBw+NSkLmOgtEC2dZXFoiW1ul1Z6jfeZ+eoHDJDikVVIstyXDmy8TNds01u7Fdvz3TTO+i/drdpP8rj8D71l4ZhON2T1Ww82rN/hnf//v47k+P/03fp7GXIvj+9+38yR8FJaURQfdNB28SpkkU+SZJo4TDg4P+Me/9WtEKmQSTKjOLRBMJhhKYRomUapJ0whb2GQqZ2d/ByEF1aqH1oI0jNm8scHm/h5pmlAqlRkNR+R5jjTkrHCzGI1GSCnwfA/TMEnTjDhOiimpVUyyHMflrtMXqNXqkGX0uz3MdpvJcIjpuUynQ7rdIe9evcK1a1eIwhDHdQuvijTIshTTsEjSBCEEJb/EhfMPsLa+RqPcpFmtMpoMCbIp1WqVw8M9er0e42HAsNejOxqQpYIsHxHOfLpSOHQ6HabhENd0SeMcbRokSUqlWmIy6RNFIY7jYRouQRDglyxq1SbrK8vcuXOL5577BlevvcXu3iZuZQ6EoOS6VMoeB/0jXM/6SHimtNb0D3c5OtgpPE5ApVwmVylppjh19h6SK6/T29tjOOxTbzTwSz6OUzQ6FKo4e88a6kEwYdjvYtoC2zRwbAfTsrm9cY0oimk226RZwuLKCqZlMhocEccB06lHpVLD9TykVExGY9I0xfXL+J5fFFKuX0wqhSCJQtIkIk0ydu7c4o2XX8T3HdoLK0TJ6zzw0GOY1rGUsAjldVwfx/GLcFtpFPRqaYA0C2miUUzxK7U6wTSgUmmQpBFH/S5pEjPZHWDaDoPe0cn5PQwTzp6/yPLy6ow9ZyDMGZpdSjyvjOv63Hz3MnGSEYQTbKUREkp+gZJPkyLnKstjKpUqlUqVrrFHnMQsra4RRgmjccDO1h3mF+Z55GNPFTOjTFAp1dhXO4VdJi6kfsNBl7nOyode8+8AoJj9dIxAP/ZNHXcvpFm8eKEROsWWBj99+l5+fO0cptBsdQ84X53nMwdHPDfq8vTyEk9VW7TN0kwuKBFCUnN8vrC0jjA05AZCaZAzjZ40ZhMxjSEkrpZY0kIxYS9OQRqsIjnfrPH1owMyQ6KlQiMQMzM2GpYsk093VrDhpKskhCyw7EKfkGG0FjNT3uwlClHATQyNzhS2lhjSQgKLXo1Qam4FfY6ykNvBBN92+H8OrnFlOODhao3PtNeQ0gKdv+/uMvtlphfWAnT+vnRnYaBkMUKVwkB3Q2oqwzA0YTdhaoZUDIf8aIDv2LTmS5Qbd9GbTBju9GiYHsJIac/NcdeZNV57+Q2a9RLz0mVz/5B7SzWEN/rT7A3fk/X+aVKSJCRJws//Fz/P2toajuPwS7/0S3zyU5/iP//rfx3HcfiVX/kVvva1r33bx/qwJYSg3qgyX1rhyWCFG89vMfrkQyzMe7QHkm8+38cYNrjnkXlWDIfw9ibDicJvyPeuH8cFMoDEso613yalSplKvYH/asTNqIuypiysPkSqICTmRx9tUpYjpkHIeDxid3cXrTX7+/scjXq8/uYbSCXIMhuV1bh5Y4fe4VucOXua4SBk4+YG5y9eIArG3Lm2wZOPP4HKcrZ2dnj8sccol8vflpT0F2VN+12SKCC1DEzTJnNMYkCaJmXL5Sgc01qY42f+yo+yuLrIYDDmD559lnA8wk4bVCwbQ0gsKTEMSZLn5IIiILBUwjZT8ihFpwmoDNevoNEk0xBLCzq1KsY44GAUoByHH374AueW5vjdP77M4WTKnV6PlbkWKI1tpsVEXRYyY8M06O73eP3OFqfmHR5/4C5+4sufZePGJtubm6x15hBRyvTGAeNsj5vbWwhhFHAToyAqKVEE+vq+i2WapLnmcDzm3bfe4aGnHuVLX/wYO9e32do/IgMiwNBFC6luSBqlMtXlZdxO5/t7If9/WFpr0nhKEkwKk79l4pcq5BmQZEWI5AxOJLTAd8tUqlVMw5p1WwWgkAKyOCScDMGSGKYknk44Otgni2IwHW7v7ZNGm1QqVR56ap3xZIBpSfxqh/2tO4ThmwjLolSp0Vy6xNHhDs32Cu3lu8D1mezcoOLZPPHEY1jNi5y//37SNKQ/6rKxe8jGnV1Gk4wvfvGT2NUGk8mAg+u7hKbNE49c4PScxNVD7rz8GqZVpXHqHNIwEIg/sR/ok1/0bP/IVYZGYWIUZ4HizTsRpnyriZIG8jQrZD+F2AshJLnWJFnGyy+8yNlLF7BcBz37GhQaoYrHkjMp/EetrirsABbHAyLLdHFNh3AckFsp/WkXqSiKaEOzt79Jza1SLpWplGtoI+Gw18MUJsvtJRA5w+kYx7KZ6zSYa3e4vbtNkiSYZoTrlvA8l8GwS5omZFkKaFzXI4kTptm08BqdeLIVtWqTRx55nLNnz9GutMjSnHE2Ye9wnyROKOmMeBxz+Z03uXbjGnmeYdkWg0Efz/NOvEthND25vodHB4zHz3Hj5lXmW/PcvX4fyyvztCsNTM+g3Z7D9UqUzvpMpyEqN4gmAa+89g2CqAirjaKUfq9PnI2ITJtBf0iew/m1BwmCAWkWE4ZTOu0FHn/4Y+wc3qFU8lhbXucrv/+v6PeOePXVl0CkDIcDSpmJZTqMpxHSMAmCgFq986dGx//bXgVFT7F95wb9fpc0S7ANE8Oy8P0SAoFfarCwchdvvvoCpiExLRtDGghR5JxmaU4w7LO4vEwQjJmMh0RRiziKKPkuSZqSxwn9/hFLq2usnzuP71eQhqDbnWI7Hr5pYxgS07So1lsYImM0HGLbDpVyE9ctF4Q+y5r5qnKmk4BXX3iGcDJCmjYX7n2ACxcv4fhlrr/zOreuvcPF+x8iDAvcumE6RZyPyme8OllMGU8gGO9piqVp0Wq1uXVzg1FvRJqGdNoNuocJjVqLSTThYGeHo4NDyo06WRYxGg9wPB8prYJjQHF2cz2PdnuOSr2ObRdya88rU6vX8V2fXq9HpVLBckqsn77ANJiwuLRMGifs7+0y6B4yt7TC1u07xGHAY08/jbQt3n7tZaqNFufvvsTNG1eBQsZ4tL/L1ctv0WwtfktLCXxXAAqKHVMaoLIZIn224arCPFn8fjZSNAxMUSKOpxi5oGP4/MLZe9G33+RMvcqb3UOuDQ74T9Yv4Vuy+H+6eOO1mr3x4hjQ8L6q5ljLi+IoC/n1jcvs5poqGT976m6EhucOdtHSKqZOFB1ZULhRxt21Egt2CSlM5KxThjLQoqh0iyZdsXUbM+OVopDsmUqgpJjRBDMilVI2HIRWLFllFp0qnmHzZHsZbQj+6GiTipLcVWphyUKbnM9eo8Q4MfyJGWXweLJxrEk++aYEVJJhAB4Gbg5KOniTDIwqquHgphZuInh3b49GooktSdV2kJmg2ahzamWBq29dpTnfQMWKSr1E6dYhzu2D7+rSfz+X53l84QtfYH19ndFohOd5lHz/xAP0YWhX+GDa+4etdrvNf/9L/xF/55d+i29sbXIqW2ekFO/e2Kf7SoOHn1zg4rpH8Lpkc3KT1zaGLD7aAN7r1MLxZKoIh83SGX2GoktiG0N+6N4279gr9JMY0Vji0VMuH3ugjWXN8PuGgRSCXOVMpyFxFHJwcIAlJN3dQ25fu0EYTEnSnFLJ5dbGNvPzHZrtKhmHbN14hz+eTnj6c5/lsccew/f9f1uX4M/9ikZDhEqJ0ykjbZEYRWE0UTnKAFH1+am/+mWWT58iGAx46eUX6XYPWWpUsE1JFIeYsgAM5HmOa5mUPIdghkIahVFhlvVdLMugUi4RZSlWntOuVvCNojEwCQPUdEoTgwtVn+m9i1zZ7LE97jGYjmk6ZYxi1I8pLRDQD0Keefsq9abLz3zyMdbbc5QS6JgeTrlFQ7rUGnVG/SF74yFaaVzbAASGAAyTXGgajRrVShXDMAjiQrN+5d13WTl7muWLa3zuR57mN/7h7xLECRmQ6EJ00PI8SuUyzUuXMEo/gJ8pAUkUkKVJgWJWCkMa5LkGlZPnOeVSmVKphGW6eK6PM4NwKJWDyBGA0gZJMmUajch0QUVLwinTyZgoGKIrNezKMm4lZ3lljXJ7nhX9EO1qiU67xaV7zlKtVskxsMgptZeK7KjxDm5tnYnw0KunmE4DvnnnCqO3NvAqZV554zL7gx6OafHQAw8yd/48vUSwoBSe6FKt9Hn1pTuoey9x5uwFtN3Cs7d49/k/5N5Sg+pch+KOU9x39fs2tJkzmiSIeP3Z5+ge7fPE5z5Ds935wL8pLPGc1FPHhVmuFUEUkccJWTwlz+LC45CkJL0u9TSnkWve/caL6FkIbhgEBOMJ2hCce/hB1u+9B9v+aGVjSSnx/BJaQTAcU67UEIZNZ2mNLBoQjgeoNMM2fCpuBd/ymU7HNBoV9g5uI2278KvkGWEc4No2UkKaJUwCk/VT59je3ebGnVtMw5Ba1QNhYEgT0yxydbTWWJZFGIYopaiUKziyRKPeojFX4Z5L99NuzmH7Do5tYUrJnFlDa5uxMWQw7HHlrau8+dabGJYs8uq0xnVdwjDEdV2yLMO2HBzHZxJMkDJDkzENRmynETdvbnDu3DkuXLiAW3IJo4hWvUU8jQvQhkrozFf45CeewnVrBMGYJEnp9brsHu4gkUwmE4IoJIx77O3vonQB2ej1D9k9uEW9Wcd1PITyKHk+h+kU7YAwFNgOURzTKFVxXAslcsJoRKNxkXK5/P3+mKB1zt7OHZI4Is9SciGIkhjLdgkmhde7XG1RLjeYDLuoPCOKQrI8J8tyXN/jcH8XSQ6mw+72Fp5t43kulbJPHIZ0D3s02nMsnVrDtCwMU6I12LZHHMVIaRBHEyzLxnE94mjMZDLGMC2E1CidkWYpIpUF0Vppbl27guO4rJ+/m1a7TbVWkIullFTqDXKdMwlGCDKEyggnIQMpiqJtRp6UmEghZ14/MRu4ABSBv9Io/HZ5njEYjWnOL1OqNklyTTAcFxlVaHa3bhNFIc1WB79UQZCDU2DYTcPAL5dpt1vsbk6YW1igPb9IvTZHPA3RhonUivnFBW7dukk0GTGdTtACJsEIBaSbW0jgqX/n89z3yJNceetNTMtgYXWJpdVV/LJPMAmwLZsomnD5rdd4/OOf/dBr/h0AFAJMYzZuVN9ifDqTqqGKvCghEbMpVi+foBAIJUhFyt5wTKhSMqAubAKt8FQx3C+AFrqYGIlZMcV7pLviShTPpUTOzWjC1XGANjU/VG/xl+ZW+Mr2bbQpZiAKhVAaLcBKNZ9qtfnJlXXK0ihIH7LY7CWz55t5lgp9J5y0nXTxGAgwVVFw7ScRv7XxBk8truNLQZRn9HXKO4M9PFPwWr9PBYefO3cfC5aLQiG0Qs8CNtVM16eODbi8F9YnMdB5Rq70bDAnyaWedUaL/yumKTVhU9cmbx3tUurM0cyrOOOIhgG1RpNWq81mf4CMY3av3WZxrkN7cZ7FVo0lr8HBM6+QBMF3vzN8D9e3kub9WW78IuV1AAAgAElEQVSkH5Yu//6/l9Lg0n3nWFtpceGfp4Rfvc3wxx+hTg3nckhp0aY8VPREilo9xR+80+fiKYsL6zZ5ljGdhgwnE67d3iS16pxv1ajXzRM5jCGhXZJYJZf/7C8/xXPXjnCEycfvrhaZGRQUx+NcEQtrBrGoMteeQ2vF2um7ONjZY9Qf0JhrAAbPff1l9vZ22N25ytKKw1xLsLjq8+gjj+D7/kfm4PFRWCqKAM0kCpF2HcfxqFoWO0lCy0348n/wJe5+7H6yKOLGu+8QRWNMS2JbFjrPSbMUy7aJkxSZ5XilBqVGnXg8KXLQel0qtoVreZQcG2ma9PsjkjSlWvIIJgGDIJg1a1Km40Ncy+buehkzylgu1/FLZWwsLM9FzyZTtuuyv7VNpWzwyccf5f710yTTiKObe8gk42xnHtOWJFEGhiz2MwHIYh81TRPTsXAMg1qtim1bhSncNHAcj3F4yNW3rjD3had46lMPsL15yG989XlcpZgCJoJauYwo+3QeehhpfnRz6f6sS2jFeDAkCiconZJmEXESYmiFUArfL9FoNAocrygmzqBQqjCFH0dnoCEKe4xHfeLcIMuKw8X66irl0hqnz92HV2piWBbthUWU6dCv+fT3N7i2dQ27Mkd20GM86GOW6iwuFr6BOJrwzVd/g+7RLlZzBWmXOJpOON1xkNMdNnduI6MpuWdSck0cbCyvTaWssOvLaK9E6Y1b3Lizw4MP3wu5wlq4F2eUEsQx5VnDSSAKochJI+94UgRRFPN//+o/oDs44t6PPUG9eaxLf9/++v7tRhc5gbffeps/+NXfZPfaBkk0JUpC0jQhz/Iil2044o3NHV75l/8aqcAobsrkKsM0TNqnVvix//a/4tEvfhH7IwQ+MU2TC+fOs7O1g+uVir3esHC8Er2DXW5eC8G0yTKwbRNpaDJSEpUwno6xEwtDuigJhqtxHYfD4X4Bg9CadrvJxz72cQzX5vbGbcpehfsfeAB0xjSKmEwGhFFImmbMzy8QBBNOra5zaf0Rao0qu907lPwSBpIgmGCJolgOpiGNeoU72wNeff0lrl27CUikMHG8YhJVLldwHY/O/BxSGkhhUC5VGI8CNnc20FoxHI5BSzAUN+/c4MatDarVGq7r0qjVObWySq3ZQKmUIFRFmOqwjxBQLpWZn+/Qmm8RjKfEScz1m9fY7N/CtBS2U8ZzPaIo4uvPP0uz2eT++x5krrrA3RfOsrWzQW84xjQ9HL9Kvd6k1WogBIzGfSp+hZWlUzjO95c6KoQkTxOO9rdJogiV5UiruNenaUIYjXFsF8f1WT93kSuvvwIqI1cG03FId/+IOJiS5Sm3373CmXN3o9Kc1156gf5wSK3+WY4OjpCGpN2Zx/X8kzMECKrVJp5XYjLuIyjw7K63CugZIGQ2iVIZg+6Yo719kjQhyzXbtzd47KmnWFxdR2hQqUJYhTJsd3eXu86cI0kD4jBmrrPE9tYtBt09lMqRhkmtWkdK/6RBLGVBy1ZCkKcpw9GQ1VOrzC/Os3nrGod7m9iOR5IrHLtEpdGiPVfnYG+X6aSPLlLJZ9l81eJcNQNpCCSO67C6vsaVy+8Q3giYzoe02vM0mx2icEp/0OfChYuMhhOSNOS1l1+g1Rqyt79DmA2p1BtcuHSRN155lcP9TZ78+JNk8RjXs2m0O6TJNqWyIIoitjdvkucpfEh4/XcAUOSzH7OCR6uC4if0LJQrR+uca+NDfufWdZ7szHOmNscwjphGE5qOB1KTa8FarUUqc0KVsxcp/umd6/zsqUvYxx0tpYtOn3xfVpTOTzKtdOFcRaG5NukzUhkLwuInV85QE5J4hjguvJkCLTRaaFwBX1hc4bHKHKbWRecwL24GWmSgjr1K7+FAcxTZcV1HMTWa5hmmadBwXGzb5vXBHhVpg1RcDQY8wBz3txd5prtNLw4YRSOWzSIUOMsL7abQzKh+zEyahRVNHfvSZtW7QBQWtaLteXLvkkJCBpYU3O22WHRr9OZ8roY9znh1VhLBGbPF0LE484l7GA+HDHYPQCuiF94mqJe4kwuM7oS2UfpTbRAf1fVvIlkTAmzb4uf/63+PTud5/u7vPkfttSrT9WXm/1oZeStmuiWYMmX9Lp9rr5T4h/9iwsrqPsQZ00nE7duHvNl7k9qnP89P3TD4mZ+eI8ti4iRl/6DP1k4X1TD53GPr/OWnqoX+/aTQey+oUf8JHK0uPu4YpsnCqWU6q4sYUnLtravML3R44JEH+MYzz/LWN3d47BN3c+GeB3G9DzdHfvB1/wUptrQmmRawEKk1rpkzVy2zazv0k4xzH3+UJz/9BDpL6R1tEU/HIMB3bWzDIM+Kw6btWphi5kWwLLI4QmUJQZJgSkG95OO7Np7tkqY5aZ6hUGS5JspSUlXsk4ZVaMgNoGwLLi7WaHguVdMsLrgBeZJgOhbJNGKxVufjFy5xan4eg+LrcR0bx7FxbIM8V4RRTBSnDIKw8HMJQa4zTMMr8Mp2QZpzLJvhqMdhr08YJwjDIJ8MScMYy/P54R/5BN+4vsnBxh36CNqGxPDL1E+t0b5w/gfuM3MsehgcHoGOsW1ZmJTjkJIouvTlUgnLntHvRNHJLeTgBRcoz3NMKTAMSIIRUhdYa5RiGkZs7+7ilcsMosv0dzcIMwO70aHSqDPoj1icO0UwDWktxNy8tYESYFojOjdvIw2TVruDU2nSdquU622GwZgn772bqpERxlu0HzjD5ddexbRg7847nD61wuF4wGKngmuMKNs56+vnePHqBn/w0mXSgz6j3es0F1Y5/chjM1+pIs1y+tt77Fy5SjQNZ3IjiWEX6g7Z7dOUgoPL7zK4ehuV5YXEzbGodJrMnV7D8f0iUForRt0e/+f//He59rVnCeOAlJxUZ+QUYB4DiSOL+JBQTdFSYAiDXOdorXANh3gj5qu//o+59PTT2I3m9/vj8oHVqNW4/74HaDSbjMZDbNuiXq+zseHz/AvPoHKFNCTPvPAM87fmWVtbQ1gWjXoNkUQIZTCYDkkyiVUppg3j0QjXaTAKAqTl8YmnPsWZU1tsbm0zHcLy0jxz8zlSnEIYgmAyA0ZkMbV6g3rJYu9gk1wpKpUyWZyQ65zDfg+Npl6v89LrL/Duu1eYTiZ4no3v11hdWWL11DKtdhudaWqNJrZjMBpOAEjjkLpfJ8guodB0uwMO9g+5fr3w6tSqTebbpzjq7XLrzm16gyGGdFA6oVarEEwHCKHx/TK27eG5PptbG0yDiP5gQBiOMS2TVquFYRhsb2+fEHH39vZIoleYDCa4vs0DjzzOYDBESoP5zmIhsxUFqEPl85w5dZoHH3oI2/7+5uFprZlORkyGfbTKQRi05+YLqEKeorIMZWnSJKbZ6nD6/D1s3rqO40hq8x1cr8wrzzxDMB6i0owwCNAIojAkmox5/ZVXSOOI1nyHSr2BlAZaqZm6SRagD7dExZDkeUaehGRJQjAZolTRbMvShN7hAZsbtxAI5peXqdSarK2vMxz2yNMYw7RmElxFPjszVxpNgjGgFYtLc9iOw9bt6wTjAb2D3YIRUJtNuiwbLeSJXFgphWka2LZLrjWGaeK4NjqLMC2XMxcuMDc/x43Lb1KpVBkM+kyDEUrnGGZBozUMswCYUOD1Xc/Ha9Q4nSSkSnHq1Hn6RwOkIZlfXgLDxDJNltsdSuUqp+++xGQ0Ik1ionhKHEZoVRSW9z32KOlsaJOmIQudDkd7e5R8i6hUpt87Ik8ScL/12fnbF1NZXuQ3HRtV8/w9+Z3KQQqU0nxte4vfOdyjR4J1sMOrgwFPVxv87Jn7QGuudA95vnfI2WaFkjZYsqHjWqBSNMd4dd4LA1Z6ptlm9jxyJofLibXi9UGX1IAfarR5yGtiaIgLxXXxYT6+U2pwJDQNC0MdG2BzDGnNKDnpDAah36PkCFBSI5Q6kf3luWI3GDBfriN1zt3VNlcmR3iWRbNU4va4z8ONReYsj//y9KNorSmZBgqFqQVKC9TswYvDDidm22NaS/E8GUpxgko/lrLp4+kZAolGKoErTCwp8LsZnulh5hpRLuFKi3kluOfS/bwz7BF5ZcrvbOJbNskoReQgTBt9QhX887mEOC6C/40eBYBTa0v86E8+xjNfuUX0jRHfbFZwLsyzQYqzlfHmVsLjDwnKnqa1ssD2puRI9un3FUM1R/WLX6YV1Hn4nhbnLywCmrev3uHXvvoiO/seiwsNFldWKdmSYBoQxzFJkpzkcJwoBo/1gsdkktkPpQvwy/zCAo888iimafLaS6/y1d/7fZZWzvK5v/TXuO+hB7/vWvGP4poEE9I8o2wLTBmSOy7SNVmtdvjST/wweTDlcHeb3tE2pm2gNFRdm8VGlXQaYVoFlahVr2JZJkmWMRwMiZQiSzPKlonvFqZhwzZJtcJ1XcaTMUIIsiwjCKOi4y5M0ArLtknSiFrFp1Gr4JTKRTNHgMoVUZphWgaJyqmWfKQWZEFEnuRIZNHZ1/HJPtwfDYsmkmGgZ91Av+xiWIVkLVeaKI7oD0dEccI0DLFNk1rZJ+v2sDrLNNotfuE//CJ/5+/9JtPBGMs08XyPU088jtNsndDrflCW1gVZdWfzNgKJZTpF8813sV0PyypIY1IYHHt7C+mKOKGNBkFAyS8CKpPplDTVuK6PITN2RgMEimm/Sz7YwnZcgiyl2+3SH01IspxxqBiNA5phTJgIvEqZ3e3rrJ2bQ5oSoRLWz5wHaTEYdDl1apls0mXrzSus3LfO8oVVund2kPmIJOrSG0/oRTsYeQtL9UinOft7AelwxMvPPIcpJFuXX6XR2eEL//GYZmeBNFO8/dWv83/9j3+b/esbZDN/FBSfp1Qq7LSQvv/qf/o30UjyLDuB+TZaDR780mf5kb/1N6i1F0FKersH3Hz5LYbxiCgPAYXS78tA0jPrlRDkOkflxfRmdmUIhCJMMvZvbxKPAvgIFVNCCLQ0UFpiGg4gTzKbCrSzjbCL75UwDNnd3SUMI7pHY04tzVNrNEnyLoZUlK0KQsBwOMK0TI5GAxbmlxkOx/imz9JKRqlWpV5pEgUxO9uHtGt1pAO+7yC1pFJrEyQJ/VFAteSQp5rJcAhSMJ5O0UlKb9Ll9ddHbNzcoF6psLKwxvq5MzRbLeYajQJvrjXNcp2YKXkOvl9M1kYDTRBMyQxRgCJKVdxTDquri/T7Y6Sw+NynP8Obb7/B5vYWUkqCcc5kHLDfvcXu3hZxFCKNwk/cbi0wmQyQhiDLYqI4wVGKIBiTZZo8zzEMgzgu5ILd/gHPvXxEu9Vi/fRpVldXqVVblCsuWZaS5zmVSgXXddnZ2flQP8v3cuVasb9/h+l0UjRMpcS2HWr1dgEvimMUEsu28f065y7dz+raWb75wh/R3z9EI+ksLnKoNaaUhFFEmkRYlsXh3h5ZmuKXS5w6fRemaZHnGVlmYOaq8CkJiUZhWQ6eV2YYjkmTgEFvnzSOGGU5G1evYVsWlXKVRmeBtXMXMKUJM+/o0f4enaVlNBKlcvIkpdGoYwjQKi8ASdKg1uyQZxE721sMewcz+bOBZdlY2v3AcESTo/K8mKLFoHOF43iFksK2ULmi0Z5ncW3CwfZNoighy1OyNGEwOML1PEzLRikXw7AwTRu/VIY8wnYckumU4aCHITTN1lxBnnRdXMcljmKC8ZDe0QF7O5tEYUSz1aI1t0CuBAvjAeunLxBGAUfdHmkyJU2mSCGwLZdKuUrv6IB+v0u52viW1/070PyOldMCZsbHk9OrLoAMh8mIhmvxZKvJSrnGrcmYkuMyJAOjkOs90VkgFXBtMuTVbpe/dfc93OtVsYrRS/E8sgBS6ExxMgUT4n3PWTD3+yrhxiSibZr8SOcUtlZkGcRKoWYoSC1mskEt8JFonRNlGZ40UDovNnZlkudFp1FKecKyV7IoWERWFGhRHmNjchRPmeY5ytDsRGOGccT91RYb/T4Vw6VmFrKg0kxmk+oUQxkkFMbaY2yfEAIh9QzBXoxdFe/lOwgJQr0XxCc4Dpsu3iOhDVSeIaXE1BI/VcgETGkgMMgsA+2YlE2fpp9TmgiMKeTSJMNEqZxEpyjro4s5fv+h7Vj2J6XkzJkzzM/Pn5D6KuUKnc7cv1ERUdTdktN3rfC//O8/zf/6t3+b/V+Lmf6YgfnxVd4ohfBKSlcKrm0n2K06bavO/uEYdZ+Le3qZRtfm3w1NPvOFDpZlMR5P+d9++xu8s5Nx8fxZUsticfUUq3M18jw/CTlMkoQwDAnDkCROCKZToiAgCsOZvBbSNENrTbVa5dy5czSbTZRSrJ1e47/5n/47zl44R6vd+kCI43daf1EAFBqIkpQgzJAZmFaI9Kt4jsfP/vjnWWzVGd+5STboo8IUaZqEWU7LK2EaFrZf3Eg8yy7CepMEpCBMY7RhkWcJjinIkphKuYJpSnq9MdIwKDkuOooJo4gwyfAsB9d2saQEwyCNNUiBbRiEYYhfLhEFIZMgLKA5aQqiyJVJ84QozUlzTR7HkKVI6RLHMdMwJkoSLNPEkAaebeN4Do7vozXFHpsrplnGJEwIo4TueEKzWmJpYY60N0BlBqWlVc4/fJHP/uinee03f5dGyaNUr7L6+BOY1g+exA9gMh5xe+NqUSAoE0eWsZwaCBOtFOVyBdt2ydICiY4GRU4cF9+zlmUhpMF4MCIaDZEzf6xhWoTxmOm0iyUFiWEirBrCKmHngl6vV1Cm0j61ao3zly7yh9/4JucfushkNGQ0GbG6Ps9k2oeja5y755Ok0zHpZEzFUPQOt6nvN7nr/D3Uagvs3NhhsDNiOP591u59hLl6lRdfepdgPGJr8zYqSzEsSanexm4tczAM2N3Z5dTZc+RJxFd+7R9w453XsXOBFJJYxTMZeoFRFoaHFBZZEJOKjCRLMKQkU4rRdMj4H/02a088wtM/9hNFQyBThGnIJBmfFGZ/cqV65jfjg7JuQxoYuggazZKYJM9QWhUywI/IEjO/R64TtM6R0vnAa0jTWRC4nPmCgoCDgwOC6RqGYdBqtZifm6Pi+GyPt0CAZ/voVJEGKdVqmclkQqY09XoF04S5WhurZGIamjzKaVVaRGnI9c2ruFadmlejH/cQlsGdgy0mQcDW5ia9fg/bdvBcF9MwabYWuOeeS1RrVTzPYjQdU6/VyKIIt1JGZgaj0ZiKV2IwGDCZRJhaMJ3GGAoWFu9i93CXWqvE2bVz7Pd2uHrzLaRpsL6yjmOaeG6ZaTTioL9MEI2ZjnOuXH2D0WjMcNRHChOVK+IoZXlxjSQJSJKcMBy/Z3l4X4EKMBgMeOXll9m8vcm585e4557zQIH9Pg79/U4+6u/Z0orD/S1UmiKkRJoCaQpqzTpRNAUh8V0P23aQlo0UgmAy5trVGxzu3qY916bTXqR19z0IQzAeDekeHRHNVBZRGJCrjCxP32tyiULhpCkKUo3C8TwcxyfPFWJGHxVSk0QheZpiuj7lRpOF5RWEhCxPMTBptue5vXGFLI5wSxWEFPSPDqnUavQPD7lz6xora6v0e0e02nNUGvPMZzl7u1uM+oeYpoXnFa/P1LqYnAE6K6iWWutCpiflLMKnaM6kaYztenQWlplOhiwsLRMEI/Z3t4mDCb3DPaQogBqG5ZDlKUkS4ZgSyzAo+T7z88v0el36gz71Wo1+v8ek1+Nob5fh4AghDf4/8t402LLrLNN81rDHM9x77nxzUKYylVIqJdnyQIDbk3DITA12dUBTVFBUD1BUQEMF7Q7ov1TwE6obio7oio52VUd3EwRQFDQuIooqMxjb2NbgQdacynm645nP2eNaq3+sfW7KYMkUNiXZrAjp5r333H322Xvttb73+97vfUfDMUGkmB3uMTg84Nvf9wFGg13qvGKlt0YcxfQP9zDOoQNFkoQYE3HQ7zMaDjh56qvf9q8BpoyvRlnnK1Tgq0TGL5CVrfi/Lz7Lx/f7PLq5hM3mrOiQeWhxlcGYGrQlVZpVZ3no2Gnev7HFfXGbwHqZQ5rypL/axvc64VX4pPV0PeGEp95Zx7VywmFe8u71FR7odqFylFgqa7ANbQ6aoNJY0iCgn085cAFbUcsH4sJQGG/Y66zF1dbjRgG1hRAvYnFpPkJbw8l0GSMsr4wHdOKQ7906TWErYqf59OEe2vmeMmU1DoNyEiclzlkKZ1BW4Jqim1hU+Y6kYD1u947VojHxEzjnlQWbp9O/zoJxBiH99TBN9SxAEhhFKS0iN6AlSjqWlMD2h2gB2mmksFTaoYxAv4mTzEIIVlZWeOyxx2i1fEk1TVN+8Rd/8aiEL4Tgh3/4h/nQhz5Et9v9qsf564GGRhhEak6dOcbP/c8f4uGPXeRf/e7TiFcsex/axH33JgNh6W7XHNqcURTQ5iTBDNa/POe7VzQ/8k+2WVlLEAhGoxkvXp/Tyh3drZSJDZFNBlNKSRD4xeboPIGqLLj+1JN89vf+LYfDKfd8+zu48IEPUFn/bGwf22Z5eRnwG835hy+wmEf/qRWDb6UKw+sNgTfZrOuKzMKSkGzcs02O5D3v/3Z2b1xl95WLaFcTpym1M5TGksYJURDSaodIYalrT2vWOiCOIm4PBlhlcMY3g9elRjfPbhAEnqoUaPZHU/LSkkQpkW5MCYXvi4x0RKgiwjAmL0oUgv54TF5WBDqgaox7wzDAGRgNp5RVhRKOWPsNqTaW/mhCXtQorbzHTBAQRTF5adBakCa+Obyoa4wz5KaiMpbVlR7dTodpf8T+lYtsxjHt48f5e9//Pg6u3WFyY5fj73gbaw8++C1XlQK/Nlx/+RKD23fIpjO0jtnYvJe0tQEC2u0uSZxS5EVDxfXN3Xk2o6xKAh0ShAFlWVCVJUkSU5URedP3M51M0FoTK0VtLUVRMpjmFE4QRiHtdpuiKOksdVFC8OCDDyJNznc89p24nefpRI7BqGK0c4Mb+vOEQYckTMlFBN0ez3/hGW5kki8+v4dG0XWW27dvcM9992PLnCIr+ONPfoKiyimLiu3tbdbygs0T51g9ltDprTSWE4bJYERVZUgRIqykdJUPZJU6Ekwy0njzVOt/Z7BYZ8AJ8tmcW8++jP2wZ1QorbyqV9N75YT4inZrB5S2eNV3Xzm3fApVYMuaKpvfTeC+SYZ/9jwl0VOrxFHC69SpU+zv7zOfzyjLu8FuXZfs7OwwnU1J4oTeco/e8jLLvR5R3KZetlhbUwkDmZffX99YZX9/HxAMB0M6cYLUhqXVFXYP9rl66zJPPPk5jIE4jFnrhszLisPRlCiKjqo2D114G62wg3IxOpDYDGwomOeWPDd0Q42sY7JR7qsEta9wuTzEFJabB9e5dPkSwoXEwSWEnhOnim6nx/JKm3ZriaXOOhsba9y+eYP+9Bp5PieIUo5vHKfuOY4f36TODHfu3KDfn3Dp2vOEkWZlpcPJE4+y2TvGMy88wc7+bYbDoRf7iSPG44lPLCtJFEYcHOwznnyWkye3WFrqNj5voulFf3MkCm1dcrBzgyzPWLCRxoN9+rs3yWcz1rdO0uutoWSAqSpmswGT6ZDv/oEPM5/N2N+5zc6NqxTFHK0j4jhlubfGNJjgbE2n2yFMYuI4RklvtiuFIy+mlGWBVpogjL1KYxCgwwgrBO1OD2tgf3ePMFB4hWxPu8NY6qoCZ5GhZGV903uiCnEkjrHcXePaxVdY7q2gtGTUP6S7tESSLqE2HMaU3Ll9m/HgkKXlVVpt3+NkrS8mjEYjWq02xlikVKRJwmA2wNQGh6GuCmxdEgYxm5v3MB4f0uku4+qKg/1dJuOhv89KEcapf/6MIWolVFWJ0BHz+ZwkTajKmmc//zTDwz3vHdjposOIqizZ292hk0TU7RZZWfL5z32Ks+cu8MqLz/LwyjtJ0hZb0Qkuv/y8N5XWispUvsdsePia9/31wZSpfEVqYYa0MO5t/JikNayHKcutKZWz9I0hczXPzEasW4vBgpS81N/HOse9OuFsmDT9IfZI4MEhGsEI2/Qw+ZKgcYLM1mgpUQL2Xc1/3LuFEYb3rm1RW8fnD2+ytdSjqn2jmhUOVSskNVZYYqXIa8chc9aDGCk8Xc44x7zKiHXgew0sHNqMnemEe5ZXGTnDs/0d3r1xksrURCrkRrVP6CROGDpOs7W0gnGCRCg/GakwOIwr/U0XAomvlC1YW0J67yrrwDSmoUBjluewzlNKhJJevGLBp/DNWz7zsBDHcO4IbJZ4CpByUGUVQe2QWYXIKpSQvuF1wWQU4ZEM+5txSCk5f/48H/nIR1BKkeUZ1tgjyfQ8z7HWYqwhiqJvgAT4wttEcu/Ze/hHP7XF6XOrfOoTN/j0rw8ZPrSEWlqiXNeklaJ1Zw57Mz5wKuW7H9/grd/WI22FLIKCoigxU8Hx5S5FS7C8uUwS+erZVztX5xyjl1/kM//jT3HnZsYs6rL77LPEAh7/xz+JDoLXCGi/tQLcb/gQgrTTpTKWKBKk7ZRTp05w6sEHycYDXnnmaTphRC0FIY6yNoRasxKnxNqDdmMdtbWsrq8hTM14PPZy40rjtCYUsNxuUxnDqD8kq0rWO8tMszml875jDkccJigVUFQlAkO31aHVbhPEEUGg6I/G3Do4oJO0mGU5DsFwMiXUmlgHBEFAUZSgJFIpauOYlzVZWSOlJk68XG5la6pmLS2yknYUMcsKSlMhtWSY50gl6bVSlIQKR1bmXHruCzzQ7pCu9fixn/hBPvbbH+fM499F+DoS+9+swzmHqWue//yTYCvCKKCzepKos0XpBCtJShTFFEWJc6B1QJ5lfr12giRqI6SjrgucsYRaMqkq8qrCCUldZJhsTjvtkQaOupwzmvdJZYvVpXXa7Q57+3toKdjZuYHQKQ+8/3u58sor9FaPEbYU1774h0ynGStBTVje4uyD38vOeMJyZ5V2b5v+9R3Y32N3Ylmzmiq0HBQ1nyl7AgkAACAASURBVH7yCbQNiVGoUKOspLPUIY5SqkKA0py57z42N7eaLL4XWwHpq0S2pm5UbI3z+3RhPT0cwV1gZL3RtXYCYwzj/T6mrv1aFWl0qAmUxhqJwfhYABr6vrvbkGy/ivy584nWusiostmbcplzzedfXEOcIo5jPvCBDzAYDJgMxhz2B1y/dc1TfWczqqokbnqux5MxB4feuDiKEs7ce4ZAasJwjzANieOY4WjAfFY0xrwB+3u3GE9G1JVkNB5x8fLz5HkOAuI4pj+SvlMCvFpcu83p06d537veT5UJdvf2GA5HzA4NaZzw1kfuI1ChT8iGGiUkt28dMuvPKasaRMz95y6gYs14OmW9cz+3917hzv4dptenSBsjY8PZM/ezvj7g+o1LZNkYqWLCUNNZ1gzHPoBOgpQgEoTxaU7fB2cfPMlw0OfqpUtcv3ib3kOrnDt7nre/821cv36d+bxgPp9x9dol5vN5Uw00fg46nwQAX5mCpirj3hxgaj4bcfPqK8xmE3CWsEme5vMBDjiZ3k+UxEwnIw72dkmimN7GFu1Wl4O9HZx1tNstRoOM/sEuSZqytLzG6toa4/GIUX+PtZPbWGQjSe77qUbjPmEYEnXXkVJSFyUyEGBrXF0Qhgmnz54kTa/ypaee4HDX2+Osb29hcWSTCUmS0O72EFLTP9gnbrUZHR6QZzPuXJ+xub1Fu9Mhmw+pq5yyzOj1tsizCVvHTpPNcvr9fWaTIdXalrf5sSUIUEoymQwQ0iGkptNdYjI+AARBFKK1osjnHmi1O1hjkIFv8ZFCsrt7h+noEBykaZt2d9kDKmgqk4LJaEhlap74xJ9y5cXn6a2ucu78gzjnONjbI5vPwdTcvHGH5aUeQRzx0nNfpHy84OqVK0yzMXGckrRa1JWhLArA0/WDQDObTV/zvn8NAQruZoUaxp2XR7e+EuMcP3T8Xt61scX/fvV5PjU85MdOn+Z4mvBSf0htDFfHe/z57i3OtLpkLiOtoiMKn1UWZ32VRSERtaO2ddMPI8llxXPDA1a6KXNb829u3+Fjwz4PpDGT+Yzfm79MbDTduouVjcS6dQgctsF+uXW8MhvRiR33pTVogZSaPK949nCHe1dWSKUmlpoXx30mOG7v3+R2WdJLImztTewCEXDL5pSlY7coaEnFA85yrZzz9lbb0/WEOOKFe62+ryw5ezzksNY17ta+h4sjAQwf1At5VHM4WhyEW2T3mtc6h0DdVY8XjVyvA2s911YhqK1FOuFVFhfADId6M5TDX2NYa7l48SIf/ehHmU6nlFVJVXpanHfIro6ocqdOneJXfuVXWFnxvPpFlvBvMkSjHBlFEY9/36N8x3vP8UMXBzz12ZtcfPYOf/hvrjF9+ATzseHd7zzGf/PjJ7nnRMd7+hzt+I7pbILMZpQrEZWMeMfpFdrJ6zTFWsvkj/8D6xdfJIpWOagc+/tTnv393+bdf//v011b/4YGtG+GDec/11Bx4mlCaFrdFie31wjWV3jmkx+nE8S044h5XVKZmsl8TjeJORyPScKQ9VYH5xxLrRQZRdiZpwvrIKLdTkkiSSI9uBnP5hjnWO+0mEzHzEtDXhYI4VBKYKxlOJmAg7VuGxVGLC95+fW6MkxnuRevCAyD8QShfEWgzEtqVdNJU9IwJI5DsizHGEtelvjMpyTQCiEVcRJROTCVIYkjakcDsioG4zGjecVqN2VrZRlT1NhG1Gc6GvDKF57k/Ps+QO/YFt/33/0Dku/4jqPn6VsFUC1m/mhwyLUrz1FWY3SgiJM2UiuiJCLQEVVpEEjanQ5Kex+TsKkIelPT0mfFEeTzCdl8TlnXKB1g6xLhHCrsUGnNtL+PUprV1R6HkzmjyYQaQEE3DJn3b9Pfv8P5h+7jyksvcOZtb+HLO4a3rQuQIfl4xpNP/QWXL1/l/APn2T65iSxPEydL7Oc5bRWz1VW8be0E7UCSCsPZU1v0Vr+H2XBMr7dOb/kYz7z8Ej/y0z/FmfvP0Vny1XzZqJpK4anlVnhiXkO6b66ZONqTFkk9mmQhzgeyk/GYujboICKMI4IwwO9gciGndDQEAiPcqzQBFz3E3O2VxmKrijLL+Spw6w0dSkmfzGsq0wKJMY6qtNSFwRrL2vo6x46fYOv4FoEMGM+mZNmceTZjMh6TZRnTqVcEnc3811bcAmPQiYZG4CQME6IwpqwKhLBUVUWWlQ2lyzRzUBPomKrKCXRMFIasrvn9sJhndNoBN/tXePLpP6EWEofm/Wcf59yjJ0mT9OgzBVHE+v4SH/3on/MXf/5pTp88zU+//ye4uf8SZTZj/WzMhbe+h0tXjqFlQEv3uHTrBcaTKc8+8wxahWyf2GR78xQvv/Ilrly5zP0PnGc1TajLkp2DPWZ5Rpx6m4H7zqywtrLCbFZwff8qe/s7HNveJk0TLly4jzDUnDl9mv7wkH7/kP29PcbTqaetNetRVVVNf6MG3Juib3g2HbO/t4uzFokgbnW48PDbCRJNELXY2DiGFIovPv0ZtBCcvPc0dZVz4/oB+XTCxsYqbn2VO7cSENfp7/fpLi0jRUwUxhhjqfOKKIoYj4ZEaYvx+JDZZEi4vIpwlrKoKYoMm6REoS8iWGqitMM9Zx9if2eHV154niKbM5sMMa7mzvWrzGdz0nSJ5dUN5rMpRT5j3D+kqmpO33cfK6sbGFchhe8PjZM2xpqGDl1y4tQ5JtMRw8M9Vta3qSPvjVbXBq0U2XTCfDqhu9zzynxCklcVrVYXISSj4SFKKdK0w3Q+pdNtk7SWCXSAUIIb168yHu6zt3PDm1hHXuRtOh0zmeTcd/8jfO4Tf4am9qqF1nLj6lXCMKCuKg729xuGj2U2G3N47SbG5Dz/dA+ddnn5uS9x/qG3cOvGVS69/BLz+RzrRlhjMUZz7Pjp17zvXwNMLXqmmuFVxz1KcV5+vCM0p3XMO5IlUgcPpRHL4TKT0Yzb9Zx/f/M6T81yHqgKjschx4MWgZSkaKwVvDjucyxtM7Uly0GEwaCM51Jmdc3z00OWVclTkwH/bnzIRIeYKOC3+3v0i5wHWkscUnM9n2OlPAKARvoAYMfW/Pn4gBWneaA1JzUBkbRcLSe8UI8Y9UvOL60jdc6T432EDjioaoam4mSpuUcmiHbAxek+w6rmoIYb1NTWcM0YLuZT3rW07KXLmw3Ct0hZf70aNRQPEJueLWuOBCgEvgy62Fqcu7uJ+b9u9i7RYNgjUCWQwnsb+Y/clLqdxTivxqSl8Jt2c5BFf5hyf3PA8Z9jOOfY39/nj/7ojzh37tyRb9Jzzz3H1tYW586dQynFxYsXuXbtms9YfZVj/E3HYqHudNs88o4WFx7dZjyeE/2vI37rxiHTd5zgpX34nT95hZ/4wQssdWJE0xc3zzOe+Px1ppVhMB7w0PmTfP877yV4vR4150gOdzm71GGuW3TGe4h8Rnmwgimr1/67r/Pz/V0Y8XIPoUPKuiLUMWm3xd7uTapxHyUE48xQ2JqVpWWczNlaXWWj20FYi1ESZ7wCkTMG0oCibxFBiBOCorZoLcnzDJzlxNoq4+mUwXjALK8ojKPTShnOpoyKOWVdkijte6q6SwgdkFeePmWcodtqUZiaojZQWYJAM5/PWer1cI0xZ5CEVHVJnIRw6NeL5VbbG5onATrW9Gcz2nHC5nKXPC8RWPI853A69xS/Trvx0CqoTO2BG5Lb165Q/8WneMt7HmNttUcl3rxrxNczjDXcfOUlzGREVeaoMPWeXA0VtzIVmpik0yFKG1qxDBFONPYZliAIGnZBQW1zyrqkrh1CQI1keX0DWZScOn2W6NwxrJCES+eYTEZMXU0aWeJkg3tWQvYO9ol6JYmeEm112Qwm/FcffJwHtpeoszGz4Yj2+gkeOZ7QSWOCtZOMNjVhbnj3+97KfDKhrWMOD65hJiOkCrlz4xLz0W36owHV+Dj927e9Gm4xo7W0dOQ4sjClXyjaCgRR0+PgbT0EAdoDe9HsW8L3NjnANCJANq+OhHKiKMZGAcZZHHVTlbpL5xMOpPWVL98L1axHwqvtOizCQWEqZtM3n4XHgtWhlCIMQ3SgkUIjUMzHFbfv3CGKI+I4Zm1lle3149w5OCBNY6JIMxj2mc1m5FlOURZkWYYxhuFgyDybY0xNlmWL6ABrSqytkFKTpqmX5reCJFlCKU0aL9HpdohjTbe7zPrqKq12zFNPP0l/d4+P/cHvk+dT0iRg/7CPUxEvv/wyn/6Tz/HAAw+wtLzEeDykchWj6ZDReI+0q7Ay4w/+v9/n2p2rHO7tMZztsVS1WO6ssdJbocwq7ovPEYYhVVaRZRVffulLvDz+ErduX2dnZ4+rV29w/Phxzpw9jcCytrFGXUE7SsmmE1CSlbVlto4dY+9gnf7hgN3bh1RFzeb2OtvrWyRpzMbaOg+df5BplqG1otPpHLE1nAUV6KN78kYPFUQEUUqrtUQQltR1iXGKbmuV5dU1dBAzHvS5c/USK+ur7O+GGGsJoxArKiZzr9TYWVllfX2dpz77ScaTMa2lNspIur02uzdusrq+QV2WxGlINh2Tz6aMGq9CKQW1KSjmI5QUFNZwcLjPwc4BeZaxt7vL4bDPYDxhb2+HIAh9EnA6ptXqEMYpcRwgZIh0ljhJWV1fRimB0pLdW9exFrS8SRhrpAh8f1GrxfLyCoN+n50blwijFGd9EsCYmkBpprMpRb6J1IrRcEg2nTI5PKTKcopihpAKU5fk8wnTyQHb26eJ0i7rUYgQkmtXrjAdDZmOx4RhQlUUzEZTkrTL7etXmA92yCtDHGtqUzCZVZiRJUkToiQgtwWd1RVm04y4u4LUivF8iqwN8/mYJ574DEoIlBZEUcw8z9jvj3n/4x/m3vvOv+Z9f10w5awBW9+taggJGL8a+sgerCISkh85cY7KQigMz88O2K8q/nh4wL/rjxgJy6GpcDt3eNfqCuWs5HgrQUjFE6MDTpiC/nzCg8s9RrOcQsLxKGGnKvhCPqNLxVAHlC4ADM+PMyrnqALB7dGAJ2cjqrqiVkFDQzCIZmMYWMO0cnxGTbCDkjWRsNVu87nRIbtVyW5ec6jglemMZ7I5mbGMlIFKM0stcrTD27Vh5Ay3K8vNwmFkibOCW/UE4zRRY0pmnN98WJSbhQejthHyEAKMc775qcGpXsXLeUFD4Y6KR69K/DU3A1iAoMUmaD3NbwF5hf9Fo6DiMLWXovVZCQ/XJA198OtbL/7Wh3OOlZUVfumXfonTp08znU758R//cR577DF+9md/FoBf/bVf5eP/8eN/K+9/BDgcKKXp9br805/7Hrr/6s/5zadvcuPkFv/yxYKX//WQ99yb0I1jpsOcz3zhOp+9WGCKDsnmCv/9Bx/i7PaKlwp9rSEFwVveRvKBx+lsnkb/7v+J2Ify2BZJ+xsrYf93CUgBdDc30WmLcn5Iu9OGMOD6s8/Q1gF5WTLOM3QQUJQVDkG306KdJtiiIk1SXG0QSQxaU1UFV/f69JaWiOMQZy01julozIn1Fe4cHnB7Z9erNCJROuD2aMponmGk9s+iFJTC063QARhDnuWe523hcG+f2lqwvt+r3fW889FsTqeVoNotWlpRZqWvOitJEGiEVqxtrHEwHZNGMavtFK3UkZDNeD5nOMtZSWNOra9CZZgVBXnuKTS1MYyLkoMvPsXKygb3vOVR5J1XcJ0lRBC90bfxGzqMNVx+4XmU8QkQpb0ylVT6SGEzabeI0wS0a6g0gBO+J0hpjKk8199aTF0QBJrQ+OtUmxqpJMdPnGBjc5leb4tWbwXdOQ2VQMUht5//YxJq0qhF2u4wufU5qusVW+1t1DMWNdzj0u4SoV6CaoxxLYxLKCpNcf0KVXZAq3eKfPcSonKojQuE8SrT/i79vcuI9hqHO9eZFhWzStHt9ljd2OLW9Ss8bN6NlL7HDgRONZk6sahIiUYp0qKFIpIhla0p8YJNSkoiArBQiAonHMVsRl2W0IIgDAnjEGNrhDBfuYmJu3uVEgvDYP87J0FYh3EOiaOoC/L5/E1F86uqivF4zOl772V9fdmrkwWxp1FWGSdOnOJd8p3cvHGLfn/A8RNb9Hqr9DbWSVsh08mMEydOopRAypAiz4mThMFgSFWVOGeRylKWJbNpzrGNbS5fvsS0mJLEbayriCKvNLm5uUlRlKytbjIaTdBaEamA2XiCDjUXl16iv3uTW7cvIWXAfJ75fpT1VS6cP8ex7WMkcYu8qHFOMR9NuHj5ZQaDPvMsY8/sUhZzDif7FOTEScqxzW2iYyl3dnaJOrC8tYUoBaEOub13k7e9/WGSuM2dnWPs7va5fPkiN25e5uBwl97yOiezmpMnT3qwkHZYTWKGwxGdOGWgA9ZXe1w4+zBCwTMvPEdf77K8tgJKYIVgbXUVab34lJCNUJcCIS1KKaLojV+ruks9NrdOcHU6ph2G5GXB88+/QBhGRHFE2noCgaN/sMvO/g7ihecJA698ZxtPUtEoZTtrKBqxm+s3ryKloixznHHc2d/B2hrVSIWb+q5okRA0SUAf+VlrKMviiBXlzN2Y1DnXJFUUOEdd1VjXxz+vXiNBCHj5xS8ThJ5Z5ttSJEprtPaeZAiJQ1BXRcPUcmB9kt9UnjItG7Ar8P+2TcvPl575Elp7sCRV01+uPO0qilN0w8owVcl0PAapuHblik831BWD/gEO3wYyn0yojcPpBW4RuEAya/rJTO3XOhmFJOGaTxQZsNMZVW0oiqmvRFnHfJ7THwzobRznR//bnyRJXtu8/mv0TC36o4QHAEp7gw2gif4B70MVAAESrGA97tA3hk/e2WEgvZjErrN8fDrjc/MxPR3SmyvyuuKgthTDA5aimD8c95EoIiVJleJONmMqFImpCLTGKIFBkTdARRqBEZKhw5+bADCN2rk/TwtUCJ7LMwY2I2JMlPW5Np4SxxHaOD5zMGe3NOTSYZFgfEboy8Wca0XOk7MxSkhuFgWZkF47XwlKoIVAS9F4ZDQ0vkUWbuERhWuaJJvMnvPZFOcsFu8+7vAO1FbYht7HqwLwRc9V09uz4K0vNpmGR3z3G3CVRSjtX+vuVrDAY7w3c875iNooBEmSkKYpVeWbeRcLpmt4tK8efytAQYiG4erorXT5Jz/9OA9/8nn+2T/7HS7e6vN7k31+W+fI3jqy1SZebiFcj/vOP8DP/OgjvO/CcbR+7X6pxXu0Hvsg+XSG05r2xXdy/HOfxJ07i/prbw7uaP59LcPiv0sjbLWJez3Gkz3SpWVG/T7ldMza8hLT+Yw4DDm+tUF/NCYrPTUgL0u0VKgkwlU1QslG1EXTbadsb/RItcLWNXv7h4ShZqc/YDgdEwURo2zG/rDPoKyoXUSgFIFSaBkSRiFRHBMGAa1Oi2JeEFqYZiXG1DgVEIRetlsphQ5CwkBR1A6hFSQhMlDUWYkMFO12CyEcOgobarNkpd2m024hpSAONP3xnINxRmUED57cZmu1S5VXjY9ZQFUawiAiCEs0cPXZL9FZ26CXtDHTIfQ2v+KZ/KYezjEfj7h9/TKlLbFIhPGCAqapOLTaKe122wspKIlxNVb6pqFAa68yVxUNZdvgjKet61BT5QXZcEhx6ybXb1xm52VNGCuWN85gsz8gDRM2Hvg2giBlOLzJjVsvsL56L7NRTsCcOlpiaf0E1XSfUHfYufVlynkfc+0KIl4nm+6hRUq7E3PnIGe28zybJy8wyV5kb+8m1pX0VtYZHA58w3ks6axskWcZ2hl2rl/zPctKN/k5AYH3eNIyaMCNZz0IqX3yrfFsXCT8XKMMpoSksjW1qRn3DymyGW55GR1qolYL6yTWLfoDwMcRcJRJRGJNs08r7jqkOEEtHLI2FLPpUQLxzTCMMZTznHZ3FaU0rbSDQKMD7dUd2xVSpqyvr+PXZNckRv3evba2ghSyaQdodhYHG5srR3RxpWTzvAm0Vtz/0H1NUkQdsVwWe+GiSmZto9bWtAYopXjh0vMMhgPq2mCc5sKjDwM1Ozu7PPn0l/jSFy/7Oex85VBJiVMZxjjSpEueZ9za26XTabO22uHM2dOcuu8kSmo27lmhqkp0oKkKR5yEHDuzhbFehMTat2KNZDabc3hw0DxbvqdrfaNHK2phmz7zsiyJopDT50/hnEXLiDhq8dBDF5gWY+b5DCEkSdyirh2B1oRRApRIJY6oyGEYHNH939ghcCLncHBIHKToIPAqfHlOnucMBoO7KsU+S0OGByDGWt9TKD0AWtxPkRdNX3ejPm0tWdGsQY1QhFRH/SEI1xjmChBKNeqIxvfPO68mvfA+lVId9fcjJFVZI6Q3fnceAeFwVLXF2Lx5Tn3Rop5n0PT/18Z6qrC1PtHofNHFGOvbMurKg5yFJxa+kiikOLIVUFIQhv58tAoa0S7VqGADzjZz1qFU4AXbmnYZY2wjRCKoqrphEfi13beHlP68GoXQRT2oMh4cWmMxdYWzXvHbOIMSiriV8n0/8CG2j99z5BH61cbXEOVvMlSu4QTUNVA3vDO8T5S1CKmOFlqEoyMkJzsxn9ybYYOIxaIyxTI1gl1TQmFwQmCdxEnFTl40a61FVg4r8fUT65CVhdJQK+3V1sWimdW/n2jOz7NSFouU/9BOOJwSDI1hWFikA5lXGKEQRempDwtCuG2k1RE4AZVVHGDpV7UHOlodTVT/vl7RXbGoSjUWWc7Loy9mtnPe64VFJhAvCesfHC+4IBZg51UAydP/HAtPJduIdtCcowdoiyqYbSpX4mhTipMUqxR3u4ft4tBv6qDo1RS9BTjwgYtfkBYLUZ7nzYLxVz/L19M79dVGA09I04THPvAWbDTn53/pV3npuZcwpk2ahWgTU68YHnzkOP/Tj76NDz5yjOhV6oOvfWxBtLrGyod/kPmzX8a994O0V1a9d1pDYfRE0L96jFd/Rmst+XxOXRQk7TY6DL8lldj+U0bUSkh66wyvvUSUtti5fpn15Q7D6ZhZnnP/8dNsra8xr2o205TlbhtlLDoMEJ0EURloR6AlMpOcu/ckcagospLJLKMVRzgcN3f3mczn9MdjhrMZpQHjJGHoiLRES0UriVhZXmJ1eYnVtR7jyRyMozCG2weHBCqgt7SCs4Zbe/ukrTZJKyVMYko3bUyZJShP3y2dY225QzbLiOOY0WyOxdLutokS7yUXpxHT/YpRVnDfsQ0eOH2SQFqyqmaazb3CX1GBkLTiBBckRIGv3nXX1xH925ju6tGG9s0yXuvZd86xd/Mm08EB02xMXpXU5YRwyTdyt1tt0rTV0IUEde3XTtFIz9uqIi/mfmPGZ3FNWVI7ixOW2pbM5jOsdGT5hMIplsJVYqXo9GLy2nLn2T8jm1ynEoJOd5t5BgmaiJC1pZOIeJ10qWZt6yxSZohJl3j1BGHS4/LLM1q9+7l96xpRPibp3ENpY3YvvcB8toM1AklCkc+YTmaUhJTzMbNpiemkjPZ2caZChFGDaxwGmFODMajGjsPL2yocPou9kEpaaEc4HBIo8IHcdDakLDJM7b/XccjUVZiGtr4IQryylw8gFwbILBKYqiG+S+ntQhzsXrlOlefItNXsnG/sHHTWEgUhUayI4xCtG2NU66+dagJXD4zuUgEX/66q6kjVdUFJq+v6aB9zzh3ZZyy+LuS/i6LwxqfKx1ReUlohhUbJGiEFgY5QKsBaQ56VrK+eZXN1ifWtNd77vvfwZ3/2x7zw0ovsDkZURc1sPMFZRxQn5GXO+uoqp07czz/80R8hig2f/MSfMZyMGQ4HSCkIw9CDNSfRQYJSiiSWOBxBuHQUTHuwp1nfWOXkPceAxg6GJgFh/fdFXZC69EjMY2FiX5Y1LZmSivgIHDb1DKyRTQK6JAw1WmvyPD8SqnjDhzN02jFJJ+G5L7+EqWto2j0coOQiUd6sqcJXg5Vc9LV7sCBlkwhvQIGU0leEGlsBB01rx6IA4/tnRQOqPQBp5pqUPmZtYlvb9I4cxZ3NMRrCLwug7ysTTSQr/PO56PV3jZ2Qr3y5pkUFcPVRT581FpxpzIu9noFr5oJPBDRgCIETGqlCX71q4hYhFFIFaBWilERpDxBdM8d8pc2ftzWeqrwQKFk8l8Z4iqE1ta+YNcI6Hpv69W7RSiOET5iFYYDSmrW1dc5fuMA7v+3bUOr1LUK+BphaqO7RrKIL0PGqC/QqCW9n/AmG0nKhnRLuDykb8NHckwZAcbSQ+uvgBSdcQ6WwR9Q1D5CMAisl0vmJZpTwF8P5h2sxxKv+71hMjIVXhgA0znklPyccTihQupk2/sbKBoi5pl/MobESkK5xcjY4uQBzzabQLIB2QdtbZJfsglzXTDiz8M7yP1k0+yLu9k35htam96opwRpflWw8OQC7OKYD16DxJnsocLhGva+al0eS736yiLv8wTd1bYqjatT+/j5nzpzh4OCAw8NDnn32WXZ3d3HO8cILL7C6ukocx3/l778RYOov/71orl8QBDz+3v+C/+vX1vmNf/9pnrq8j61itrZX+fZ3nuW/fPv93Le1TKAXG8DXHlJIkuUVone/D/ft72Ly7DPc+d9+nckrL9F75FEk8jUPZZ2jrkouffqTfOr//U1G04J7Hn2I7/xHP8baseNf1zX4Zh86Tjj5wIPkl55GBoLdVy5xdnODyXSCUoI4DLAYKlPTW+oSRRotNUE7xkwzVK8DWkCkEaUlTROsNewdDAgDRbAIivZ8RTkJEsJuSO0clbHMioqqBqUcSRRxcmuT45vrYB1JO0WpgFs3drCRZiYU89mcreUuSE85DEJNVdYkrYQoiQCLmxXMJnNWu2167RZh6PtLwzBgSSa04pBZXoC1lEXJ4XSGDgIePLnd+FoVZEXOrFECm5cVRVlirSDUgafQUNG/fpX1tS2qrTPI9KvbD3wzjUUl6eqliwhjyOdznFO0W8skcUKn2yFqDHud8wIDz79GEwAAIABJREFUUnppY6Ul1rgmmPF0P+9TCKbO0UJRY7HGYJ3kcFax0l5FhwE7hwPy6SW2TpzCSoe0JZVYxgCzOiLbv0M78Gqghy9doay/jMsqwsuXiOScQMYkJmM8eIH2+mkG4zH56Cq5anPy/m/j2uWXSNttpNhgNp8zGfTJ65zuxgmkUAilGc/2SNttJmVOkWfErTY4mA767Fy7ynRRobD13UqQcOAkYiEW0RSUhIR5bZCAkQ7nJKP5lPFgwMax00yGI6b9AVoKqK3fb5UP5Ky9W5ERTVBgnc/ACwdKiSbOcOR1yZ/87u/z7g9/P/c++hYkkjc8VhYCdKPghyAINJ12gtYxSisWlmxa+yBfKd1EaT7Qy/P8CDx5sGSo6+oITFjbCEuh0dqDsqBRc00SD17CIEIpr/q7iC/81uRNpoWAosgIAk0Q1Dz0yEP8wN/7HnqrK/QP9/nEn3yKosoZD4ZMJiOcc+hZhBBwqBTnzqzw+OPvZX1jiUff+gi/+Vu/xaVLl1ha6rG9dRyHJc+zo88g8KBwYUZvjL/Hjpq6Lo/EOhaJPSkCVOQb8COiVwFQfxxjDK0WR7LnRz3RTiCkom48Go0NjsBTEAReKvxN0DMFjpX1bR688DBxkrJ75zbDwSG29hY6zvoeOOPDN6ypqRxUtm5AjY9aF6UTH4o28V4T+YtFbr4JUVxT97CLny0AlhRHMeDdsM8n+j3oOipmfUUi/yh+ao6/qIrhQMlF/dr4+df05x/F0LJ5TRPzC0mTTBGvYlDRzAsfP1sHNSXWzhtw5C+BcQJTCQwah2r6O6Wfc24BxEA0FSthaxaxsWtAp9KCMNAE7YQ07RBEEVIHpK0uSZKitcZYi9IBaSul1ekShRFaSVqJIko6HDt++msC9dfvmcIinK944DydD1s33lMWrGlOWDWoe/Fay7oOSa1gZmvkq2llHiAjm34fq0ST7fIoHBpFPr+Oe0BlQS2ASAM2/CtfO1j+CgJYg7gXE9IJgRNeDn3xag9CHKJR1/MXQHgvYdFk4oz/uVXN7xvlwNpBXtfNmmkRTmFcxYLwJxsXaOP8BD4CT9b6z9jMHtdk/IRrVJCE85Um546yCdY5T71wi74nP0mt86pcygpcAEZAWeRYYxt6oC/zgkf1b/yu9NXHYsE9ceIEKysr/PIv/zLf9V3fxRNPPIFSitt3bvOTP/mPMcZy9epVfuEXfoE0Tf/KRP+bAqm//Hd15auvOvTywYuhpORtDz3Ag+fuZTSdY5wgjRRpFBEG3pdGfMUK9fqfefFVAk5K2g89wvKHH2N86T/QOneWOOnyWh/JWsvul5/h0z//TznYq5gnazz1wssIa/jwz/88YXiXKvitpMz21xlKa46dv8D+kz2m0yndNG3otrC21EU2/UJlbejGCXEU4QK/YY/7Q1a6LRwaNyuopgXVLGM+m2JtTSAFdWUZDAccX1kj2NAMRxPuDIZcO9wnrwpqK4iijgcpcUoa+sb0II2QCObDGcMs5x3/4H3oUPHF33yC/nhCGicIKSnKiqI0RHHk18R5halqQqVI221acchonmGdYyXtEMrG18ZYbF0zLwqG0wm9dovNtWX2DgcESlGamrWVZfK8ZDzL/GYmBcIa9vuHnDi2Rd7fozzYQU4OsUkH9U08bxbP9Xw24epzX0CUGVhJnC7TWzvFyuo2nW6PpN1FBVHz/Pr+oAVFxrq6oVlpnKt9csxaMDnSKULp51VVZUglyJ1GlAaBIatnjIY36a1sE7c3cGmXeVWwdPx+7M1rOOcobEGZ5/R3b4AMCQ6v4OopYdRlZeMcg0GGmF6i117GyRZSaW7duIhUNavHT7N/5wonTpxhZe1e9m4+RWIqxrXmcDyiKsfMq5JZaRn2+3RX1sAJ9q/doH/lBk4qhF3Qx+1RdhwkTizsOPyeI4UkbAJ4i8YhGB4OeOEzT3Hu4bcxPxgwv7lPYS1OgbV3E5y22YuNkkcZca/V5FB4YQopmk23rpju7PPy009yz0PnETp+w7ctKaWvFochrVaLJImJwgQlA+I0xrmKoqhwTjJtxDOc9WCqrr1fj++pVPjAs9lThCDQAq0DpAhAgNaCKA4JtG6YMHelqax1d4GKNfiQUoGjMTMtCMKAvBijopQ//dMvsLd7izu3XmE6HDHJZ00lscQhaLW6tLptpNbc3n2eX/21XyeOU06cPAEyIElSnBXM5xnz+czblVjb9A36GAQBQaBQMmgCeYWUHlhp5Y3PhfCfMYoClBZHZrsCb8RpTE1R5E3VwR49t8YYnAVjSmpTUhTFkbGvEIKqqo5A2xs9lI44cfosYRCyvLZJWRTY2vdY1sZQlf45n80nlEVBXZUUeUZR5NRlhrUl1pa4ugEGDZXPS4o39D8HUmlANFZDPsuxEJJxi8qLa0CFUNz1RVP+v6bSd1QVxSCFV6ddVHsW6yCL2HxBuwOcrUCqhoXl0/1SieY+K5RQSKU8WH7VMX110vqKUVVi64raeLpwXRtfYaoNlan8/HQeZJqGfudXh2ZNac5LStX0b8UEQYQOQqIkJW11abWXSdptup1VWu0l4labKI6I4pRAh03fsU/IOwzO1pTZnOlkzGi4z2SSo4PUv+vrrD+vC6asqVGNmSxSeZpfU43y8uZe5945S2kKhPV9LBZB21keDgUD4SGyWRRFELgm4Ad7BIk9wPFzwjZZrAVAFzicNLgjfVaJa3qLFrfnK+tSd8HbEdgWd3/mnPQ0Bim8t5WzPoh1riEJNii6AXM+CSUQpjl/2WQLhCOVfrKOqVFONMIXDeWuMVyV0oMZ60AY0SghNc7vxleoXAMowfkJKD010DaUNo/Am4XFLUqVdye6acDpAnDW1vo+M3w21jbeIZ5Gcdcw+M02FmBqfX2dn/mZn+Gf/y//nH/x6/+C3vIyP/dzP8f29ja/8Ru/wXg85iMf+Qg/9EM/dLSofqPGguc+vHaFl37/31JOptzznvdyz3vfh5CS0c3r7D39ebqnTrP+6FvohpL+Cy8yrWva73ynX1z+mkDqtUYQRfS+83FufeH/YO/SX7B1//sJgsiX0pteugXfvZhNOPh/Psr2tVdoxyc4LDP28wG3Pvtpyvn/gA7Cr+NMvvnH8QuPMD7/KCLP2OwtUxbeTFGoABloytqStlKKym9y0oaodurpDFmB1JLZtOT23iE2z1nSijsHh/SHY2b5nDPbxzi2tY4ta/b7I8raEAQRezO/Zmm8iImQPpsWxhGyk2Iry+Vbl9l81xmWHl4GAY98+FGe+d2nCbQmSROUVAgsnTTBWYfJcoSAdhKjhMMpTWksURwRaIkQiqKqKYqSuqrY7Y+ZZCUP3nuaqijJ5gWFltjmmZmXnl4dhjErScJ+f0gYBUxmGW2l6N+4xsa9u7B+D38pRfVNN4ypufzSi/Tv7DCcTwm6q3TXT9JdPoFMezgVEUYJSntlKinFq561JlsLCCUJZeQNnZ0BV2NtjXWGqsyZTMbk2YzZbEK306alFZHW5C7ClLvUekwSd5hOhqSqRi9DXcwos5ze9nGSAHq9VVZ6XUorWV5aRtmMqpxiq4LllXsIeyfRQkA1JQ4tmZE8eG6LpfUtirLNw+faBFXFODrO7asvs3v7OkK2kKrD7s4OJ86eRaGYDIdUZYmwlhjlk5eNKu6CWmxx1MIB2sdsTV+CXCjGWsjLjCtPP0P9D0vyLMNWHmy6RRbbLa6hz4rHzs8/2QThUoDCgw4/532CcFplfOlTn+WxH/6vCbrJG06oWBjKp2nK8vISSitkk6gsy3mTJJU+0y01YhErOEUYJiRJ0oD0ECEgDMKGfWIWb3AU1/hg1nvcOGwDJjyNzlP8XPP+itpYpPR0OC00At+HcvPGdT76rz+KAGbjAVo7xqNDRvm8oVNZcB7Y1cbQThIGo10+9rHfwTnJiXvOIENNJwnQWpHnc2pTE2gvfW+1vUs1kw6tFWEQNwICCrBIKbBWHkVrVVVTlCWydkeVJ2uFp8yakrIqj653Xdd/5fovqnivTkIGQYBSyvsAWvuGVqiUCpC6TRgpTp88zjzLPEho+pQ8wLFUdUldllhbU+Y5dVVQ1zl1s35buzCGdg190gvhiKZSZV0jjS8XVfdFzRdPLXQQhqEHIYuKcFMFwjnC0AOJu7RMdbcvr6kUCimP4vaFaI1rAJoUXkTCGA9ilfSKs4uqlpLKV/TtIqFPc3yfWKDRGTDWGwbb5rqYuqKuyqa/ylCbyotimJpGThyHB3FSKnTgKXk6jAiCiDhOUEFIEHi/tiiM0VqhlEapAB3o5jmrMVVBVTpsqXDWUZuK+XzKZDJhPs8QImBp6QRR1PqaMd3rgimxKDWKuikdLmh/nkfthPFNWlZQ25pcOEyaUHQ6bMbb/Mw9p3EnTxBubmGb5rgFx9EDBLsgq3kQY5qGTfyC7YzF1gabZeTjATIKUPH/T957BduWnPd9v+5eeeeTz7lpbpp7JxITEDhgAAiCAQp0SSWblCwVqXKxyuUqP7jKVbIfXH70i4vWg1mugsUiZdolmaQkWwRoQAgMAEhgMBgMJt+ZOzffk8/Oe8Xu9kOvvc+ZETAAgzVDox9mzj1hh7V6d/f3/VOC8H1E7fghmIf81oWPmN/sxXcW/7V1EjMWV4zUh1FbOW2KKQrK6Rg8j7jdQQYBePVNq/FKUT+HqTsiykJTSAJcR01LAVZidMX4rdvowYigEZINRxSjETbPHdJm64R4AcrW1Ib6cWXNl53fuGMR6/Gd0fMJXU9OU9MxNRapy1pkLKmsQdaOgfOU8L/MIf//y3F83xzE/8lPfpJHHnmE+/fv01vqcf6B83iex9NPP43WekF7OPn3J1GXk4/3vZ7ve43x/i7P/y+/zt43/oxRmjJ57RV6ly7ht9u88pu/yf6z32DjIx8hOX2KF/+33+bul/8dnpJ84p/+Ot3z509siH/+4ephS9BYJ1h+kFe/9Bu8/s3n6Jx6mNMPPsLaqQso5VGVObPtHcaf/b/ofO73aLZaTIKY7dkBcrpDIK5wUrvnHvv9bYv/Vz8EvbMXOPsjz5C9+jU21zcYDkaUpct5G08ypK8o85z2xhpYixRgS8fHN9ZSzgp832N/OKYZeGz3B4yKkomB3vIqrW6XUVExGozILKB8Yi9iqWUZZoBSJHHkRK3GYmuh+Z3Xb2LXE9Z/8hTCd7tk+6keD96/xNHLO3SaCYHvEwXuIGOxKN9jPJqQpznLvRaZ0c4JUFdUxuIpS6XdGjdLU+7uH9Jttzi91GN/MHamAbqk0oa9dMisyNzhWUq31EvJSrdLGAWOCnjnFr29bbxzGcTN9/he/gVHPd2LIuOlr32FssjICk1vdZkgbFPh41lLFPpEUYhSAs9jQVMBgbASbSxCKrxAUZU5gR9iygxsSWUL1+SqSrLpmNBTNRWlpL15iVhGJJ1VOnJCVQzodE9z9vwVku4GSXwBzy8pMwE6YHNrj+7mZVbXTlNlY6SEOG4wy0dkg30iL6KzdY5CBORFSUPm7N54DmSFp3OCZsR4FuH5AUsrqwSy4OyVD1BVAW9ev8bO3XtOs4Chv7uLNu6wLoUzlfBqOp0wYKWgkmCkxdMaWVPyqYvM0mhSSrSG3Vu3yMqMyWCEsoKe79daIn9BT3JOiBW+9NGmxFF/5jfJAgqhLQhLKSSV0dy/dp3RYETU7v6l1tW/iuF5Hs1mk6IoSGuXtZMH+4VRy7xIrItGazW6tIvGX2kLlJLkxWzx2O6wOT/cSqw1C+RqTnkT0qLmRX5Nx1JKobzj53dbojsZTfv7HI1T4kZEu9Ok2WhyuLNLnucuE61GyQSCKsvJfR9bZcyGY3pLKwwGA5qdFjNTIBVEcUicRMwzNJ2xgMu7O6503bnOUftwGVxl9Y792eJ8E473I6ksQvr4tcbM81RdaNVa74WO5lhfVVXV4u+DIKDf77uD/XtYTAkh2Tz1IC+/8FXasc/q+hp+kDiwQGuqsqQqS8rKI0shTSuMZxFC4QeJM9nyfYQwi0Z6pau6oHCGDvNrKaRavF/fd1lKWhukrLVW9d4vpaz9DeQCbXLFSE2vtGCFczad521K6R3/vAYyhMDJXEyNltUFhq7msQnH6I3AQ4qa2icdrdMxrUxdNNV1RV1Qa125VcBaMMbNGWp9mDWYWgMl5VwXJglCnygM68Ld6fSCMMLzQyyu2Jrrnyzy2GRigTIV6LIkTXOqqqzdWaEsLUIEtNpLbG6ddVlm32fteddiSpv6ID4nMVoN2mK1xNgMhKECRu2E9OxFzINXiC5ewk9iJv0RYZnTeeQh/FbHUdpKTVVWWCkIw4BGkqCkJMsytNEkUYL03EsS1hU/VVmSTqdMxmM2zpxGKA8jQNVZVzVA5D5w9vjQ6ARuevHvera44snaRSFljMZUBmMqyqJgOp6SdDosra5SVhWmKrBW194NrqiZFyVaO3cUJVwCdV5kaAAtSGcT9MU7LLUabJ49Tf/ufaZ37pDeuMX41h1G9+/jTXOsdKiYqm+8qCeXNKI+CLtFxNRW79TdvXmBWNUdrblWy1qNNpYqLyitocK4a8V8qXObln1/1lPAnEvrFojTp09z+vTpt/38pEbqpEHFyX+fXIC/33NVRcGs36ccj7Fa4zebZOkMcfoM3Shm+IV/h/B8hHKF9Xj/ACEk/ddf5/X//bcZ3r3DYDhifWMd6Xtz7PkvSaWUSOnhhV1mR9e4+a07jPUfsrG1wgc+/ilWT62T3XoB/eVrxIUg3FpHbFwgbm/if+F3kSak91M/Q9ho1J3TH6YC6sQQ4IcBssxYSWJ0qRmOZ6R5jlIeUeSTVxVKSA4P+mz0ukghyPPSUZI86bQLvqSXBGTTnDt7hzTjhMvdFU6vr1BVFTuHA/b6A24fDbkxzJgWmgc6TZZagqyc0W01WOt2HAW0Kqlyn1t7hzz4dx9DNKldUy0iFCRX29x5+U493yBIElASYTRId4AxAqySeJFHWJb4lVsDKg1VVVKUJUfjGVmheeiBLXzlMRpOWGq1yPMcz1P0p1PGsxzfC0gi0JXGkx5pWeBHIUL6XHvzJvHWK1x89CN/bYupOQtg79597ly7Rpqn+CpwDIG6gdVMErcfKYXve8y1wmbOMuC4qaV1VUdNuE4qRiOUQBiJFJbzZ8+Qjfq0Wz02Tm3x4OMfxFMxkZpgyoKj/TvEccTqmSv40RLT4Q7LG6t4FvxGh0lWIiqLKjWtToO81JTjQ2w5IA4KsBnD+9+mufUY+ug2O4e38Tot+nu7HGzv4nkx4eoFJkGT2f0XuX/zGmsXH6csLMV0h51bdlFMDfb2CbWlKT0SK1HCc8UUAqEEuWdRKw1E6CGGKeGocjT0em0rhcazgpyC4fCILJ0ym06RVhDgUQiNqGk6tt6nBc4paz7mx3B3yHJMEIHb46S1jHeP2L97n/XT5+C4x/ieDGstr732GlHUIo6O6eXzYqeqqrflUC3Mk6xx5gD178s6vkRKiSRE+YL5+X9eQBVlsahPHBLl9rWqdHMQod9WoHietyjWjDG02y6HypgCz28wm81I4piw3SQJPRKvQRh4BEGAr0Kkp5CBz3RsSKuKpjXYvKCc5QRNH2sNR0dHi+LxpBZqbqrhLpJACA+p3BlaoJAinJ+bF4ViUaRok7/tPThzCUcZ0yZ/27U/GSB+8v/OHAem0ymz2ew93+ukVHQ6a3z4o3+DL/z+b3Hrzg1ajTbKV3XDoi6E6xzSMAzohF0XwVDjwUHg4wURUgbHiK6USD9caBeVVPhBBNTGHcrlIRpbLQrtY4pebWhmbR314K6bRdQW5DVTQ9QlgXDXdzFnhXLNe5wmfw5OSCmOcRZ7EhqRNT5QuxDU4ICjF5qaiigospTZeEjc6lBVpSuKrKTSFVpXlHnmwnehLtqtM+Wypo5BciYYrj1ZUxqlY4KAdWhfWZJnOWVRMJlOGY/HZFnBdDIim06pygKtoT+Y0F5aZn1jk1Z3mU6vTbvdZHltE+UF3/e+vzvNz8y1UdQ238adE+sw2MKPGD91FfmpT9G+cgUZBIx3Dth9/VVubN9me5STXbvhig+j3Y3WGm0Ny0tLXL3yICtLS2RpyksvvcTq2hqPPvkkreVllFAIaTF+gI00cRQQddqYqi6GpFhAhyCQNeo0p2KwuGHzjpdYdFPmsLQ1zkTDecobVFWgk5io2SDsNPGyAl3F6DnMqo27WdYs4OS1jRUODva59tZ1xoMBWmtKW1FmBXtHfaSUfGpzi9UHH8QuLcG5s6jphOTObbb/+GtUt+7hWQuiQhmFEm7xEQK8uYPW/GxeF1PYOT1SHZeK9QIlLFRWk44m6GboOs6OPMvcXsPxad9flJ2TxdDcEWixOP8Af/tOROq7ff3dnm94/z5v/O7/Sf/55ykmIzAGFTdYfeYZzn/0o7z2z36DpThi6QNPYqREBQFhr0txRzB86012r72KpxQtqVAIptvbtE6d/p77/fd6PW8v+uq7ZAw6u0dnSbOahnBg0OO7XP/apykfvcyZSx+j+aufxO9tUd2/w+zf/ivscETzyR/l4oMPsf5L/2lN5WAxh36oNFNz2nA2Jc4nBJ7LEhKeIi8LIiloJjH3b98hjJostdroUuPVQuFGu4EfOtpy1Z/gG0vYSFBnTrnOXKGRBpIwpNNpc2vvkDf6OS+NLTmCXJR8aC2hHbeprGGp26bViJF+iJbwwf/sp4muRAjP1lRiDcKj+YEOD0VPUn7pHiqM6nUNrC+hVERJRFR/NmxlyUtNt92k0hXD4ZQ0nXE0STmczDBIlrsdRrMUISSFce59ie9TasOs0CS2orPUY5TmBIFrGgRxwGg4YZTNeP3lFzl7dIhc2nzPkYG/2BBUuuTFr/8ZRTZlMhmSJEto62ONT6PZodHpESWNWuwvmfvXKeXeb5G7w6ynXOh5YaAqNUWRYYQk6Swz7h9RZQVlOqTT9giDHF9lWJty/9Zb2HKP3qmrlDJBzzQHr75A6DWQPgzGY3Zuvs7pS08g/Cb3XvoD8tGEqLOBn3QY33mdqNXGWk1V5URhG6VeYTYeUJmcuLuJbHSIW6eYDHfZfvVzCG1Y2bzI/o3XyQuQUYdWw+POvbvossQPAvKicAW7FQT4dRlV7yvCgKdorazRXOkwuLONnuwTGremWMAHAuFR2gI9zSgnU9cIlYJYRQ5lms+Z+oAnhQuvPzmkcNR7U7MshFRYW4FwHewydxlM8wbjezWMMdy9e4/AT1hdXaItmgu3vrnr3BwVObl/zRGk+Zj/zKEHFWVp0FosKFfvfLz5fqiUwvPAGEfNe+daPi9yjDHEcYT161xJAXGcEAYJP/b0x1BeTOhFhJFPGAYUhXM8K0zBYNzn9OomOzv3KezcUViSJMkCifPmTW8hFkXc8WuZ25XPbdxlbbThNEDGlM6MQRy/17nWyWh3ELccI05zXdX8url/gxQexkBVOtvtLMvI85yqqt7TvCkh3HlsdfMCZx94iGe/8v+Qt6d0Ox2CKEGGHtIKdFkSBhGNxhLNdocgiAiDBD+IkEo5ZEUpdFm4z0BZ0D88RHoey6sbeEFEnDScpb0x5HlKluW02x1HZWPeZDaLz53gWOKxOImIYxe8t0ln7NypW1DmKV4QMBkOKIvcsTekoNvbQHnONfhob4fD3XtsnL1Id2mlbiYvypy6DyIWdD4sVGXOm0cv0GouO3q15xE0Wo5AZit2rr9Jc2mZVm+59hawjIcD7t+6xgOXryJkUMcS6bqYc2y6sijrs46lKAtm0wnDwRHaBhSVwIqCw70jmp01ljc28f0GL73wEnEj5PLVDwCCRqOBEB7tzkpdnL37+D7IVIU1lVON2tr5Q1QYI5is9Mg+/mO0f/5v4G1skvaHbL/2Jnu3btK/cZedYZ+v371JlpeOqyhlbZvo4Dqs5eVXXubhqw/hS8mNN94gRPHNL/0JaxfO0llZIYojx/nUhiiMKLJqMRGoqSxzON3MER0xL5hqCFIcU/7m02c+oayo31ptCoEWSCtdV6xGoLQwVCdsFo1xPOXtvR2MMdzbvs/O/XukWUpRleiiYjqbcfPuHb7z0kusd3v86NNPc+nhqwStJju3JVr6BBdiNsOYa7//WWa3bhMJ8KXClwolnBDQt7UAkGMhoFigHiDmDouL6Wpre/Zj04rK2tprx020OenrfQ1NfZfxXZ31vsvX7xzf62cWyCZjXv7nv8XeH34RYQ3e0gqz0QivP+D2//1vePVLXyIaDpBSsPO1r7Dy0MM0f+rj+M0WKIUWgp10yul2jwuf/Dku/b3/mObpM0ghvuvzLvo2WpNNJ4AkbMR4yvseRY4m7hxx/gPLxN2Y6EafdNqns77Fg8/85yxt/ghK1Rv56hrxAxfI7t5BJAnxxiZenHzXXIT3unP3H3IIoBz2McWM0hhKXdFuxAwDn26rgfRcw6KVhCjl4gQwGsoKr5W4ZlJlEAoCrckMJH6ALxUycg59ALKq6CYJxggi4VoVmTYURcXacstpQpQkSWIIfKTW0J8hojVQOVACOS63D6avHOKlObbZQoQ+lAUID50XCCmImzFgmY0mxFHghMFGkeYFozRnnOUMZjmdZoIvJYf9Ic0kdmwLoTjsD5nMUspKu43cD4gNlFWJwRL4HuPxhGbgs7e9zWT7LuH5h2sns78+wwIIy3B/hze+9Q0meR+ny/FQfoQfJjRaXRqtLlGU1PoOZ3Ou6o63rukxbp82rrNrLWXlNvEgjBBRi+loRJGmzKYzslSxvtZh594Rd27+Po0kRAjDvRt3iFYu0ut2ETZgdPgmR/vXWF5/iHyyTZZZeqtn2X/rBlk6xvaHbJ25zEwEBFGL6XjI0up5+vsHjIcHJHGDwWiCndzg1LnHuH/r22xdvgJhg/Roj37/kHh5i9HwEDkeIMsWw+GQ6XRMN1hxkR6eB7mlsiXSOnRtTq3JqorD2/exO4eUkzGrtsSnRg8dSuUcAAAgAElEQVTkCVo+CllZqqKiudzDhj6BF1DqfFEEGePo5s6Eyta2yq5rXdrCNfuEU2mhJb6w+Cqgu7bC+plTdRj9ezuO6VUCXVULZ755EXTS4vyd6+wcxQEWhZV7vHk+z3Fm0nxU9XOcZFvMf36y8DppxqC1Jssybty8SaB8Ou3OouATVvHjP/pxlpdWqSoIwgDpCabTCdZoiqLgy1/7Ajt7O67zP5/zJ7Q78/c7f86iKBbI1Nzq2yGRb0eREA6dmwe9hhxHdyzecx1zY9GOyiWONWTz63v8ft3vGm0oypzwSLK9vU2WZTQaf7Vh93+e4ehz4KmY0w88xmsvvECzE7N99zZCKh554mk6vXWSZosoDJBC4PsBXuAcIV3uUsB4OGHn5k2O9vbY291lMBiQzma0ul2E8lleXaXVahKGAXmWs7y6Qm9pib0sW1BG50Wto/5Jh0L6gdN1SWdoopRX379aSyScg6lQyjXdlSSdTNFVxf72PuloSNxo0lvfQPlN93dAOiu4/eY11s9cotQCqyvysiDPM6bjAVVZ1uwwR93Mi5zAD/CSDt/806/y4MOPsrO9zaWHHyGMGgwP97l18yaPb2yiS+uOukJR5hX3b98haXZZ2Trt9MFFga4KimJG4PvESZO40UAqn7IoyMcZk8MBUno8+tgzeHFCOpny3LN/yv7OiLIaUJSGUEsO9vdZWd1EGxcNkTSbxyjfu4zvY0BB7d5noXb6ySLJ4JGL+H/rb7P01IfxGk2qKmf33h1uvfYaab9PoXNm2QzKir39fax1dtJhEKBweiVhLePxmOl0xsNXr+LHEXGrgQJe/Na3WD21ycr6Bs12E88LoCOZTKeI2qp2brd4Uowvlaxdh3CdMzv/XM8Xp7oiN8cFifulGtWinkC1m56VLv15ThnUVYVSikYjcWnSWrNzf5siyykqN3HG4zFvvHmdl155BaUUH/7UR/nARz5C1GqDVDRnM3JjKaTA2zrHA5/6eb7zr3+Pg9u3iaUklCFKSHwl8ZXnFh+pkPVCVJ8OHFyORkq7+ADPzSwwklI6iqQ2pgYW3YWpM84Q4r13vTk53s2Nz1rLzs4Ozz//PI1GgyeffJLmDzjBv+fzAenhEdnuLvHqGuHyKhd+6R/w2he/wOCLn0eVJetnz3L2J/4hyfIKUbdL8/RppOeRrCxzKBxKJYMElEKFMb3LD6L844/Uv1e0CFdIXfvC5/nCb/42ptHkp/7RL/HIj/3E27qYC5QOSR5s0FhbY6OskHKH/V3DxuWfobv+KFI5LcJ8swnaXfyHOjWV4gRN9EQ36ocGlYLFhl7196FIXbBfUdCIY+IgQAlBlWa0kgaekggLs/GERq9FOUsJS401ElOWqEZMq9VgsD9ElxWdOKHbiun3B2Rlxd7REel4xmrscZDlFBaWPGglAZfObbHUbqGsxYt9CAUql+Q3j1DXuwQPthA2BUqs9Zm+PGT/2ZtsLvWcm6rvga6gcrSestIkwpKmGdM0Iw4D0llOmmZYaxilBeNZRlEaNns9jHYBh91Oi2meYbBkhcZXPpGCpU4LrGCp3WKW5xSmZP9oiEVwNEoZlYajO2+xZCosir8u6JStu+pFVfHi179OPjqiSCdEgbPGVX5AmLiA3jD0KXWBwjn4ORc/p+fR1ZydYajynCKdMJlMCKOAVrtJLDeoEPR9jyybETfapEXJJMtYWloh8SSBFORZitLQSUL2bnyHzTOPsHbpA+STAaoydNYvIwX4ZsiZS08xzWdk6ZB8uE+3u8766SvceP7LHL71CnFzmdVLjzAZ7tJauUg+nTLdv4kyltk4JW4ts3P3NqPJmwTtTXzPYzraY6ndQuYVk+GIdncZbS14Tm8itTu4OnaExFqFMjlyMEBiiIXAl6FzvRXzjrPGQ9KQIXHcRgiPpc11/FaD/OiAJGpgK4swYKQLJJU126JSBiUUGke3V8JDSI/KVggcfT4MJafOnyLpdR2j4j1GpqSULC0tYYxCSh/fDwkCf7F+zw/8YRguEJVF8SHU2wwDwNmJz+mj1i6qENfIrn/npAnDQpO10Lw4+tXc+c5iMbVJhZISXzlrfD8I0FXF3e1b/Pa//C1sFVGWmjCOCHyP0ejIWbSrilF6RJrPaLe6UFnXUK9fR1mWCxTJ87xF7pTTvOgFSjVHIcHR0ebMHl2bJpzcG+dIGsDc9MT3fefwjF00yOfXcf7+59fDGENZFkynU0aj0fvC0Q/c9dk69yAXHnoKX1asr51DKWi1GoShR6vhojGU5wGSqqqYTqZMJhNGgxF/8JnP8Pxzz5GmGVmeu4KoRsfB4HkB0lN4niSMIi6cf4ArDz8Ec8MzUzkkXbpYh3lEkOcHJGFCXDvGztE+WfsQ+J6P9DynmaqjFYZHB/zh57/AG6++jBWWOGqwurnF2fPniRtNwHDv5luM+ofI1grLqxuUZc5g0CedTZlNhhRFwWQ8xgpBGEUYPZ8LgsHhPs8+93WkUDz3zT9lZf0Ur774Ip7vczAd4ykfTzla9rjf5+Vvf4sXXn6Jq489RqVLojAmCELKPGc4GNAfHBInCb3eMlGjAUiy3PCVL3+OpPHHKD8im01YW1tFa0V3ZYVHzp2jyAqy0nDYH9DWhtXVNZIfkN7+fbAr62B6ozFYRt0O6Sd+guhnP0W0dQrre7UtI/hBSKUkRVVhPYWMAoo0JU9TtLXMZjPCICAMXBCDqlGW+zs77B/s00gSsqLAE25iTPOMLC9YWl2l0WrWjmQW5XkO+pZycfPnsLIytUgTFh9mx4qzb+NZL7ohxtY8UlNbjJrFoiQcNOWCdesuU5qm3L9/nyzL2NvdpSwKB19r19EZTcfcvHGDl19+hdlsxtNPP81Pf/JnabVaZOmMLM/wk5hkqY0MPfI4J4gUV3/hF3jud36Ho7t3SIR2jjhG4WtF4IV41l0vKSxK1Lkf1qVRiUW3y8GmFou0dZhvZY/fV43MCSOOi8j30Xg35GkymfDpT3+aOI6ZzWa8/vrr/Mqv/Aq+/+4hau+OwFham5s8/U/+G/rX32T/2W/y1r/4P8huvoWH29h6Z85y+W/+rdoW/Xjxbm9uEiQNsv1tWtYgtSbsdWvL0LcXeC6zpZ6TFvL9HV7/H/57ZtcPOQwUnx/vcOEDT9Bod97x2g2DLOM3X834m4mglY9IOg06vY9y8el/gO/H7jqdmNjfjRb53YrUH6aCyhqoBof4SmCURPge2hrajYQkDBnPUnYGAxp5wUZvCWUMRAGekAhjQMLgqE9XW0Rp2Oy0GYym3N/eYdgPKIo62b2qmGUpV1ZbKDSFsVxcanHl7DpnzqzS6HZI9/uIdhNRVtjlDr4pmXz5VZL8IgynSGkog5wX/sVzdEuJHyqUFNg8hTiEowGT6Qwv8NzaVBnKytJo+KSTKUoJiqoiy3JmWU67GXNqY40qL+m1G0glMMJlJiEEnoDVbouldpPQD1yjype8tTvG831GWcH+rMTzFZOd25giQwbvHX3mLzKMsRztb/PKc19D6wyT5+B5aAQyCIgaDaTnUZQlkXKCbteok1hjSadjstmMyaBPnk2pigLKHKUkva01p/ONzzAYDOl21oCQspyRzabMDm4y3G46bZQf0Qodjfvg1rdRKmR8eAtbjdDliMn2G3DYpH36CXbHE4rBAUFrmf2DXcIwQsWaozu32N/bRlQl/iQjavZodld589rz5MMd/LjNhStPcPf+HRpxgp0ekVmnUd56+BlKEZDpEiwc7h+yefYcYdKgoqLTU1SVpKyEo+JXJS79yaOlPCLpcrAyXVBJTWiq2qhCEgiPMPDpbZ0i6fSI2iHLp9cwh/dImgn5rKIqDBixKFIrUZHKgsBzodcKS+Qpd/jDHQBj3xULzWZCEEWOGiTeW9GUUoqtrS3u3tl27nxRQtIIieN4gdRIKZ2r8Qk33izLKCtLmk0RtU36vAhxZw6nnFY1BdKY0mmOhDMWkErUuWcOXXDOa16tiaoQCIegCqd9TP0U3/MdbU76lJUh9H2G5ZD98Q7ptMAKy8O9TbqtNvf2D7i7s41ShmYjoaoqPN8hSH7gNFqe5zl3tDCq6YbHgcSuoCkXSNq86Jl/Pb82J9GqOWVwvm959dlufg3hWCf1zkJuHmg8P68ZY0jTWY3IvNf727EJQ9Jo8/jTz/Bvf/efY0zOAxfO059kiGnJ/d198jwjSzOm4wmj0ZDpbEqRl1SVoT/s01leJioKOp0uzVaLvZ0dZpMxvhBsndpkdXODbm+ppiRLPN8niZN6bpUgcVE62lnpF2VBOptxmO85Awlj8fwamRKCsqqo6sJY16DDdDpld2+fve19JtOUsijwvQn96Yw3r1+nspBOZ1hTEUYRR7/9z3no6kOcPf8AURji+x6NTo+u57O8dqyx83yvdmH0qCrN/s4Oz371a3zrm8+TlQVh4PPYj3yAN159Fa0rJuMRZZ7jBwGtXo/VjU2slSgVYfFIM00YNlnebLKyeZo8S5mMRuTFAM/3EFg++JEPg1KMxjPeeOUlXn7lJc5fvMre7ja3b71FZ6lHu90jjAKajYbLkvS/v14KfhCan64obcVkqUv+i/8JrU/8FKrVJVAeKMeI1GmO8D2aK8vM+n1MkdNqNgl9D6s1een4i3me04gjojB09AI7z0TRFEXJYDRAIIiDkIsXLoAQaOuoOV7tPBMEwSIQz/Nc2BsWh0rp4+Jqbke+mN4naWFzJZWt07jtHMo+/t58EZybVaRZxuuvv8b+3j62rDDWWZRXWlNozTRNuX3nHq++/gbj6ZSN9XWeeOJJHnzwsltgdEUYh+RlTlBnxkgvQEUhYZzwpBX88W98muLoiMAqYunhex4l4EuDEgIlBJ6sC8mFS5tlscfU4l0lQPkO3qyMxltorGoyYI3CvV/HO4ugwWDA0tISv/qrv0qapnz605/m6OiIjY2Nv8SzOAvg/vXrvP7PPk12/y6q1SE4dYbR6GViDFn/yHXbajpC/epobmzht1p4cYOttU2aG5uc+tjHa5FlPYesYb9/yDdefB5dVTzx8GOcXj+FGQy4VAxpxpZXR7ew2w1G27cop10ay6t4Qeg+K1XFN/sHfMdf54n9NtNC8vmbFW3Z4oM/vebewQ9IdXzbu34HjeT/78OaiunRAZ7VhIHrIldFSaENoiwYZyk379/n0umz5GlGHAUwzVwMRG3rnDSbiFLTH4wY5yVYSRTG7B0dkpYlYeCx0mhgjObe0SFnmh7LrRbr3TYXz27RWu6AlC50VxtoxQgFKrdc/7NXOPjSt/CjpnMT1TnntjZZW+lhjSafTQkaMWQZNi+YjKasrvfQVYmpqpo6bWkmEdMsJytK5+gpJA+fO0McKLaHY86sLbkOnu/jeT5B5JHnhnaziS+dhXFRGUZpRugFDKYp2wdHCCnoxAFeOsFmM2h03suz7J97VFXFC1/5Q8rRLrN8iFAaoRTS9wmjmMDzicLA2ekq17TSZcl4OqLf71MMh2A0VZFhjbPnnQz36TR9QiGQhc/gaMxwNKR/cEBejNBVSq/XIyOnEQQ0PEujGdJShvH+PZSuCNun8KOYo71bJEuriGYDS8got5S5JokUs3KAHzXJ0zHD/gFCeGgZ0+qs0Or1GAzu06ZLr9PkaOYKkoOjMfmkjxU+F576OcazMZiS/YN90nTKNKgQwnC4v48SglPnzpNXIUfDlLhRkbQifOMhhdPbVoAXx3Q3VpkOR5TjMb7nIcw8CkTU+7Ri4+o5mqtdvEBx+YkP8MZXvkqhS1qJIg5rdAFnD10YQau1xMbFc4z2B2zfvMc0L+s9VzozFK2wWrH2o0uOcmnnPcD3bv0SQtQFhMb3JZ7nmDFFUSwsyy2OHWKtOHH4nzc7nQ5sXmzACac+IVHSA3ykjBfFlKNeHZtNHBtAOJG+MRqja3fFsqCqKoqicAdsT9GqnRNdFhMEfhPZyLnQGfHM8qu8NuzxQMtQzuBoJhY6KGOcbqYoHOIUhqH7vnbN3FkxYzwe10G9elEgOuc+40wRhEOZgiCoERBvEUIMThM2/9nJYmz+eGV9djxZNJ28ZidNN8qqRCpTG8i8P4anfNa3zvHQY0/w+kvf4P7du2jjmhVVVTlLcG2Q0icME4K4wXg85fCwT5ZneEqSGU0Yeiz3OkSBx93btyjyjKPBkNFkyvLKkFanRxD4tFqSLB0hpSWOIyQSGYYI5SQtzdAHmijPc+iQcYWfsxFw83Ve5BdFwXg4ZDrNeOTRxzhzZswrL7zEoH9IHCecu3yBc+cfIEoa3Lr+Fq+9+B2SOOGppz9Iq9MhjBKCICTLc6bpzAErukRJSbPZoNlsYi14gcIPYpA+167fYGd3j0prAiXo98ckzTaeUkwnY3xfcv7iRR58+HH8qMF4VhAECoNCKZ+iMihbh12HDdpLjg6vpCAMIocY+4qiKChmKRcuXiAv3Hn/2quvsDo64uLHf5Jmr4HyLH7gL8ws3Pjem9+7F1NVVXOZFdnjj9H8+McIOz3HXRbUfNrKiVk9Dz8KiXodJju7JJ7Pxuoar9+4hS5Ld9qXgg9+6EM8eP48O9s7fP3rX3cfFiEw0oXoCgF56Q664+GotoOZCx6t01HVHvK+5yNVnQdiFOqEXbqRxzzbk5Snk2NeOB1/bWq42mBPQM/GGMajEf3+gLIoaxjeheV1l3qce+AiN2/d4itf/SpHgz5xHHH+gfN89KPPEMcxk+mIMAoo8wKMdvnNUuF5FqxHaRN6jzzEqR/5EV790ueJtMEYSwCUxuLLCk9KPKHc/2uOq7B15lBd8Dm9lEufrurXP7ehn+t1pKjd7sX760D9bsWA7/tMpw7+9jzvbXap7za+X9FQTCa89a9+j9md26g44eI/+mWOJlP2X38VtCEfDNBFDnF88pXSuXyZh375H6PzlPYD5wmaTcJ2523UgzuHe/x3/+uv8c1vv0zDD3j46mV+5e/+fc5GDfKP/CSNa9/h8azEXNC88bv/LZlus/nUj3H6qZ8k0wV/Oobnlce5MEEcwOc2PsFz4k3+/rmHUN67I3Lfb/wwIVO6LLHTMcIYRtMJVAVFXjKeTCiikLSskMqjEQX4noRAUeQ5ZVkSW4dqh9JD+j7dVpPSjjnoj5Fak2c5R5MJBuiPU3yhKcsSBXSaDc6c3qR5ahUQkBbO8jdQ4EtsZQiTgIuXL7CR5RxMZ6TTCb2kR7fbIQ49iqpguHfESrfl1lgBnSQgDAOyouBoNCXyPXwBaV5w0B9xOJowHk9ZXVrm9Noy0+nMfeAl6NKSlxWFMSRRxGya0whDAiUZTGb4jZj+cAxScjAcM8oLjFQksc/sYJ9qPMBf3nyP7+gPNuaNsHtvXefVr36dvDCM05IgbhP3zuK3NwkbPbrtLkkYulDNLKc/GjA4OiRLB4AlEAJTVhwe7FBWBcPhCGtmHHkZWa2/mo5SAs9ndDSmSgtiP8CYCryIxvIG+CF7e9u0HvkwUvn4wmCFz87BiPXuGVY3T1EUKRvnLrFz7x6T8TYPnH2QeGmDG9/+KsUoJGl0Wb98lajjUfR3Wds8RbS0RufUVUBTpVOm2zcgbJGET6DkjKWlU8jeJgfbNyhTw803r7Fz+y7NRkx/5z7WwNWPPMXFDz/Bq3/yxwwPC6TM8XH7sLAeFog6Bru8wf7BjPRwjOf5KGHcXoKm0hUEAR97/ApRHIIQ/Ngv/G1e+JOvcPOFFzgcTtCmcgkxtYOZxiCVz61+QTqauUiSOnYF4YqIdmuZix9+gp/4h7+I9NVCH/xej+XlZd584wZFkVFWBZ4/f13iRKHg/m2th6e8mrbn7L6PmTI1re9tX4qaElhT3OroE2sd80BrFwytHHxaH4TVohHsByHG+GRZfeYJfTwZoCrFsH+I0ZowjJAYLiQj9g7gqFRcju8yazWZVgFZljGZTEiSBGMMYegafHHscrKqSrvGgw0XESVzrZa1YI1ESL0wqpgXVQ798Bc6O61LtHZFxUnnQ6BG3hxd8qQV+vzncwOMOVo3HA7RlaHV7BFFJ/fr927MmVGeF/Hw408xHOyCLfC8CGM0ZVmQ524/ms1mHB31ub+zy/7uHtPJlCzLGI/GNJIG/aMh43FKnmXM0ilhFLmGoDT0BwNmWQEYx/6KI6IkJh2OyLOMrdObrG5uEgeuiWctFGXFdDZcoH1aa4yFPM1RUpEXOYNhnzLPabU6zDLNUX9MrityA+Us4+abb5HPZiytbTAajphOUrJcMx6NUZ5PmRc0Wy2iuIHve8wmJePhiDSdEgY+jWaLdrdHGDcos5JvPfcsS6vLtLodoiiiyGecO3+BpNWirDTjwZB0MqasKm7dvMHy6hp+EJFJUdMS52ipj6d8R1EUrrDSwpIVBUEREfohN968jhA+URxy4cFzNNttVte3+OMvfI7DnUMef/IZhJA04sYPTC3+Pm5+Lk9KexV2qUXYaDl+p3CHDFHbF5qayxmGIX4jcYLpNGdjeYU4ihnPUrSteOqpp/jxn/hx/uCzn+Wxhx8himOmaeo+ZNbBjFJAiSYvClZW1phN3SRTfoCUdUBYZJzJoLELvqeSGq0cLUAphazFiVLOaVf//uH7nbqceWep0ppS6xruLMlzR+vLZjM38axZBKEtLy9z48YNnnzqSb785S9x89ZNtra2uHj5IleuXqGqCjzlnN5mRYEpnRW7rt1TsM7KclYWyDCgtGC1wYqKUlgCqwish28knrQoK/Gs04v50kPOs8Bw9pBGOK2bNgZtnXV6YTVgHSfbWKwxC63Z+3GcTD4Ht3ltbW3x3HPPkSQJjUaDpaWl7/q3fx7kRZcl1WjkNEV5wZ0/+Cyj7fs06lyEdGeHwc1bxI93OVl/RK0WWx98utaeAe/A+bQxfPHmG3wnS/HXt2A25q3hAb/+R5/j6tY52g89xPmPf4SnVt+kZZ4l3RnQv5MyufYZ9ux3aFz9GR5f+hCPyoBv/d7vMglPceqZD7PaucDfe/BxvPfxvXu/DV3kJJQIAX6zQehJxpNprdswFKWzesbgohAyoM63o3Q2rKbSCB9accRsljIU0E+npLrip3755ymziuvffIPb12/Q9AJW213WOx1acYzIdA3fu5BzihKrFJQ5pihprvVoVYaVVojtTxgfDGn3moSBTzGoXPYFFqENKvSJE1fsHQ4mZFlOrxm7Tq6x7B0NGE1mdJoJWysdxuMpeV6ytbbk1k1jSNOcwPOYTKd0uy0XxFmWNBoJBB5n11e5t3fAJHUBpAjNUuwjdYWZzb7f5X7fDGthOhnxp5/715CNOBgMiKNl1jYvYJJlVGOJpL1EFIZMDrYZDQcUeUqVTUmnQ6IAjg4PuXv7TWyVk40OQFd0Oy22zm6wtLGCqGZkuUbnKXtHOdv3DxgMBthGxNbmEmGUk7QtSs1YW+4QdwrWN8/Sa3dIYkmpJV6wRRI6q3rVWqe53MZOl2l6Gpu02PjkLzLefR2pc2yrzYWHfh7ht0gnA4J2QqwqRJlitrYoN9vErR4q28E3uwiVkcaWZucjkI0JzA7ZcIXOxmmm4yEgWNk8xX/1P/9Tnv/iF3n9+Rc52D+gTDPKokCnU2xRUOY5RwcDlIqI2j3yIq8pQIbQj+lurfDkz36MH/25Tzjug4Wzjz7Ef/Hrv8Y3fv/zvPWdlxkOhujKUQNV4CHjgGarSaPVQIWhC5ivHNOj0WywvLLK+gMXOP/oVZbX1xY6nPfD6HY7XL9+jbX1dYbDCVobGo2EOI4YTwakswJlJXv7e9zf3SUIfPzAx5jCoTzSdyHbfkCSxHh1c8xTCm007XabbtJkOBhSCUupS7J8SuDFBNIDTyziWeZITxiGtNsxSvkOmSoz0nQGRYXn+5TGoQ1ZXlAUObqsmJQens145LQgGAd4WQdzNH1bEVOWJeAamjdv3CWdVfi+c11TdYgrUBd/7j0oz4PK2VbnFEhZ1XQ+hZCVc3UT7mwmZYCnwFKiVEiSBFir31Y0vW0/r1UKQjqbcV2zmsCh0FeuXP2BaVn/wYaAztIGVx99mhee+yMm4ynaGMqqpCg0WZrRPzzi4PCQyWyK8iSdTpvpdFqjoM60bZLlHO4d0O11acQN+kcHlHXMUBAERFFIFAXEUUQ6dc5+aZpx8+Yd1rbOUOka4avPuUWRn6Bk1gZzaIajMWEUsba+saBx6kqzv32fVpLQabVRQcD+3h7Xr7/F7bv30VVJ3IhZ29oiThyqWlYFs9kM3w9o1LrkOIqZjEdMJmN2d3bY3t5GSo/te9vMpmNW1tboLbm4kTt3bjEejR3C5Xusri5jlpepjOHWm9e5+dZbPP70h1BSuvmgJL6nMCYkCEApgX/is4IRzMZTXrnxIssrK6x21+h0e5w6fQo/DFlZXWN1eZXP/pvfYXltnSuPPc7yyiaydvKrFRvfc7xrMWWFO+zbCugPENbWmTV16FYtHDV19HIQhfhhSNBsMssKGknEqY119o4OMEZz9cplkigizzI+85nPMB4OsVIgUUhrUEJipHvzr117g8ODI5bXVjFS4dcQ87F2hYXg0fM8jFJII1GqFl/WwZjuQs9dgk68N+oQ3/r7VR0aprWm0m5RLyuXhvzqy69w7+49V8Ub7azStfswfOc7L7K8ssrq8ioPP/QwL7/8EmtrK3zw6adptdtksylxFJJnWa2xqtC6FolWmqrSFHlONZ0yPDxEW4M0glxoDBojPbQELRS+chbwfk2vNMrpozBQexBiJHhGoOsckUJXCG3q5O06dLF2eHk/jXcrgKbTKf1Bn/39fVqtFhcuXPiuv/fdbGLfbQStFktPPEF2/y62yEnffJ2ku8Taf/R3UI0m3QceoLGxycLRZP647sGPv3OiwQguOHm8tMKZZz5Gev8u2a1X8KRlbbnDL149R2PwAo0rZ1DLFt97Gm89IxB/RjxKSc7+HZZOf4JiWnDzm99k+NWv86H/+p/wwVPn6Zy9TB44ceIAACAASURBVCcI/1LGG/DD5eZHVWHyGYPhmJWuy9xqNZqgbU0hNiSNBmlRID1FPpnhKcl0NqObZpjAZzaa4geesw23lrTMUastHvvxhznz8Qfw2jEXfv5hbj17k2uffZYlG5KEIUoI8CXC87AixJaFazQhoMQ1VTxJ2G2iGj4i9AiWGy5gUGvMbELcdg5zw1lKVpaEUUhWVez2hzywvgLCkpVuo03LkjiKOX9mi04jYjLNaAQevpKMsoyj/oCiqIjigNlsytmtLSQwmEzwfJ+VZIU4CvACD6M1BmgGkqan6HTa5NMx751H1p9vVFbz0nN/xp1XXyTLS4hadJc3IexRFoIokeg8Z/vmG5TpjOlswnBwwNHOLaq077JJihTyMTETeqGg3ety5nyPK49doLe8QqUFeZpT5SW7u/v80XCPoyBhaWuTzTNbnNl8ANVo0Aw1q5tnwQ8xYUR5dA+FphN3SZo9jCgx8WkCMSQMZgjvg8hiCOSI1jmapzpIo5GqjZ/vYoMZjZVLRNWEyNxDREMqYSh7p6g8hQ7WUDbA6Bm6zJikR5jsHmG7x7nH1rm72ycKYpfH4inOnH+AM//4V+q8Rb0wMNC6QpeOeVJVFWWWM51OGI/GVFUBQBzGrGxtsLK5jh9FC/c1oRTnLl7m3H95CV04KtMi1HOucVayZrnMNcxzc4HahcyRWZhrot8vw1pba1sK0rRgMpnQSBJW11bZ2bnPzs4ur770Mjdu3uTwaEAQ+rSaLcLIJ88LNtZPsbV1CqXg9PpphDBYJRhPHRpx5cGH2Lm7zWg8RCjJbDajyFIO+kdEfsxbt25Rlhm7u+4g2m736PV6XL58gfMXLuIpwXB0xHA4JK9KTGWRklrnJJlOh0zHKS/ZiI8+2uTShYRnX1pnbxZgzAhwGVdKengqRAjLaDTi1/6n/9GhSma+HwqU8kmSiGakGM1KLJooCgGHokkhsVjabZfL5Q7nipXVVU5tbSAlNFtdimKKwKOsKqaTEWk2o5G0KcuCw6MjdG2t7vse7UaTx55+knazyXQyJQxCqsqhO5cuXXpfzRVRnx3CIGZ5ZQtdakLPJ69KZkXJdDpj0B8yHI4QAjqtNr7nESUJh4eH5FmONSVah6wsL9HrxERRwvJKj3PnTrG7vY1EEPo+K70l59RZjtjfP8D3XGh2EIYURYnwJSgnDZFKEoYx87rT5VRJutY1EGVdFPue0+cd7h+QTacoqWi0mzTiBt1Ll7lx4y2GwyGnz5zi4qWLbJ0+46Q4gU9ZW7pXZYbvKxrx/8vem8Valp33fb+11x7PfM+db90au4bu6pHNoUWLkkhREpWQlEA5YhAJlpEHw0ACBAgQIEaQFwHOgDzkLW8GjCB2FDi2aMuO5NgyTVIkRYpDD2QP7OrqGu48nfnscQ15WPveKg7qZku01A1mPfQt3D516pyz99l7fd/3///+CaHvEwQST4CqSkbjMUqlNFstGs2ER65dQ8qA6WxKq9Nhd3+X8WRMEIR4UiI8j6qsODrcp91qcXCw77y+td1Het5DslIfz/eJIxe4O5/OuHfvLjcecxP0yXzKjZs3ncpNuiyri9eu8+GPfYKvffXLjIcn/Kd/+9Efe/DwNuJSjbIV0vrI/UN0NsM2Wti6UrZao5Wux9Iege8TJQkyiSGQ+NZw6fw57m3f52Q84otf/BKzWcaz73s/06sTXn31ZaazKb7nYy2cHB/jhgIe1uTsHx1SGU3YSBiNgrojcjoOfhDuaoyp/VMSYyRSWjdqFgIrPdB1USUeSP9sLdU71dvq+r0opdC1ZrcqK/Z29xx0oizOgmTbrQ5lVdELQ9Y3NsiKnH/8e/+YL33pS1zYPM+TTzzB08884z4X6TIAyiJ34WDK6e6NcplbRldUZU45nzI82Ecb93lbIWreu8FQoT2LNhaJy43whECdaqgR+J77aa0zEM/SDOIALZzkT+BuVo6m/u652Jyut5P5tVvtM7TseOzIMA+H9/5FVhTH3Pyt36J78QKTu3eJ+32Wnnqa/tVryCCoA+S+H9jwo4AO1li0cv5C4fuoquSJxTVW+su8ebjNy5uLVNtvcEnm6J1/R/N9HYKeRfhXEP4CcnmH4Mab9I66BMsf5s3P/TNe+xf/nOO9E9JqTrfZ4EKjdYY5fzfdLN7ty5Q5iYTW2hKBB7PJHF9KgjDAs5ZxNictcgJvAa0VrV6HfJa68GUsVV5wNDihEYZ0220qKXjs1z7M4ofXkR0JwiI8hb8a8Mh/9DitVpvdz30NdeqTt+47LAqD6DTd6DgvMfOc+eGQk+mM9WubxAt9yoMcMcudFMMYgsqZvod5TlpVbKwuMB/PGZclxmjarZjxbM4sK9k9HDDJClpxTCMOkE6DxcJyl+PxlHmaOqqfL5lO5/i+RzMJXSFwfMzK4iKHh0dEScI8L86S65caDXxglk7pF9lf67F8J+tk/z5f+7d/SFlp5pll9eIFhOcjPGg1fCK/YHo8ZHq4y/HhfQajE1RREFLiqwnC5iy3O/Q2+ly4/GGWL96gv7rJwvIKjU7fAQHUnLsvf4NvfPVLeNkxK+GUadvnxs0nOde1rG42idefQEYxdvgqXjql4W/C0jm0sIiojZndQTrhFkZvExqfotmnEgtUxRA73sMb3UFXGqW6SGkx+ohU3yXPjvHFEoPRq6TziqB7k72dY+ZHd6lkyPLmIxzv7zKdDslMge+3EMYjLzL+8098om4ygrQC60lkdLodOKWJivqP9owIekpbO3tUTYkF7/u6tq5gcsGdfiIfelbx0H+/f9mze7Q9fcaf5CnxE12nGUrgsmzw3Gs+Pj7m61/7OkfHh2ijCCMPz7Oc29zgmWeeYjKZkCRNVlc3UFVGIhwldJJNKcqc/sI6s9kMYzVRI0Jry/r6OeLAx7zxCr4f8QuXfh5PWm7d+h6DwYjRaMZweMKX/mSPF154kQ9+4FnW11adhKy2WMTNhDBKCMMcrUsqVfHGiaD4Xp/7s0W+t2WYZxkg8H1JHMVYoN3ukWZTl6dmpvjSZzgaEIZBnYEVMRp5rPY32D/ZRwhDEEqMNWRpVk+4PIzZYGhHXL16hdXVc+S5oxgeH5+wt7eP8CxlUdHr9OkvLDA4Pua733mdg4Ndjo+HTs5oNK2kxaVLF1hYXaeRJOzt7LK2tkqn00RKSav1bgwWrwFm6ZxABlSqwPcDWq02nufXtFVJWSqEtYRhwODkmKpIsVoTNRPKouL46IhWkhCHMWWhKMsMawRLK6u8cfs29+5toSvlZG1GE8cJcRiwtLqK7/uUVYEqlCMC+r4rlmpEuoOBSCyWPMupqpJ0nlEphVaGe3fvUlWGUkAxmLC3e4i2CisM127c4NqNGyws9Gk0G64w8yStZhfPc3tvpUqydEZVVZRlThyHtDpdmu0OUkpuvX6HJ556H8L3KYuCssjJ0xSrDMPB0O3VhaBSFWAJghAjfba3t+AhH6Hv+WeTz0o531eZZ1SqIk4adDodbt26zde/8U0uX7rIZDyi2Wi7oYx0UDvpB3hhxM7uIW9bIj203vqRp2nlRlEd7ZLv7xP31zgDHzxEZ/E8d4DiKMKPYvw4oSor+p0O5zc2sJ7g1htv8MbtOySNhOvXr/HcB97PlQsXwcLLr7zM3t4eJ4OBM6AJD4uDUizOpghZJ3WHQV0pugIoikI3JdMO2OBel0GLGvloPJcJoR9w9+G0O3+aB2EeGB5VRaAVVVkxm824v3WfrMhRWrO4tEQQBHz8F3+JIAz52te+xp/+6Z/ypS//Cbs7Oywu9PnUpz7Jpz75KZZXViiKwgXiZZkbqVaVK6CMM41qrVCVM4vOx0PGx4dohIuLrPXTZ0VjzePzhcUYV4FL3E1LIlwRWU9IjLUoY8HzqKzBauX8aLZOirYPAozfLevhacnpMXITRslkMuH5559neXmF1dUVPvOZz/xQIfWjCoy3KzqOj4955ZVXoNMjfP8H0Y0GA+kz29523ZXAdWaCwD8LTzw9h7yHbvyTO3d46ff+EdPhmGh1iee3D1l74iZP/M2/ydX2MpcuPo63+zKd73yNXT2l9+v/Bd2Fj2FNRlHeZz5WzPUFFm9+lukXv8nW//zfYfQGYdQlIuO1f/7POP/EU4h6KvVOiXynn22lFJPpjHarxV+yDn3PLJVnTEYjZoMDljttGklMlhUuoFIpRpMpzaRDMwg4Ojim022jiorZdIbt99FWo5VBC83OeMLip56h//5NCA1CKrBOYoJw8ty91++hQwmtEN0MkYHAGg1KQ165mAnhIcIQYS0N3ycqFHY8x8fHC3ysKlGqQgpBI4mZHxyzur7sdqAeDCcz2g0X5qsqQ5aVnMxTlDYsdLoopdg5GeJLd8NUqkKVFVHgUylNURRsnlsmFB5HoyG+sATSyXK2Dw4Zjkd44DrnCx2aYQDGvfT3yvryH/1LJvsHzCpL/9wVGskiZT6jyIaMRxOmJ4dMxhNUNnbIej0nsCnLa5c5d+NnufL441y6epXlc5fpLK4ig9gVH86p7TL8BLy5NeALz/8fNL2Utbam3V2gk3gcD48pypz03pAwbpIdvYkpKlprGePco5gc4vk+3ZXLmHLK6OAb+EkH8OguThifHDLPJzSaLbZf/gZlkSNkxNrFJ7j1xvOAQRU+QRLj+7C/d0S3v8t0dkBgBUEcs3W4jyo1AR5EPjqYEAQR569c5Mq16w/onz+g2vi+gufMnH5aCv3whP7P09/9kFLgbY7Z94W+vs1j/zrX6X3A+X50jSZXKAxv3L7NZDJ3RL08Y3l5mRvXbnDjxhNO+lQpOu0Ow5MT8mxO5MW8cXtK3I6ZpnMODgec39wkjiRaw2AwxvcDZvOSxf4yRZHTabeYzsasrqzz9FMfZDabcHxywN7eIW/evsVXv/IVrly8Qp7l+AhKY9FG0mh30aokCAKsdehrZTzuHM2ZFRVWG+I4dhlQYUSns4AxPoHSBEFJHDUQCOK4QZJEJElce5gtNig5f/4CKytLKJ2TpilJ4vDby8urPPbY4xzs7yOlxQ8S1teadNptqlKRZmPyIieMfJqNmMHREd975VXu7R6Q5ROCIEGrkkdvXOf6IzfoLvfodTpUlSJOEqIoIIx85ql+x/fGv5pV7zmNYmPzPMPRgHQ+BXuKxIcobhLFIG3F7tZtsnzKpUtrHB5OSWcpnudx7ep1RsOhK4qDiPF4wsr6Mu1ui0eTR5lP5+xsbTnicG+B/vIyVpUkjRaDkyF5njmPn5ROzWUNFqcE8zyPQIYYa2oflXKgpqqiKEru3bnDZDohTBLXyDeKOIk4t7nJ4uIiaepk4VmaIqWk0oqicORA9x0xRHFEq9mg3elgrTjzZu3t7eJ5hrLMmB9PyMuCwdEBzUbA0uImWhvS1MkWlXLPhefhCY2uSkfkxsV/eGGElKLuYVqsKgg8CBsJSRIxn4052t+i026yc/c1tu4YgkDWklXfva4w5ty5TbqdRYIw+b4hzFuttwZQaI2x7sXb0SHl3jbqxuNYz7pMI+O8OHBqkBSEQUAcx6RxhJl7xGFEM2lQ5iUgUFoxHI144YUXuHz+PI9dvYaqFLs7O3R6PdbPbTCf/xmj8RhjJV5RMBqOkX7EOAgIowi/1jAa86Co8+UDhLlXX+w8T2A8ebb5PQ25O82ZOp08nOLDq6pCVQqjnFfh8OiQwcmAqqxIGg02zm2wt7ePX2uUX3vtNV76zkvs7e+DgKXlRTxRPy/g8EMunMydoKeAC+08V1qjauPz5PCIbD5DALrGnGvrRuTWq7O5jMAIJzOUps5CEaLORtFIIcF6+AK8UKItlKoCq+t9mJteCaPfE9mbDxfrly5dQinFeDxmNpv9WFOpt5KzZVnG7/7u7/L7v//7ZyjWUzSrIwz5dYZISCNOCKOIKI5qNKz7fRSHLEcRH3jx64xv75K310irXQbzGTtfWWA5KLluJ/z8pRAlb3ESGXRlmd/+U3YWruGHMXGyTqPbRgb72AnYP/y/uTCfMgwNx+UUXQ7Y//f/hsPf/C36V68R1VIaePsv98M5JePJhIPDY2bTKdevPfIOjsJ7e5WzKbpIafqBmzgZS5EVeHgEQcy8VARBRVbkLC0uMD4eMpnPGM1nXFhbcRfxsmCh3SItckZ3j2hdWSJcCet8ydMvkkX4Hhs3L7D72h62qBBZSZEVlM2QsN0kSFzny6YGMytJYieRcbmIPoaKwXDEQithMp7Q7S1gfA+sJmnH5OMplTFoJVhYbJGmBZ70KbWhKKtaKm2YTmbsnYy4fmGTNE2RWLrtJtpoRFHS6TToNRJ0VVJZzcVz50gaCcP5jKPJ2OGpA5+1JKaXxESez+7JkHP+u8yL8BbrxT/5qpMZBR2wksnxHvfvvkKWj8AqQltSlZbYK1ldW+Lykx/h5oc+ypUnn6XdXyUIoxpmBM6oUVcVZ/v9+r4TRCy0BEE6ZDCLqDzDt27tMplPmR7uIAjwpPPITI93aPbvueNWjl0jrLlEkkSMhgO03yLwpfMVpAOEhE6jh57NqCqF9A2D771GpQVhGBE0Ivey8FndOEcQhvQXriHEKWY6IJAxQRghw4QwDvEjzTPPfZhGp8Xp4On75O8/TRLgv+A69QxpzxF9PRHgyxjpSWbTGWEYs3dwD+lFPHHzaRJf8uI3vsXO4QGlzqjyjFbUpN9fcdjp0YEDdBjXMO22FgnxyFSKkD6PPPIIWmuuXX2KZqvN/a07CAHtdhesIYpiLly4wuXLl7hy+Tx3797l1pu3WF5eo7u0TLN7nl53hTTdZt6MMNaS5gY/DAm9AJQmDmKsVRTVnCDwURV88IMfIUp6DEaHfO+VbzjLB5abjz9Kt9enqlIuXbpEM+myvLxCms05OtqjUhVZluGJiCRpsLa2xmw+QXiam9ceZzibc+/+fYQ2xL7PoHDQg0ajwdbufV586UVu3bpNVVryYsra2irXr1+n1elwd2cHs73F0vomAO1WC2Mc9OLHgVL91a960motWmm0sjSbbfI8J8unzGcpx8fHlGUGpkCXc1rNhEtXHmdt4zJKe7z80ku8efsW6xvr3Hj0On4Y4gcB56YX2LywSVFkDAYnzCYzFhd7GKMptSUvKkqjSQfH7O/vo7UCbA0yMWcwE98Pakz5qYfPR+vTmCCnkmg2m1RZTqPZYHFtmWazRRCG+J6gKktOjqdUlTpT8gjPQ0r3vEI4b11eFIzHU/zDY+I4otXq0OksEPju+hcGIWWU8Mz7P0ijlWCtocwzsmxGls6ZziaksxlZmpJlOWWZO0heLUMO/AAZSCdPVgZjLc04wBoYDYcsrnWR/QQrunW8gE8YxbTaHTqdRRrNNtYIxpMR09ExC73u9+233m69ZTGljCum0BVyllLceQP9kV88k8C4GDBzNvL2pMSTkigM8eMQLwyRpaHTboOx+J6k0u6EqlDsHxxSlIqTwQn3tra5KH2ipEG33+d4OHCbXOExGo5ptzukacB0Oq0/iAfVwCky3dZTKWn8enMszzbjxjzIM3g468ACxtTepapyOk+tydOMne0d8rxEaUtvYRGtLMPBiMl0ymQ8YXd3l5OTY4oiY2lx0fkKioJOt4eqFKHvoyt15pUyZ0VUHWCnDUppdJEz3N1DVQrfaCoPfBtgRR2ya1wnFKvxPYHBYKxAm1qmITwkvpP6WbDWQxlLNpuhjYNpIIQLAMbi8cPp7O/WdTqdunv3LsPhkPPnz5+ZY0/XO+1EnYYAf+ELXyBNMy6e3ySOIrIsYzZLyYqU6VRRGfCMqRsKD4o7iwOggOWmUHyqbTgXrnOUbTGujrkgFT2b47/4fzL9+GXC1ausXXmE/t4hepAz9+7xf/3D/4ZvvXJIs73C3/uvPsFi95DyS/8j0fZLJMsXaKU+4fwQNd1hND7mj/7b/55zv/wxfuHv/B3iZvPHKqQqpZjN5gxGI2azOXle1GbMd1vn7j/cSidj7tzbZiEOCD2P0WRMWBcFnh8irMDHI4piVGVY6S9SqBKmTnYSeg7QcDx2oJLtP36e+9++zc1ffR+9R5fwFxO8lg/WIx8UFHcHLDWaLCYJtlSIZoQcp9i5wkiJSGJMICnKEgJJYEGXJVIbxocnHB6e0IzWaHXalFZBUdHstWvTsOVkktJqhGAMs3lFVirkUofH33ceTxoiAcU0x3x5SK8d4wtY6LQpdUWeZWgp6HeaSGHRQrDa79NqJZRKczIcUuQ5udbMyorHl3uEQjBL53hS0u4v/DUfzR9/SaPZPtpjnt8n8kq8KiWWPq3IBdR2Fze59OgTPPEzv8iFx56i01skCGKE9Gqfw2ng9cPm9wffGyd3g25/hUcvXeONNwwjndBu9tje2UeKwoXUezFGSASW3voKQrZoJAmeaDvpnDUoGbG8vopBYIWLvWi2lxEofOHjty8hMUjfq3OwnLxK+r6D3SKRKLwgQXiSgBLrtwmiJi2vIpAQtHyCRh+vOiTSM0b7B8SXE6Tnu6nTe+N28K5Yzabz/gR4KDRB6GRSkSdRqmJr+zbNhguV//wX/rhW+1oajQbtbodGv0ez0aS/vMClZJNz83VanTadTscFt07ntMImu8d7DEZDxpMho/GIN+/cJo5beELzyMVrnFvaZH/7Lo1ehyzLEAI218+zubzBpXPn2TrYpSxaXHv0Gd7/gfexv/cGe7u3OTo45KlH30+v2ycIfBqNBlor5tmE127f4t692ywvr/H0E4+z3F/lxZe/y97Wa6ytrdDtdrl8+TLHJyfMZzMW+6t0G20un7/EaDRGZyXD2YT2Spv9vRPG4wFlNXfvTWt2to8pTEm31WA0PnYkZ+VhKs3e4T7Pv/w8d+/fqcONNe12i6qquHv3Lmn6KqEfcu3yo/hSUpWKKPbxpCaMPIqi+Os+Nf7cJQTk2Zznv/kV8Hz8wHd7mpMhgoowtLRaTfprl+n1l2h3F1ha3iCMEhYW+1y/eYPF/orz9xuNEJLVdQcuieOYTqdHVVYcHx9yeLhPOhpSFS4TyhqDJyxecOpH9JASsNJRO4UHwmJUyXicI5CcZq/aGmzWX+hwbmOFdqdN3HQMAK0UHpYojGjJJlIG7ponXf6ZOCNO1vvuGhpXljl5npGlKcYYWq0W6+c2aXe6rK2vU5Yl2VGK0o5ibQFPRrRaPRpRE9NTWKPIszlGl8zmM1TlKNvKaKQf1Mh3U9t2NL1WxOrGEr4MabTbCC+gLEoGgyFVVjI3Q4527lPkOWGUkGcpVz/62Bkc5sdZbzOZqqi06+Z6aLLbtzFFjgxa6NMJT40PpgY9eFLi+4GrWgMfJQXtdtsRR6QkL63LSDGC1773Pe4+9RSv37rF6toaH37uZwjDkF6ny9HhIaPREAvM5lNm8zlBHJGlKWkcOwRpLbWyZxlRYLRB+s7bZMyDMDIpJbruLor6ANdQ9DpwTtW5BoqqKhmVJcfHx+R5zuLSEh//pY/TaXeYTKa8+sorjEYjDg8PGY3GeAiW+n2iIKC3sECn20brCl8GVEWBPsNPmrO0bwey0JSqpCgyjnd26/dhwHpYodE1tQ9bm4GFRCMJBBjrtNgOKGEwKKyxeHgoLGWWoQUopUErZ95DoAEtvAeEk/fAiuOY97///TQaDZaWlmg0Gm/5+LNQ5rd4j3fu3OHk5IQkifnNX/91Ll04T5bn7O7uMRqNeHl5ibuLXT76+m2CskJKyWw2YzabU4xHmMmEzBg2sgEbzz1LM+6x9PU/YDRV2KWQo5V1juYp/+R/+TLt63P+/v/wX7Lw5Buko5f40h8PmWr4lV++yMVzE9rx/4tXLkAxp+h3af7Kf0Zy6zbrX/5XhJnkQERsvbnDa//oH/L4x36BzWee/ZHv6eFJ1Gw+ZziakOdOoupINB7w7kiH/6taEZpACvKqRPgBZVmhLJS6IgwNnhTMy4zxeMriasjhYEAURngC0rIk8AOyoiTLHfK6EycMDge89L9/ntXza6w/c4n+Lz/O0Ytv8tq//DrtTLOxuMA8neI1G/RsTBg3EHWzx0wLVFkhBYjQh26CVhXTk2MqlbO0vkh4rkehS2TdSPAaIWaukQYaShMgnDS4LDiap7zvb32I1o0OCA3Wkh0W3H/+Pne2dnlkYw3h1xhiozHCsrK4yGg0YjCZcuPyRSbTOTsHB2ijacYBg1HG6kKP5VaDRhQzzXKuXbmIjN/6e/duWm/c+S5FUeILTRAImmGH848+xWMfeh/Xbj7F2pWbNLuLBH7gpoviYXHbw82GP6fxYJ0i4JHHnuR3/t7/xOf+6T/h299+iQBFqHwa/iJSBsggAGnwJQQhCNtG+BEeBVp4yLiFBLxijEURNFt4XgTKybIDD2SgUZWbNlXaogwYfIIwdBN64yHLiZuWt3vo6X1U2EHEHbzhHXwRYXVBJPoo4XNwlBFv77Ny7gJezP9fSL3DFccxQeBjPQ/je/jCnTzWdxS80z2FEAKlKjqdDpcvX2Z19RxPPvYY09mYwXjC8tIavU6X48EJQeia0HHcoChTlnprPGUNUeTxvddfY+/oCKM8pPHZP9nm9r3bvPr6K1RVzur6Gv1+n3a7TZFrbly7wcrGJlsHu1hruXx+gw88+wiLi+/jzptv8vy3n0eUHqsrXRY6PZKoSWU14+mIeTnj6rVLPPnkk1y5coV8VnD3zhv4nqTVWuDSxUtUVcl8NiMIQrZ37rPveYxmQzqdDieTE6ywQEK/3ycIPO7dv0MQ+CwtLfH6698lCCO6nTbT+ZQkSdjdu8/uzg533rxLUeVI30crFxScJDELvSX2D/ZotRokjZgwCWlEMZN8TpZWdLrO8/JuLaZELYVttbqk0xEvv/wao/EAKSpa7S69hQXazRaddo9Ws0MUNTDaMh6eEIYRUvos9pcoy5J0PnVN36lDhEdR9NBUqUm73aXT6aIrTVmk7rpfFWfZY2WZUyqFEL5TZWnNPJ2TZxlFUWCrqg5/FoS1tD3TKwAAIABJREFUcgssoe/Tbgj6nYjADyk9KKuK6WRKmmYUlQI8rLZUqkQrTVHTAq0FXavYBKK2urgprOc5j5LvB0hZ50P5DpQiPXlGhxRYpHBRAQhHTMZSk2w1p5aY01y3GjHnoBTSwSm27u3iy4AoiYijBKON4xiEPvlswmw6dVwEf0q3v8aNx595a3zfD6y3RqNbgzY5WIHQJWJ3GzUZEbQ7TnaGhzndnNU5R87cJl04VhjgSY8kjmgkCXE4J68K5lphreDo5ITP/cEfoI3m1z/5aQIZoJTGDwJW19YYDodUWpMWOcPRiG63S5UXpLWxUUp51vWxONlhEIT4xkdKjfR0PW6UeFqfsQ2llGcoT6xF1XI7V0i5n/v7+wyHQ5RSNJtNtDb4YcClyxf5oz/8IyaTCfP5nDSd0+/3aCYJeZazce4cvpSUWmO1yxJQWteTKF1nP53SkpzmU6UZ46NDN3ESovapGTxOz2ULnutiGixGSHxh8KznQiYBYQSl0PhCYKxiPk0J+10K4fxWPm4b7eR+FmvfO3jt4XDIzs4Ow+GQRqPBs88+S6/XA/5iMAZrDd/97nfI85zV5WUWus4E2Wo2Od9foFdkfPvKo1xebrMxHNORIc1WkzTLYPs+8vbLBLaBbhg2sETTEfLDHyZeDund/SLTjQZdb522tDw7D/nj1w/53/7X3+O559bw/Yx/8E+nvPitF4mF4pOf2uTv/+5z2OMCbUqyNYXfVMiP/A2kb1m6f4/uDFr3brFVegTS+yFG58NF1HSeMp3OycuiJmiJmpYFP427Js8qlvsLtOOA7a0drLEEMmKaVoxmGYfjIY0g5Cj0We93mOc5ymoK5ZofZVVQKcusyMllSRgGRDJABj6797YZHB3jfe0lhlsHLHU6nL9wjih0ABlpwSsqaMRYpaBQUFk8a51nMauoSoVYahKGCcGyR+CHeH4AoxlJr4ueTPF0QFFUGFVhs4xJZRhN51QYws1F4rUQqDuKCIJuyNUPP8rJC1tsHR6xutRDWU2uFe1Oi6IomM1z+p2OQ4OnBQsLCwwnE9Q4JQgiLq8vs9hpEVhY7PdoL/Yhea+w/CDyKwIRQpDQWD7HBz7ycT792c/SWVzCl0GtppAP+X7e2XfjFILUaDaJHrnOb3z2d8jn/4BstEdCRlNoPNlGtFaRYoYMQoTQBCqH9nm82QllOiNa3kCrIXY+QiqL31/EBiGirJBBiAwijJEUkyMCoZBRTFVpMmMJ4zbSi5x4O8sJqgmqkFR+hyBqEMQtSFquySbBZMdYGaFVRFGkNeH1p++a8JddLkvKFeBGuWMCbmNYVpUjFOJxfvMCjWbEhz74Ya5eu8JknGF1hZCwsr7O/v4hk/mcdrtLKD10pbCFodPocjIasr+7y9VLF1lZ7GOMR9Ro0WokbEyXyfKC+/e3GJyccHxyyN7eXl1MCF566QXiJKYsc6QXItC0mwndToenn36axx57jCIrEVjXVBVOfhxIyc989Lma+ue2hkflEWk5chKrecp06qAIC60+uSoJQo8yzdnd3WI679LqtNja2mF1dRXagqoquXz5MlJK5vMZS0urHJ8ccDIo2d3d5d69ewwGAzzPI0wCwjjm0oXLHO7vczw+IssyikbO+c1NLlw8z5UrV1hd3SCMQxh75HlJvx+B8RDvalOnoL96jguXb3K4t0u7FaGqElUp0ukcXSiyWcH4ZIQfhk6aW+O+o9hlf5VV5eBltbpJeh6Dyk1e9KnFRYgal+87b5SUZ2hvIQRGVzVwzaAqF7IsgNj3iP0E24jddlO6fTPGUJQlURiy0OkQCAnaEAqPMAxJeguododSFZhTSrUxLmbEOAmqVxO6TT3IMMZBu1yzQWGNoz4GUVgXjxIhXJTPaXFkT/fL5tQm46BqQWBwrDbrAq6xriaphyuqUu7v1wwCrQ3pfE46m9cxSoI0M6RpQZ5nWCFYWFrnE5/5bZaWN/DeQbbdW8v8dEmlZg5YICx2sEd2eEy4cd4RWurHncmfBFjPFStBEODV4bKB7xMGIb6UJFHIzPcp6mTro6Nj2u0mRZExmgzZ2t7m7tZ9TgYD8JxnqNKK+XyGqUl4RZ6R5xG+lGDrZOwaIKGUOstA8KR39vOUhOZ5DyACxhqssWesfaUUWZYShiH7+wcMh0Ostbz2vdcYzyb83M99hKJw+Q2O0V+SxDFLi0sMjwf0l5ZYWl5CGzcZc4VZVRP89NlU6pT1r5VGl4piMmU2GaHqyl3WMhODRdQZUcIILAJlDVZalBdiA59mu00YJ4DLriq1RQSSMvDx4gC5toLIFEJ6YCxVmiJyJyt6r6wgCJhMJs6jUIf2/mVWVVW8/PLLGGNYWV5mYaFPEATosuTqF/4NzddeYeYnxG++wSMn+9z96C85fXFVcumVb9IeDpk3ArL0iCAfMgkF8bd/H/PL1+n8+idYMhnlbootUlqPPsr+vzvm1qv3SSdD/tZvb/IbTw45fNWwMyx48cWc+XwDP3gdcVFS7C1gFi6w9tgz8IGfJbt3F//OG1z66pdZf/oZ+leunb2P0yKqrCdR6TylqBTGuPPIbZZ+uLf+br7l/KSXBELpMZnMSJImHpZup8MsLcjKCmMF7Sgm9EOG4ylpOqfVbNKMEkbjCY1Gi2GakpcFQZLga1DGUOkSCUwnE3qmyfnlZRpRSOBLGkkLrMEPQqosww8D1DzHVJogCAiiCHyHj7FphrWWoNVBdDqgKqzvAAKqLB24QhlOdg7pXV6lOQgRuuAkyzmez/nAZ34Gvx0AhTuugZOQXPj0TbZvb2G3UpZ7bQyWIAzptZscHg5I4pCN9VWQHu12g7wqKZThKE1Z6HVpRQG9VgurK4I44jBTXI6b7xmF6Kf/7n9NHC6yfuERVs9tsNBfJApjqLl0Z6Zw+IGC4p1/O4QnqHTFYidhMMzp93pEUQPPlHiBR9S6hPIMtiqRo7uEZoxuN5G+otWMKFWL0ibYPCSsPFQ1QrQXnDm8GGNkDy9p49kcVcyQ1ZRm0MKUBZ4oke0rSAqEniLLlIbsokcn2LxDIC1RaJHVFOm3KOJF7h7v0t9cRmHq2AzvnTRgf6qXqDerp5+Z50k84fw60pPEUcTa6jqPPfYEFy6cx/MMy8trTMYpk+mMZiMibiTkeUZRpGilsSbh7u4e2Txz/pHxiKPBESfDAS/212gmEmUsfpTQbEbkxZx+d5Wrl68xWV6nKCbcuXuHW7duUZYFO7tbzGYz2u02S0vL3HrjNfb2nqbba7vpZRTVE7QfvUytkCmKgu9851W+9fxLlFWFHwQMh0OGJyeosuR4NKDX63JyeIAyhv7SIlmWIWVIns+ZTqco5TKm0jTFlz5ZpsjyqQNpdDo8/cwzhEHA5z//edI0pdlos7V9H11VeJ5gfX2TRx99lI2NDVqtlpO0dVsIz8MPIoSYOo+XthRF+Vd4JrzzFcdtnnnul9javk82OcEoR1pEQBwlBGFIFDgUucW6qbknKMqCqB07Sl89FHD7yHp44Ad1DpvLabXG4Pm+w7icwWNcGLSgpmWf0iiFOCtMTiMLhBAulscYxqMJSimiOMQTEt8Pz4oV36s5pFKCdxra7CAgxpwWQw5EoXVto1HKsQSEu+4EoXdG6lPaoIsKa3OstQ4KUb8+5zlT9fkk3Wv2xANUjZB1E4M6GNp9DqKeSlnrPFRuouVAE0YZFw/hScJmh/WL17nx+NN8+CMf4+Ll6wTBn/8d+VHrbUJ7S7TNqYzBWNCTXfK9XbpPP4Vn3Auz5pTq5ypMYQ1WuApUegJ86fw+xuALwULSonehi7KGTq9Ds9EkTmLSdM5uUTCfT1nodmglCefXN1DaEIQhnVaT1dVVktgZapNGQhInLu24zpoKa7yjFHUAMAJhXeClpZ5iWBzS/WyaZWr5nUOh66oiS+esra+C1WTzFGsN1Tzlz778FRqNJhfW18myjE6jwcayM5Ge6GNk/e9ppfClf8bZt9rUJ9fDMj9Tn2CKyWBAkc7AWIwAgY/DRdTlNRIhDEao+iSwFEJT+JLmhU1uPPcB4jhB14Vn4AcYz6PSimv/8a8S1Jx8rRSjowPGd7cQs/dOAGev1+OJJ56g2WySJAmdTgf4i06lLNPpjNdffx2EoJ3EDI4OnGxDaTpZSvq+D+Cpkmt3XiO5cAFjBLODI8xgwOrqGpeSDqPbLzLJRsi2ZKfbIPXbNF/YYjBa4W98+hdpXX2ZYrrN9PU2n/rMBr5/wOqS5sK5JkvXU/TTIZ/f87h8fhH//hCbHTL945Ktrxwjdv4tFz/9WaKkSXzhIvnVq4hf/RQLK6tEjQfTgaqqmKUZs3nqwhXF6c3e5TgL87DHgzPD+U/TEtKn0gKLJEokWmvSqnLBoaVPEjXotfsEnkQh8IKE0Tx34YmeT64sR5MxRVWCqugmCZ5w0+x5UZIkTcpS0YpijIEsL4iiiCIvwaaAwMtHGF3R7rTxpEPMUFWQNJDtGK/bRLQi9zvjgn2l9Dm6t00niUG7a5aUgUugLwuyqkRYweE377HxgVWClu9sPkKAlfgdydpzl/nO63fppW3iJKbbaqKUpdVsIj2PqJVgDczHGcNZyu2DfUpjuLy5RrcRMZunNMKQdjMm723ix433Si3Fr33279bfB/kDJ31NSn0HHce3WqdSkuHJkL2tAxo0UFmFb+ZoNSbuSYK8AAymuYHCw5+dYKSk0WwgspdJ/DYNP4JwzHx8BxMtETcTfDUhO34DUUFnYQ0Rt1Ayx+QDisk9kk6HZifBZ5vcDPHULkZXiHiNZH2dbLJLnqcsrXfxfY21FYP5BD3M6LU+9J4pjN9tSwiBV286hRdgkRil8RGcP3+eleU1zm1eZHV1CaMViwtL5EXJdDpjMByQxDEvvPACqlIcHh9xeLjPeDzC92N63T5aK2bzEVL6HOzv4AfOg1IWhm63Q57P6TS6ZFlOb2kRpee1VaFCCEGapbV8SuJ5gudf+BbNZpuf/chzXLlynk6nQxgFWGPPGsq6cuQ2gWVv75DJpOD+9hZf+tIXuL91D2srnv/2t/GAg+M9iiJHCEGvu0RepCwtLlMdHCGEod1uc+fOHcBJIqfTKaurq6yurFKWhkYjJM1SFhZcmPgXv/jvKcsSz/PIizlpmvHII49w8+ZNLly4iBCCZrNJt9MhDCMXpyN9jHaZedootPYpTfUuJPk9WNL3uf7Es/zOyjJH+1vs3LnF8aGLLrDOo4LvefUAInATHW1JkiZ+cApd02BqhZHvslTdYMAiPRfD4yZANW34FOL1QMeM1vUeHYHRBk87tVRZFhgL89kcbZwHqVLOIjA8PHYQnDrrKQgCB3wQskah1xE8Xh07pK3bu/uBkxR6AWHSJJEeXuAmUC7bqqYkS0kYBERRgh/4hDUAKIpjpC8Jgxi/9mFJ38cPHXLfRR7JWipY23rkqUfrgdwWHrASHHiudsZKgS99/CCg0+kRRckDgBzvbI/51p4pU1JpR4LTGsx0jB4cnkkjxEMv+DSbyYXdlqiqxBrtjIKF4vq16/zyr/wK62trdPtdGq0WSW3kDP2oHp27brqxBqsN89kcz/fpLfSR9f9zJYY9O4lcdfpgCSFqa7B9qOP44MM8rVJtTQJ0J6g9A0OUZUFelmye30TVkyVTjxVPL6DGPsilKquSqiyZTKbc29pyIY6lQoagqqrO4bI/NJky1qB1hVIVk5ELiRTWABJr65Rwr+bvCdzva6Geti5keJZnDNIpk2JCalLXEQAXFlp/ToUvOQ1BFEJgFxp0utfx30PyjuFwyO3bt7HW0mw2+ehHP0oQ/PjGwB9ce3t7bG1vAZZOpBlsv0oQBlg8jm88ggHKYsS33vcMcXeZaH8X/aXPE/pN7i0HbP7mZ1m+fZneN/8fypuLqI0llEqwnubW7T0+97nbnN+M6C9I/vW/3mI0CXjkRoMn/3YLrygQNueDlwOWzi+g4i7+wRQ1fILO7ZdYHdxCtdpnXZkwaeBfvlo3sMQZWGI6czcdVTcKqG/wcAods9+/V6ovqm5S9e694fzElx+66bTvE0UhnieojGU5SZhWB3SaHZIkphkGSGEJYp/BdISqLIXSjKYn6EqRVRWpMFitaUY+ZaXIqgLPlwTRAkmjwXw+RQ9LTKUIg4hKuQ5hXpRI4a6jnV7PXUNKhdcUeEs9rCpgmkFVgrIQ+WBKGjIg8H2M0oRByPT+McIItAE8SVrO2H3hVZa/usqFn3/EyQj9GNBU4xk6c2G+QuLS58OA2Tyj224RhoFrdGnDm3s7bO/vszuYcPXCJq3a31pZQ5iEyECSLK8i/B8/c+OvewlPAqchsPAfsnIwGKYnR8yO7xMtLqCUJvcU3UhQHL6OjUI8AWE+wZTHFHpKqxWz3LlOKVpkR/cRQUzSqPBlTmXH+DbC2gxNBb4Fk2JLTZUOKNIR1lQUc0M6mxIlA+exCzya3RU6yxcImwtE/UUEBj9MsH4bzw9pB10+9jMbXLxxk9APEPan6FrwE1xCuE1Y7Ad4woEoPCl58sknEUJweHCMVpbJaE6/YQgsGF3y8ndf4f79bXSpaEQxszzl8PAIsM7PWeXkRUGSxFjrs7K6xnzuVBnG5lTKJy8czWxpaZ2inLOzc48gCFlbW0MbzWQypdft0mg2XePRSv70a1/kpZdeZGP9EkuLS3ieRHiuyx8Ij3I+Z5bOMMa4MGJdsXuwyzwbolTOcDhiffU8tlRcvnSVdichSRJ6vZ7L3my3CcMIYzRJkpBlGevr6xRFweHhIVprup0Oxlo2N89zfHzMn/zJV3j1le+RlzOKPCeK3Ab66tWrfPKTnyTLMqrScm5zFSl9zq1foJnEHAwOkb4EoYmjBF0ZbGBQ6t1bTJ2+Lt/3WV07z8rqOR578jmnsspm5FnKbDpmOhkxHQ8ZD09I51OEUiAMyhqMUgh8F3irNSqt6v2uu87ZGoplwU1kEAT+6ZRG17g4j25vke7CIp7nMZtOaj9VQSQDkqTBbDrD80RdNEU0Wi2CIMLzBHHSQEoPr1Z/BUHoIjikxPMlfhAQBlGtSpMEwYMCyPOcUkxIedbMEtjv2+fa04nTaXD3aTHouaLrdCr3sNPhNObo4eijh//uDx6HP+8cedhn/xc5j95G5qeQGoTBbcKKjOpoxx01T6B/YNJSVqWjdMznlFmK0hoRhjz27DP85jPvY3FpydE+fIkQktMQQPeJ1NrIuthRpSNtNNsdur0FhD31Gz304fxgQWAf/DT2QbF0+pzuV+aM4ncKrsC6YkorDYVHiSFsJAQmJKjU2RTJWtcZEMYijEFag1QRiTU0Wi1avS6j8YjD/T1Wlpdr+aA+O0APiHBuEma1wirFfDpFVxYpXOr76SsX1iA864zlRuCdZkMJU5sHnfytKAsMlSMTunlc3T3z8LSuN9meS5P3JDrwUO+dWsqFH3seo9GIIHBExyRJfuRj3w48AXDrjVuMJxMiKfjgzQaoAcu9hJ3DjKQRUlSgco32YDKe8uR3XyKZZoy8CbO9E17eeo1zT15k4TeeJnrmUZaXE8TgCJTCFiu8uHvM7ddTNn+uy28/e5cvf63gzvYSB7uXuLQ5oPFIk/yFBd74M0PUHTG98kH6P/NxTPcxNrZ/lvjX/pMzHb7wBLLe8JT1JGqeZk4LLHiomfB9gOO3ePfvoQP/k1hRAyVAlQV5URBEAXgerSSiEQX40vEtozBiIQ4xWnES+syVQRnNZDYhL1PSQpGYClSGb9uUuItio8bkjyZjpHDwl8F4QituYPAIQ4NRGuFBXlb4aUpY+c775gGhxKaKajYhbDchkpTTOWEjodXvMB9NwQpC6VMUpbuRGsPheMw0nVMVc17/F18gOUppjAsm8zmH2ZTD/SOqCp64cpHVpT6NOHYG5rSg12oSNpyEYTqeM57MGc3nrK0s0W8nRL5HHEVASRBHCOkTLCzXN8B352blB1ct6v4r+HecVKZUJ6TDe7S7C6ysrKLLIUU+oMwKCtknbHXxGzGep0E1yEzJ4XDo7oDFBGsUKYLxpABKSCvwm8h4Fc+TdBZWaXd6JIR1FqEmihu0O8sk3S5h0iBuL+GHITKIkX6I50uE9JCej5ROkmZliBBeLZH/KbsW/ITW6YbMyZRCJIKiKDDSSZLSWUEjigmlwXolb+68zv033uTFV7/L/e0tjLZ0e11ORiVKK+I4cpmZ0ncEYK3x/YCqytnfm+IHPtZayqpkMpk4mJYpGY72Uaqi3++7Btt0ipSS9bU1PvShD7GwsEBVVWxtbTMaDoliw2y2T+KXWCBXBmUqfDyE8cjUHKnd7mOap4zGhxwd71IUBRcvXmVldY21lVXWNlZYWemfWSMqpVheXGUwHCAlvPnmmywsLFCWJdZaut0uraRBleXsHB2wvXXAd77zAt97/VVkDRQIw9Blct24cRaD4qBdFePRjNF4wHB4wvHR/8fem8VIdt1pfr9z7h77kntl7cUq7qR2Smot3Wq1ZwaG4bYNtGGgAffA4we/+8mAHwzDQPvdMGC04cHAnoFtwAtmgFkaM26qpRYlURTJKrL2PfeMyNjvfs/xw7kRmaREqqUWh5I6/0ApqIjIiMyIGzfOd76tR5Iqvv57v0ccx1QCH9sFIQsTL/4b8P0mpUnDtixjYajVG5gAhRIkYAIb8jLyWyljE8mLsoVUqZIAyEtiQJUePgnokp2xTXrz3C8l52yLxgsC3FLyrErLxHzzfs7cz12ksvw5sfBdn7Rs/zW/C8oH1LoEfYv/OTllhLw8/r+CE9ZwIRbs2vxv+nnzUcDp44DS3wSMf/xvpQu0MqyU1qb/qBjsUaQZtmsWJUoVZHlGlqZEs5DZeEg4HROFEVpILl67xsuf/Sx+pYotrYXZVxVmMaK1NqWWyJJyVqgiJ4pN6ERQrQGavPQZ6RIkKaUXbxKwSBY0tN5xB5Up9DLACUyoBiWoUapkjcqTQp7nROGM4XjE5oWzFHlOkppkEhMeoSkKY9orlDHw5XlKkWek5c8nScTdO3cIp1O63c7xglcc8wG6NOPNGb3pcGx8LpYo5Xww/8PE4qDTBsMCSgqEVsiiIIkSsqzAsi0juRQlFJOGmVII0yyPKiWEGqUkehT/0gfNJzGLL6gTH4D5ZbfbZWNjg+XlZSzL9FH8sjsIRVFw/d13yZKMpabLMxer3Lp1RLNT5cleSqNpc7AfU7M1Bzce48Q2GyubnN+o0X/7O4Q1Tev5CrvVlP1bKVM3o/mf/DHnlt7F6r3Dd//fp7Q6gm9/zWLzkk26C9ecbTZqU2QPZrki/YGD/InG29uCoQ1nXqX96mvo5z6LsC2k4x6zTEqTZjmzMGIWhkbze4KV/fDMd2k+aszR8ev/hfOrGrtWJ8o1k/GU5WYTrRUVx0MgCBybwLXQKkfnBVpAnOdI2yFMR1go0jxEkCJUbs5PwgS5KJXT8Ot4tk2axBRZhudYSNdDa5ME2Gk0zWvtWqRZSq5tCmWYReF42FUfYYEMXMMUaQ2eh5MrsARFVhAlCbVanSQ0rfGHR2OGkwnTOMSyJRfPX+B8u0Fye4eD/oBZmmD5NpeWVnB8B9uyqfoenmvT7x+higyV56AKVKLZOzgwj+UFrHdbtKsBNc9D2hZNt4bjWoRhAe31X8iM++nPvz3QZyHYvHyNa6++jMpyqk2J661js0acpKRpgW17CBtoLuPXAoJqCzfoYlkCYVkE9RZetWHScB0P2w9wPR/Xcs2urufhzHd0P6DIkOV3qsC2BItlkD6xaNHmOwgBWshjn9jHnypO52NGCImlIc1y4+0uPSiWZWHZGpEJ9nYO6I17vPHGGzx98gTP9/G9GkoVpkA1y1BqXpRrE9gVnr3yInefvs94MsbzXGaz6eI98lwPrTXdzhrj8QBNged5pGmGbdvkec7GxgYvvfQyFy9codfbZ3VlE9euIi4rtrafEoURuMaGkA4mJGlGHGdUK1UcxyZMZ0iZ01lugL3OhYtnaLXarK+dJUkjlrrLrK6tMpkMKPIcR0sGoxnrqw5H/SP8wF2UuM6mCZ1Ok2ajiSc9HL/Bv/rzP+fuw4eMxiMcx6HZbHL23Fm6nS5nNy9w5ZnLCKHZ2t6mKAqm0xmtZovB0YD333+fGzfe5atf+TpSgS4kWrpIv2pCvZLs0z0o/hrz0+sVsdhkF2WAghDGj2TbjlkXlmtmfeLn9UlEoueKrPl1JwN15h5RoAzNAb04l3/4nH4MkvRir+XDoOSjl1wn1xUftBgc/33lLeL41uM9HfGBx/5ZgK0ULH7iaoNfZj5e5jcnEI2ckwJIZzMochDOIrwhy2Jm0ynj0YDxeEw4PiKOE9YuXOXlz32earW2eEytCoo8K9F1yTYVcw+RMpK6PGM6GTM66rO2ukqepkbPWbJHC6ZnwVSVb/4ccMECeClzpJb/rRY/M6cA5yl7eZm8N5tMGU+nZHFKHMfEUUheslNz058u/WJFnpOWWuMsN7sIuihIkoybN2+wutLl/IVLSMtZaE3Ny6lh7jnLC7I4NtIdtNHDCo0Q2sTNC4Uuyl6sEhzNTYVCFURJShzGOJ5tPnjltoFQJYgSAjEPmyg/TFJZZL3Br/hQ+tXOSUDleR5//Md/vCjlcxxnwVZ9+L4fN1prkiThvffeA63ptH2i2CLOIdKCtSWfrYMpgW3jPNziwu0d0mCDu/EW3W/9LqvtrzBYG7P86lk6WUY6ihmfgf/+aMzgnuK/rKRctQ743utTispLbF5tIWuClY5F/lAhbg35pzsZ1vAcl2ojlhxBGNTI0MbUXHUoZc4ApGnKdBYxi8yxrznR7l7uQpm/Cz54ItMlkzo/verjE+3fHhwFgFWpk2nJaDymWfFZaXawHJs0L8ASKGASxyS+i2XXaVQqHAz66CxjmqWkRUFWZCQqR0sPjaTIYwLXxbIEaZ4hopmRWUpwtKJZq0Kek2YpCI3jeKRpgiUFhTaAdoYyAAAgAElEQVQ+JZWm1Mp4Vy0gH89w2g3j8Qwq6DghjRPS3Gz0BL7PJIroj4aMogjHtmg16rRqAcvLS+zt7dNZW2HNsRC2QEvNcDAmIcETgkk/IwljHMel2qqhlKY/HrN92GcQxuRoqo5Np1ErI2otbNdGOBZ2q4GztPJpv5W/vqPh0rVXqfzn/xXRbEzgB3i+Kb+UwkZYEl3Whhg5jG12jjHshhSyPOd/MGH15Lng5A4tsPhsf6Rsd2GREMdeOjDH14n7nM4vPnPQhFYICpTKEVKXNSaaOI6QBbz3/g2+/+YPTI9lURCPR9QqdfI8X1j2LEsugqqcmsfW/haW5Zqy+KBuNrNVTlAJiMKIoFJBSI3ne4ThlNlsimXZCz/xtWvXqNUaTKchYRTx/e+/wWAwpFo1PiXX8dncPMeVK1fo9/usrKxx8+ZtgorxIidxQqNZI89jxuMRw+EQgDNn1tjb32Fr6zFRNCUvzBquGlSI4oh3330boS2GRz0s1+bx48ckSUoURURhRBzG2LZFFM7oLHVYXl3m8qVnWFpaxg+ccmO5oN8/xHVd0iSh0WjQarW5ffsW3/+rN4miiPMXzrC5eQFhW7i+T5FnOFKSximF0D/7s/BrOR8EJz97DWP8zz/nx3/Zp/0Zz/fBO/7iJM1Hy+d+Vc/z6/zu/hyZX4FVgGUC5SgKTRaFFFmGhY8qTGhDNA0ZDweMhkeMB33CMKS7doZXPvs5PM9fsDKqyBehDEUpgSuKYuFJKooSoKQJ48mIcDYtI8sTs/u7YIjUgt48Kf1TC+bK7Oif3IGfJ/7NGaH5fecR5VmWkSYp08mEKI7JSsliGEXk5Q6SKo16eu6xUooszUqqu6RktUbahpK8e/sOWZpw+cpVLNvFyk2SINqAGqWN/ynLcvITHi5pDDJGTyoEFPO/5USwB8ZFlec50SwiaPgf8MSYFJTihF/KHNRKgV0UjA/7v/KD6ZMc27YX7+0cSM0NhfDTJ4WPkvodHfW5f/8BGlhdqeNXLWSuefxohKsd7HCGNc64NEy5+Myz7G7do78z5sFP/i9WrqyRi3M4aZPm17+ETN7nB6MLrO/d5d+tvs/L6xpxqQ47A/pZTDTpkVddqskq7q0BWw9uc99vkvb3aA0PqVWfQYmQe//8n3Ll9/8Ar2IW2mlWMJtNCePUmEWNKarUDh/vTM3/xPF4yGQyZjKZsLKyQlEobly/zvrGBkkSs7e3R71e59Lly/xtK+i0K1Xq3WX6j+9SFDnhLMGvwk6/hxQWjpQURU4Up6ZnyXMxH7kEy7JR2kQIm0R6bRbDUuKVZliv1KTHeU6jUqFaqSIdtzTjakCS5Rla2sRpgRNG1Cqe2fQocnRa0H+6TximbNq2KURPMsP6uw6O7xHUq4z7Q6azGUezKXFRcG59g5VOm4pt41c91jdWCGoBj5/uYmsIk4SDowFaKWaTCe1qg6rj0Ww3kbZNluf0hmMG0wnScTjTrOPZEltKk3JkK2zfyFGK+gpOUP+038pf2xFC4Loe5648a64ozeSU8moALcoNLa2MlUvKUjFgQos+SnL34YXGT3mcTizEjs954gO3L36nUpq28E+ezi81lmWqXyg3HNAFjnZwLJu8KPjxj3/Mw/v3GRwNEAKSJEEIQbVSZxZOqVYrBEGFer1OEBjvUZIk5JnizJnzpeogIwwTpITDgwNa7Q7T6RidF4ynE4TQeGXRPJjvxDhJGI/H7Ozs8eTxU6bTMdVagyiMqDcqpGlGkWnu3LmD53lcvHiBzc1NXNcFZSofetMeUmqGoyMajRqbm5skScLu3jZBENBd6mDZFoXKCaOUN9/8MYPhgDCMqTpNpsMj9sf7pFnK5pmz+IEpMmt1mlx79jmCwCPLMtrtNp4XcHjQZ3lphdHYSPiDIKDX6zEajej1erz11lv0ej2EEPiBzc7OLqPpGC2gUgkIZxNcaRPnBblSv96r7dP5rZ6PBVNambJAlZuN8EJjgiW0LhNgcuLZjNHgiOFRj2Fvn3A6ptZd47Wv/z7d5VVs2yofS5GXwRR52eU018WaUloDlPI8J45jkjgiSWOKPCNLErI0JZtrSEvd4YJdKgMdjgMmjpP6gEWS3sKzdAJMLVL10pQ0SQhDk4yWpSlJHJPGcclMHbNo8+dRWlHkmbm9yEsJIIDG9Xx8v879u3eRAi5evIpjWWTzZugT/qmiBHmFMp4p0xaDKeTVmlL3Vxr0wCq/oKXWqDRjMpnSWGmUUkf9IanccfgEc5CWaOLh9JM5oj6B0VoThiHb29u89957HBwc8Ed/9Ee02+0PAKqTM2fyPjxPnjxhf38PrRXdapWDxzm2G1BdElxbbbD7P/6IrW2fu3LKxrde4urzG8y8hzhfuEatJkgHAzI/5n/dzhjNLvNqehfrxwnxhRjvQgPd1FxqF3Tfvk4v6fJwN+W8vMJQ7rPfG8KlFV4L97lKwG46YzZ5RP/NkN6D9+lcfoEwTomTjIODfXa3d1Cq4MKFC4zHY3Z3djl7/hz9fp9wOmM2m9Fot8jTlB/+4Admx1MIGo0GYRiys/WUWRjRaBr50Pzz8LfpC8cKAoK1M4AkK5RJrEpMIWEYxyit8D2H5XYDS2kmYQSFKrvnCsDCcwRFqnH9gIrv4kqLVr1NpnJqFZ+g4jGYzlBAIaBQmqTI8R2HJDVluZ7ro4CoKHCyHLtaAd9jsn/Aj969QavSZLVdx3NrKA3xft9UH3geeRQzHo0ZzkL2jwYElQqXNldxpYVr22ah1qpSCIHr2kRJzGhiOjNsy0KlObmb4VddKu0qs+kEpE2WRGgkFVdQdSwqjgMluy0tiyLOjMfm/LNI1/1038hfcOas9b/1mctPfkrXX24xC+unrVzzc/Mv9DS/mBfgw8/362rU/00Yy7LwfQ+Fxq9USCOT+KtyxXs3bvDuu+8ShiHT6ZQgCMiygpXlJbrddW7fvY7vBXzx81/E9U1oRJbmXLp8mZvv3+Ly5au8+MILJFnI4cE+cRwRxynD4Zhef5+zq+vsHO6TpIb1GQwG9Pv9hVXh+vXrC6AcxSFRPKNerzOZjMkyUz6fzDKSJGI0HuD5LpcvXyao+ETTWRlbVdBomM2Tfr+P67olaxURzWLev/U+9+49oMhhOhuglKLbWSEn4ygc0ul2WFtb4+WXPkuzWefoqI/neTz77EukaUiaxYxGI5LEgLwoSknTjHarjdLQ7x/xgx+8wWg0YjweI6XEth1arTaH/T52YLqI0jQyPUrSWmyyn87pfFrz8dHouSLPMfpUBbkErDJlQymyJGY4PKLfO6B/sM9sOsRvdPnyN77F2pnNsvTLgJcsTcjSxACpEhgppciLHJUXhq0qmao8TUgTc98iy8iy1ICaPDf3L/1LRtKnF8DIRDLOgyyOwdZcFjffAFwAsEIZo19uGLM0MYAqy3Pz+2YZWWr+mfhNdeIDe/x8RvpXGsvKuHilIajXyIqEe3fvY0mLs+cv4zo2qWV9UAcrJVpLtDTXFMowSUpo8xUshcmcmEv8tNEG2UKVARYz8tx0CKDFvKEKPU96EfMo1/I7O8lJxr85YGowGPCnf/qnZFnG+QvneeXlV6hUKovbP8o/9eEFh9ZmV246nRpg6ngknkO1EfBMu41+WnCltslGp0+vN0L7d5nWHfZ0i2ZPY3/h2yTWI/5F1GU4jfj97j0+E065ph4Q3p2SP/8846MCdbCCvz1geP0m7ihmlz6pDJg22sS2x7DaZP1rX6f6w+8iBxH7juLmn/+fnNc2fmd9sbB68vgRrufxl3/5l1jSJOLcunWLXr+HFJJnrj7DweEBr7zyCt1ul2qthlKK5eVllNbUGw2kFDQbzbKLQpD/DTu6ftNGWDZOd51atYrjeMRpSpTFWI6kUq3hTEJcz6NaqVKkCdNwRuA6aJVi2y4aGy1tcjSzJMIXKVbQIi1ypC0JfJ+iyKiUJvKjyZilVou8UIzjiCjNqTg2eZZQrzeQ0sJzXA6OJrSCQ/7Rv/w3/OjuU77x3GVefe4KOA4yNelNtgTfdlC5IowTDkcj0jzn0vIKzUqViu/gBz4KEwhEmtCo+KR5yjic0G00EGmKL10KDZ7vEo1njMOIozDi8d4hYZzQqDh4FiRhSO64aGkjlSaOUpx6HbF64Wf6836d51MFC79ZL9Xp/IIjpSQIAhxh4bsuUTQBF7BN187R4Ig8ywmCgKXuMp5XJU6mJOmEZqNJo9rgxtvvYQWS27fvMJ3EdLrvEvg+e3uHRiWTpngWIOHwqEe3u8SqvYa2LVbX1phMJiwtLXHu7DkTS53npGnKYDDA9wO2t7fY399nMpliWzZSwtFgAEiWl7ocHR2wurJBu7WMYwdkmSYuYuqNCkvdFUajMUJAnpvfJY5jqnadv3rzx3z/x9/Bkha2U0ZRS0mSJLTaS3zr239Au10jCAK0huFoTJYV9Ps7DAYzLEtiO5ownLG+vkEYzszG4e4uP5wlTCahUWVERmJolWulIjey5WpZ6wCaMExpN2uAYeXgU/7cn87f6vl4MIUwgQdAUYIpaQUgBVmSMBz06R3s0dvfZTrp4VebvPb132fz/OVSvmDiKosiJ0tSsiwpL2OyLC8BlFqwM4bhKQygSRPyLF0wP1mal5K/nELlGDCjjiV/muNLjoHUwjtVyv5Ogq45oMozcyIyIC8uwVRaPl9GlqcolS8YpLkkw0gHSzCnMMCxvE5rhZZQb3QYFYq79+5gOw5r6+dwXBeZRMbDVHqjjM/L+CcWJkJt9onmBkJhnIYoJRDS7CBbRc50FpFlBWIhJZmfVMp/ZRKKkBIpgTBChdEncDh9MuP7PhcvXmQymfCH//4fsrm5uTjJwkeDqQ9PURRcv3Gdoiho1Bx+95sbXGoI7ryjCLc1furyNCl47u/9Dhc7+0zObVBZX+N5eqQq483xAZbb5LXB+9z5Xo/KF3zEmQrdi5LWXY/eP97jjX99m6jd5rLd4Jq1gcq3OMwDonxM1RrRuXaZf/TOlCtXzvK8/yWW3rHZvXiG4d4W3g/+OZvf+A9xai067TYIQZ5nnDmzQaVao9lsUa1WTSG2EFhSkiQx586d48z6RrkbL5BSEMcRs+kUWUpSlNYkaYYuFLpMxpybVuWJ1+237ctISom/sgbS4mgwwndtkiKj0W4SOBa1ICDNUkbTCau1Cjp36A9Ck34kLBQ5aRaT55pxnONQYEmL1c4qnuczno5wHJtOqwUIMqUYT8akebGQ23qeh2M5KDRhHGLZ0OpUefjwCa/f2uEwtNgeTkw4zOEYVIG0BG7FR2jN4cEB+6MRYRzRbTRo1yt4viRoBMYDo41XQyW5OTcVBSIvyJMUF5jEEY2qWeBMwpDBdMKN+w8YhDG+71H16rQrAWQaR1pkWc5kEuJVPPL1SzjN7mlYwemcTjlSSlzXpZCgHZtcQWBVzEaJ77PUXWJlZYVz587R6XTwPB/btgiCgNlsxmhoGJf9g33CMCSMxuzceILWmlarxfUbb1GtVlheWqdWCxiNhzQaTdZWz7KyskyjUaFarTIcjGm3lxgOD/nCK5/n/Ts3ieOc5aVVnn/+JUajPsPhiJXGBpP4iLfeeYssyzg6OuJMZYPLl89x4eIZXNc14RF+nThMeTC+j+vaLC8vMZkqBoMBt2/f5v69B8zCkGazWcruTaqclBaWDV/8wmfJ8oLt7cfs7e2hlGI2SxGFoFb1uXnvz7FsC8e2CfwarusSJzOCIODw8LBkoEyhqtAmgGFtbZVarYZjOzSaTVzfZnVtCSGMzN/zqkjpUBQFlWrlr530djqn86uen5PmZyouTNYeaFvg+AHCEoTjKbvbT9nbfsJ4cIDtB3zmS1/nytWruJ7pAFJlvGOWpSRJQhrHC5CUFwac6FJmZ1gpRVEY43aWZeSFYaIMoEkWMr95yS7CABu1kO6dlP5poARbc/bq5O2lh6rIjU9rbgLNSoYsL3LSNCNNExPxeeLxSwrIgB994nHnlyjDDWnDBjVaHYb9A+7cvoUlbdpLq6b0TNpYUuJ6XomdlJHTC8DSII1BXgCWNM1BQooyhEJjS4kvbHKlibMMW+oTQKo0/i3AFAglKWzI4ymF/vVPvplPEAT8yZ/8Cd/97nf5s//5z/iDb/8BX/nKV7BP9N4s+ghOJAJ+2BcQhiE3338fpTQ132X2JOb6LKLmelSXV3Heehf7vM/ROYsH1jrDexlXdIFuLhNXjziYWXxOPOGSNUKHd6k+bHE46HLj/5vRnFXY9Os0RzGuUEydAeLsFRrPfR7v+l24e5ejms/TwZSbwyn/y7/8F/zHX7hC/+WLOJUGs3DCaOcBzQfX8S68wnAwoNtoEE8nWBqigwNGW1skSUQSxsRJRBxGxOXxWWT5oqJAa22Y1TimXquzvrZGt92mVa/Tqtawnz5i/cwmjY11/OUlnKCy8AL91o0QWN01IiRpEuE7VXzHKiNmc8bTGWmWUkdREYrJbEJSZIA2gRJWgaUzhIY0BxBMojH98W5pixEEvke91sBxJHEckWQFjmUzGk9wPI96JSBwbbI0xkIQpQlLyy2klGw2LJqe4vOXNhFlaEgcRXi+RxHGjMKQW48f059GtFpNOs0mnjXv1ACdZQgpSUYzhuMxk1mIFJKzK8sc9fo8HAzYWF6m1azRG08ZTsfcf/yUOMqo+Q71wKfl+8hMUWQ5eZZTlTZ5liNVleDyq9he9TeOmTqd0/mkRgiB47rmUjrYuPi+b3qmXvwMrUaTRtMETbRaLabTKXEc06k3WVtZ5cGjhwSVgKXlJYIgYGdnh1u3bjGZThAIsixlNMpI04xe75A0S2k121Qqd6nVanQ6LYIgoBLU2NjICAKf/d4Ix/U4c2adTntp8T2gVIF2cs6snKHarDEcDKhUKgyHw0V8eRjOkJZgFg5ZXlpmNM6QUpCkKaPRiO9973uMx2MQmKJWy6JWq9JqtXnxxRdpNBpEUcTScofpdMqVK1dKZkoTzkLCMOLJ48e4rrMIgZLSIs1ims0GSZJQr9exLMuoKpSiUqly7txZ1tbWaLfb5HmO4zjEacqli88Y4Op5SKlxXaOAqlebOM4pmDqdT2c+9shLltbIbYtCg0aihMTrrqOx2N/dY+fRQ4aDXYRj8coXv8G1l17Fcly0FiYyvZT2RWFEkkRkiUnly7PsmBlSx3Ho81S9NEtLAFMGLEQhcRyWMj8jBdQFJwDO8YlDLXxTpRmx9EWp8r5oyjj0omyTNlHFWZaSZeZSKWUWRXFEEsdkeWYAnFYfkI6ZxbsBV1qbWHIDtko2qSSxpLRodZc56u9y++5NrglNtd5h5nlYlkPQblPptJFCYQmJEBIpNDbHSS9SWKbtWZZgSUuwbJxqFZa7ZJkyekzEIsBinpQi5kZnCuwCUIJad/kTPKx+tTOdTvnOd77D2toaf/fv/F3eeustXnzxRTqdzgfu9/MYqt7hIY+ePKFdr/Dq5U30TLPWbNFZO0fesQn+gxbLy5c4eO+Qd/5qn/1hyK2dActrTb70Zcm/0/tLElsQvXCG6rPn8B/mHP2rHnffvI1z9RKBN6PlrlKkHsPdu9wcD7n6d/4LGi9cwP8/jpg1GuRZhtaareGEmecRhRZSWKRKcTCc8MP/+59x5+CfcPPWLfb390iSlLwojCeQE7LVE0zBInqUkwDahHYEQUClWqXb6bDc7dKsVqn8yKEFXPUDvnT+Iue++TUaX/4yXq32M1+33+TRSuG22uSVBuHOY1xbIi1BJfDJVMJSvcJoUtCuNQiTlCw3/sk4TcjygkKl5IUiUxotLaIsx9LwePcJrWqTJIuoVlsElT4bK6um8DnPUIXG9ys0G1VsWzKLI4QW5FozG08J85zRaMi3XnyGtVaT9XabIopJM4X0bKRrQVKws3/AME4Iqj7tZoOlbhsLSKOIarWCcBzyWcze3gHbBwfM4ohOu4sNRElCq15jc3WVpwf7PO73sYBRHJFKzWary1K9SmA7ZKki15qs0GQapOuQrZyntnGllNX89rGWp3M6v8xoralVq+g8RSiF57h4roeFoF6v0l3q4Ps+WZYZEIJJZm122hwcHmA7DnmeY1kWzWaTpe4qz1y5xmFvn+vXrzOdTjk6OmJ/fw8pJa1mi9FoSKUScHi4z507t/B9n6JQdNpLnD9/jiAIaLc7tFotAr+GlBYb6yY8YhqOEZYmz0zJ62g0otls0my0SbOE4XCAUppWq4NSmm53icPDA17/i7/g/fffXzBG1WqV9fV1rlx5hk5nibXVdRPKY8N0OsG2HZ599hrvvfceV65codlssr+/T7fbZXd3l9FoxJtvvsloNGJlZYWvff1rrK6ssre3R5IkeJ7HxsYG+/v7ACbh0HGoBA22t58yGg9YWl6l4vugUqoVEx3fbDXJihTX9Ra9SKdzOv+252PB1MX/5n9A5zECiRZGl+ssLRFGEXdv3WDvcAvLErz42a/ymS+8hudXkEKQZwlZEhPNZsRRSBxFxHFImqQfAlImFc9Ij9QipjzLM9I4pshSotkMpPn5LDWSwbwoQB1Ho88B2UkZn2Gm+EBy38nAikUSYMmMzXum0jRBSMl4OGA8mhLFs0XMdBmIVM5xpOMi5IF5Ch+lXk8boaRSWJZDu7NCv7fH/Xt3uHjlGfyah/Rc1q5dxao3DIiyJFKKsqFc4Nj2YjfIsuRCoyzL59wfDbnz5BFZXmCCArUBXBybmqXSi64rJWwuvPwZul9b+kQOqL/JfFTClJSS0WjEG2+8wWQyYWNj42eyKCfDKD6c5Ki15vGTx6xWbf7g2jXOtHxWGl265y5xEEUsqwesnGny9PqAG9cn2NKh1QqwqiGray3ObF7AabYY3r7JP3yrxYUnmuX3b6J3erRb5wlHA5ZfegWrt4/aukMk4cZXL1Nbu4ejq2z97oucw2b8+ACpYblZw0KhNEyTnB/c2eF7N7cYxYprzz/Pk50touhndYGV/VIL4MiCjRRlNK8qA0xOiEMxPC2k5WU/S7k1GfH9x4/5Bz9+i+f/+ADnj/4Iy3F+2bfv13KktHCrddaee5X3b79FnGakRUol8AgqNZIspVmtUWjTZRenKbN4SpSGVP06rh2g9QxX5GSFIsmhaplS8MFsjCoUs7RHATieR6tWp9CCwTRECkE8mBE4HhKbTq1GXnorx9OQju/z4uVzjCYRruOR5DlRmuJrhyzLOBwMub2zQ6tW5/L5szi2h7Cg4bokUUgRzoijhIPDQ/YHQ8IwYhSO2Tk4YKnZJo5CljtdhICn+/vEhaLqB0jHZalawbEkgevRqlaZjCNcKXGEOV+5fh3n1d/B8k059imQOp3TMRPHMa+//jr9fp9Lly7TbHRoNDrkWcru3lPu3LmD7/vMZiYkSEqLKEwYDMbUa3UazTrLS0uEYUij3jLWhcLh0oWLtOoNekd9prMZt2/fZjgcEoYh7XZ78Xj1ep1arcZwOCTNQvYPdphMpmglSdOcTrvN8soyl69cxvdtKkGVRqNNEPjEccju7i6e5+F5PlEcUa1W8Tyf/T0TSx71ZnznO6+jlMJzPZ595lmcwOGFF15gfX0d23bo9QaGRY8j2p0mSikmkynDwYjpdEoYhjx9+hSlNEFQod3ukuc5X/zil3nw4B57e7v84I0f8MILL3D16lWGwyF5WTy8srKCEILt7R1m04i+7NFoNPA8F8dz6R0esLLU4uzZDZS2sGyHew/v02mdJo6ezqc3HwumNj77JbQukMJCSUjijGk45P7Nd3h8/yZaFTzz4hf43Je+bnqOipwkiphOJkxGA8ajIdF0bNidLDVBE2VYgwE4nKCj52yRkfplpelxb+sxRSlbmnuqigUTdQySlP6gjO8D4Kks6p0X9M5T9I6ftwRVqkDlOZa0eHTvDmEUo4rseJG/8B7NAx0ECInAKgGQAUOWbZkeEWkjhZFPaQW27dFeWmPUO+Dpg7usnT1P4PmIoIJsNEsWySxaFGXTs+OA45gyV9su5T1laaO0qFk29tZW2ZtTpgBKsbgflItqZTg16VhYtTrJiQCHX/fJ85wkTfjCF77A0tISrmtkFT9rTkbjn5wsTYgOHvF7z67g64y1zhKts1cIq1XSeJ+qXeXgicP+gcXl1S6eo+kVEc7llOXNkN3HY0Krxve+ZzPb/RGjrYc0ogHrWZMoDam1Eqr/3md4cjHnu//7gLFnMRnC/ve3CNIKe1sJcZxSFJpKvcGkEPz5ezvMopi9wVN2hxGvvPYNVlZXqNfrvPDC82i0aYjnGBACZTz+cTP5PL0SDXt7+/zohz8izTLmRZICUfr9jKfOzzJWR1OyJOV2mvBnwxH/7T/7F9R+73cJNs58Iu/hpzHz18ayHTY/+xpP/uL/IY9meLZLrgqSLDOJfUXBTGvicFZ2wLjY0iItcpIsx5Kaum8zTBS2FKRKEWlIUoUnoaAgZsDKUsjG0jJFXjCzJKpQTJICnaW4nmCWJlQDH2zQKMIo5MGTHZZaTaw8ZWcwYbnVQgIHvSOeHB6iFKwuLSOlRRjOOLe5iq0UeSrJk5h+f8AsihiXUiKhwLNdoiRhliZ0hGA0C7Eth5Waz3b/iEotII9DFIoojmnXWyQqRGcxaQYdr0uyfonKhWd/O6Wfp3M6f4PJ85xe/5CDg0NqjQb3HjzCduu8+PxVHty7ied7vPPOOzx5YnxQeV4g8AgCn263w4svPk+9UcF1XTrtFcIoNKW7ScZKd5lWt8PR0RFraxv4vsfRUZ84jomiiOFwyHQ6Jc9zIy0s/VtCSCaTKZatyIqYR4/vc/vO+9TrNVaWN3j77fe4cOEc1ZqH67planKClILZbEalUuGwt8f777/PdlmYe+3aNV547gVe+9yXKSxjudjZ2aFarTIejzg83GU2m7Hz3R12dnbQWhJHCYPhISsrK8xmM1zX5Tvf+Q71WoNCZWhl4bimW+vu3bvcvn2btbU1ai5jtdwAACAASURBVLUaaZoSBAG1eo2j/pHpzcSm1a4ThTHNVptnrl3m7bd/wt//z/4BL7/6Gbb2Drj34DFv/uRtvvjZF36JbqTTOZ1fzXwsmHJdG61N14hGIxyLw9GE2+/8BFWknL36Ip//nW8ipWQ8PGLY77O/u22S/SZj8tTEipvEPmWi1oucIjdxwYveqBOSv2KRsGfYoq1HD47T99TJ0Am9WESa9Ly5h6lsZNIfZKMWAQ+LdD8Tba4WgKsoo8XNIuzhg/uA8S9JIUtmRxoQJQ17JEQJWjAgyrYktuPgOB6e71OpVKhUq/hBBdv1sBwHz3VpdZeZ9A+RW09x3MCANMvCLkGQLkt2FwvlE/I1sZABmssg8LFdlyyZIrVAClAa5MI7pZFiDgbBExaW7aL1b84iyfM8zm6e5Z133uH1119neXmZq1evfiSgWhwfaPI8pbf9kHtv/yVbP/w3NK2C7vIZOuefYS/rMdm6yfnOGqGusbW1x6VmhW7Foj+Z4M409YbF5nnJ7R+8y6Mfj1m/vsfmEczsgGpQ4dq3/g7N7/wz5JcuoVsJrx895s+mOXqmEINd5E8klrRMHH45fqXBk8Mp20dRCcAF1557gT/5k/8UP/BNCibguu6iT+vk5sHJ6Pvjz4a57caNGzx69Jg4ishyE9qiioLJZIqQkkalyrdCxdeVT6Dgvx4ccMO16U0mdPpH8FsEpuCYUamev0x9/SKPr7/BUrPJeBbRkjYoxTTPKdKMph+QoEBaIC3SNMSSLlXPJo1zwCEVAl/mhElBITVCQ1hIkkzSm0wxYeqCiuOQSI2VpsR5hgI8xyaZzHiwt01apCzXqqy0usyERlWqSCmpeC79oyFPDvYpgPMry0hLkCYxS90mrmOhMo1vO4yHI9I8YxpHBjDnGU2vyrAYM4sjWpUatWqdx70+YZFzcLiHsFxUltPyXTzLoVWr49o2jWqVWRQRxjOEttn8/Lew/ZrZLDpdoJzO6QDHdSZKp+RCsz/oYbkBiVSM0ow8V9hC0uy0uer7HByYRL0wDMkLRf8o5fXv7OK6Jv1zff2HPHvtJc5tnKVScUkpWF1dxfM8tDYlt0kS0+l0yLKMa9eusba2tuil2t7eZWW1g+u67O7uGZ96rlnqLnP//m2KouDW7dv0+nu8+eO/QghBrVZjfX2daqWJ69pMZ2MODg5IkoQoCpHS4urVq7z8yiuc3dyktWrkes1mk+3tbWazGXt7e9y5c4eDgwP8cq1Tr1e5ePEca2tf4/CwR6fTZjgcolFsbKxx/94jdnZ2FiDTsiziOObhw4d0l7p02h3u3r1LGIYURWESEx2H/lGFZqtJXCQ0enUmkyl7w5jVccb+NGP7aEyeJvhuldOUnNP5tObje6bKslAjGtMGMNigLMnK+Yt86StfY9ofcn/vPXr9XZRKqXgVWvUGnWaLJI6J4oQ4TUwARZJCFKFUjMpTslyTpgV5pkzp7Zx5ynPyfN47NT1mrE5I80w0ujm5La6fAyilKXRxHBBhksRRilL+N2ctjsMrjkcghYQT7JMQJ6R1pfF7DqSkECC1qQ6ZA63y/q7rUqlWaTVbtDsdOt02tUYDP/CotzqMx30cO6JIZth2CZQsCxyzyJN6/j6Y33mhgitD+qTQOLaN63nE4ZhCS5QUSDRaFyCUKSAVoiwAltiOWwY3/Pp1MpwEjifH8zy+9a1v8c1vftOkIY1GH4hG/9mPpTjcfsg7t37Ezq03SccDSGI6nVU6GxfIXYXlP6BZi5HbHo59Bk8d8uOnI/xOg8mkoJhMufjUpXY45vE/vMlgWudZV3HhuRd4eP2H9De6PHnN48znv4Fc6/Kon9MLY6S00ciSwZTYjm0SkwZHuI6LazvYtlvKNgWWZVGv1Xn+hecXxt0HDx5w4cIFLMsiy7KfKikGiKKI6WxGt9NZvG67u3vm8CiPTSGkSX5UBePRBLWUcMar0b54Fnc6YS0d81Y4Zuo6H1kc+tswbrPF6md/h+2bP2SWRLTcGp16DaREhDGrtTpCKxAKpg5V3ycVGt+tM0uG+I4NkSYrMuqepNuoszeOCbWisCvkumB3cMT9p1ustlpkRU6W5ya+3K+SxBFHoyPiNGc46aGExWq1aozeWpOHM9qNBnv9Hjv9I0ZxyPOXL2OhcRybVi2gFngIrZBFwWw2YRrHTMIZ0zAiCkck6cREGWcpzUqNlZUV3ntyj1kYE6YpkdIsNVtcWF2m6QfUqlUsIUwMs2OTFza5bNB67dtUzl5cgPrTBcrpnM7x5LlZW9haYAsXoWx82+X8xhqjnacIbMBieblDs1XhxvXbi/P4dDqlXq/jui6j0Yj7Dx6wtbVNvdbi5ZdfYn1jhSzL6Ha7JdMkuHDhAk+ePMH3fZ577nmm0wmj0chsplYck8yKw5XLz1EUCWkW43sVPO9Ver0eR0dTtnceU6lUmU4nDAaDRQhEpVIhDGc4jrESNBpNnnnmGV5++WXOnt1kNBovotF3tg959OgpDx7cZTab4XmeAXdnz3D50iW6zTau67Kzs8vK0hmqdZ/pdMyF8xdZWVnjmSsPuH//HsPhkMFgwNtvv43rusajHsU8Hj/GcUxIRbdrZIGNRoNXX/0MYTRmd3+PqPSwexULxwFLawIpyVXM0tLSqRz5dD61+VgwNR73DNAoDRhpnHDn+tvYwmZ94wI33vkJokip1BqcO3cO1/cock0cxkRRSqJysiJGFYb1EeViUFo2lqWxbI2DQAvTBo9lI/IcYdvIPCcvFLLIUWX4gyrmQKowoRjKsEuWPvZHHRfhGgR1bNw/GZkOZetuCauObxfIRaSxkALmPqUToMoSx6yUkf7JMu/BADApTSmvsCRpDv3BmMnE9CnUSoNqvdnGdStoHXH+wibxLGc4HJFkOVpKE45R/nZSGjnhQkIoTRiFlIY1azWb5FlCteIvFtKi3FGWi4WQee07nSUcx0X/BqVzzU+Qtm3TaDRoNps/96SZpTE/+uf/G+Pde1gaRJbTaXVprl0A2yM52mXlFUF24KDChDSekO8+5fG9QyLps37xLOudFeLXbzB4b4eXque4f3CPeGUd/++9xqUrFeSKRJ87oPZinR/9m4j97ZhWvYG0TG/Y3EuHlkamFYUIIbAtGyF0yW4agG7ZFq2WiT4/PDwkiiKePn2KbdtkWcZsNsOyzJdfHMfU63UODw8ZjUasra1x+fJlGo0GQRAsXpu5v85sFpjrClWQZjkqTUCAsm0KoUlsxzRz/5aOtB02vvq77Lzxrxg9vkm32Tax8FIDBYHvkmYJtrJYblaJIx8tCizbpkILKWcsVUNyJfAdhyifYktNIWxsS1FkMYeTjCcHWxQqI05icq2p2y798RBFQc3xgJzAsfFdh0olQErJNAypBQHjMGIcTXl6sM2lc5doNet4joPKcizHxvEcitiE+mR5ziQKORz26Q/7VByfrMjZHW1TrdQ50z7Pvb0t+sMhWZETKQj8GhvtJjXfpVmr4nse/eGEODPBOru9A85+8VssfeX3sR0POPVKnc7pfHiEOGaoLGkhHA/bbZjAh4s9DsdHHDxN+foffJtbd28xGoYcHBywt7t7XFWhFN1ul+FwaKoskhnXb7zD2+8Y+d76+jpSStbXNjl37hxpmlPkKd///ps4tumMy/Oc0WjEo0ePsW2bJElptzrs7u2ys/OURqPJ1tY2YRiSJDGOY3/IP66wLCO5s20by7L46le/yhe/+EWELqhVK/R6fXZ2dgjDkIeP7nLv7l0aTbPeO3v2LGfPnsVxTRDEbDYjiiL29/doNFo4HnS7XTzf47B3gBCwsmJk7M899xwbGxs8emTYqvF4vPhe01pjuw7d9VVcYfGlL76GKHL+8T/5RxRCktuSdrdFmoRUPEEUjiiyjFbr568LTud0Pqn5WDDl+/XjBDutcZ0qn/nSN/jcl+VCHue5drkIEyXLUyy8S4VSJZBSCwaoUOo4znz+r7wdPsTCnLjP8W1zKZ/4QLrZHPDpRdRZWXLLPOGMBXCay/wWiRJzzwnHwQ1zcHQyavvkY/FT152IIC87nszFyetMHICwJJZl4zpGQun7PlpBlpo4ePN66jLMQnzg91hU0Z44Z8ylktKaL4YFH7rLYswC2+I3lYP465wsBQKhNLrIsJVEFIpavU1r/SLCqzJ6fJ/aUpeOXGZ7a59oMkL3d9mbSNJMkakJ249v8szLl7g0tbBp0XzxCtXPncXabNFciVErl0jiCE2C7QvWL9i0nC7bB9tG6y3mqYssfCdq3u80fw80CEssQJcJGbE4ODggLkuqhRBEUcRoNML3fTzfI45itNY4rkOapkwmE4IgwPM8bNs6PjZLcK/mxw+ghWCr32PnaMAZz2M4PDI9Z8KEzPw2T33jLNf+8O/z5v/03zEaDkHVaVSrPNzdYbleRxQFWZIwCSd0O6s0spzJtIclFa6EduDjOj5nl9a4u3WPSMQUIifMcpLCItOSh71DhtMB3XqLWqXO1tEunu2T6QLHcimUwnVML0quFIfjgfmca8XuUY/98YBqpYZXqRBl+aJbqt4IQCiKKGI6DgmTlOE0NAEY4ZRMpoaFLxRC2hyMJ9zZ2aXiucyyhGqlybmVFQJb0PI8bEsQJxFSCMLpFMdxqSxvsPLt/wi30T71Sp3O6XzEWJZlNnWFSe4sihDhxNQ8j6rvMgwFR4Me3/v+9+gd9XA9l42zm4vo8zRNGY/Hi2j0oihwXZfBYAQIhsMhT58+pVarcfv2XXO741Kvd1AqI8sikizBcwNc1yeKJmgNnueiNbiux/7+PsPhkCzLaDbrjMdmM7VerzObGW+obdv0ej3yPOfKlSs8++yzrKys8OTJE86sb7K1fUCWZYRhyFtvvcX29jaXLl3ipZdeotlsEgQVXMdDWhBHEY1Gg+FwuEjk63Zb2LbN4WEPKWza7Q47O7vUalX6vQGrK+tcvnwZIQQ3b95ka2uLO3fu0F1aptnp4vk2k8GIv/iLv6DiuqiiwPU9rJlNxfVNSFS7y72H91G5Cbo4ndP5tObngKnjg3MOZCq108SU0/nkRp8Atr/0Y6DRAnwEWjoI16HVWcGrt9i/dR09HdFYXmf2QDB4MiEOM6ygxsaZK0zDMalM8Vc0R84OS7/3PGdkh7fu3CZsNvjm+WX8rs9Wb0Qca2680cdfaVHr+FgjyZluEymFYTq1NpJRDWmSUas0DXMpLCPTtErmSnwQJJ4/f54zZ86glCLLMpIk4dGjR1y9enWxq6nU/9/emf1Kct33/XNOrd3Vy+2++52dnOEyM5QojhRJlBQpcRzBUmDRQhzAceAlRp4C5DEP+TcSB3pIImSBkQQIIidSojgPiQHJlKMlImWJQ4oczsKZufvttdaz5KG6+vYdDmGajkiKqg/QuDN1u6urq+ueU7/z+/2+X4PSCikkURTRbrdPKPoBx1LpUs6ywqBdh++1PHbuvMGyH/Gy0sjAL2X3nQ/uDbQjJdLzWPvYs5x64W9w99v/ja4FbSytRossywmlQ5Ip0rxgfHiblf4W7ahHEg9J0gG95hJh0MYYOL95ju54yOH4iJ1xRmEMSimObGklASMmSYLrePgeFAomaUbkB0SOg9IFB+MhXhCytbLC7sEBB5MBShc8svoIGMt4EhN6krAREB8NkY5kNB6zvXfINEs5PLqPL0LQCiMkGMtaZ5Wl5Q3u7O/S8X1SleO5DXpRk81Om8hzwArGk7KHI00KJsmEoLPME3/nd4nOXSyVRB9csampqTmxsGqsJQhChBfQbHo0wxBHekTdDgpNq9MkUy0MLkEj4ornce/OG6RJwtraGmma4vv+bBHMJQwC+v1l8iLBGEO73cZ1PMJGoxSv6K+CMIRhwGg0ot3ucuXyVV756UsEQcDBwQFSSlZXV4njmFOnTvPCCy9y8dKj3HjtNUajEdZajo6OiOMY3/dL6fFmk2vXrpWl81YyHA2w0tDutnjl1Zf5yU9+gjGGz3/+83S6HaJmhNaaweCI8WhKoTK2t7fpdDrcv38frCWUHkYp4jSl0YgI/Ab9fg9jNNPplIPDA3r9HlBWnFy+fJnLl69y5Ymr3Lh/l8PRmDSdYqUgbLp4rkMBNMIGFkPD92k229y8c5fXb7wOlL1gdWaq5r3ibTuc1Rdpzc+SRZEFrWYZnIVr7i98/VmLMAIpBY1mi7C9xHg84qXvPs/GUp/W8jZ7Nw+YjBOcIMLtrKJdyfpqj9TLaJ8zrD4K41HM87shZ649TjDK+d/bOf5IMI5z7OGY6zcOiFYd1k/D9PUBg4PxvIRCylLJURtdrgq22kghcRznWLzkgcwnQLfbBcqeqOvXr/Poo4+wu7ND1GwShQ20KspyDW1mAZtAK4VbyZoLUXoDWYvW5XmUQpSy+47DYHWF/U6HNE2JpxOc8bh87QfUPf743EqCqM2lL/1dpvdvMd27RW5TrPC4Pxiz1YlwHUHDbzASU2xR0PB9rOfjdjZxHRdjNGk6YanToRWsUxQp+5OMUBgyC6l2cZIcl4DATeiGmjw3KCNQxiUryn5P6YDvNWk3W+yOjtidDvEdyZPnn0S4PlJIPCk5fWoDW6QcDYcoYxhPJozTmPF0xGQ6QpsBSZ7SkC6+F9JpL5GogkmWkBmFFg7dsMGF9Q26oYcrJFK6+NIhTiconZIheeRv/jrda5/CdStp/Hq8r6l5GFI6+H6ALTTj4RCv1aIRdcitwTo+vtOk21/i5Z++TBBGtHsrnDv/GHE6pBE2+bMXXiAIglJ9UwieeOIJLl++jOM4HB4elt5Ts/6fN+7cx/N8/EBijMV1HXq9HkVRzgGj8RGnT59mdXWV0Wg0Lwtvtdu0ohZZqjh//hHOnD7HaFTKmbdaLbTWJEnCwcHBfJu1sLF+inPnz6FUzosvvsj169fZ2Njg6aefRkpJlmfcuHGDe/fvsbt7n6PDEb7vMxqNiKKIo6MjhBA0m02KF/8vnufRmvkXSil56qmnaLVarKwsI2Xpv7W1tcX9+/cRCNbXttibxhxOpnS6fRphwK037lDkGV6rhe/6+H4DL2iggLv37jLY28X3PE6d+mCJJ9X8fPHBvHuq+bnEzFb3q4bX0uFcvkl84e0FVhKCBsKR+IGP4wfo0ZDAdRF5xmDvDkrHWM9leescr4wK/uMff5e8yBCeIGw5tHourjshGe2x0WkRJ4qpESx1lyjyMaJImQ4lt785YnPdEo/GhF4+EwdxZkESSMdBUJaHyFkg5Uin7CN0xKzsVLxJYMLzPJa6S7xx8xb28IAffvWrDF59men2PVSRY1Xpz9be2OLaP/xHnLt2DVgoTZUzEQwrsFLiul4pPiIERgr0zI/MFZJGECD9D5bH1INUAWz37Hme/PXf47V//89JDndQRnEwGhG5Ek8YpskUx3HJVYIvDVEYMhjtMYynlEGGwZsFXZHnsx75JFmB0YbUpkhgmCQ0fcFqFLIcLbE/GRAnQzKr8TwXL4jwjEZKwSTNQEquXHyCfqfDze17nFlfp90IcFVOHMfkaYYymtF4TBwn7BzsUeQF3WZE7MT4nkuv3eUwGXPz8IDcgOOG+K7Heq+PUAVZnpMYQSNscjgckmsDXsSZz36RU7/8a3hB4z3+hmpq3v8EQcDK8jq3b93F9yXaKCbTKT99/RZ3h/v0uitceuwaeWHw3QZL/WW8KCR0m6xvSLpRl16/Q6fT4dSpU2xtbWFMmXFK0wyt9cz7yefs2XPkeTaTDi9oNBp0ux20NgwGR0RRhBBirn7nui5pWvoTWmtZWVkuLWh0F9c9QxRF5HlOq9ViNBqRJAmO4+D7pTCV53pM45g4nnL16lWuXLnChQsX5i0GN2/e5Pw5xSeDT+AHLpNxDDPrDSgDpsrmRgiB67rz+UhrjeOU/19fX6Pd7pSBXNTi1KlTjMdj/tVX/y0/+vFLSNel6Qd0+j38sI8VKY2wwVKrR/PyKpMCDnb32TvYxdoczysrNGpq3ivqYKrmfUHpx6HmkqnGGPIix5sFAI7jzAOrufjHAm8KsAQIz8cGDbRwUKagvbzCxoeeYXL/FjYdg++yvLxJ2lzmP/3X/86rr78x6/ej1MSn7PvTRs0W6mcy0cbOBEEEwkpwZjLl2hI1Q6JmhO/JuUBJdcwzIf9SARI7C6xkdQKqbrhjRUNraRQ5r33ta9z51h+T7e+Tx0OmR7tI4QKCoN3l0S9+ibXHLs1fW/VLVQGctRZpj6XWj096WRLZdl3azQbyLaTmP0iUE7zHyoeuIdLf5e43/oDxres8ce4sKp6Q5jm+6yKFZDQ5RKuQ5XYXV0haQYtCZWhjyIsC1wtpN1pok1P4YzxXc5TAVEFuQFjQRqC1ou17ZIMxyhY41idqLZGmY/YHmtD3+dSH/wpLrRbTScIzTz6BSnPyeIwsnNJIHIsrXZbafaSdsNbVOFi0AW2h21nhMB5yb7hPGDZpCEngNdnsL7PcCOk1G0zSFN/1ePXuDTAOTnOZjU/9Kpee+038ZvuEN11NTc3DcV2XXq+HUgojPbywiRWG7//oz2g2m7z60x+QpjHCDRBewPZwSBD4LC8vYx3Jlac/wnNf/FsztcyyekIbs+BdKeYVB/YsIHQpWISHdGY9sRbkBUAo4OT8Z2bqxFqXAc2inUZVAeJ5HpubmwAnfl/16R5vl2AdjC3AOjz6yCWkU/oflh6hZv5+UC4iWiMxHPsclvOZRFgXi6Uo1Fzkq2p4b7V6vHHvBRLX4conPsp4OiUbT5imKXGcYK0l0fB/fvRTnv70p/nej19BZhk//O7z6DwhippEUfSmBcmamneLOpiqeV9QBVNV+UKe53hZGUhVD8d13hRcLZbJVRksAAQooymMJtc5RhsE0Oz1mQx2KGxBr7NMZ/NRvvanL/HG7gG+580k92e+ZFi0VseKiJVHmbUIDGhR3jGryu9Jo/WxsXJ1LKXUvmVnb4dmo0kr6uC4bhlUCebBFeK43PHw9m1e/A9/wGt/9A0Gr72EynKw6tgfTAjCbp8nf+N3+Ohv/w7NTqfaPPvpYK0uJ+VZABUE/jxgY6EvbSsIaS33cGblGL8IeH7A8sc+jTYF8X/5N4x379ByXbRyCaKI7f1dBBrfDxhOBhhtaDe7HI53SPMEpINwXNApeZGQZhpXQK8BvoJhVtow3D8akSQxvVYDawzWCNqNFoHrcv9wmzAb85mPfYpuEFBkKe2oQdP3mKQJhdEYbdk7OGQyndJoREymMYH06UURk2RKYTSbq1vc3N9ldzJknGtaLgTSZb2/RK8Z0ms2UUrhex5ZljCZjjl3/sP0PvOrnP78lwla7YXroqam5q2obtbX1tbKoERKmn5IPI3Z376L53loaXACF993EIGDFzXZ2tzi9OmzDHZ3CVttxuMRUSsEWwY91tq5iBYwEzCq5hFT9uFyPMdJWZWLl6XxVen44nGWmSCnFKialc1Xr6sCLSgrIBaDqMXAq5o7pHVKD1CtMcqCW5oXl5moY/9DbfVsgdCeOF9aK/I8mQuG2Zn4lzUGIQXWWOJkyoVHLvDY5SvsT2JuvX6T3Z1t5NHRLNsmmJiM73znW9x97VV8R7Nz9zZZnrHW782Dqeoz1NS8m9TBVM37gmrwXgymKnU713XxPG/+s9q2+FgMpIQQGF0KNKRZhud5ZUlTHFMUGXghgfRZXj/F5pPP8A8+8UX+9m+POBoOiOMEVSiKQpHnGWmaUhSl+W1RFChVoJSmKAqK2bY8yynyHKUUo+GA+/e2S8U+Zlk0R4KEolBoX89X7ColSSHFiZvZw1s3+aN/8o+5+b++gValH4jfaNHaeJRwZY325hbR+gZnP/05zj37ScJ2KQpTfn4xExDQs5XPUjnTcRwajcZCK8yx4uOH2x2CC+dxfwEyU3A80XphyOrHPwdS8r1/9/vE8RECgVIGx3MwWUGSjpFIjIHhdJ84TZmkBYYpRkik1RR5WdpZKHDdclB1LQwLMC4M0gIowJTPuXd4hD4cgBScXz9NKN2ypDXLafoOB/v7TCZjiiLDFQ6j8YQg8Hn97mt40qflRxgryI2h2+4zURkHyQQ3CNhqdXCExOiCR9ZWiUeHpKmgUBo/8BjHMZeuPsuZL/4W7aefxQ2j4xXxmpqaPxdrLWfPngWh0TrDkQbHMWTpGEGE1wxpL7U5f/48QTNCOE2MI7E2Z6lT/r2lRcZq1CvjpwfUioETi4QPZp2Opc2r8f5kKXyVYar2uZhxrubUxQyOMeZNlR7V7yt15VJtVuK6zvy9q9LAhxnLV2V/wPz9w9CcyJotMhqNyLTl6tWPEIQNDg9jPCfg/LmLbG5k3Lx9iziZ4lhAZdy7/QrC5ugsxepSDdqYMtgrfTRrat5d6quu5n1BGIY8/vjjHB4ezj0nsiybr6ZJKefBlOd5uJ6L67gnAqzFh9YKVSisMuR5wWQyJGy0cRxJ1IzoRBHdM49z+uo1hBexMo1LWfpK0h7AihPKgvNVteMNpRz1XMof/uRb3+L3/9k/xWgLslTsK0UoFFiDnk1yztwEuhSLcBynzMzlOdf/xzfZfuFP8bs9Np66xupTH+HURz/O8hOPE7Y7uEGAdFyEU/qfFXkOMJtMzOxYSsNmx3EQxuC4TimbvoAA1qTDZ1dWCZ7+cGkY/QtCpXroBwGr1z7Nx9t97v3PP2TyyvdxdcLucB9rBQZJrgqwGoxCW0XgueTGYouCQFh8N0BTkCiN0iApB1YjJAqLpsxUuaIsyRvF5cVyaWuVjh8yOBoQ+C5Wa27dH7G3v49VMa1mB3DIjSXJM4bTMZ5wSN0C3w1ZW9vA831u3jtkkCVsNvoEbgOkYH1lDU8rjCo4SlKajYg4MWxd/STnf+33aD72FI7rl4F8HUjV1LxtrLVsbGzQaIRkyZiDfQ2y9H/0vNILcXl9g7VTZ1jp9YmTjGazw+baEoEjMYUiTROsEbNSb2Y2Lcx6WsteVgtz8KqpGQAACj5JREFU8SDLcbBVelmWC2XihDfgsd+mMZXFjEXMAiVRPUdUZeTygVceU9m/mIUMlpkvVlZ2LBaNxTplFl4rjdZqZs1RHVslguTAzMPTLJS0l+fTMB7FHI1i+kHE/s4O0io2VktPqoPBEa12ixs3XmV/9x4ii8mTGKtzrFJgod9bPhFk1mNazbtNHUzVvC/wPG9uBFg5xR8dHXF4eMh4PJ5lhcoywCoz5TjOPGO1WAroSIc0zTBKoY1BKU2WJLjSQyLoL6/QXT9L+9JHOJzkaJ1SDe925k52HDBxvHVhxhGiEjQQeI6H45XH0u60ZqUeZWZIitJc2VrB2uoaQkiCIKAK2qSQs/I+M1N3gou/8gWWLl7EDRssnTuP22ggRLn6p6yhyNMy0FtYCaz+PZ2Oy8m5yvQpRVHkRO5JDw5rLb6F5xoRpz7zLOHFR9+Fb/n9hxAS1w/oXbpMc3WD+KUfUvz4eYog4s6tV0jSKVY0sMWISZrg2vJmRCIQ1qBNRsNvYHFJigmTBOJi1jelDbmVFNoSOILAsfieS8uDyIN+QyK0Yndvh8H4gDgvyLIpLc9nkI6Joi4r3RVubt9BqwK0BukyjI9Y7a6jrGZ/dMiN7TsEolSP9HyHhuvh6pzt3bsgPbrNNqLRYe2Zz7H5hd8gWDuFM1OarKmpeftU5egrK8u02i1UUWBVDk65oIcxOAL23rjPZG9Iv7eELyyu3+T1QKJ1gYPAMXC0tz8zcBczNwuLdGRZku5IrLGzea709TTavCnrUiWzylK/cnFNaY1WqhSzMGqWGapsOAxSlhkia2Zehws9yIvlf6ooUFrPM0vGWJyZfUZVDl8FZs7MN1Ephes5IBSqsGhTlM/X1T5M6TeqDcZolFIkScLNW7cYT4c0Wi1GcYJ1HAReOeXO1H2zeIycjNEqwcNQWI0jBP3VDZ770pfrjFTNe0p99dW8L1gsZ5CyDDiWl5fRWpNlGcPhkKOjIwaDAXEck6YpjuPMg6sHS//SNKXQisIoHKXRRYHOU6KwQXOpT3j6cbTfZhqnnIiS7HEuqjqmMnPk4gcege/j+x5hEMx8Olw8152r9L1x5jRXrlzGGovjOvPyCBCzHimJI8vG4+o9jC1LEr///e8ThiGe51NIB5Mk3H7ppYVDs/P6+qqkQSk1/5nnOdevX2cwOCCOE7Ism6tERVFjvg9rITKGv47kl559lvaXn8P1/Z/9l/w+oypjcVy3LMt0VpDPfILs9AXOXriK+4Nvs3/jJ4z3txnnU1y3gbQaY3IyZZlmY0Jf4Pktmn4HL01AalJd6peEDvjNLkK4YBVaWGToszOd4OSaiY3Z7LpEriJUHuNkSpZM0K0OQhr2DvcpFBRpxt29e7hS4DddlEoYxgPstMXRdEC/GYLjU2iNS8Fy1MY1ir1xjh/6yNWzPPqF36T30b+K02jNVrWPz0FNTc3bx1pLv7/Mb/29v8+3v/1tBsNDiiJhOh1zMByzf//OTPynXPBzHQfHcZGOpN1psbqyiut6aJvief68TK4svysrC6QsFV+lU2a7qqyU53oIKTFGzwOhimPLjTLwKYqCqpSimtOkfPjfezWHVoIYUsrjUjwrsWb2WlGOHUKW5elQLiyWC4YWicZYPavYMNiZUX153iizbg64snyhj48fCq52Hjuee2fjslKKLM0oigI9C+rK/i9FoRKsNWAdnn76Gs888wzezBqkHtNq3guEXSzUral5H7JYU66UIo5jhsMhw+GQ8XhMnufz2vCqwTZLJjz/n/8FydEO7ahFq9Gk2+kSLfXxV7ZonHkK6UczCfFyZc3zXALPJwjKR9gI8f2AwPfwXLecEP+csqgkSRgMBidEMSoWSxarbFLVDPz1r3+dr3zlK9y+fZuLFx9DacWN11490ThcnYNFVaYH69SroMpai+/5NJohUdRkdXmVXr/PUiPkghV8ptniw3/tsyw99yWaq6vz/f+iTkTVNWaMRuU5WTwl3d9jcvsGez/5AYMbP2Z47waDowMaji2l6W1GmqVoAVHgEcdjUgX7E40jQQQhhduhs3Kela3zdE6dhUaTwWRCkedoXeBaTVNN6ekMMd5htH+LZHIINmOYalY6fYzS3NgZ0m97rC71OJqMQRraS2u0goDEaBw/wrGWJd8hlA5xltFZPcvpT/wKy5/6ZaLT53D9kAf9o35Rv++amnfC4hx0cHDAwcEB4/GY6XRCkiTkeXHCI7GqnqjmJdd18X3/TQJKi/t/WO/Ug7dp8wCFyqD9eD8PKvc9bNuiAh/wJqXcB4+r2sfivh5ksQ9qcX56q7K76pws7vthn7t6HGfIyqyW67oEQcjS0hLdbpcgCObnuh7Xat5t6mCq5ueOxeAqz3Om0ymj0YjhcEgcxxSFIonHfOdr/5JiuE+n3aG3tERvZY1Gb5Wli0/TWT9HMwxpNJqEYYDvl71YjpQzAYeTk8df9lgXedjkqJTi1Vdf5Zvf/CbPP/88R4MBL798ncHRgKIosKZssl2UTZ/va6YEKBBgBY5wkFIQBj5LrYiNpSUeW1vj8c1Nrpw5yxMfeoq1j32M8MxpxEwdUdaTz4mJ31qLNaYUHElT1GREtrfN8O4tprv3yQ520NMjdnffwFoHrMIVDtL1yQRYL6S3dYHO6UdZvvg4zeU1vDCceY7NSjS1QudZ2d+XpGRH+0zu3WT4+kvsvH6dwe49dDKi5bjcuHeLNE9ROASeoBm6aGNY660SdfqEQcDOzh160RIXHnua/pWPs/7RzxKeeQSn0cBxSin9+iajpuadUwUiSinSNCVJEtIsRRVlhUAVUDw0gBDMy2vnwcuC+NCDc8J8nqvySgslfYu/fzA7NX+NPbmfBz9DtZ/FAKoK+E7Koz880BFClNUXs+OvRC8e9hkePM7qvR42Hj1s2+JxLCoVVj3UVd/0/485u6bmnVAHUzU/1yxevsYYsixjMplw48ZrfOsP/zWR53DmwkU2z12it75Ju79Gu7eC7/sPNO+e5N0ejBcDxDiOGY1G7OzssL29zf7eHoPDQ8bDIaPhkOmsh8xag7BgZ0ITvh/QarbotFtEUYNeu83myiqrK8v0+ss0l/sE3SWCRgP5gKJTPfmULN6gPGxoVEphjZ7JnCusUqUAycwnBuGWQh5SIJ2y/LMMzt/q/JY3PcYaMKUUvy5yiiShmIxJB4dMD/Y4un2DnVuvsXvvHio+IhCaVCnCZpON0+fo9VdxemusX7rK0oVLBEs93CBEyuNK7vo7rqn5y7E4Tlel1g9mYaq+o8UMzmIJ+yKLz3m7t2Jvlb36i36Oh43/Dx7DW42DVeDy4Ps+7LlVpu5nNf4sVm7UY1zNe0UdTNXU1NTU1NTU1NTU1LwDajmnmpqampqampqampqad0AdTNXU1NTU1NTU1NTU1LwD6mCqpqampqampqampqbmHVAHUzU1NTU1NTU1NTU1Ne+AOpiqqampqampqampqal5B9TBVE1NTU1NTU1NTU1NzTvg/wFXIh9+EChN0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" y="1844824"/>
            <a:ext cx="857127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8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Comparaison des erreurs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approche images vs. approche texte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-16149" y="-416683"/>
            <a:ext cx="26340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Sélection A (13 variables) + StandardScaler + UMAP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prédictions sur le modèle « total » et celui issu d’échantillon</a:t>
            </a:r>
            <a:endParaRPr lang="fr-FR" sz="1600"/>
          </a:p>
        </p:txBody>
      </p:sp>
      <p:sp>
        <p:nvSpPr>
          <p:cNvPr id="7" name="Rectangle 6"/>
          <p:cNvSpPr/>
          <p:nvPr/>
        </p:nvSpPr>
        <p:spPr>
          <a:xfrm>
            <a:off x="611560" y="5957829"/>
            <a:ext cx="7776864" cy="369332"/>
          </a:xfrm>
          <a:prstGeom prst="rect">
            <a:avLst/>
          </a:prstGeom>
          <a:solidFill>
            <a:srgbClr val="00B050">
              <a:alpha val="50196"/>
            </a:srgbClr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On peut faire un </a:t>
            </a:r>
            <a:r>
              <a:rPr lang="fr-FR">
                <a:latin typeface="+mj-lt"/>
                <a:ea typeface="Yu Gothic Light" panose="020B0300000000000000" pitchFamily="34" charset="-128"/>
              </a:rPr>
              <a:t>partitionnement fidèle sur un échantillon </a:t>
            </a:r>
            <a:r>
              <a:rPr lang="fr-FR" smtClean="0">
                <a:latin typeface="+mj-lt"/>
                <a:ea typeface="Yu Gothic Light" panose="020B0300000000000000" pitchFamily="34" charset="-128"/>
              </a:rPr>
              <a:t>des données</a:t>
            </a:r>
            <a:endParaRPr lang="fr-FR">
              <a:latin typeface="+mj-lt"/>
              <a:ea typeface="Yu Gothic Light" panose="020B03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utoShape 2" descr="data:image/png;base64,iVBORw0KGgoAAAANSUhEUgAAA1MAAAHXCAYAAABZBgB7AAAABHNCSVQICAgIfAhkiAAAAAlwSFlzAAALEgAACxIB0t1+/AAAADh0RVh0U29mdHdhcmUAbWF0cGxvdGxpYiB2ZXJzaW9uMy4yLjIsIGh0dHA6Ly9tYXRwbG90bGliLm9yZy+WH4yJAAAgAElEQVR4nOy9eZhVxZ3//6o659z9dt/e6KYXmkU2GUUNIqKAM4nGuMWIW1xCkjGzxcTMZGZ0YjIxmYzzTTQzJuPETEyi86iJJv7iY9C4D0R0XIgEUUQQbKCh2Zqml7uee07V749z76WbRQVZGqjX8/TDvWepU/ecN6fqU59PfUporTUGg8FgMBgMBoPBYNgn5OGugMFgMBgMBoPBYDAciRhjymAwGAwGg8FgMBj2A2NMGQwGg8FgMBgMBsN+YIwpg8FgMBgMBoPBYNgPjDFlMBgMBoPBYDAYDPuBMaYMBoPBYDAYDAaDYT84JMbUvffey5lnnnkoLnVYWLRoERMnTnzf42655Rauueaave6fMmUKCxcuPIA1O/Ix2gkw2jl4HO0aMxxYjjW9vN+7x3DgOVI19tnPfpavf/3rh7saxzxGP4eeI8ozJYRg9erVH/j4e++9F8uySCQSlb/rr7/+gNdr1qxZrFy58kOXs3z5cs4666wPXyHDbhjtGA42H1ZjY8eO5a677jqINdzJkdxoHS3si148zyORSPDKK69Utj3wwAMIIXbbNmnSpPct76yzzuKnP/3pvlfacERxJL2TDMMPo58Pjn24K3CwOf3003nhhRc+VBm+72NZ1gGqkeFIwWjHcLAZrLE//vGPzJ49mxkzZnDyyScf5poZhhO2bXP66afz/PPPc9pppwHw/PPPM2nSpN22zZ49+3BW1XCEY95Jhg/DsaqfA+qZ6uzs5JJLLqGhoYG6uro9juSvXbsWIQSe51W2DR4lW716NXPmzKG6upr6+nquuOIKgEoDMXXqVBKJBA899NB+13NPLtDBFvhnP/tZ/vqv/5rzzjuPeDzOggULGD16NLfffjsnnngi1dXVXHHFFeTzeQAWLlxIa2trpazvfve7tLS0kEwmmThxIs8991xln+u6fOYznyGZTDJlyhT+8Ic/VPaNHj2aZ599FghCKy6//PK9HrtkyRJOPvlkkskkl112GVdcccURPdJstBNgtHPwGO4aO/nkk5k8eTIrVqyobHv55ZeZOXMmqVSKqVOnDgnlvOeee5g8eTLJZJKxY8fy3//935V976XTn/zkJzzwwAN873vfI5FIcOGFF3Lbbbcxd+7cIcd/+ctf5oYbbtjn33G0MNz0Mnv2bJ5//vnK90WLFnHjjTfutm327Nns2LGDCy64gIaGBmpqarjgggvYsGEDADfffDOLFi3i+uuvH+JxX758OWeffTa1tbU0NjZy6623Vsp9r3dPV1cXc+fOpaGhgTFjxvDDH/6wsu/VV19l2rRpVFVV0djYyN/93d+97+88lhhuGtuVPb2TLrvsMpqamqiurmb27NksX758yDnd3d2cffbZJJNJ5syZw7p16wD44he/yFe/+tUhx1500UX8x3/8xz7XyxBg9DN89HPAjCnf97ngggtob29n7dq1bNy4kSuvvHKfy/nGN77BOeecw44dO9iwYQNf+tKXACoNxuuvv046na488FQq9aG9B3viF7/4BTfffDMDAwOVTsmvfvUrnnzySTo6Oli2bBn33nvvbuetXLmSO++8k8WLFzMwMMBTTz3F6NGjK/t/+9vfcuWVV9Lb28tFF130nqFjezvWdV0+9alP8dnPfpaenh4+/elP88gjjxzQ338oMdoJMNo5eBwJGlu8eDGrVq1i2rRpAGzcuJHzzz+fr3/96/T09HD77bczd+5ctm3bBsCIESN47LHH6O/v55577uFv//ZvWbJkyfte5y/+4i+4+uqr+cd//EfS6TTz58/nmmuu4cknn6S3txcIwsoefPBBPvOZz+zbDTpKGI56mT17Ni+++CJKKbq7u8lkMlx++eW8+uqrlW0rVqxg9uzZKKX43Oc+x7p161i/fj3RaLTyDvjXf/1XZs2axZ133kk6nebOO+9kYGCAj33sY5x77rl0dXWxevVqPvrRj1auvbf3iVKKCy+8kKlTp7Jx40aee+457rjjDp566ikAbrjhBm644Qb6+/tZs2YNl19++T7fw6OV4aixXdn1nQTwiU98gnfeeYetW7dyyimncPXVVw8554EHHuAb3/gG3d3dnHTSSZX98+bN45e//CVKKSDoND/77LNcddVV+/ybDUY/w00/ByzM79VXX6Wrq4vbbrsN2w6K3Z8JcI7jsG7dOrq6umhtbX3fMsqN/954+eWXSaVSle9PPvnkB6rHJz/5Sc444wwAIpEIEIzUNjc3A3DhhReydOnS3c6zLItCocBbb71FQ0PDkM4wBPfkvPPOA+Daa6/ljjvu2Gsd9nbsyy+/jOd5fPnLX0YIwSWXXML06dM/0O8ajhjtBBjtHDyGu8Z83yedTnP99dczfvx4AO6//37OO++8ynM8++yzmTZtGr/73e+YN28e559/fqWcOXPmcM4557Bo0SJOOeWUff5dI0eOZPbs2fz617/mC1/4Ak8++ST19fV85CMf2eeyjgaGo15OO+00stksb7zxBu+++y5nnnkmsViMMWPGVLaNHj2aUaNGAQzxNN5888386Z/+6V7Lfuyxx2hqaqqM/EYikUroIOz9fbJ48WK2bdvGP//zPwMwduxYvvCFL/Dggw/y8Y9/HMdxWL16Nd3d3dTX1zNjxoz3/P3HEsNRY/De7ySAz3/+85XPt9xyCzU1NfT19VFdXQ3A+eefX/Fq/Ou//ivV1dV0dnYyffp0qquree655zj77LN58MEHOeuss2hsbNzn32ww+hlu+jlgnqnOzk7a29srD3V/+d73vofWmunTpzNlyhR+/vOff6jyZsyYQW9vb+Xvg77M29radtvW1NRU+RyLxUin07sdc9xxx3HHHXdwyy23MGLECK688kq6urr2WkY+nx/ifn2v65WP7erqoqWlBSHEe9b3SMFoJ8Bo5+Ax3DU2MDDA5s2bWb58OV/72tcAWLduHb/+9a9JpVKVvxdeeIFNmzYB8MQTTzBjxgxqa2tJpVL87ne/o7u7e7/rMm/ePO6//34gMOSuvfbaD/XbjmSGo14ikQjTp0/n+eef5/nnn2fWrFlA0IEqbyt3QrLZLH/5l39Je3s7VVVVzJ49m97eXnzf32PZnZ2djBs3bq/X3tv7pNwJG6zRW2+9lS1btgDws5/9jFWrVjFp0iROPfVUHnvssf3+/Ucbw1Fj8N7vJN/3uemmmxg3bhxVVVWVAb/B753B7UkikaC2trbSjpl3zIHD6Gd46eeAGVNtbW2sX79+r527MvF4HAhe9mU2b95c+dzU1MTdd99NV1cX//3f/83f/M3f7FM2kQ9CPB7f6/XLDO5s7itXXXUVL7zwAuvWrUMIwY033rjfZe2JkSNHsnHjRrTWlW2dnZ0H9BqHEqOdnRjtHByOBI01NjYyd+5c5s+fX6nztddeO8Sgz2Qy3HTTTRQKBebOncvf//3fs2XLFnp7eznvvPMqz/X9dLonjV588cUsW7aMN998k8cee2y38ItjieGql/K8qUWLFlWMqVmzZlW2lY2p73//+6xcuZJXXnmF/v7+SshOWR+7Pv+2tjbefffdfa5PW1sbY8aMGaLRgYEBfve73wEwfvx4fvnLX7J161ZuvPFGLr30UjKZzH7//qOJ4aqxwez6TvrFL37Bo48+yrPPPktfXx9r164F2Gt7kk6n6enpqURlXHPNNTz66KO8/vrrrFixgosvvviA1PNYxOhneOnngBlT06dPZ+TIkdx0001kMhny+Twvvvjibsc1NDTQ0tLC/fffj+/7/PznP2fNmjWV/b/+9a8rE2VramoQQiBlUM3Gxsb9euHvytSpU1m+fDlLly4ln89zyy23fOgyy6xcuZL//d//pVAoEIlEiEajlfofKE4//XQsy+LOO+/E8zweffRRXn311QN6jUOJ0U6A0c7B40jQ2Pbt23nkkUeYMmUKEDQc8+fP56mnnsL3ffL5PAsXLmTDhg24rkuhUKChoQHbtnniiSd4+umnK2W9n073VNdIJMKll17KVVddxfTp0yvhYsciw1Uvs2fPZsGCBXR2dnL88ccDcMYZZ7Bw4UKWLl1aMaYGBgaIRqOkUil6enr41re+NaScXa99wQUXsGnTJu644w4KhQIDAwNDUq6/131KJpN897vfJZfL4fs+b775JosXLwaC0eNt27YhpayETB/od9qRynDV2GB2fScNDAwQDoepq6sjm81WPA6D+d3vfscLL7yA67p84xvfYMaMGRVvQ2trK6eeeirXXnstc+fOJRqN7nfdjnWMfoaXfg7YW82yLObPn8/q1asZNWoUra2te83+cffdd3PbbbdRV1fH8uXLmTlzZmXf4sWLOe2000gkElx00UX84Ac/YOzYsUAQXzlv3jxSqRS/+tWvgMANuGjRon2q64QJE/jnf/5nPvaxjzF+/PgDurhZoVDgpptuor6+nqamJrZu3cq//du/HbDyAUKhEL/5zW/42c9+RiqV4v777+eCCy4gHA4f0OscKox2Aox2Dh7DVWMvvfRSZU2OyZMn09DQwH/+538Cwcjjo48+yq233kpDQwNtbW3cdtttKKVIJpP88Ic/5PLLL6empoZf/OIXXHTRRZVy30+nf/7nf85bb71FKpUaMro3b9483njjjWEVPnE4GK56mTlzJn19fZx22mkV71J9fT0NDQ2MGDGiMjfhK1/5CrlcrjJP6dxzzx1Szg033MDDDz9MTU0NX/7yl0kmkzzzzDPMnz+fpqYmxo8fz4IFCz7QfXrsscdYunQpY8aMob6+nuuuu46+vj4gmGc6ZcoUEokEN9xwAw8++OCw6gAdToarxt7rnfSZz3yG9vZ2WlpaOP744/cY+n7VVVfxrW99i9raWl577bVKWFYZ8445MBj9DC/9CD3Yv2Y4YjnttNP4q7/6Kz73uc8d7qoYjjCMdgxl1q9fz6RJk9i8eTNVVVWHuzoGg+Eo4/nnn+eaa66phLIbDPvCcNWP8bcfofz+979n8+bNeJ7H//zP/7Bs2bLdRh8Nhj1htGPYE0op/v3f/50rr7zSGFIGg+GAUywW+cEPfsB11103rDrChiOD4ayfA5Ya3XBoWblyJZdffjmZTIaxY8fy8MMPM3LkyMNdLcMRgNGOYVcymQyNjY20t7d/4CUADAaD4YOyYsUKpk2bxtSpU7nnnnsOd3UMRxjDXT8mzM9gMBgMBoPBYDAY9gMT5mcwGAwGg8FgMBgM+4Expg4At9xyC9dcc83hrobhCMXox2Aw7C+33nor11133X6dO3r0aJ599tkDXCPD0cb69etJJBJ7XfS5zL333vueGW4/8YlP8D//8z8HunqGYcyxop2j0pja1wZi4cKFSCkr6RxbWlr45je/eRBraBjOGP0Y9pUPq5nW1lYuv/zyyvo8hqOX/dFKa2tr5bvrulxyySWcccYZ9Pf387WvfY2f/vSnAKxduxYhxPsu5GkYnnzY90gikeDCCy884PUaNWoU6XQay7I+VDlPPPEE8+bNO0C1MgzGaOfwYhJQlGhubq4sXNbR0cGsWbM4+eSTh9UKy4bhi9GPYV8pa0ZrzcaNG/nJT37CrFmzePzxx/noRz96SOrgeR62bZqBI4VCocDcuXPJZrM8/fTTxOPxw10lw2FmcNuzv5j3wLGJ0c6BY1h7pjo7O7nkkktoaGigrq6O66+/HoA1a9bwZ3/2Z9TV1VFfX8/VV19Nb28vANdeey3r16/nwgsvJJFI8L3vfW+frztmzBhmzpzJW2+9Vdl2ww030NbWRlVVFR/5yEd2W7Qsn89zxRVXkEwmOeWUU3j99dcBuO2225g7d+6QY7/85S9zww037HO9DPuG0Y9hXzkcmhFC0Nrayre//W2uu+46brzxxsq+t99+m7PPPpva2lomTpxYWTgRIJfL8dWvfpX29naqq6s588wzyeVyAPz2t79lypQppFIpzjrrLFasWFE5b/To0Xz3u9/lxBNPJB6PGy/GfnKotZLNZrnwwgvxPI/HH3+8YkgNDhOePXs2AKlUikQiwUsvvQQEi3ZOnjyZZDLJ8ccfz5IlSyrlLl26lBNPPJHq6mquuOIK8vl8Zd9jjz3GSSedRCqVYubMmSxbtqyyb/To0dx+++17PfdY5nC1PWV29WbCUM/FLbfcwqWXXso111xDVVUV9957L2eddRbf+MY3OOOMM0gmk5xzzjl0d3cDu3s87733XsaOHUsymWTMmDE88MADQ67193//99TU1DBmzBieeOKJyvazzjqr4kUth3Xt7diOjg5mz55NMpnkYx/7GF/84hePiXB4o50jVDt6mOJ5nj7xxBP1V77yFZ1Op3Uul9OLFi3SWmv9zjvv6Kefflrn83m9detWPWvWLH3DDTdUzm1vb9fPPPPMkPJOOOEE/cADD+zxWgsWLNAtLS2V76tWrdLNzc36ueeeq2y77777dHd3ty4Wi/r222/XjY2NOpfLaa21/uY3v6lt29a//vWvteu6+rbbbtOjR4/Wruvqrq4uHYvF9I4dO7TWWheLRd3Q0KD/8Ic/HJgbZdgjRj+GfeVwaqbMc889p4UQOp1O63Q6rVtbW/XPf/5zXSwW9ZIlS3RdXZ1evny51lrrv/mbv9Fz5szRGzZs0J7n6RdffFHn83m9cuVKHYvF9NNPP61d19Xf/e539bhx43ShUKjUderUqXr9+vU6m80ekHt3rHGotVJfX69nz56tL7zwQp3P54fs/+Y3v6mvvvpqrbXWHR0dGtDFYrGy/1e/+pVubm7Wr776qlZK6XfeeUevXbu2UpdTTz1Vb9y4UW/fvl1PmjRJ33XXXVprrZcsWaIbGhr0yy+/rD3P0/fee69ub2+vXP+9zj2WGQ7vkT1tH1x2uc155JFHtO/7OpvN6jlz5uixY8fqlStXVr7feOONWuuhukqn0zqZTOq3335ba611V1eXfvPNN7XWWt9zzz3atm39k5/8RHuep3/0ox/pkSNHaqWU1lrrOXPm6LvvvvsDHTtjxgz91a9+VRcKBb1o0SKdTCYrOj9aMdo5crUzbI2p//u//9P19fVDGoW98cgjj+iTTjqp8n1PonovFixYoIUQurq6WieTSQ3oT33qU5XOx55IpVJ66dKlWutAXKeddlpln+/7uqmpST///PNaa63PPfdc/ZOf/ERrrfX8+fP15MmTP3DdDPuH0Y9hXznUmtlTQ7ZixQoN6A0bNugHH3xQn3nmmUP2/8Vf/IW+5ZZbtO/7OhKJVDQ0mG9/+9v6sssuq3z3fV83NzfrBQsWVOr6s5/97APX1bA7h1or4XBYO46jH3744d32v58xdc455+g77rhjj2W3t7fr++67r/L9H/7hH/Rf/uVfaq21/qu/+iv99a9/fcjxEyZM0AsXLnzfc49lDlfbU/576KGHPlCHeNasWUP2z5kzR//Lv/xL5ft//dd/6Y9//ONa6907xNXV1frhhx/ebTDmnnvu0ePGjat8z2QyGtCbNm2qXGNwh3hvx65bt05blqUzmUxl/9VXX33UG1NGO0eudoZtmF9nZyft7e17jMXcsmULV155JS0tLVRVVXHNNddUXIr7S3NzM729vfT399Pb20s0Gh0y2e32229n8uTJVFdXk0ql6OvrG3LNtra2ymcpJa2trXR1dQEwb9487r//fgDuv/9+rr322g9VV8P7Y/Rj2FcOtWb2xMaNGxFCkEqlWLduHa+88gqpVKry98ADD7B582a6u7vJ5/OMGzdutzK6urpob2+vfJdS0tbWxsaNGyvbBuvNsO8caq3U19fz4IMPMm/ePJ566ql9ruuedFKmqamp8jkWi5FOpwFYt24d3//+94for7Ozs/Jeeq9zj2UOV9tT/rv88ss/0Hl7egd8kOcZj8d56KGH+PGPf8zIkSM5//zzefvtt/daBrBXXezt2K6uLmprayvb9lbfow2jnSNXO8PWmGpra2P9+vV7jOf/2te+hhCCN954g/7+fu6//370oLWHhRAf6trV1dVcddVVzJ8/H4BFixbxve99j1/96lfs2LGD3t5eqqurh1yzs7Oz8lkpxYYNG2hubgbg4osvZtmyZbz55ps89thjXH311R+qfob3x+jHsK8cTs2UeeSRRzjllFOIx+O0tbUxZ86cIY1dOp3mrrvuor6+nkgkwpo1a3Yro7m5mXXr1lW+a63p7OykpaXlgNf3WOVwaOWSSy7h7rvv5tJLL2XBggV7PGZPZbe1te1RJ+9HW1sbN9988xD9ZbNZPv3pT+9zWccSw+E9Eo/HyWazle++77Nt27Yhx3yYa3384x/nmWeeYdOmTUyaNIkvfOEL+13Wnhg5ciQ9PT1DfsPgNvJoxWjnw3O4tDNsjanp06czcuRIbrrpJjKZDPl8nhdffBGAgYEBEokE1dXVbNy4kdtuu23IuY2Njbz77rv7fe10Os2DDz7IlClTKtezbZuGhgY8z+Pb3/42/f39Q8557bXX+M1vfoPnedxxxx2Ew2FmzJgBQCQS4dJLL+Wqq65i+vTpjBo1ar/rZvhgGP0Y9pXDpRldyub3rW99i5/+9KfceuutAFxwwQWsWrWK++67j2KxSLFYZPHixaxYsQIpJZ///Of5u7/7O7q6uvB9n5deeolCocDll1/O448/znPPPUexWOT73/8+4XCYmTNnfrgbZKhwuLTy6U9/mjvvvJNPfvKTlesNpqGhASnlkPKvu+46br/9dl577TW01qxevXqIsb03vvCFL/DjH/+YV155Ba01mUyGxx9/nIGBgf2q+7HC4Wx7ykyYMIF8Ps/jjz9OsVjkO9/5DoVC4UOXC4GH5NFHHyWTyRAOh0kkEkh5YLuS7e3tTJs2jVtuuQXXdXnppZcqg5NHM0Y7H57DpZ1ha0xZlsX8+fNZvXo1o0aNorW1lYceegiAb37zmyxZsoTq6mrOP/98LrnkkiHn/tM//RPf+c53SKVS3H777QBMmTJlt6whg+nq6qrk2m9vb6enp6dy/Mc//nHOPfdcJkyYQHt7O5FIZDe34Sc/+UkeeughampquO+++/jNb36D4ziV/fPmzeONN94wIVqHCKMfw75yODVz6qmn8sYbb7Bw4ULOOeccAJLJJE8//TQPPvggzc3NNDU1ceONN1Yatttvv50TTjiBU089ldraWm688UaUUkycOJH777+fL33pS9TX1zN//nzmz59PKBQ6GLftmORQa2Uw8+bN4/vf/z7nn38+r7766pB9sViMm2++mTPOOINUKsXLL7/MZZddxs0338xVV11FMpnk4osvpqen532vM23aNO6++26uv/56ampqOO6447j33ns/UB2PZQ6nNspUV1fzox/9iOuuu46Wlhbi8fhuGdr2F6UU//7v/05zczO1tbX8/ve/56677jogZQ/mgQce4KWXXqKuro6vf/3rXHHFFYTD4QN+neGE0c6B4XBoR+jBfkLDQWP9+vVMmjSJzZs3U1VVdbirYzjCMPoxGAwGw7HKFVdcwaRJk/jWt751uKtiOMI4FNoZtp6po4myNX7llVeajrBhnzH6MRgMBsOxxOLFi1mzZg1KKZ588kkeffRRLr744sNdLcMRwOHQjlm2+CCTyWRobGykvb2dJ5988nBXx3CEYfRjMBgMhmONzZs3c8kll7B9+3ZaW1u56667OPnkkw93tQxHAIdDOybMz2AwGAwGg8FgMBj2AxPmZzAYDAaDwWAwGAz7gQnzMxgMBsNRxYFK5XswGc5rfQ33gJWjPaubwWA4sjDGlMFgMBgMBsMe0FpTNi33Zv4OZ8P4WOFgLGBrMHxQjDFlMBgMBoPBsAtaa5Ty6XhjOT07+ki1NqO0QgpBTSqFlJJYLEI4HEGIYNZE0I83nflDQdmAUkqhfIWvPIQQ2LaDlNIYVYZDhjGmDAaDwWAwGPZAPpPlF//vNlRTC/XjRyOkwJIS27HRWpEpdNLaOpqZp55DfX0dtuVUDKu9cSR08suGynCsa1A3Tb6QZ/269WzYsInu7T0oVSCb38HsMz7KuHEThmXdDUcnxpgyGAwGg2GYUe4IDv5XCDGkk6u1HvJnOPCEo1GOP+8TLO9YS8F1iYTD2KFgzpYQAs8N8corL9PxzkYSVSFGtY5n0oQTCIXC2LZNNBrFtm0sy6r8q7XeY0d/Xzv/B8vgKZc7uJ77oq/BOn2/4z5IPXbF8zy2bNnECy8+z9qOTqpr6qmuTiFFmEwmz5q1KznuuIkfuL4Gw4fFGFMGg8FgMAwDygbT3kKUdu2k7npMEJamUEod9LoeCwghsGyb6WfN5vXVq0kPpFHKJxSKEomGUcqnvnYUqWQjWimU8lnbsZHOtZtBCCxL4jghEIJwKEQ8Hsf3fRKJBCNGjKCmpqZiZMXjcWzb3nldy0LKsodLozX4vo9SaogGpJSDjgu+IwDNboa3kHK3AEStNb7vDz2fwGAZfAylmWNSSrSmojHXdSkWi5XvkUgE27bJ5XJ4nodSCoFAoxFCo5XGcUIkk8ng9wqB8n2oDBYodKnurutSKBQoFArk83kGBgZwXZe1a9eyYeMGPM8jWZ0iEomifEU4GiKRqMe2IhVD0MylMhwKjDFlMBgMBsNhpNwhHtzZU0rhugXS6TSZTLrSifZ9H9/3cJwQtm2TTCYJhcJEIjs9IEGHV+/W8TbsH4lkAsux2bZtG7FsDFuGCIUdopEIlmUhRBLle3j5PDs615Lu2gKRGC0nTyUci+H7Hlpp0tkcRbfI9p5eOtauw7IsfF8BmnA4hF3yWklbkqqqpqamlngsTjqTZkfvDvr70+Ry2VKooQ0CHNsmFAoFxgNQXV0NaHzfw3W9iq5ct0gsFsGyHHylECXjyC0WyeXy+L6PlIJEIo5Simw2R7HoopRG+T6+KlL00rh+AaEgHqtDCgfP83BdF18FeguHw1iWRT6fD7SnNVr7eAUXIcAvFtHpfhKxBNWNjYQSCXp7+5CWJBwOkXMLaARaBcZjsVjE87yKji3bwrni3YkAACAASURBVLIsLEfjhAVV1TGi4QTFokuh4FIseoRDMWDonKrBBqfBcKAxxpTBYDAYDIeYPXmh8vk8fX29bN26he5tW+jt6SGdSeO6BaSQIATFYgEpBEJaaK3wlY9t2zQ2NjN+/CTa2tqJxmIVA22wUWUMq31HCEFVMklL0wjWd7yLm88TjUaIJaJEwg4D23fg5/NIAZue/z35NR2oUIIRc2aTStURjkZR+Git8bwgUULwPBSe56MDFxLKc4PtaJTw6e7ZRueGteRzeULhKPFkNZZ0iCUSBG4nCWiEBNd3wQ+Mnmw2S9F18VwXy7Yp5nJkOjvx+tMQj1I1diyRZDVSUNKRjbQsLNvC1x49fb2Bp4jAO9Wf7sH3CmzpW0VPbye2DNFUN55opB7bEUQiEaKxGAgbIQRK+fhKEY7GQGt8N4+bz5HpHyDb24u7cSNe53q2WzZWSws1U0/EdmwsIclmBNoKBgQsy8ZxHMLhMEIKtFKkM31ISzNQ6GJVxwKKfh9TJ36S8aPOKN1fj6JbIJlIAjvDFI0hZTjYGGPKYDAYDIZDSNBZtICgw5fNZli/di2r16wi3deH9hVOyMGybFLJKhACrYPObznkS4hSFjMVeKqyA30s++NiOtaspLWtnZHNbaRSNViD5unsGtJl+GBYlsXESRNZtOgFhJAUC0UKhTzFYgzt+3S9+ge83l5UJkd0/BQap32E5imTiCWT2KWwOI1G2YEXqhyuV34WWityBZ/e/h3Eogmy2R66tq6ib2ArYaeaSQ0zqU3VgN5peCutS3oAjYJSeUor8gNputd14u3oJb++E3d7D3Y8QeT4SVRV1xKJxUoGlI1WgUFmWRLw8bWPVyxSLLoI4ZNMxOjLZNDCY8Lo01BKI6WkJ7OWqmQ9I5Lt2E4ESmGEaEqa9Bno2c62JX+ksHVL4AmLRiBfIFQ/AhmLIZ0QftcmnIY6wrV12OEwlmVjOWEsx0EKiZAgJGiviONY9Kd3sK17DY4TorZmMs1Nk0tGnMLzPdyCGxhgu4T0mRA/w8HEGFMGg8FgMBwCpJSlsLBgLkcmk6ajYzXrOt4lO5BBWhaxaIxQKISUAiHkTg+WkKjKPJBgXgkEoV1KazSl9NDFIuveXcPGzvXU1tUzsrmVuoZGIpFIxQvm+77xUr0PuyZ3GH/ceKLRGFpppJAU8y7pgX5Clk3d5ElsW/IG9VOnovr7yHZ2sEUq2k6cSjiZBETFS6i1wvMDY0P6BYpeEeUXcSIOVk6yav0rFLw8Qmsa64+jpXEcddVN2LYD2qrUb2cCEgVak+7dQf+aNeS6t4HWhKMJdC6LEwoRnTwZ4ReRhSwDb6/AmTCeeNNIbCeEVhqERgpQwmcgs4N1W14nl80jcfC1CxIs2yZT7MGybOKhFGErytpNS0nnuzl+7CwsYWNZQYZDgEI+z7alS0m//H/IbB7lFfF8HyE0ShVBOIBEOxbpZIL4lCmMmHk6TiSKEw5j2U5gLErNhs3L2bT1HcJOgrATpb5uFI1yNNVVjbjFPAWZx9dFcrkcWmtSqdSQewTBwEP5/5LBcKAxxpTBYDAYDAeRXRMKDAz0s3r1St5d8w75bJZoJE4ikcCybKQUWJZdCk8SIERl0r/UOggLwyrNRQk8VFJpfO0DGuk4BJaWYnv3Nnp39BCLJ2hpGUVL2yicUKg0V8cYVHtj1/sihKCqqoq2tha6NnYFxsvGdWx7axkiVyBcVU2hayOb3lyMyBWxnBA7qlIUzxtg0jlnE4o4Je+gQCkPiWJ7XxfvrPsjOTdLyI5iWTYhJwy2T9RJELGSaDRrNy9ja/9aJo8+nVgoVTEQLEviK4XyfXo3rOXd3zxCYeU7qOwAyiugLQvh2Gg3j/aLCG0hnSgymiQ7YRITP3MNkboowpal2VMa7edZ0bEQz/NoaziedVteY3tfR7C2lpRs2bEdX3s4VoIpY89lwphpvLVmEWNaT6A22Yy0rMpcJ6nB374Du+iD8lFFD1l0QRVQ2sUSFhoJBYkoZsktKdCXSJKYNas078pGSkk6s52Va19gTMvJRENxNm17G18JQOJ6BTyvSMSJ01Q/mUI+QzQSJplMDsmCuafshAbDgcQYUwaDwWAwHCQGe6N836ejYzV/eO0VCrk8yVicmlQdISeEtC2kCOY5WXbJI0XJ+yBAqMAPpSll6tOlT1qjhMLSAkpzc4LMaBLHDrwhhXyW9R2r6e/vp33sWKqrU9i2XQk3M7w/4XCYP5nyJ2zu2kQx30/vwmfx3l2BjSIjJbKUAMISIcKxemxpsX3pMvIzZ2KHqir32cenL7OZxW/Op6HuOBob2ti47W16s9txRBilFQW/mwHt01x/PO0jPsLi5Y8TcqKcNP7PsKQFSCwp8ZVHvujS+dwC3LfeQecG8IoDaDePUnlQfqAdKdEyQggLS3oU162jv7OLVNPIneGmKArp7fQOdHLyhIvY1L2S9Vv/gKcyKOWjlB+sn6XB9wt0977L6OYTECg8zw08ZwK00GgtEI5NtK4OV1ogZDA/SxB8RgIKKRzQEqUkwi2S6ViLOv10bMvCCYWC/zPaw7Jt6mpbWbL8N2zpWYIQEWLhanyVo2XE6eRymkxmB15RUN9UTzgcHvLsdl1WwGA40BhjymAwGAyGg8BgQyqXy/H6stdYvnwZyViCkY0jcaxg8r9t2UjbCrxMiGDuiRAIKHVgyx6pYIK/1gqlNCiFBqQlEZrATQWVRAYIC8sK5lkp7dPb201+RZbRY46jYURjpW4m69+eGezFCOZNTeD3v19AYf1acmvfwXYVSgAohAQpQctikEzC8/G9YsUD6CsfjY9C8W7nH7HsBG1Nx/HisvvYsn0VSrhIoYLEElIjcBjIdzO69U9oSLWQy/eX0qiHSp5HEEjc/n6yHeuQJS0IDRoftMLXQZZ0tEYgkaUkEQiJHQ6XwkllRQOWtBGAE4rgaxcpLYSSSOGDDDLsaW0hZYRkfASuV0BIm3ispmSUBd5SaQmUE6J28gR6//g6olhEOAq0D55AKAkIkDYaCyEshLBB68CQcsLBtYUgHksSDiXwfReli4DGLW7GLW5Ca4G/STNu5Hlksmnwo4wfP75iIL7X8zQYDiTGmDIYDAaD4QBTDusTQtDb28NLLy9i86ZNjKgfQVWiCsuyse0glCnI1LdzBF2UDCmEAA2WLO+XldToyvexlKbo+6VVfCBkySCVtZQVr1apoEp5rlug493V+J5H48jmSuihSUyxk8EL1Q4ODVOeD36R3LtrUHkXrQi8gyIwYso545TvoYBQbT3SdlAatA68RJ5fZFN3B62NJ7Cjfz1be1bhqxxKePhCIZAIX5SeWGDAFNwsI2pHIZ0wjm0jhcD3PfABIdF+OdW5CELnhI2QXuDFEiCkg20nkJaDlhpZP4JUSwvSsoKwUhmcE4vWEI/W0d23ltbGKWzY9gbZvMZXXmDES7CsEDXJ0YxuPoWNW9+moaaNVLIG27ZK869AS4lGM2LceHo/Mo2eFxeV7owE6SJUKLi/lJJW2A44IeKjxhBNVGM7DpYVlBEPJ6lNNtPXv4nGuuPoGViDp11QedA2xWIWz3MpigJRK05zc7MxmgyHHGNMGY5qdCkanF0GXfe02OUHZX9XbT/QmAbDYBieDF43qrd3B79f9L+k+/pobmohHovjlDqLUg5KKEAQjiUHTZIPRudlkLnP98kXXHyvGHSAbQcbEF6poxukjAOpkCUPlhBB976cFAAh0VqglUfn+g485dPc3FoZyTcGVcDe3uHbtm/HL7h4PduDRXSh5BEM9itACgIXVSRK9aRJWCErSO2tyynQfQp+nlDIwVcuunS8g4MWPkI4IGwcK8FxI0/F9dLk3QJtIyfiWIE+AgPYRghJPJUi1thErrsHy1Y4GrQMwgW1EgjhISyB5SSQjoNOVtE8ZzbVTSOQUmBbFiAQUhCNJpl83CxeX/kMqeNGMm3KpXRseI18fgDHDmNJh6pkA411E+nu20A208/0Ey4gFIoGxrssZZyUgXdVSslx53yUd22Lntdew+/rRRYLJU8rCK0AgQqFiYw7jlGzziQaiwf/d2TgkbWdMONHn8If33qGtpET2drTwdbeN/G0B5YDhBDCCryrvkssEjno+jAYdsUYU4ajm1Kb6Cufwe1jeTS2bI8opVCVA0qx3eVsWaVMWpUomsrE73Ja2p2jlwIRZNYqr+KORmlQWuH7QRiGUhpfazwVdI48pfBKIRoagVcKCfGVxvX80jk+Ek19PE5zqpp4JIwujzYbDIZhQznZhBCCgXQ/i15cSC6doWlEM7FoDCcchFZZcue8KFF+54hyGRJhSaQWDKTTrF/fQe+Obnr7duAWPRrqRzBh4vHU1dRiWTZFv2RQESSjUKUFWLXWwXtNCZBWJdGArzRCarZs2ojv+bSNGoVl2SbcbxcGZ3/TWpPNZCgWChRdFymCxyVLf8HzC0LXRCRGePxEmv5kMtKSwf22gudsS4vqWB1bu9cxcew0RtRMpCe9Fny/dD2HkFPF2JGnMmrk8axY+yrjWqcxor4Fy7YROjBUBBoLSSxZRcufnsXqrs2wowdbCpRnIUuPUQoReH5sG5GsomH2WYyZdUZl/SYpLXylQAjscJgx7R8hkxvg7Xf/j5rqRpobJqH8YF6UlOAqj3c3LCUaquKk48+junpk0BKVMgKW75tEYtk2VbW1TDrvXPpOOJEdazvIdvcExqYAN92PdEIkW1pomDSBqhENWHZg3AFY0kJbmoa6dsaOOpkNm1dw/JiPEu1KsbX3LbK5fmKhEVgyjEQQTyYIhUOHViQGA8aYMhwDdHZ388Lytykojac0QkBDbS3K94iEw3hK05vJsCOTrazb4jgOQghsKYmHw0QdC6UFlhBUxyPUxhMUXJdsoUA0HCJsO2QKeXoyWQZyBdLZLJmCi7YsFIKBTJpsLh9MqFWKnFvE9Tyy+TxWKBSsTh+PYTshBIJcJks8FsUOOeQKBWzbQXtFVCHPWRPG8emzzsSxxE5r0GAwDAvKhlQ2l+GVV18kl84woqGJaCxKNBzBsaxgPpQMpuHL0gT9QVOeggx+pRC/LVu6WPLHF/EKRbKFArYToqamlkg4irQckAqkxPO9ICxNgrAkeD4KjQwmsZQGdnRp8AfKjqzt27ZgWRatbaNMlr8SO9OOD02PHg5HENJCSImlgw6UCB4nQgqE5eCEq3FajqPtnI8RqYqVztUggtBLaYUZ23Iyr731BDU9TZw25Uq6ezpwi3kcJ4IlbeKRGoqqwPKOxbSMOJ7jJ8zEshyQEo0IPGDSQmkfy7ZpP3U6AJ3PLsDdvBlRdBGOjeWEwFfISITwyGaapk+n+eQTCMfiJa9oMPAnSkkq8CFiRTlp0p/R0jiZLds7cAtZIpEQ4VCCwINlER9VTXW8gZATxi6Fs/rKD6JSdWlYUOxcT03EY4SOG0Pd2NGokr601ijfKyVccZCWDDxapXBWUXkOIC2b40adDBI61i+ltqqdETXj8YoeYTvBlm3riVfVU9NQZ4wpw2HBGFOGoxatNUXf47llK3h1/UbC8SjK88kXivgbNpPLZrEsC7foYdkSy3HwXI9MJk0kGglGHaUkm8tjC0EoHEYrTT6Xw0agCBYJlELgeR6+1kjbIRwKoTwPXykSySpsy8JzXXyliMbjIAT5okLqYBTTDoWD1eKVwtKacDhE3EmSSsZJRCNBuI60KHqaTZs3s37rdjzfCzplBoNh2FCeJ+W6Ln/4wyvs2N5D04gmYrE4tmNj2VYl9C4wuiS2lAhZ8nGIcvrmYL6IEIK62noa69vYsmUrtu8yefwopkyexOo1b5NMVjF69Dgs2y4t7Bt4xJUSKCEJMgYQhJcFOyi763XZg2U7bO/eRiKZpKamdtB6SMe2QbUnRjSMwAlFsKKRIOGELhlRUoItsaO1hEZNovWiC2kYNyZIcV+eEwfB/CXLorVpCp7vs2bDUjZtWUckEkNpRc4tIKRFT18PyWQ1H5lyHo11owg54eAagFXyiAlAS4EQFuFohDGnn07DpEkMdG9HFT2sSDjIsKcUdiRCJBHHiUSwQ3Ypa2RQSiWFuCYIORQCIUI01o+ioaYl0GMpusKxbShFXwQyUkhplTytFr72d4acioqjFdtxEFaQ3MJXCq18tK8RBFn3LCnxSutASRlkvRRSlkJcAx06TpgJo6fRkBrF+k1vs6O/i1xugO78OiQhkomawNAVlgmBNxxyjDFlOCopdwTSuTydPT3Y0RiW5RAKO0i7SMFz8R2FV3SxLYtQOIzjOOSKWZKxOOFIiEKhgG2HsOIWIdvB94IJwuFQmHDIQfkKKQWFfI5wKAQIYvE4FppEOELEkcSjIWxpY5caLRFyKBQ9CsUikZCDRmMjiIQcwo6DXZoLYYnSyJ0CJQVFLwjzGzG6FV0o4CvT0TEYhhPlzH0AHR1r2LhhA81NzcTjiWAyfWm+jBYKtMArheIpaWHZDo5tBRn9SuUJKSnk8yx/awkLX3mC/oEcZ505g1jS5/mXnmbdu2uprkoSjVxJS1s7quR1L+ecCAKtgvDlIOFccD00pfC/wPDyfT9YQ2jzJuLxBKFQKMg+Z+ZPAUPnpoajEXAcnKY2Clu7sLTEilZhJ1OEahqpmjiJ1jPPpH5UMA9NOjbSthHWoFT3aJxQhOPapzGqeQrZXBpf+YQj0dLCvBrbcohFEzh2uDTfSu0M6lZBnQIvYzDXCa2xbYtETQ2JmpqSISMq6dgtqxziCWW7rnyMLoe0D16LCYGUIIWN9n2U1kgtKx67ckiqLBkuQgTpLyxhBaF5Zc+TVoPKCy5kKYnSFkr6KN8vhUZagSeWctbDnRq1ZJD5T2uFY4WpS42kKtFAoZBlIL2DHb1bcKw4hbwiFBqaEt1gOFQYY8pw1FGeJ7B+2zYeXvQSazZupqquDkuC5xYIWSFi4RCjklGSkRAK0EIEk7sTMSIhm1gkjK8UvtJIIBqN4Hsetm3husGii8r3cRwbVVo405ayMvImhSRbKOB6HoVyg4FC4hMSEIuGsR0b1y3i+R4FZbO1tz9YId4Jk8nnKarS5NzSqKDWPjHLpj1so83aMAbDsKI8DzOdSbNi5XLqauuIRiKVji8IPK0QWuNrVUozrbClhW3bwaKtkQiObeOEHBzHoZDL0bmhA5XPMSLZQHbA5a0Va4iHa2kZOYqB9DYymR1Y9tjgPeGX0nMLQZBRXSFKRpaQEq1U4JEq1UOXw/6AfD7P1i2baWltq3injuU1qPbk3bAtC4RFYspUouE4thYkxk0k1d5WMmSqqUqliISjJVePDjxXpbA1gmYgKFtKYtEksWg1WoMlBcig/bKkhcamlCgfIBi8s6ygvdKghUSLIKSOUnnC0lilTHpBZny583fssmCt0mXjW1eM7/LcX6VUUFU/mOurlMKyrYoeyt62QPOBtncaWgKtS+1dqS3WKpgP5pUMdAGl36JLySbAUkHCCXxKntpAn57vV641ONOlbYVJxGuxZZR8oUA+t4NEImG8UobDgjGmDEcnWvPa6g4WvrmSZDQaTMYOOeQzOfxilvrqBEoKCr5PNBxCCghbIRSCvFskm88TDocp+h7FoktfNotbMooyuRyu62JZwaKXnga3kEcLgSolkPCKPp7WhGMx0gNpYrEIISdELp8jGovhekUsaQXrelgSRQZHWkSiETL9Azi2jWVZFLI54vEEEStIt6uVoKt3gJzrkozFDvddNhgM7Mzep7Vm1aq30Z4mUZcIQvlKxwTZ1TQKjfI8iq5HsVhEaR9NkKEtFAkTj8dJJgJvlkATdTLM+MjJTJ16Nj3bl2P5yxjZPptYvJ1VK59i4rgmYpEweeHjui5SiCA9uvZKawKB9nUwxwaFFhqJj6+C9NrlsEMpYMeO7SSrqqmurkZKeUwbU3siGotiOyHsWJSqmUHmuVgsRiQaJRaPE4pESqZpMBA2uFuvkZXkRYETSOD7wf2VUuL5GhTYwcJQIEuJjBCowPJG+QQL4hKsLQZ6UCZHjRYiyDAodoaM7imGQUiBrwMPKaKUQKNUVnler+/5Je9kyXXl7TxX6iChht7FQNu5MK6qJHySQqCkrMyVKpenfB/luxQKBXzlEotUY8lQxUArJ3nyfT+oYymhil9KklL+/6R14G1VyicSjRpjynBYMMaU4ehEQC5fwJYSjQIrWIPFC4fxPMVA0Wd7NkfRK+L7CguBp308z8MWEqRVacCktPC9Io4TLJiY6esjEYuRjEVRrosjwA6FcItFIpEwyvNwpEU4GiUSdijmU0TCDuGQgyUFRaXxSyEYtu0gdDCaaAuwLEncrkMIQdgJwgDdoo/WfjDRVyl6eyOYKD+DYfhQ9kr19vXyzjurqK+tI+Q4wXZdWkRXA76P5xVxiy75XJ6CW6Tg5vE9P/AGWBbhcJhUKkUqVU1/dwfh4jOMHdNOY8MFbF73f4xp+F8STphw+Gqi4hls3UXY+QrCag7W+vEVnq8oljq/QYc3yCBqCYGvfKSwsaSNJ+TOUCwZJL3o3raNeDyObduDOscGgEgkQigcCpIrhENIO1hsWdp2yQO1M5RPIipzpbTWpex/ouT5CdZuomI4+EgRrPlUPoZSyKYakhBEobWsZCopew/LkXp7NiQCw0RphURW0o5rP3juWpUMLhFEVQjAzeZ4e8H/Uujro2pkM3XjJxCvrakMGmBZDJ6yu2uijnJYntIKWU7mASi/iBBBtr6BbDfLVy9kc/c7SBnhjKmfpq52ZGlQQpXKKHu6FJ6nyQ3007Ohk1hdPeF4At/3KxkohQjmbRkMhwNjTBmOTjQko7FgXQ5L0lpbgxV2qPEBaVH0PUJS4npeKexCoz0PW0ocSwYZ/exgHQ8pBY6USAHFooduqkdpglAd4gjAkSKIX3fskgEWZF3yPQ/fsfG0wnM9sGwsNOGQRThkQ6kz42soFItkC4oBwFMK1y0ykHcDz5fv4yuFIwSNYQtbmtE3g2E4IErr/iileGP5GwgEkXA4WArBL6+woNBaUSy6FN08+YJLeiBDPpejUPYmoXHdIkLAju6thCNhBra9QEOki9ZGH13cRCGzDep8irk1yHAWr9BPofAITvhPCdvH4RYUvufhFj1sLwgj1ipY0FX7QfIJaZX8JqXkCeUMphCkyS7k82QymYp3ysyd2olt24ScEEUveE7CAiyQtgChSpkSS4ZzybjSSmNZJW8OGq1Aokn39VHM5Ykkk4TjMZTUSMsO2hUdvOPL4dxDjaTA0PA8r2J0lS2vnd/B93zcYpaubavY1ruORKSOiWNOR8pQOTIvWGRXKXw0SgaGmRTBwGLv6jWk33iT7dKia3Q7Ey+bS7S6iu6OddSPHkNtYwOUwvTKy4BIdhqP5UQnqjx/SinWd60iX8jSUN/KH978/1i/+Y9oIWmpP4lYJLHTkKRsZKpyZCRKKXL9/az8xS9xEnHaL7yQ2Igm/FIWyyAE8GArwGDYM8aYMhyVCCEQUlPwPLAEm3f04Vk2Ekks5JAMO9QkwygrCKFQSuEqwUA+S7o0Slz0grCZgVwO39ek83mEtHC1puh5IASeWwQgFA6jPJ9QyAEZZP7LZXNIKcnl8lghm1R1Na7nE7Jt7HCYfDZIxR6Nx3C9IITQKxaxpEPItsjl87jKD+ZTOA5osLTGy3oUjWvKYBgWlL1S3du7WdvRQVNDA0opCvnCzmQQIuhM5nIZXLeAW/RxiwWU8rAlaBTaC9byEQLwi2T6t+P3vU5zncIKKbp7eyi6mnw/hBL91DU00D9yNMrfiGYjsXiUSNTGc4sUCi5uoYBlWXieV/J66dJIvo8oeRJkqeMaeFRkKZOboK+3j2QyiWVZZu2pQdi2TVV1FVu7tw3yNlHKmqgpegXsUnr5IOmDRhc9tJRg2fiqtPag5/H2/MfZsXQZTqqG5jNmMPr0GYhYDFUsIkOh0npLgRERJDARpUyNCssOjDTYGVonpKDoFvBVEdt26O3fxuLlj7Bx2xto4OSJlwQJLiitjRhMxg3alZJBVDba7HCY1plnsHJtJ7q3h9zqd1g1fz5OdQ2hunr+f/be69fz877zez3tW3719OlDTiFn2ERSMm3LsrMrWVl7bW+R1zDiBMg6N1kgf0duchsg17kIEGBhr7M2dg0EcVlXFYukRFIsQw6nnzNz6q9/21Ny8XzPmaEl2rJX0lDi+QwOcGZOmW99nk95l42nnsJah/pbGWRoCz3nXeTnHc3MAAQn1i9w7cY3+Ju3fp/7B9cwJmWlf5GXnvllsrxzVHQFf1gcyRamGqdz+XBI5+x55l//Knf1/8v5r3wFLwVS6bYhcBzH8XjiuJg6jp/MaCELnkAdoAlQFSVVVbMTYFEsyIzBW0tZVSAlVVUiENR1EzdEH6dBEX8efVzyJMGHuGUoKSnrJppmLgqE0QTnqcqaxAUWZRm/N0Bfd6isp24sVWMJi4IgBNIYbFXjrYvSsAh6/Yzd8QSjDAjJZDIBIdFCkqUJQgRGiwWnlpce91U+juP41MchV+rtt7+DEhKtDFVZU9dVVCOLShAUxQJrKwBqDyIEjNEE745MxY2RSAJGQWgaMr3HcBmKRcXmvTt4H/P25Y1lTj75Assb/xvjvf+dxfivMeoWOn2CJEsxqaGuDHpRUpYlddMgZWhlpyN/xQffJqyBSAeNkykhBGVZUFUV+SMclOOCCowx5Fn+EeU7QqCsJty+f43GOV546oskSRqhbe4QrubbCWBAEkAEhufOMv6Lv8bu7HHn3iZ4T/fsKTbfe5+nv/DzmHNnjoydH176VjTiES7bkXKe9ewebHH99mucOXWZazf/jJtbX0dKyem1l3jq/CsQxENBDBknSSI8ZHlJH1qfMVi7fJnmN77C9rffwI7HlJvbDC9c4tzP/AxKJdRljdYKb0y0FmlV9/xhIdXymAAa22BdTQiOy0++yGRxn6uDL3J6uBOwaAAAIABJREFU7RLdfIksHT5UCYQjyGSswyTgsNaB0pz9uZ/j2u07LD68zq0/+VPSc2fZuHrlqLg8ui+PxDGP6jh+2HFcTB3HT2T4EJgtSqx1CBWo6xotFSrNWVQVaZYzXSzANsyLEt1KxwbvEEa3jvWagI0y5MFitMZaR9NYkswgpWDQ+kaNZzNwjpBEKeJFWUCI6k/eezKTMJ8v6HRyJrMZUiqyLMU2NSJolJA450kTzWI6QzhLXddYYvdY6yifXPmYaC3q+nFf4uM4jk99HCqMNU3N3t4eg8EAgKapKasKW9eR91iWlGURVcuUIqAwChKjkUbhfUBrj0kSjAp4b2mqEakpyXpgPZSVR0gDEuYHN9nffo/h2gtsnP8/CGFE8D2quqCqSrq9AZ1OD60jb0uWJU3TYInQriAESqp2YvaQ7E8ApQTOwWw6I8/zY6jfIyGEQOmoZHfoKWZ9yft3/ph7u9/myrlfwijzkeRdKgk+4H1EMYQg8BZOvfQS0zt3OXjtW4Rizt0/+hOyq1e58otfor+0hLcWqfVHvcfaAvhR4YfDvzvvWB6e4MLZ53n93T9kutjmxMqLbKw8ydUnv0A3Hx6pOh7JmYvD+x4QLYfKO8d0f4+DGzepZ1NWn3kGZODuq9+mc2KDe1/9S6oHOwQtWbl6ldMvvETW68RmYjzBowma94798Rbv3vprRpMdjE5ZGZ6kly9xMLvP3e13mMx3cd5yYvUKT5//aTrpIL4j3hNphocCG575aIQNnlO//M8YvfU2tihYvXAB7/0R3C8ewkeFMf7234/jOH7QcVxM/RjFP7Qz+KldPFqQ9aSpabxnmCakSYKSiqKoSFNDU3lyo6HlRXnvcNaSdroR9ofABXDFAhcseZ4hhKKuK/Juh3mxYJhm1HUNUpOmGXVTRVl0otmgNhqjFZWzzBdzmqrCOctwMKC2ljTvEsoFQiqCdyRpgk4TbFmincJJFeXYk4REa5TWSOtRimMBiuM4jk9QFGWJd56sm7YcyEDwHuc9VV1RLObUVYFUEqN09Ocx0bDXJBmJUked+cQEirKimEOia7IeTMscqXugegQhqIo9Xv/qH2CyV1nrfZPzz/4bBmtfIkk7NHVNVRWkaR6Ls6TBWhe5PN6DEvgQpbqlgCB8TLIFrYS3QkpPuSiwjT2Cmx1PqMBai7UWBFhXUdY1s9kdbu98lV52jvOnXkRqjXMWpVqxhhCial972UIQNFVBUyw4+/Nf4ORnP8t0+wFbr7/BU//kF9C5YX/zLkmnw3BjHZOmR9dcyofX37cmtxAo6xmLxZQQPL3OCk+e+xyT2Q6Xz73CvDhg9+AWZTVmZXiWLO0e+aEBuFj5ELzHWsvO9etc/93/QHnzBqKxeKUQWQJac+Od7xAm+wgnCDrh4GvfYP6ruzz95f8W0e0ccQcPC6nRZIe/eu3fo3XOU+d/CikEB5NtHoxuIwQM8w0unj5P3VS8e+NrzGb7/OxnvtIWjg+VCgMwunuXa//+dyjv3UEtDUhPnyU7c4b5gx1UP4/WIa3C7ffKfY4LquP4YcZxMfUJjEc3q9iRaRV9bANljasbXNPEKQotdloporGEROUpydIAqT6dTuCHfNzGWYxWUVCirmh8oK4Dppu2nViJTgyNswgvybIc6xxGJwQfaELAWx3d2xGkWYo2BlvXdHs9hFLoNME1ljRL8FJgtEEEjw2eNM8I1kfhirJCm/g9yhgGnYxpWSETjURgkoSmbjg4GJEYgzaGuqqiKmCSkGoTYYDegxSoT+F9PY7j+KTFkbfUdMZhtmytxdkIS/Le45oGWzd475ASnLc4iApuUqK0RgiFUoos1eS5JghDlki09kgDvljBpD2k6hIQKO2ppgfsjzP23v499m/+Lk987r/n9OX/laxzAu0TnItyfsYYal3TNAKEjJZEIiBaEYJDAQ0l4hRcSYEMkuADRVHQH/Q/IpP+aS6qqqpi+8EOUioCjtsPvsOkvMNy91meefIXGXTXCD5CzJ1zH5keQbxmk+1tbv3xHzN7+x18WaBXVjFLQ5QQ3PzDP2R+8wZhsYAkZfmzL/Psv/l1sqUhSray6I/8TuctNze/xbs3/gJrBUZnKKnodHvsje4wmW0jhcGFkulsk42ly3z22X9Jv7fSmgGHow/nHNO9Pd7/vd+jeu8avq7ANgRvwTcECcErAhVCaFSTQVOx/ed/zsmXXsJkZz8igGGd5fq9b+J8zc8+9xvcffAm7936U7y3LA3O4nzBdz58lTQd8MJTv8rLV7/M19/6A/ZGt9lYvXTUjCCAsw33/uqvqd97G+oCu3OH6sN3kN0urpxiLlxl8OV/TlUWH7neh3F4jt/ra8dxHD+IOC6mHmMcGusd/d17vHU0ZY2bL6jGU8rNuzTjKXY8Zbp5m2I0QtgGZy3JYAlbLajnBSLL8VVFtryCSjNO/9TnWP/8K5hh/2ik/7jj0cXs792IW2O+Q5eMjzp2/H3/DxDACIWSgqzTIel0acoa6x2StntGLFKTNGMymZLmOS5ENazDe3MkXy4VRVVjTIKTEtdYfAjkaUKaZZRVTZ7nlEVJt9cF11AUVfSUcRYlBL3hANtYRtMpBE/W6eArixcCSwMhUFU1spXb8s7hhYSiQHclaZphrSVNUnrd/zqPqb/r+n/0WXlIHj6O4ziOj8bhuzKZTuK0SYhodOodzlsa1xz55BitMVojpaSxkWjfNBYhIrcyyzKUjkVVYhLyVKCNQypArWLSDkKmeC+QEoy26DAgmFXq+W0evPd/U9U/y8YTv8bSyirGJPE917FYatN5otDcIWRMtvYRD81Uo+YckW/aNH/vucNPZmH16Dkdnmu8ZzVKKxKdcXLlKcwk49ypq1TugBubr3Jm/VmWhusErduC6qEH2WJ8wAe/+zvMv/kaviwJrqS69T4og9CGwjkEGqRAKsX+/ojrvSFX/vWvERKDVhoIRE9cz+3Nb/E3b/4HnjzzCqc2rjCb7VKUU8p6wcrgHEYr8qTHiZWnmJV7vPrOf2R16xzPXf4iwT26D8fP99+/RvnhDUTTEJoCbwuCqwmuIggVPwApLEJHKX23u0e5u0M4c/oIDup9FFN5sP8hJ1YvU9s5b1z/Tyyq+3jXcDD74EjlUhaKN6/DP3n539HJeuwc3OLE6kUCkZfsg6cqCubXPyQ0JcEt8E1FKArs9AEheIqqJvvsz9Dp9v7ee3gcx/HDiONi6kcQ32ujCc5hqwZblLjxhHJ3j2Jrk9mtW9jZIkppz+e4YoGtopSuRCCUwk4nFAf36Z1/ivmDLbrLKxR7BwgEdjxBKM3+d97g9Le+xYXf+k16T557DGf98eFbCMyj8V0LXSuDFQ7LqH/gOuhDwChJP8tI8gydpCA1jjIWKd5T1RaRZ0glSbpdGu+prEMDXkAiFZ3BAKMVs+mcxGhMoinLBVorOnlGmiQUdY0HrG1AS5IkwZWOYHTcbHzLxyLgCEglYofP+ThxlIqqrtBa0c0zpIoJmQ+BNE0RBKy1BGq0MczKkrt7+zy9sf73XofvmnJ+zNcevQ/fq4N3vA8dx3F8dxwVU5MJSZI88m+HmK74obVGC4lJIq8kqp0JrPP4Vu1NSEHHGRor8IAWC4xukArS9Dz9/hKzvS5NEyWzjXIIn+H0GZC3cbZgsv9VrPoMTV2zsrZOksYCTRuD8wHvAd9qrB0quLXH/BGZ7dY41lv3fRVKn5ZpldaaTqfDopyxP95BGUnVTLm19W10ohnNb/Jg/wM+/5nfIkkSRAjthFAT8Oy88w7zb30bypJgG1yoIDQQKrBxVOhVF0UKeES5YO/VV5l/6RforSxHVUAESEHtK96+8WesLl3k4rmX+cZ3fpc7918FAp18Cec9i3IvClCsvswvvPRvObFyibs773DlwhcwOj3aX30r3T++fYtQlQhnCb7C+5rg5/HkD3lzLW8vhAa8RlpLPZ0diZccTuSiFUBBt7vMZP6Aqpm1ghSu/X/V0cYyL/fxwZKYhKqaH8nLHz5XzjaEskQ6CC6ALRDWHgln0FRk3nPu7NmPvXfHxdRx/DDjuJj6AcX33EQCUcWncfiypJnNqcYz6tGIZneP+c4O5c42s+vvo3p9Zrffh84StpgikxQ/3cGcu4qqKvx8QZCKECDtDsFk2LLB9JaoJhP6p86TpCnBWuqiIF1aYvfdd0l+7w+48Nv/A8nK0mNeTFoITGN5+5tvMtkZRTPc4Mg6OVQOREC3CcnyiTWWNpbRSUwEkjw9gtR8XHxXp7Q1F+ykKSZ4Gh/lx2tC9JlKDM47kiwjRVAVC0Sr1OetJR3kdHo9mrKk1++hBK0CYEamE1aGfYqqYl56lvo9iqpCSIH1DYnWCBxCK3wFWZqgpaAJIIXCCxf9qLSmCQGtVexah6i4VboGpSTONqwtDVnqdSOZdzpHGE0THk42Pw4ffhiH8JyIQW+zu8Off+T2hBCi6721VFWNaywCGK4ukebZ8WZ0HMfxSByuR845ZtNZbJy4mJRKIdFS4aXESoEPAiGjWamUEq3BO4EPARF89Prxh9LonrqBptnFyJhgS71KnncwWQ9Xa4QoUWqGaEAkTxDCV/ENSPsdMuMJ1rJzf4ve0jKDwZC8k0feVlkdWgwdjqGiOlxoffJEXBcOCyznv7ux8nfFT9K06nuds1KKbq/D7QffprIHpHmCUpos67K+/AQXz36G19/9T4zG9+l1+qBBqTihcq5h9PbbuPkMbIUPUd2O4BF4RHAIkR4V4IcCEXY2xbcWHNY5BAEpJPP5AdPFDi89/QXu773HvZ3X8CL+ztHsdhQaCRIpFbvjayzKEYPeBnd23sMFRyLEoZvT0R/fWGQgHktrPixQCKLohhAKL9oD9A4hIUhFMlxqi58o0Q6iha4aGleQpqtIYVAqwTvf+kkpEFGsQyuDEBJrG5IkBxEQUkKIxsdGJ6gsxwqN8NHNKrqmtcVUiE3KJEn+VhPweM86jh9NHBdT/8g42ihCiFME63BlFQULFiV2PMFKxeK997DTGfZgn2oyZnEwoi4XdFbXogHsfAYmoSoKQtLFNxacxC4qRN2gTcbsxjUGZy7j24Q/SXMSqSlmI5qmjp4W3lGPx4ggSDs56ITFeI/JnbvYnX2Slccvox1CYG97j//8f/4/NOOSPM/prA0wacJ8c4RzFiHj4q9Tg8liB0xnmlMXz7F+ZoPTl87RXx2SJAZlNFLF7qqU4iPFlnWOB3sjyqrhwok1TJ5TW4urPY23POjl+ABSaWyA+XxO1k3J0iwSs2Uk5q70+ywlml6WopUiMZraWoSQpFrjneVgXqCVwHmYLhaRbCwkB4s5jQ8UVUPlLSoIXDfgrMUjaJzHCoExBuEapFIkQiGCo2sMvU7KqeUlht1O3FCUIjeae/sHrHRzjowXHyHWPqpm9JEP76OsctsptXXDYjpnvDtid3OXxWSGMJLdWw+Y7U+oqxJvPUHAU599hi//1q+QpMljeGqO4zg+2dE0DWVRIAR4b4+gTqZN7Jy1uNAa44oI39JB0AQbu/1CEWiNT0NMavGeYCcYFQghRegTJCInTQf4wqBMSccExrWgkqdpGoOzDYrbLHVr6hDYPRhzMJ5z/glJf9CnN+gzny/wbcHnXSuzLSReACGggjyaUP3XJqI/CYns357SS6lAWKqmJMlSqmaHph5zb3yHrf1LfOGF36abrbEoJg8nNNpjncXWFeXBXoSYt1LpENAhIEPcMzwNkgZo11ohCFqjkiTytIJtW2CKop5hrSPL+mzde4uqKRE4QtRsRMroISZVnHoGAs7XpGkXoTUoQXAOfPQYE0KS9LrotoiTgJIJBIU4PMa2GRDwBCSeQLq8TGd9DR8cwQa8iPtqkmYs9U+ye3CbsxtXGXZPsj8tkPKQeyfb50xyYvkZ8IHazllZPhcbrS4cCXiYJCU7eYrq2rvRKVmmoALBuyjGJCXSJJ9oCMXHNRd+Et6TH+f4OITOPzSOi6nvIz5ysUPANw5bFNQ7u1S7e0xv36UYjagODrDzOQSPm89onMNNpwilSQYDigeb9E+ehqbGW0+9v0e6foJyd4dmNiV4S2hKdG8VnabYTp/mYJ/hmUsEbTAmQScGqSWpyeksL1FMJ5STMd3lVUAiAiwmI8q9bWTWxc4mTG/cIH/qSWglUR/PNQQEjHb2qWYlrq7xwWNEl7SjaVyFVppFUZAmCc5bZrMZrqppnOXmu7cQePonVxmcXGb8YI/esEdvqc+8KDBZSr/Xw+PRRjM8tc5sMiEIuLs/xmQVtO7q672cF8+eJDUaraNvU9k4emlGpiWFtQglUQHqxjIqSqZFwYPxjKm1SCEpq4rGOjqJQiMo64ZeN0dJ6KUZRkvOb6yRKIVuxUEEAhcCCok2CikCtQ0UdY1qu8Hzqqb0nrKsmCxK3trcwVlHELFQXO3lrHRyHtze4q4VbJzeQCf6qJD03sdkyUeYYF1WzKczDrYPmB1MGe0cMN0bcXB/j3KyoJqWVFVFNujQP7vKbHOfxTjCMYxJaGzDtdff5qd/+QusnlgDjhf/4zgOeDiZKouSuq5JE4NzkUspBFEACEiyrJ121yBEK+PcethJgUccJYGibZoEI6nCHJOCkBrhhyRJQpr1qdC4BlQWyDODa07hmiGCXZpij8nBGyxETlU5lPJsbW3hg2cwGNDtdZmOp5EX1Sb0h80YIUQrRx0T8Ji1+487/U9leO+o6wIlBVujr2HDHkKCVpKy3qWopmhtUCqa4x7Cpr1r/ZsQMfFvuUCR/yRbddZY/BAU+miNDZj1dZI8i2bLQiC1IojQKvJ5rGtIdCf6PAmBELqFybcTJDSddIU07TCZbrI2ePKIeyVk+zwGD0Kw9ORldrMOoW5A1AjfRFh+cAipaasfpNAInSJ0xuD5F+gtLyPCYbEZj1wmhovnX+EvX/u/mMz3eOHpX+W1t/8j83IrvhvSIwKsDi7z3KV/xu37b9LrrLAyPEPwtNMrcM4jtWbl+eeYfOPr0FQIn4BokEqgvcX1hwxPn0brT2ZKe9jE3Lt/m9GDTZq6QihN3u2ztH6S7nAZrR+ibz5pe+w/RLzjk+zxdSREEgJNUzGfjBjtbFHMpzjbkKYZyyfPsLxxNnLl/wHH/sl88h5zfIRn4uPou5nNafYOqHd2Wdy5QzVfcPDa15CDVYr7m1S2wi0WcUKytIYKASmiM7dtGiabm0ipme3sIQVouUAnGcJ6RFlG/xCd0l0+gVaKanqAWyzQxhCcR3YVzXRMOdolzTJcd0A3OYHdvU9/eYPZnRukw2WyrIdqyZkCwWR3m71vvsbyT71MsrbyGK8qeOe58fYHFLM5wkPjHN31JfpLA0bXt5nPF4gA5aLA4RFSRkUsAnVTo4xkMhtjx3Dr2nVsWVPUJQ6Pc57MRHlyEYClHv1ffAWtIowuVA3WORZFxc3729imJktTpJDkRiOUQmmFtRYvFNY5lIBFUTCaTqltgxCSYX/AvKoizMC7CEFMEybTGSvWxQ60O4hQPhchHEorOlnWeslorPMYowgCcp1giwVzG7vUpbU40fqYJAlF0yBs3OzyPKWaeD68v8N37mzyX965w/rJdU6cPsH5y08ijeLejTuMRmO01qyfOcnWuze5f2eLclFgpEZJgxYK66NvltIa6x1uOiNnmSYlXlNrkWWJEDA5EEwOJqxsrH6iFsbHGX8XhCl+6YcEcTpMur/nl47vzY8yDp+BoiyO1NtAoJWMqmsIPAGTJFFdtBbYuooiBtaRZglKm1iMWRv9i2RMxJVrUKFui6k+2iwhgsGkfYqQY8sDHAXBO0y6hChOocwurq7Z2/kLfO85hEhwARbzBfc3t1ovothkkVLgJXgbEwvRaqMHEU18D5VhD5O7H3fI3g8qvHfMF1Oq6oC6GSF1W7wIjZAZzsdJZZb2j+DVvvWAkkqTrq1Rtvw4FaK/WBASQcALjZY5Upgj/zJvUlZeeIEkz3j0rRdC0u+ukmc99sd3OLl+lfz2EkW9R4js6qPv1yrj4umfp6ynjOcjnn3quVakKSo6CgFKCpxSrFy5TH71aebffLWFGUo8HiV0bOgJhRStgImQmPNPcP7Lv4jJsuhnJiXCO5AKqRSn1y9z+fzP8NaHf8xzF3+Rn3/5f2Iy3Yrm0d6hpGFt+RSbux9w58HbvPL8r9NJ+1EkquVNSSXRQbPx/DPsXHmK2bdex4VoVSJDA3KByHI2zp75iOT7JyViMW3ZuvUB995/C28tk9E++6M9pEzQSqPSjNWTp1jbOM3JcxfoDZdbFWE4bAL/qI/54eeeqqoIIZC0XmJStg3cR+ihPrgWwhmo64YgBHmWt1DRj6pa/qjPIxDw1jIe7XP/9nX2t++zt71FUxURWeZqlpdWGCyvcLC9xalLc85cvIJS339BdVxM8Sg0igivcA5flJS7eyw+vMXk/WvM795Bm4yqLAi2oaxK3GROqnNCOYf5FJH1cIsJVfMAowxyaQWmY6QAOzlAS4VeP0m2tI6rSlSes9jfIygZnea1xmQ53bUNDj4sMFpHsnCSI4DBydMoJekNV9Ba421D/+QTpL0eWa/PaHuLUDvK+QzXNCw//TwP3nqV8dY25Z1NktXliAx7XNMpH9i9t4OrHVmSotOU3soSi50xyglMq4aFkTS2QScGrR27u7sAeK/one2TLHUp6xLXNNS2IYjIc1o0C2xlo3lKWaCqBnIRpce1jtLiSoAN1N5TTGdRtMOD0JJEK7SSdLOcyXxOVdXYukZqidYG5zxeRLhEYz1aSoRSZFmOEALrW3+ZduEoqwpjNAJJ7T1GSCprkUKxqCxltaDKcqq6oalrbKv6hdIIEegKgfaeJDNHxF4nHdIYSq15sL3Dzq1NPtCGb6QJzjtmiwW1s3S6OU8+d5lie8Job0SeZzSiIUs96AShBIti0ZpPyrhwK8ng9BqzzX3qxoOUGKOp5yX3b93jySsXHstz80mJRyGUPkTxkEMuRNM0Lbk6xAZMiFCv0GIxH5UzFi1hRYjIWDjUK3g4JTj83Lc8hfjzUsqWd9MW21rFTU1plIwwHSHFY9u4Pm1x+DwkrYcdCJQWcUKAxHmLCgEvHEpqSFphGd+gjOS5559ldW2dN954g9HBhEF/SAC6nZxOJ2P0YYEygBii9IAQDGnWJYg8ogNDiZCATMBcJvBm5D5Wb+LTGdIsIyUQAnVVc3/rAUpqsjTBGEnhAx53BEvWLdfl0KTXeU9XdR/X5X2s8XEqcE0TERPgYiFCAsERcPSyk8T3X9NJuwTvj1BnUghCEKw89xyTb7wOo4NWYdESpI/G7SRIlSKExLfvsn7yIk98/qdjkSA+CsHMkh7nT73Ih3f+hpPrT/H8pX/Be7f/P8p6hhQKKRRGd7l49vOcO/kC37r2nzmxdpXV5bOtmmM8LtHK4QsBotfjwr/6F7y/t0/14fskQuJszeHlEFJGLlOSkF+6wqXf/O9YOX8OpTRCHcL/BEIGFCB0wmev/hK56XLt5l8gpCFPBnhvj0rDG5uvI5Xkc8/+K85sXD16l0QkQ0Vhi+DoDJY5/2v/kvf3D+DeHZStcb7GOQmVpRiPCcETAYqfjDichGzd+ZDNu3cpZYdxMUbma5w7dZl+fxCROM5SLGbcu32TD975Dmmecf7S05w+f4HeYDlO/Nr44a7r0XDZOcv4YJ/d7U0m+zvs7ewy2r6L8hUqSbj8wk9x5cXPk6Q5AGU559q3v8aHb72ObUq8yhiunmZlfZ3ByiprJ86wtLyKUvqHfA6BR/s+3numk302b9/k7ofXqBYleafL0toGl06cRSlNU9eMJxNGBwfszAPDYZf7m1tIk3DmiaeOi6mPi++aOlmHLwqagzHFvfu46ZT5g03m772HdVAe7CKMYXFwgBLQP3+JYhwLIDNYwtcW2VtFB0loLOR9mI/JV/vUdY072KZ74SoqyQmuAQfzgz1kK5ctEDTjA/Jzq+R5TjGfMr99iyzNEf0hk2tv0lnvUk1nzBYzhmfOE8oK7yy2Ksm6Q0JdE7xn+fQ5Dna3SbMcnWSMbl5DZTnzouD+n/0l6ekN0hMbj+3ae++ZjCOWXClFmhhSY6iEwBNNa5umQUhQShKsi4TUPKNpaqytCVpQTBaYoKhDRW1tTBZsE/2cmlhMpXkSJ0HSYLTGhwBIjElQdUM3zWlkTdFOmeqqgZDgvSDYmCgnSmJSg05TjDHMFwXONrHAFQKVGIL3VFWNkZrpbIxKDB5BXZUkSZz8eKCxjtpVaG2wwWIDUQbfNgR8LKQQ1HWNNIE8TZlNJmilCF7hvcP6uLGUZUWaKNCS2lvwgnJeE4DGNUCgKErqEBC9BLEXEB6srZlXDb3+oO0iKgiBNOtEBcGypndyJfppoWiqOhoK45iPZg+J65+yOFwz6rqiqhYUxZyqKqirAuccTdPQNHX85sjgPyLzCyFQSkUfHymRWh+pXonI/G95f5FL52xDaDt8h2RzIQRSyTbxkSgVu4JSKZSOcslSKbROUCqJfAWTtnAjfVxU/ZDi8Lqm7fogRUBKyPPIZyzKQFBglUOFCKkKaUYgoKVg4+QGTzxxBZMZvvG1bzCZjnn2yiUuP32Juzffx7tRW2ivgoj3Nk0yhMwggJRzZBAxwU0vYhuNUhbh7qJ4QBDLscBuj9c7i5IakxgEDinj8+ScI3iH8rFAF+10ynuL+pR6FcJHuagf+XdsNNItAyHUSDKMHHJ2/WX2x3dZW3qCJOm2PKVYsEipsD4wvHCRwSsvM/nLv0bUAuljMYYESTSQF0qCNsiTp3nqN3+D4YkTCNlyjGgbNB6k0Fy58E/Z2b/Fa+/8Ps9c/Kd84cX/maKaErxHm4TE5BTlAa+9+/t00hVevPJljE4QId774KPARBABESJ0cP3pp0j/l3/H7f/y50zffQ9XFIhel7Tbw9sGmecMr1zl1CufY7CxEZ8XiGufUEjEkaD5lP2qAAAgAElEQVQRUpCkHZ5/6otcPPMyk8VehJDr/AgymaU9+r1lsrTXcqQ4Ok/ZKhfKoJDes3L5Ek/929/m7p/9OfObHyKKEqYT5PoqB/N5NJlWn6y0tq4W3HznDe7uTEFG64Ovf/1vOHFig5WVId57BsMh3U5OnvdZGaxB8Ny6fp333nidpeUVzl16mo2z5+l0+h8prOAHU5gc7nHOWfZ2tvnwvXc52N9Ba0O312fj1Hk63T6L2YRev89ssuD2++9w6bmXEUKweeN95tOC9fNXmc9m5N0eveESRVFw4/qHXH/vGssr61x8+iqrGyeO4Jg/yLXlqNnpHfP5hO3NO9y+/j6j/T2y7oD+0jqdJUFdNzzYGzG9eZfJdIoUcLA/Yntnl5/56c+xs7uPdQ3N4oCNU+dIs+/PhuaT9dT9gONvy0IH5/FVHeF6u7s0BxPKzU2muzuU9+5E6Fm5wNY1TVmSrp1gdv8epr+KGSyDgL0P3qN38hS2qgjzOUIZfFNhFzO6q6eQeY7M+ogsQ1cVvhOLnd7yKvPZPDrOa4ncPUAvb4Bz9FdWSXo9mrIg6/RRWlM3DiMFw42ThADJ6hpNOafa2QHvqG1D2u0Tsg7FvVuo/gBh20mLbZAmo7OywXRnk/mDO9x9I9B7/hlObaw/ts3R1g2zgzGpNqRZikwUvZUBxeY+iUmxdU2xKFBGg4jGh4fiCc5aCluTpgaTpUCI3TcpKOoKANdm+1JJvBIIrTBpgkkSPGCExDtJt9+HAFVTgYyKVaJp0EaRGtPCDCHPWpy6lDjvyIzGB9EWIgKTamQAvKOqKxQCJSRaKbQAJRVaK+rGkuVdvA+kWcZ8MsEQCEZT1RVpmiFk7AwnMqXBH5kyIwXWWqqqIU0NNkRHmNQkLBqLtw4bIIgIm5QtoTd4jxOBfHUIt3YoixKtFMaY+LuFpG4aOnmHpq7j5Ku0ZL0uxaLA1ZZOniOEZFHWzMez1hz605VYHUG5ijnz+YiimDGbTqjrKiahLe9EIOJUSCikkEgZB6RCxq6vav2FlNJHCapsOQ5SxuTDSoWTkqZpCKFBBQ8hwmFC8DQ+oKQgGI+UmmAtqmmwWhG9bBRS6Za87bBN4Pz5S6hPKI/gxz2897EplKZkWYp3DVKKCB9WiqqukSqglcaGmABrbSKU2DvubW5y5sxFzp6+iP2phrooOXv6FPt799m+fxcRFigFPqwhlQEpSbMcVAcfwIgKfPSKkslZ6kWPLB0hxBzh38eLq0fdj7jmi8jVlICTSOJU2vrYPPLKYFpRAKU0Jkk+tc/Ox3kzeu9woSHPljHzLkIqUrPKufWfxaiM/dF9Xrj82fbnZTuZiJLqCDCmx4Vf+RXupB2mb3ybMJ2B95BlERUTPHS6dC9e5uIv/RKnn7+KNvojxwUciZx00yE/9+Jv8cb1P+bN639EIlOE1HGtDj4q5CrDEydf5sKZz5Knvfg1AnHzelg0BuIURSvNypNPsvQ/nqOaznHWooyJaBjvQStMC5E/er54CGyOTSKPD1HIQhDQ2rA0XGdpuAEErHUoFWXeD6fxh8figo/rY2swHQCUQDqFMQkbV55mcP4ci+mYcjpjfPcuPk2QeQ9rHcnHTBUfVzhbM9rbZmX1LPcf7LG03OPyxYt0uh3ef/861jmWBvs01qK1oaobTmyscfr0CTrLJ7F43nz1VcRr3+Dk6XOcPn+BlY2TpHnnqLD6x5znodhN8J6mbjjY3+P2zRvcvX2Lne1dZvMZ6xsb9MuGxEypqoqD/RFLteDy5YtHDcQQPLaq6QxXufbBDSajEcsrgUlRU9cN08mEne0d+t0HbN2/z9knnuCJJy+ytLISxbekbPlx/7hzgPheluWCvQeb3LtxnQf3twhB0B0u0106QVHXvPWdd3nwYIc0NTR1VHMejaYorbl86QKD/oA0zRmNRmysrTDau4drKvg0FVPfhecO0fDUlRV2XtJs72DnC+bvvUs1OmCxt4ebTqjnE+rpDNVfJl9ZZba9GZXkdIJZHSKShOzEOQTQzGeoTjeS0kxGffcOaEXaW0JmHdRwjaquCE1FIjTFaB/T7RHqOar7BIk21DiCdfjxBLN2Ci0Cvqmpp1Ps4l1WX3gFvyhRaUpZ7SKtwpsMA8wfbKL7Azqr60x3t/FSIU2CNhrZ60e8e5KSOYdLDNV8hqsCobuM9zCdHCD048UTj/YPGO8eAIG6qOh1M/qdDg+sw3qLSkxcuJVEGUNd13Fxl5JaikjYVbEIsM7hmhrb1IgQCC7gZYQhgCDNO6yvDHEtlttaF9WyRFTRi5AsgdQRIoUSyCDAB0yWkUhJVcepVW4SUAKdG4J1uAqSFhbnmgbhwQdIujl1VdHNMgrnmZcFeZIAIk6h6hqcoyoL8m6HuqjIkhTbNCgViegueKRUpGnCYj5HyYird8GTpimTokTreO9Dy62yTSuYQZyAIcBog/SQd3Okltg6crK0DtimQcg4rWuahjRLI2TFR6+srJcz259irSNyjgVVWeH94Qb46Yr9vR2KcowQsJhP2gQ6pywXMV9RDzuzUkqUiHwBhI/MBSmQApQQyFbMVwiJ1qp9XiPc75HMF+UkzsZEQ/qoCCeCRyoTJwpSttChSGw/TLjquuJg/4B7d++wunqSc+cvPY5L9qkKpRTdbo/ZdEySxHWh2+1E5byyjIV1KzggVJwy1nXN9feus7y8wpUrL3DpwnN479jaus7Wvbu4eo4UFSoF1ApCxCljkuYIvdRCWSxaS5zTKLNGI04TwgjwCPcGUvxzhEjbxFS0E4QIQ40wvkiYEVISXCs03U5LD+GqWuuHpO3jYDKdURQTur0hz5z9DaTWZFmfspmwufMBl89+nm6+BO01887ThAaTxGJEIOitrHLl179C9aUvUY4iNC3p9/De4a0lG/QZrG2Q93tIY1qp8cg5hoeiFq0kAP3+Bp9/8TeZFyOKcgZBYJI88rcRGJOSmDzuU+19DtJjhGkVAlv5ffmQI4cQaClhOIjcP++OeFzxf31YPEV1v9gsiEbQINvn5kgFUcgjbl4IHHGbHvU1PPx+rVQs2h5WWK3Croh2IQ5MmjJI1siGQ/KNNSaTCa6xWGd/mLf/HxVCKGw1ZznPyXPD7s4eT195iu3dfVZXV9BSMhrtsb6+znxR0DQN9+5t8eGHNxguDVlaGrKxsU6/3+VgumD7tVfJ0oyVtQ2Gq8usnzhFnndik04eTpJDq7AvPgJ69N5jm4a6rpiMxxzs73Ows8PBwYi7m/eYTqdIpZjPFyRJyre+9RanT59kb28f5zwvvfwZrHXcvvEB0hZcffGn8cHzwbuvY0UH7yDvdvna17+JkZqVtWXu3dvixMYGD3b3Gc8WvP/BhywNXuXUqVMsryyzsr7O0vIKw6VlkiRB64i0eDRajVNa1HJsajhLuViws/2A0d4e+3vbVGWFMQlZf4XpbM61D24yHo0YjyYkaYYxCqMUw9U++7v7nD55AusDWafLufNnuXN3kzxP6Q667O4WLaz++4sf22LqIbEMcB5XVtQHI5rJnGY0ptjaZPFgC9E45g+2CUJQbt7B9HpUsxl+NmFw8QpBZxidUE8ndFdP0FhLtbeDP9gl7S3hpyPkyjqd5Q1sMcP0lwjTKcnyGvVsgsw6+LoGJDJpvYRGeyydOoetSpKT53GTCQu/jzIJXiX0Vk5Cb4jbuonuDkk2zqFTw/jadxieuYAd7ROmU5okoztcwi5mDE49wfjBLfTZJ+gtr2FMAsHTjEfUkwOE0kz2t8iW1pht3aTxAtXt40IAadj4zPOsvvj8Y+3U6MNOp4oLnreeumnorw7Zeu8OtStbvDQorTE6oawKKls9nBAsirhRtRu/PCTvYnGNRyWaqqlJnWd7PGMtzTg56DEuK6bzkkQnzGdTPJFsrbTGOc+gPwQhqJsaGcD5QKhrsizDeY9RJirjFQXKJNEEs2lQQtJ4GztwShFUhPU5a9HKEIgkzKauqau2k+wD9SKe67yuGQ76WBdVtGxZUTQRSmiSlG6/z2wxZ9jrkSSGvOX1xRFc5Dz44OM74BxpklI1NUIL6lmBPJ8Q4gAEHzylbSA4up3e0bX2PnI6bN2gtEYYjXWOTEOiDdPJNCZbn9J8ajqd8K1v/CkhWBaLgstPP8vaiVMo2aUsi5hotEnp4fRJKolAc5jyKKUw2sSuv9Yt1yl+bwgCiFPYRBq81zjb4KSMm4Z3qPZzpQ0myVDKxGlVU1OVBZPxhL3dHba3d5hNZ6xtnOby089+IgnZP0kRQpRv7nRyppMRSsepYJKkdLodGtvgvY7E7HZaobWO4jqN481vv0Enz3jyyWeQUrNx4gmMMbz+V++jxSJONziDbKGixmSYtEfwIKVFycib09JQJ09h7dtoC8a9h/dzhMpBqDghFQ/V0cShuEQQyOBwAYRUbTId2snHd1sufNpjMp6gVI+t3bcYDNZjgTyV9DurPHfhi6wsnWwhuA8LEyEFvhV5OISI6yyjc7ZPOHsmwvpaJUUhZFwf2nVCKXnk98RRAXVYhLQCDUGgUfTSFTrp0pGYyCF5RLR/DmXIY9UjW6sM1/6+776/D9s74aiQElIc7QOHmcTDZ8PHbamdtnsfk+CHkOYoxsGhgEVbtD+cih0WVJGCcXgOIcTPQ9tEitq4CutCC2ONTcXa2nbq9kjB+TFQzR9laJNSlhUy1Eync+7e3eLSpUtYW3PhyfOcP3uKd9+7Rr/X52D/gNWVwPbeHrOZIE1TvPOM9kfUdcNkOmE0GrO8NGRrZw+CjxzHuqJcTFk/cYLltfUWEaGRKolFRJJS1xWz8ZjZbMZ0OmUyHrEoClwL6ZnOpmR5B6MEi6LCOcHq+gZCCl566TM0jafb6WKLEXt37/HFX/v19n4IXnjlF/iTP/gdumtnyLrLvPDCCyRGc29zi7X1E8yKAtfUmCTBucDm1jaT6axdhwJ5njMcDOj3B3T7ffrDAcZkWNvQ1Iu4HzqL8IG97Qds727HY026uBY9NJ3NmYwnDIYDBv0Bi/kCZx1JmtHpeXrdnLWVZQSC1fU1Bv0+zz9zldubD5jOZ2hjuH3rNmfPnkK6IcVigVTfvx3Mj00x9RAP2Xo6zRbY6ZTFzdssbt3GljXTD65RFSXNbERAkKyuUcxnUNWIlltjpMEsraH6SzSLRVwY8i6jd95k/YWXqXfvYmcjbNOQ9Jehv4x1gQwo93bQnS5GCKqdTWSaYQQIrVHAfLyPylKGL75C8eG7pMN19t9/nazbpfNETGx01mW2v0uwDWhD1uthG0szGZNlOZMHd5FICB6dd0n6AxY724gkZfX8ZfxiRjocshiNsPMZodOlChY3PqCzfppyPsGaBJkPcMFTzSf0Tq7y9Ff+NcnS8LEuLNVsQTmekYiEgCfLU/r9Lvcnc2zVELyPybwQlMWCpm4oW0EFpKBalCghyYadKDUcACHxoYkd1nZkTQg4EaicY9E0jKoK5wPDXs651SFPrQ7YHE+xHkZVw954THCOqrEkaYpRKhYdnQ5JmkU+llaYEBBVhQ+epiijgmCWoNMUgNq5ow3GJAlV3YCUWG+RSpKkCd42ZJ0cozVBgEfQ7XSpqxKTpDRZgvCBQZ6SJooTwyE6QDdPEFLw7et32F2U2JZXo2TcZA7fD2vj6N3jKcoCIQRN07TeIaJVYjIkxlA3Da7lazW1RUwj5lwkmk4np2ks0lryTudI2v7TFkIITp0+y1vZMl//qz9itL/N/QfbXHnmWQaDPmkaNyuZZPH9NpHDFMniEQYT+VItvO8wIZC6FSoRSBk7hrEg0wgsKIVSkqap8XVUq2xsNIe1zlLXjulkysHBDvP5jMW8wlqHNhlPPHmJL/w3X2Jj48Tjvnw/0fFogdEfDLi/tdUWPwD/P3tv9mTZdZ13/vbZZ75zzpVZQ9aAQqGAqgJJcARFStZgqSXKg2S51WH3W4fDD/23dPRbv3T04G6HZTusptqDbA2kTIEECQ4YCyigxqzMyjnvfM+0h37Y5yZAyeoW2TaLEeAKAFEVmci895x9z97fWt/g0e10yLOsDk91DSBlwZc+gS8xFrTSDI8HHDd36HQX8f2YXm+NOJFUnkZIgfXagFuLQRARhG2sBt/PCTxQNsAPPML0Gnryr7FKg9lHmMcYFpHzNSidRnKef+TWptOkoN1Bez45EPX3fxwn0X9VWWvZPzig01qn1XLNrYXuWeIoJQoTkqTpcuJ9301mvDnNDaQ3b5w4fZSQwlGm7ZxNYZFBUNs2G0RNBbbGfghIPK+2rncl66nSHLRVqkTImhpXT7HMXN9bT3scuHBPHmMNc0Wd+74P36erDx/4HwVEPzyXqr/uCbAu3heL49zPJ5wCrFeDQdcD/KFm+HzqgBAuLqD+vHwUrHm1Lsu4X4PnSzw7N/iYf74cxf+vunfz9/GTLCEEfhCyfvFZDncesbS0SlVZvvGNb+L7sLa2gu97XLx8meXlZQ6PDun3+ywsLyE8yXQy5ZVXvgXCIqXPzpM9ZrOcyxcvsLG+ysHhIUVecnR0QhzFjMavkiYpzVaDhYUe3W6X7e1d9g+OyIqMXrfD+plVrIGl5QVWVlecbtJYVsQqk+mUJE5oNltcvLRJEsfMZhnTyZjDgz2mR1ukkeFX/94/ZHXj4vxdsnHxGr/y2/+QP/7q/0H/aJ/CNlheXeL689dJk4RZnnPv7j1HsVNOQuDhNHpKOZOx7Z338aTH460dhqMxcRSztrbM2Y0zjIZDTvoDRsMx09mMdrtDnucsLi4QRwHLqys82dnj/sMtkjRmfX2lztHz+MIXPkuj0cBoje9Let0uyyvLHB8ds7O3y0m/z/bOHvcfbrO8ssLCwgJHTx6zfvFZ58T616yfOjD1lzKdjMFUCjWeUh6dMH3wkGo0YfroAZ7vs/+dP8dL28i0zXjrA/zuMlHoM9t7gvEjpICiKBBVRbi0TDYeU+Wle+BJCcIy23mMTBJMVSL9kGD9EsV4gClyTJQSSIlstbDFDHyfypNoLyJMOw4UKYvQjlccLizjFQX5/hMgIF0+SznYp3/3dc7c/CKzwTHCaCZ724TSY7K/Q5A0yY6e0FlcodVdwVrDZHBCPh1i0eg4QRYFh/ffxe8swHjA8HAPqy1JGOIvrTKdjChHQ7LhCZXnkfUPIG3iCfjk3/5b9F547sOx+VOqvUe7VJVCG+0+DEVBkRXkRYE2hrJ2v7NGkOc5eVk4vZN2U61RPkGGASdHx+hKYa2lKksC6dXPb3cg9YQgaTedAYTnUZQVeVGQ5SV7gxFnui16jZRGGBKFIZOsh7KG4axg97hPHEtmhWFYlogyJw0CAumRJA0urywxLQqaoe+Cc/GwAiRQGsukKAg8mFWaYV6QRiGRgFmWs9rrsNhsoKxAeBB6nptC4SHrrqHBEngese8zM4ZKQ1lVZMoShz5fvnGNyXTG3dt3ebfOJ/GlXxt3uBwrFxbqYStnZmADgco1Eg9jNX4UMMszpPRpNJoEgc9kPCE0hjAIiOKY3AxJoxSjFb4UVEXuNujgqS6hp1JhGPHSZ1/m0YN7jCYztrd2mYwzBBpfekRRQBiGBIET9ydxgvQD4iQhThuESbNelxZr52BKnh5etdGoqqSsXEOhKjImkwllUVAWObPZlKosMbhNz+W9zB3jDGGUIL2IJA3YvHiFz37+iywtPz1t5Mep5p3vOI5rkxuBJyRVVdJut0jSFK3d9FgbD08btBB4UhB4PmmcsPNkGw9NMZsQJil+EFBkI6TUCC9CyMX5qbPO8Wli8JBBBtYQBTGB9DCNS5SjFsYOMCrDq97BBrdOHSHBurgGBEprvFoMTz0NcBq+mnJqrdP/eT8DU/MyxjAcDvCspNu5QBzHxElKGITEcYQQbroyN4fxpNOleZ6HVzvnWSmxUtRAtabYOY7wqZGDMeZ0wjKvU6rlnGZXu7DO7dcBAindGrSc6pkcHUrXkx73sx0wKhFWQk0LM6aqp2kf3nOBcE6P/MUJj/2Q2ld/n/vHqxtEhnmWj8PsddaWnVtkC6x1bpFow2w4JB9NCNtt0nYLUzcHxUfof3PQaG0NqObOvJUDgmAxpqIqq/9St//HLiEEF6/d4Gv/1/9JGvQoi4pGo8EzVzbZ29/jyf4hnd4CMgo5s7FB0mjywd17bG094uGDh3z/9bdpNRokaUxWVDQbKXsHx8RpA0+GtNspCwuLBFFAluUEvkQrzWA4pj8Y82R3nzCKEcJn0B8xHI4Yjqd8+qVb3Lh1g26ngxAe/eGIKIpot9scHR3z3rvv0W63WVxcIE1SzPSQtUsb/MJv/C7tzsLpe5vfmzPnLvF3/tv/nj/71/+c+/e3iKKzGG3YerzNeDzm6tUrLK+sMBqNKPKcXreDtYbBcMDt9+7w2ndfp9t0bCrh+WgLD7a2qSo3gV9YWGRpeRmlDFEcYWoteaEURycD9g6PSRtNptMpW492mM1yxtMpFtjc3OT8+Q0ubF6g0+sCoIHHTw4Aw4u3bvLB/UeUZUVZFGQHe7z48i/8SHvoUwVTf5E6YIzBlBXVZIYajsi3tpk92aM42Gd2sI+pJxWmLCiGJ3hhiLY+aadHPp5hjOcCS2WI3+ySP3gXEacEG5fJ772DwaInE2SconTlpk+dJZpLS+iqwmS5M28Q0Dp3yRk7VBqdZWRlQdjqEfeWKE8OaXU7jB68jr/5AvG5q1R7TwjTNl4Qke8+prF+ES9poPMZzaWz5KMho+37KGVp9JaI44Swt8hk6320MtiogYlShFFYPGwYI9MGWVVy8u43SVYvMT7ZJRICNevjNRbxpGFcTMnvv4MqC6rJETpqUpQTSiuIIsnNX/sKZ3/x5/GCp+vqZa1l694j4iQljiK0MahIsH9yQl6UxM2YaTZlNp4RxRF5mWOMpawq8jJHzSa1FS00F7rIyGdWzKh0hUGijcGvNxfPWGeFjqVUCqUUeZFTVoayrDgZjzHGEkifMJSstZu0k4jVdosz3bbLnRIwK0p86f48rRSRL+nEMeM8Z5g5LUSpYTSdIaUklB6LzQaB77HmOT2MKis0lmE442SWczjL3FSiBky+0eB5TLKcUmkypVDaUGmLCGoKWO0KJTzoRhENKZxphaxzSkxFFIQYayjKnLIsXLfJWschF4J2p+OcK5VrUAS+T+BJdFXiCUEaJ0hl8Qx0lnoUuwNMzSUeTgbMRtNTzv7HsVZW1vjCl36Jg8MD+of7VBqqUqN1iTEzPJyTm6gPAtZowjAAHHjSWmFrwwpdi7yNMcggdNRPhHNOdC1jyrJyG1X9mQ2jiDByDn2hH7oA79qtz/N8/ECyuXmZlz7zeTqdzlO9Vh+nmu9hjUaj1pYYojAkLwo6ok2r2aQo8vog67Sd2ji6TCuNmc6mFHmBUorpNEN6IflkilBTwkjjBSmt7nlm2fwg7CG8FG0812jTBTKqHSODZZRYR3gDrLII/Sa+/PvONr9+rU6KYtykxPdPp2ae5yH9eW7M3DRBnpoofNzqr5pkHB+foDFuooc4vX7GGKIoxqlUHD1N1k6KFrCeV09VnIOwJzyMVwObj478hTildBpj6omid0qBszgg4YCFPZ1WmTo/bE4gMHPNltHOXMT98FNQ5Bo6UBnl9L/1dOyUEoibXGmtnPaqnqq7i2PQpsLzPnKmsPX6rhuatn4N8+amtQaJ02wZnLlUPh5x74/+lKNvfpNqMuTsb/5drvziLziL9Y9Mmua/wwFHBxaFexn1dXHPz6oyTGczFhYXfoji99NA9VteP0eUJjRTB36CIKBSFS+88LwDC4Hk8OiALMv53mtv8N3vvU4YhHQ7LTzpcjCfufoMRhve/+A+a2sLKKVopBGNRkqn1SIrDc12j8AXTEYjwihkMsnpTHNGkwlnz57h8qWLvPfuHXb3bvPw4TZf/7NXuP7cNTbOrtPruWyrMAzJZhmdTpv19Q12dvYIvYoXbr3A53/5N0mS5g9dz4/+udnu8Ut/5x/wyh/9AbtHA2Z+wpn1deTBHrMsJwgCOp0OVaPBdDLm0aNH3HnvAx4+2mY2K7h08SLPPfcMjx/v8ODBY9qtFmnaoNlMaTRSGs0mZeU070ns0z/pI6Y5s6yg026zv3/Ic9eu4kmPt966jZQBnvR5++13+e733uClT93kpc98kjiJEB48e+0qURCwu7fH8mIXYwzddgMxabCyfuFHusdPBUx96MBh0FlBMRoze7SNGgyYPHjA8PZbBGmH4ujQ5fZ4MNl7TJC28RdXwVis51NkOUIGZHsHtaOZT7G/Q3ESEXcWKCpF++JFPO2yeWSYEK518KxXp5ALJgd75HszkoUzZEfHeKGPLQqyg12kVkz2dkg6i4Al3dgke3AbGSSEfsjyrZ+n/+afI4whSLvkswnWEyBD1GQAswkAWlekq+uMj/YJ0jaVtYTtBaqyoHn2EtPxiFCGTPt7RGublKM+WTalHOxTRg38jWcY7j5Ghw3sdERuBEX/ECss+vgBpTWUQlIMDqjygkxA+9mr/I1//I+4/OVfJmw1nzqQssYyHY1d50T6zpkqjJiNp0xGY4wAfI84SPA8j9hLmc5maF2hjKbU2plOWEMxmlFk+amjEeCoKvVGEEURlbWoStOLYozwMJ5EG+XCMT0PtKLSirwSDLMcrHUBvnFEVRT4Xm0m4Amsgbyq6kOxRgYBs6LAq2kJldJIIRwdsF5XjSRxHWmtXKfFQqkUcdpwHUXraIp+TQXR2jhHvqrCl5IkSsnHE8LQPdzAbVaH0xlHwiO1EK6vUPZHaAylUSij8aRE6QoBjPojB6TaHeykckG8MiCOAkLPJ8sK17X2Db7vu8lVZUnShDAImQzHVFkB2nC8c0g2yYgbydNYQk+15p+d68/f4PjoV/ijP/wqWA8/jLFliUA550lja/AtsGhKVZum6Oq0+2wNVNpQ2hJPSnSR4XsuMNoZUggQHmHiNFW6cvYn6cgAACAASURBVMHQ83/DMHa5RjIgDCOCMCQMYy5evsLNmy+6Q/3PJlI/sZrvZUFtFFCVFWmSoJQhy3OSxH2WrIUomtOeLFYrxtMZRe7s9fcODjkbxjSaLZqtDr2FlEKB8Joo7TKKtDG1vX6C0Q5MCUqkdKBbiwgRPIOxtzEKbHkPyRhE51Sv5UYFnnu9wqPQJcIThEH0ob6upv9FcejCVT/GTZR5zY1eBv2BA0LG0fmYm0PUwCUMneGHwda0andv3HNgPjFyoHvuBjmfFjF3r7WOFhdFTmOpjJvSzPO/mFPucHuWnYfb1xRAW0+nrDWUeUY5GqGKksbKGt7chMp+mGVXCVHTOS1YfToxM1Zjhcsgs9ZNz/dP7vPgyffpj/a4eeVXubDxwunPOz3X1b+f+r3P9c1GGx6+9hrlcMzqzRd4+Cd/yt4f/AGmKPDabZrra6eUPoujRnrSNciF50ycfmjPx9n3j7MDRqMhWvk/RL75aXoORnHKpeu3GPVHLCwsIH2Pfr+P0pr1jTO88q1X2ds74ORkiKpchplSmjhJsNYymeY8fLjNb//WV1hc6GKsZXFxkUbT5VQW0wK0pjKGKEpZXllB4LTVzWbMuc0LWGv5g6/+W3Z29mi2mjz33DUePnrEe+/d48Vbz/NzX3qZlZUVBLCxsU4UB+zv7zOZTLh8bomXvvyLfwlI/cUSQhAlDT795b/JN/7kj3iwfYwVlpWVRZaWlhG1FnAwHPDnf/4tXv/BWzSaDZ6/fp3Doz5vvvUuR0cn/MZv/gq3PnGDR/cfceHc2XotSarKUmUTJAKrfdbWNwjDgCIv2N8/4OLmeS5fucS/+v1/y3SaY60ljmJO9BApBLu7h/zff/DvWVzssbq6zJde/jx7e/tks4xer+f0yabgwtXnier80L9u/cTAlPuc1R82rZnuHjD64AGTd25jJmNGWw8AQVEUyCSmUiWjh+8QLG5AlCCTNsHiMvn+DjaMMH6EsM4z3vMUZf8IEcQEq2cJGi0YDYiWNkApqCpa566iigKNR7K8SjEd09k4i5A+s60P6FzsUWhNKCXNc+cp84LRB7dpr59HK4haTh8xGR0TPfMpMIYwbbL84pcZ94+wWlHOpjTbHbTn4TW7VAc7JKtnme0/opgOneufH6B0hdWak+N94sEO3vqznNx7nbC3xOzJA6pKk09H+MJQ5PfxophiOgY1IY+7TCfHaKPJDBT9IwZZiakMRQoytSQdHyMe8Y1/9z+igoJrX/oKUdoCnt4DRmvNbDRBGwUI/CAgbTdrfrfr7LVaTbI8x1gotcKTAilDNAYrwRhBEPpkY+3oUFVVhxkKx8OuV1jg+cg0phQQNlM833c6hQAq4VHpyumdwhCtNEorpyWSHnlZntpmjkcjGklMUVROv1KW4Aniultb5jme9MFaFwhsQeKEt1mWO367MU5ELH0aSQq+rMXjgjhw5hfGWvJ8huf7LqOqVGAytwFbn7Iskb5zcUvaTmOniwoThS4bJAgw2lJWJQgoVEkoQ6IwoJE2aC+0Gc1O8IPIcc81WE+QJAlaOdqPEB4Yi5nlRAtNiqLA9zxmeQZSUGQ5/cNjeqsLT2X9PO0SQhCGIZ/53Bc46Z/wxvdeo9tbIMtmTMdDjFYIXA6Yc0ELUVo7WURNnTJGg/SJ/cCJaYUElAvnrLvDge8S5mWdHUUkCPygzv/xiOPYgajATaqiOOXC5iVeuHGTJI5/qg4QH4ead8DDMKTZbDAej1FKIYTPdFrQ67VI0gSltWuK1PSnyjpdi/Akqijp9/tEUYwVksUFi++VmMiidIPRSCG80jm3IhFeTFUJqqkmaGjnfmY9pB8hk2dRmYcnDTo/wq8eQHwOx/KyyFo/I4SH0hprBdIPSNIEWU9LjXUW6kl9kPsolezjUv+pz5FS7iAf+H7tJqsJpc9pPILw3ATGD50uyVrHKphP9oRjGYTehzqM+WTF1AHdeTkjL6YkSYMglAgj8XwXYCs8gTDi1Fhivva0MRir0Lpy1DwsVmn69x/w+D/8KbMHD7GtJjf+8X9HurgIeAhPn+qVtDZY+2E4+NzZUSmNNgVeEKGM5YOtV/j227/HtDgiCRb45DNfcW66njw13XEaL7DGuecKKxB2rt8ytFbXeP+73+PozbeZ3n4bk+eIMKb7+c/RvXDBgSfhtC7GWsSc7nh6Cd31HIyOqKqcPJ/y2tv/El9EnF982WmmP1KnQPWvuKc/iZrrEJ954dO88u9+n9Zyl929I0ezFW4CGYYR4LG/f0yWZUjPnYWPDk945soVzm5soHTFu+99wPkL55hNM8IoxRJirMcoGxNHESiNMR6WkCCUzKbj2j1U8frrbxEEEZ1OBz/w2H3yhLKoWOr1mE0zvve9N+n1Oty6dYNGI8UfSGaTKZcunOHGizdpd3p/7ffbbPe49dKnwXuDJ3v7SG+FNE2YTjPeeOMtTk76TMZTep0u0yxjd3ePJIrwhSSKYn7wvbe59Ykb+L5PZQRJ2qIsFUoXLhYiDBhnGX6S4tsAT0Kr3aXZbPDO7fe5uHmBZ599hu3tHY6O+8xmGVEU8Hj7CXEcsbK8RBonp+BcSsloPOHM2hLTwyM+8cWf/5Hv838RMPWXgnG1QmUFxXCEzjLyew+Yvv4G0+NjJgd7qCrHegEmjimnGYEGz3iI1YvkowFekCKKknJrC7V9h8bnf5V86z5+PsBrLlGOZnhhQpgmlOMRuizxhUSGIcXgGF94FEcP6Tz/Bcosg+kEaS2T+/dR2YTujc9ycv827bMXyZ5s8fCNr9O9/hmWr9/i6M5bxK1FAPLDQ2gske3vErfbaA8qrWif20SPZwRJEysEykIxHtBeOoMKAhaufYL+/hMIAjSGfDSgGvcxzTbTZIG4zDDdFSo8xif7FMZS6QJmh5h8SqYseRAymx4xy7YoK4UKIJMWGQqiBUnaiVleXEH6iu7SImn7LFZ43P72V1FCcflTv0Rn8QzwdB4qRhsmowlh4LvDY+iTLrWo8hJb0/nAGTdYY8nzHINAeh5+FKIV+HhEacrk/mNKVSGD+UZmMbigX+FJNNDsdugtLtJptfGldO5n0hJ5gsD46CCsKRY5orJ1kDCUeYFRylmIak0QRZTaIAMfozXWE+7rVeWmEZ455biHcUwYRVRVAcqBK+P77jAtBMoYQgR4bgMtqpIojKBUSN8nThK8qkKGHoEf4EtJZQxhHNcGG2CsQCOc6UW7ifU8pBAUOnc0v6IgkD7aaEqlEb6PLg22MrQ7bZTSlEVBNctoNpr4cUAUxQS+j7SCMitpy44LgQ19POlT6QpPeIyOhj/xdfPTVEIIWq0WX/ry32A8GjIeDRGiiVIlonBdMIOjR1ksnnET2XnGjyfm+hN7qpcKgqDWKXxod+wHYd2VdRbrUgYEgU8UxURxiu8H+IGbSq2vn+X551/4GZB6SjU/0EopubC5ydtvvUVZKaLQNUGqUpEmDabTKcY491BfabSnsJ6H57n8IaU1g9EI4UdYoxkOtmhFYG0KNkAb8OfOkGGLLI8oxzOCZu4mIdoZywSNq5STBqEcU4wL/O4PCNtfcq8VdyCfTzjmQeG+78LF59oWgCRNCAL/L0wCPr4lhAtUn80y93ecY6vWAeVsQL5/QHN5jaUL5/A87azQa42PrINoXW4iTtNUU9mMUQgPtKp4sH+bd+7/R4bTA66d+yKfvfUbhIEHtg7rNS74GfPhfdJGo+vcssHuPmV/SPfieYaPHvP+//K/UW7vIDyf3vVrxO0W1hpnaGE/dLvz/Tos2HNTpLk5RVnOePv9P6HZWKDZWOS1t/8Zo2wbzyZcufAlOu21U3rgnGo3Bzsy8N3+Zwy60jXQhObKCs/9nb/N2//knyKaDXq3btK6dJnlWzfxQ+d6iREIiaObwum0bU7Xc3tzxd2HP2BWHtOf3GN98UU86TOeTE7v2UfNOX4aqtVdZP3iVbQVPNnbx5eSzfPn63iTkrffvs329j5xHPG5z77E3t4+BweHfPGLL6NUxZtvvelyIZVhZeUMDx/tcOnSRaexzEsm4wmtVptWu4VSivc/eMDK6jLTTFFtP2FtbZnFhQ7LS8vcvfcApRTdbkiz2WQ8naH39hn0B3S6ba5euYyqFEtLC/S6TVbObDDX9f11SgjB6pmzLPQeUFbKnXeKkvv3H3D//gPyvGA2y+ktLOBPxlgLly9d4sqVTQ4PDwmjhL3dA/JMU5SWre17XLx4kWaryWQ24ej4hMAPCIIIbeDR1hN6vR737j3i4GCfPM+4efMG15+/zquvfoeVlWXWVld49Vvf4aAs0VqxtrLkqPKeZG/vEGU0lzfP0L5wmU5v5Uc23PrPAqZ+GDwZyumM/LjPdP+A6viY8uCA4ugYUykSBGp/nzhJ8Pf26CwscLy/S2Et1WAIMmC285Cg2SNeXEL3D9FHB8jARwYB0bO3nAixyPFXNhAiQgUFuizwkxZlfoRUinzwhKDVw7cWEaVUhWV09zYiTlHSoxoNkHGDaHEZ6fuo411YO0s5G7Nw/QuMHryFyEtCP2T4+B5+EBF3uqRLK64rpRTjPGO8/YDlm59BBgGeFpT5DLBUoxOKwKdSBdXRYwoN0/4eJB2qSZ8qGyAbXcLuMofHuwS+T+Z5HA/2yKd9lK4oJjPGeUWmQKeCqmmJFzySlkenIVhtNkgbEVG6SBC3SZqLGE8hozZ+nBKlXcoqZ3frDgdP3uEzv/aPWFy79J/jlv/oa8T5pDpeNYZASpY2zjDcOwJliMLIccQtWB9mgTvEIyzSk6hM0ey10UaTFznKGtc508p19bUG7RFFESAIogiD4cJSDy/02VEKa2Fa5M7+/NTdqN6Y6uBKLMggZDqd4Qs4OR6grSFNXV5VURSI0IHDvKgIra27vIoA69K2owitLEZXbvLmefhSIIWPqWkWnieJg5CqrLDWkqYpFgil71yNygrlK4z1EEVB4EvnXOg5l7goDMk7LQpdIUqNdWE2REHkNmzhYSuFKTVxkpKJAdORC6jDgsSFy1Z5QRJEtXjYUOU5QRLTXOhQDCaue6N8xtMJxwdHPxX886ddKysrfPkXfplv/MevMRr0CcPYAe0a2Nd6bHedPHFqAOAcKA1CfKhF8X3XAPCljx98mM0yz5Hy6mstPYn0QxemGkQgBN1OhxdeuEGaph/7e/I0a65tWV1ZY6e7w3Q6JfRDLILpbEar1SBNG4zHo1p/4jk7bO1ClqX0UaqiLCuyLGMgNPlkm/YiGBbcmpLzQ7VHGDQZVCG6mhLaEmupqXiCIF4jM+tUxR10AXr2AwQlntcAcLo868Db3MEt8INTIGWto+Gk6cd3KvWfKmtdJt90OiWIQqL6cD87OuTkz/6Eau8I8V/9JgvnzzompfvPqV7NwIcGE9blSx4PtpFBRLe9xN2tb/Pau/+KrOoTB0usrzxTTy00AqdZMtacNmeEEM5YAos2rvlXZjMe/tGf0lxbZbr1CPV4G+FJgnPnWf/yF53GSCmElDjLpBrsaO2Ah60nS9KBvyBIefbSF3nn7p/w7sM/pjQ5S+1nObfySW5c+RU8L6g1VS7bUddTs/nfEU43VinFycOHHN15H1WVNM+cYelTn2RfaxZe/CSTJ9s8+qM/obmxxurNm8TNlnvf9TV0r3Nu4e7ojZ3WEmdWr/Dam2/QbZxlbeE5PCuZfARM/TSVC2mXXL5+k/de/zaf/fSL9PtDPCkZj8d87Wuv8PjxE5I44XOf+RQHh0f0eh2UVty9e49+f0BZlZxZ2yCOG+zt7RHHsWu4AaORyysD2AzPkSQRnmd59PAB586dY393lze++xbdXhutNGmSsLu7x9WrV9ja2uHOB3fxfY+v/Mavsby0TJbn7pw7G9LtbuIH0Y+0x8xdDBd6HXa3HlBEIbPZjDNn1tjb2+erf/Bv0Mpy9colNjfP896d92m3V9jbO+DR1mMGgzG3br3A6toGW4+3SOKYdivFGMNoMCTLJoi5Q65jLnNwcECSNlheWeGD9+/y/R+8Qa/bY6HXpdfrsLt/wOc+/xLfevW7bG/v8vVvfJObt17A8wSXL23S7jRRxYzLL37GRQH8iGjq/xeYOuXIakM5mzHe2SXf2mb03h3K4YhiOCBuNvEQSK0IaleO+3fvkFc5TWCh0yNsdMmHJ6jjQ0oZEpiSaucu1fFjRGuFZGkROxmhyoq0t4Q62iNeO0vZP0BGBjyPuLuINbD83CcY3X/XccAbbffIyKa0zm6SnL2IHg85vnebZOkMnhcQtXtke49onX3GWXLqCjM8IE7bZOMREoOwhqjTw0hJ6UdU+/dJF1YJowbtM+eY7D0mbi9QZROK8ZC8LFw47HuvETzzSYrZFJVNUPkIK2A4PUZUM+gfoIdPmEwO0WXFTEWMRiMmWBfW2JT4PWgvtgkTQ9rp0eyuIuiTds4TJSlhlAIGjXtICz9AlUNk1EXpEXk1ZXa4R3fxWR69+x26S+eQfvATPHy5NTIajKhKQ6PRcrzyyCdKY/KjEaZ068L3A/KyQCJoNVIwCiOctXcoAyfolQJVlORlgS88Ku1cgULpE0ofozTCl1TWUmiD30iJfJ9zKyG+B1mRc2/3AOEHjAZDbN0lVPjOhEQrJ941Bj92uWGFdu6CoR9QaUWVawLfJ00ipOcmToEXMJvNCKR0/HaJu84W8CVps0GZFVRKua8HUBYFnUYTpStmWYb1BKrSVJUGa0kbKUnoLNS1tcSBQClnHVvkBWEjdTquoqLShQM+woFCKSVpGJO2mpTxEItxAbNKYY0hiBJHG4tiyqrEl9LRkBTEjRhbS5bLokD6PmEYsXv/MUVekKQfP93UvOafmwubmzzZucp7t9/CWLfxl4ULXDRGcyoFt45KY06pLpbAF+B5tazAnn7PqdSg/l3G/Q9EgXeqY3DaDXfofu6567RarZ8Bqadcc/2LH/hsXtzkzTfedLQ+KcnzAl9KWs0mqqoYTyYIz/vINu1od1rX03ClKfIZZT5GZUC0UgvtNYQSTwjCsElBAxH0CaKE0lrAHSpk0CE3zzE9uUMjho58gtUjkE1EbWygja0zhqjt/EOwzlUSIEkifN//GZD6i1VTNDGGYjTESxSTV79J+cEd/PUrtM85IKW1IcA5q1pr8WtapTEGg0V4zujBCHjv7tfpNJe5s/WnZOWA0G/y3IWf58zSpVNb9TlYdyY14nQ6o61ypkLaaYnaZ9Z49re+wgf/7F+SP3pMcu05GufOsfLy52ivrTpTCK3xhYcw80mZrWmpzuhiruHSRmENREGT65d/nuHsCc9f+SWWupfAGvJijBCSJGkirTylsjlQXrtcGoupKh587es8+Oe/R3m4BxhkFBOunMNOJtx//QeY6RRhLUdpwuALX+DZ//p3iNpNlwVZUxddGWbZlN2Du5RVSRq3Obdyi3ZrFQ9JNjNEkaNQnlIWP9rot/9pU5GfVAkhaHYWWDl7ntlkxuHhMUpVZMOclaUVAt+ZSSwtLfB4+wnLlzd5tLXN+9t3WVxY4LlrV+tIji4PHtyn2+0hfcn9e/c4d3aNOAp486332Nvb49z585w5s0YcRXR6CwgB9x88pMhL8lIxmUy5eet57rx/j2evXWFr+zF5XvDNV7/D5uZ5Ll6+SKvR4Adfe4Wf+6Vf+rHfc2dhkXe+/+f83K//NzRbTe5+cI9XXnkVrQxxHHHt+jPcee8et25e570PHtBqtijKknarydraGufOn6XX6zDLMmTgs/Noi5OTI27deI4sK3nw4B5Xn73KhfPnGA6GbF68yHA4AGN47877vHP7Xc5urLOyfJXd3X16vS7Xn7tGNsvpdJsMBgMC36coC5YXN2g0m3R6iz/We/2RwNTpwrQWVSny/pDpzi757h6jx1tUx33K4YhGu0UUJ6SNlKLfJwkC7HBMq9VjoiomxvDON/8MVRnWtx7x0ud+nmrnHsXwGLF2CS9K0dpZYMaBT3m4i5+2sGFENjgh7CxSbr9P4/xVrBWUh7vYMGZ6fIAeHFAVOe0rNxjd/ha6uwpaMX7vNZKDLTZ/+becUD9z9sMc7hELybTMUIMj4s4Swmg6ly9SGBg/2UKLkmwypCxyGt1FbLNDNhvRkILjB+8gV8+T7zxkcvQYT2i8fIxdu4JePMNo9y66nDCdDTEW8sEeWT5zB69JxfjgEOVbqhjCNCc+E7KcWuLEEiRNAt/SW3sRISBKO44CFl/AD1uEjSWqIqMqhrS6a4z7d/ClIEgWiRpdBkfv4Mkmk2kfT+7w5L7l8o2X6Syd+7EWy49bFsvj9x8xPh4Sh07rFqcxnhQuX8oahPCpytI5EyFQSjnuticoqpIsy/A7CVa4vCnPzjtzBo3jWVtAWGfBaoKA7uIy/UJTjnOMUjSjgJVWysvPXnLUQLvOLC9PD6njvKCoSkplGMxmaOGBMUxnU6T0Weq0iOtAxWaaEvoe07xiWhVMZzkHJ0M0oOsMKE96NOME6ftUQCuKCQPfWWBbyMrShXqqimackBelm9olTtvkBwHWWLTEWR9bj2Y7ddx9rRCri8TdNuPpPlppqspNucK604yBfDzF8yVZWZCGCVmWkcYxWZ7h+wHCgySKUZVzt/RGIT4CPwwhVBwNhqRpgicEew+eMDg8IT6//rE+wIu642x1yf7eNvMsr2w2oygL5+wnfbAGX/o1AFIf2hVbU3esa3G/AJR1Qc++fypQ9+oQYIwDaZYxWhvyLKOsSp5//sbTvhQ/q7rm92txaYmFxUWGgxN831lNz7Ipvi/pdLrMsgylFJ70sThjEukHCKVqa3XQVY6q+lghMd4VhAixgDIePoIgaqK8dfonj8nSPp01ge8HGOum+Np/licnkvUVSZ5NSazTTbh1pdHGGSJYC2EQ1s5wzozAr6dS8Jfddn9WdVlLsbtLsX9Acfd9/PYyvS98nrjb+lAbbt1UxuJAi3DEglNYIDyPlYVzRGHAN1//5zSSVdZXb3Jm8Sqb6zcIgtC5/HoW0B+h49X+gDXQQhvy/oDp4RGetQSdDmtf+iI7+hts/savUvT7TO7eY/LoEZ3Ll4gXF7HCYMVfDGU2gESpkpPBDg93v8+sHBH6CUvt87Qba+wf3WXn8A6j6T5lMSYIUp6//CtcPvsSSs21QQIpcbpcYzn84C6P/sW/oNrdAV1gbInNR5jRACmkW3dCIr0IZhnDb32L/Wevcvbllx1wlOJ0glqUE7795u9z2H9Es7GK1c7IZe/kXUdZSy4xy27wwy2pHwZRT5tZIYTgzLlLPHl4lzCOUZXi4dZjDg4PmU5nXL/+DGEc8jt//2/x1lvvkiYpN154nlarza0XP0nSSDFGce78ClmuebL9mCKfcn59iYVel8lkwkn/hE63y+rqIkuLi+wdDIiTBteeu8r9e/e5/c57hFHAS5+6SVmUGKtZWurh+zH9fp9XX32Ny1cuURU5VVUQ/ohGDB99r1GaolRJWRQI4Nvf/i5FUbG5uYlSBcYYiiKn0+mwv3/A40fbLK8scuniReKkidaGzc0Njk+OGU0mDPp9Ni9scO7sGY6OTugPB2w/3uLMmTU2zq0ghKDX63HzxRexwHgyIqub2L/zO3+Lne0dNjfP8sor36YsMx482OLS5nniNCGNE9bOX8Kr4wJ+1Pprgal5ZkBZlBRHJ0x3dhjee0ixf0A1GiKUQmUZQZLQbrtOabX3BFSFN+hDs015uM1RdMTu7mP6d95EVBWT0nD//n02rlwnbvUwaxfwwgRTlhhtUdMh5WyGzWdURzvE565RnBzi+QFe0iI/PsbmY2xVIMoc4UmIEtK1TezwAHW0i5ApUeSz8Mlf5Pjd7/Po3/xTkvUr9A+fEMdNjAXb7ZC2u2R7O6TLZxhsfcB0fEK6cQXpBeTlmDKbEXaXmORDqgffJ37ms4wmffxzl5gcPCHuLlOkLYrjR4iqQO/dZzw9xpgZ5jhjJEMmeckEi5EQtwTy4gJxOCRtNfEjQ6OzTKN3iTDIMXoE1iPpXMDxsjxkkOJJHBgUChG1UbNjokaL6XiHhY1PocoRVTnDkyWN9iKlkkTpIkKmzGYT8nzGT9I42VpQpeLd791GGPCFQAYhjYUuqigpZxnW4gJihYcwGlWLVw2CfJbhSUGFdo5D2mIrgxSCylriMEYZZ/1aqJIwiPDDABsFdNottDVoLKU2oDX7O4foqkBYSxx82DGMpSQMAoyQtFoJG0s9fM91e0Pf5UFpawk8n1lZkSsFfsjacps4kLgYYkGlKpSxeFiUsaRxTOh5TMsC3/cJa/GyMZa8LHl8MqRSmjAImBYFyljiMEDMbWqlpKgUeG6qoYSk8ARKgUpTTCNB+IJIRKcmGFprPN8nKzOX3dWMUWVFiXQHJeFhjMIDRJ3p1Wo2MVYTSJ88L0gWWpycDElbDbTSeAh0VjI6HrB67ulp735aSghBb2EBayqOj4+YTYZUlaNcYbTTPflBnULv1TQVe0r3mDtW1Zwgl5tSP8QFUNZ5bEJ4qNIFRUvfJ01S4iRh9cwGZ9Y/3qD2p6k+6s52YfMCP/j+EWVZkCQNrBFkWUG306LZalHVoDnwfaxRWFEH6taaOqNLlJoxzlqIxgahrwiCAItAGbAiwMbXmFTvMNw/prVsiOMArV2I6dq5lznY/VNE9zyrz1wn6lygKOfUMFBKgcBp73z/lHoGgvgjU6mfTab+crmpjSE+e5Z8e5v2pz5P+9Jl2msrWO0AqawDd2t/cBAWbZ3eVljNLBswzgZEYUyrtcjFjU9ijGV9+QqjyT5bT96g11lhqbuJ8EKM1iil0Casf7Zr/qmyYu/119n+139Iub0DSiM6HcLzG6j9PR7+z/8rxeE+tiyxno+/fpbN3/1tFq5eRYQCaQWVcVNzz5Nobdg5eJvvvf9V2ukSZ5aeRRvL3sn7TKZ7JMkiZxavcXHt03gW3tv+Ot979/doJQssLVx0ocRG43ZuoTLl9gAAIABJREFUgS0q9r/9HdT+HqJ+lhmLMzuiptQjsFbhHKZAZDnHr7/F2qc/jQwdVc05zVt2D+5x1L/Pp67/JkYZDgZb5NmEllwk9JucnBxydLRfg6cPQdNP2zMyjBLa3R5LvRMePt7l97/6b+j3x47V8E2I44jJ5I+pqpIbN16kP5zx3PXn2H7yhHPnzuFLODw4ZDzNGPRHNGLXALn97h1efvmz/Lt//3UePLxHI42JI9cY8TzJ2vpZet0uB0cnHOztcXQy4O/9vb/N1tYjPvf5T/PG629x4fw6zWaDLMsYDkeAdREKPyYI9WWAtYbxcMhsOiOJEzY2VinLkk9/5jMEns/v/M7f5c23brO6vML6xgbdboM4aTnaO5bJdMq9u/eYZRVaVXzhc5/j26++xoUL54kDycnxCcYqmq2EtZUArWF7e5er157lO6+9xfJyl2/8xz/nlVdepdNuM8tyHj/eJgwCjo5P+Ae/+1tsnF2j2esRRPGPfV//X8HU3GIzn0wYvH+XwTvvUuzukx0dgVIEYYSMQieslx5+npMEEdnhLpHwCIIIFcSowYDp8T59OaM/HKKiNqHs08BQVhVvfuM/8Au//tuMH72H7a2D1vhpg2p8TGP9AsXBFiobIPyQ1vIGZTYlXVklXVxj/GSb0cPb+L0VwjDBtwbP9xh88H16L/0yZZFjsylqeETcbGOERJelO/gKj0bSQIcJ07s/wA9TCq2g3WV4/x1s3GQ6HmBmI7w4RR9vMwsbxBvPM+kfY3yf8fCQSmvU8UOKMmc2G2PHU6YKMm0pQ1ABBM2C8IxgtdcibnVpNFMa3TVUdp/W4g0MymkifEHYWEB4m/XkxUOGMUHSpsx28TzQpQYvwVhFWey5SVUcMe6/T5QsolRBVWYkrTOo0QE6H1HYGCljp7f4CVc+y3h45y6mqrBRhMCg6zwl6fs0mk2KvHD0OgFJkjCdTQiCAG0tWT51jnZJ6IwYal7/nEIx7+C77jDIQOL7wmVohK6rK0XAtJgxLQuyonIW6VY7e3PAao3v+84dUkqk55Lag9BZCFe1cYPwPCbZDIMgjEIHlnxHjZCeJA4Dt/Fp5dK9jSEKfKQQNBpNDJbI8wg8D19Ap9UijUK0qliRHSI/AM9tAA0/oBH6KGtpBe7QU2pLoRTjUvHg8R6PK4WpcxdcELXnzDiEIJABVVmiKoPnS7TRTPOMQLrkXT8MKLOCUpU0m83aSMNQZQVSCrCOEmTrDdAqSz7Jn3p376elms02jWbL6cykR1FkqKo81REoU6HK3GXfIfAEWCFPr5+UEm1dkKrABRVKz2nXfOlsqT1PEDYbNBpNwjBy+igp6XR6tDvdp30JflYfKa01nufR6/VYXl7h6PCAKHIueVWlmeU53Xab6WSCVsrR/YQLyvU8lxnnKLoRw6JH2Y85v77ibMzrab2qNOPBmJ1Dn+WV3+XkyYQgegcRNzBIzl04ywuf/Ayr5/4HjM5YWrvI1sMd4jSpp1cf2vSHYYj0Zc1ccyYaH2cHv//vEmAsajRC4SGXlhFSMPjONxnPpiRXnmP9b3yZKE5PqXKngckWlCr4YOtVHuy+7rr2UYrvJ0R+yHR2zP7xHfzAp6gmjN8/5MrGz/Gp67+KEBKlak2mdlonawwnH9zj/j/5p5i9fYwyDiSfHJI/+gBtKiprMQIEEohQDx+x/Yd/TGfzPKLRwkNiMLhwO8tsesjb9/6QxfZZXrj8y2zvv83u8Xv4MmKhc5H+bIfvvfd7RFGbm5e+wq0rv87XfvA/8XD3+yx2zmO9+rXVTA+jFZOth1ijahcJgcBpfDAaI2pnQgvWZgiRYqykOjygzGekaeQMMYSH0hV7R/fodc7jyZBX3/zfGedPCGUbrTNCP2W1/RmyfIjWGt+vg4fFD0+o5hPkp1VzOmTSbLO0tEDcaPKJmzd4984HNBpNFha6vP7Gm2itee65q5w9d5YwOkZVir3dXeIo5PyF8/hBwmzap9Np8Ykb1zh3/hzXrj1Lu91ESucovLS0Rl7q/4e9N3u2MzvP+35rrW/e85nPwRkwN7qJRo9kc5RFWVNoWlI0OCVZlThOuZyLVKocX6WSP8Opyk18kZTtXChynJQlkZTEeWpSPTcajamBA5x52PM3r7VysTZAOrJIqilStMRVhSoUCjjY+9vr+/Z63/d5fg9pmvHGG2+ytbWKMpKT0wlzcz0+99nP8+UvfY3lpSX2D/Y5PjlBCkWzGXNmfRVZl7MGjXpf79XaRwoNQZpOuf7Ou3zxS19hOsmwaHZ2DlhaXODg3/0BeZbz/PPPsH84oB3HTKoR2w92eP6FFwiCgPn5FcbvvYeSsLm1Sa/XQ0pBt9fm1dffJZ0WdDs9wjBi+942h4f7Lsx4vsvK0jzDwRHvvnub8XjMtWtP02w0mEwmPHXlEhcunqfZiEhanccQlfezvmcxpeua01t32f/8FxnfuIHneYRxE5FOMOkUggQCH6kr2r156tEYy5BqcIpcWGE8OEXGMZPhgMFpn2q5Qzo6wmZDYj0jVwHleEpdZKxd/QhHB4fkkyM8PwIhGd+7iShGNK68SH24QxUkeHHC4M1vks6v0Lr4NB3/GcZ7D2j0QtLTIxid4HfPMDl4SD0doMKEYnCESNrE885cp6XnPFLCUg1PEZ0lSuUxfHgbUQzwevMMj7YpBgdU+Qmit4mdnJLVBTJsUAqFPjpmhGZsJOM0dV0XD4oI2msN4l6Ptjgk6bTwfJ9Ge5lm5wxl8ZDe0pMIaZDeOWqdEsQtlJ+QZX1QAVaPCXtblNP7hI0ew5PrtBYuImVIJAVKgDETtBljbQ5GUpYpfrICUpGlKTJIkV5E0l4jS6dgQ4z+8SeEp5OMMs0d/ABXCDUXepiixsMj1akjCdV6JnOytFotGI9JpylVURIHETLwyCdTTG2Q30We+s7DW1NL6TKdhGI6naK1nqGnFaEI0CQoVTLNC4yuCfzAEZGMK6y8GUGotgZpBaY2lFWB1po4iTFaE4QhCElZlVS182y5ED7NOCsIQie58ZVABRG1FGS6pshLrNWoWQe61ho5miAtCOVyhuraBUL6s+5wHPpobfE9RcP3CZRkIQ7pJREdJQmqmsr3mVF7sQJqXSFRVFXF8PCE5a11ms0mo8GAKE4cEr2qKfOCMAqxFQzGQ+baXdCWbDwh7DWp6wqr3Zf0JB0RJwlHDw74qfzHraIsKYucWpeUZfa4gA6CEOX5MwKjcJ/HTLonlCuKnV/KeWXqun5spA2DYOZfmBHWpHzcObbGkmUZFpjrzT9GJP90/WSsR1lEj6ZTx0eHFEVBkrjGT5GXJHFEo9Egz3P3zHtsspdINQsm9RPuH3+IbrNL6zRlmh7QPzlk/+Ah+3sPODg6pn9ygKiHtBqam9/4Q06yFlNvkQtPXOZ//h//Jy5e/CBYy3S8x6uvfJbnXvgtmi3nJ7HG4vkegR84j4/RGGtIou8Q/H56j//5FYYhiS85/MKXmezv0kga5OMBUjtcut7f53RxnvYnf2bGTXB0PGsMVlju7r7Cu/e/zlOXfpZee41xekBdlWTlhHZzkSAIaIQtlhcusr3/Ou/c+SLL8+dYX3kSz/dmky7jVMFlyc5Xv4w+PHQ4bF2BrcBUs+aMxliB8iKM1WhbAILy3jbVaIS32MNY4X6edVCo49F9xukJz1z8FR7uv8Hrt/9vsnrkorSsQJvC0QdTweu34Rdf+u+Zb20xnBxgtJOuykdTOeOiIHTu/o22hYuOAISVIH2McY0nIT2s8RDWSZ9NWToFigYrXQC6NYZp1qfRnOO4f59JfoA2U4b5KWDwvIBe4yLD0ZC61nie/9e3UX6AFcZNGs0W1995hcD3efLJJ3jwYJfd3T2CIOTMmRWefPJJFhd6RKHHYNDn4oUt7t1/yP3791lYXMRow+J8j7PnHBGwqkqqqiIKQ7JCo2vD7Vu3GA7GXDh/llarQafTYmVjjW9+/Rv0uh0OD4+Y63bY2lgnjhsIAelkwo0bt/joi8+g65rpZEyz/f4ad+PhkKosabZavPza2/iez/p6D2Mtyws9ptOU0XDI4tICWms++bMfwfcU/f4Iz/e5fesmvd4c7XbLAbp8/7EvOY4Tzp3bYnv7gNGDHU5Ph9y//wCs5dKl84xGE85urNLpdjDmSWptePBgh/39PeIo4coTl/B9j+3tbT70wReI4uYP9Zl+z2Lq5PW3OfqjP6LY2SVCIMsam05JEETdeeqiIjvdx/NDxlVNZix2cEKeTqluvk1+cA/bWqAWPnXcojg9ptI1VlcozxJrgdKWwsL2m3/G5oUx02GfqDOPPn5A0GhRHj3EP3uVrCgoD9/DP/MU5d236F56hvTOW/QPPkP81At4QYiZjNFljtU+VV2iRE1xtE24tEW2fx/pe6hOl3oydMnxUcRwOoLQI3vna1SNNjpqIqxBT4/JjrephKXSGnNwi3pgKArDNBiQSUsqoLZAUxBtBnQ6iii2JK15Gu0WVkAYL9PubRKEMcqPwGYEyaqb2lmL9EJ8naD8kCI7oNFpcnryEF2PWFh6ivHxAZ4XkjTbjE9vsrD2AunkAFtXqLCB37jAYHAfY2NMnaPNHkopfD9wMIW6RGCwZoJQXaKk/UNtmPezTg+OqfIKZZ3+WWPprMyRn46g1ATSQwuBUHLm3SldN2M6JfIDdJwgq5Jed448T53PyLr092oWwqsQzmtlNJ4xpOMpPakcfU9KsJbJJEVbg+8p4tDH4lHV7iARRTFVmRNHMVVVgnRSO6l8VBBQV5V7QPseQRgilMRUNbVxHi2kdEWS54oYTwhi30f5PkVdU2uNEDVCiJlvqmRSlERBgDXOrG61C10sq5qiLMFCWbkgvjiOGJcVQgjeOx3hS4FKU2Svjd09QGvndyiLHN8PXACvMdTGTWpV4JD01jp5D9oZj7u9Ll7lk+UZeVGgJooirQjbCZPpBE84Yk6728EC9965iy5rVPz+ulV/k1aajtFVhtUVts5B186/p2t0XSJnuGmjazf9xGKrnLqukNKh752PBbd7haCqnc9CaY2sK1dEzXJsPM9JJqIwpCpzijz/674EP13/v/Wo893pdFleWWVvz+WaSOlRVjVpltNut5lOp66IlgojzXeQ5cZwcnLMjZs3GA1SPvOnnycbj6jzCbbK0TZABw3arYTIKzl36Ql2d4eklcHzMk737/F7//ZfsL6+SpFJrl5+iQ984OcIo/gxcMA1lzyUJ3iUcaSU/JF6pf5Tn2QLIYiigI6wPLh/B5Vn5INTlIAgUNQiwhYZ0zvvYT7xEYynvst7oUmLEXd3XmZ96RqLnTN88+1/w/HgJkpFtBqrVNWYou6jZMQTW7/MM5f/Lvd3v83uwXVWFy+jlEAiqIoaKQ3ZeMD0zl14lOuEQQJm5qfCSiyWus5R0kPYmV8uT0n7Y7SuZyrE+nEkw3B8SOg1CIOEB0dvUOgp1tQYYb7LL69BSCb5AWk2duqLsnITLnicB/XotzYMsCikUFhTYUw9Q/R7gHLfo6bGKonEuOKuESOUQhhHBrQOjeoKNSxalyBqHKLHdRG10dR1RppOXAP1L9hvj4Op/xrXI6n3aJIyHPQ5Punz8Z/5KGEQ8t69e6yvr3P16adZWFjknRs3yLOcq1efYHl5ntXVBd584y3mOgmxJzgz36OapkTtFqFSVNMJjShkbr6F1QVJ5LF25SxzC/Mc7B/xta99i4WFBZ559jkAfN9z0TFWE/oeC/Ntmuc3WVpapNfrIjAUefq+32tRTBFo5ubmWF5c4NoHniDNM05OhijhQu7Xz6yxurbC88+/wJ079xj0B3zgqSe48sR5Thc6HB0dY3XBmdUV8nRMNR4TBU7yOh1O2FiaI08zklYDTMbVq1dZXFxkf/+Qt96+xXA04cqVJ+h2Fnj77bc4PTlha2uDqx94ii98/ksMBwPGkykr4v1PpeD7FFPlzi6DmzcoD/cJlzepphPy422EF+I32sS9JabH+0wHJ1R+jOksYKSiGhxQ4nNawHR6RF7m2HSAVT7TPGc6yRGeB8ogdA2AGAxYjdvUwxFpv09rZZO6qrHJAl7cQO/fob11ldKP8duLkI1pbl6iKHKmew+RWiMDh8VGKqpmh+Lea9RRG6M1ZmkDISEb90nHh2TDA4K5TdT4mKzRoGp10Sd3qURAXeToMqfMBeOypqjgBNACZADhfEDSUrTCjEbLozl3hiBq4Ychnizx/Iq4eR7lWVCem0ypEN8LQLqpRl3nBM1lqnJEUQyQJqS1+CRG53SE+1j8QCKDDn7YxIg2SivyIqcoSrTW+Dal0gJhA3wvJi1H5PkAYy1h3CMrj5HCc91vo+ksnif8MRdT1lqGp0OH44wSPKVotJoud6msEZ4iJCTNMgLPx5OKzDoJlPIDLBalJdJIF36Zu4e28pQzp866dVVdI4CqrMhHI6LtXaabqzysa4K4gRWSo8EAIyEKAodO18ZNXmYkrTxNicIQISV1njsKk1TURlOUpZOz+h6R7+GFIZOqRtcVWZETk2CNJYxCilojfI9xlkOeY3H+GF9ZfN+nKCvyssRUFSXWgTcAJVy2kCsSNXleomxBnCRorYmiEN/zmdQTytoQJwn+mWX09Vso5ZGXhbuXeNTtFtSTHCugrCu8mexP1xVlVRJEIePJmLKsaDZb5EWOzHLK8ZTGUhsvDpn2x8RJQhgEFGWBqStHL/xbLvVzk4aMwA/wPY8w8CmL+jERzaIxVekkolU1wxEL9Kx4dz5BF/rsB7GTuOoaPZNbaVsipJtOhmHgmhBa4/nKIYeVR1X9+KfMP13fez2akksp2Tp7loODA9I0o9FsUJUl6UTg93yazSZlUVBXFdYYtPIfTyynowH9wQFpf4QftvCThHa3RRD5COUTxl0SPyJPlyjH23TnzvPE00/TaLbwVYCqAk53AqK4QZ6HrK2tI2akUGM0SrmpFPA4Iy9pxPieP4uL+Ksppv5TfT78x2TMFusaH5MJtijBPJou45pgssYaTTVN3VTFGJAKsEgJaX5CVgw5s3iZuzvfYP/0bYwt8WxBfzR0MmosWtXcP3iVJ899nGayTFaMeeT/sdo89l6avMCmxax2sUCNKyz0zP9mnaBOfBc1VDCjAUp0bWdqEAPWSQjrMkNYhTaG6XRIlo2BWYC4cAW/Uj5CevhBAyEVWTElDrqPox6s/Y4sTCqP1pkNRtLHGvescs0hC0IisCh8hLBoaUGUCOUTb27ixTPvipz5SYWkmSwwzg5Z7p1HSg9TO5+ftQZha6zV1LqaeVf//Gf4k7QftdZkaUar2eS0f8qD7W0uXLyAUD4rK2ssLi1TVwVrq2scHR9z69Z7zM+3GQ6GeJ7k2tUr7G1vU+RTppMpb1y/wcbyAuPhGFuVfODKBcqqYnd3l/PnNjg87rO3d8Di4jzzC4v05nq8+MGXODk54t3rb7O6sswnLl5geHrKK6++zt7hERe2Vh9bFh75Qf8yy8lSNZU29PsDXnv1TUJf8uILz9PsdLl98xZ7e4c8/+KLzC/MkzRbzOcOVPHw4Q69bpNzZzcwdcX6+jpBEPLy17/Ge3fv0u10eHh0ytn1VdJ0zOaZeVY3Nzn6/B79fp9Op83tO/dotJosLS6h65q5+QWuPPkB9vf2uHBunfv37tEf9Gk2m+Qzm8kPU2p/z2Jq/mMvkZZTTq6/Q3/vkFq1GE8TvKhJPh7jaYv2YrKoTV7kpNt3KfonjIYjDi0cWckESW6h1CVW18wZSxQoEi9ir8oYI5gX0JlMwPfobF5isreHBPxOj2wygsmAqigo65zy9AA97ZOVQ9TCBvHSCtXeDsXJQ0S84W4oW1EM+njzmxijyfMR5BNM4FMXU6qjW9S6ZpSNsIMxpdXkFqrSktcw0JB7IBR4MQRLgmZkabRj4lDSXr1Eu51QlfuE8Ryt7iZGSOLWIsV0j7jZwg99/KiF5zuZTpmPmeb7zOL+iLtnEKomnWzTnj/P7r2XmYy3mTvzQYwpKMqSqjZ0Fq4wHdxHBW3Gw3tIv0Nd5RhdIzBMJwdIaVBGUVYaITKCaIFxVlDZgGr4NlbEeNEycdJwD8Mf40PFWsvDW/fIxlNCPLxE4UcBzW6bw3fukU2mVGWF8jx0UaMxeFKitaHdbpMVGWWVE3gxqhFRnRyjmHmktHUdfc+j0DXSurJFVxXZ/YeUiz36unBhhUGAkYqy1uArmq02o/EEaQy1dlK+IAyJGgmelHieR60tQkKaFRSlK2p8XxH6AWXpigorXeBeu5HMtOeQ19XjdG0lJdoaamMJPMnC/Dyj4QhtDXEUEWifoqrRVoDRrvCayYXiIHCTrrJAYRhmGe1miygIKCs3cQoXF8BTSANUuE4elroqifwAYy2e8gl8nwJHEhuNRySJy52x4LIupi6DKi9y8nEKUtKe60Cl0dpQV5pA+YBFV/XfehmQEIJ2p0fcbJHnU3QdAxJtapdj5lIn3UQpcJMJY0FI/Z3poHCF8yNksfJ9lPJmB1pFXVdgDYKAKIxAWMIoIkkS5haWaLZ+/FPmn67vvx51xpvNJmfWz3DvvXsObW8sqc6QsymQHwSossAYD9/yWGrc6i7wcz/3uwRKoLyYIAgJw5AochJBKRXX33mVmzdfoxz4tFe7/P1P/wO6c/OAywqSUuD7AXKG1DfaFXnWWPzQe3ww0sZRR+NG5BD+P6RX6ifpwPpXvawxVJPUNeGsa64qC7W1eMaijJ3FWBhC6bxSUjjfY1aPQUiCIOJ0eBtrUydVRyKFk/PaGZHWmsLJ34SH9AI85Sh+ZjZV1NpRWwU89vwKK5BWYlAoYWaUvEc9NQ9hfaTy8Npt4oU2Qs6KfiGxQmCrijhsU5QTiiIlkDFWO6/to9w7ByOIkNJnoX0BKWCa9tlcfh4hvO+i5jkpqVSKxeeucfAnf0p9nIH0kLjrg1AYNFZYhErce5US1eoxf+0ZAi+Y/SCB7wUYo1mZP8f+zZs0z/ToJKvUeuzov0YjhCIIG2TllOFwSLfb+2vbJz/IyvOct996i83NTS6cP8+lixfJiopub47d3V2iyCeKPE5ODojChDgM0JXm1VdeZ31thdWVJTqNmFt37nLQH3Dt2We49c4NAk/x0odf5NJTT/DgwUP+t3/5v/Orv/Zpjo+OQQjOX7hAu9VCCYvSFmUXmGycY3GxQxRH/Puvf5u5hTmKwZBXX32TPM9Jp+P3VUxpbUjTlLwoeOW1NwBB3Gjzha98k9/49U+ztLaG9BPmenM0gojIU2xtrtNpt7n33l3293Ypi5w/+syf8s//+X/H5uY66IKT4xP2T0/5wNMf4O6dO8TNFufOnaXRahF6AW+89iZbWxt0Ol20geHgmCReZjQacf/ePZaWl/CCgAuXLjAYDFlYWuLtt69z/oknaTbfv9TvexZT8fwcl37jNzj39yt2HxwxOjpg8nCbfDQln06pihyFcNOAdEoxnZKNxswVORvWEDea+GFIXVXk0ynDYZ/R/h55/5jsYJe1EKQfUijB/WnBwd13iAT43RUG+w/xkyblyXtUA889NAZg85q4s0Q2PUG/9wZh86PoakqpAiSWPJ9QBzHV+Bj/cJeiN0elK0w2xnoBRT5Al5Zcw8SWFBOYCqgVEIPsgt+A+Yai2YnwAkPSWKLRSpDKx/M9wqTLZPguK+c+ThR3qcsJtcmJ45qotURVZKi4Q6ErjDYEyRxKStLBDQK/S9xaQfkJeXaEH3oMB/sk3fOURU6epwgDUkVMp1NKHZBND0hUQLN9BkGGF8YMB3tU6RHonKi7xWh0xHh0QNy5wMHxm0zzGuH1CGSNkBkL3Qbrl19yhsAf07LWUuUl2zfvO5qrlFSVxgskVtfUU9cNqOsKNQuzxVi8wMOXiqLIiYgcIjxyh1NdabRwN7ZSiqIoKasKad1DWnmuYz/uD9iII/7eL/wCjU6TneGYaVGhq4qiqhinU7LYp8xzdK1Jp5a4ETEqcgptGOY5unaFmfB8RsM+KvAJohglJaPRkLzSRI0mnlKM44jJZEwSNx4HOwa+020r3yMvKwJP0T85JptOCdttbF3jSx/pSeq6xvd8wihyiGzlMX5E8DOwMN9DKsVwMCZpxFhtScIAI6Xb31UNynXxaq3xQx9rDEobPF9hPEmSJC6XxBjSdEqz1cILfIYnJyAFDS9BhQH5OHOZWY0Qay1qlm0irKSaVmTjCUkrhh+qj/NXt/6cd86YmZTChUc6W8p3PHZ17XxKxhh0rWdkM88R1maf2Q9yKJyfX6LTW6aqaowVGCTKaJQfObeEdQhq/d0ACoTzQynP0SlnByo/VlijUZ7vJoDa0GgmKKGI4pAoSgjimCRp0u7Ms7R8hmbzp8XUT+J6tAeVUmxubrG7s0uWZQRBiK5L0lTiBx5xHDMaDWcFjJtmeZ5Hp9vlxeWPEIUxUnpIaZHKASOSOKYoSh7svIuQlWu+lCOm2YjlcN1BLB7L+WbezNrJi80MkOHN9rjW7n6I48iRBWf3z192/U0soP7j0ykws0LGiMdMhZm0zWCFwO91ZvROgxAaqxTa4vxJQqCkQqoQpUKkUGhTo02FJ8PHxVcS9gi8iEl2ysbi00ipHsvnhDAu185XqFYDjvpYqTEywErt1G/WzDxbDt4gpY8VHkIJws11gnYyI+pZN3Gz4AcBc7119K2aSdpnfekZDofXqUw5g0TI2d9VNIIlLq9/lL3TmwjpsTx38T84aNvaTSSsgM6Fc/Q+9hKnn/0ctigAjbSu+LEokD6eDLFGIOKA7kdeYuHyZecXncmuBO5ZvjS/ReRHDMZ7XNr8JMXdnFSeoE1BoJq0GusUWc3J6SlbW2d/5Hvkh1lFniOFoNvrcuHiOYIwICs1Dx8+JAxD0izH9xNOTk7Z3OySpxPKPOWf/qPfpswz/pd/8b8StzvEUciVJ6/w7q27bD/c5erVp/jCV7/J57/8dV71ex7PAAAgAElEQVR8/hn+q//yt2l3OvRP+sRxQpammCrl7NoKb7/+DgafdrdDrS1RFOEFzpt3bmsTbEVeVkyGw/f9PseDUwf1EpLz585y2h/gBwFRFCGEpNXtcHBwwIk1vPDCNbYPDihKiJKYqtKcObPGf/2Pfpuj/X3+8A8+g5CKF196gdtvvoXwI3zf4813b/LNV9+gmEz4nd/8VfwoZHv/CKMNYRhz794DFuYXKMsKIQV7+/ssLy8SRyFnz27S7bbZefiQPMtoNBo/GgDF4x8qJdZXFOUhZf2A7uYlmt2rjuYnZ2GqQkBdYyuNmQWDPhrp6rJwBL2ypJxO2Hvnbd78vf+Do9s3GAnLcVY4KmyYUJzuMR0eI+uCOm6DVFghqRtzeAe3qeI21VhDlGBqePDuawhhqcqctBhRDwdkVlOFAaLZgAcPqDUUBqZ66g6oFqYBFD6Ei9DoKNqBob2ySBwrlBjRaM/RaC5hhU/UXiOME8b9N+itPE2Rn9Je/Bhxo4mhIm52qOsYFSdYU1FriRYhdXlIo7lB/+BbdJdfpLP0QYqsj/Ra5NM+RakJ/AZxc47p5IRsus/8ylNMRymD012E1VjdJ2gsOLN7rSkm+1RFQVYU4LeY9vcJUsNwfIQIexzs3CEtNcO0whT3affW+MTHP8Unf/Efs3n22vvaJD/MmgzH7D/cdTeqUgSBT2NxzuUnFTXCQiNpUNU10lPkaYFUijgMiPyAStdkeU682KbZ63BQW9qNDsZoyrKgLCuXrYIlmMkLjGcpBORW8srDfVrFIl6jQaYVeW2ppMQ2AlIzoRABnicxUZMyDOiEocuGSacYqwn9gMq68Nosy1yxow3zFuIooKxKlFQIz1GKlO/jq1nnVwiqqkQAnqfI85K6LgiDEM9X9I9TUJrEi11YsdEYCb6w1Ol0NnmzpHnO/ZMDwqTBJC1pd9pMhyNWlpfp1CVWCMwMFBH4/gyp7eQcwjitedJuUJaWIAppNpqPC4zhcIDBkGc5nVabMAwRxhJIj+7KAif39inzAmEFzW6XIisYnQzprSz8SPeNtZayLJlMJhRFQVmWSCldt126g2Wz2UQpxcHBAXdu32Fvb48syx7/3TB09LvNzQ0uXb5MWZZ8+1vf5v79+/RP+1Qz8p5F4Psec3NzXL16lQ9+6EOzh/33fqgqT2F0hVIhQdDEGIHnuQOSpzxqXc9oii7Dq9IaTzk/TTGTZGpjEVYjpQdSoTxFK2ji+T5BEOB5Ab7vOte+H6GUawBk2cTJdv4GHmT/JqxH3qkkSdjc2uTdG+/ieT5SSOq6YjpNiePINUvq2mURYZ13RDiPp7WOCFdr46TO0nlKHz68R55NSOKYKmwSRg1u3nqbhcV1GonrrHqe80gKmIUCO/lpEPr4wczLNyOQxrHb63/ZqdTfqr03K2ZcXtfsz6TLwlQCkD74AY2NdRewK+Vj4JIRgijoYtDk5YSF3ln2T13Yt/Q8tKkcaEFIhIrZXHqO8fSQtJiwtHDBFccwK+AEUngEzTbNy5cZbO8h8V29YwRCGTD+rJnkhHQCCVIgmg0WXvogfhhhjSu2Pc/DaIOQ0G2fYb63wf39b/HsE5+m0J/mzs7XnBzRixFS0m2u88Tm38EKyb29b3Nx/WO0G4s42/B3gnLtozw93+fSf/5r3DGS/te+jp6MkY8iIhy2FpRCNJq0X3ye87/yK8Stlrt2s3vIAFhBGLa4vPVx3rr7OTZXrvGhp36HPB9RVxqlAk6He4RBwqA/eF+TlB/Xstayu7vLzs4O3bk5wihgMp3Q6czxoQ+9OIsmEIyGQ7rdOfb3donjmOFwRO/JS+xNx+RFxfU/e41/+Du/RafT4pVX3mBldYWirLl+/V2K6ZRf++Wf58zmGd597wH1LPAZQKmA43HO0uoZxtOcnb09Ll48i/QEzz3/DIcHJ6wsL7C/85BKC4ps+n7fKUU2oa4BrVlZXUBbwfkLW/ihTxTHPNy5y5nVNdqNBsO8QqoAISuEVFjhvk8/+OzT7D54yL98/U1UEHLtuWc5s77B/e0HPP/sNTbW1/k3/+fvcW7jjFO/dZd56+Z75HnB8UmfbmeOqrIsLi2xvLKE1jMP+qhPEkc8fLDL/t4eu7u7zC+8/3PNDzSmmKQZ/Yev07/xhwz2H7D3zh/TWb5CY/4s3aUtWnMbxK0ecdLDDwKHA2WW3l1r6qJElxX1YMTJFz5H9se/z0p6SpREDPoTIgGLc12ev/QEb7yTk+69i2otIuqU0I+hLCmKh3hJG+uHZKfb+F4Tkw7RcQs7OCaTNba06NpSaUtaQ6GhAFIFuQIa0GhC0oQzndAR41RO3FrDF2PCxhym2qW78hGk52QVQTxHVWYEiaJ75hco8xOavS1qU2GFPwvenJKmDyirhKjRwUpJ2GxRTksmkz5x+yL3b3+JzsJlymJEWWSAJmqskWX3CIGyNnjRIvfvfIMobCKUh65KRtMKnRqmkz75dIeku85kfEJV11T6iIqYun/MaDpirHP6U8NpmjGoPPJwhWev/jwrP/vf0lm/7JLuf8xLVzVlWiAqS200oRJ4gUc5yfCkJGrE1FXlDv1S0mg2yKcZpSxcbpISxEFIp9dhZf0Mh/E96mZKXpUMyppuq8N4OsFKD20tRZZR6RoRROiqZJhmlKMxYVmhDSgpyaYpldHuZg0CAk/R6/QcBlwI4iig2UgoqhJTa0RZkbQjwiAkiV2xVRYFcRhQW401Aj8K0bVGz+QXSjnksO97WGOIGzFRXONJRTW3hB/6rG1Vs3BGTVmV+H5AHIboGXGxrmoqbViREmEtYeiDcZ1kXZc04wbTW3c4DkJ0XmKlRWMIvQAjwEjnIRufDoh7Lcy4JDQGI6ARJ46KQ07oB2AsVVUxGWs836dMM8JOkyiMELVFIijrCutZ8iz/kZPkbt26xWc/8zn2D/apyhKj3UHP4aQhiiK2tra48uQVfv/3/y3901OUFDMtvmsXG2NnYZSWi5cvo6THN77x9RlOXznPAE7b7bDTFZ/748/yz/7Z/8AnPvEz3/c1uu4zVPmIyeiAyXiCH0RESYJ7+kk8L5hFHpT4psZaxT/43X9CVZa8/PUvsbu3TV1WBGEwowS7sE8lHQ45z8cOJGM1wjoq5dLyGkFwdnbg/tvtXftJXd89nVpf3+DB9jZZnpPM0OO6tpSly5sqpQsH18YiaoO1roASQs2oZO6eNcZyeLjPy9/6IpPRKUJ41Ciefu7D3N65x/W3/4wXX/z4d1DG1j3PnLzvkdfUFXTGGmqjac4Ifn/ZXKm/yXvuL4QXSInfamFnnxe4yZRVHqgQNbdI5+wWILHWkRqldAHfc51VmlGbneNbXNj4IHtHb3Ey2sZKjRQxQnj4XsDZxQ9zdvUar976Q5Z6F1nobbj/fJb1iWvZIaXHwgvPM37zOnpv38k5JRjtKKEIARIkM0KeL+l++CUWr15FyuDxFOzR9NIYQ+gnXLv8n/HVN/8Vb97+HJe3Psr6yrOUVQoIt3cQnI4esr3/Klsrz3Fx4yWU8nh0yR59K9gZzVBIQdzt8uQ//C84/eBz9G/cpBpP8dptvCSiGo3xWw26Fy7S3twkSBIHR1EKw6yxYAxGO7n61plraFtz/f4XnGRVRmjt6G4Cj62lj3NyevKYqvmTuvb39xmOJnz9ay/zi7/08yA8pllBEkekacbO7h6T0QSEIWmETMdDjk8st7d3meu2uXTlCZ594XnCMKTWhpe/9W1+8zd/Dc/zeP75ZxkeHzFNMyZZwf3tBzzYfojyAzzPUWJbfsj8whJxM2dxeRHPUwilWDuzTBTFeMDK2iq792MGp8fv6z1aaxmcHqH8kKXlRTw/YH1jlU7H+e263R7Xrl1DStc8F0pSljXjyZiDg31MXbG00GVjZZk0y/nAk0/Q6HYIfIUOA1559TWefe5pwjDg13/9VxmPx4StNncf7HBycsx0MqSRNCirkp3dhwzHLVZXV2gkzoIxv7iEMBV/8iefB6s52D/k6R9i3vB9iylrDZO965S730CZDEUf329S9u8x2X+b41tNRNhBq4CVrWforl6kvXCGRqtLGCf4SUDUDLGlZvTy1xh96Q9YiBs0zz9JeudNwjrnw+efYOvKsyxvXKCxuw39FjpIMLammBxiqxKpBWQ14ySmrjJE2aeUPmZ/xBSYAJl1v0wAXgRxCI15n0a3gaiHBKEkbobEjS7Sj1hYOgtiSl1OCRpXaLbbGLOFMSVCWYJGAz8QJJ0FrFL4YQOhfLyghS3HpJMHzC9fxQ+bVPdLktYqQRhRlpo8PUIGbYy1GJPRm1shaMwzHmzjez6+H1MVQ7xwiTxPwWiy9BQrG6T5mCwfQrDK8PA1ks4mo+kxhibpcMpoPGZaGvJyxGmhOB7XHGWSstlGJl2SJ8/SWT3L5aUV5noL/NH9++xLj0+e2WCj0cBX8sfyZWitJZ1mDh2ulANMeD6N+S7TwZgqK6iMxveUw517roMaJrHDQ8/Mp77n40ch+WiKrwWN0PkI4iDCD3yG0yHD8ZhJllEqR9KTfkCYJETdHl4QkuYFUkqCKGSu1yUtHBpdeQpd1/gSwpkkg6qaYdKdHE5KRTtu0Z2ZYqu6ohkGTr41Q1tLAWjt8MKBh/SdF6ooS+fF8n2acQQaRtMJaE0wC8wMZjKbsnKvp9VwY37lKWLPyQWFEKRpSq/Zotls4kknG8sf7lBZTTWbkFVVTRRGrjPtOe9ZnZU0em28YUUcRJRFgVISi+e8OMZJPXRVEjWa6KKEQhO1QxDuEBFFEZPxFHxBmRf8aEsp+Nf/6l/z6muv4fvBrKMvHu+puq7Ji5SvfPXLLC0tc+OddwmCgHanQxTFM3mlJcsLijJlMh5z/cYN5ucXuHHjXbrdLo1Gwx0OpEPKFsWULJugjebBg+0f6DVm6ZQinzp0ufJoNBM3jSymVPnEZdkV5exaCQ4Oj7l9+z5HJ0N+8Zc/xUc+8Xe5deMtvvXNrzAcDh8DCIyuieLoPwhLjOKERtJwniqrydIJtdb8+NsjP10/6HqUOxVFEefPn+f1119HSYHnB4jaqTHCIAQsutazMG9DnpeUZYk1liAICAJ/NgXV3Lx5g8loiBUQRfPYhYAP/ewvM/38Z3mw8x4bGxdYW9uYPd+dREpIOcP0u3vZFXou2yxpxH+pqdTf5CLq0fqO9+fPAwxkswW+j84LFO4AJaRC+hGNq88Qzc+7ic8MOOMyxCAKm1zZ+hiv3/wcvfYiH33mv2H38F3yekLgJxgDc50V5pqr3Hr4TSpd8sKFTxKG0QyU9Gg0Jh6H2LbWVln71U/x4N/9AfbwELRGSO+xLI4ZCIU4pvXCs6x/6pfw44TH8mwhXeaT1I8BGKuLF/nEM7/Lm7c/x8vX/y+CIHb+T2tdfSYkSdzjmUufYnPlaTwvfDype0Qv1DPCnruYDkThNX2Wn32W1Reex9YGKT2Xi2UtfhiAcFE8CFBKOrrlIw3lo89DSTwRcH79OebnNhkMDxyqXUjKoiQOuphaURYVZVkSBD+ZT0drLXfu3OXVV1/juWefxSA4Oj5lOp6SZhm7OzssLi1w5YnzCKF56snLWGu4+e5tXn3tdT7+8Y/x6U9/Cm0Md+/e5atf/ToPHu4yHo2Jw4TnX3yOy+e2mEzGfPPbr7C5ucHi4iJvvPk2g9NjyrxgZ3ubzTPrtHpdtDVorSlLV4NfuLDFH/3BH7OyPI/vhy5W530sAeRZihcEpEXJ7Xvv8Km/90v0h6dkWfFYyeEpj+HpKQ8ePiSIQiaTEauLPZ597hpREPDt19/kqcsX+Sf/9B/zzp33yLOc0WjI9vZDvvyVr/GRD7/EM89dQwjJ8OiYl7/9Z1y4eJFPfvLvIKXk3Zt3qGvL/e0dXn/tNZaXVmg2G6TNBgvzbaqq5NVXX2VlY+uH+ly/b2hvXdcMDt6lSg+xjIlbLbARQvhOxkeNKXYIlM9ke8ho52WMCsHvEDbnWTn3PAurF2g228jpkJW1s6Arjg73WFxaYbMVsLp1jvm1dfK9B+j+PlYY6mJMmQ4Ij8cUwpL6PkZY6oMROTC00LcVEwGxB1ECcRPmmoqgYYmTJkpUNOfPEPgecbJB1OhRFqe0euexoiZKWnh+F99vgB3TntukqlJqo1FCUdQG6dUU5SnSD5lM7jO3+hHydI+qmNKZP8vOe19hfu1J5laeYjw8wgsVZTkGISiq0uFMq4rByQ1WGmfxgxbjyYiFuWWyIicbvYevQkrb5uj4Ac25DapaUNU+tR5TRpuko0NG04xRqTkd73M8zTitBBO6VJ1VmudXWVrb4szZCzTaHZJ2zxGbwoDId4n2O1nBv9/Z42q3y7NzHXph+GP5Yjw5PEZYCDwfiSSIQ7zQo5zk6Npgak1BDQh8IQiiiFpr6rLCV4paCBfCG7oMiyIv3CHDUzQiV9x4wgX5VkVJpTz3gE4S4uUFGo2EKAjRYYiQgiJNKesMawx5lj1GV0/KinanQ5YXLmQQmKYpuqwoiwLGE6osJx9PQFjyyQRTaWzl5IlVluJFoZPr+D7txUVkFBI1GtRBwES6KVgYBsRhxCTL3DRCSobjEX7gCs2qyMgrqLTLKPGUR6Sk80aEIWHgIS3UdYmUCuUrNIaizJ0ULAhQM+9PEidEyicJYlY217l775RmnFDO0PlFVeJJRZHls1wsRaB88iwnG0xYuLDu/jzwUUriK4XFMu1PfuT7Zv/ggMFggDbuy1QgQEqKoqQqC4Q0HB8dc+f23VnOV+D8eL7n5C0zL55UgsGgT54VjEZjJ9dMM0eBxIU+l2WBRVNVFdYal+X0A0x8sswhY30Fkpq8qtxr8QLnS5HgKQ/P83n4cI+3r9+kKCu+9Y1v8Oorf8bG5hYbm5v0Tw7Z2FibKV4UvjfDWBs7m3xbt1eNIUqSWc6ZQNc/pfn9pK9H06nVtTO8d+8ek/EEpTy0cY0O5fnESsyCc92hxlOKoizRVpMXOdpUgGaYZewd7rK8tIbnx4zGE7ymR9Tp8dKHf453r7/D0fE+q6treJ6HlGrWpKnQdY2xxp1whDucNhoxQej/QCG9fxuKqEfrLyTBCUHQmUO1O4jy0F1KKQiiBtEHnmPtEx8jjCOUUkgpQEmk54HV+J7PhY0PkxcZ77z3ZXona/TaK4R+0zXCVMDhyX1u3vsGzbjHh5/+LeY7a7iPzL0WMQv0lr77jjMCFq9eI5qbZ/+11yh39p1Pttt2fixdE/e6tC9epHf2LH4cO6aDNVjlg5KgHZxkVnsjpWRl/jKd5hrj7Jg8T5EyIIkfyUd9Aj8i8BPXsPvu62Slq3tmICZXXFkELpTaKd8FKHfd5ONgXYm1xk3XcLXTjIYO1k23hBWgZ/N+6dFJFmjHC1R1+Sh+i6osmI4nTCdT8jx/7H/5bh/gT8I+tlgaUcTW2U22Ns8wnmRYY7l+4waD/gCM5plnrrB/uMed27dZP7NCt9vlqSuXONk/4Mtf+CLLG5scHByys7vHy99+g/G04v/5fz/DU09eIgpD9ra3yYuSja1NFuZ6BFHI+XNbvHPjJnfv3COfFNy6fZOVM+tYIUmSiCSJabd7dNptPCk47Q9cw1m+v2vmEPgOyX9yOiDyPbqdNtoYJtOCLMvJsxxjana3HxCHAWEz4soL1/jAU1cAKIuKaZry5a9+gzgKuXN/m0macev2PcaTii998WXyNOfmjZsszM1xuLtDo9nkqScuYZXHoN/nS1/8ChcvX2BtdYE33nid/f1D5ubneOaZa4ynGWe3Nuj3+y4u54dQenxfz5Tn+Sxd+Ch5OqE+uk4UtBBWgzFE7VU86TIDFJbpaEhZjSE/QIUdTg9eof/gNbRMWDv3LPPNEKMKVhfX2FpZY3F5je7KGUylqYKQ9/Yf0M8HjE8PKbRBT+G4gDEwoGI60yerBtgAohB6ESQxhE1BGCvCpEMUJyBqkiigvXSR/uE7tBdXaXTOUBU9lB8QhA7P3eptISV4wSZ5eooMmthqQmPuAtXJHap6RNScR9cVntfCC0JO779NZ+4yw9MduktPcPDgdVrdc4yHDzDmHFVR4zXWSKc38T2J8Lq0F57jcP8d4qjBZHKEFIJBfwflB4SNFuPRNoUVVOMhg/4hlYB03GesPU4mlv1BwYnfpY6XSNbPsXT2AhfWzzOXNCAMaTSaBEFEkjQJwghPeZS6op00GNUV7aRFgeTVNGPq+fxcV9EIfsTBdhYmJyMCPGdwNgbpK6JWg3w4JU8zLBZhwY9CFyIbC5QSiCAgm85If1ISNRroaYESgjAM8X0f3/OodE2VV3i1IFI+pfSoTIEnPSSSfDyGqCSfpGSTiSMrlhVYV1jpqqbOM3RdkUYxeZqhPEmZZZTjKeOjI+rxlGPPw69rbFXTWl5AjFNEf0okFUmSMBwPeOPhTRaSLt25BcZzPSopEFGA32thPI88zfGTmLDbIYgivEYDPwqptOvOaW2wykMFHq0kwY9ChK7JtTM3Z1lObOH/Y+/NYi27zju/31p7PvO558517625OM/UPFCURUqy5ZZjp20kQdrdCfIaBMlj3oI8BA0ECNoBuoGGg04CtLsbDuy4JbdpSZYUUeI8iGQVq1h1i7fqzuOZzx7XWnlY+15SsiyJlCkzsVahUA+Fe+qcs1ftvb7v+/9//6hp4RxCCITrkhtt0eeuh68gkB6tapNaVMU1Dp4SRJGVT8T9sfVQFLmV+eWKaq2GjCcWGKILXN/FZDYoMaiFqFFGoRVGGjCC7dVNdKEh+OC2TpKktiDKc7IsLUMJCwpj7wGB64DAXktpp4gIbYlbhcbxygPN8c3RWBqXwXZX3dIkrrW20sHSrG2MsjlnP2trG2N9dUXGZBJTaKjVqvi+TzKJSdPEngaEZDCM+dyTX2X17U0O9ncxQJ4pbq6usr6+juN59Lpdzp9bIowqFLmFZjiui+8HhOVE1/NdO61VOUWekhfFB3cBfrX+VtbxdMr3fS5evMgrL7+CwE6kPNdFOWCMPPEXa20jEFzHLadTdv8XRcJg0GV+dpFao06SJOQ6o1VdYGtni9lGhzsu3WGBJzrFQ9qiSQo8TyBlQF4U70iiBFSrFVusa/VTP8OH4QD6y1zH4IMfX1JKphYXCM5exCCptNp4YUTj0t3Mf/KT1GY65STR/jainFqVpDrXcXn47t9geeEedg7foshTXDekEtat2iFscn7pERZnzxP4dspdlPEHjnRtkSEL69XSGqENwnForKxQP3XKSjmNhpIkqI1BOC5OCbAQpRdPetZ/57guGgVFSZFFYISlCoZ+Bc9dRNWwGU/CxpUgrYXD6HckxkJImyPFO/dY69+S5YTsnULd3m9tceS6TinFflex8xOuw/Ev22A6HlTZqZXNrwKjFRIHx/MQUtDr9eh0Oiev9WGSQwsEM9PTdNoN5uemaTdrFIXm4sUL7O8fkCYJ29sHtNs1Pv2ZTzE7O8NoNMYTgulOm1ajRnc0Zn//iO3tPcaTBGEkh0cD1tbWaTeqmGRCvdHgjjsvUa/XiJOU559/ieeef4EvfekJrrx+hc3NXW5cXyXNc+67/36CwDAeZUSh4o5L5/n3f/7nNGSMH4QnypD39DmlwA8CkiTh2tWrfOXLXyZOC0ajlKJQ5Lni9dffwHUEEkOn0+COuy7w9T9/in6vz6MfeYRqvUoUBIz6PbZv99k96HI0nLC/30MIlzjJ2dk9xPMCapUq58+cAaPRSpPlCTOzM3zy059gMBiwvbPP4qkl/CBibm4Wz3VpN6ow22G906AzNfULXdefKfMTQtCcWaF94Ys40Qzj/Wtkk0MkOVl8hHZcAreGkVCdmsL098h6A4IoYKrdBmFwA8lw8xmO4pSj4WWm4/O0Co+FzhL5ZEBUq7J9sMkPLj/N3u0tDlLNUQ49ATqAoCycZhuCyDM0ls6A7uGIHDfwbSiiC5XmGaJah3i8ThgF1Nun8IImzZlZ8uwQ4Wk6UysICVmaIKSif3SFqZnTuJUz6MktKo0Fsm6frVtPs3Th18iSQ7SOQVYQ+RHxcA+V5RgkxjiMehsEUR03bDLZep2oOkAVioO179FozxDHY3TRRzguw9GQbr/HIIuIez0mqk629xrtpYCdvdvooEn/6JD9XsxOnNJLHQZuG2rTtB48z6VzF5manafenqHmWQOfcF0QElyPWlSjEtqutRESIQwyCGk5Ekc4JGXW0wBJqjTVX2jr/OyVxDGvff9lhLY47Vw6CM9BJQnpcIIqihL1qsiGOYHnoQttDbPGkCcJ0nOQQuBVQrJJjCschNS4QuB7Pq5wkJHBFDZLSxuNUdbn5OwfonXO3v4hu6trHG1tUW/USUYjm7eUpPh+gMgLyG2osDCaSqtO2GoQDCb4u10C4RKGAc2ozvyFZe743CNsX1ll6+W3qDUaSAH7js/NW9d5ZPEip2YX7WE7jXGikLm772D95ho3r99gPBoTew4TKQmWZomzhGF/iBNGOL7PJMsIqxGj/oCpUwu05ubwa3WLMJaSw3qNRqeN40mkH5AeHqGKwvqzHJd2vcFMc4paVEN6FsecxxlBrYJwBPF4QqPZwvesaXmYjhiNhjQbDXr9vkW5K006inFch2anTW+wQ55mFLmVVBxs7JHFKVE1+sD2TpalJ1Q+K0GxXXUHe6jxfA/XcTGOKY32FsKhVW6zmIxFs0op8D0PHWgqlYjhaGzJkeXfK6UsRMKTSEfgeR71xs+m5CmlGA17ZGmMHwYolZEmMVlmaV+u6+D5IevrO9zz8Mf58le+yje/8RS7e1sYZRDCoSihAEWec2s0RGnFF7/0BIcHe3ienfxrQBpNmqU4rkOj2cT3fIqiKMMUOz/1ff5q/d2v4+nU3Nw8s3NzjIcj61cRBrSV6MaTMUWRHQ+NENjCSgrD7sEhSZrRbE8xMzPH7NwcUaViJTSui1cI0jim3qgjpUNeZEziAUI4BKGV/JiB0PYAACAASURBVBoUCE2almQ/I5hMbPH/0w6ZH5YD6C9z/bTPXG20iO5/iMrDj9JodYiqVepTU1aWWxYPJ78diRYCWeYHHgMalhfu5NTcJQtXKAtb1/E59hjBsdTQ4DgeWqvSMqU5LjcEEseTZTNSQikZF8IqGlC2eNCyxJ+rMmfKHFNOLSYfKTCOKKdABm0UCIMyxhII3/lSbLZWuUHt/nVKKqCdmqE1GlP2kJyTad5xEad1mZelDVpqjLavf1JgHU+RRPkpjf33joOmhbZQC210WbTZvCqMOplkybL4+vEMvg/TPrbwrJivfPlJjPQtBdJ1abfbNJttDg4O2NrYZG9vn4995CGOjrp4nsdBb0BUr3PpwnmMlHymUKyvb/Av//D/pNcb8Lu/+1vcddclAjQuhjfevMb1t25Qa9SZmZnm0Y8/gkLx/aefIS/g7MU7cQT0Bz1UkeE4Lu1WnZmpBju1Gp2pDmYYU6nVTrx172VJIalVazhS0G61qddqzEw1UEXBwVGfIktYXpyn2W6DkGzcXuPpp5/hY5/4CI8++iiB57G/f8Bb195ifmaaz3/2kyghSQ28+eZ1/t0f/3va7Tr/5B/9JyydWsRzrWz1xupN9o56NBp1DvePcKXDtWtvI6XL4qklpqY7uI4g8H0EMDU9y5ef/DX2j0ZlJMH7iw/6uYqpMPBZWllhO6jgN5cZ7L7JuLdDnkoas+ctoltqTJFS6IRaZ95igFWGcCKi0MdzgEpA+8EH6e0NOUozBnqdg5tXMCrHlSFJFJMs1mnUQ5baPrVWFde1Kcp5PqDWWiZLDgnrTdCa6aXP2NDbZES1uUA82sANFEF1gWqtg5QZfrVBNukjgzp+bZpJ2mXcvUmlPoUxmqgxC36TqHGKzZvfRchtKtU5ht01bl7+I5YufpF0MkEYSa+/R1A4uNWzjLo3EdJBqYwsHWFk1XoZ0h5GOxjpsLu3ipARjj9FOthGyTq94QFJXmBUn8FEIESF3tbb3N4ZsWUkBxNN7M9TuXAH82cucWe9hd9q0Wy2qQURwvMRrosThNSCiEwrMqATVaiEVRxHkmqN7zjM+L6VybkukzzDNeCa8mb2nrfKe1/rN25x682bOMIWU/iB9agoxWQyIU0z250tQ+EqUURRFLjCoAuN67ogBU7gUZ9qcnjQJ3A9CgNFoRBKkaUpWZoSBgHTzhTVKGJUqZHnOfPdCbVWjeeffonqQY+aMtQnlginjY/j13CEg3YNUS1Ca+t5Wn74Dppn5zlYXWfr1VXILQjD9zxm6nXuueM8w5sbVKOI0LUo0aofErk+LoKK7+N7PhXXZ+bCEo989hO85ofUdjJ0VpCqHOm4nP3cw+zv7LL+ylUGwz6jwy5xGhOnKV46ofv2GoOwQhhVyCZjtBBo38Fr1fG0pBpG1B0PP9NEnRnaUYNqWMEvczlkDlEQInONyQuCakSlWgVtEfP1ao3QD1FKYTBEQYRAWI+GhjxO8ash1VqNzM8I8oIkSVF5ThLHNGl9YHun0WgghcCUwAmtdIkSd9Emt1JOz+Wxzz7G66+/zt7uru1VGo1W9lpJPJTJUargox/9KB/72Mf5X//ZH+AYTeRJAsdDGZ8s1uRZgpSKZnOKBx546GfeTC2sY2DR/nkGBnw/RDoCtEY4Lrdu7XBzbZ3/9r//H6lUKlSrFUtdNBopFFobMoyVwhiJQPKZx57kpee/R697iOu45LqwPilV2MOFKnBCm/6eJPHf+vf+XtHYH6ZDyod92VwfzfqtG+RJwng8ZDKyESNZkZfAGh8vjAiDiCAM6I9GfP/5Z5HSJQwj8jzjy1/6Eo888gjtdg3P9xDSwZGODVd1HFzPyp9937NG/jKLB6FxvQApbMMky366TPRX1/bdyx7q9w/2kK6H12gioxA3CHA8tyxQbKPn3TAGKeWPgBAEAtdx0eJ4qlMWR8Ipf/adokJrA1KhlQ3+tdMVeVJYSemgTWELquN/1OYvUI6icKQFUAgHcC3QwYJ3yqKnjI44kXkakAgcBMYIlC4wpVdKCBssfyzFO7YzOdI2PPOTCZQo5YQGZSyx11ij18l3YQu5d+0xY0mJJ/EW5p3Cy0533/lehDmGpdggYwOlZNAChfixbfth2sc2803Tqleo1evc3txHSAeES5IkuK7L/PwsRZ7z9trbPP2DF5HPSsLA4aEH7+HRRx/iyuU36e4fsDA3y/qtdWanp2jWQgKhOdzeYu/gkHvuuoNPPfYZ/sNT3+LKG2/SH45otqd45plXwMDyygorp5dRacp0q0FhDO16QH9vg6mqS7fbp9lq0x1ucLC7875gRwLB4f4exgha7SkOj7rk4yGD/S06UzPIvGC21UZ4Lk7gMxwNuH1rneee/SFS+HQPD6jXamR5zhNPPM721havv36Z2ZlpPDRnlueshH5tDVel7Owe0pia4u577uTFl1/lG9/8DuNJiuO6pFnOmTOLzM7NWKl/pojCgOFwSFHknFmeJ8stVfX9hgf9XD8nhCDwXSqVKlovU2nOorKU4dEOk8Ee2xsb9I828V2HRv0U85022XgPzxI5ka7ClVBpzuJ0XOrtAaEf4Ls+kwfnyZMerc5plHHoHt7GGM1wsIPjNEhyheNE7O/dQDg+jttCGcF4lCG9hGoU4voKnDEL5z/CpL+HX6kz7N+iM38v8fiAsDbHaO8NwmqTSussjhtgdIbnRVQaMxhc0niXNJuADFAqZWrhAYbdDY4O9siSLrXGEtXGMsNBn6g2R5am+E6bWmueo+4BcTIhUxFp7pNpyfbGD9Emw/jTaLWJ8Bv0h9tMkpj+cEiOz1FvwMCtcagrqM5DTJ2+g0sLy0xNz1KvNQjCCN8P0ULg+wF+VMEtc2pczyN1JI0gIjOKehAxzjJqlYgqwuJ2HZdY5bhKgePgCokWEBvDQCk+WLg1HO4cgIIwrJTOegOegyNcfOy0TGiDKyWFNiSTBG2s50gIKLK8lDcY2s0qTLe4pTV5ScEyBlzPQRXWIxQGIY1qnVo0QQhYWVjggc98DHNlm3FzYA/kUuIGHqrMGiq0wtjUQ9I8RRpDNfC548IZ6A85cCW+ayUyvutiCoXWBbVGBcezAYpSOIR+SD2skqcpqlBo1+Y7BUFAOkmJ/IDAlaSZplGtEAQR9955kc0worKTkHYSkjSnQDHo90nj1GrjMYR+gOd6ZCqnMj+Fd3qOw1evMdw/Igxc3PllHCSNaoNkPCHwQuql5Exg/WRuJaTaqDMyh5gS8mG0wShN4PnEcYJUhkarYR+WuaXHVaabxBtdQhEgg9Bq1o0gS362FO4XWZ/61Kd49aWXrMm7yMmzAlXmomRpii8rYDRPPPkEYRjyZ//235G5PVSWoZQiDaz5OKgGuMbwmU9/ml//yld48ZlnuPrqqzhRgM4K4uGQLBmBUESNkE994pOcPXv2pz40jDHkWUo8GWOMwfMDojCkyHPGwx4g2N7p8sxzL3Lu/HmWllbQSllpZZaDkBhpu7ZK28MG0vDoRz7Gg498goXFFb7+p/+ag/1thONaGI4fEoQhwvVRGnSRkybJLyRfOS6clNIUhc1fM5axjNLKyghLOqVwjimJnARyOo4tAAPfx/O8k4PSh+nw8mFaazff5ulvP033aN/m2+U5WZ5TqAJltIUVCYNwpKVSOi7tVpvZuQU6Ux1+8OJzCGMpZ77vE/gB0pXWVyPKPDUp0IWxaP3Awi0oDDYU1SAdF0cICqVLUuBPXr+6hj+6jLHT6KOj7gm6/hgvX2TZSabgcc6X1hrXke+c642xRZAw9hlnKxmEccqpDBgUVvDESVFhjDm5rsLIUspHKSG278EIW0SUFiNbqBhjc8W0le0JKaAAKUEYieO8U0Ad30OOJc95GXGDoSyqDKKkCSqlSiWALfzc4+KovJeYY4Jq2QA7zk5D2SBhre00zZF2WqaMQmnb8PK9AMf1Tu4zWtmGExiKXNkJndbs33ibg6tvEXU6dO68iF+r2gbxiaQ2oN/vf6ikfe9eaZLgS40bRCRxQhBFdPtHvP7aZYQULC7Ms7S0wHjUpVpts7G1yfzCPOfOncFxHFZvrvFv/+iP+Y0nH+PJJz7P5WvXmKpPcefZFb7+1Lf49jMv8Hu/9zv85pmz3H//Pbzw4mv0BvZse+HiJTqdKdplqLE24PoBzVoFVcSMhmMmccJbqze56+47WNUDuof7aKOw4S8//9JG0z08ZH75DGfvuoMrl6/y4H13MhqOiOp1OjNTDPsDjLQS0nvuuZeFhUW6R0fs7nXp94YUhebhh+7F8QJefeMq/+bf/DGPfeKj/PqTj3P9rbcYxSkP3HOJv/zGX/H1v/wO//Hv/Q733H83Fy+cY3vngLVbmyyeWmI07LG0OMOttbfZ3tlFa7jv3rvotKpkWYbr+bho8iQh8APbbPjxqvxnrJ+7CBNC0GpUbJ6AaIBWRLUWWbJEfeYM3f0dDnY2GI16XL+9gyhiaqFPe2qKPBshii5+EGGEgwgK3FqI8DxcB4LWNH6zQZ5lNPxlRoMJkdckSRNa88sc7b5BXPTpTN0LxPiVWZrTi+BYCkzoVxn0NojHm6RFTm/zNSqtC+AGDI6uMjX/IDOLd7J29a9ozqywdP4xevu3kFHNQiLEmDwRTE3fxaC7DU6VNN5lMtpibmWF/tEqo0GXoFInTftoPcYNZhgkGcP0kHjSYzTqEWcpY1Oj0Jqseomj20+jKwFZ0mcC3NrappdCX4dkUwtMnf4ojeUL3LO4zPTMPEEY4UYVPOlQiapW2uV5DFRBI6rhBhEGQxCEGCGoSIn0fbw8pxACPwwISyyukpJCKzzhoBFYvhmkaYZwXbZTh3PvP+z551pSShwprX41S2xB50parSpGGgqVkxcKx5UWK17iTAsp0JliHE+IqFBJc3xXUqmHdvqXTGwArbb0P3uDl5hC2bBc1ytpVxEzcx2ajTrJ4QitrKTCkRLtSExukcG+H5QPNNs5M7mVh3m+V047FI4A1/PQSluPVuijtcFxQWPzYOZbHSuT0wVFUUJpPYdJPCEvMhzXsSQ+18MLfNqdBpODCjvSBr5muaJWifCbkqJqEeVJHCO1oNFoMBgNaNabLF+6yNbehJHfIJ6MCaPQykqQVNshYRjilWTENMuJsio+hnazzjAMEdqA0hS5lY/gWnlE6Aflw9F2z6SB0A/IYutVE76VlkrXZTJ8v9kTP996/PHH+d63v8Obr73CoD8gmUxASBxXIl2HdDLhI488ype+9CWWl5f5y699jbzIiALfSgFdm/MkhGF6apov/8avs7i4yPziAs999zs4nmOx9yrHlRKv6iI9wfnzF6lUfrYANo5jsjSmUq2RpxNGg4H1wkQVtne6fP8HzzPoD5nqzOAHAdfefINbN69TKIV0rGRFSoFRNtzXd10eevRjKKVYW1vjuedf5szpBVrNqpUjao3BHtDCShUDJPH4JM/o/SxjoNvvk+cJnmuDhD1XIh0PIVyMsdIjKSRSuieHPPt/zkpLkzS1MhGtCYOQmc70Xzem/2oBlOAQiSNtM0wpzX5/lyIv8P0AIwxJYu8T48kErTXZgg00X15a4uMItIGpVtvGKcgcqUVp8C8PjkqDdHBde+2KPEergqL0xTgu9t6nNHg/eQr5q2v3k5eUklqtxr48tBI+bJ6SKhRFUWCMjyoJsQDvpinY8Fx5QuI7Ln7ku8z9pSrO/hiljA0rk9Nav+P/xGZE2df50YJBHL+Q64A4hkuUWU1aYym5pWy6fD0pBIVSJzERKs0YbG4jhCRqt5CBbws010UIaQtxx0PKd/xOpiwWT4qy48bLMctUCnRRKgcAoQ2Fztnavcb1jWcYTbrce+4LXDz9yMlECkAXhfWOqaIsXmG0u8/2U99AGkP3Ex/l7JefIM8yRHkeklJydHT0C90bP8jVO9yhVm+ytbXDM8+8wJmzK8wuLLK0ssSoN2Cu1SL07FmhUq0yMz2FoODo8BAhYDga8+DDD3DQHRDUmjz66CNs3r5NoQyH/RGNRoOpqRagmZubJQx8wkAxOzfL1TevsHxqhn6vy9s319DGEIYBDz90rz131xu88tqbXLrjAndcukAx6bO79gZpPKFSa/7cn9EYQ5pM2NneYvn0XZZIqA2vXn6L+blpsrwgqgqur90iThIo86cqocPGqM+lO+4mnsSEgc/c3BzGKKbaLTvh6g0olKbZbHD3/WcIag0Oun3uf+h+xuMJhweHHB4dgcmZarcJwxBMldCTzLZbTMYT6s0mlUrIrdvr3Fpbp9lq0mm26B1sU23UrXT2Pd4G39NEK/BdmvUK3f4Eo8HzbWBgVG3Snl5g6fzdJPGYYe+Io/0tDrdvsndrk8jpcfb0BbQbUOQT/EqLuMiRpCRFSqV6ir1ezCRJqfsZxpUoHTLs7dEdPEuuNEt3PMmoewM/apOmR7jBNGFtgWS0y6h3k8lwA4TCD1uEzRXC2jzGaAbd24StM+jRiPmzn6B/dJ2d9Zdx3CpJd4AQBY50MO4saQ57Gy/TmL+feDzACRbYuvUcYaWFH9YptAEnZBynmGJCMtqjED7j/g20P8skHlKMrhBPjjiaCPbGhu7GDv3UYeAVuO37mX7gTu5YXKK1eIpWvUmlWkNLh1alhi7R3J5wEK6LG/h4jodrNHXXI5UOvh8ghUBiM4wmxhB4HllRII2gKDvJCGsoBSjStJQQyJIwaNA6fG875X0ti+/WxpBnBX4gqVYrzMx1QGuSNAGjCZzAdr6lYwsWrckpKFRuyXJJzGA4ZtAdorA35uFoiIps8SWEIElijLJdv0wroihCFwWTcUyapWitbBGFJlM5RhikFLjCysYcPITjYBwYDQbcunWbbr9PUiToTCGFJDEZuVtw5fJlxv0hiUpJMitVNCimmy2yPGOQj6g6FVsI7W3RvxyTHA45OjjCFS7SkXQWZkjSlKOdg/JBIAiDAGGgWWnYrCwBkfSs5lxA5Ae0K1Xuu+cC4zfWSLsjRBDhYB/sjhA2wDjJaM5YRO9kNMFBMtVqENcjpBSEQUiSp/ZBioU8hIGPcT2ySYp0BEZAvYRnbLguaEORFbbYzTLC6IPdP61WCz8IKbTBCXzIcruXwII04gmVapVarUaWZRRaYwSM45gizZG+i3QsRn8wGDEejrl9+zYbt9dRQjKOY3ShSdMEAzSrIcLA9vY2w+GQxs/wTU0mY3sw0gpVGMKognQluzv7PPPsC/R6fYw2bG1u0u/3efq732Rvb89SrOxRpjx0vHPgeP21V/jmN/6Sp7/3Xfq9HufPnebxxz/F1NQUQttubpGnJBOBU62RpBOKPD/5P/Bel8GQZgnVqEKtWsF+u9bHZb0QNq/GvvJfj1MwxlCv1THGkKQp69tbOLLL7MzMe34v/39bP+l6BEGAH/h4vo/AkKb2/rG5tU2tWrOFqlasrKxQlHS/5aUlqrUKFy9c4J677sLzA4LAK8/oFhAlHRfP83GExAt8tLYh4Y4jUUqAtl4cY8TJAUHp467/r9Z7WbOzM6ytrSEcYXOdsNfpmHxsJbl24qO1tjEkuiy6VGG9S0bj+j7SfadBYSf+9lkppQvosmFRFlTlXeLYSyWELtV81vt0AmuQ9t6NtmCnTOdoXeA4Pq60zykrH5TvQAW0sc8QYZtovRurXP/D/4MimRAun+bUE19g5u5LSOmhkgwvCuwErPRwHUv6jqWQJxJFDMJYwInR1gN42NvGDyIqfo217R/y3OV/zSQ9ohK2qUaNE58s5efRxmBKQEqhcrRS1JYWcBsNsu0NDp55hnCmw3D3gFMffYRwdsYqm4aj9xxC/ctYWhVs31ql0ugwHB2SFYqoWuWVV17h4KDLZz79aSq1OnGmaE3NsLGxSehLlpaW+Ff/+x/xsY8+wu/+7n9EnCRcvXKNZ557gemZDnfffy9jZfjqb/8DlpZPsbm5yb/453/I7MIsp1dOc9RbxXM9zp49Y3OdKj71ZgMhBPV6DaVy9nb2uHz1BtMz09x15wX29w44tbLC1Ve+x/72Oqcv/vzFFMD+9jrdoyMe/ew59nf36Uy1ufzmVa5cvc69d18iiCJmZmYYjEZgrLS/yBNOnzljlUdaMTc/x58/9RQ7m7s88YXH+af/9H/g9q0NYq24+/77yfOC7z/7PB/55Me55+67iCoRf/61v+C551/iH/7ub3PlzescHByysrzEJIV6vcXyisMPnnmWw70OZ8+tkBeK4XBEp11n6/ZN5lfOWuT/e1zvaTIFEIUuhQrY2OsjjSEKfEK/gh9UqRhFUeQ0WjN05pZYWLmDo90Nbq++wQtv3CTrv05nqs303Gk8CXk2pN6Y4dbWm6xee431W1s88MijXDh/nuFoiAiqqLyg1l5kY+15ZpY+iud59Htv0Io8DrZfonPqI0TNZcKjVbJsgFeZsRMRz2My3CCon6JSmyYeC+LJHq4fENaWGA26DPt75NmYzvQKydZ16p0VplY+STo5xKvMksRd0kIhC82ge0ia9NFuneHWK6hwCiV8knSAcmr0Dq7RTTx2+hkHicNEVcmbZ6hcWGbu3AXunluk1WrjRxXq9QYVLyAvv9exdOg0pxiVJB5POighaIYVJkrhGkUmHYRShEKedMO01ARSosqukBKQaxsAq8vMkqp0KYymlyWcqjcJhKRqDBeiDz6DYWZhFu1YuZ7wHAqtyHVBr9tnPI5JswTH2IBDrRRaGHzPs/QhAcJzKYRhEsdcfeMtXCEYDHsMRyOa9QbjNLYjWWEohKZQGWmcWBxtYtjb3uXNK9eg7jOcDAn8wBYRiX3gnEgN0LhuYU2rEkT3CLG+ThKPMYHBSMVwMsLzfZI0IX7rDRxhcJoGTzhUaxXcwCXZHnLx9HmCICJLUiaxwzDvcnhzh6wXk+oYBwdfBEyKhNdf+SHdrV2Ojo6oVKq40gVhkA7IQqEUSNchDAKLNUYzPdtheXmeF6QFcJjC4PuO7TD5Aa7nMhmMSMYx0pEEgU+lGlGpVchjK83LVG416diMq8FwSDyJbWEbhkwmCUJCpVG1EBPHochTlNE4UjAejentdjl91we3d65ff4v9/T2SOCGNbUFstLb5X77Nzbl+7QZP/cVT/Nmf/AkojXAklXqNxE0JooAss5LLUf+If/EHf0C1Xufq5TfwPRfPj3BCSb3RIEljKFIcx+X5p7/HlS98kY9/8tN/43szxjAcDojjCQaDdC2RLZ7E/PDVK+zvH550VjfXb/Odb/0F3/32N+n3R6WpupTlGBvUCoLJJOFf/eH/RlqSBIUQ3Hz7Nq4j+fyvfZZqvYJA4XkermvJj/FkRJqlBOH7K2wFgvEw5uqVN3F9Sas5RbVao1lv2AO/lBRFQSUKEcKCYozBSoi1RinNeBKzvrnDra09XnntMv/w1z/z96qYek9F7MmEwimngJ41Rc8tkuR2r860Opw9cxqlYXN7i1OLiwwnYxv+6khctwyENVZOJbCeHM/z8LygJJ0VGKPwXDtpTtMUrQ25KhuHRvyIX+d9f56/hytNU1v4IHBK+EFWxIRlc1Jr9Y5aQlhvr4P9XpPxmDf+9M/IDo6oLS9z7lMfp7E4b8N9T6ZJopTIUU6kbGyI9ScZi9N3nNIXpU6u17EcUJd5VHE8Yn3/Cuv7b1LkCfeff5KZ9jLClMPL0n+ljTmZSBmstK46M4OMfNL1t0n2tkh3d/D+i9/HcV3Wn3+Z8088zvTZMxgpKFSGI12ELIPGdfEun54trFSh0EKgVMFB9zbbR6ssL1zilbf+hGG6jUvA6dmH6TRPnXzPAlB5cfKZS2WlzdZr1Zn+9MfY+VaMHo7Y/u73WPi1z+M366gix6jSU/WuXsHflB32y1zGGA53N8nzjCCMyPKcpaUF9vYPyPKC7a1Nrr31JufOXySIKhweWN9stRrRmZri8c8/htGKw4NDRqMRaZqSFYqjbp9Go8agmNBq1BAIsqzgaDDk4j13sLO3S7ffZXd3l3anQ5JnRKHLqVOLvPryqzgO7OwW3N7cYTiZkG/tIAy0WnU+/vFHqDU6rN24yumL976nz7t+8xq15jTzi4s8++zL9PpDdrb3SbKMtdsb1Jp14jhhd2eHhx58EIQk1xI/qLC5uUmv32N7d5up6Rneur5WUphtUd7rDZASxuOEvFCkacre3gH1WoUgDPjc5z9Le6pFrVZhOMo5PDxiqtOmOx6xtrbK5sY61WqFra0dFhcXKIoCP6zQP9rjcHeTuVPn4GR+/POt9+y1EkJQjXwa9Sq7/QHdXpdGEFENA8LAw/MjfD8iqtSp1ps0mi2q9Rrff+omL736NuODl9GxS2cmwAtzXKdBrgW93X2kB7tb38D8pqJejVCFIU5GbG/9EN9v44UNRoN1NIZ6Z5HBYJ2br/9bFs5+jlrnPN3dFyjyHhhIRil+dZGgcZq9rcs4ro+RIb2929Tad5OM9zCmsDcQ25/nYOcKeTbC80NyBeMkJi9yhv0xhRqTxn3GaoL2T3O4e51R7tOfTNjIhgxNg6K5SOPsMs0zp7mvM0+9OYVfreBXqjiuj3R9IschB1QloiKsDyF0XIKwQo5Bug6ekSitKKQk1gUV4aKNQWFIjC6JtwJVdsPQmqIoCIXDWBXkRYEwBkcbBjonM1Y0cDSZ4DkOi7UGnV9CMaWUojvo2UO8tobo9dU1vNkamSzsxEgZdGLKqYPG8zybKSFtTlcURWhTcLS1y9I9Z0lVRlHk7PcPyeOMSq2KUQVaCPIsxQhDlhdUogpjEmZGpxGRA4HDRKUoY30KVm6h7A3bA0dJwMoFHaNxuoKgGjF9rka1UsXzParNOjIImFpYwneg6gibGxWGHPV73Lw+zZe+/EU8z7N4Ti+kP5qw9tZV1q+v0t8/Yn9nHyE8UjHi9q2rHK5t28BiLTE5OEKgjT20Vmt1dFGQF7mlzxWKLM/Zur3NpD/CkYJGq06RZRhhkfGu52Fq3IxoPwAAIABJREFUlAG+uZ0+FCm3b2+xubHFeDJGFzY7SmtDYTRFGfhb5IpiMrYZNb7L/kGXYhQzHA5A21DFVKZopTja3P9A985LL7yEMIZGo4HRimqjab8brciKAt+JSNOY//D1r3Pjres063Wq1QqdmWniUUxrZpr97U3Gwx5hM2AwGHDnfQ/wn/7jf0Kv20MbQRLHuI5DnqVkcY8wFMwuzNNu//QOnFKKyXhIGEboIiaNbdjk+voWb9+6jTrpiBoGwyH/8p//M3Z298mVxgtCPM8pDws5aVbYUE40KlPvIltJBAWrN28xM3OZzzz2KfzAarkxOZ4XoLQhTWPgvXUM372kI4jTCQeb+xhzG9cP8NyAtFCkac5Br0+9ViXOc/q9EXlu7y2uK1GFpjeesHPYZ783wdExv/Xkx9/3e/nbXB+mouD4IOeXMlrX8TDaTtUlgptbG3iuSxgE7B0eshIn1OoWfy4dSZLESCRCOGCOiyAreVJKI3JFomNcx8IorLzJsaQzTHmoxT43ZBkma36UWPVh+r7+rtfflDNljGF7a8sWCkaTZRNubr/GKNnnkTt/kyBcwuOdvDCrBtEUeQlTEIK8d8jotdcYvf46h6+/zoO//5/TXF7gaHsPL4poLc6VpLpj4l6ZDWb4a5NES8crJVVZTJyMqFfaFCrmtevfZHX3RVKVMlM7TcWr8e6DoUScTLQsHQ+MUvY53Wxy6oknuHV4RHK4j97eZf1Pv4bTbrP0+c/QXJi3QfeeB2XhVGS2eESIk8mcLKWIQsoSMOFz+tT9SM/j9Rt/SaYTphpnWercz4OXvojvhyVgw/qfjLLUPiHAaFuomnJCN/PQg1QXTzFc32S4uUHr9ArJUQ/jlkZ98eGS99nPVLC++iaN5gzGwKDfp9fv89rrb7KwMMckTnnh+RepVqtUqk1Wb6xy/sJZXE+y+vYtqpUqu3t7fP8HL3JweMiD99/NuXNnOXf+DBvrmwyHQ374+lU2t3eJJxOe+MLn6Pa7TM9MkySKrc0tnDIzcmdrE0dKBoMeG1vrfPWrv8ny8hJX31oldl3r1w99qrUqiyvnub161V4Lx4I+ftbSWrF2/TJLZy5Qq9WZJCmHhz16/QFZnvORRx+i3mzxne98jSissL6+BsKh3emglOJgf58zp1eYm5vmqHvEF37tMVZvvs3u3gEHB0dcuHSeRr3Ggw8ts7r6NoNBn299+/vMdNpIKZhqV7lx/Sa+5+G5BTeuX+esOkM86vPii6+QZQX9fpe3rl7jwfvvoderI4Wg1Z5le+0GM/MrSMflvdwW3xe4QkrBTCtCCcHRyOFgNORgPKDu+TRqNaIgxPd9KhUfz/XYW/0rInOb0/MBm5ngKCtYv1aQCHDlASqHah0SDQUFr7y8ypd//fNs3PgWTuUU1foCQW0JJ2wwePs6UX2J7v41mp0VCuOzfetF5pYNaZLiBRIhAoo0A1/i+026269RaZzDiAm11hn63Q3CSgWTuhg5YZL0ScY98iLBrSzSO1zDyJD9/dsYt8443macDIh1wO5Bj7044LAISMNpqqdOU186zd3nLtKcmqUdVfBdF9cPaQQhRxgWK3ViINca1/NpeB6e5+I4HoHjYiQMs5ypqEIBxHFKjkFkGRXXwShdSjp8dFHgCEmS5xQCgmO6DnCUxXT8iDRJqfgB49EIE/ilnAtQirxQtB2J+0u42TieQ2UqYnf9CN8JyQ3sbW3R6S9QhJqRHqO0spJF30PpguGkj+u5lgIkJMbkQIW1tSvoSk5eV5jC0v9c3xCLIcbYoi3OU+r1Grga4RWkSZ+Xn/0uUgboaoYwCt8RhI5PnIxxfJdJrHFdaLaaLJ85xalTy3RmOrTmFqhPTZENulbaVuQ2M6HQJEag85SaJwmCgDAMEa5DvV6n2mpiSkmWjKpErRbtepWHHrgPpQrSJCXNcvAq9HpHbKy+xcbqbfbWD9jfPsA1PnmWYBSMs+HJtCpJUwI/4mCwx+UfvsLR4ABPOYzSEdUoot8foHWVpJsiXUv3youMSISQS9ZuXOX22ipeLkmzDDPRpfzHGoTdUuIYVSpMxhM8V3N4dEDSHWKkYJLGqCTDGI0XBUTNyge6d+67/36WV86QJAnDQZ9CH1PvwPFcwtAnqkQMhjGfeuzzmKKg3+8xHg5RWWrR70LgBS7t6Wmq9RbGSKanO3iOJFMDKpUOeW6oVasMhz3iZERexAQ/wzOllCKOx+RZSpHnNlsqzZiZP81/9o/v5qmvf43VG9dssZpnvPLaFYuJrVWpVCP8wLf0qzSlmqXEWc44LmzDxBiE0jZPE4iTjJdefo2lUwvc99ADOJ6PFPZAbIEWvxgIREg7+XQd64XwS9N8keX0e32GgyGb2/uM0xSMocgLAtfB9+weK5QCCYEv8HAI/A++SfP/1eV5bonJljjKAeng+R7nVlZQRtPt9Xjw3vs4f/YcR/0eRV5gtCbNshNviywnAJbeZwlwppRXFarAly52BObYYOoSJa21PYQqpaynTUrMrwqo97SOKXNpluAkku7kJmt736dVW8GRng2bL4qTzDBVRh8cFxXScZh98AEGl68gJgn5rZtcf+obTF06z/71Ve568kkoNMpojHTK4uRYTgfSKT1KQkFJ41Nao5UiiQdcffs52vU5tEm5vvkshc7wnYhzC48QBDawVykbK6IxOMe+prIp++7dMP3Q/Ti1Cv3Ll9GjMeP1bU5/9SvM3nOXLei1RqsCgZWtU762Vto2RnUJvbCbjkIp4myClIK5zgV6g2081+fs4n2AVdckaWzfJxbAYtvHFqqhjQKjGW/vsvH09xnf2sCphDi1Kg6Ct//4/2Kyeh051WTuq/+AxuIiJzkDf9erbKYc7GzQPzpkbnmajY1NvvOdp9nc3GaSZNRrVeutznKeeeY5Hn/8czz40H006g02NtbpMcH3fDa39hgMBtRrNfJC0Ww2GfQH+J7HcDhid7/L9dVbLMzPsn/QQ5mC2c6Yaq3JaDTBdx22Ntb54as/JEkLfN+j05niBz94nksXz/L45z7Dt//qu1x76xqPfuQ+ikKxfOYCV1/+NnkW44fVn6vAKPKU3c0t7nzkMfK8YPHUHN/57tNEQcjnHv8sfuDzvf/nGSrVCt2jHt/73g8IfJeHH32YxcVlPN/DD3y2NrbY2z9k4/YORsMbV1aJKhVm52aYm51hMBzSbrfo93tkueLq9TXq1SoanzSN0brgzJkzVCtVhqMBz73wEt1u31pkxjGHB0f84AfPc3v9NqdXlpnutOgdHrG3fZv5pXPvCWLyvoopIQS+K2mFPo5o4rkue4MeV/Z3KXY2OTu7yGytRi2KMHlC0VtlrhMS3HWeyPe4xSFdJhBDPhG0WoagJglw8NycndVVtjdOc+H+L9EfDCmyDC+cIh5tMR5s0Zx9ECMyhoMeeXpAfWoB40TkKkDFEyRjvHCK3c3nqTfnaS8+zGR8gHRc8iInm0xAT0izDJyIIu2j3BkGe8+iDjdQTo2D/csMTYWj4QE7E49uERAHbcKlR2lNLXBmaYXmVIdOu2MN60IiHRe/WsWVjg0GDQIaGDqVBvtFhpQuRZ7iVKqWmAUYKdCFHUsPkxTjOGRGWxiCdNHKoAzkRYYsCoTvUSh90sEmKxihCZEWf14olFakSYLOclKjoShsnoUXcKHd5HQ1fE8V9/tdC2cW+Mo/+iI3rlxBZQpjBMPhkHy0z9xKm9bcI5h8jCMtFchzrQQlqkaokngkhc0DkJ5DrdXhvofuoxj2KHJ7kDRo8ixjOBjghQFBENBsNqwUQkjCWgO/3kKNe0ihcYQFM+RpSlStgoE8z/ACn9n5eYIotLr1IMRID1fnqCJHC0OmMkbjmGGWMxz0KOIR2ihGwwnbmzucPXcaN/KpVWvWoFt6jNLRgFo1wvdCKrWa5cRENRZOzXP+3Ar6cwVHR4dsr2+weXuDg909kkmKwEEVijhOaHgN6o0mpu6xsX6DcFrYh1SckklFNCPAL0gHfaq1KpVKlXhUUJ1yGRQDRjevot0JWUXTz3toY3CERCloRA3iQjGcTKjkEYHjIYIa129cZrS1R8OpY4KCJB/SbDSZWeyweGHhA907ShuiSpVGs87ps6ep1tsIA8PRiKLIGI/6HB4e4DoejUaLRr1OpVJBSEW12kJphSoU+3s7JMmY8XhCEITMzMzQH77JtbX/m/su/janlh7CcwPiZIzMHRzt/gjK+CetJEkYjwa4ro/vB6RJTK0+xe//V/8llOGc/8v//D+RFxpTopDDMMDzfaZn5vmv/5v/jjTLePbbf8GFVsF3vvcir2/20RM7nSq0wQYQ2z8HQ80zzzzP/OI8c/OzuGENIWxHuN/vsrC4/BNv+D+OOf9xqYudcmk8zyEMPeIkx3Ude6BxXDRQGDBC4jjCAlci8F0H33MRSOK8IFXGyg2lY2EyykqThBAnBvC/z5OPd6hsAqN16dF1TrLEtnZ3qUQhSwuniKIKeZbhOg7LK8t0e30roxICIUuqmywhBMffr6D0zdlGp23UObiOxGjHNnYE5XPDFgTHsrFfrb++/qa9evw8UnnG1u46vfQttFbMti7huwEqVyhHvwvQYgl2jlOi04Whc+ddxF98koNnn0ONxgwuv0GeJtzzO79FZ+W03SvaoFVeykKxWVCld+qE2meMhUYYO72KgiZ3Xvg4l69/l4PeTUK/Ti3qcHruQVbm7wYp/1/y3qzJsus803vWsMczDzlnZVZlDagBU2EgQBKi2BKjm2rZUshtha3whW8cunH4yj/C977ocIR9ZyvCilZYltWDpFZDFAFQJAaCAKoKqDmrcp5OnnnPe/linSpQaolSiARJSSsibyqqKs/ZZ5291/d97/u8VipunpAcxSwraoZzlxYzXuQZ05Me091dyqKg/corFJMxRfApTq3C5h/9R0aPdxBC0Hn2GosvXcethOCo2TTdqirKsrQe5rLkdLDDncffYTDZReuAZm2Z0Ak5OL7HYLRHf7xDXmY0qgu8cPFXWOqen8n8JcrY0N8kzpkOhjz4/T9g/P33KacTsmKCfcy7ZNMBxhSUuxrv/DlaK6v88ATlZyrvA4o848GtH1BvL7K9vU2j0SQ3huPTPhjDYDjk/MYGJ71TXNfndDDhvQ8+4zf/1Tf57NM7rJ1dZ2l5Bdf1uHv3HkJq9vcPuHL1Mjtb25zbOMsHH35Evd5gbm6OxcUl+v0+Bwf77B2c8EyzS5YJiizj9u3bHBwcMZnGLC0vkKUpg/6Yk5MTnr32DHlRsLGxzuXLl8iznKXVFT55F4b9Ht3Fvx3OZIxh2D+hKAVLq2fIsowrl5/h/PmzbG/tYkzJd7/7PlmaU60GJEnK/v4hQeDz2a3bzM0tkBcSR7ts7h+DULQ7c7RaLYJKjSRJOTnp8dLLL/Lg3n3W1tbZ3T3AGPA8n7Wz56g3ajzafMjmg4dcvHiBN996l0sXzuB5Pp1ul06zSX/QZxJNmcYx8wtzuK7LztYO89157t/4kLnFM6gfQTz9q+vvi1QHoBIo0ryg6vgU1TrDOGLz8IB3D3epJw2WggorCibJhLDaIAzrhJUWafQXVDuC1jCl3mxTDR2yfIjUIXGacXrQ586nj3n2+peQTout+99lOj4gbGzQWn2Dk/0PqdZXyIwkTgpODn7AyoU5ppNjXN9DzUzetfY60fSUNBuAyYljTZwV9I5v0OiuMZkc4gRzZOkJg2RAnHfY271LLxqzH7v0ZQ25+CyVy+dZWlxivjNPo9GiUW+SSYmQEsd10UhcL0CUhnoQEkmbj+MqTSsMkVLSKF0yA1Nj8aGhchjNbjxSCALHtf6JPKcsrPcslRmBsmF8RZLSi6csULNUnhmCNDUGLSRxGmOKgjjNSbKUqRBEoxF5moEpWKtW+ZVn13l+ZYHQ+btvkB9nlWXB5asXeeaZczMju/VdSKVwgxq4HuVkaCVOeW4zMYTt1j7RbzPr6BkMRmjwK+TjPo62mNiytNhW+cQDIAVCKcRMFqm0S+H4lHEHZT6XHxSFxT5jDFmWWdqREoynE9IsZZqklMolmw6ZToYUZcF4OuLx7g7txVUmccR4fEwcjfnB92/xx3/4bV549Srf/ObXqVUqKCERwmGuNc9iu42rNXE0pdXp4vkVvHqJKlIU1ofU6XaYW5jn2vUXSZMEMyMblhjyvHga/KgqDfI4IhkNMGXBZDLFzBCyru+RF3ZS4mht/8xxEUEF6bikg1PyNCaOLHQhmkyt5NEYijRlPJngOi6VahXhOEwKiUwmuFra0OUsoRpW6C4u4oZf7MOpWqkRpxNu3/9DHN1gefGreK6PQRDHU7I0pRKGJGlB4Pm02i32jz5ic/sdNla+iet1rKF11kjwghAlHCBiPH4HoXrsHP0x3U6dev1l2t0u/sRhOhkif0QxZYx5SlrDpGRpTJalSG14993v8L2/eIs//ZM/IcsLCmNwHAfPt9NL7WiSJGJpaYnXv/wGv/Hrv44WOf7/8j/z4N/8KVlpyIuSLEuYcQPsIdjA450DHtx/QKc7j0gTwOC6jvWFzSRFT14f2MNMXtjP7Inf5slJzFLZBXmRIWVCEGqazQoMpihp8H0Xz/PR2voXHcdh5HqURY6EmTfP9rXdOLVZWGbKcjvE5CN6vV2SJMNxLFHOcXw8z6LdtbKPnH9qxZUxxoZNOy5KJxhT4DqawPc5f/YsjlYorTg+PWIUjXA8D+06FKbk8sVLM8WesD/wNOQUDFJYAImYnb6VlDaXB/G55HT2+2dV1Axe8LO5Fv+Ql5VQakI/YBBp1rpf4szCFcpZISKlP5v0FDPa3QzoJyWmyCmSnIWXXmb+ueeIhyMe/Mf/xMYv/xJutUp/JiH0azWcwMKCLNzCFuHMcpieZDAJZpOpPMVg8J0qF9dfJcnHXDv3NTwdzMK9J3iuAcfK38SMDGiktL4vLKwqzxIOP/yQrT/8I+LtTUweI3wft9rAqTX46IN3KY4PrVdPSI7+4h1G//K/4NJv/BpazkiVyk6r86KAImcw3ucvPv6/QcD5lVdxtMdwcsju8WeYomChe5azK89TGsNnD7/Ndz/5PX7x+n9Po9aeEQttcWrKkpPbd4hufoqJYopigsknlGlOWWBJINJOsPLeMU9gGD+8fpa+qaO9x1Zx4taZTmOWFjze+MprLHTb5HnOc88/S6vVpFqp8mffeofAkXzppcucHB/yymtfYq7bBQyjQUaWxdTqNSaTiMePtnjzzW/xjW98nX5/jJQOBwf7+L5Hs9liOp1wetqj1zvl45ufIcg4PDwBqfA8lzTO2N7e47h3wtz8HN/73gipBFevXKYaVogmE8JqlXp7jr2tB3QXz/yd3u/B1kOqTevBjeKYaqXClcvPsLu9x3e/+z2iJOX48IR2q4WQwvp+peTo+IStrR1+8Mld6lWPOM1pterUG036/VP293dpNNsMx1Me3LvPm3/2bb7+i28wGU8J/IAoOqYsIny/zeUrV+h0uhwfHfGll54hniacO7fO137hS4wGY3qnfT797DZaa85vnKPq+5wkGVkBWVawv/OIlfULf+fP+O9dTAkhUBJaNRclUoQIubq6zkKry8F4xO50wkfTIfcch7kLv0Zj688Rp58x1+3y8muvorwKWZriu4IsS9nf3WXr4S6tZoc0Sdk/OWBwekyWJWS5Ik9jCjmlUptncPpthoM96t2XSOIR1c4Veoc38CrzVs9clKTTGMop/cMHhI1FonhCkmVMRoeo6jr7xztEWUZv7zYnieRouMtJUmEaniNcXmfu/CXWOvM0Ol0qYRXHD/Fcl0JIKkHAfpqy7ldxXJdBnqE9H9fRFFojjSFULqUpSI0hLkpqQqKUJBKCvCyIlEKUEEmDW+SUWY50XYZZSpQmCAO+45BGMQOTQ5JZKch0iq8t8S6PY9KyIDEGlRfkWcYwTsjHY1xXcyb0efHCOpeX5jnTalH1vc+Ljp/CKovMnt+UslhyKVBazdLgJYUQaG1zU2ZhKUhhU9htUKGl1CV5igCiNILCYGI7rlbCZm4JR9nuT5ohUJiisDdhYyiTjFQlFNMJorSZUI5rQfF5ZvOq8iKn1z/l3v3PuL/5kNF0guN5LKyeRQpBkg6o1gJQgoXzS1y6+ByuG7B3+JAoGlMKxZ/+h3fYuLzBy199Bc/VxElGEqWMehHv3viQweiIQX/I2uoak0mKdkMW203WlleZa3ephBU8z0NpPUMoP2GoGbLM4naN0kjPxZECT4NWijYz1lNpcbpPHrQ2Cd4+zFVYRShN5mBBDbNwyLyY5QoVBqX1U/yu1ppSKqRfhTwmjy2cAsSs0BAzAcYXtxxHMxo/JOMuaebhB2tcvPAvmEY5hwf75JkPpmRv7wBjDFqPiZLvEeV3GUY1rp75r6hW58jzjCJPSJKc8WiC6/poFdMIXaTYI88nKCWp1xtQZsTJ5G9VhI9HQ9IkwhYKDocHh7z1797EiP+Hg8NDTo5PKY0tdjzPxfV8HNdFSsFkMub/+N//NSsrZ1hbW0dgWLz0Kr7/Dm6aU8ym1PkTkpdQCFmSJCl379znlVdfwffrMxBExnQ8Isuyv4QjT7OENItwHIXrPekY22X3hO2cR5MB4+ERWTSg26pRq4RMJjFSC3y/Rq1Wo9VsMDeeMJ5GpFlGURQErotUkizLGY4nmDJiqVlnrhEwGfaYjJoEYYDrFgihyLMRo+GQ0cjB80IajSZK/Vh9vH+Qy3EcKpUK0+kEpTSe67G2vEJRljha4zgax/MIwxC/EuLMsqLCIARmk6lZIfy5tGAG0i4Ksix9Cj/QjlVB5EVmpX6leeojkcJO7X/ah8t/DAW0wRBnI2r1Fqvdl+h0FplM+3g6sPfN0iBFQZ6nKOXY7DBjyEZDtr71bfo3b2DSBKfZIFhcocwKjj/+iHu/97ukp31KIaiubbDxK/+C7vlztpFYzCh5onwqGTPGMI36PNj5iN3jO5RFQa3SZaG9Bhge7t5gHB2TJmOSPKZZW+by+hs0Kl1QEnBtRIawICJT5Iy2ttn6vd8n3nlEmY0pyxgiQ9F7zBj7+WlhATpCKIo84fDNN1l4+UWaGxsIWWKksKxSYeNCPn30HfIy5svP/hb98QE3H34LY1LmWxtgSm4/+nOE9Lh27pe5fulf8ucf/J9sHdyiUfuqlRNaZCrG5EwfbWHi2NL9yhhR5pSlfTRZajBQQDmaIMpyNsf72S5bWGfc/eg93EqLNMsYjcZIqeh2Wry5vY/vh9y/e59pnDAdT9i4eJ5/90d/wtLiHMtLC1y79hxFVlKanGajzrPPPcdpf4ApbFbmC9ef5/sffszJ6Zi5uTnOn19jeXmJOC5YWztDEHhMJ0OeubDI4cEeX/nKa1y8cJa9vQOmccrtO3fJypRBr0fflFy88gwGwWQyYW93j7W1VdbPXeTRvU959pWv/cjv8ROq48M7t1jfuESe5+zv7bOwtEhRQne+y2ef3UYKQb1RY2llkQvnzxGGPgsL8zzcfMze7j7PnF9kMh2xurLE3NwCSmuajSW0NvROJ5ycnPCDj27w0ksvUJYG7fhIR3Jt+Rr1mk+eF2glkaLk5o0b7OzusbN7wK9885f4/d/7t7iBTzX0OTkZkKQpr732Cq7nMhiPqCUNwmqThzc+YGF5De24f6d714/1RHtSUDVrHlpnDOMSt96gFgS0pzH70Zj7yYRHjXXc4NeZP7lE6/AGjY7EUSVZdIh2qyAbhEGd/skh0nNBVDjdO2Jve4/WXJdosocTLnJ6dJckyemu/xLD00ck0x5OME80PSKoLZAkI+JkCLJCFE/AXyXOQ44e/ABq65yePiY2PqfH9ziIoBdVGKsu+swGi5fXubK8hler0W62rHRPOyA1EkGuNQQBDiC1R025zDU69PKERhiCEPiOS5pl1F2P4yyjIRRZXuIrSUJJXpQUAhv8iqXOSARpnjPMEppCogpjJWjaRSQpmQBZlDawNM8RBYzjhCRLrV8iL5hOpmRJRKUsudTt8PILV3j+7BrzjRqu1p8fpH7KDzPHCzidTBkPerhKgVYEXoB2FGWUUmoPEY9QjiKJ41kmlc1XyrIUBMRJzGg8pMhLlBug/QqDkwPKIn6KoQ3D0AYZK42YHVjjNGY6naI9n9xopuMheTrFmRVPUmuEsUG9g0GfNE85HfWZW5pnfWODarXOubNX8PyQk5NH5EWCAdQMVR6EIZ4fkuYpC0uLNNo15hfnLbpdaWqNKnPzIZ1nlzg42uaotz3LygBH1tnd2Wf/8CGPP35Eza/iCE2z3mR1eQXf81FKW99TkqBnhMNCKpywjspSQtfBlCWe582IcGZGfrImczHrVtupnsLV2hbsAkxu5SdP0LjaneVnZRle4DPzD5ObAjGjUhljz2/WBMwX7rdwXIUQBZ4cM0oH7Oy/zYXz36BaraD1CnE0ZTIaotSxfX1AmW/jaTgefJ8o/gWarfN0u13iaEq/P6A0Q1y/wdr6f81KkSClodO5bjO6rN7lc1zwbP3VA2dZloxGp0/N5UVZctIbcuf+QyaTCbaBrGYTKd/SKbXC0dqG22qH+3cf8L/96/+VX/uN36RTr7F+8TmuPvcKB/u77OztwNExURyTZfkMRlJi0Jyc9BmcnuB7Hq7no5T9nkynY4IgePqao2iK76tZZph4+iPsG0EIhTQG1/NZXFgkTyLufvoJh0cHCBRu2KHdPUOjOY92XRqNBu1Wx8qHk4Qyz5jEMf3THo/u3uLo4B6+mmBW11iYa7O385i5hSXqjQaOA67joLUhL2AyHYKAduuLjgz/+VrGGJRUSG3zhkpp4UOB689iGuweEwZr9DYG39E0qhWUUozjiCxL0TrGcR200jgzoIVUiqIs7NRLKsoyt02P2d7VWlPMGlRlaWlw2vGoVn40/v8ntZ58d/4xFFOFmbJ3coPTaYDQJb3pbTISqv4cL116K2/dAAAgAElEQVT+VYI8RAgHk8+KnlKQTTMe/H9/wODttyCNEZRkm4Kp/AFCa7Y/fAtZCox0MVozOj7ms9GQF3/7f6DS7VhQxCyPqihtMyRORnxw699zONpiY+kFQq9Omk3ZPb7FeHqEq0JW569SDVuMpsfcvPfnfBj9CV95/jcIVRVBORt92yLNlDmHH35EerhPWcSUZQLlrKFjLLb9CTFYSkAbDDlJv0f/7j0a62uIGSgLY/1YST7h4OQWa4svURQZ37v5O/Qmd8EYto/eRmIwQiFVSJz2+eev/k+0G8scnT6gLL+CELMcRGNVKlHvmCybYEwKFAgDpe3xURZQqid/13qTsyzHcX+2wb3GGHY375AkMYVruP/gEUWWMplOWF9bpdqocvvWXRxlWN84SxCEKKl47dWX6Z322N3Zx3N9wmqdoijZ2d5i7ew5mkgO9vf57PY9PE9TFIJWs0Wz1SGNxhweHCOkw9HhATuPN7l97x5JlhMGARcvnOUP/uA/cPXaFRytWZybp92o06xWKMuSr/3y12g2WkzGI7I0I8tyls6c5cN3/pgiTxGO9yOvaZJE7Gw94tU3vkmaZaRpRp7mfP3rX+X6S9d4+823MaakP57guT5aCMaTKe//2z/i1Vevc+fufcaTKZ4jufLMJSaTKXNzC0BBnpW0Wm07oc1Tjo6P2dreJc0li4tLBGHAvfsPWFpexnVc7t65zdb2LpVqhVdeeQmlHFrdDtVqhUebmzx4uMmlyxucXTvDZDwhTlIebm5xbv0MJs3Y2bzL2oWrwN9+//qx24NPpAa10EHJjN4kp+r4eHWHwNFUY5ftaMqh32J79XUOqqu0D24wN95GZhl+2MV1wPczzj/zHPuHJ4x2h5SRYdgfkOJw0o+ppD2M0IwGD4inOWWZ43odDCXDacZo8hluZY1oOgaVMR4fMzzYI6XKUQ+Ot3Y4mWpGThUWzjD/wmUW23O05hao1xr4fkAlrDCQkq52kY6H67hMMSjHIZSKuh8QCQF5gScEY2nQrktLuxxnKZS2q5/lORUpUUJQlIZJmuA5Lq6UFEVBnuXIskSXJYkQqJnUb2vQY96voAwkcUScF0jHYZImOAZMmjEmhTRjNJkwnAzpAK+srvDlCy9waXGBdq2C80MypZ/ljUQpTULJW9//Dq5QNuXcdalUagxHMZMkIZ4MZrkptvuWJDHNVpM4jS05slaxciLPR6kA7QQcHT3G8xyKvLCf/6CPEALPC5BKkeYpfhDgupqabNJpnyGVMdpAlmc42ifLUrKsQIcuzVoXz/e44LmElRClXRzt4vs+1WqN4dgniwrSLEGpGcChhLwwljhYCZmbbzMZjTncO6BWrVGpNxDGwdSVlYN6Dhrb0V9fusiFi1c47J1jMh0RTyNOT47ZPzxk7+4+eZZhcsN4PLEHJCVtJ18qfLdBRSo8T+I6DoFfeUqPSrMUDFSCEN8LUUqhtINbqWOynJrvoQQzyZmDfQoZ3Nm1FEJ8jk/WHmUuEMkIUVrzb1FaMpgAavPLX+jecRyXZvMCZ83XEVpSr23guAHGCKS0k02lbWErhKBWXeDM0i+yvKApyVmYv4pW1qivZ4fNYXSKox1ajVfRWiKURREnccx4eoIUWH/Kj5hNZXlufX9ZTJEVaO0QJzFpmlIaK6dzPWe2z6s0W01arQ4L80vUG9bbhTEIU/J7v/N/Md+ucfniBq+/9CLT6TM83t2hf3rKaDziwcMHPHy4OcsEKshyCyTQrg9CUhZW8hHH07/0Go9PBpz2j1hanKcShpbyqKwsWTwprKTCcT2UkmxcuEi70+Xevbv84P13+eD73+LRbo9BrBmlLvnomGa9zfLFaxRFzPhknyzqIYqYpY7H+QtrXLz4AmfPXWJ+adlKKqUkzXMMFq9eIhiOIu5t7rA01+W1V/5pFVOA9TbNpsJKCnLsIbEoCwzFDEKWQpHiiJJRGtPvnZAbbAGsrRdKamnJfLMJvxB2GtBqtdHaIc+zmW/FNqYQkiLPn3ZEHMdFKsX6+hcPC/nHVEiBPRw3a2dwPINQ0GosUq01eLDzHXYOb1OvNZ9OifPcZgUONx/Qf/89TDKCIgGT2+IEA4nACINSDlL6CONTCIge3ufg1i3Wv/plO3mXjg1oFlYKvH3wKQenD3j56q/iewF3N7/DNB5SCVosdDboDXfYv/8Z9XCRaxd+iWfPf53v3/4jeoMdAu+ijZnAbgkpDVk0ZXznHqbIKMmt9kAYW6wUoGfDUGvRE0hj8eyyyIhP+xR5CbK0E8/SQAFJagEAc81VjvoPGUy2KIocIWch5BJAYQrBONpjEvWpVTr0BwcYU8zIk2a2z52ZKkJiyD6HcogZRl0CVtyCrtvswTiOCCufe3x+2nvQYuEz7nz0PtX2Mu9/9BmOVqydWcUgqNVqXH/+Gndv3+few8esrK6QJgmf3vyMjQsbhKHPWw++i9aauYVl+oMhR0dHNFptfD/gpHdCr3eE7/uEYZX19bNE0yk3P7nF6pkVms0GR4f7PNh8TKVS4cvPP48UgukkJi+s4uXb33obIxS+71GrhXz5K6+yuLhIHCXs7uyDMAwGA5aXFplGMYPTYzrzKz/yfY8HPZI4plKvs7d/SJ7nPHr0mCtXL7OwsEB3aZ533voug+GENEkRlLz+lddI0pLhcMzrX3qVvCz4+KOPuP/gMdpx8fyA0XDM9vYWV65eo1KtsPnwkK3tEWma0mx2WF5e4rR3wubDLSbjiHq9yqOHjzg8OuGrly6glcPNm7dptWoUmcu9e5soKXnx+WepViuMBkNWV5bZ2tnj45uf8frL17jz0XssrZ/Hdf/2+JGfiNbiCTY09C1u9agfI4Wi7fsEjkPNC2nFEx6nMf3GKqOgw9Fwl+b+LZqjR8w5DTyd0FlYpdJa5v6DPZ55cYEXvvQ6N298YCUruY9gzHQ0Qjge2u8wHD/AiAbT8SF+e53dnRtMs5hBZDiMNINYMEgFceMS3soSndV1lufmac0tUK03MJ5HJajgS/ug8lyPURwx1+zSL0uE61JzHIueVpLS9WzXT8zoMzMTfy4VnrY0HyEEWV6QmpLSCBDWjxJmJYmjiOP4iYjaBtIqQWhmA+miZDAZk8/kVmma4uUlJk0YpwllkuLmBS2teH1pjmtnX+LS4hyN0B5ennwWPy+rLEsKB/xuFZMXkAmE65DKnJXzG2RFQn+4T5bnaGkPtgao1ipUKiEIiXbsZM11XFqNRWrVDo+2b5IVCXluC4iFdIksSwnCCr4XkKYJWrukaUKz2WFj7VmOezsMR8dkhZ3eFEVuASTMciwMuL5LKTR5lpGmBa2GAaNIkoLBcEhR2Jyfw/19omHEweE+g8EhSRxT9VyivSO2P7xFe2kRHQR055eRecDR6S4np4cElQpBGJLkBY4SpFlOVpR4lZDV+lkWVleeYncdpekPerZAFLYIdx2PerDCyfEup8MdeqMhgcnJ8oSygNFoRJIm6Jmfz5qTYTKKqXptalUHTEE9rBP6IQJbPCil8R0HpR081yUvDakRONqh6mr7/ymBlspCCByHtv/F0vy01lTCZRqN36JWr1vpo1SkWWYfmI4tWOI8QhcKz6tx/sJ/hxIC6biAJIkT0myKUrYz35tYnLvUGu1KOxXOEr57499zNNrj9Yu/8tTQD389wCFLU8ajAcYIHNdBFuIpsEIKGyjsOi6dTpcLF56h3V2gUavR7bQJPYdQFgTa4AiIp4pGGBAUY+ptj6Lpcnl1nn6U0Rta9Pre/uHTPCvHkQShj5QGrRVCKrI8Zzjos7x8xqKz7Sthd7/H/sEpvu8TeC5B4KG1wvc11Wp1RqjMURLyvCQpPCrNNZpnCupRg425hHFc8uFHd9i8/zZBpYFqdlldWeTiKy+zujRHXuR061UbROt5JFQ46GWUZsB4MqYS2IiJRzuHZJkNLA18lwvrZ7/QvfPzuJ54ptrdDnvbO8BsViiwU+EkoTQW3DEWhl7vFCOEPZgrjTHYzJlaFe1ppNQorWaB6BlKWz+WH/gUhc0AM6VBZraBVRYlQtoDcJrmOJ6iMQum/qJAFP/YCikhBI526Y3vMunv4fsej08Szi//MxZalzg8vc+F7PqsmHJm5yIYPnyIGZ5gijHM/D//WZxsWVBqmxtmCo1OE0aPtyi//Kr9XpvSTheNoTAZW4c3adZWqfpNvnvjd9k9ugUiw5qHBCiBKSSHvdt4foVnVr+Kqz1G095MLmpVIBJtfZRlSRlNZve+knImEf9hEPYTiakAMKWlASr91ItJaSesVnI+C+812IZTOprl02UWsGFAaoGSNhalyIuZJLtgxh6eyZztNRRK4bc6P+QNtL4/ORuw2WcZlErhdOaQji1mf9Zrd/MOUmmmSc7K0jye79Oo13A9lzzPmYymvPbaK+zuHrJ/cMygP8BxHHzPodHs8Au/8DoGw6PNTVrtDlJKRsMRSko6nTaTyYg0zVhZaaGU5Pi4R1bkbD7cJAw8+sNTClOysrqMlJLtrW2KPONLr17n5iefohyXg4NDOnMtvvzcy7z08nWrDBqOOTw6nhVZVaRStNvzHO5s/q3F1NH+Fp3uAspxKQ0MxxPiyE4Kq0rz8ssvMRqNefPNt+id9lhYWOTx5mNe/9JLfPzJx2jlsHJmlTNnVrh3b5ODg0OSNGcaJZSmpH/aozvfpd1u0+/38byAbrdDEicMhyMbb6M0jx894sKli1x45iLLi/MMhxOyPGN7Z59JK2JpZYXl5QWiSWxzpjyXRrOBwebJRUmO0g57m3dZv/TsbJv/zfeyn5hw/Wmor6dZ7oT0RgnjxFB1PXzXJdSKWuzwKBqzqTziufPsNZc5HPbYH+zQGG6xUNG06orXvvJV5uZapNE+WTElNQozOcZtXEE3Ino7H0IwIpchp0e3Sb02+1s3Oco0w6xB4jVhfonW+jkuLa8TNJoE1Sq+F+AIiXJcXKUIHIfU9cm1Q8v3qbk+0g+RQYBJE2pBgEJhtMsojhBZDsqae3VZ4kllp01ZRiAVJ+kUDMRFZoNnLS+UcZYwykZ03ABTWMJbnmWM4yml65IjmRQ5ZZwwMQZKK8dIkpgiL6k4iudaDa4tdLm4MM9co0bgOD/3D6ssz9k/3kc5LsotCXRIGFZwtc/66kXG41OcEIv+fTJNMzbdPTeCNEuReQpCUpMKoRRKa9I8RyhtgxGVQykKwmrNatYNeEGFLEtRjmPDebVEKpcozUjThCzPLVAhT8nznLwo8D2POI0pCot4lUai8l2O5Qn7u4/oneyRZQXR6QB2TwknOYPdLYoiISoKTvdOOPPJXXJfsxfWSMOAvfVz3DhzDlkXSFfg12pUu11UHOB6mpPRAXEywQ99pLSFo+P6ZFkBjqTV6GBsIixRHCG1y8L8AvVmQOXUozQWUpEkCQpFaXJMWaCVJoojfM+3HcBCce7MNXb37rN7uEWZFxyNe5SlPcRNpxF6RgwLwpA0TekPBzg4nDtzid7pIXEyxRjr+2h355g7e4HWF7h3omiK51Wp1mromUdnOB7w7id/xlLnDMtzF20wdz6ljFIQ1sSqrV6KJE15/+a3OOrv8Mbz/yVaaqp+A60dhJyFZJYlu4f3OBg8ohI0GU1OkDMZ55P1V9GoURzbIrXIrDRVSaqVAEdrjBFoR6O1Q7szx5m187RaTRq1kG6rSaMaIKZDTDpGFCmtbhulLEZZOQrp+MigTj6YcHvzMfsnPTzfx5iSLM+YazcJwyrTKMZ1Chwnw3V90iSlyAuka79D2tGEYZWyKAiDEEe7swkRTCaGKJ4CgjhNZhQvQxQnTKYRrhtyZnmN0WjKo70jpFFPJbRJklOvhnTbHRa6CwS+g+N6ONolK+z0KS9muHTjMpkWTOMERygcR+BXXWr1GmHliy3Efx7Xk4Jl4+J5bvzgI6SQeEGAVpopYwuBKaQtgmaHSCWtnDgIKxZMkqZoR+G6LkppgiBEOzYvLstStHLAgKMdPM/KfO2JE4w2uI6HjZuAdrtDs2nzycryPzva/9jr5/3Z9PdZQggWFrqkWZ+0GJLHIBXsn95kvv1NkvQ2eZ5iys8lt0WRE/eOMXk6y3Gy1/pJ/VraYY6NP5EJSgaYoqCQBVmSUhYGxxUgSihtgZykEdPolNXF5xmMDzg8vU8hUhA5YJUDwlgfLWhOh5a+57khZZnZyRKSUlgJMaUCoUCAKSSYz/10BjCz/pIw9oU/gZ8IKTGOwp3r2qn3LEz4CQredXxAMpmOCb2mxccbm+copYJS26JNlHhuhbBSZ7BzSLO6NLPoGp5kbCmlaJw/x2FQoUwTBFMQKaindRxIUGFAdW0NM/Ov/SzWk2sXTUfc+eR93NoCR0endOc6FIWV5lcqFdtEdh18z2a0SinIiwKpBG9+6x267RaLiwukecpct40RhuWVJYIgIEliTFHSaXcYjUYIBFmWIZVkcWGBssw5OjxgYW6Oq5evsL+3S//khGk0Jc9ybty4xe7+EVprFpbm+NobX+bq1cs0m02iyKqC6vWaBdkISwqtNlsc7W5x5fqPfv8H24+oN9v2oysNges9bfZHUUStXuPZZ69iSvj223+BEIK9g0OEEgxHY3zf5+ToCEzJL3zlNQ6PjxkMx3S7cyjtoJQiS6yPPvB9ms2m5SSkCZVqyPLKIkWR0p1v0zvuIaXi3t0HnJ4OaDSq5DMVThD4BEGA486sG5UKWV7guR5hJaR30qPbbnPn4/eYX1knqNT5EbXUT66YerKEEGgtmWsG+NOEk1GK0g5tP8BTilBpgsmI25MhkVJU2yv0Gl32+ivsRye8mG6h2ceUIbnQjFMohCIvBUd7NxH+HIOyw8nOCcdJSS+qMfTqmM4l6iurLCyu0O5YQ79TqVJ1fXpKMqc9HN+nNGCkwtEOxnNoaZdKWLUXw3GY8wN6eUo3rKClphAChUC5LlNjCIS0uuEC60GRmqjMGRdTe/gXCoVAJiljJXGyAmkM06JkmlnSnqOU7ToWkGcl0yQmKTLiOKaIU8hSlj2fjeV5Xj6zzIWFeZphgFbyL13nn/dVlDlHp4ekWYrneaRphhExhC5+GDKNh8RZDlIixCwtXkmiOMVx7A0pTVIKBHlaouQxkpDhcIJQgiRNrA9BKYpSkqclUKLSnKIsKYqcLOmxLbYYjQcc7u9b/GuWEk9iTJaiHU08mdKbRASOpr9/bGVtUcojp0Z59z7O3jakKd7VF6lVqoRv/yeawwkbymrJD3J4r9AsOgXXU0PR65MXkI3GHDsNxm++R350wn69QnT+GW7lJUqVOMttgm6TykKHUkv80EdpDy/wSOPUottnAa5oQSUomLYzRtGUJEpIUysv8z2f1IgZZUlgHDClZDpNERIc5WFwccMKrW4XjGFxxcFgmE4muDM4Qp7lZHmBq7Ul8IRNVpef4f7mx5ycHhBHkfUneSV/TW/1J7x3CpSWKK1QygYyf/zZ29zafo+V+bOAQc8Q0Lm08lo98zyVZcne/gNubr3Lavc8cTLFdXzOzG0wmU5AFBD4pFnEu3e/RaexzK3t97iz+Qlfv/wbyNmk/YeR1k/WcDggnowojEA5DoHvsbC4SCUMKMYxruujHM1pv8/B0SHNdot2d55Wu0WtUsHRZ2YER3CVxJFQCklcKg6OT7nx6ad8+IOPuPfgDqcnxxZV7nv4xuHa1Ys02x0KI2ygIIIsi5lOTkkz660zxuAoTaNWw2BwtbYofuyBRGv9lFboei5FWZJnBUVZkmWaahiS5zn94YTeOKHIC1584UWG05xhP2f/eML6SomUAs/1CIIApTUVGcwOUVCaktzzKIoCz/VxpINS9vd7XvCUSPdPbRljWFxaYu3sWR4/3MTRCu375MUPScTTlLzM7WFVKAR2QmxMivA8gKdZVY7j2Ew5Y++16mmgpg19FdiuPoU9lNrJlKXRzc/PPS3kf9JL/BQhRz/NJaWkUq1RlMUTKCIAaRZRzJDmPJk2mhKJlbyVZUlZClu0lOXn23/272dsHyjBlBnS2GmNcu33uSzttKaYURjLwsq6fbdClk8pTGqDfoWFFBjs1EiUCik1UriYMkdQ4vs2DsT69J68PoN0PVSnjdjcRJYuZuZffgp2EHbmZQmjzuy5q1H1OrWzazM/sd1/pSmRUhIGdWrVOY5Pt7i49jLN6gpHoxGWtFfOJlwKpT3WFl7FlIb+5JSrG1+3hdpMhv4kAqB9fgP/zJolABtbsJZlCsZaJRCg55bwFxcpioLJdAR8sREef9Mqy5zbH75Flgv6Rz18P+SDDz7mypWLnPZt1luz2eCXf/nrvPvuB7z/wYdIIXjjjde5+ekdJpOI094peZHzW//tv6J/esLOzh5znTpKK6LEZhJ6rgv1uvWBY2jWAmqBZjIeceH1l3n/+x/x2e13OT09oShKnnvuCsPhiGa7ydmzq/i+j+/7jIYTC7kqjY31kYKzZ89w/8Fj9o9OOLO2zOLyGY53H1CWxd8IEDJlyfDkmPmVDQpTcnB4AqbkwvlzKCmshWD2O0bDCc9evUKapkTTiNLkJElKvVHjO997zwK2Wo9ZObPMG195jYODA8KwglSKckYqrTcaOK5LXlpvd+g7eJ0Gx0eHLC0t8Py1K/zuv/l/2Xy4heu5NFs1Xrp+jXfeeZcS+NKr13n11etUKiHDwZD+aZ88z/n4kztcvHiRw+MeVUfx6fff5vob3wTk33hv+0KQSk98VPWKh+cojgcJcSoIHU3uupSxYFzkpFFK4mRUqxWc+TOU4gwPx0v4w4TD3gMKPPqFYGc04ODEsH8aMSpiJkET034Bf3WR1tIy860ulWYLb5bz1KnV8YUkEXbcV5WChnJIXBftaCQKDXiuSy2skACFMajSkBlD1QuIygJfytmdBGRpMHkGUhEawXGa0I8jRnlJp9HAQyKkJs9y8rJgmiYIpRFFQSHBM4I4iojyjEII0ixDG9DG5tZoU/BMtcqFlUWeXV1mrdOiGgQoKf7Kdf2Hs4QQBI5PvyiIY9sFj+MEzJjBqE+c5ozHY+sh0PqpDlogGQ5GiFKSpwkSGMcZw0eHbJcPOOptQxGTRRFSaQwQVisIV8/kLYUloo2nJMd9PhpmVLtzjB5+intySj6eQJwhkhRfSco4Rs2kCa0kI5CGytoS3d/6bcY3bqAf7yN8Rf3SZdyN8ww+/h5eMrEyCAUjAVFh7J4yIPTMpNvusPDc82SHD5ncfkgex4ivbRBv3mXyZ28z1IoTRxMtNEnDKroS4LSqJMYGugbVKrpWQ811CCseOhdkt44YygnSF4wHI4SWmCTB5AajFF7oI12XwtipnVKSit/AL2ocnDxCuRDHEX7gk2Y5pjSMGWOwIZNSWOS8KQp0ETLqjxn2R1BA4FfIi5x2c4F244v1vDQbLQzWE4Ip2Tq8z+HwAc+sXOXPPvlDXjzzFS6tX2ehtUoQ+Ehlu3qOUkTJlPfufouzCxvc2vmYk/4Rr2z8c1zHoyxKDvZtrs80GlEmDt3uOs8thByd7FoP1qyLZjHIn988y7Lk9PQEoSRSFEyiKVk8pdWocu7sMrfv7aKVtrr06ZQ7D+5xMpqwfXDC9esvc/HiPLgBhbQAgMSU1k9kDKPJhI8+3eSDDz7m6HCfKIqJ4wQtwPM91pa7PP/SS0RxQppmKGkIKlWUDplOpwyHA8KwihCCMAyoVatPPRtgi0M5gxXYUGf7HrMst9MMx5lhu7OZLFJQ9X1+8asv85u/+gZ3H2zz7fduM00i4sgGT+eF9T64M+AGwkoGiyyjKI0lbQqJF5SAjS9Q2hZ0X/T6Iu6VP27h8WQ/vfDSdR4/fAQzwqvr+WSpjSiQagZBmcH3ngS/GrBTRAOlMWghmKmhSOKY4aBPtVa1oJ9ZBpUQEpQ94MgZGt8gqFYqtNutp6/pJ7n+sRZS9praHK8SW5+qGVzPkR6YEq0CpFRPPawoEFLiNpqzSYkttCSzAsr+t3YiNPuRQmIEFNqhurKCEIKymP05BkOJlArXCUjSCY1qG2E8ynKMIQVTUGIJglIEaCNo11eYxmOSNKMadqyHDtAoXM/HlCWFUtQvXGD6yQ0oHDBVEBGiLJCyxDyZeAkPIR2E8hBuSPXac1QX5mcTqZm6ZBYQ7Wqfs4vX+eTOf+Lsygu89ux/wzsf/w7D8WM7G9MaR3msL73Ccxvf4Pbm+9TDLvPtc0ilkUJRlnb/KyUIWi2WvvFLPNzbpRwYwAERP33fQldov/Y1vGaL4WhIHP94geY/zuqfHHDz/XdZfuYVth5skecD5hfmCYKAOIrZ3tmjVq9RqQZsnD/L619+hYf3H9I7PmLr8RZZnrN2dpXlpXneees77B8cEoYBWZ5TzoKhcyOZTGMcz8GRBZNhxngyYTgcc9rr0zs55sLZVe7dvc9oPKZSrRInU0LP5eHdh1RqFZ597lnOnl2jXq+xMNdFYkjSlCRLUVKysNCl3x+SZTl+pcbxwS55lv61xZQxhixLGBzvs37pBfIsw3E17WYb13XJi4IkiQnCkG63xQsvXqPfH/Lo8RabDx8wHIxoNWsk8cRCd8ZjfM9lY22FWzdvsrt7QLfbplavEAQBZW4osozBNKJS8Tk+2CLPczzPZ2/3gJs3P2NxcYHFhS6lMWw93ubx4y0WOk3m5jqcv3iOCxc2qFYrFEXJ9s4eSkrCMGRubp6d3QO0I+mcXeb2h99j/fLzdOZW/8bP/At7qj25oXquZqmjGE5S+lFOVJZsZgna9yiV9RAdHx3hhCHtRh2/uc7olXnU4IDx0QGPRlV+MGiSaBDnazTnFlnvdNHVKnOVOrmjqQoHXNe+mbLE9UOMdmkrjas1C46LKAqSImcxrDHKcyraocD6QJIyR2tFZiwuWynbYc2M3biOVCRpSlwWmDIiE4JRmuApTS+PiE97dGsNkiRGCkkURQSuRz9LydOMrCxwjCDLc7I0IYkiUlOyUUtLOp0AACAASURBVK1ybXGBqyuLrHdatGZyIcE/vMLpr1uOdnn2wgvsbm0zjccIZRHmkU64Mbba2P5JjzxNEAWUUczo6JhsOEbGKelgRHTcw0sS5DQmMCXOyhr11TWGf/rHECdkCEohmAqB1AqkIDMGIwVOllNLMtory5z97f+Ro7fegTv3LJFRfM45e9ohnP1oCQGK9Y3zbC0sEMmbkJdkpz1cLlppZg6lBJlBnkMINISxUoiZ9EBUawTNJuM8J3BAuILuxQuMdUH03bco8oIkLijGB0TmACPA0ZCUUMzkH0XoYL7xTbLdRxQf3+KR0OTNAOU6lFGMchzKLGc6TZFaglboWpVs7QyyEuIf7XIwLrjnB6h2iHFdkjwlbDVtLooQFHmB4zkQVEiCCnJ3GzFJ/3/23izIsuO88/tl5lnvfmvfq7t6AdDdQGMlQBIgQYEiRzS1OixN2OGwHR5H2M9+sMfvDkfYj37yqyfGExppQh6HVo6kEcWdIBZiR6P37qquvequZ81MP+Sp6gYBSJQEgAvwRVTUfu85efKczO/7/gt7Xszbno+/0MREIcGyU7ucXpsn/CkImf+UUMpzyZQQ3Lx5k1cvvcTWYY+T00t4UrK+f5VTSw9Sj2rEsfNy6/X6DAdD+sMDtrcPObO4zEJ0hjAK3GZACianp6iPQ4osR6k2nzn7HL4XMN1aYm3hQazJjxMNePd96PhJB4yHfYwuiWt1MAWe7/H4oxfZ2DpkPM5dBVcXpOOE/uEeG0IQeD6e77N84hSNZhctPAyGEkMyHnPp7Td45ZWX2N/bYTQakqUpRZYjfcV0p8XXv/ZVZheWSJMxURxTFiVZlpElY+SEYDweHR9nu9Ug8D0ODvuMRgnmqAosBFK4ApEVR95s8njj7QcBdev6WA+sKZ66eI7z959iaXGWz39W82tf2ePmrTvc2dx0xtdFSVlqhqMxcS0iCt2cKLRhPE4QWFqNOnEUEvg+rUaNublpZqYmPtK581HF3y8J/HfHUadzbnGeheUF7txax1eR69pnCUXmYDryCGZlXbJjxBG0ynUShHCCRUpIPM8naIdkRYYQEuU5FdDS6HugWgYlg6pzrZianiIIguPj+TjG55chtNb0er3Kr65aNqygWVtklBxQjybxveDu7wCEoLGyylathi1TsKbixlUhj/8MRIiVEUYK1ESX9tqJqmAn0BiH4EDhexHN+hQ7+7dYnDnN7MRJbu8MMFZhtOvUWAAV0aqtsjh9Pxs77xD5XVq1GcBZiiihHDROKnwTMP3Qw+w9/yOy69cR1qFFBFlFgipBuPe3UmG8GH9+haUvfhE/it9lzSCEdAI/UnBq+XFubLzC9378Bzxx/tf5taf+R0bDnWpOS8IgplHrcuXmK2wd3uLpi79DLWqipDruzh4lnEJIlp56Ej1O2fzrv6LY3XFrZi0AKemcf5D5Z7+ECCKUSt4F1/644/pbrxI2Jjg46DM3O8P1G+skoxHXr91AKcmFC+fQ2tAfDvCk4PwDZ5nqNLnyzmXGyQhhQJiSQX/A5Ws3aNRixuMxZVkQRQFSCWpxnbLQeFLTG6UEYcTG+h0ctHLMq6/tcPnyVVaWZjBGMxiM8YQiiH06UxOsLC2wurLI2fvOEvg+AsfTr9drjAauS6MCH6sLRqMh7Uo8KRkNCD+AMz0e9ihLTVxv0h+NsLrAYtnd2aXTbtPtdkjTFAmcOrFIls8SBoIoEFy/sU42HmOBvCiYmOiyvDjLd7/7A/JcU4tD9vYF+wf7zM1Nk2UZQRBRFoYiKxmPR2htSZJtDg965GXJxuY2p9ZWoCwo8pRSCASGzzxxkdn5OaSwDPtD6vUaC/OzvPLKa4ArzKZ5ztriMr3eCL8xxdXXX2by2Z9BMnUUrkXr5NOjUDE8KFAWap6PUArp+ySjEXe2tujv7ZFPTRM0G9QmVjCNWU7PneLUF36DZDhwm1Lp0c9zCmuZVT77GCLpUViDpzy8wKfth4TKpwQya4g9n22rmYjqKOURIDDSGcz1yxJPCMaFOy5rLfloTCwViTUcmoLJMAYp8KtJWgQepiwppEfbD9FlyeFwSFI6NbW0LLAGwqJE65LReEjWHyDznMVWg8dW5vnMmdOsTk0eez8djdUvUwgEqzMnyb93iR//5X8giEL8wKfeqHGlMMx+5knGL/yQZP0OnjH4aYbMClrGEFsIAR+IcRPV9wWn/ut/QTQ9w5t/+sfIQlMcYc85XpeOEBNoIADCZouzD16gUIJUgOIu0shYKHA/k9IlMcaA7SUcDAakYZ08AE9Zkp1dBht3KIUisC6ZEhrGBuoIQgFpdTyeBWRIEAQU45S8AOn7mDBGCeWqjRpi6Y41BjzPJVAoKPMq4fMl7ac+z/jlkNGPXkGaEpOkVHstRxAWrkLqEPMgd/vUV07R+PyX2fo//lf0oXtAJbi/kQJyexf+a4FQQLQ0TfN3/xvG114ke+VNBJABJpCkUcjD/9v/zgO/9Z/S6U4cm8R+VCGlRBvY3dvHUz5nlh5idfY+amGLB88+hrESzwurFiDosiRLMrQ2NOsdvvDQ14iDGqcWzoGQ7O3t8YPvfBtdpJxcO0G9HlXCEaK6R8fsbm9x585tOp/tvgfeB46UOhoOnDeZyUiSFF8pimSf+04t8djD9/ODF16nKNxGNkvG+J5gIOHGtRxrUoo8ZeXkGerNNsYaBr1Dbly7wosvPM/21gbD0YAsGZGlCVjN7Mwkv/2bX+XU2kkODw5dpVYXWKupt1p4fgutJcNB71j2+qg7VavFx0lPmmWuQFSUJKnzyDrqXJgSamHARKdFLQoIgoAoDAjD4Fhcw1OKlaV5lhcdhCbPC/I8J8ty8qIkjKIKJnK306HLksD38H0fz/MIAv8jnzc/q7h3rvxdCcrRNbr42KPcvHqDMHBw1TiqocsBCIXRBiPtEWIMjEVJDykFhSncGEpne+D4Uz5RVMNa5zOnqs6UNk79Ucq7G90wipiamvx7j/Mfe/6/bGvYUVgLo9GI1197jXo0w3i8gxCWOJhifvIsd/bf5tTSk9V+RzlhHylBSNrLS4RLy6RvDR3k1oAUzpDeNasEKB+rAqxS2DBi7vEnqU9OuPFUCisqXKEApXxW5i7ww1f/mIP+LufXniMrxuwPb4GsYZ1MHp3GMg+dfo6izNnYucpDp79IHDVQqtp74XhPWFCeor24wMpvfJ1r//bfUexsIzOJEAHGlsdrhZIhIozxFldY/e3fpru2huf5eJ665/hUpTCJexY/9p/zg1f+kO/++A+ox1PUwjpZMa6UBH3yMiUIa3zu4m+xOHPmbmJ25MdRvblSijCucforv8rcoxcZ7+4ifY+w1cIIgVeLQUmSJCUI45/ZXMzShGuX3kJGXb75N9/i6Wc+x9RkmzAMmZ2dweiS61evEddrbNzZBCDPM6IoYmZ+lvmZaRDQ6w+4cuU6xmiyJGZqcgKpBLdu3iYIfBrNOmlWoKRgNEwotaY72SbPcvrDEaYs2d3dcygoJfB9QaMWce6+00xMTjouMnCwuUW91eT7P3gBC5x74H6G4xFxXGPU6+MHIQf7PbqdDsiAve0N2hMz7zu+e1sbGOEjpOLwoI/n+YyGY5SU3Fq/zf7BHm+8eQlpLZ/97BMM+gMipTi9doITiwsc7O/zxtvvEHqSyFfs7u5yZ2uPTrtNYUr8wCeOA95+6zJSSprNGtpAFHj0+wOKomRmboaiyNjfPyQZJ7zUP2Rqqsvc3DTWGqbnZwjDgN2tbXoHhwgkCwuzZOOUldVlAj9ge3uHuJaRjkd862+/wzNPP8HNy5d4+HNubr1ffCzOiUeDHgUe90+1+E1p+Y87e7xTFkyHNfB8IgNv3LrBSy+/xOr0DCsrq7RbbRIlWJpZJO9kyOEAyhI9HrIgfepewChPnYIX4CEIfJ8gCEmFobCCGPfgmFENl1Ubh80SUlXu4QWFlIiyPFZcGuU5iS6ZrrcYZyV5MSZQrpJcFCXK98BAniWUAppSMchS8qKgyAsSXZKUBrKMlu9xsdXg/NoKD64ssTjZ/YUQj/iwQkrJal6gt3YBlxx5QPP+szzy9Bd56xt/wWj3EMXdyXgsDlR99qqfWSEohWB80KO4x5DvWHGoev5aQB0lGAJUMmbv2g2ymRmKS++4yod1xFojICnvJmJaQSEFRqdcfeEl+pkhC2KwoPcOyW7cIPOa1DtTSAnGWDZ6Y8YaRs2IGyajicEHRLPN6PpNyt1dJy3rxQy0YbSxgTEgPccZNtZ1w3Tl5O557mcCkJ6kHdfQnQlSJfExLuGTd7H2noRSu8QRHPSwPjtJ6+RJdjtt/FghBiMaQ1NV+FyiiQFPQWnc+QdFxunHH+HKay8wePVNfFtdg9ygy4T6rZu0Gi28j8FwNRmPkX5AvVHHlD7NRq0yHhXOW8vCYDDi+tXL6Lyg2YyZ6DTpyBZF6cwNpZRYYP+gx+bGOrduXucbf/5nLCwt0e10qDfqeJ7HYDCgd7hPnmU89MjDPPfcl99zX9pKXTNLx4xHQ5SEZrOFsCUFGVGtwZef+wLK93jh5Tfo91O0LtC6oCwyimzM3tYtXn8ppX+wxeTsIkVRsnVnnfWbN9nd3iZNRpTZCFumBJ7g/MWz/M7vfJ3FpVWy0SH1eozFFYGMcXDNNNknjOok4xFa6+Pk5+j4vUpOO4rCf9D4f9Bz6Yi/4Psetdr7Lyo/7Wv9ssb7zZ2f/H5peYmFpQW272xR9+qEUezmV566a2g0CMcbKbKCIAoqdTSD0SVHd3tRlhSFxmhdcXYMxnDX70cqPD/A4bAUk5OT1CpPsg8rmfqkrGWDfp/ewSE1b4oLy19HeJZOc5ZhcoBSNeamT1YQYUcwspVYld9qs/DFL3F9awvdO8RoD0yBoKySBYXwGuB52CCkeeER1p59liCMHHROKIwwCOGul/B95qfOsLpwP69f+Q7nTn6Ozz70XzAc7WFMgRQeQipiv0lvtMdrl7/L0sw5FmbOIpSH9L3jZAclUEiMBeV5LDzyOFGzxZ1vfYfBzeuUSYpfr+PFMWWWomp1OmtrTD76KO3FJaIovitIIeTx11Sqfz6C6c48v/rkf8vWwXV2D52aXCOeQAhFqUtqtSZTnSUatQ6eclxed6J3tdOOiltHUOXW3Dyt2flqkaTiSGunjFkaorhGnhcf+xwB2N++xWA4RtGgM9llNBjSnZrihRdeZmlpAU/Ca6+9hu97lNpgjK6g0xlREDAz0XbiUkIy2Wlw2O/TajaYnppECsGJ1QV2d3fY3LjtrFqyjFBJ6o0aDR/OXnyMrDC8c/kacS3kzNoKpiy5cfMWk90O+7t7rN9ep9lqkacpiwtzzM0v0B8MODzs0e/1+cKzTzMeZ1y9vs7qyhKHvT55njM9O8/u5jpr9z/8PmduOdi5w8LiMlmeuUKoF3D52i3Onj7BxESXb3/r2xwc9um22+xv77C7tcntzS2CMKbf7xGFEbNTkzz5+EOcXF1FSMU7126SpDmnTq4S+5JLb71G6rmEcXOwQxhEHGhNd6LL/PwsnpCsnVig0YjpDwa0mk3iKHQiL0Jy8/I13s7eJgwjosgVDC+99QbGGO5/4Bylhlu3b/PYY4+wv7dLu9tmNM4Qacr2nRssnbj/fa/7x2pDL4TAU5IL012m45Dv7x7wen/Ivi1pN5ssLSwgypLv/+B7/O03/oSZziR+LWbxgQucfPgRGtrQ8gKSICaUitRaIs+nrnwy68xEXRtPESmPhnXymJ6x5FhEJQdcWk1iIdHOP8dXHqrU7OuCpucTeD7baUJU+TtlukRYp+QVWBgWJaSO06CkZK/IGY/HJFmKn+bMtFtcXJjjkeUFzsxN06nXfm68nz7OEEIgtEZmGVIIQmuPOyNpVnLljUv0gZFwHRODS7aUgMwCUlIKQSkFpQTle7z8V3+Lv7pK0eqgej18bQkwRMLia0tYKQ+VVN0XCXZ4yI1XX2Wr1iaLIoyQ+FKSSMXI8xgHEdoPKX2fstWBWoRodvCSlJm10xwurlAiWF2YZ21pgdcfusgYB8VJ84y3vvk3bFy6RPPzT2N6B4S9Q5plTiMrCV/4Ec2iZCIO8WcW6ff75LdvUpO4CmU1Hh6uO4aFLK+SRw1Bbtjd22O8d0ChDcoHk0NxD+Ze6wpWWE0rbSHqTlFsH1LGTdTOHmpsEJ6DJB7BG0XViZNUsJRai2B21hUaqqT0qOPnWei99ho6L7DhP2xj/o+JGzev851vfYfZmWnm5ueo1etEcUye5QxHQ3Z29lhf36BRjymyjD/4N/8PjUYD3/MZJ2NXGBEwOTVFVKuzsrzE//S//EtefOFFrly5yu7ODqPhECUEzUad06dOce7CeS5cuECj0QTey/84+ioMQ4RJydMhWoMUIUlRUo4OeObJBzmxusCPXnqLK9duE3gQh5JapIhCiaJk1NshigLyUmPKMXEINa8glQUykCzNzPHEYxd5+OJDKKUYjUaUpcQatzmQwoItUFIS1JqUxgnqfFDX56N53gg+IY+xf3L8ZNfKWotSikeffIL/9/f/HVEcEQQ+YRxTaicdba2pBA4ExjpD3qIokEK6TStOtbIoimN+VVGWBNpihXaKpEoeV/athdAPmZ528tKfQvz+4bG7u4/v1cmKGwx3d4miOgeDbYSARx/4Kr4KwTrpbinchycdbH/u4qNYY1j/678i296ConSqotU9a1WI12oz8fDDrP3ql6l1J/B8d08LJTHCKaNZYxASwrDOhdPPodR3eP3adwm9mNCrO7VaXTgxkyLFIlhbfpAzK48R+LXKe+/Im8wiSoPwfPzAAwRGGWbuP8fU6TNkoxF5miI8D5RyRUvfd7xz5eNXyqgCVzQ9UvGzVSJ/xJ2XUhFFDZZnz7M0/UAFuXbcXFfcc7BDKcQxnNUcqVq+J4zjQ2vH95VKoqSP7ykEkBYlAotS8l3Q548zLr3yQ8J6m0GScvb0KXa2tym0Ex979fU3SZMBnXYTzw+4dfs6WZYxMdFGeZJ2p4Wz1ymYmZrA6pwyG+PZkjiOKHRJs9khPneCJMuQUhLWGszMLTAxO8/i8kkmp2exVtDr9RwPGsOPvv037Ny8xP5Oxub2AVmRsbCwUM0XzfXb60gvYHKi6/i+b19iNM5RyufNN97mvvtPk+cFfhhxuL3+Hj4xOF+7g+11VBCTpRmep3j9jbdotpq89eZbNJsxeV4w0e1CWfL9H/4IIQTbu7sEQcCdO3cI/JCZqRaRMpxYXeKJp7/kiutK0W63EcD+3jYbN6+yu7XO7uYm49EArCEOA8ajYVXslMy1FCXz+FEd6fvs7h44sbJSU/R6aFNwe32XMPA5cfIEWZHzgx8+TxDWqddjdra2GI+GnDl9iizNaNY7XPrx8z8fyRRUGxRgrlHja3HI2n6Pv97a4dBYFrqTRFaQGc3GzZv0dnYIgOs3r3PuxBphu0NuoRtG9NMMX0DHDyitezBgnKLOYZ4yIWIKDBYYF6VTlvI8El1wkGc0PI/MWCcyoQtKQAmJKUpKBJFQJEnqCKVa08vGDPMUX0rM0GCM5XDYZzwYoNKME5MdvrJ2gifWVlmbmaIR3ZWD/CQsNO8X1mlps/Df/Q/84fYhxeE+Ns/xggBRb+Hf2mTyyS9y59ZtEuWTW4PyfGq+jzYG0WoiwhpaSQhDvDAmrtc4OTvJ7ak5ssEQnSckhz3seIyXJNTLHKELBlZgPZ+gVqOzuMj9Z86y0Z6kOH0/46zED0OU7yM9n3q75do5SjLMCiamJ6hFEedXllib7PC9a7cpgTOTHeY6TYZXbpFqEBi0UNy4cZM7GxssPPcc3ckpyiRDFiVnOxGvvvYmL6+cJLaGxVad0cYdktoEevU0djyilmU084zJMqdhLX6lCmUtCAvt6TlUvcX2W68702HtumfCFT/JoZIgdZ+VcHDIje0dVPs2+c0biFGOFM6Tw9oqeZMuIRNUnTFAI7j+4hv0bt3C4OCPR13CEqgrib2Hi/FRxsWLF8nSlFde/jFvv/02RVlSq9Wp1xvU6jGLiwv8J1//Z5xaW6vIqiN6vR7j8bjyGfMIg4But+sUf3zHc/jqP/sqWhuKIj/2IXHiC/57Fod7QwhBo9lkbm6Ba1cOMCiiuIbFkKcjpClR0mLSIatzXe7/va9z5dotLl2+ysHBgDxL2NlOODw8xN/cpHb7tusujQekWYbRmhMrc5x74Az333eWZrPNsH9AkY/w/Rjfk1gChBRgnRFuliZYYWh1Z1g+cea4K/Vp/PzGsZiJtSytLDO3NM/e1i5e0CYMI/IsxRoHkTTWIK1wYgZSuNWsUkwEeyyjLqTE98PKjoOqE1VUCn8eCIGxlna7TbPhlGs/zK7UJ2F9s9Zye/02cb3JmdaTFHqEJkV5IbMTJ2g3pvCkg85JnPectAJhXTLhBRErn/k8M2cfoL+5gU0yVC1Gej4mzVBhSGN6mtb8PF4Q4PsuUXE8qargJZzyJ9YghaIWd7h49lc5sfAwh4NNyqIkCOooocjzFE/5tJtT1GodvHuKLS7hcQmQqhSCjRTI0IeixBQgg4CaHxJXTGJj7LsScAflwyVN8v0LxT+phqqUBHVXdl0ohxxwxQHudrXgrmCKtdXe7u7rO5irREp3HLIS6TqSQpfSJWP6I5D8/2ni0muvMbP6IJOzDW7evM2rb7zFfafXSJMxtiyohSGDXh8hBIsLs8zNTTHdaSJtSZqMCH0Hl/Y8j6gxwcKJM8wtn2Ryeh7l+XhB4NAh4mh/yXv4YUIIwnvQCF/+jd9hYmaC7/3lH6NsxKisc2t9ndnZGZCKra0tlAyImw2SZExx+SpRvY0XBExMtCmLEiEl3elZrrz6fce3Dt5dVDVas7+zydoDTzqvqryk025y0O9T5hkbd26TpjmNWoNxf4C2BbOzs04c4vY6C/NT1FXOzHTMU7/yNR7/3K8QRu9FP8wvrjC/uAIczbHqOltbwdpzdJGzt7PJnVvX2Lx+iWTYZ6beRUqPLC+IzixghM/u4ZDNrV3293axFqIgQJcZ6dhyuH/ApatXefLJxzhxYoUsTbj81kv8ym++/3X/2JOpoxBCECjFg9MTzNVjvr29z5ujhLLV4vTJU5xZOYEpNYfDAbe3Nnj72hUeeuwJlJTkeY4vJaU17OQZnnA3qEA4w1tTMBISaQ0+knGRc5BlhIFPU/p0lE+SpIRKoYXz2olbLXSaMEqdZ43xPZS2lMagjSYdJ/SylDxJyPYP8IXloYUFPvvYwzy6tsriRJfIv5eE+cu/wPxUIQSjySnsb/wONc8HY52vU1zjgVOrXJzq8Gc/foPEukWi0CV+EDrikhREYcw4zam36mhjWZnq8szKPH/26lv0ixKhJIN+H2WhyAsC31Xym8ZSakutFnFxbZXnzp9i/Pyr7BclZV6SG00UBGAscRQxylKEUIgsQ9Vr+FGIDENUGGL9wCncVM/0QlukH5DkGYEv0cYQ1hu0p2ZotDv4kx7dOOahhS5MzRDvDVBYnj61TG/Q5/nLNxn0Bwz6h+wORuymCW/u71GXEpOkiLJAGAumJKrXOLN+h+3GJJy5j8ALGFgQnkceBIylM6etWYvNM2Kl6LQ7dCYXOHzlFdLONF7TkCUJtbKgJSG3ltBapBRI4Yx94zDATM2Tvvgi6WGPsFVHW0tpLLUw4tTaGR79F/89Igw+lmSqVot59kvP8swzz5CkSWUwqwjC4Bi65qaXu8+63c6xb867p99770PPU3jeTwdRuzfCIODBi4/jez63b75DmY/IixzlhQg0gT+LtQW6yCnTMatzHVYXHkf6EdrAcJSgrUCXBiucyarv+9TrdepxROBLhPIpS8NonIDy3QZN+c5Y2mh0noH08PyQWr1LozXJ8uoak5Mfrbrip/HhhrUW5Xk88dST/NG/+bfU6jFRFBOEoZvrnu+UYK12yZS1xPXa8YY4CJ0XSi2uozwPY4zzOPN9fN+Zy2dZhqcUnufMM+fn547l0D8MFb9P0hpnjGFra+vYI8jzZvD8AM8Pqm6h66gc2w9UNg1CSGTFIRLWUpucpjE9i1Ku4+SKy9atPZXkvfRcYY8qUT1OPir+OVSvJ6mMuFeYnljGHBXijOtMIhwax6s8L4Xg2BbBESMkVqrjapytZMiVkhhrndy2kkipsGgn9V7NnaMkR0qvKkLJ4061mxfi+G+11sdz5YgGdTSPXYdDHCdER/xxUwmtOEaZIzpb7iZmUqkKyuo28dVbVh0ydS/V6mOP6Zk5Gu0m/V6fPBtz7uwp+oMes5MNPCUQVhOoLr60TE5NMjU1TXdmns7kDEFco9mZwA8ivCCq+GPyH7WvvPdvwyjmyS9+lXMXn+DFb3+DN1/8ARONgJKQzc07zM7MkuYlB4eHFNowOzdLFAb4fsiVy5cJzz9AWRSgfPqH++RZ4vZp90SepvT29lB+QFEWpEnCtSvXWF1dIlXge1NcuXKNIivpdlrEgcfWnTtMdpvMdHxm2hEPPv45Hn36qzS7E+7K/z3n635/N5FUnu8UKq2l2Zlk9cw5jPk1dFlQZCm6zOkd7JMlQ3q7WxzubrE4UWNvf5+81KQawEMbS5L2Of/AGbJkzGg0oNFsMDU194HH8jNLpuBul2qmFvOVhRn8zR1eNCWTjSZWCozW5BIawwY76+vs7e+xPL+AyHL6ZYmsOkhlnlMKKDEYnHxsTRtCXbInBaYsUMCtwwOaSrHc6lIa113yfA+rDdlozMiUBHmOKTVWSQqtyYcJaTLGJGMW2y3WFmZ54rOPc35lialW4xi+90laWH7aOMJl3xmMyFVAUIuJo4jBaIgOIiYnOkxMtRH1GkVhaNQb6GSMsc6nwwiB8Dy8ZkAprJNz9T1U5GGloJAOGoAfkmuN16pRmMLd5NogjYPhlb7PYa7JtKE/HCOUh+8HWM+jLJ10XmYgClzlLC1KrNZs7u3TErB/cEBvNCZI01k0AQAAIABJREFUE+dM3x8wyguCwEd7iqhWo9bpkiQZ1vYQQqKjhM0Arm/vszdOaEYRpRAk0sfUG9TrTepzCyjPSRmnlfqZrzxG4xFBGKGAZj3m2dOrfP+pz3J5fZukQpSHcUTL85j0AvqjAYFSlHnpTIobDT5zeoV31jd44fKXENYw7B+yV2qUre47oymsoSxKPCyTnS7nl2bZ2tnjztR/6TwihSEbJ7SiGidPnKT7xBOuTvkxJFPHnB/fo+k3/0H/81FGu93hoYefoNWZZP3WNQb9fXSeonUGx/4uBmONg2DmBT4Czw+ZmpwkqjXwlO/MBz3feVoZQ17mrhtRaAyu+mo1IBVS+lgMpfWQQYSQHu3OJHNzi8zOzVOv1z8xHYJfprDWsnLyBPOLCxzsHRBHEcrz8cPQGVD7Hn4Y0Gg1WV5aRAWhg1eFEVEUEoZR1cGQzrdQeqhKRe3Y30ibqqsA9Vr9+H3/qfFJKhpaa0nTjK3NXYIgxPcDRKXO6akjLydxzLlWvuf8AZWqrk3VaYGKulZ1iIxByHuSraOxvKeb85Pje29ydZSwHP9d1T0yOP7TkabgsY5D9b/HirPWYLQTn3B8PI29JwuRgX+8R/OrZEkbZ2hvtKk4eu7DdaBUlWS5czsyn34vrPTu90aXCGsdjFCKY0+re0afn5yu1mn8OySRdcVusMfiN0e8tSzL3ldI6KOOJ770a1x/+w1k3Secn2Trzm1mW10WV1eZnl9CBRETU9MEcZ243sTzQ2e4/RNxlEx+GCGEM2pud6f4wtd+lwc/80Wuvf48l19/ke3dkI2dASiPej0iCAJG/R6y3eawN+Cg18evCgTNzgQT3Ql0+V7Z+aLI6bQ7NDtdBkmC9CQHgx6N/YgwCBn3+8xMdymyHGudYNS5UzNMd+ucvvAoaxcepzs1XyXD/7TzPr5/EBUUVBFUCsSt7kz1VxatS8oiZzzsk6dj9ne20EXGzsYt7ty+SV7qStJe4QvDfV/62ge+5880mToKIQSNwOe5hRmEMfzRnTvM1JvUgxCKgl3PZ2885p3rV1ianSMrC8bDETUvIBWWUZailSKqHlyhkIg8p8RSGIspCqTn0wkifCEYZilFnpOVGt+T5HmJlyTosqSf5RR5ToRlPgg4NTvFQysPcnpuhtlOi8j3f2nV9z6SsKB8ZwI4yjVaFJRWIhEcDEdsBR55odHG0uv3kMojSTNsWeD5PmXqcMGB55GmKevCcLsW0hsMGJeuvS0FlIWmKFNajRhrLF4gyNIcIRQbWztc0Tn93T2ySm0hKzUg8P2QUZaSG0MvL/CsxeQlibQc7u+x2YjZ2j3EGMGPDna5Pt1la3MfhCQMQkajHteuXGKq2WXvW99HRT5lqdkPQ26YjL3CouoNhlbz3WtXGHk+A7+GqkUoqTASvMB3i5+FAosXRijfr+RhFb20IJc+qtlwGyIh8JUTUZFC0G26zXSeO9haHIWYWg01MUV3zalKdUpX3S50iS4Nge+Rl84GQJclnTjm7H0nEJs7mL0eCCe9PBqPCY0hGYzdpswcLdAf/yL1s46j841rNe67/xzLKyfY39thZ3uTne1NDvZ3SZIR6UiT5Rkc+b1Ig/IKBGOCcFh5LbkOm9aO66mqCqQ1lZuMcRsS5Xv4fkgURtQbbSanppidW2BiYtJxtz5Non5hw1qL7/t89tln+JM//CMMEAQ+QjpOVRAEhHFEVK+RZClekaN8RV4MGQ6cOXUQ+uRFjh+GBL6HLhMOdjY4PDzAGg8hJaURxPU2T3/+S4ThxIcuPPFJiF6vx/7+Lo1mw0HLlJOgl1LheepYyrvQJUp7BF5QcVNdYqvReMpZd8AHwyOloxkd84GcomOV4Nxz2Ywxx0nF8X5bgtUWo7UTrMB1fI4SqaP3pepgaUDKu/C9ow9ZwUJLrY8THCUkptSoipsklDpWClXK+Xka40zjjb7b9TSVT9rdg3dmq6XRlZ+hJS8ybFHihT5ho+66VhXPr/qX4/XGFQl09V7ScQuNQZuS9e0rFEXCwtQZLPzMYH4LJ87SnZpl2D8gS0Y84j9Drdmm0e6i3idpAu5e548wjpJapTymZheZnFng/Ge+xN7mTW698wbrN6+T5IYbd/a5cXuTWxsbPPrww9RrNWq1iKgWEUUxndllwvi90uhRrcbk/DJRFKGBWhxyZu0kUeDzo5deIg58TizPs3pyntC3rK6dZvn0OSYXVojixkdaoPmg11TKRymfMHKFptmlUwBoXTAaHDLq71PmOUEUU29NUm92PvA9fi6SKXAnW/M8vjA/Q15qLg0TcmMIPI9arU4mBXo0Jh2NOegPKPKcvTQl9gN8BGWaYnyf0HcqR8PxmLEShJ4PhcYYGOUZXaE4LEbYUiMQ9NKEQVnCKCE2JeeWF/jiw+e5sDTPbLtJHATHydPRcX4aP30IAdP1GJGkGARpmmJKjVYJr+7tMfQlB/s9xsai8xy0QedFJYpgKEtNGASYUuMFPqkQ6JdfZutwROY7SEzcaZEZg/AUhbGUaYLSliLPsWVJKQWb6YBRP6VQHuPhkHI8xlc+cVRjsLvj5k1RIozFF5JOvYm0hjNff5b46i75wYig2+HiU0/y8h9/m9HugCi2bOyOubK9w8PT91O/eUhpDAJLa3UGb7ZJc+eQnR++TpGkvJWnZAomzp1FT7YYHg6dOaGv0FLgRRE4MAWetuTjMXrY57ZS5O0Wpt2ibwWecjw+KwRWG7R1HiRGCDzfZywEL74ZspEXJLW6M/osSudXUmpXLfQUwjpYRV6W5Lrk7WGf9STlwFh8KfG9ECMsRZax/vZVeruHxLXoQzf6/EULB4VRNBoNGo0GS8ur5HnOeDSi3+/R7x0yHA7c59GQLMuQQhKEDhLkSsPiGMrixlPg+z5RXKNed0lzo9mk0WgQxTFRFDlTXaU+0kXnlyU+7LH5qLqxxhiWlpcJo4j9vV0azRpJMmQ86pMkQ/q9HZQekI0PuXZzj9CTNGoBN/cSkhymOzUilTLZreHJkDIvsGYfUeYMU4nXmCYOBKsXn+WLX/jyh3LMn8QEfnt7mzTNCKOQsiwIpIMXHcHbBA56JpQ6VqFVUlVdQjBl1XGu4HvGWqdCXEHknOHtPZnR0fDad3ej7u1EWeMSamN1BfEzCHMPFK4SrMD3sFY46DzGdZ+qxMd1h6oOmVAOEWKt63R6Hhgn+KCtE7/RZWW/ISAIgupY3KEeiRIchan+96ij5aCOoLWhLHKMgd1Ll7n93e8w3t1j/sknuPC1ryBEgKi4YkfnfJSUHn3vnp2uK1WWJa9f/hbffeVfcd+JZ5ntnqDIU4z+aL0QPyikFNSaHWrvs/H+Wd834if2srVGm9rpB1k6dYE8HXPnxmWuvvkinciwvT8i8gWNZgcJ+MrDmJL5E/fh+e8dW88PmV+7H6MLAqWcGuFklzIZsbbQZW6iyfkHz7N2/lHmV04TRLVjrteH2YX76eODRZSU8ml1pml1pt/9H3/HIf7cJFPgLm4rDPj6iSXe3j/kL7d3KZXHQqfL6sQk6f4BB3nGYDTE05YDU2KMIRYSX0CR52DACEvNSkIs+/kQP8kpjEZby64uEXlJPhozHo9YrtV46tQqnz17mnOL80w2G59I5b2PIo7GbikKkS/+mK07m8iKN+VJSW11gRcuXUGUiiRLkAJC6UORI5QPWOLqwe8JRb3eYPncKebnl0h+cJk8LxhlCfgeUhf4nk8gFIExKCERpSGOIoI45DP/2Ve4/oM32b26TlFGhFELXZR4JiCtSZTwCFuhqwpqQ1yvUW81OH/2PsTWiJ1kg2a9w/TUNJ12Gzk2hEHI0swCV7du0G60qFVmqtZaprsTzJ1eZTAx4Ma2QRSaUpcoTzK7vMbE2UXe+saPGBz0KMoSK0FXkAYBoC2edMj2JB1Sq+csPjlDf2uP7Us3CQPPSSKXpVsjhaAoM5Qf4gchmzqnbMacevw8669eYbB7gPIVvrGkee425VJSGE3oByhtectY6qeXmJ1scuvVtxEatBTMNDrYcUlv+4DZpbkPXQnsFzXuEqsVURQRRRETk5PHvz/mFtwzVj8NBvyDNqufPot++vgox+rDnPvWWjzPY+2+03z7m/+RxcWHWJqfYjw4pChy9u54HGzsc2sw5OrldaxfZ2quw87tLfqDjNq0IfUibDpB1Jwg0T4XP3OGvZf+gqLzBMsPPcjVF/49o+RJPM//0I//kxL9fg+MQeIEQcqyxJSaLC+JWy2iWh1rDdJIMJqiKCjLsupceUjfdzwpcbf/YKwFc49qnZIo6Yy1ZZVouWTJusZUxUF694ZYooQrwGlKBAZhLbosKfOiMv5OiZp1PKnQhUEogRSOR3X0erbqIN37zLI4NorWJRjNOBuxe3iH/miH6fYyywunXXEIJy7hFCgFVNBluDvXjDZOiXVnlyCO8aKQ9Zde4fq////g8AAbRzSmJjHGJVte1Z06iiOO1l3OlmF3f4vAjxgm+3z/td9nkK3Tac1j8Sg11OuNn9Ez8xdH6fTewlwY1zlx/0VWzpznsWd2uX75Dd54+XlG/R3e/vElGO+ysLLKQ5/9Ekp57xlbpTyWTp3j9R98k42b17n0zhWmpyZoNmp8/p//Hmv3XaDRnnSiOPx8r2f/mGP7uUqmoBKm8BQXZiaZqcf81cY2rxuD8n1uHOzxiBDkWc5IlzS8gKwoySX4UiGFdHKRwMBopLFIY0iSlP3RgCzPmQtCTnXbPHr2PI+uneDE7AzNOPoUuvcRRstTrA4s7TTElx4CQXtmgud+69d55U+/w/b1TfKiQFjwpMJgCJRfwVhCdFGgtSaqxTz6yEVOPHSS3vPXMblxiUjpEpUwCpBWUFpNkRf4ykMoSVCLWF5dZHx1k2R9HxnFICzaMyipqIWh4xZoJ6FnpcBkGUXh5DpTnTHOhpie4do7lylEQZKNKXSGF3jMdyZIsiFSUi0ollGesH77FmkvIcsThLZVtc06WIixNOOYsJROdMPzHCSi8uqw2uBJzy3KUYkf+zx58TxpP+HV/cqcSjjxC3m0Acct0EfnXZ9p8+QXP8dLY8nt7DphpVinKn6VFzh4irUWqRR5lnP6wQtMrs3z/EaCyUrGozG6VxDXIvJx4rhA3DUf/TRcvN9z49Px+eWJuwR6+66vP5TXlpKnnn6aV156gSRN6LRqHOxtMByP2Ns9oLCK3/2vfo9B+n/iTy6TbO9QqyVcyhUPzMJGbZZ//j//S9qNWYKoyWyzx7/e/h6BnmAm7vJ6OYHyascd5Xfzbv7h4/BJWyOttWzd2UIoSzoeokSD4uCAzW99h2K/x9wXvsDJp57CIiqI7pHinVclGc6/oqwgdEKK4/2GBrCGNB+jsdSCGmEYI/Q9vKIj6F+l4vie4zOO+2pMiTWaMi/YeustNl76MYP9fWbPX+DBr3wZG1SiFxUA8Yjjde9cOJojFos2JcYIjCnZP7zDi29+g9vbl0DA0xd/j7nyhLOV8e7yxpVS6GPFVydypI1TWTNlyfrLL9G/cZvZhx/i1p9/A3uwixSCxulTTJ457c5Oa6yUWCWOi4tHa2epS4e0sIad/Vvc2HgVKwp6g2u0m4vMT5zCGI2Sgm63+57reHScn8Z747g46Pm0p+Z4aGqWC48/w7C/z9b6DZT0mVtdo95of+AYtjoTXPz8l5hZvsqDTz3DzMIK9bZTk/xpBCV+kePnLpmCu8IUs/Uazy3MspXnzDdaeKdOE9UbxLUaRa/PwBgalUdULgy+VBSlwZY5SZEz7vWxacpEHPLcyRN8/swpLqwsMtNuEfj+ceHjl/kC/yzj6OGVDhPINVGlTiYQxFFIp93A8xRlXuB7iiDwj0m0nudjigJhSsIwcHLWWcZonHHn9hZaF6RJ6qBqSiKkIU1G+IHzY9FGY6WmLCzSeLz9yhvsDfexqqwgB5KsTJyRmyfQRmOEdT4cgcSvRSSix41rb2LJqM1IgthyuL9Bey6m2ZhxfBcpmJcdZmbbdNvdSh7CINsemR6DGRBNasrM4cuNEOz17rD7xhaHe5soLRFGkgmBVF4l8ymx2lQ4fMAKlAo47PXo3d7DVJVR5SkHZbSGMi8JQgePMKUzpA66Efv9AYf7B6BLtIDMlEjhWvDSCoqydJyzrEShGCcJdmeXIsvwlUJJAdIipKGsjK2N+SAPkE/j0/jljvdbK/6p94K1liiOqTdax3wS48Vk5YiN7X0uvXWV4ZUrpOsDeldfZDDS6FKidUAUaAKhwSqeePBzREHE3sFrdCeneOe113htUDAYtWjUW06N69P4e+NdULoKUtbv9Qh8j6zXY/DOdfSdm6RXL+F1pmgvzmOlRXlOMEkq5SDY4sh83cnYox2nFQFSKKyxJOWQd9ZfZH3rbUpd8tSFr3Nq6XzFbZHHBPpKdsElEtoJLmBxMLcsY2/jDrVWC6EE17/7fW5985uYNIO4Rnt+1nWLsBwpw909t6NOl8vYHDRPk+UJN2+/RrsxTRTE/OiNP+XG5qtYC7MTa8xOLmOMRQsDGowQKAvORMONnTHWmdKWGlNqhJScfObzXJff5dof/wlm2MNrN4hPnOT0b3wdLwoxRYn1fSfCoavCRYV+NJU/lZACjODU6kUMOd/78e9zZuULnDv1HO3mDLrUSCnpdj+Y3/Jp/N3h9uAC6Qd0JufoTH6wit29/wNQb3Y5ff6xj/oQf+7i5zKZujem4oj76w3enpvnzNophlnKKEtdBb6qrvSzDKE1/TSjyFJmleT0zBTnTp/ksZOrrM3N0K7Xjn2f4NME6mMLC3GjTqvbYNg/wAgPJST9/j4v/vB5Dkd7lCKhKCxZKRDCVcvQklKXICwhIVmaojyf1196gfbhJHvplusiaY0xFiUFYS0g83J0UFKv18h1gScgmlKkWY9C9qgvSayV1Op1tI5oNBuUZUGtHqM8RVSvY4xmem6OerNJbWoaT1jIU6Tn4bU6KGshS6pOEnz/299h9fRpFheXEAInlRvVSErNYG8HkyWUeY7RGqV8jB8xHg3pnd4kGY4Y90fkWcl45ERQPOWjta74ZQZf+ngNw9b6VXqbO3gdTTYagZQQgLElCkFe9KpOlUez2UYGOZvXr1DYMY0Zl2iNxgleAJgSfFcxTdIE6Qv8OCbLdxne3seEBVFd4TUVnt9ganGW7nTsuFqfJlKfxqdxVx3tQ+tUWZSUKAETnQkGhwdk6ZAsS3jhypimFYxTQWChbwOskGgjmTMH/Ov/61+RpYZff+63iOMus0tnuP7jv+DVtwr8yTXqcUyape867n/M+X5S1s17r2uWpmxvb+F5PsHkBKO3L5HfvoqIYjoPP0Z9ehqMRZcGTxiMAaGcrYSTSXevY4yhKAturL9JpzVDFPo8/+afc2P7DQQw3V6hU5/CWIMvHNzviNOEvatWdy+Erixy8jRj/dVXSfYPmFpe4tY3v0U5HIAXMHX/GabXTuIgfSCN49c6w1yntquEcKIOVqONwRZuPWk1J7h0/YdoLBu7lwHJbHeJR+//VeKwgamoE1iF8hzfypb2mDeV57nrSBWaPE0pixzpe8xfvMjg5i1EdJK5Ry4Sxk2E9CjHCX6j+S459aPuvq24V8a4Fl2eJxhbsjL3ANu7T3Ji4Tw7h5v8zY/+b07MPspEa4V2+91WGZ+Uuftp/Gzi5zqZEkKgJDw+0+X6aJ5L4zHj9S10khEg/n/23jzYjuuu9/2sobv3vPeZJB3NoyV5nuchl5vk3ZhAcjHjC4YYLo/ivTzIg2K6oUhuFQVVSYoqUsWUQKAowgyPB5kgCTi2Y8eOh3iWLcmWLOloOPPZYw9rrffH6rMlOXEsOZYtyf2pOj7ynnp173W6+7t+v9/3h40T5ntdVByztlLm6q0buHb7NrZOrqBVqRBoXUSf3mScs/R782y6fA0jGyu5NasgFRoVGDZcuIIN28ZI8qZwDl9PVa5WMVgUEh1okn6PqFzBhDXCSLJzyyRKyKG1uNYBYRQShN4lzYf6FVIpdLmKCSJcv02Q561L6fPThZSkWebTC61FB4Hvn6G0/6nWwSS4vsQCTkgyk/rcdhmQZgnWOXQYQN6fw9iMQEAQBgRRQFDSBDrPE5aKsD6CcIZk8/o8RSPGWYFQgjRJfUQKfF6+9RW/OizRtxKXxKgsxpLb+jsxbFqXpam/SXJ+/0qVMjGards3ELgsN67IUGGANTZPLfTFwMZaolKJMIroO4W5MUFnvot5Zg06CkmTLmnc9430Cj1VUPAt6X+vRaSc2MRUCOEXbbQGJFlqcE4SRREV4XDEaCMh1ZBBJ5VcOJ7xzL4X+Nzf/zOTK1Zx9SWXEVYbVEJHGvdoVcu+L2MRmTplTrxfWFhcYH56msUXXiBqjhJNjBNEV9DaspWRjZtya3NvJOGMxQnv4ol0ZM75SEpeRyMQ1GtNnt1zP0rDvqlHMc5Rr67goi23UC7VcLlxAxxvSrpcqL8cTcqsyXs2ZqAFW264hhfvf4A9X/4KQjiiyUmaW7aw+eab0EEpt2FXkFmc8E62Lg9IWXfcYtxYi80yBNCqrWbzuoyHnv48OzZeR6MyznhjDZXKaO705wWOlN6F1HLczS8zhizJSOMBs/v2cej+B4mPzSBCQXVyNbpapX3oIIfvf4jugSnMIKE6NsqGd7yddVddNWyg7s0xfB2WEALrBjyz52s8++IDJFmfRnUF1lgeeOKfqUR1Utfmm899ge+55n8QhmFx31fwhnFWiynwJ7XxSpnvXTtJ8tyLtLt9KnFCq1Rix+QEOydXctHaSVaPjlDO+yIsv6/gzcfYjDTpctktl2OzDBCUSmVUrY5UAfHiDKUwQAhJlmW+ZkgIdKCxmUVJibE+bK+0xpZqpHEPkQyGXcKzOME4iw4DtNLe6EF6YWOto1RrQFShP2fRyhfHpkmCBUyW4oDYZL7fj7VkJiU1Gf1BRuxASkvWaWMcxEIRSEkofeLFzPQs+48eYf0F21hYXCT3tSWSAUkeXdLOUMmtRI0zpMEA5QyDfpdQ553MhfN1Ulr7XlpCoF3gBY+zSKVplBuYpI+N+0gpSLIU6Y53hHfWIBE44Xu0Ka2pl+o4m5H1O2ghhhdp/8t3iQ9MiDMZYVRC64ByrU4yGGC7Hd9QMYm961+SkCYxLnd8Kigo8Lz8evNaRJUv5ncoqZHaW24nmaNSqbKmodjQMpiuZt+BeY4tSbSUxJlGuoCJCMzCAnt2Pcz4SEpnqUPflhgdb7FyYpwgKmG/iz/Z1yMqda5ck18+zoX5OeaefYrOQ19DBDVKG7chSyHze/ewdOAQqy6+lIktm1Ba4xAg/W2VN5jw1wORO/hZY2hUJ9i0ficPPfV5Nqy+nFq5yYZVF7N6xebcltynUZs8C8Avli2nVvsIWJZlmDRm0O1ikgSpJasuvYS5fQeY2HEBI+vWYoyjt7AIBqojI9jQLxaK3H/d5flzVkGWJjhn6Pe7zCweI0kGlMMy1XKFiZF11CrjKFnmxaldJEmfenWcjWsuYqQ+Nhwrec8qa6w3v8hSpve8wHN/9/ekUwdwaQI2YembElWq4OI+PZsv/iHoHD3Es7PT6FqdtRfthLymyxpfM4WC5/Y/xv1P/CPbNl7O5OhWZhamOHxsL5MrtlIJRxltruGp5+7G2LTIoCh4QznrxRR4++b1zTo/fdkOjm1YjRQwUqtSK0XD1L1z5UT9VsPZjDSJMSbz35GQpDbDZZl3+EkShJREkfZ55licg3RgCMOI1BmcsxjjSK3FigGDTgeRxr6ZYBTmzSkNgyTxndFtbhWLt6TtzczSsxbb71HSktRCZg2LC7MkaUyW967o9DskqfGFvjKg01+i3VsAYKQ1yupVm5hvT5NkPaRQtBcXefKbz5LGGeFImZF6M7fI1aAjFhcXwaYo640yJiZWUK+3yIREGEMl0oSBRgnfDybQEim8aAyUynt4eDcopzSREWRxD5fGvlZMK99g2vpO9ybztWcuLzE2AInDZTE26aOkHPYsGTb1zBPxhYRep+Ojg3FC2usRiPziHSdorX2TWaVesRC6oOCtzompf6d3M+cQzpFlPjoQqICR1igXbN+G3biWtatqNELD3ud20106RimEFU4wpwMe7oSIZplWtcZzX3+M/bu+SUWvZPUVP8e2xgpGV0yybcfFrFzl6x7ejJvMc/H6vGwAsW/3bjov7MH1YoSLSZ5eRChIsAil6T+/C/feH2LV9m2oMEDghoIlsxnWGmYWDnHwyHOkaUqrMcGK0UkmWptYt3o7oY7o9QfsP/wC462VNKojvrlvHp3x39fxGqc0TenOzLLva/cxt2sX2WCArkQ01qxHAUcffZTDD9xPPDeHsxC0Rll77Q1svPE6wopPZx9auou8vUaWMjN3mCd330e3v0i53EApn0af2oTDM/sZra6kVK6BTNn14n0cPPY8t131gzRrY75fFeAy51ufZBlxp8O+r/wH2dQ+7KAPxkCWgE3JerMIlE81FGClQroacvoYL331P1mxZSNhKbffVhInHIPeEo8/92U2rr6EHetv5muP/CPTi/sYaa7k+b33MNd+kYu3vJtqeYxB3PcW9kV0quAN4pwQU+D/6GtRSG3l+EmPFZy9OGcZxAnPvLCbfruDViFhFFKOIgapBaUJXEYQKLQOfOFoniOdmYxAB1iXgfPpeP1+zIFjR7E2pV4uEycxaZZSLpdJ4j5xkpKYDGMynPCrWaPNCQ4dO8Dc0hzlUkSjXkdISZI3wNRSoQNNEEWIhqKsS1RKNbZtuZQ47bHv0G7CKKRRa7J53U6m56fodBeI45hup4ORgpljM7Rth1azBQh0FDIxuoZmd5Q9e58kHvQYpDGup0kCzfTMIeZmj9GoVel2uyRxinWGarVCOapgjEMKsMZRKUcoHSBkmSQ12KxHo1aj1+mCgDCKfL5+3kMk0JrMZkRhRJxkWFXBxl1WjI+Spgn0LjHJAAAgAElEQVQCCdLR6/Vz1ylHEAY464iTAZkzSFVDWRAqpd3uoJC0WiNcffVNqLBEIaQKCl6Z1yKohJBccc01PPHwQzz95NOMjo1Sro9wyy3fgxTenrrX67CpcQErL+rTa7dZai9hkhihJPVKhXIUEsd9tNY0WmPUm+M0xicZX7ueHTt2EoXha2pr8FaqlXo51lpeeuFFskUf4REASQbSJxRIk2Bn9nPwgftorFlJqVZDBODsshCy7D/8NI888wXqlVFGW2uYnX+JA0eeJkk6zCwcoBzWkVLSHsyjZcjVF/431q/eThAsZ9r4FEHvpG7pLizw9L/+f8x98xuIJEEYQ0pK//mnEDrCZr5huBASIQPi7hIvfqVDaWKEyYsv8j2ulMob8vqFxKXuPN94+j/QSnHZBbcSZwOW+jPgDFmevZEmA7LUsmn1lUy0NvC1x/+FFw49yWUX3ILNzSKkUFj89WjxyFG6L+7BJgPIEoxNEHaANBkOb7SEAIcEVcKRYjNJ+8BLdJcWCKIVGCvQSoJzzC8cZX7hAFdu/x6e3H0Pj+/9FywDDs8KTOLQARxb2MWGFbfQ7Xbp9wdUKtU3c/oUvIU4Z8QUFOLpXMM5y2J3kaf2PcPUgYOkaUq1UmX9+i3gBC8c2EOzWvVuP85ijO/dlKQJmTOUwpDMGqrVKuvXbqHZGmG6d4SwFNJPuvR7PZxzlFUFHWhqY3WqWjHo96lUKrSaY2zffDGPPfUgmU291XoYEIQRcRxjnO+t4awjSRICpQnCkCCoYJEkcUan3UW1O9jYcTScZX5xicX2LCZJfNpbL6Hf7hFGJVQQEkW+31C92aI1Mk5sFukPvO3tqom1jDRXMT7XYnZuFGMNSmnSOAUJQajp9/pUS1Uyk+AcdLsdKpUKayd30u/3OHJ0DwgoVcqYPJ/cOUGkI5zwEbpIV1BSsbK2kpXjWzg49RyZ6TMQMcY4wlCjIk0ljLyLoTEIFNVSnf6gx8qJDYw0V7Brz6PYsk9N6Ykec/1Ff+Gj6DNVUPCdeC2C6oprrmXztm38+Sf/iIVun7EVqxhp1En7beJBigkk071pnn78GQ4ePMbiUpvAJdQD39ZByoCwWmaiOYsyPQblDVz9X97Hhm3bKZUi4Lj19RvJuXzdzkzG/NEjuDhFueNNOwUgXP5jDNmh/QwWl4iqlWG/JescSdLh6d33MtZcxyVbb+XA4adY6repVJo062MEOkA6zdjIWuqNJo89+2UefPwLtOoraDRaQwt18N+dyQyHn3qShccfRfTbYJxvZutibyoRdwCV1xlpnAKEJOssMPXUU4xt20oQRsMGuz47IWP/wWdpdxe57pJ3Mj1/kMd2f5F+Mk+gQ0phg95gnszEOCdp9/4LV+98OxOttUwdfYHtG64hCAI/VuEtDK01dI8exfbaPn0/62FtH5EedyV0znpBqgTODHxvSafJuh0GnQ7Z6Chh4GuZETAY9JBOEqkyU0efxLkB1vn+jFKBEzCIOxib4XD0+33gZDORgoIzxTklpgrOMRykWUpULbF2y3q0UtSqNVav3Y4AdFP4mpy8/4CUiiRJKJfLDOI+SZYRhhH1Wo0Na7dTq9RI5QAhoT/o0+v1sMZQKpVJkxQhFIN+jMkMcZIyGMQsLHUwGSwttcGRm1ZITJYBEmuzoeW3M6CdYNDucyx7nk6nS7u/QDI9TaQCdom7aWcJorNAkBkWFjscnFtCjTcIrruaXqeHs5IstSyEbayB+YUOxqakaUKzmhDoPtPTc7Q7XZxzRPlNjkaiZAj4tMMgrBAnA1ABFkW9ViOMAjqDJs450tTbo2sl895UjkEvQeXNIZcNOMqliHKlSqeTEpbKpFmGkN5SPbDgnPS9PKQkM96ZKe4O6NAl7se+OZ9WCCQqULmhy1t3pbqg4FQ58W/kVASVc45Wa4TNW7Zh0piRZpX23DEefPA+0vZR3nb9Tm65ei0vPf5FDuzeTy8TXLcu5MYNmj0zjic6ZSYv2Mn2lfuYevwhDs9UGQxi0hOMJ15LVOq74Vw/T8xNz/DSM08h4vi4mVX+I/MfIQQu6WPiAcsteb1bnmN+6TBL3WNcvOUW9r70DR7b/VkykyCkphTWMW6AcxnlcJwbLvshLtx0E/c8/M9MTb9AtXIJJjdLcvj0ubQ/YPqpJ7D9DmQGZwzCZFgSn64NPupjJVJahudqpejPTJP0Bwgh0Vp7pz1nMCbh4OHdjNZXoKTi6b13s9A+hHUxAyxL7gBC+kVH5wJeOvwUF226gUrUoN1dIo77fox5zyqbWZ/CPxjgjMHlTXatyeeeIb/mABacsEgVYp1AIkGHWOGFnnEWrMud/Hz6fpImxEnXfw/enBCZRwr94qJ3P1xcXGTt2rVv7IQpeMtSiKmCM4YQkonWONGxmJmDL0Co6TeapIcHVFpN+p02aRyTdnpoLXHO99SIa1WSNEYFAd1kDjcywnNHBlR0iaPzB0n6fUy/h+knxHGClpJBt4dy+JoDY2iMjrCvF/PM4PMsSetT+uZn0bkASQcxWZKA8WfjQApsr0e5nxK1O9gso3H9zYxJR3bPfYSZhSuuJNm2ldLXH0TOLrHoYBw42I/JphdY6AzoqSWw0K11aU/Psjg9BdIhSyUWH9lHEBsW+kvoWogohSAlulwiiELCUojBoGTg+2logQXirMuzc4/51InuMYSSSCXJkhisb2CohUDpAEze5NFauksHmOY5ujpGakGcxGANOBCppasExAmmPyDRGlEqoQ4fZn62C2EJN1ryka6162hu387q0bXDBsEFBWczr/cc/W4isadqne6cAyl9sb3LLaDTlNn5JXY/vZ/k8GFuvmiEaneW0dDRTSUCy0hNYY/FDNKMKFKEoQYJaeIj1Wkav+axnzj+txrOOV7cu5eFo0cQxviIygk/eQtAL5+EBhUMLcwt4GxKp7sAVqGlZv/hx0nSAVaAMwnpYHYoyow9zO59D3LT5XcQ6pCl9kxuD+4FigOssaSDmP70NC7LEMYgbIJx2UmGQEIYwGCtRpAgpEPYEJsZsjRDp1meNugjSEkW0+0vsqYxSdxv0+5Nk5k+1npTCnAolTcNdr6JrzXecbAUVb2DbWaw0jclzptrEUShVzj5dvwx4bgSzX85JFaGuXGHRI20UOFy2r9BKb/QJ/ButHHSp1waxeI/y6c/+qBYpTyKwxFFJaanj+HchUOr9oKCM0khpgrOHEIQ6RLrdu0n/bcvkQQSEwYspo5es46+9gbU7mew+w9gnMMATilMFGBwKCFJraXTqmPbPerGElx5DUG/i/3mI4jM+ouadUjnUM5hECTOEQjv5lcLBOXb3kkpLJE8+Cg6M8OVxdzQzqdu5L+Vg1BBUNYE69aRJjEEkFmHHF+B2rwVWlXC7hI9A/UUyouLVP76X+gZg01SZK1O9/rbMA8/QP3FfZQaVaK3vwvx3DPw1FNUrSPWkoGUpFKSCYELA1wYoCohvdibclCtULniatKXXmL/k7twgaLcqiGlwiUDv63MF647ZxFaEWiJvvoGnHDwpa/gjKVWKWGVhDTDJgnKQeAcoRRI69DOIW+4CbtpI5V/u5e6yYgNEAnixFF/17vYduf/RbM1gVTSOyvmtW0FBW8FXqvt+Wv5DCF9/x+tA8IgIggi5jt9dqd9Rt0iSXtAKC0WRWpBSUFKQJo6jh5ZZGPL/20OjC/wHzZsRbwu+3GqnA8i7OChgxhjkVIgrOPEPXIAAowAWSkTlCLvaicEFgfWIBAYa0lNijEJ1vjX472YUPnnWGvpJR2yXLRlmSXJvAGRsF4x2Cwjy3x9rU8lzHDLZkv5V+qWVZ4AJTKsE+AUwjl0vYkDkjTF5v0QnSV3DTSkWZxHqlKyLMbZbFgd69tTCZSU1CtjGONY6iwwuWILwgmyLEUisfl3blyGbNTJwhArBUb4DAjnjWvJO3jgpG83Eog8tKQ1zc2bkIFP8RcmJc17HVcrLcKgxNziFOtXXsK+qftI8Kl83nY+YtXIDpJBSrVcJ0nTYb8q/5pzfz4WnL0UYqrgjCGEQDpBLTWsNhZlLCbOfCPd8kom3/lOZg7uI058CkW2nM7f76Pzky4SaLcRgAo045deRtpZZO4bD6GdRearXCa/iEgcWertzBMLgYBqtUpl3SpmNWgJy1kvIn+fcaCkX1Cz5G62CJLUkaQZKrZkFlSS4WKLQyKk/+yVFpSxjB0+glYQBSDqEVx8Kd1D+1H79qK0Itq+k7TTJn76Sb+alllCYelakALCOEYoEHP56h0gxhLW3Pw9zN39FdpffwQAu7CEdf4irFS+sifxtrSALCnq2y8mNgndz/0b2lhE1gEJcea35Zx3+qsGkObbj5pNgvWb6ZUDWMoIFJjYEVioKU21UsmNQnTeiLJY7St4a/HdCJHTqaGqlMsk3Q5OeMdOHWgsjn4GSSZIBgmB8+JoYARSaASGSr3K+IoJomqEVIokF1paHe+3eDrj/26MJ86HG1fnHPOzc6hKBaslOOOvScv9maT/ETqgNLmeoFTGWe+M5w+zJQoqYA3dbodGdZLDs/sxee2VUv5zpAJhJfXSKP1+l0E8oFYewRk3NIjA5e6CQhHWGvTJvKDCkWe1QT408usYSvoaV6FQUUhj80YfwcoywCHUcgRUUo4qTM8dZN2q7TQqq+h0pzH4Hodi2f0CRRg0WDdxMXMLRxj0O4w11pBmBpMZlJDH+0MJQ2V8jPLqdbTb84hM4ayPWjmG4TwQCqEiUKE3pJpcxdhFOzHWkJkMkR53aw6DMmtX7mTP/oe56YofYufG/8rug/cgBJSjJpNjV1AvTdJxC5SiKr1unzRN855tBQVnlmKWFZwxlFK+OW1nkQzI8JGfzIFtjlCqVDEGL3pyYSOEz4N2zt/kx7nw0co3wa2tWUf32UUkYAXEJi8CFv7zJV4YZfgLikEwCDRJP8NoSdb11udW5K9TIC045S9uWQZOSnpKIhNDYiELApS1OOvQ7S4qtQyEQIQKoR1iYBgEAi0FRAqLpDczi7UOLQUKS/fYLLY38E0OBWgBmQSdCznyx5zMMw8FhKFGVKq4uO+d+3zPRb+amB9j4yAMYRDnaScWeksdUCBDSRbb4Srocm45wh+zgRBY6W/YTDfGxSkmqqL1AKs1ViiEUpRWrCIslYiiiCAIcieoQkwVvPU41ZS9V3rvqQiq5kiL2WNH8zpSQTkKKQUKsLQHhk4vJrUBSkq6qcCJCCJFJELGxuts2TLO0SckETFZlvjzwgnmCQWnhrWG2dkZwrFxBq0GcmF+KKZcLqZQGlEZYfTiS0DlvRKltx03WUqo64zUVvPCgWdZt/oiDh17gfn2tM8cMHlkxgjqlQkmxy9i38FdCBdQr42SxAky77tonfV26VrT3LqN+d3PYJ1DpAYnfFaHdCekIS4LPSkRKqS8ZhO1NWt8na1W2MRfZFye7jc2spHHnr6b+YUZtq+7kU53nqXelJ+vBCAc9WicbetuoqRbPL/vMVaNXUA5aObuuRKDRbnc/AJDUKmw8uYb6B87RDaTIdE+RdA6JBYhNEiFVAEECjkxzopbbkE36l5MZQZIUEr7i7kQbN90I/unHuebu/6DS7a9iws23EqS9lAqYhDH7N73Da666F2+55dzQ+PZ80HcF5zdFGKq4IwhpUQisE6QKIVxDuUsSgqy2Tme+to3SAYDpNa+OW4p7xzvfB51oCBLHcL5fOuBUCRPPottt0kqEYF19DODlAor8zTBvE+iFF6kjTVqxJlDRSV6K9fAICZTmqwUoaMImxkkjlKpghEQjo8TrVhDVqsTbd5GJBxy0yakcwzqTYKREeToT5P0OwgEWkrS/oAgy6gqhVQaU61RXbueONRUN25iEES49evJtKRvE8KlRdKlBSrC5X2ifBqON8iwBACZIW6NsbhrD7ENUGtWYqRGViKsKpGpEMolrIRBmiBN5lMjg5BEKDpSUrvuemxsUJHGBQrnFCqQiGoDKTVhGKIrJVS9idi8FVuto/+P/xsX91D1JuXRMUrNBmMXXkilVjtJTBUUvJV5rVGqV3ufEMJbmFtfeC+lJIpCSlGETFLQIU5FKOnPozEhRkaUqxHbL9iG1I59Lz4D1lBXXQaDQZ4G5re57OB2KuN8rZwPN64ub/hunCVqtlAXX0G860lEfwDWIlyCEBKqTZpX30hz3dqh4PERJIdNM7LMsGHyMh7b9VVwsHP9bcwuTtEbzKOUb0hfK4+yZuUOuu1FXnjpKS654DY0EUkcH48OLk8ZKWju3EnlhT20n3kCZw2OdDheyNMIpUCoABGVKa3ZwMrrroPceMhkebRHytywwbGisZnx5l6+8fiX2L7pKi7f+r10ujOkSYKQCqVCylGVQZLw5HNfZ3x0NWtWbMMa74QrpTeQMs4ijEBgEVLS2ryZyXfdztEH7iM7cgSXJL4hvfIGGAKLrNQor1vHxFXX0dq4wWeIODDOIm2edoFfDGjVV3HD5T/K1x79G75w7+9Tr01gbYpzKWFYZ+fmW1g1sdlnlgxiL24LCt4ACjFVcMaQUlIaaXHVr/9Pjj33PM5m9HtdfE/cEr3xlahLdlKNfV+M1FmyvKZHhxHgMP0+vfkZ0jShNb4SNm1FVSuIm2/ytVKVEiqIiMolMuH7cSgph7njrXoD12wRNKoMfvgHkQ50VEKEAVJrn7+NQyqFEH67MtBejQnhUxKczVd1c+tXn+SeX9/yFIjlzIXlf0jhLWttfoGVAmsyTJwMf8hyW3Ih8ibDFmcNZBaTpBAF6EaTLPk+RLeHDgIINDII/AUu0DiEd0syWd68V6LKZSwOmV9IhPT5JCI/PsuhMCF8/y6EQGq/AsrbbvL/L33KhtYBWit0EBAEQZHiV1CQcyYE1bLZQGZMHlVy3nnNCZI0wxEw0qhwdGEBnCVDYUVAo+KYcQn79+5Fj7xEICxKQ3fQod9t015coN5sndbf7vkgir4b0jQlSTPCcpmRiy9DXLATm/Sxg5j+3Cw4QWPDJppr14L0USmxbA8OGONwVlItj3Lx1pt44dCT7N2/i1BXCYJRrMmoRmWsleze9wTguGDT9aya2IRJDSY1QzG1/L1JKUFqVt9yK4ejiPbe5zHtefLcdpzUvmmwVsh6i9qmC1h50aWUW6MYY4Y1XUL4+qfj9USSiy+4hRcPPMneg0+ClQipEHkvQisE1hiq5Tqb11zMxNg6BJosy7DW+s/LMxaEWC6MAmMtjU1bKK1cSTI7S9zpIMOQoFQm7ffAWEqtFqWRFkFYQUiFs44sTf1h1HaYpqeUwlpYP3kxI2/7IFNHnydJ+zSbEzSrKwh0hXK5hhCKLEuJ45hev0+9UX8TZk/BW41CTBWcUcIo4oLb/xtb/7d3kpnUu/5YM1xFc9b5Fb1l8psMl4uWPKnGPyxz49n8ueP9I44X4C7rnWGudy5uhBCwevXwJkbkDQOHGul4VYE3tXjZjcTLe1W45fHnvk4vv+94eTrQyb9z+9ZlIcbx59zyfi0/KjjhfblCtMc13fH/iuP7sjyYE4/J8N1ieDEdDlmcXB9x4gV82Wxi+Wf5ov5Wv9EqKHg9cUBnaYmH77+HY9NHvCOc9eeIQAdEoWZmPuHg7IARBYGWCJe79WWC0GTsemwX1dFxFqRhTEsuvnIHq9e1+OJn/4THn9zB29/xw2zavO3N3tVzhm63y+zMDEpqtI4o11tE5VLeUN2SpImvTZK+Ua2zbhj186YODmMMaZpRCppsX38dcdInTQfeoMIbnqOkolSqUa02KJfqWOe8EUV+zVk+FwshkNZirCGsNVl9060MLr6M/sI8Wb+HDEJEEIAz/nxdrRFWa0gVkBgDJ3zm8nld5imJ1jmEVGycvJTV49uI4x4Gixb6hHFIoqhMoENwkiyzGJMcH1v+e/nH4UjTDJMmOCR6fBXhhBtexoL8WCmtsVpiJWTOoUyeim8sJjRDE4llwaa1pVxqsXnd1cNr2XI6pBQ+a0LkdoGDweCNnzgFb0kKMVVwxlhegV2+EddWY8P8JsEtp/S54xGe4d3/CbgTnhLLlkXDMNDxl+UCZBgoWhYGfiAnjefE8X07UfCd6hpeLo5evq8n/v+Jr/uOn+dOlEXffvuvtF1vunGCKnwlxPKvkx29/ErqiWKSky6IL79AnrhvBQUFrx/79zzHl/76k1RH6my8+CbSLCUzKVIK6rUKImmxbVLSjGpMPdJGColyhk5niQDNaK2KrNdYsWYzwfQ+9h/YxVJHEDUvwqaS1BQpT6fC8rnRZBlx3KdSrvnH8W0nlNZIYZHOYowhjuM8amKw1g5FVJYbMxib+VohZxGERDr0PZFOXLxygqSXQtZF6wij0zzhYfn8K3NjxuWol8WYDFGpUKlUfGaCc948Kc91d0CSpDixbLFOvojnozxS+Zo8IbxBOQiEFAgkgaoQ4G3QHd7IRCiNRZIag7EOIbL89bmYkX5sy817nbVkicHYlCzzQk5KgVYKISVSeNdKhSNAI0WGtRLnFFI63ww5S/1rtfKNgU2GsQ4l/WKoUj4Sx3I7+fzaaa3DGEuv233D5k3BW5tCTBWcUU668ZagUN+25uaNsutdHtNJYuJVOFUXrteL77SdbyfYlh9fjhq92r6d6r6//PlCRBUUnDkmVk6y/eJrWFiYwRiLs36Jw2S+aF9Jx5HpNkG1SylQGCnRShHogFhEjKxew4btW9myOmOq/zD93bO0iXn3972Xa2+6mVar9YaeZ89ljteYaZwTvoGsscMGyM45TF6LlqYJaerPjTY3KrLOix2biwhvqJDltXBeoGTOemPAYYpcgFJ9tA4JtM4Fh0ShECpPySY3o8D5pr25oHP2eL2WT17wYmo524HlLA2OCyohvT06zqeZi9yzXCyngkqBHC6ogVQKpTRS+uu3Umq4ELcsyI6nJHoxZc3yvqe+fYcQaK2HUbHlGj5rLWmWEWidb0OesA2BzBTOWKSUGGXQgUYicdrhcGjtx2byxsBZlh5fsC0oeAMoxFTBG8Z3uhl/o2/UT2d7b1ZE5pVEz8sF1ctf953E0onpioU4Kig4e1ixeg13/uL/5NmnnuDBe75KlhkkkrBUptYos3K8yubxEsy+SG0J1FJCYmH3sYREazpqlj1P9Jl5ISNgA5WNl7Fq23WsXreeZqOJVsrXzBS8KiKPmpBHhozN643S49E9m4uENE2885wTuRGET8UTeAFlsgyEwJiM3vwCdjDwgiQMUWGI0opMCpAxSmmUGiClRgkJTqKkRGqZ97U4Lm7IG+ca68XU8mXBWuOjkMKLJS9+jgsLl3up+1Rxh80cCN8EPl5cQocBQaWEKoWIXKwrqX09cqDRKvCRMn+gvPiSApmLNp9EktdMmbyJsc18bbKQZCpFaX1SKvlyLW6WZcPHpBD58fALsM7455QOsMagpCZNMqQCazQ68OmKPkro8mNVmCUVvDEUYqqg4CzllcTOq0WMzibRWlBQ8Oos35hKrVm3YSNPlB9k73O7aNSq1MpVrrv8CgKX0OsusG82ZaFSZc36lMxavtm2vh+R6FJup0wpiQrqtMYnuHTThezYeSFBoE/Jxa9geYHKMjs7Q6fdJghCUpNhkwHSpMjYp8MlSZ9+v4u1EAYlH03Moy8myzBZkouwDJt6YdWfnaE/NYXoxwgdIBtNZKOByVKiep2gWvbiQecGSUiU8vVNwxpa602WwIuHNE1J0xipFHE6YG7hMP3BItYJVo2tZ3RkJQKXpwYa3IlFt2a5eguybpfFF18gWWojw4BofILyqhUopX3dXq3iI0Ay8CJF+holqdQJ9bfLtbsSIRzWGFwu+pbrdDNnSLIBSdIHIahXR6jXW6g80iqkROaRK6UUWimU1kPDjPbBw8TTM1QaDZobNlAZa6G0wWY2P07eLCNJkpPS1wsKziSFmCooKCgoKDgLcM7RGh3lvf/7nfzHv/0b//xP/8SBqUP0ej3SJGUwGDCIY7r9Pmm6XKPjU7B8+pSkVC6xYvUaxi+Y4JprrieKwmEtT8Grs5watzQ/R9zrk1ZidBiQDGKMydA6YHbpEIeOPEdvMM9ofT1b1l2Bc47MWKxJcdbXFWVZ6qNTSYJNM2ygEa0mTrYhzTCdBbKFOUS1Rn9hjr51SKmQUYSoVQmaTVQ5GqbG5y1vMZkhSWKMSclMRpr633HSwYoMgSMKq2RpysL8DErnHYKN9SmAzuVRKevHFqfYLCFsNak2WhiTUa6WSRbb9K1jyRrCcpkgKqGjAKklWisQvlWGUBJhHEJIpNJorZASjMlIkgFzC9MoFQCW+c4R+skiwmaUoiYbVl9EIH0zeKMVUvr+hkIeF1RhGPp/C8H0N77O4kP3oGVAbetOtvzojxGWqiwcPsrkhduJSt6uPc3SYR1XQcGZphBTBQUFBQUFZwnWOirVGre/572sXr+Rv/nMZ5hbWMDldSlSCCq1GiMjI5TLvpn2qlWTTExMEEYR5UqZkfExRkdGqFeqRUTqNZAmMV/78t2YLGUw6BGUIjIbMzM3hcMyNfM0vcEcSpaJgipxvwfOYYwjs94u3Bqfgmcyg0kTzCAmnTqMWFrAJTEmSxAWhDUwJ5DC5kYTuRFEZYTKZVfQWrESpRRZZkhNQpZmJEkMCoxzrF+5lg3rNrFmzTr2v7SPx5/4JrMzM2RpzMLSMZQMqddGCYPQp98piQ5CyuUy5ahEq9FgpNHigu3b2bRtC81mE5A0Wi06nQ6Ls3PsfX4XizNzvLDnBeaWFji2MEuv3QGphil7ApdHoBTeVM9gjMU6A86y0D5C5hKQglBVqZTLtBqr0CKg3++gtfZ9DIMQZXVusQ5KBVhrkbkJUrRmLSKMML0uS889wYH/WAWVOhMX78RJQT+OSQZ9kjRhaXGe4y5WBQVnDuGK5aqCgoKCgvOIN0pAvNbL5+mML47jkwxmgJOcNk9kWDfJybePp5ve+0pOp6f63g/ulMoAACAASURBVDPNmex155zjia8/wEf+n18ma5ZRSlOrN4hKJYSCmcWXODK9h3JphFA3CFXFp8s5QCrvwIfMDSFsXs9kkIAcDHCdJdKjR8kW5hFJ5t1YlQDrvAiRAl2qUNq0ndYll9JstGiOtNBhQK1WZe3ataxZu5ZyucTExDjNZoswjJBSkGUZS+0lpg4dYv/+vVhnaNRGqJSrPpokNToMKJXK1Gt1wjCkVCoRhOEpNWM3xhAPBhw5cphvPvoI9917LwcOHITcBKLX79EfdMjcgCTrkWUJbrnOi9zEQkZoGaJz84l6bZRGtYHWmjCKkEGIVhopBFYItA4IdAmN71ulgOylfSSHXyKemUFWa6x55+3UV60GAzLQOBy9fo96S/P+n/gfhGGpSHEvOKMUYqqgoKCg4LzifBJT3+22oBBTp4O1lr/640/yT//8/yJKEWkyYHrhEFJqSuUaOpC0O9NYq3AuxTqDQCIpAWBcTLO2yguEICDQwTAFM0tSAh1QCzWDqUPIXp+rv+e/snbrFubnZjl25ChKSrZecjm1laso1aqsXLmCVquF1sFJ/aFezrdznH15f8RX4lTMi058HsBZy1J7iSeffJLnnn2WQwcPcfDAQdLUC6n5xaMkaZ/UJMRxH2tThIRAVyjpJuWoQbs7Aw5WjqwjiiK0DmDZdEIrv09pBosdBkePYtttlIRSrUFlxSriI0eIJlciBynZkSmybpfmZZczceMN9PtdZhde5P/8uQ+yaeOOQkwVnFGKNL+CgoKCgoKCArxg6AFRvYHDYk1MapaolVbR6c4QZ22sS/PeUTG+ZbqkGq2h1ZpgfnE/jWadkdaYb5FoQSrJ6tWTXHrp5Vx9zbWMj42TZSlaKUqV6kli5pWE7OmIotN5z+lw4ucJpWg2W9x88y3ceONNDAYDpo9NkyYpi+1F5ufmyNKUQ1Mv8dL+fRw5MkWSxEjh7dUFklWswWQGm3m3xCRLvXhyDi0EZn6e3p7dpDPTyCRG5jVjHQCl0UqjnwIdx4ihQ2HC6BWXUyqVUbrEkcMzbNxwaqKyoOC1UoipgoKCgoKCggK8YNh6wQV8+d+/xCDukwz6SEqESpOGjk7SJk77CCHRKiSQmnLYoF4ZpdefpVYdo9EYY2xsBatXr+GSSy5h08ZNrFy1knK5/Mqpmd9BSJ2tLI9VKUWlUmHDxg3f8hrrLGmS0O8P6LTbzMxMczCPYs1MzxLHMUnSZzDoe8fBLGMw6JPOL9Ddu5t45jDEGc6CxRsRWgCbYXOr+uXHFb6OLE29NXwvnmXXnm9y7bXXn9FoZkFBIaYKCgoKCgoKCvAC4dprr2XX23fx6MPfYN2aK7jmxmvZunUbYRTy0oG9PPzoAzz77C5efOFFBoOYbVsu4IJt21izfi2b1u1gbHwFk5OrqVar6NygYfmzv9N232y+mzG80nuVUMioRBSVaLVarF23jssuvwJjDIPBgCSO6XQ6PPPMM+x65hlmZmbp9/tk9RaVep3B7AzxzFGyuXnsUpts0CPNDNL6KFUq8PVogAs0YnKSXpxQK5WYGN3MgalnyEzqUwgLCs4QRc1UQUFBQcF5RVEzdTJFzdTp4Zy31+73+1QrlaFjHXh7cmcd/UGPo8em+OpX/5Pv+973MDIy5tPXhMC5N6/Z+7nG8rx2zpFlGZ1Oh163x+LiAkePHual/S8xffQYS7MzLE5Ps3D0CIP5Bcz8HLLXo6Q1pVLEIE2RKydpXHQZ1ZFx6o0GURTSaEX85E/cRRSV3uQ9LTifKcRUQUFBQcF5RSGmTqYQU6fPqZoxpGmC1kF+zOBM2HCf+N2fz+Ls281xZy1JmmJMRjwYsDC/QLvdodNepFmrMdIaIYwiFhbn2X/gEIvtLs889TQLC23CUsSVV13Gf//v70XrIhGr4MxRiKmCgoKCgvOKQkydTCGmzgxvlMg5le2cz4LrVOf+cnPqfr/Piy/s4+Chg1x22aVMTk6eNXOm4PykEFMFBQUFBecVhZg6mUJMnTqnaid+tuGcb5r77fqPnQ+8fP6fuI8vjyKemDq4/Pj5eEwKzh6KuGdBQUFBQUFBwTnMciPntyKv5JBYCKiCN4pCTBUUFBQUFBQUcG7fgJ/LY381zud9Kzj3KdL8CgoKCgoKCgoKCgoKXgNvzZhwQUFBQUFBQUFBQUHBd0khpgoKCgoKCgoKCgoKCl4DhZgqKCgoKCgoKCgoKCh4DbxpYurP//zPufnmm9+szb/hfOQjH+HHf/zH3+xhnLe81eZTwetHMXcKXk+K+fTWpvj+C84Ub7W5dS7dN5/zkSkhBHv27Dml12ZZRq1W48EHHxw+9pnPfAYhxLc8tmPHjlf9vLe97W38yZ/8yekPuuCs5XTmE/iTm1KKWq1GrVZj8+bN/OEf/uEZHOFx3v/+9/Mbv/Ebb8i2Cl6dYu4UvJ58t/Np06ZN3HXXXTz//PNncJQFZ4rT/f4BDh8+zE//9E8zOTlJvV5nx44dfPjDH6bb7Z6hUb42inunN5fivvn155wXU6eD1pobbriBe+65Z/jYPffcw44dO77lsVtvvfXNGGLBOcgNN9xAp9Oh0+nwj//4j/zKr/wKjz322Js9rIJzgGLuFLyeLM+nxcVFvvzlL1Mul7nqqqt46qmn3rAxZFn2hm2r4Dhzc3PccMMN9Pt9HnjgAdrtNl/60pdYWFhg7969b/bwXleMMW/2EN4yFPfNp8YZF1MHDhzgB37gB5iYmGBsbIwPfOAD3/Kaffv2IYQ46SR8onrds2cPt912G81mk/HxcX7kR34EYPjFXXbZZdRqNf72b//2Vcdz6623njQB7r33Xn71V3/1Wx679dZbmZ+f593vfjcTExOMjIzw7ne/m4MHDwLwoQ99iHvvvZcPfOAD1Gq14X49/fTTvOMd72B0dJSVK1fy27/928PPTZKEn/iJn6Ber3PRRRfx8MMPD5+bmprijjvuYGJigk2bNvGJT3xi+NxDDz3E1VdfTaPRYOXKlfziL/7iq+7n+crZNp9ezhVXXMHOnTt59tlnh499/etf58Ybb6TVanHZZZdx9913D5/7sz/7M3bu3Em9Xmfz5s388R//8fC5bxfSX15R+uQnP8lnPvMZPvrRj1Kr1fi+7/s+Pvaxj3HHHXec9Pqf//mf5xd+4RdOez/OR4q5U8yd15OzeT4ppdiyZQt/8Ad/wG233cZHPvKR4XPfaU7Nzc1x1113sXr1akZGRnjve987fO5Tn/oUW7duZXR0lO///u9nampq+JwQgt///d9n27ZtbNu27bTGeq5ytn3/v/u7v0u9Xucv//Iv2bhxIwDr1q3j937v97j00ksBuP/++7nmmmtoNptcc8013H///SeN6zd+4ze48cYbh+eF2dlZ3ve+99FoNLjmmmvYt2/f8PVCCD7xiU+wefNmxsfH+eVf/mWstcC3pmedeBxe6d5p165dw3un7du383d/93fD97///e/n537u57j99tupVqv853/+J5///Oe58MILqdfrrFmzho9//OOveozOFc62uVXcN58C7gySZZm79NJL3Qc/+EHX6XRcv9939957r3POuT/7sz9zN910k3POuRdffNEBLk3T4Xtvu+0296lPfco559yP/uiPut/6rd9yxpiTPiPvkeV279590nabzeZJrzmRu+++242MjDhjjJuennbr16933W7XrVixYvgY4Pbv3+9mZmbcP/zDP7hut+uWlpbcD/7gD7r3vOc933aMzjm3tLTkVq1a5T7+8Y+7fr/vlpaW3Ne//nXnnHMf/vCHXRRF7nOf+5zLssz92q/9mrvuuuucc84ZY9yVV17p/tf/+l8ujmO3d+9et2nTJvfFL37ROefc9ddf7/7iL/7COedcu912DzzwwGv4Ns59zsb5dOJ2nXPuoYcecs1m0z333HPOOecOHjzoRkdH3ec+9zlnjHH//u//7kZHR92xY8ecc8599rOfdXv27HHWWnf33Xe7crnsHnnkkW/72S8f30/+5E+6D33oQ8PnpqamXKVScfPz884559I0dRMTE+7hhx8+peN7PlPMnWLuvJ6cC/NpmT/90z91K1ascM69+py6/fbb3Q//8A+7ubk5lySJu/vuu51zzn3lK19xY2Nj7pFHHnGDwcB94AMfcLfccstJY33729/uZmdnXa/XO72DeQ5yNn7/1113nfvN3/zNVxzz7Oysa7Va7i/+4i9cmqbur/7qr1yr1XIzMzPDcW3ZssXt2bPHLSwsuJ07d7pt27a5L33pSy5NU3fnnXe697///SeN721ve5ubnZ11+/fvd9u2bRvu14c//GH3vve9b/jalx+Hl987dTodt3btWvfpT3/apWnqHn30UTc2Nuaefvpp55w/XzUaDXffffcNj9WqVavcPffc45xzbm5ubnjuO9c5G+dWcd/86pzRyNRDDz3E1NQUH/vYx6hWq5RKpddUPBcEAfv372dqauqUPmNhYeEVX3PdddfR6/V48sknuffee7n55pupVCps2rRp+NjGjRtZv349Y2Nj3HHHHVQqFer1Oh/60If46le/+orb/exnP8uqVav4pV/6JUqlEvV6neuuu274/M0338ztt9+OUoo777yTxx9/HIBvfOMbTE9P85u/+ZuEYcjmzZv5mZ/5Gf7mb/5muP979uxhZmaGWq3G9ddff7qH8LzgbJxP4Fd6W60W9Xqda6+9ljvvvHO4OvuXf/mX3H777dx+++1IKXnHO97B1Vdfzec//3kAvvd7v5ctW7YghOC2227jne98J/fee+9p7xPA5OQkt956K3//938PwBe/+EXGx8e56qqrXtPnnU8Uc+c7U8yd0+NsnU/fjtWrVzM3Nwd85zl1+PBhvvCFL/BHf/RHjIyMEAQBt912G+DrIX7qp36KK6+8kiiK+J3f+R0eeOCBkyIVv/7rv87o6Cjlcvn0DsI5yNn4/c/OzjI5OfmK7/3c5z7Htm3buPPOO9Fa82M/9mPs2LGDf/3Xfx2+5q677mLLli00m03e9a53sWXLFt7+9rejteaHfuiHviUF+Vd/9VcZHR1l/fr1fPCDH+Sv//qvT2Pvj/PZz36WjRs3ctddd6G15oorruCOO+4Yno8A3vOe93DTTTchpaRUKhEEAc888wxLS0uMjIxw5ZVXvqZtn22cjXOruG9+dc6omDpw4AAbNmxAa/1dfc5HP/pRnHNce+21XHTRRXz6059+zZ9VKpW49tprueeee7jnnnu45ZZbAP+FLT+2HAbt9Xr87M/+LBs2bKDRaHDrrbeysLDwivm6Bw4cYMuWLa+47VWr/n/23jvKruq8//7s026bcqdppJGGUQGhEkA2poRibMdOwQUHCK6E9cYk8XLs4J+TLHuRxCXJIq+N8WunLBzXvC8lODjGNuCCTYRNFdgCBCpIqM1oertz62l77/ePc+dKgwRYBY0E+7PWrJlbzj77nP3M2fu7n2c/e2Hj72w2i+/7xHHcMPh8Pt/4ueGGGxgdHQXgm9/8Jtu3b2fVqlWcc8453HPPPUd8/SczJ6I9AZx//vkUCgVKpRIjIyNs3ryZ66+/HoC9e/dy5513zmnbhx56iOHhYQB+/OMfc/7559Pe3k4+n+dHP/oRExMTR1yXa665hltvvRVIBk5XX331UV3bqwVjOy+PsZ3fnBPVng7F4OAg7e3twEvb1MDAAO3t7bS1tR1UxtDQEH19fY3XTU1NdHR0MDg42Hivt7f3mNf9ROVEbP+Ojo7Gs+FQvLANAfr6+ua0YXd3d+PvTCZz0OtyuTzn+APbvK+vb07o5+Gwd+9eNmzYMMcub7vtNkZGRg55LoD/+Z//4Uc/+hF9fX1ccsklPProo0d07hONE9G2zLj55XlFxVRvby/9/f0vuyA1l8sBSSPMcuA/0cKFC/n617/O0NAQ//Ef/8FHPvKRw85ycyCz8Z8PPvhgwyguvvjixnuzRnHTTTfx3HPPsWHDBorFYiM+VGsNJDHDL7zeXbt2HXZ9ent7WbZsGYVCofFTKpUaM9CnnXYa//Vf/8XY2Bif/OQnufLKK0+47DzHgxPVng6ku7ubK664ojHb19vby9VXXz2nbSuVCp/61KcIgoArrriCv/7rv2Z0dJRCocCll17asK9cLvei1wAH2x/Au9/9bjZt2sSzzz7LPffcwwc+8IFjcl0nO8Z2jO0cS04Ge5rlrrvuavRzL2VTvb29TE1NUSgUDiqjp6eHvXv3Nl5XKhUmJydZvHhx471D2dSrlROx/d/61rdy1113NdYtvZAXtiFAf3//nDY8XAYGBuaU1dPTAxz+86e3t5dLLrlkjl2Wy+U52U1feMw555zDD37wA8bGxnj3u9/NVVdddcTXcSJxItoWmHHzy/GKiqlzzz2XRYsW8alPfYpKpYLv+zz88MMHfa+rq4vFixdz6623IqXkW9/61pzsM3feeWdjAVtbWxtCCCwrqXp3d/dhN8Qb3/hG1q9fz8DAAGvWrAHgwgsv5IEHHuCpp55qGEWpVCKTyZDP55mamuJzn/vcnHJeeO53vOMdDA8P8+Uvf5kgCCiVSnNSR77UfWpububzn/88tVoNKSXPPvssTzzxBJDMEo+Pj2NZFvl8HqBx/a8lTlR7OpDJyUnuuusu1q5dC8AHP/hB7r77bn76058ipcT3fR544AH27dtHGIYEQUBXVxeO4/DjH/+Y++67r1HWWWedxebNm3nqqafwfX/OIvIXq2s6nebKK6/k/e9/P+eeey6nnHLKEV/LqwljO5+dcy5jO0fHiW5PUkp2797Nxz72MR544AE+85nPAC9tU4sWLeIP/uAP+MhHPsL09DRRFDUGQu973/v49re/zVNPPUUQBFx//fWcd955jUQHrzVOxPb/xCc+QbFY5JprrmmIpsHBQT7xiU+wadMmLr30UrZv387tt99OHMd85zvfYcuWLbzjHe844vtw4403Mj09zcDAAF/5ylcaSQ7WrVvHL3/5S/r7+5mZmeGf//mf5xx3qLHT9u3bueWWW4iiiCiKeOKJJ+Yk4zmQMAy57bbbmJmZwXVdWlpaXjVjohPRtsCMm1+OV9T6bNvm7rvv5vnnn+eUU05hyZIlL5o55Otf/zo33ngjHR0dbN68mQsuuKDx2RNPPMF5551HU1MT73rXu/jKV77C8uXLgSRrzDXXXEM+n29kf2lqanrJtQMXXHABMzMznHfeeQ2V3NnZSVdXFwsWLGisWfj4xz9OrVajs7OT888/n9///d+fU851113Hd7/7Xdra2vjLv/xLmpub+dnPfsbdd9/NwoULOe2001i/fv1vdJ/uuecennrqKZYtW0ZnZyfXXnstMzMzQLJ+Ye3atTQ1NXHddddxxx13vCbi0l/IiWpPjz76aGNvl9WrV9PV1cW//uu/AsnsyQ9+8ANuuOEGurq66O3t5cYbb0QpRXNzM//yL//CVVddRVtbG7fffjvvete7GuWuXLmST3/607z1rW/ltNNOOyie+UMf+hBbtmwhn8/Pybp1zTXX8Mwzz5gwrQMwtmNs51hyottTS0sLb3rTmygWizzxxBOcccYZwEvbFMAtt9yC67qsWrWKBQsW8OUvfxlIvB7/+I//yBVXXMGiRYvYuXNnY23Ca5ETsf3b29t55JFHcF2X8847j+bmZn7nd36H1tZWTj31VDo6Orjnnnu46aab6Ojo4Atf+AL33HMPnZ2dR3wfLrvsMs4++2zWrVvH29/+dj70oQ8B8La3vY33vOc9nHnmmZx99tkHCbZDjZ3uu+8+7rjjDnp6eli4cCGf/OQnCYLgRc99yy23sHTpUlpaWvjqV7/KbbfddsTXcSJxItoWmHHzyyH0rO/NYDC8Kujv72fVqlWMjIzQ0tIy39UxnEQY2zEYDL8JQgh27NjBqaeeOt9VMRjmnVeHX9RgMACglOJLX/oS733ve81g2HBYGNsxGAwGg+HwObp0IQaD4YShUqnQ3d1NX18fP/nJT+a7OoaTCGM7BoPBYDAcGSbMz2AwGAwGg8FgMBiOABPmZzAYDAaDwWAwGAxHgBFTBsMx4IYbbuDaa689omOXLl3Kz3/+82NcI8PJgrEdg8FgMBhOXk5qMXW4A4kHHngAy7IaqYgXL17c2H/jleazn/0sH/zgB4/LuQwvz5HYzpIlSxqvwzDk8ssv58ILL6RYLHL99dfzjW98A4A9e/YghHjZTfcMJyfGdgxHi+m7DEeKsR3DseJobWnJkiVcddVVjb2dXsuc1GLqSOjp6aFcLlMul3nooYf45je/yfe///35rpbhJCIIAi6//HIKhQL33XefyXxm+I0xtmM4UkzfZThSjO0YjhWztlQqlXjsscdYtWoVF198Mffff/9xq8OJONl4QoipgYEBLr/8crq6uujo6OCjH/0oADt37uQtb3kLHR0ddHZ28oEPfIBCoQDA1VdfTX9/P+985ztpamriC1/4wmGfd9myZVxwwQVs2bKl8d62bdt429veRnt7O6effnpjQzOAe++9l9e97nW0tLTQ29vLZz/72cZnL5x9hv2q/yc/+Qk33HAD3/nOd2hqauKss87izjvv5Oyzz57z/S996Utcdtllh30dr2WOt+1Uq1Xe+c53Escx9957L7lcDpg7Aze7E3g+n6epqYlHH30USDbYW716Nc3NzaxZs4aNGzc2yn3qqac488wzaW1t5T3veQ++7zc+u+eee1i3bh35fJ4LLriATZs2NT5bunQpX/ziF1/0WMOLY2zH2M7RYvquBNN3HT7GdhKM7Rw982FLQgiWLFnCP/zDP3DttdfyyU9+svHZS9lTrVbjr/7qr+jr66O1tZWLLrqIWq0GwA9/+EPWrl1LPp/nTW96E1u3bm0ct3TpUj7/+c9z5plnksvlTjxBpeeZOI71mWeeqT/+8Y/rcrmsa7WafvDBB7XWWu/YsUPfd9992vd9PTY2pi+++GJ93XXXNY7t6+vTP/vZz+aUd8YZZ+jbbrvtkOdav369Xrx4ceP19u3bdU9Pj77//vu11lqXy2W9ZMkS/a1vfUtHUaQ3btyoOzo69ObNmxvHb9q0SUsp9dNPP60XLFig77rrrkOW/cL6feYzn9Ef+MAHGp/5vq/b2tr0li1bGu+tW7dOf/e73z28G/ga5njbTmdnp37jG9+o3/nOd2rf9+d8fmD77t69WwM6iqLG5//93/+te3p69OOPP66VUnrHjh16z549jbqcc845enBwUE9OTupVq1bpm2++WWut9caNG3VXV5d+7LHHdBzH+j//8z91X19f4/wvdazhxTG2Y2znaDF9l+m7jhRjO8Z2jhXzaUuz3H///VoIocvl8sva00c+8hF9ySWX6H379uk4jvXDDz+sfd/Xzz33nM5ms/q+++7TYRjqz3/+83rFihU6CIJGXc866yzd39+vq9XqMbl3x5J5F1OPPPKI7uzsnDN4eDHuuusuvW7dusbrQxnCS7F+/XothNCtra26ublZA/oP//APG411xx136IsuumjOMX/2Z3+mP/vZzx6yvOuuu05//OMfb5R9OA8VrbX+8Ic/rK+//nqttdbPPvuszufzBw20DC/O8badVCqlXdc95IP/5QbEv/u7v6u//OUvH7Lsvr4+fcsttzRe/83f/I3+8z//c611YiN/93d/N+f7K1eu1A888MDLHmt4cYztGNs5WkzfZfquI8XYjrGdY8XxtqVDiamtW7dqQO/bt+8l7UlKqdPptH7qqacOKuMf/uEf9B/90R81XkspdU9Pj16/fn2jrt/85jd/47oeb+Y9zG9gYIC+vj4c5+D9g0dHR3nve9/L4sWLaWlp4YMf/CATExNHdb6enh4KhQLFYpFCoUAmk+Gaa64BYO/evWzYsIF8Pt/4ue222xgZGQFgw4YNvPnNb6arq4vW1la++tWvHlV9rrnmGm6//Xa01txyyy1cddVVpFKpo7q+1xLH23Y6Ozu54447uOaaa/jpT3962HVdsWLFi36+cOHCxt/ZbJZyuQwkNnnTTTfNscmBgQGGhoZe9ljDi2Ns56WPNbw8pu8yfdeRYmzH2M6x4njb0qEYHBxECEE+n39Je5qYmMD3/UP2Z0NDQ/T19TVeW5ZFb28vg4ODjfd6e3uPed2PFfMupnp7e+nv7z9k/OP111+PEIJnnnmGYrHIrbfeij5gj2EhxFGdu7W1lfe///3cfffdjbpccsklFAqFxk+5XObmm28G4P3vfz/vete7GBgYYGZmhg9/+MON+uRyOarVaqNsKSXj4+MvWdfzzz8fz/N48MEHuf3227n66quP6npea8yH7Vx++eV8/etf58orr2T9+vWH/M6hyu7t7WXnzp2Hfb7e3l7+9m//do5NVqtV3ve+9x12WYb9GNsxHC2m7zJ915FibMfYzrFiPm1plrvuuovXv/715HK5l7Snzs5O0un0Ifuznp4e9u7d23ittWZgYIDFixcf8/q+Esy7mDr33HNZtGgRn/rUp6hUKvi+z8MPPwxAqVSiqamJ1tZWBgcHufHGG+cc293dza5du4743OVymTvuuIO1a9cC8I53vIPt27dzyy23EEURURTxxBNPNBbBlUol2tvbSafTPP7449x+++2NslauXInv+9x7771EUcQ//dM/EQTBnLru2bMHpdScOvzxH/8xH/3oR3Fdl4suuuiIr+W1yHzZzvve9z7+7d/+jcsuu6xxvgPp6urCsqw55V977bV88Ytf5Ne//jVaa55//vk5D44X40//9E/56le/yoYNG9BaU6lUuPfeeymVSkdUd0OCsR3D0WL6LtN3HSnGdoztHCvmy5a01gwODvK5z32Ob3zjG9xwww3AS9uTZVn8yZ/8CZ/4xCcYGhpCSsmjjz5KEARcddVV3Hvvvdx///1EUcRNN91EKpXiggsuOLobdLw43nGFh2Lv3r36sssu0+3t7bqjo0N/7GMf01on8bSvf/3rdS6XBoljkQAAIABJREFU02eddZb+4he/OCde8/vf/77u7e3Vra2t+sYbb9Raa71mzRp96623HvI8s7HDuVxO53I53d7eri+99FK9Y8eOxne2bdumL730Ut3Z2anb29v1m9/8Zv3kk09qrbW+88479SmnnKKbmpr029/+dv0Xf/EXc+KBv/3tb+uFCxfqrq4ufeONN86JR52YmNAXXnihzufz+nWve92caxdC6E9/+tPH6G6+tjietvPCWOGvfe1rurW1VW/YsOGg2PC///u/152dnbq1tVU/+uijWmutb775Zr1y5Uqdy+X02rVr9caNG7XWB8ctv7CsH//4x/oNb3iDbm1t1QsXLtRXXnmlLhaLv9GxhhfH2I6xnaPF9F2m7zpSjO0Y2zlWzIctZbNZvWjRIn3FFVc0+qlZXsqeqtWqvu6663RPT49uaWnRF198cSOhxPe+9z29evVq3dLSot/4xjfqZ599tlHm4a7vOt4IrQ/w+RmOO7VajQULFrBx40ZOO+20+a6OwWAwGAwvi+m7DEeKsR3Dq415D/N7rXPzzTdzzjnnmAeKwWAwGE4aTN9lOFKM7RhebRyc/sNw3Fi6dClaa7MTucFgMBhOGkzfZThSjO0YXo2YMD+DwWAwGAwGg8FgOAJMmJ/BYDAYDAaDwWAwHAEnRZhfw3mmNVEYUZicYmZonIEtu+l/did22qWlK8/w7gEmhyeoVGoUCjNk0mnCICSWkkwqQ8pxyaTSBGFAGEfk0lmaWppYfFofZ/zOOZz6hjWksukTOpe9wWAwGAwGg8FwPNFa8/DDj3D3D+9hQfci3vKWN5HLZfFrAYVCAd+vJenQ44g4jqlWfRACROK3SaXTLF60CCEEbfk8YxPjPL9jJ6evXM5FF11wUo+9T3gxpbWmUigytKufsd1DjO0cZHDXPnRNEgYRYRSBUmgLwjAgVDFBEKCUxg9CpIyJogglFVVLUA1quLaDkoogDmGmzK6ndzCycx97ntzOeZe/mY4lCxBCnNQNazAYDAaDwWAwHCs8z8NLpchksli2BTrRShpNEAR1IRUhpUIrhQYQErBQUhKGIZlMBiEEju1SKldRr4LVRiekmJr1RGmtKU3P8LP/7y72/Pp5/GpI2vOIwgiBlQgeIAhDpFLYtk2Tl6VarRJFIY6TIYoibMvCti1iKYm1BAUIgR8FFMtFPMcjVU2hHpZUJ4tc/H+9nYXLFqO1NoLKYDAYDAaDwfCaRyAIw4jm5iY81yOdTiOlRABKSZSK0VohLHA9G61BabCEnTgytCKVSqEBqRRhFJFOpef7so6aE0pMzYqoOIyYHBll99Pb2frY0zz7zBbaUq1kvUzSKkqjhUQBge8TRhG2bRNGEUJDPtuC0JrpapEwjgjikFrsE0lJGCdhf9oSSCVxLZuU7ZL1suSnmhmbmSTSkt/988vpXNI9vzfEYDAYDAaDwWA4AdBCEEUx6VQKy0qcGkop4jhGKY2UCqUUQgg0EMUSpTSOa6GFQAgb23FAQxxLpNSkUt58X9ZRc0KIqVkR5VerDGzfzZaHnmTvs7uYHp+mXClTqhYJXJ+lnb1EQUgsY5TW2LaNH4VIpXFclzCoYglBEISk3QySAtsmdlH0q4Rx3GhgKRXCEiAESsZYloVrOziWQ+dEP3sn9lGVAZf/5QdoX9hlvFMGg8FgMBgMhtc0tmWTSqXwUqn9QkrGiXdKADoZ0yfCKvkdS4UkwvEkUmviOMYWAqUklUqVV0NS8XkXU1pr/GqNPc9s4+n1T7Dn2V1USzVs205usAbHcin5FUIV1tcyWUgVoaUm5XgorZCxxLYdtNZIJUFCd66TqdYZCrVdNPSQAMex6q5HDSTGEKiIUMTs9gfZVxhj6nszhDrm/X/1IfKdbUZQGQwGg8FgMBhes1i2RS6XQ2mFZVnJmDvWxLEilhKlNUqBjCVBGBEphdIaoRxSUhNFiWNDa7BFfflNLOf7so6aeRFTjXC+OGZg2/M8dvd6nnxwI0qCbTukHI8wCFEoANKpDOWgwmR5ina3Fakljm0RRjEWAltYICSu5xH4IY5tNbxNS7sWs3tigFoUYjk2lmVhCUEkY7QES1hIKUGoeuWg7Fd4enA76vvfp21hJ1d8+P14Kc8IKoPBYDAYDAbDa5I4iomVTsL3NMRKIbVKltSEEVEYEcUxURxT84PEaSEElg1BKqJWCxAAWmEJQWtzM0Kc/Ls0HXcxNSukStMFNt73EA/cdT8To1OgNI6TZNnTUoImydQnNH4UUPNr7Bou09Sbw9E2Vb9GGNcXutVD9yzLIo5jLEuQSTtooahGNUDguR7NTU0s6ulhxekr2fj44wwM7iOOFVpbKJ3EdQoEtrCphT7Pj+3l7u/+gHUXvYHVZ//W8b5VBoPBYDAYDAbDCUGpUqFUrhKGMVEUo7WmWK4yUypTLleJ4pA4lkRxjB9ESJ2k+7NsibA9wGLxogV4joPWiUMjDMP5vqyj5riKKa01WmtG9+7jZ//v99nyqy0UCjPYwsJxHEBgiSQET2tF1a9SqM0w7ReZrs2gga7mDnpaknVMKc9N0i8CUodILbFsCyljCtUZdFoTeIrzL76Q31p3FqvPWMvSZcvI5rL8+//9eYa+N4iyQEpACyApy7YEkYJaVGPz7q38/K6fcNqZq3Bcx3inDAaDwWAwGAyvKZRS7Hh+J/v2DbJy5UoKMyXCWDI2Mc34dIlKtUqsYgI/xg8D/CBEKY1tOwjLJowAqamVK3hoLMtCyojpQuGkz559nD1TmuHd/fzw32/n6SeeSRJCYKEEBGGE52iUFEgVMVmaYrQyyVS1SCRjhNAIYbFzfA+ZdIpmt4k4igijZB2V0powDpBaQtqmY9li3nDJ+fStXEH3wm7S6UxSA63RaBYsOQXHdoi1wrIESgkgWY+ldQxaEcUxM7Uymzc9S2mmSFtn+/G9XQaDwWAwGAwGwzyitaZcLvPMM1soFksMDo5Q8yOCWFGpVfFrAX4QEGtJFEuiMERJRdrzSHkWlgACn6AMu3fuJOO54NgUpqd4+plnecubLyadTp+0guq4iSmtNeP7hvnBv9/K1o3bkPWYSsuysa1kjVOsJVOlKcbLk5TCKqGK0QIc224sdpvxyzw/vod8rgXP8bAti0grUrksmXyexUv7WHf+Gzh1zem0tLaA3n9+gCQZPqRdD4FAK0gS+wnQs3GbibDSWhMrycDAIMP7Ro2YMhgMBoPBYDC8Zkiy8yke3fAEu3fvJZVOMz45xeDICI7tEoYBmXSaKIpwHYuWTBYsF6EVjiNwbYljC2w7RIcxg/2TaBkRKRgZGmVgXz+bNj3DOee8AeCkFFTHRUxprakWS/zslu+z5clt+L6fhPIpjbAFwrLxQ5/JyjQT1SmqkY9jO1iWhY0FJA1pWSLZT0ordFOala8/izNefxbZpmY6F3bT1Jwl19RUDxmsnxvd8EZZQiThfEKzfOVyXM/DjiM0GllP4wggBAhh1QWWxg+ryDA4HrfKYDAYDAaDwWCYNw5MVx6GIU8+/Qx3fe+HpFyPfFs7uUyG9pYmbNuiubkJv1pJEriVZmhu8kin0gS1aj3RBMRBDRUpYqWoVCvIeua/lCOpTpe49ZbbSKdTrFq1Ctd15wiq/X8fmEL9xBJcr7iYStImxmz40f08fv/jBEGElBohwPU8LCEoVmYYKY8zHRRBg+d6WJZNLGNsy8JxHZpaW1my9BTWnX02a9edQW9fH20deRzHbZznxXLVJwkqJFrXb78QCMfFtmcz+yXv7W+cRMDNeqiklrMFvZK3yvAKcaBdnIwzHgaDwWAwGAzHmtnx0ewYWutk490oivCDgMnJKZ55ZgsPPfIYlnBYvXoVLfk2PM9DCI2SEsdxsW0btCKdzeA6ydZGLllkHCKlJLZd4igmihWhdlAalJTYtk2uOcvIyAhf+9q3uOjii1h5+kra8m1k0mk8z8HzPFy37mCx7foWSSfWeO64eKYm9g3x0A9/QaXig9CAAmETxxHloMJweYyZoIJlWXj1Rslks+S7Oli1dg3rzj2H01edzoKF3eSyWYRVD8er30ytNVrNJlI/ePCsNUlDz36mNLl0CrfuwUq8UEnyCq0AobAtC9uysR0LpWRdZs0KLMPJxsm+uNFgMBgMBoPhaJkVTXEsCYOAIAip1nx8v0apVKEwUyQIQoIgZGpqitGxCVJeOsm4jWJoeJA4irBdFzQ0NTUhBIS1KtlcDs9xkTLGr9VQMsJxXcCiGoREYYjlOGgElaqPZdukc21kmh3cdJaBfaNUqgHNzU1kMhls28ZxnOS3bdGUy5LP58m3tdLS3ITrJg6V+R7fveJiSsmYTb94jMnRSWxLIJWqh9QFlP0y/aURKrGP56bo6u5m2YrlrD7zDF53zutZumw5+Xwez3NRUu0vVMz+Eg2nn2auiNJaH/D5XHElLBsEdcFk1b9RV+VCNr4vEFDfWEyLk3+H5tcyyUyGEVMGg8FgMBhem2itCcOIifEJpqZmqFQqBGFIGEeUiiWKxRLlao2a7xMGAWEYIqVCoYhjyeTkJKOjYwCk0x6u4zLlOtSqNZSMyWYzZDJZ4ihCxhGuYyfhfOkUoPFrPjKOsG0by3ap+gEuDk3NGWzXoVQpUaqUkSoJJbOERTaTwfMctFRoAR1tedrb2+hob+PUFcvp7u7Csqx5HeO9omJKa025UGTzo88QxwrXdpBKIgRU/Rr9xREKYRkhBBe98SI++n8+Rs+iHrLZXGNn5WThm0ZGEUorbNdN0qcrSLROsp4q2VFZg07cjlJJtJoVQALbsbFsu6Grurq7aWtvo1Qqo3RUF2JJqsZ4VrgJEGhs4TSElXFMnXwYEWUwGAwGg+G1jNaaKIzYtm07Y6Pj1Go10ukUkYwZHh4lk8nS2trC2MQ4w8Pj5Ftb6WrvYLowzejoKEJYNGWbqDRXGR+fII4jFnV3s6CzEy+VYnp6muGREQozJYRl0ZTLkUlnCYKQmWIVpWcntl2amluxLQc7ikBY+L6PIwQ9C7pY2L2AWEqmp4vMFIsUZ2bo7Gxj6SlLCPyAsfEJCoVp/NoiSsUyrz/7LBZ2L5jXe/uKe6aGd+1mcnSqHk8JIhaEcchwZYyZsIwGrPqmu4sX95BOZwEawij5WxHLRPAIx0FojSaJtwzDgOJMgamJSSbHJxkeHmZyYoLJ8QlKM0UymRye57HklFNYefrpnLb2dLJNOeyUh+u6+FGIrgcIzq6n0jrJIGgJC8dy8NwM2qgog8FgMBgMBsNJyuDQMHv39JPN5liwoAspJYVCgXVnnkEq7bFt63Pkm5t5w+vW0daWZ2BggMLMNK876wwWdi+gVCyxc/duTlncw6JFizhtxXIymTRhFNG/bxDb8yiXKygpyeYydC9cSCqVQSAIw4BYSmQck8tl6V7QRV9vD1IqCjNFatUqvu+Tb21m+fJleKkUvu8zMTHB7t17sS2LNWtOZ2V8KsPDo0xMTpDJZHhu23Y6O9obIX/zwSsupsqFClEY4dhJDCVoJqrTTNZmEMICpbCExdT4BKWyTyadhQOTSQgaa6KkVsTVMlNjE+zb28/z23fw3PPPs29oiOnpAuVymUqtilKKKAzRWtGR70TFEXEU097SxqW/907+8Jo/IpXy6Ohsx7IsIqmwhUDVnU9aKCy9PzSsNd9C16Ju4+EwGAwGg8FgMJx0KKWYmJgincnQ2tKCl/LQWtHe3k4mk6Zaq7Fixank8y2k0in8ms+ihYvo7l5Ie1sejWZmpsippy6nqSmH47pUKmWmp2eo1gLa2jt4+x/8Hs3NTQRBQLFYwrZd8vlmWltacF2bOJZUqzVK5TKZdIquzg7S6TSxVGilqFZrxDIilUqRyWTIZjO0tDTTvaCLYrFEOpOmKddER0cn/QP7mJyeZKZYolKpks+3ztu9fWXFlNZMjY2hNNi2hdYWlaDGRK2AJPE8WZbAEhYzE5PMTE6xoKOjLqAUcRQT1GqUCgWG9w0xWSjwzKanefiXDzI4OkLFT266VhpVF2C2baOUREpJa0sb2VwTQklKxSKjU6Pcfe8P6Ozo5C2Xv5WOtnaSeEGNruskrRRaAsJCiCQJheel8FKuSWJwAmIy9RkMBoPBYDC8NLNhfpl0BttJEjukMyky6TSu65LOpLGEVR9HJ3u7pjPpRqI3JRXpVLoxFo5lTCadIp/Po6TEdb1GWnOtNVLJJO/AAQngtNZksxna2/NoXV9aE8vGXrLNzU1YloVlW0luA9vGtmycvENzcwuWbeG5HlprFkYL8AOfUrlMpfpqFlNC4LoejuUQqxhhQTms4sswWfeEBg0WAr9cY/fu3fT0dDMxOEL/9p08t207QyMjhFoyMDSMk8kxOTHEwNA+SuUySscI6murUCipicKgIaosS5DKpLDQTE5NEMUxY9Oj/O99P2fF6tNIN+VAWGid5LufjeSzHYElBK5jk7JdFvZ0k8qkXtFbZXh5tFIEMzPoKEJriGUituMoIpXJkG5qwk6lsT0Xy3Ea4sqIrJObF9vy4KV4qTbXSaHHpMwjqVtSWD3BzTEq78Wu94jKE7OPwmNXpvkfNBgMhvllVsx4novSklQqRTaTwXVdHNfBZX9mPK30nNwFsYyRsUye/4JGrgKoJ3OrC7AgCJLPtEJwQOIvAWiS9+vlK6XmJJSzLCvJ6u15CNtCC5IlNkLgODbCmbsFkmXbpNJpJqam6ueZv8QGr3iYX3t3N7lMBt8PmJqpUA4qhDJO1ilpgS1sPMtDKMX9d9/L4/f9L9u372B4cpypcoFMtom2fBu1apX2zg4q5RKxlPUO30pSNSpFFCm00vUEF4JUOoNVz0evVbLmqlqr4TgOz+/dzsM/foDWjnYcyyYWEo1KdpcSAq3Ath0828F1XNq7Okil02ZAMI9orfEnJ9h1003o8Wl02kNZNlIplNYIz8PKZnFbmnGam8h0LyS3Yjm5ZctIt7Qke4uZ9jtpUUqhpCIo1/BnyviFMnE1QAiHTL6JVHsTblMKN+U2ZsFeTPxoEmEexzFBsYpfqBLMVIj8MNnzoiNPqi2Nm0tje0kKV6ee9fPAMmeT1qi6DUaRolyNKNci/DBGKYtU2iWXtch6FpmUi2PVt2LAetFnvtYKqRRBIClXQ8q1iCBKzpfOeuQyNrmURcq1G1s4vBSRjNFKgZKo0EcGVbSMQWmE6yC8NJabxrZdbNep1+1QUm+2M1bEMkZLhQoryKCGjuNkttJ1sVMZbC+NcDxA4Fj2a+5/73A95i8UqLPHvFw5s58f7v09ePuQg89/KNF84Psv/PulzvGblvNi3zUYDEePEKKRvyCoBdjtFrZjJ44NXpD12AKhBbN7DlkiSeQmY9kQUZZl1UWVRtR3LFJKEUv5Ms+P/XtbzfY0s+cWIsn6LaTGskBbSbY5TbIvrAaU1sRxRBAEoDVxFJNOp5K9ZOfpcfGKi6nmtmbSaZdiqYQfBdTiEKU1lrBAJGF+CI1Skgd/+SBV6RNGIbFKxBaWBQWNbVsoGde9ToJcNkfVr9QbUuK4DpIYGdbdkUoSBD6jY8O0NjVTDYJGA09XC2ze/AzZ5kzdjWihYkV9aIRWyYCBekO3tLWaB/o8MjuAKw4PUdiwEWvbLtLpNJZtYyuNDWgn+fesxTE4NjNtbaiFC3BPP42OC36bBb99PtmuLrAsk0rkJGH2YRxHEQObnmfLDx9h38YdlIcKiJpCRJBy05z6pvPouXANWsXEVFn6ljW0LuzAsg+dKjWsBex8aBNb7n2E0U17qY2XINAQazLpHL/17rfQedZS/OkCTodD31vOoLW95ZB1lEoxNDHDA4/389CTQzy3b5qJckwQg7YcTl93Kheev5xmLYnHxvi9c7pZ2duG43iHvF6lFP3D09z36E4eeWqY7YPTTFZCwtjC9tKc9dunc866U8hJCYVJLj2nh2VL2qn3YweJPaUU1clhhn+1nvEnf0FlcCe10gQqrGLZsOC0U1lywe+C10EYQcdvXURLdx+O7R0k9mafq+WJYUY2rmdk4y+oDO8kLk8hgwqWJeheuYpF51+CSHUShIL21RfQ2rM86ZQ58QbGB272fmDdDhbNL378gd+fDX+ZzS5rzW698QLhcOBvoDE4SSZhrUT8JkeiVf171txj9terPkARIumzDhiwzO6zuL8xdeOXqofZ76+zrtd59m+1/3yzXv4DrhGSMmYTNzXOoJMsu8l3FVqLxmv2l5Jsd1IvR0pJFMcopUFosul0Y3PO2d8Gg+HoEEJgOTZREFIqlwmCgEw23YjmSoSWRioFmob3SCrZEE2xjIEDNvlVOtlaSOpGnwOzCd2of3f2tzrEM3N/8jd1wLMqEVSqIdKwNJZwUDrxeoVRRBhGhGEIaLx5TD4Bx0FMdZ3Sw4IlCygWy2itUFpiC0GsZKIylaIW1tBOCiUUFd9HSdnwJNT8WhK7aVukymniOCaqz4IqJUHXN+2d9VbV3Y9RFCJVTBQF1Ko1arVa0mhaE0Qh/WP7WCYWY1s2YRyhAKWSNOzWbN9hgee6LFqyKBF9hnmjPDbGjv+8BX9qCl0tIqMQV8wKo+SfXyOQWqNsgQ3YMiScmmJkyxYKjz7GaZ/4P+TmOX2m4fCQUrJn43P8zyf+lYltuyAKsLUmrVLkRI5ctp0mX5Bzs5THp9nwzZ+w6+Fneds/fYDmjoMnQbRSbLrnYe75zNeoDo6CjHAUpHWaJpHDyUIudshYacZ3FfjVl+5nzR/389a/vgIvfXCo776xGT5588/5yS+2USnVUBEg0uBksXOtZPoilsU2Xgzf+cEWfvT4Dr76V29hxaK5Ymp28Ptc/xgfv+leHtywnaAaomMLhAduC1ZrG60FyWLlIMua/7ljEw9t6ufLH7uYrnwWxz74cV4Y2sEj/89H6X/sQeJaCHHSVTkC0ilozmdxXUAV+PUd/4rbvojz/uLf6Vp21kFhiEprJvu38fi/fYKBDb8krgUgwVJgC0ilBR3dedKehSWqPPmdL2G3Lebcj/4LbYvX4Djz29m9kNlOfXZQMGsrs6Eth/rugX8fZFt1ryez3k9AapXsUy9msxslk3XCEgfMoib9oGqMOOSsakEp1dikPunb9P7ZW7l/T0SElezLUi9UACiFQqNVYx44KbN+veqAjLnJ4Ek39mtUMlnrMDuIoi4QhRDEUYwQyf/m7HtSKVzHRUmJ0oLAryGsulBVEMUxlUoFKZO+WSCI4xitFZVKhcLMDBrw0mlmZma44LxzWbN6FamUN+/7xxgMrxaEEDiO09iUt1yu0NLSgpQK25L7BU5dIAFIqYjjJLeAjNWciRZdn4A58FmqtNwvntSBeQaS71Of7NH154plWajkMYEtRJKtWyfCKylj/8RNXF+SozXEsSaKIqJYkk6n6xsDzx+vqJgSQpBraWHlOb/FyO6RRmdvCQshkix+Uilsy0ZplYgtmXiatAbbsThgUozp6WlSqRS2ZROEQdJJ6MTbZAmBkrL+WhEGAaCJ7JAoipEqRmCTSqfo7l7IipWnsaC9A3fPZmqRX68wIDTCshFY2MIm7WXId3YmmQcN84YMQ/ztO6gNDeOokEhZCDuD44CKEvFtuw6eYyPRqChEFGL0zAxyepKqcFDVKgeMYAwnAVrDnl9vYWjPForFHWgZkiONRTsZ2rBkCq8iaZUOWTtHm+8x+tReZoYmae44eDFqHMU899CvGB/ZTrXcj6UlTTRh04Ykj6OzpGuKVu2x0G6hteIw9OjzhGX/kGJq655x1j/2DMUd26FQA52BTDtkOlFdOapVTRGXlOOhvAU8MzDE80MlVixqO6gsqTWPbx7g4Seext/ZD9UIdA5SechaaKuFSg0K2kMLh8ht54ld0/SPV1iQz77gviUd3tCTP2Pn4w8wsUcSlcCRkLWhKQ3pDLhTkladQitJriYZ3fEUo1sfomvpWQeHIWrF6JaH2POrBxjfFRGUwJaQs6E5Bemcxp6KyCkPS2u8is/45EbGtj1Cvmf1UdnBseKFokhKSRAEBEFAHMcopXAcp7FZpG4IGpGk9JXJ51oppIwbm8knA4IkvAUSoWNZiYcpCCO0Uth2EpYsEAgrEUSz55RxjOU4iUCRsiFqZMPDZSeb0GuFlImA8f0qlp3UMZ3JEQYhSslkQrAebSFlhLCTflYpORuxQ+gHoJIBi+O6hEFYF3iaKIpBJ+IujqKG18u2kwXrgsTTNFOcIYoiUp5HFEUsWbKEgf4BpNTYliAI/GQ9q5dKUhYLkHHM0NAgy5atoH/fPmQcs2DBAqYmJ5mYmGDp8uVMTk6wfv16UmmPNatWGSFlMBxDMukUgR8gbMFMqUi37kajiaXEUUnIuKrPBimlG0spoD4npBKBdWCo3myiCU3dyz67dEmLZElP3WsOGilVPV+CwBI6mXASNpYQ9fG+aMw9zZbfWKel96/jiuMIpTVhGOK4Lu4B6+Tng1fcMyUsi+VvWMPmX26kf3QQW8yN8Z99gFvCSjoZkoZK1g3UvUxxhOd6WLaN63nYjoOjJHGU3EytFEEsGzN3AErFjfI9z2XJkiUsX76CJT2L0WHEvv5+tj77dBJzSd39KUBIq3EcQDado6e355W+TYaXwR8bxRobxw4DbASRCrHdFI7toCOFlomnMo5BooiiABVLlNBYLW043TVULOf7MgyHidaaWrFIsTxEUU7jYZHCQREjiVEyIvYDhAbXcmmTHpWaT1yLDhLNszPupcIkhcogoS6SxiEmhSJGoZAqIvZDLCDlerTULIrlkMiPDlm/WhASTI/BxD6I3cRFE8WQUqgoJgpCYqnJODa2laKmmpgoBi92sZSrNaKpMZgZBZ1KvFKWAhmj44g4SCaPbGHhWDn8OGCmGh9ygkApSViZoTApmRoHW0HGSjpKIQEJOpJYMtmNvlWlmC6GBKUJ9ndl+xEIomqR6QnJ+Dg4ClICMh7JwDyGqOYjZIgGmmJYKC1IAAAgAElEQVSLQjEgLI8jxBEm6ngFmPWoKKWYnJxk69atlMtl9u7dS0tLC9lclnKlzOLFSwAYHRkjm8sR+AG+79PV1QVCU61VGRsdQWs45ZRT8IOAmZkSuVySFrijowPP8/B9nyAM8FwXpTS2k/R/lmUhpUTGEsu2sFMeURwRx3HijQFcx03CVbGS2WNhJ+1vWWih8VwbpTUVP8B1PWIpk89kjFUP/7OFoL4gONmE3nYQaYGKZTJJ6FikXLfRf7oHet7q3qoXhkAGvo+oVtm3t59F3d0MDg7S3t6B7bpsfPIJmrI5Ojs76Wxvw3EcpqYmUUpRKpUYGh6hvb2Tjq4O+vfsZXx8jN4lS4jjmMmJCdrb2hgfG2PH9u0sW9pHKpVivhaVGwyvJoQQ5LJZtFI0NzfX1x7J+rMoRim3EYWltEbqJPyWxtKcJDuRlBJhJRNOaIFWAk0yvkr2iOWA5BOi7qk/0HtVX16jNUKDEIloE8LCsuqhzbaYEzUgZeI5sy0LNNRqfiKmgpC2jvZ5d3i84mIKoL1nIWsuXMfe3QOknRSqNpOIVqWpByIQyQghLGxHoMIkFAIUodSNWO5MOks6lUbKGD+ukc+2UPIrhHGAZQuUSgSVJSxaWtvpW7qUFctPpau9A79UYWDPXh7evJ5iqYhUEquePcSxHIRQxEoRi2RmUetkwV1Lawu5ltzxuE2Gl0QQxhFYFl4qTahjRMrGBoTrEIoQP/RRsQZLo9BIYkIlESrEjZNMNIaTC60U5eIMUgZJeBo2Dg4OHp7Iksq0EpUjZraNYCmB8DyEtAkq/v51JAcQRxGVYqGeCRRsLGxsbFw8cqRSrdRGisxsGaU2UcZyPeJqTOSHh6xfEISoyK8v0rVB2GC5kEpjteSoCZvnhgrkcxliVxApzXQlQM0Ocudcq8b3a+jIZ//Ung2WA6kMormJotQ8N1wiZzlozyIsaabLhxBn9UmmyK8ShhBrsCGZMLKSHxzQukYwvZtMSzt2SmDFirhaTEIwDpHYwi8XCQKN1EnnYVnJJQsHcEHGFaLpvdjpJjzXxYkVQamwP2h+npiTAcqyiKKI4eFhnn76acbGxnBdl4mJCdra2xkaHqZUKiKExe7du1ix/FSUUtRqPvv2DbB161a6urpYumIpY+PJppF+EDAwOEgmk2NkbJSFCxdiew5eJo2TcmmmGWFZxHHcqMeBa4GUUkRyf/+lSWZe/aCWrLsSNipOZnhd2ybSSRhOuRzhuU4ysag0Mo5xPZcoipB1r5LtuMjGOuCkfxO2QxTGeKkUmZYmmpubG2sOkvVeB94zXU+aQmOGGFLkshksyyKbyRIFIVEc09TcxIUXXsjWzVvZvHkznudyyRsvwnNdHnvsMdLpNKtXr2bLlmdZu2YNZ65dzZ49e5guTLFs2SlsevIZ1q5chY5DZqYLjI6M0dqSZ1bcGy+VwXB05JqyNDU1YdsO2ZRHHMd4npcIKyVxSLLySZ088yD5l5eoRpbX2cRu2kpWQ86KJtj/3GiIr/oaSZ2kNqqXoBshwo10FHXP1dzw68RrNRshYNt2PaJAUasFaA3VWo1l+ZZ5Dzh65T1TQmA7Dqdf9Do2P/oULbu3MV5N9mzSIlG+lrARui6s6i7CWa+grocaAFjCJopj4ljihwFCQVemnVJUJtARzc3N9PX1sWzpcprSWYqTU+x9fg9Pjz1OHCZiLYxDIh3jYCeNjWgMarTYn2VkdvVcvq2VlrZDLz43HD+8ri4mmrMMFydxELgWODMCB0HKckDFuEKTTmVxXI9aGOBHAZECN45IRRGVQpH2+b4Qw2GhlKIwPIiKJS4uNkkIrsZG4GI5GZQvKTw3hrBs7M427KkaqhgecgAfBSGliTFs5SBIYeNg4QAOAgfbSRNM1ShsHSUMI9yeTkQ4ga4e7JnSGsozFaJyAG4aoqQchA22g3YsAiUYHPcZLcaEzS5y2mZkKllob79gIk2jKc6UUKECOw2xkzwILRtsF1IufqzoH6tg2zZRq4esOEwUks3Q55aV6LvydAkhIe0lIX62lRQlPHByYNlTTG77X1K5LHZTgNdqEZenGvHqc8pUktLkNEJq0ilwInCSS8VywW0Cx/WZeu4XOLkMXrvGLTmE5WnUIco73hy4N8r4xDi7du2kVqvR2tLC1PQU6UyyEDsMApqbm9mzdw/DwyPUqiFeyiUMA/yaTxxLarUavb2L6V28hNbWVnbv2Uu1ViPlpUArUimPdCqFbVm4jl3XxiIJoUPjuC5RGOE6DtVqlZligb179uI6HqHvIwTUqjVsByqVCkqDlBovlcaqDzpiGaG1wrLtJOxGQxhGpFMp4jggCkNsxyGKYlJeJhkgySQU0PUyKA2RUpy+ehV9fX10L1yQrGc4IOnFgeshABzbxrJtLKtGlMs2MmsFQUBQ83nuuefIZbOce+7racu38MTjv2JqcprCdIFKucaypctZvWYN+/bt48lfP8UZZ6xl+bLleGkPPwiwHYeqXyWKI4ZHhtm9exfLly9PQi/rGEFlMBw5rudh1TMhO66biCkn6WviWCLsJEZMKc0zW5+jI99Gz6IFCGDnzp10dnXiWPUJmlkpVB+vJ2HPSdpzXe/fkgmYxFsVRhGWZde/P5vwxqpLrboXS88uL9WNZDbJBI9CaytZiypjqtUqtutS8wNam5vn63Y2OC6eKSEErQs6WX3BmWx4/NdMVkrMhKXGTLOuZ/DQKsYWNgiFVrKxUNa2BEI41KoVpgtTUA/HkcKldUE7v33ahaTyaZCK8eFRNj++kanp6SRcot4hOJbVcDta9dnoWRUsRbIQVwiRLPate6UEFotP6SWVTpkH+DyjEah6IK1AYWmI4/qgUcS4Ipl9r0YlRBlCTeJ0FoCKcOKQoFKe34swHDZaSoojI2ipENiJHWARE+PrGlW/SKB83M4sQlswKiAGf7RycFlaE1SqlEbHoL4HRlKeJiKkRoWKXyT2JE5HGlWxE795VRNN1w5VO0bHpoiqft3Vo5OZfxWCX0QX04hqmQWtHqHl4NsCqQRjhYhYKRysOUkelNKMjxZQYQyNOTwNMoLaDLqQxQm7WdCSIlQONSGIpWa8KJOwiRfWTkmm9w6jw0REIfeLLEny/xLFGqkgVho7beGkLeTECDqOwE1Smx9IbWQalTiI62tMk/JiIFIQxRIpBbaUWCkbN2thFyaSVOzzzGyCiFK5xNYtm5kYHyeTyjE2MUalUiWVSjZn932fnbt34gcRFoJKuYzrtTA0tI8wjNEa1q5dw3RhGrSmVCwztG+IZSuWEwUBLc1NeI6drDuSEa6T/v/Ze9Ngy67rvu+395nu+OZ56NevR6DR6MbQaAAkCJC0REm0KdkSKdNJbFcllmU5oaxKFMfKl5Qq+RCnUsqHVEUpq2LLdqxyueJookSKpEgAIghiIsZu9Dy/+b073zPvvfNhn/u6G1BiyRa6oeitKuAB3e+dd+855+6z11r/9fvvSlDq9RpQnNVSCZUr1ldX2dnZ4tyZs9Tro9y8cY2JiRFGR8YZnxhB1uukaYrWhigKyZKMMOyTK8Xivn00W012mk081yeOEhwJpVJgjTCV7VBKCgCUVnZzQouRkVGGx0bRucaRAscdXGvHYpGFKCAShYpEW6qu40hKgU8Su9SqZYQxVMtlsiThwPIyV69c5vq1S8xMTzI9OcU7b75Ns9VifHyMKI5wHMmjjz3KKy+9wltvvc3q2irHjj9EuVQhzzOazR3GJsbY2FhnZXWFbrfL8PDwruXBXuzFXvzpY1AU8VwXz3fpdLsMUbfJzB1IdG2sbcjV67dIopRg2iPNcgLfQwpIkxiv6iMH2ZKwnSfMHRQ+I8iVRggL28FAo9nk1dff5BNPPUGlXN59Tbr4fiHtbKcRApNbDyltLPUzz3O6vZDh4ZpVCcSxhcblOWmaUq/ff/XYPUmmwJ6Yh557kuPPv8J6q0076aJQCGMvnkEghaTk+HQKkdYANqRyDSbD8exNMD8/z759S8xOTJL0I1au3+TaG9fodnu29cigzShQxnaehJCWTKQKRKuEVOe2c4bdGdyuntqbwnVdJmendjXue3H/wuicAbzezhIAxQbSwX6elbGbOlN81djv0Upj4pC00bhvr38v/v1C5zl5TpGsCBzsAHxGTps2SZxT1rMsPfIcngzovvY6rc423Vb7Q8cyQBLGKC3QAhwjkDhoJAkZTRqkKUzUj7N4agqz1af9zVt0SGg1Oyx88HgG+kmKcQQobeV40oDpQz+DvIMeMhyvHmF0ZpRvvnuBZnObZrdKpjSlXcnUbY16J4qLAoCxmjxHAV2IE1hrI24ITv7oUYJawNdf2aLTarDdGkdpg3fnMiUKcmnYJzeQaHClbXYl0s43pV0wGzA7+iCV6X20r36DTjPD6TbRKsGY6t3SCaNRaUxqIMmLLpcLsWOPl/RArCdMP3OI2sIyratfp9tI8TpN8izBL5u7ksd7HYOZuY3VdbY2NllbWeHAoSPcuHETg2FsfIwXX/wjNtc30WiWDyxTKZcI+336vR6HDx3h0qXLJElMv9/jlTducGBpP7PTs/iBh+dKmt0+09NTBIGP7/k4roNTIPqt8aWVGg+GqLMsIY5COo0OlXKFrY0tHMflgWPHmJ6ZRUjBzZs3yMIQKQTVahmqVYaGh8lyhcZha7uFNprAd0nSHqVyCWVs91Y6glxnGGnwvRICQxzHSAmu75HnKb1eB5Vnu3MR0hEYZX1jpHR3vV0GE+ZKK9Aak2cMBQE6jalXSrQaO+zbv5/RkWHW1zeYmJjk1BOP8gdf/zpPPXWaA8v76fV7bG9uUqtUePZTT3Pj5g1e+8HrKKH5S5/9YY4/fJyrVy8zOTVBEqe0mk2azQbDw8N3ERf3Yi/24k8exhj6/ZAw7FOuVHAcSbfbY3hoiFrNJiKO6+A6trlx49YKr77+Fs898ySjIyOcu3CZsdEhOr2Qi1evc/qJU3hFsnPH6oARAimdAkJRdLS1LRR2Oj32LSywtbnNwsLcXTJnURBItTH2WeoInAJCoY0mjmNu3Frlofohkjil0ewghGB1fYM0yykFH4ZD3eu4Z8mUEIKhiTGe+cJneeftM2yGVZrhTtEBEuQ6x5NeAYJwUMUwm+e5jI6Osn/5IAcPHmJidIzOTpMbV65y4bW36fX7ZCpDoXGFg0GjDfiOu+u0LIU1FrOdKUtwsmKL2w7MlmaSFxJDSxMpB2X2H17eq4h9DMIkKSYMrSO2LqQeRet40BbWFK1mbOVc7hb3FVmWWdzvXvy5ijxT4PgIv45RYEyOIS26U4rMuGRphjIK7Wsu6y06eZNUf1jmZ+E2ChlUEE4No/uAKo4nyFCkxKRJjBKKfllxhW2MgSi7uzO167EhJaISYGoeRECeQZKAVpDkpI0dut0OM2NVSt1bmO3L9MIR63mHtytpBjsfph0JZddKBiNsVyp3INaQKJKdFmGnx6gHpc51dHOdbjxb+HPc+V5ttVCUNXkJTAKiqDCYHFQOiYKwndJrr+FNHWYlLHN9C7w8tptr+6oYJHtKK3I3RvtgyhZiYTSQQm5F9YSdjLi7QcRD3GgH3NrUOFEXtLqviRTYNT5JY9bXV9na2cIvB/TDPp1uB9/3uX7tOlppFuYX6Ed9FhbmuXH9GiPDwyhl751KuYzveexsb5OmKTduXGfl5k2q1TKu62AKAITvefi+fbxaY0p2ceX2tdgCUZ7FCGPY2NxAOi5hHHH6yVP0wx6Xr1zivffOgYGpyQk8xyFJYoS0kr/19Q0837fD2UYTJwlxkuKXSpboV8hnUmUl8cJ1yFNFpjSOsV1ZlWt8xyWOIjzp4LhOYcBpSboDzLGUlralBzxARyIwlAKPsBfieR5vv/UWteE6tXqV9Y11dnZ2qFdrKGM4cHCZsN/l6tVL9Loh3W7I6Ogwh48c5NnnnuXV114njiNq1TLNRpPAK1nioDFsbW2zb9+S/bV7z+K92Is/dRhj+N3f+32+9rVv8rf+5pfRSpClGY1mk9HRkQLy5g2Gl+j0QobqVbrdHnGc8uqb77G9vU2SZMRJwujIGA8dO4oYzD0VhZjBqE4YhgghCAJrpLvTbOJ5LocPHaDT7dLudBgbHd21eRBC7nbAjbD01AErQeWatc0dur2YOEnpdvpsbjWoVct0uj18z6NUDj70fgdxrwow9yyZAvumjj71CMcfOcZqo00japIZizMXSHKTWwpUvc7E5CQHDhxiZmoaB8HO+gaX3z7Lm6124SFlMbS2D2VPXK4VjrRUPm3ssJykSM50jjKaTFsPj7ww59XGoIRNouxCLQocLdQqVabmZ9kjCd3/EJ7HoCuluW0WqYtESmKTJ18CDmgBaQ6Zwd5fWqEKKs19n1Tciz9x5HluaXjVEdJU42iFYxxAovFIhWSn3aa52WL0wByi4qPLHnGU7Hpg7HpnYMhTheOVKJWG0ErgGI1EYoyLET4Jgu3NJp2dLs5QBVEtkWcZSRTvDsAOQilFpHOol6Ef2htReaAd0Hb4Ng9Dbl7fYGpiGK/kgWfopym50h+qtGsDsc6hUrKZjhHF8aQ9phQk7Q7Xr60xMbxMuVYGH/pJRp4r8D/gs2E02kmojQA5OKkl8EmsGjF3IDSarbUr1A49gVv3YAhyMvLcGiHeufYZpchVn9qYTcicFHzAKSoZyoW+yllfvUbpcB+n6iDqkJN8LGR+AoijiFa7zU6rwf7lZZrtFsPDwywvL3Pz5k1LuFI5SMH5c+cZHx1lY20dP6jQ7/eZmZmm3WkzVK/T6/WZm51ndfUWIyOjFv7g2Y7UAOZgCiKWKShU9llnI88S4rBPv9+j3+sjAw+/7HPo8EE8V9Pt9SgFJVpNKyfsdXvkuZ050EqxuDBHpVJhfGKcTrfH2voWqq5wHQfX8+n3enbWq3hdUZrhOnZxFK4lC2YFBbdereJ7LgiJtHKR4vkprQTeaFv4NKaYKTfoPCVXOZ1uh7HRCYR0uHzpCseOHaXT7hKGIcP1OkmccenyFR577ATTs7Osrazzh996nkbrOhtbW/zY53+ExflFTJ4zNjbKyMhw4aElicKY9fX1XdT8vYr/L6PmQXzYPPnDf7cXe3G/w2LEc85fuMT1W6v81m9+ldOnT4OQbG5usX9pH0opXOlaq4NirGVyfJwkjpidmWZpfoaV1XXyXNHrh1y6coUHHzhcmH7fhkUAXL56jWs3VhkZrmN0juf7TE5MMDU1iRCC+tAQURjSaDYZGR7GcVw70oNBaLH7jDUY8kxx4dJV+mHC8FCdq9fWKJd9ojgljGKaOztMTU7cZdhrjCEMQ4wxVKv3Tv53z5OpytAQn/5rP8zZdy8TmYTN9hrGuGQ6wwCB63Hs4WMcPniUlas3ePt7rxJ2+9bgj6LiWswnCCmQRuwqYrSwBBIo9sxIjNSgFZmyyVSubeYspWO7T36A3K0bGpRQRHmGFFAfGmFyZnJvYbzfUcxlKEfiCitX0to2pjzHIjYdYUWAA6lfmtsZjhxAa1yVEXV7H9ge7sXHOYwxqMx6+Xh+GUYmcI2DkB7gAS5OqcrQkQOMzM3gDw8RTIzB5g69VgelFI535xInUKml8nmVIbRXwTESIS04wuAiy3VGjh5gbG6GxBF4o0Mk21v0Ot27MK1gCzb9JMZ4DgzXoS5B+uD4hX7cwZ2dpHRoker8OCML03DmIr0oJs30h9YVbQxxmoHvwFAAdRdkCVwPjKX6eQdmqTywRH1xnMrsOFy/Racfk6m7AQ+2opeRpyFuAKUR+3lxXAug0DkYCf6UZPxwifq0pjpdpTQCSdojjfuDIuVu7UFrRZp28EtQKWyyXBccp2i4SChPu0wcKVMfVwzPVyivQW4SsuyPmzm7t5GrnGaryfbOFnGcEPgBK61bVKqlwtvQkCYZzdYOaZ5ijGF1bYMkTqhWDGkc0Wu3iXo9Duzfz/bWNleuXKbVbrJ8cD9h2CcIrLTPFGoHKS02uMD04fmD6i8gBL1eH6UUcZriOw6NRoMkSZiZmWV6epKZqUk21jdYWV1DqYxcJagsZ2RkhHK5jOMKpqfGqFTKbG3t4Psec3Pz9Po9hodqaAPbjSbVat0WJrKMICiRZRlxmlnMeZoTJ+nuzLAuABdCgtB3UvSsrloYg9AG1/XRWpOkKZVqBaMNzZ0mGMHk5CR+UCZTGm00P3jjTRqNBpVKhdWVddJMI12fRrvD2voGjzx6kjiOaTR26LRbKJUzNFxjY2ON6c0pVGZhHfciBp/zNE13FQ+DCrosRiMdIYv/twme1rc/f/cy6duLvfiThBCS4aE6UsDZ8xcwQnLqiSfYaTRJU2ve22x12NhoFJ56OQ89cJh6vYIQkk8+9Tj9fsj0zAzfe+V1Lly4ysXDl1k+sGRR5Vj4TafXpdXu8vSTj1MuWaCPxhQeUrYbLoyhUqmgVM7NW6u0u32OHF7G94NdJRnYPfzVGzf5zne/x1/9yz/C7NSkbZ0ohe+6rKxt0O/3mHjw8O5nzhhDEif8+j//lzR2Gvzsz/4Mk5MT92QPf0+TKSi6U6cf5bGnThC8Osq3OxuUHBcyQ6ZzcqW4+t5lrp+5YulDxSIlsDeENT601T1XuEhH2kSpwKIj7ED5IBsfmICpghLoOQ6u7+FKF2OsNNBB2oqdkEghqWpFJ+kxPjlGbbi2p9X+GIRwXZTrkWKTqcIexVbZjSYdEGCwktuB3G+QYGXSwa1W77vUaC/+5CGEII1ikjhBC/DKVcrlKq7r43pljBFUKkPUZsYQQlGtlgmqFbSAqBcV9go2DLai3m/37DC/FHjVKuVSGen6SOmjjaBaG6Y0XseRmmq9hix5KGMIW90Pd6a0ph/G9mareFCugR8gHQ+tQEiH8twIjqcJ6i6V0SoIQ7cbESb5HT4cNnJtiNIMMBa/V6tDULHZjwL8AH92FCkVfi3ArfoANDshSfZBWp5NptK4hzIgy/ZQpbId7VIF+Xxqn8/CkWFm9sHV8x5KQBKF5ImdPxV34tGNIs9TtLEkwFLVHs9xbfHC8WBqqczC0SEmFhU3p6ooCXEYkobdj+AO+dOF0bC9vU0URSzMLSCQbKxvkGYZ1XINz7GDmOsbGwyPDNNqNZmemkUg2NrY4MDyEttbG+xb2k+z0eDo0Qd46Xvfx/Ul9eE6N8+cY35+nl6/y/T8DGCfWYOttdbadhDhtpeLtsK5LM8JjCSJEl55+RWG6p9maKhGvVbHnXeJ4gTX81hc2kelVCLsxXQ6Hbq9FleuXkVIj43NTbygRJIlRP0es8vLrK6vsX/fIt1OjyQMd1UcAkvucl0XnWuiMMZCoGzH1C3uczG4/Ma6yEgh7QyqAem4uK5HFEcE5QDf98gzxbvvvMMjj52kF4W8+vrrOK5DmqRsrG1SqVbodrq4nofKc1SaEfb6HNy/TLfbYWNjE7T1CazWKnTaTUtRjBOCUvme3CcqT0FAlsdoZYu8Qjq4rocwlsyopVv4chX7kzs+x/dDYrQXe/H/FkIIXNdhZmoKz3HIlWJza5tWu02r2ebcufPcWlllcXGJhx86xutvvkmj0eGJx05Y8h5QqVR4/NHjvP7WGZYW57imcvpRzKWLVzhy5CBxnHDx8hWU1hw7dpRyqTToTyAGxaRiLmogC6wPDVGp1th57zxppiiVbkv+wihFqZi33jlHKQjwPRchBa4UhGnCpUvn6PZC+v0eO9vbrKyssG/fPgDOX7jIiy98FxC0Wi0mJyfuyXm+L8lUuVbjs1/6EdT6d7iwdYZbzRUcKcm1dUs2WpNqtfv9thtVdJ+KP5eiqKAZm/XmmF2AxIBDrwqpQtkPKHuWnOUIB0dKK1/A4EgX3w12PafsLwXP87ly5Qrf/uq3+LEv/RWCYI/odz9jdHaWB37m7/NCaIguX6CehZR1iiOK6qmw1XFtIJeCTDrE0icqD5HuO8qJL/00R7/w+b221J+zCDt90ijBaNDSblJc17VIVyOQnke3G7K5usHQ4jRexbcd6CSzvjx3hNaabquNyvKCImQwSKTnIoULRiBcl+Z2g621bSaHKkjfJdeGpJda24YijDHkWtOLbQfDZu/FjKbr2A2Y66GMprW5QxQtgWvv036c0YuyO3CwNvJcEcbZHYO79vuF61jakuei05Tm5ja9aA43sLS9bpITpR+W0WmVkcYxubayV1UAlwadKelCnCRcvbLDyGKK49pRYpVmqDQsZBt3JI9ZikozclN0gHVxvMCuzdKFKIm4cmmHodkMx3NQGtIoJo/vP0kzy1KazQbGGMYnxvE8j8mpGdbXNrhx46Yl662vMTY+huc4TE9O8slPPMGtWyu89WZElmdEcYzSGkdI3nr7HUBQLlcolyo0Gi0OHz7C6OiYNRPHWOPwP3bDXTSohKTXs+jzXhhSq9XY2tzg+y+/zIFDyxw8cJBSucyxhx5CG43rujjC5dzZs/S6HSqVKs12mzQz5MrgCUGvHxKnGavrK2gDQVDCkYKpyXFW11bJc1s0VMqlHHj4nkMp8KxFiLDSPkfeTZpURiONVYMYZduVRmuCILDPUM/H83wgZ3xinLmFeX7/699gZXWdarmG9DXzi7MsLMyzvd1kdXWN5k6TUlBC4vDWW+8SRSGT46Mc2L/M1tYWY5MTOF5At9sjSWLkB70EPqJQKkM4gqjforOzjedI/FIJ6QYIx8Pzy7iej5C2uKuVskbId5iGDpDPt2dC9h48e3F/w3Xt3OPk+Dgqz1lbWcHzPF56+fu88/bbPPjAMQ4fWubE8QdZubV2h4zV/mt+bpa1tU2Cks+lSxc5eHA/165cY3unQRzHLC0tEZRKYKDb69No7LCwsHCXPxRwx+dB4jqS8ZE6rVaLWqVsCy95zitvvEun06Fa9nn6yWetVZLWGCE5c/Ys//Sf/jp+EHDkyIOcPfM+YbfDz/39v4sQgueff4F+2Gdubo6RkZF7dwnS0QEAACAASURBVH7v2W/6QOx/6Cj7T17i0fVHudm4ZbcVQmLQCClxB23B4qmT63yXFuxKD2WsbC9VudVWaptMWdCETbYqvvWzKrl+Abewf+47gb24WuM6Lo7jkOc5/axPL+kTZxlpnqO3Ff/DL//3NHZ2+Mm/+SVGxkb3FsX7EAKB6/kc/8mf4hvlw7z46hn8xjojnR1qpKhejzzNMEoh/IC8VKUhy4Sj0+iRSeYPLPPEs8fwPgZeBHvxp4s0jIj7ffI0xXEDslQhRQ7k+EGZwC8zPDJKuVyjvbJNySlTrY6Q9VJU9kFvKEHSs8mZznM0LlmqEChcT+OVypTLdUbGx3Acj9aNDYZqI7T8Clk7uUPKY3ugudaEUQZZbrOKXGMyRY4C6eAEAbWRUarjo6z0EjbxcMcniFNDJ8w/lNdnWU7YC22WIiRkCpIMg9XmOUGJ2vgo5dERbnRjekEFZ3iEXqTpxR9MpgRaZWRJSmFBhFb2pYrMdqZcD7zAwS8FpFEDnWzhuaCyjKTX4rbFog2VJ2RJghpYEmhIMxBxAWBywfNdgnJAnrTI0w08D5RKyZP2fe3wG2MI+3263Q6dTpv9y/tpNjsAzM7OIBFsbW0xOTnJ2voKS0tLtBpNXnzhj5icnGBmboarV64xNT3D5tYWk9NTLCzMc/7cRSqVClEcFT5OdiZ3YGLpugJTGPXe2fHRxiAdF60hzzWO57HT2GJifJSlhTmqtTLScZGuh3QCHGln9IzWbG5vcOvWLbI0xUiJlB5b2+sElTLVWoUsTYjDkMlDi/hBlWazTbVepVouU6lVuH7tOqnOqNVr5HmGNoosT1HadqqcohotkGiTI4WDRGCKbprnujiF8TEFJddxHcqVMjLJ0EbwrW++wHvvnCXwAjwpOXX6Mfr9PlEUUqkEzM9PUx+pc+78eTZbDb776sscPniAev044+PjnDl/jpHxcSYnpxAY2u02UzOz3AsFXY5AGsP2xhZvPv88bh7jBA7bvZjLa5sE9WHq9SFGR0YZHhmhUqkyNjrOzMwsw8PD+L6/28EOgmCX3LiXVO3F/QpLDs2QQnD61ONkecpOu8dWo8nZM++SJCnnz5/jxvWbPPTwMQ4cPECu1O59rArp69zcNN975QckSYpAcPDQQa5eu8bQ0BCe50GBOn/ttdf47h+9wM//g1+gWq2glNq99wdFBgAETE2O8wd/+AIbWw0OHVhmfbvNmfOXmRyt8elnHmd8bIxut0sUxyRxzO/+zlfp9/skWYYxOfWhId548y2uX79BksR876XvY4xh375Fhobu3Z7vviRTQgj8UplHfvQU4dWY715+ke1eE1dKUqWI0xjfcW2nyAhL6jLaUoaEwKiMTOXkOrewCGwX0RNWwO9IK9tzhK2uedLHlQ6eG+BKxyZbUoDrEOcJvX5ImIYkuTXT1FoX8gvFyuYq//gf/09cuXiZ/+znf5b9h5f3NNH3OIwxZNrwvRs9rpoqydETxOYkeA4trehGCf04Q2uFW1x76XoIz2dqpMbwcJ23ex7TawlPz5esTHDvofaxD2MMUaNDtNnGGPBkCYG0uGbpgHCsJ7vRqCwn6cZ4jkupVCXeiEi7CYwPDmYrW/31HdJmD+n5SGcwByERcqDpBqM0WZJCKqiUa5TcMuGtDipVcIfSKMs0jc0e9BSUAsCxg0hIO0jkeODYLlWrFxPj4AyNEq232GhEdkPN7QQjyRTdjZ6l+JUsZANh5cc4Lsbx7FejaXdiYukia0N0ezGNzodNhVUSkWynmBiEb2emBr7kvgelEtSqHuVyiai1SrnUZ2LSobOREjfXdyVhgxOYhiHheh8dgQywhLiiKVcKrOSvWvWplALC1gqB22dy0qOzrcjaOx/BHfLvjl3JlTE0mzskScL09DSO49DttpiaGmdlZZVDBw/heS5bW1ssLM5z48YNW5EVkna7zcTUBPML8wRewPGH93Ph0gWqFZcwCpmcGCcM+8zNzSCEwHM9Sw4t/FUG1hoDOhXGICWkiSZKYja3tymVyuS5YmN9g8bWDp969lnanZhLl64jpSSOQpIkYXxslFvXr5NnGeVKhbWNTavo0AYhDNVyQNgL8V2HchDQj/qEUUSmclrdFvVKjcNHDvPuu+9SKpUwRiOkIU0Tcp3jSh8jLOG/wKYW8193RJEsVipl4riGHwQI6eAHPmEY8v7ZM2htOLB/icBzifo9Sp7LTj+i5JYwJgejGButUamUGKpXefzRR0mTiB+89SZSC3KtmZqc5g/f/CZTM+O02u2imPHR0/wMDkYrpqemOXr0QS69/QqtdotLN1Z59cxlYi3IVIbjuEjHpVQuMzU5xfzcAo88cpJHTpxgZm6OSrWKkzu4rmsT6eKrvRf0h/YR/yHPpDvnOe80W97bq+wF2HvLcV2U0mij+MxnnuPr3/wOZ98/S5Jk1Oqj9NoNfvt3fovp2SnGxsZRKifLip8rWAMjI0NsbG4Qhn0MxnaiEIP2FWDv7XPnznFrZY233nqTp59+GridRGmtdotNYJUmJx86wvj0DO12n5dffZ12q8HnnnuCsdFRXMehUqlw88Z1/vCb3+Ly5cucOHmSNFNsbG7wVz7/OW5cu8Ebb7zJe2fOsrG1RbkccOTwoXuqKLtvnSmA6UPzPPTswzz2/sN868x3cYSk5AjiPAUhd2ERiEElVN+eh1IKKSSu4+JJa8DrSMduGISg7JZxhMSRHp7jIYQsvIgy+llMlMfEeYw2hkypgvxlh2W1AY0dSEYLOv0u/+rf/Gtu3rjJL/zSf8nJJx+7O7vei480DHB+s88L1zu0FZQqdcqVMrMjdVzXI9EGZQRSCmquoOa5GGC9F4FW+K6kawTf3cgZ9hOOTwVW0rIXH/uIWl1QBXhG2w2J7weAIIxDkC6dVoskjhiftQOqcdhH6ByV3N2t0VrT3mhijLTzVEbguh6e55EbTRiFSNmk3WgwpxYZGh9D5SlJHBN2InR2B1pfCNJM0+vHA71WUdHx7DBfmpHrLq2dHYZbHSZmp6hWq+iwj45CtjsxH9iiEqWKKE4Z0KcR0hqqOQ6kKarTobW9w1hnjvGZGUq+hwpDsiih3U8/cOYMedRFRTEUSY8Q1hvKzhla0+s0ScmSEKOHcF0XgUHnBh127jqWMZDHfZK+lVwOXp7rWoqm1ha3niURWRJhdB3X9+2amynizvZ9g2jajlHG9tYm/bDPyOgYvW6PZqPF3Pwc9XqNjfU1HMdhfn6OC5fOc+DQIZqNJsZohobHCcOQWnWINM04d/48pUoJ3wsolwKmJuxmP/B9JiYnqNVqFoBU3BcDnyanMMQTGPI8JUkTsiyj3W4xNj5F4JcQypDGMd///hskWYrjWsldmqZkScwP/9BnefDYAywvL3PhwmWu31ih2w+ZnJpkc2MD3/FJiAg8h+vXrlGpDllpq1EcPLQf33WZmJzm1spN8gK6IaVDmqXWOLMgpg4UIQKBMbpIugrYQkHeCuPY+qbtNEmTlCDw0Erz5OlTIAyjo6Osra6iszE67ZYtZkQRSRQzMjrEO++9xWMnHqbVaFGrDzFcGyfL64wMD/Pmm29SqQQsLi9Rq5TodDq7tLCPOjzXQ2hBqVrj4MmHKdd8fvDqy/Qv3cQYgef4OK5LkmeoPENmDivrq2xtb3H+wvu8+MLzPHziBI8/cYrDh45Qr9WQzm3Jny7m0gaJ1UeJe98jDe7FIALfI9M52zsNFhbm6fW69Lt95hb2U6nUcGYnuXDxMr/2T36Nv/W3/zYLiwvkWqHz2wAJx/X41CdPc+nSGKVSCSkEtXod13MLUpGg3elQKZf4yle+wtd+//cYHh7m6NGjuwmUKSyLbHPEytgXlpbw3IBSUEYaw/zsDMv7FxFCEMUx7589w+/89u9w6+ZNHjp+nL/8hS/wxhvvcvbs25x9/xy1WoVvf+d5zr5/nsAP8P2A/fuX7un5vW/JlBAC1/NYeHI/x75+nB9cfZdm1CZwfXRRrc1Vbh+ExcNcCIEjJK50KDm3UYiyAEc40qHk+DjSs9KEgkCkyEmzjE7aJc5SMqWgQKqbApUtsKa9dvEpNkbF0DpAkqZ856UX2fnFHX7xv/2HfOKHPoUf+HsL00ccxhiaYco3r7S4FeUk0iXwS9SqFUZqFTJj5Usu4ErBUOBS8yyuM8Ow1Y3QUqIENDLB86spY2XJwtDetfvzEHGW49XKZFGKKQbklcpBaNI4RQpBu9WgsbnBwpFlRMWj02lSHS6R53d3awSQaY1XDlB5YQFtNLp4YCRZjiMdGjtbNLe2mVpeJDOKfr9NKuvoO82cDNaawZMQWGy/DW2540kCSUrS8mlvbpEdWmKxWuKNZgOTJvTTxK5pdxSOc6UxJQmeuI3wF8IeL04hy4lbbVqbO+w7coDZssfb7SbaQD9NPnTu8ixBOzlCDuimFjohHXu4NAPPVbQ2NlhYOkp97CCNzbMkqSFNww+kejYBwDMI5wPHkxDFkCYg3Yzm6BazS4cYGj9CY/sdotiQptHtH7qHYYwmVylhv8+lS5dYWVljY3MHlEIpxfVrN9je2qTX7VIul8mV4sEHHqTX63HyxHFWV1eo1WtsZIorly9jjCDJEhxHojKo1ysMDQ+xsr7KwvwCpXKAsK3v4r0WF7mo3GqlbJfUQJIk5CrHcQTDQzVrHS8ljushpKBarVopexTjuz7SaKanJphfnMMI+0yKophyyWdqcpQsjdnZ2gY0s7Oz+IHP2tom5aCMERal7nk+GxubHDpymJu31gB7H+dZgeKn2GzL20AfYwzCGIzKb0s1BZRKPpVqBS8IyLKU8YkxLl28xvb2DmCoV6uMj45z/twF6kNDvPPuWWbnF3GkQ7vbReDSbrUJe13GRkeZX5jnzNlztLsrtNttOu0mI2PDVlpqcrIsJbgH5pyOFAjHRVPC91wWHnoUWR/lwkaT/MJ1jNY4JRffs3PX0hEobYhVTtzv0b5ymSu3rvP9117myJHDnD79JA8+8CBTEzM4jmspo45z1z9wO/H50zyX7kyWBtdm8GemkFzdKa/d8+n6ixvDw8NIBK1Wm3/1G/+a1159g31LB5icnsZ1XH74h57j23/4LV54/gV+9X/7VX7m7/4MBw4exGiDuuMeOnjgAEuLi4jCxy7Lc5qNBvV6jVa3w9e/9jUOHz7Mgw8+yPr6Ov/3//VvefzUKU6fPs3Y+Jgtyhi7Ax8UbBzpgLD35+zMFOVKGUc6bG9v87u/89u88dobeL7PqSef4pOfeoZ6rY7jupx6/HHOv3+BZrtNu92hH4bUKhXGxkZZXFy4p+f3vnamhBBUZ2qc+NRjLLzzHXpr1oDXAKlK7cA04BfdJSkEnvRselQYsLrSxZGu/SocPGldmROVoFD04j5hlqCNIVfpHZCJgazHOjirotpmsCVFlRdtc8eAsMO3uTK8fe5dfukX/xFf+fmv8BP/yU9RrVf3NuUfYShjePVWj/d2YjrKYByPwHMZCjzqvktiIIqy3VF+KcCT9h9jPLpxRqwUnidJDazE8PJayo9XXEre3oPl4xwWcxojHBfhaYwjrfWBtJQ0I8UubCbqhRipqdRLuIGDkJAmye5xhBC7CZDwXYRQ1sbJ5AjHQRiNKWaBcqXod7r4ZR+v6uH4Dlrld5g+W1PvXCuUo63ZktaAsu0Z37PtH2V5kjpNEUnKUL2GDBzyWNMO4w8Z7aZZinaNPR6GXXddz2NgUA0GlabINGOkGiACB5VltPtJ8ddm9zVmKke5BuPeBlAoA04Ba7HEMoiTFGU83GCIVAkUhjDscrtFZkPrDOEbuPN42gqvtOVvkOcQJxnG+PjlOmku0ALyLKYoU93TsL9T0Ov1CKOYi5cu88SpJ7h0/gKf/syn6YU9oqhHpVzi5s0VWq0242PjuK7L5uYm1WqNXrfP9es3yfMchOHkieOkacbFi1cpVSq4vke/1ycoBfiBX8zIAAWwYZBoW3WEQancEkjjBDSkqb23jBoY5EqkFKjCzkMbq5w4cvAA05OTeI7HhfMXWF9boR92OLp4hMnJcYaHh4n6EWG/TxT26XT6uK5PmqbMzU8xPztDo9Hi5o1bzC8s7T4rfdd6YzmOxCmMQrQofGO0zfy0Umil7UWWEimtTUUcRwhH0I8jHM9DSEmj2eH0449x5dJF4ihmqD7CxYuXOXniJLWhOhubmyRxxL59++h2uoBDHKdcunSVen2Ut995m3KpRmO7xczCHBsb6wWqPAHqH/nsnTOYd/NK1odO+EwtLPOTX/6P6cWKH7zxFv0kxA9cSoFHEoVIYSW9CEGuFCpJWFlbY2NrkzfffIv9Swd47JHHefTRR5mbmyMIApRSeJ5ni8SO8+/9nu7EssPt9U4V65Ux5i4AwF78xYyh4SGEFJy/cJF33zvLpz/9HLWhEVSu0EYxPjbOF378J9DG8Pzzz/NPfvV/5+e+8p+ztLRk5ye12SVq2+6SJMtzzrx/gX6nTbvV5HsvvcTM7ByPnzqFdCRPP/NJKtUqL3z727zz1tucOv0Ep596knp9CAqjXiGkJS8X0lffDxgdGeHW6i3+zW/8BhcuXODEw4/wyeeexfM8KpUKaZaTpin79y1y6pHj/I//8/9Cp9O19gkCFhcWGB0du6fn974mUwCO53Dw9FEe/tqD3NxeYTtq4wqJRFhHduniFgOxUjiAxhEuvmcrVI6wC5grHVKV0Ak7RHlCkidoDEorS+67Y50yBflPGqs11wDC0r3sCMZAc8wuUl26TtGahFubq/zKr/wKt27e5D/9ys8wMTsF7LXP/6zDGEMjzHl1tcdmmJAID8d3Kfsek9USVU8SAL1MEuVmd7PmSkHFtWqrsOpztdnHEYZy4ar9fivnsU7KwbHS3jX7mEfU61sPIGFAGowoEilRFPyxmz5b7ZWUq2WEY4fj4158V7VWaU0SRrc3FYOfxx5XSop1oDieKwnKJYw0pHFCFlsp3WBtyDJFmqVYHR3FEBG7x0YPeGgCxxi8wEV6ForTaPeLvOf2/RdGid0wCnXH8Qq9WLEpF8X7dTCUSgGOI8liRbMb7Tazil9JFsfoXNuGg7CNhwGM4s7XqbRBG4UXeDi+JEsgDm/POA1ghXmaWMmXvH0MBbvXYvABVDq366snEY6VuCVh+0N0wI86BlI1YwztdodypcpTT30C33XptDt0ui2qlRrHHjzGpYuXaLc7lMpVzpw9z/zcPEePHuHcufe5fv26lZBLw2c/+xzL+5d5/oXvUiqXGZ8Y290MD9XrlANbUc2yHMd1cB2JGHQK0GB0UbCT9Hv9AlvsIh2HUhAgHfuzUa+H0gbpOqBz5ubnePjEMUaGa6zcvMXli5fY2NzgmWeeIeyHhL2Qw4ePMDw8QqOxw5UrF+h1E1rtDvMLsywuzlLyfdZW1ui2uwTLPq7jYYymUikzNFTDdQRC28Su3+8ShxF5lmGU/TwopciLOZxyuYTKFVI69Ht9Op2OHUCXgn4c88JLL7E4N8szzz3Lu2fOMDM3yfbOGkna4/M/9qN0ul1++7d+l5MPn+D9M2c5t3OBkbExer2QKIyojoywvbXDwaMHKZXKRFFEvx8yMqI/cpDDYL2wc2MSpIMfeCztX+Jn/97f4//8l7/Byy+/hDCK6bFRwp7HTrtPFEUI1y2ogxKtJGmu2em36bTf4/Klyzz//PM89NBDPH7qcY4cPsLY2KgtzOQZ0nHwXO+u1/Enj4E3lv3s6YEpuJS7BZbB3NZe/MWMaqWClJJ+GDE6XOfHv/Cj/NFLryOAOLYAml6/z6HDR3Gkwze+/nX+xa//C37+F/4Bo6Oj2M66LhIrS71stdu89uprNDbXGRke4plPPcMnn/0UnuuR5TlSCE6cPMnBgwd5/+xZXnnlZS5euMDnfuzz7FvaZxOzokPlSEmcZiit8Vz4Z7/2f3Dzxg2e/fRzfOmvf5kojtlYXyfwA7a3mwgkE+PjnH7yFPsWFzj7/jkCz2N+aoTHTz6I57n3dH/3sfhkDS+Ocvqpp3n/6jl6KxHaaALHsUmTEyAw1hjMWP24Ru8mSErn9NIeYR6T5DkqVxihLcLVGKxlmEHgIKS9cEqbwWwwgyrz4M8tLrkQOBgAO2tlyccKuyuRbDS2+Gf//Ndpbbf4uX/0X7C4vK8AYextzv8s42oj4no7op/lGN8jcCQj5YCJikfFt4XTuOSyFuYW12wMUliNb9kVjJddVjuSTpxgPImPoaHg/Z2U5dESzt7l+tiG0YakVyC6i02xRu/OTtjEQmFMTpYlGK0ISgFSCFSuiHvhXd2QPMuJe/27NhcD53aDXS+0yjFakaYRBk25bAdYsyQli+6U0hmSNCNLMzuob8RuFd8OFYmim6RRSYrOEkqei+c5RHlOqxehPtCaiuLEEgh3FYPm9jEHkj9dEP7SFG+4IIXlOc1eakmm8vZGU+dJkWzal2eK7tGdoTVkmf0dvu/juAKNnY8aJAH23RrSuG/tJ4qTqrl9PCHu6E4pvSvZcFyb+Ea9nTu6Zvc2sixje3ubne0G+5YP8M7bbzExMcni4j4EgjiK2dl+jSCoEJSqkCScu3CJ1fVNoqiPI10q1QqLizN4nsP7Z8+xemudcq3CxNg4/V6PerWC5zgEnoc0FIVAx57DgerB3D5XKlMkUUIcRdSqVXq9HlmWIVQxq4vBkSC0ZnxijE984ikOHFhifWOda1euMjJc5/FTj7Gxsc3ZM+dZW1vn7bfO4Hku0zMTPPDAYfYvD/HqK6/gOobZmUmbJPV6SCMYqtWplCtEUYRCgdC0GtugcjsnmCUWga41KLuJ0lhqLhiyKCRKU3rdDvsWFui1O0xPT5FEFmE+OjpC4HtcvnSBVnOHxk6DqckJGjs7XLl8lUxZimGr1WFra5sTjzxCfaiONoqdnQZbG5v0o8gWM4wmyzLCKPyQ19tHGQM5oytdKrKK8kuUl+r8nb/zM0xNTPLyiy8wWq4y4pWYHFI0+11avT6dfh+welq7r9CoOCfPErq9Divrt3jltVc4sLzMo48+yvHjDzE1OUWlWkV5dr25U87479pTDDzL4jim3W5x7sJ5zp4/j1aG+flFjhw+yszkJK7r4Hnerjpnb6/yFyvGxsep1qusb27xwANHOXjwAC+9/AMajSZh2KPb7VIulWi3Q37s85/n6tWrvPfue/zB17/GF7/4JQujwc5MIgRhFPH6q6/R3tlkZnaOL/+Nv87C4kJRHMgLiald9mv1Ok8+/TTHH36YF198kd/+zd/iMz/0WR5++ASuK6GgeW9vN9nY2ubVl77NtcuXee4zn+Gnv/wfUatW6fdDHNdHOi5xnJJlGcPDQ5TLZYbqNeIkxvc89s2NcmDf1D1XQdz/ZEqAX/Z54JOP8PSN06z/3g47YRNfBnbQ8w7JxMBnQqucXh7SzULSzKJdbRLErlZ94GhvGLi5GDRWry6MnanRKAQSpbT928HGZfe12QegNgIGNEEEXjFE2o1C/u1Xf5O19VX+61/+JR585KG9BerPMJQxXG3GtNOcDIkjBEIKRss+I4Gg7AkSDUFmN8y51vQzQa5t29gFfEdQ9iStvqKnFWVpHz7X2imp0pTlntTv4xrGGPqtLkKZwoFZYBRopZBS7JLpbDKjrHxKa4Qx6DwnC2ObeBXOoyrLiDo90EWCYczgRxFGI0zRvjHKSn/zbDA0QpbkVpZ1+9WRZAqVqSK5GMw3DV6UuA050jmOzhEYPM8awzZ7MZm6e54hSXN0rmxW4sLuAfSg82UrQEZlOCrFFQbHc8BoNls9MqV30dsYyNPoLgmQHiRBRa43mOdPU1BZhEqa9vwBadRDqwzHDXavRRq10XnOoMGkC1fswYpZNILIU02ehhjTsIZWGpJ+G6NzCg3jPQutNd1el+2dLZrtNstS0Om0eezxxwh7EdeuX2VxYZFWs0WpVML3Peq1CstLC8RxzNVr14njhE984knqtTIXL17i+LGT+H6JKAypVEpsrK7ieT6u5yELgqzrSAueMIZMDTYWRRKv7WYjSRLarQ4jw6OsrW+QJSnlchnX9zFKI4XAlZLPPPsMi3NTNDY3uX7tOnNzs4xPTdNotPna175Bq9kpgEwOYb9Pr9vl059+jqWlfeg85cx7Z0iT1G5aClns1OQEm5sbrMeh/TxoQxRFuA5IIagPjVIulel0Wva+V/a+lLmV2AsBQblMtaLY3GwThX0WFxaQDriOYHZmmu31NZyJcdI0oVIqsbO9Q31olLPvn2doZIRnn3uWV7//fRb3L7Dd2AQy0iRhaWkf/X6XtY01ojDE813W1lZptw/uIpY/akrdB5/jUjr2s+wIRkZH+KkvfomFuTle/953ScIepTyh5DuMDtWJwohup0er1yVME7QD0vVRskSuDVk/IowSmo0GZ957l9mZWU6ePMmpU0+wuLTE8PCwTXrEQFFzW7r7x8VgzDvLU86+f4ZvfOubXLt5k34vROCwuLDIT3/xpzj24EO3fToLXPsf91734v+fUa/XmZ+b5eLFq+zbt0itVmVkdIR3z7yPI2FtfZODB5ZxfA+kw1/9az/B/3rjKl/76ldZv3oGx/F48rnP8fDJx1FK8+J3nuc7zz/PT37xi0zPzBLFMWG/j+d7gNglY4sCvmKMoVSp8pc+9znm5uZ58TvPUylXOHz0KI4UdAso0Nm3Xmf15mUeO3WKL335b1CtVS3PAIPnulZubAyVapnp6UnCMOTWygpxnDBWr/D4iSWGxyfvkGncm7jvyZRAIB2HkfkJnvnhH+L8uQu8cvZtizcviHnKaHKd0U9DwiwmzS0W3W5EpN0AFDoTW6nG/rc29uEmJMbYbpbBoGWBDUUwWq6zE3ZJs8xKicTtJUtIiVYGjNotELvSQRuFg2vpRHHICy9/l+S/+WX+q//uH/Lo06fsRm9vgfoPCjs8C1tRSi/NyI21WZYCyp6DLGa8NYZersmK+KMFUQAAIABJREFUD1uY5zRTWYBKoJtqlNLkSqMyhXBBOpLtUBEmOeW9uamPbWil6O20UEkGCIRrmz1aaTsb53i4QZlSqUqpWqOz3aGxsoXrBWRRSta5G8qQpylRq4tKMxAuUttutyrIoL7n4XtlSuUapVKVxs1N+jtdfK+ESXPy8P9h781iNL3OO7/fOefdv732qq6u6n0lm80mKVLUYtqSbMkztmE7iSeZDJIgQC4STHLnm8kgGWSACZCL3OY2QSaYgTFjy9EsjmRLpkSJO9nsfV9rr/rq2793PScX561q0uOBZ5SIpKx+gAbRzcbb3/LWec9znv//97dAi7KnYRynFqGuSyPS3uKhNXZXqnAiHy8MyArBRm+ECUNwPLZ3RyRZDuGT5mI4Ti1+XWPlRezp87B+DNdDhR5eGJDkmp3BGBFVQO6yvTsi0zkhT8zs40HPgjY0pc/syQTpY/0ewhjS8YAiu48UdvIU93bRxSdpiOl4aNfD8mXt/TzuT6fkXj+pSeMeJn6AU8r88niM0QWfdhmjabfb3Lt3D993WVl5xOREg5Mnj/PO2++yvbXJ7NQUjpIkucZRkm98/ZeoRAEYwZ99/3VW1tZZXJzngw8+IE1SBuM+hS4wQK1W5cHdexw7fsKe2CqJERZcZMrsQ9sP27gNDBR5wU4Jaeh2e7QmLFo9DENcxyVNrXlvOB7y3LPPUK/X2NjY5IP3P2B6aprmRIubt27xwQeX6XS6IAWhG9hoCKUYj2OyLCXPUqrVKkEJ1jhw4ACnT59ie6vDtWtXKLKERr1Os9EkDCIWFg/uTzmUchAIglqdIs/J8gxdSv3s+YKV+3WHNzm4vMSdW7eYmppAm5xaNQBRYBTMLy5w79EDnjl5mkuXr/JodRU38NHSMOh1SfMRrzz3Erdv3eb8uWe5c/c+u7ttThw7xptvv8Vo0KdZrzHsD0iS5DP1/ezJC4PAx3VdfuUb3+DEieNc/OB97ly/TKezTWQMoesyUa0wNa6xO+ix1WkzzmPyAoRUJRXNK2mOKYPbt1lZXeHNt97i2ImTvPLKKzxz5iwTzRZ+4IPU+/AbJZ3Se2cbSm00WZ6RFzn37t/njR//mEcrK4xGQ/I8J8ti7ty5xT/7Z/+U+n/xXxKGJ23jX8r9nqLTfzFKCIHveRw9fJjXX/8JvW4PKSRLiwvUqhXSNOHOHdtkjUZjVlbWOfvMM7zw4ku88f0/YevhFWqhyx/8H3do/Hf/Pbdu3ubixYu8+qWvcOjwYWZnZ4jjmPUNiyVvtlpoI8pBhtWBF+XUXQrJ2Weewfd9/vz736dWb7CwsMC9B4+5c+cmK4/uMjs3z9/623+Heq0OBnRhD0Bdzz4vtdG4riAKAx4/fszjx4/tQYHJmJxoUmtOfup78M+8mdorr+7TaM3ytd/8Ojce3iPPNHmRsTPsMM4zMp1Z2pUu7BckgdI/QCnlM+wZzcudghRlarJ9iOmy0dLGyhaQmsCNmKxI1rqb5bUNUtrJldD2JtSG0ott0EYghUSbwnoijCAxGT/+4C3Sv/8P+R/+53/A2RfPPUWn/xT1F0/K9qSX4yynEKqUYGlGWUEncXBy6GfQHud2umgMmTGs9hO6sSQvbAbVYByT5TlaFygDrpGgBa7z9EHyeS6dFQweb5MOx7iej3AMsvyZk0biKBfPCQnDKrVKk6yXIhOoN6bId2N6q+1PTJrzYcJoY5d8mOD6AqkMqhBIbU+eHeXguwGVqE6lUme4NSDwAqqVJoO1LYbrT4JnBYLdXky6M4K8gMixa4SwHgt8D+VF1JuTtGanSR3FnY02eaUOYZN2O2OcPKGFGgPt3SG6m9mQn71bUwrbSAU+MqxQa03SnJ1maATbmx2o18Grs91OiRNNLSgP5IRhtLNNMbR+MKXsJUU5TXJcy7WoVKE+YcmHed5lckZRjAvybociiz/+bZB2euSD8nrSvjRZLreOY69ZqUCtVSVPNcaMmZxxyEcZWXsLnY4xfvVTWRf31pKiyGnvbJMlKVNTLW7cvMnczAyj0ZB7924jjSH0fQ4fPsSHl67Q6XT4wfd/wOLBBU6eOIk2ORPNGtUgZHtjk9m5aZqNOlNTTTY3t1HCIUkSqlEFV0owmlzn+4TZJ9k/EiVF6fkT+xOCbmeXRrNJv98jdAOU41LEKXleEEYRC8uLaOkyHA+5+2CFyZkZbt66xc5Oh+FgwNTkBGma4fk+eZHR71qlRr/fY21thc3NDT788ENarRa1eo1KtUJzosHVq1c4efIUJktRjqIwBscP7Ea9fG4iQBqbdaaFRMgc5TyRK0qlcDyH/s4W3d4uynEIw5BDy4dYXjqI4zhs77R55ZUvEUYVoocrfOm111hdWaEoMlwpWF6eZWNjjcUDB8kNnH3uPJsbaxRZRj2q0O90WV5eRmc5/W6PIs+tN+tTrr3mRUpp86IAz/dYPnaMuQMHaL/6Ba5evcyVy5dor68hkoyG4xBFEZPNCXa7HbY7A4ZpSi4MickQ0sF1PMDQj0f0V8esbW1z+fJlThw9xgvPP8/Zc2eYnZuziHyl8NwAKZz9yZIxlqa2ub3JD3/8Brfv3aHb65BlqT34QOD6PjvtLX70o9dZWjqE47j7RMGn9YtTQghOHD+GchzuP3hEmqXMzs0yPz/LO+++T5oZlpfv0ahVuf9whRPHD/FLv/wrvP/2G9xZ71IJcypBzvf+9b9mnGR86zd+g16vx/0Hj2i1mlQrFQ4vR/R63fIgyWBHFgJjBAUSUarBpITjx0+wu7vLGz98nb/5m7/N9nab17//p6Rpyplnn2eyNYXBkjKzLC99qC5ZVhDHMfNzs1QrEX/87T+m2+tbArgW9GOJ54d/9Qfy/3N9LpopIQRu6OKFPhe++ir/aTzi9T/+c966+QHtuF+iGQuUUBhhyUJKWq793qK/74Mop0t7GnXNnt+i1KoX7I8MjTbsjrvM16boxl0GcV4eLBcYo4DcLqAlJp09sWABqL1Nv8QUOZmB9y9/wD/4/b/P7/+Pf4+Xfunl/ff2tP79S5QSl/l6QKAE48KU343m7k6PzVGA7zoUBkbFXm6HbavTNKc/1naDmOVkuf1V5BlSGtzUkIdVsk//oPxp/TuWMYYiy8nHsZ30OgrhChzPbiQEgAaVC4g1aXdEEg4g06jEoDLBqD18opABslFMnqR2qukIhCdwPFVKs6zMTxQCM8pI2gMyJ0CkBjk2kBj62519nyUYhqPEZk8V2jZU2mAXBgeMQ4FkmBsGcU59HOO7PkoYIGc4GtGPs/33atB0+zEmK/F4RfHkUAgFKLQWDNOCwTijHo8JlFs2YwXdwZBx+rEb2hhGnQ46BSzgCFlOpqRdtnAccD2oVnxcpUnGfcLQ4DuQDXqYdPCJ7yPrd9AJGM8O4vaw7qocorm2h6QSubiqIB53CAON78Bot0OWjPBq7Auvf5ZV6MIqB4YD1tfWGA77TE232Fhb45WXXsZzXDzX5eHduwx6XV7+wgssHFhgbWMTjGZ2do6V1VWuX7/GKy+/RKezg+c4mKIgjcdUqxGdXYd+r4ejXBsSbzTDzg6FNriuu3/6b4z15e5txm2wr8J1HJSUFHlBnmZE9QkcLyDLC3zfYxgP+dPv/4DQj5iZmuGFF18ppz8FBytNjHHsfdTr4QU+eZEihCBJUkajEV1HYowgTTOKXDPojxgOByjHQRtNmifE8ZiiyNE6p8hSpCORRqDzwr6uPKPQxT7QYA/lLaXEVRJR5LTqVTxXMRz08B2Pxw8fMxqMuHTlKmmacfToMbbbbU6fOsnOzhaOI5mbXeC9d9/i+PGjPHzwiJ2dK5w5exo/DNneXOPg/DxSGAaDIa7r0mw2rHcxywk+/X3SJ6u0Q0opcVwHISJmg0XqExM889zz3L11i2sffcT6o8cQj3Fdn8jzmZuYYLffZ7PboTMakRU5mQDpOGjsgU4yGpHnGcLkjEc93r/4DsuHDvHss+c4dOgQtZrA9/fiQBzyoqDb6/DOO29z5cpVOt0eeV7sS6w838d1HTSGtY11er0uruPhed5+iPDTPcovTi0vHySKQjY2N9lt71KrRniebw9UioI79x4xNzPF5sYG66vrHJif5/DiLI8eDBkmBRMVxd27d/iv/pu/y3A0ZmZmBmMEO+020eIBe5boqDIcuOQToBDiCVH3yQGi4fyFF/jen2xz7fp1VldXePz4IROTM7hBnRs37/HssycQQJKk5FlO6LjsdLt26lUUbG9v8yf/z/fQxqAch0qtxeSBM/hB9Kl/tp+LZgqs9CpshiRZzrMXzvP2v/wJrnTKL8TmQmlR2FNpKUvTuJUJWoNvaYwDKBsp+52JMpDXonz3miqDQReGQTIiiXIWmwvc3rpPrrOyL8sxpbfKiKK8koPWdsOuTVFSBnOrp8aQ5jnvXbnI//oP/xf+p+l/xLGzJz71z/Hnuf7ioq6NYXuYIhB4ukDqAl0apNuDHKksFt9Kyy3mXhssdSrPKfKcIsuJMxu8mucZ0veR1YhuZj0v8Omfcj6tf7fKkoRxMkaTk6UxRhtEBioyaOFgCgFegSoEA89j+fghJg/V+egn7xCbMYZi3xcEMBoPyXWKMRZdnBQGkQpEoDFaIHSK8Qr6OVQCn6PPncT4iuGf98lERqFzu9YYe5/FiZU+oS2lDaFtl6EkJCPIYlIK0kENxTStySlc+RBGOXGu6Q3j/VN+ozWjePRECre3gDnlSCkZQpaQKchGTVw1S3NyEqXvQKIZDmLGabHfpAist4qSh5Fn1hvledZCpoEcSPvQ3+qRNrvUp45i8jWSNEMkQ9J4QKX87KSQxHEfXXqtsgSUW0ZslXS/XEM8gMFWh7TZpDF1FJ2vkCQJeFZy9Gk0Uvb92/Wg0+kwGg7JkoQ8yxiPxlz88CK1qEZRGMZxxne/+z2++MWXOLh0iGazzjjO6HR7/PCHPyIej6lVK3ieQilBlqXWQxePqVUidts7JMmYLB3T3UnxPA+DKVHXspRSPgnuRQiko5BoJibquK5Dp9OlElXxfJ+i0HieRxyPkcohzTOMDyurj+n3ejysRPglft11PPaRxcBwNCLXhiCIWHm8xp14jNGCKKzy+PEKnU6HWq3GYDBCKonrKaQLlUpAt9NmY/UxSlr8uTDC4tBLOaNFbWs7wXXse4uiiMgP2NxsMx700FmC5wieK6cp3X6XW7fvcODAPPfvPeCHf/46r776MlmesLu7w9zCAZoT0yTpJbww4tHaOmk84LUvv4KvHFZCn62tLQbxGOV79AcD0vQvhlN/evXx59MegcxRjs3IQREEPvVanenpac4++xyP7j/i0ofvce/WddLxAF+7+J7H7NQE3X6f7U6H3eGQcZyAcNBS4SqXvEhod3cJqyE5OZevXOHy5SssLS9z4fkXOHbsCLVaDcd1KfKcGzeu8d5777K5uUGaZBZ1rQ2u65XSUYdKtUq90fzE4dLT+sUqIWBmZoapyUm2t3ZYXVlj+chhpJTUqlXqzSlqlQoXzp/j2WdOU6tV2d7aIqo2eHa5Qm9s6AxzfuXr32BycorNrescWFjg/sMV0izh0JJtmrSBwWBAUKnsT0/B7vGNcDDYSdP169fxfJ9zzz3Pm2++yfb2FmkSs3z4KM8+c5aoWmMwHJPGCTs7bZSn8Iyh1xviex6ea/gn/+QPePR41U7JHYcTJ09w9NgJC//5lM8IPjfNlBCCoBUyXOliioIi1wSOX6bIm/0TYU2Z/1Q+LCVWN6zLv2fl/LKU9WmKPVf03n/2Xetg86pytgdtjk0v04hqbPe37JWFQCAxWEmGlALDXrChRGtBbuyf7+3YhFZk5Lx3+X3+z//tf+f3/9HfI6pGT09+fsoSAmqeg1YOaVqgcw2jGKk1hdb4fkBqLEYEsOZqXWJhtTUpSgw6zXCUQ61aoxY4UGRQZASufHoy9zmuPMvITI7yA5Tn4UcRU5MzeJ5PmmTkeelVqgrqB1r4k1VG6RjtaAgF4yS290FZaZKhlUKFIY7r4lcqTExMgVAkSYrODcYxqJZHc2kGWfMYb4wwnsFUDGkSf4K2kOQphNKuCZ4Ez8EJFNKBPLObUsdkeNkYlaVUyKjIHJwEpCBOn3iSDIK4yCDEMtpdwFNI30G4wt77OsctYrx0jMoyqibHMwko25SlWbrfrGitybNkb6hlf9mBGdqBOAaT2z+rJJAKl8bccyTiFsOkR6EyklF///VprRnHY/SevM+xTZlw7TXjFEwMeFBNDYVyqc8/y7C4wjDrUSQJo0GHerl2/6z7KWOsZHtne5vN9XUcqdjc3GJxcYHz55/FceHC8+cxueHhw3u88eM3+Z3ZOe7cusV3/uRP8TyXM2dO47mSWzdv8PLLL2JMBsazh2imIAgUq2srdhoUj6gGFTxXgQGlZPms2nurZl9BoVM7TegNUgb9Ac+dP0mjVsf1PAajcQk7KFCuwiCJgoBBr0c8GkP53VYqEVEUkecZ2uR4vo9QkqhSJfQDhoMBw1GM6/osHlxmPB4xGAwYjsb4QcDc3DzNZovtrTZZmlJkCUU6wlHKNvTCelQthMmUcBYDusCUgdfDfs7Kw4c0a03i0ZjhcIApcjbXN5mZneL8+TO8/NIFknFM6NsG8dLlK0xM1Dl//lkwgovvf4jvhSgHurs7vHThLMeOLHHrxm2q1SpJmhKGFYoCwjAqn/Wfj45gz0OllLLnKcYgHImUCuV41OpNDh87xNrqCtcuX+L2tauMOh08NE0/YLpaYZznbGzvst3t0x+PyYRtosdFwb179wkCj1qtxsz0HPfvP2Bnp8077zY4euQoZ86cZjQe8+M3fsyjR48YjoZWiZGlNiYiDAn8AMd1aDSbnDt3jmar9YlMq6fPvl+kEtTrNQ4fXmJ1dZ0rV68xOz+LEJClGZUooMhT1jY2OXnyqPUnG0Miatx+PKbmajbGFTa2uly8eImTJ0/QbDY46ih0oXEcl7zIiYKQjY1tHNdDfQzFr0vyUWEMu50OB5eXaW+3aXd7DAZ97t2+hed7vPzKy5w5dRywTdnt2/eJ44TpmRY7Ox063S5KGB7cuc7t27esP145eK7H6VMnqdfrn8l9/blppgDc0MWkApMVSFMQOhbjaRsm64/KC1MC+wSF1jSCkMJoBnEMwio0EaVec7+J2nNbW/OTMbo0Bltw+jiP2Rl1WGzM0x11SfPEbknKxssYUQK1Cihxt0raELy9jBYlbZioMoo4S/mz7/0pv/V7v83zX37xs/1Qf45LCcGBmkegbMMqHEWtXqdZrdDuDTg41cJ3Fd1U049TkiwjTTOarQrN0MNVkv44YWWnjTaQFprhcEgNTSFcxrmm9Vm/yaf1by0ZedRfPkIxX0FKhzAK8SdbuMqBJEWPRhRSkNcl6sUm6bEIxj7inI/qhYiTIfpja6o/UaX6ymGKYYKQikqlgtds2kn1eEQSJ2ihKKYVzosNiqNV3HAS9SBEpRq9GJTNit2EHJ0OeflYlSQrkI4iqvvUmy5KCoY9i2t3g4ITM9OcnsuZmsjwqm0WZtvMVDzmo48BHgScmos4f6xqg3A9h0o9oNayqPfhwJL+gtBwZq7gxGxKs5lSNNqszO5yeLpBy7MTfErjL41Z9NwUUhiUa/BqErfqWilGYmWEphLgHziGM3eBrWSJJDiOnPEpgjqpCPdH+doYnIlF1MIsUhQ4nsGvuThVKzWUaWEn+RWPYPEocu4FNuNFsuoJxHRAFrTItIMFr//svYpCWKnaxtoqO1tbBL7P2uoG8wuzuA48enCP+fkDHD++TKe3Q15kuL5PtVYhCjy++OrLLB1c4l/839/h3DNnadQbzE7PsrqyRrVSw3VdJidbXL9xm1ZrEmM0rufh+i5SKIS0TY/RpsTV21gPISVFnrNxY5WwOsloMMR1HA4cmOfx2iqzM5ZO1Wo18X3P9u4aAsclr2W0d3YYxymd3V0ePXwIwjA1NcWdW/fJspxatYbjKNtMFwVBGJJmCZ7jgtH0e+uEUUSWJhRpwe5OG4WgEgb4rsJV0v6bpswnEk75Ggw4ZUMlxf7GSRcpusjIspw0STj7zFk+unSFhQNTTE9OsLG2SafXo9fr0GxOEIYBd27fx1WKfreLyCWVepNxNrYkrueeZXpymgfBCnGS0GpNMB6OaDTqDPojev0+rcnJn/n981fV3mbtie9I2sl06al2lMJIg/YjDh89zuLSMi+9/EVuXb/O7cuX6G5vEjoegdHUojpLac5We4f19had/sjuOQrDoMgYjoZs7exSrVaZm52jvbPNpUuXeO+9d2m2mqysrDAajezhU5aVaPXARh0oRb1e59Spk5x75hmiMEQI9W8E/T6tX4xyXY8XLpznxz95hw8vXuLZc2epRCFa52xubFCrHObWrdsoJdja3MR1faq1Ove2UsAwNxsxOTXByy+/VDIKJPV6nay89/LCBu9OTk+xtbXNxMQkUCCVpWEWecbKymOq1TpBELK4uIiUgvffeYvHjx+wsLjI+QsX8DwPISUbG9vs7LTJshTXFzx6uEoQRHR2txkOB3z9a6/xz//wj4l7OWEQsXhg4TODqnyuminlKoKoQjEGo8B3AsCiXAutre6yDAwzFGiTkxY5c9VJxskGmS5ssGfBPu3NNlS2kdoL+DTofTyw1gV5odjst2kGNaYrk6x0N+1GQ1jghBJ7SfblggkUxqJorYTQBpkJNFIotIF2r80P/ui7nHjuFJXap2O6/utY49xQE4KBBF1kjEYjlJTkWnO33aVZiVBK4bjK+uNKD932YESRpsRpyng0RinBaDTG5DnViRYyqjLMnz5QPs+lMbgHm9QmXHRR4Ic+IgjwwggnT6EnQCi8SoWV3h2KrZzGxBzB8TppV6OrkpIcA0ChBJUTMzaEVBf4lRDh+QR+gIp96A9wHQ8VOdzfuU5WL1D1gOhUEzFy0f6TE3EBzNUUr51sMB7HSCGoVDwqkcTzXPoNj/EgwQsNUbaCtxrjFht8oTXkwJIi8B1C9eS1SQSHJjxeO9kiSVIcRxFVXGo1geMohj2HeJwSVgzR8D7h6pgom+WLkyO2c0G9KXGlKa9UyrKmTuM+/zuwJ62LQkwY4rou6aBnaV+VKqtuC8aHqHgTZIuSTNwHP0C7rX2Bu5KKdPIZvBf+Q2vYAEwUoaMI5Sh0v0eWFchKlceygRgfIZAtsoOKXN7DUS6FU2cPU/+zLoMhiWM21jdYW13hzJkz9PtDvnBgiY31Le7euoUpNCdOHOfm7Vs4rotG8vZb73Ho4AFefP4cd27fZ3u7wzvvfsREq8HpUycY9Yfkacqd23dZPvhVsiSlXokY9gf0I59arYbvBxYJXL4W5TjlA770dTqKpYPLaBSv/dKXcByD0RkTjRqOgkYU4GhNOugjlMB1XaZaNYq8YKpZJ81zHKWoN5rkWUaSpjz37Dmq1QpFnhEGPnmR43kumbYo8VazSb/bR2tNtVYjz1Jc16HQOTMzLYb9XSZbTQqdYvQT5aox2uZNKYHaAz8IcFyXJImJ4zGeX2FmZoo8zwj8AD/yqNdrOCgmWpN0BsMyU02TZxnz0/PsbvUJAo96o05n0MUozbe+9Q3W1zbY2GoThhVmZxeoRhU6u21qtSobG+scPXpsH97xWdc+KKn0ku0FUmutkeX0zK3W0FoTBBFRWGN+4SAXXvoCD+/f59rlSzy+fweGQ3w/pxp6zEw26PSGbLb7bLY7DMkwSuIZSXu3Q38wxHUkM5PTpGlGrzPAaE0livB9n93OLlJaCabjKMLQZ3pqkmfOnKVSqZR+N2cfMf+0frFKCMELF85TrYbcvHWbjy5eYmVlgyzLmZ+d5sCBee7du8eVK1fo94f8+q9/i9X1NTw/YDDoo5RiaXkJx1VkWWYHGNIqwfKilPRJget5eL7HYNinVqsDVsre7XSYmJgkCILS52T9l4W21oy5+QWCMMJIZaXLwyGj0Yj27g5BaHMV0RrPdfhv/+5/zdr6Gv/0D/4QjCHwXY4cPvSZfbafq2ZKIKhOVQlEhB9V9qc/NhPGKu01sBfeWRQ5w2SMrkA9iNgZ9ax+XFjjrd4L0ywbKXtyZPHpJdsKO5vSJFnKen+bufosnXhALx4ijNwXEwJg7CKuNQi5p/23fyPXxt5Y5UM0y3OuvHOR25du8tyrFz6Tz/OvQxUUDPKMERLXgMpSdDzClQrylHhkT0IM9vTcFIZ4NGA0iomTlFwXKOWQaYHvBQhfIHwfkyW4Tx8mn+8q8cte4JNlGUFozbKu65IVmZ1QS3CkQEo7ycTkCGFQCvIi/6RHwGgrO1Agihw/iPAcB9d1yBOxfz2pLHlNCQFFjqFACEOapiUpr9xEaY3nKLSjkI6kWgnxHAclBEpoJBolJLK8liMFgeeilPXS5Ln1f+xvarTGdSRGK5t3VInwlbJDdWEQQqOkJZkKCUoYIj+wsh1jMEXBPipH2J8J5VkjrpQCJ4hQfoBwHISnESQI4ZGlBXmWsru5ynA8QEgHhKVh7pUQdlKhvLDUwAscP0K5AUIphJsjTIYRDklWkGYJg82HxKMeIBFKoYsnnq6fdelCMxwMMNr6fmrVKsIYlg4u8fDhAyanZ7h+/QaNepM81bQmJnnzzQ8YDmMajRp5EpOnCWEY0e0NefvdD/j1b36Nb/zqL6O1YGpqAj8IyIsU33OYmphgcnISYwx5luE4FkAhpUQ6Zc7K/pRKsDA/z+2794gij2azxbA/YGpyjnt37nJ4aYlHDx/TaDboj/oM+zlz8/Osr61yePkwFy99xIsvvsDD+/c4cfwYD+5vMj+zTJanRJGHI6E7GhBETZLBkHqjQR4P8B0LXirSHp6jyNIhExMT+I6kOj1JrVqhKDLSNMfo0ousbd6akArl+eWzWCMdRRBGnDlzhiyHdmcXtGb18WPyLLMZVe0+9x+uMDk3zeKBeZIkQ0lJGAQcPXII5Qi7yzEhAAAgAElEQVSkFjx4BJ1hh+npaa5cuspgNOY//tv/CUvLR/j2H32bk9ExXMelXmtYGNTnpJnaq38zk0r+pb9XZaahkIoTZ6osHzvK1voaN69e4sHtmwzaO0RKEngh080JFqcmedTeYafTZTSMiY0m8RVSCgbDIVs7bWam5siLmFq1yuzcHJVqlaLIUVKiHEmjUeP0qeNMTjTs2lHKNp+S/H4xSwjBwYMHOXXyOD95812++73vU6nUkFISJwmNRgM/8JidmaHZSGg26pw4foxqtWIz57KMzm4HIaycNc+1DRcv4TpFYZUHwkC1UqXd3mFjuE6z1WI4HOA4Lp4fWDCFACEFaZYRj0b4gc/UzAyO49l9vxAYDXGcsrW9y9LSElOTE+RpipIhy8tLXL58mdFoZP1gs9MsHFj4zA4JPl/NlBD4dR/l+igjkcKUeNmSyIfA7DVGFNZErXPacY/56iT9ZExalAAJUe6ixBNsutFF2WSBEGU6M7K0VBn6yYDp6iSHJg5wZ/sxYBu3tEgpCo3AIGSJvTAlHl2UnglRWDiFsKAKIQTjwYhbH13n3Beff3oK9FPWbNUnlNa87UYV0jxnsdlkoVUjSxO6qWa13cf3XIxU+J4idCSudMhFwvHZCaSSrHb6jMcj0vGY4XBIHkiy4ulk6vNceo8eJgOkkPieTxhGeEqhswzXtRt7RzlUq1V837ebiL2NK5SNiCihEdpOnhxJnmYEnk/o+ygJaYkpVkLhOC6VShXf99B7lHK9F8PAvqlWa20b9FIG5/ohnuuB1kgcXC/EkY79d8KIiZaVdQmjKQpLmvx4FVoThmVzJBWeH+F5nqVQCgfXCVDSIQh8ojCiVp+gs7MLRlPkCUX+8evZKZXnBfa4xxgCzycKfGyorEK4Ho7j4rouRa6pNVqE3S6D7i7CaPJkL1drz/Uj8PywXEc1fuAThYFdIx0XicBxLSWvKAyVaoter4/sdKyfsWzOPpW10MDW1hbbO1ukaYyrJNl4xMbKCrVqBX95icFgwGAwpF5v8MMfvoHr+7iOQ5Zr4iTjwOICJ0+eYHVzmyx32N4ZcHhpgdFwxKA/xPN8oiDg9MlTVGsBlVqVzY11+t0eUaXC4uIihTbkSWY/F8/fJ+EFvs+z1QpxnIARKOUAgjMnDpNlKSdPHrFRIEKAtM31Cy88hxTw/AvP4DkOLz1/Fs9xefHC2f0GW+417yWzXpTeLa1L8u0eqrjMwsKALjc2rhJox8V1LLFWF0VJ+7c/P3leoPOCXBt0kqEczcLCAhubbQSCWrXC2uNVzp89RaNZ5e7du9y+f5vDJ5Y5/9xJPrp4A8+LOHToABcunLUb/1RTSMODNx8xGsUIKej2uoRhyMOHjyiKnIlWg42NdS5fuszSwYPoQwd/9vfP/4f6i/f33vqzhzN3HLs/kEKyuHiY+YVFRq9+mQd37nD90iXWHz/CDAY0W4qgErI0Nc1ut8vqzhY7oyE5gly5dPI+gzjHdQyjZMzUzDSuUggEfuDhug6TU9PMzS2Uskx7+g9PGryPEyaf1i9GVaKI3/3t3+LDDy9x9dpNjhw+xNTsPMPhkCxLeebsWaanpyyhVEmmp6eo1+u0t7fJi5y33nmfCxfOoxyHJE7wPLdspgRZXjZBwj6/gyji6uXLfOeP/wUXXnqRk6dOkuUF2hg810FKxW57C2S5BhpBnhfkuZWhV6pVCm2oVCPm5mYZ9nuMR0PqtQpZlvLmm2+T5wVB4HP29Cnqtdpn9rl+rpopAKEE9fkGFRXiKb8Uz1lwxD48QtrGyFL8CsZZjFQOM9Umj7ubQCnvw2BEgSmnRiVzys6jjLQALmEwsgAhbF7DYJul5jytqMYgHVmJuBTEWUqhrRFXINDofaQy5YRKG8i1RkpD5IYUpuDxvcc2ZPRpON5PVb1YEyhFJHOELsjSjPX+gNhAFAYUykH5AX7FZrRgDLkpiBMJUtKOE5LxmOF4zDiOEYWFhuTVBp1RAnz6CM2n9e9WQRBQrVTZ3W3jKgdPKELHQzkK/BBVgmb8wENKl/bWFsmjR8TjERLJ5PQ0Ujn7w6lGo4WSiiLTOMrBVS6+6yMlVKIqjnARUhB4PhjByv17jEcjijRHKsXs7Pz+pEsIQaVSpcgLjBY4ro/rhfiViCKJcVyr+XYcB8f1SZKE27eu0W23KYqCWqVKdU/+UEqCqrUaSZIDAtcN8KMqvueRxkM8P7AmW8/FUR6D3oDB8BqddhtjNNV6gzCqfOzTE0RRiM4Ti+H2XKqhbX6SJMORCiENjlAEnofJczpb64x7PUyuUZ5DEAaf+D6q1Qo6iVGOxHddamFAGAYkcYISEiEUnnII/YAiSdkdbjDqdzFG24wc34c9/+rPuIyB7e0dKlEFrTVJZh/6y8tL7Oxu89GlG8RJym5vl0OHlrh84yZLh5d57txZDi4s4irB9s4Op86eotJc58ql67z51rssL/0mq+sbZIUuw54FWZ6SZIrQaFoTEzRbrTKmgfJ+M2SZBpFjkoyiKCgKTZbnsOfCM9l+2LtQErBZVfb/QZKm+x5eJRS5UriuKsmAgjwpwEiE0Ehp6YEYyHVGmmX7r9XIPXgTJVTJNk2ucvB9i8tO0pzxOCYvCqSy62hR5BhtrERM2wmozjJ63R5hpYqQim53gHJcRoMhjusQNZrcevCQV0YDWq0GSkGaJdy//5DFxQUOehHj8ZClpUV+/LZk7sBBqvXrOBsb3Lx+lWq1Sr1ZY23lMctLR5mcaFk55s+p32cPWLHXWInyoFjKiLBao1qf4NipZ1h7/JBL77/LvVvXoJ0S+C6zrSa1akBvNGaz3WFnMCRJR+S6wLiSblFw49Ytsizl1MnTeJ7Nr2q3O/zojR9z7uwzHDt6nMlJC25S0gUsGdl13U9AKZ7WX/965eUv8Fu/8S3+8f/1B+zs7nLi9Blc1yNNM1oTTfLcDh6yPKPb7dpw89k5ZuZm2dzcZG1tnQMHDpDl9tnoCOvT1YgSy29hYEma8+DBA9bWN4jHMdrY9cYYEJ4gzwquXbnEybPnePTgIf1ej8F4TJrlhH6AFIo4GfPii+dptZqMBn1WV1f40isX+M53/iU/efMtPNfB91xefvml/TiKz6I+f80UgqlDMxxcPMzNR7fxXNeip8TeAmqxfEVh9tuYvMjYHnaYq06wNd4lydK9v2mvKUQ53dIlWILSJGz9BVobhNTkhaQ7GjCIYhYbc9zeeUCuNUpKfMclyQ3a5FiIhbJgP5EjUCXlz8IqXOlysDFLlmfWLP+UR/pTlxCGXmEYZTnueIwjJWQpg8GQJEkJAw+hC/I4xqjUBjLnBUViG6d4WLDT7TGOUxwpmWrUaFUCdDImT+K/+gU8rc+sTJnX43k+wmi0KUiSMW7hoPMCcqv7d4TD8vJxonqL9bVHDPp9dGHQeW7R5Xt5P1rj+75NYi9srk5sDI5SFFluISdaUAmrHDlxGhmE3Lt5leFggNKKNEn26Y/GGDzPxfNcTGY3ueNBnyId40iB61o0q3IcqtU6M3MH8QOXq4P3AIEUkKXJJ96v5/l4nmtzffKMfmeHzPdQUuI6ikIIlJQ06i1mZg+gXMWlztvs7dzz7IlsUAiYmplBlIFQWVowGIwR0gXp4AcRRZ6jHIeoUsf3Qwa9DuPRECEE1VoVP/Tt52bslG9mZrbcXAvSvGDQHyGEixEuvh9RODmO4xJGVXw/JOv3SMcxQghqlSphEPJpNFJgJZ7j8Zhut4sfRcSZ9VteuXKFg0sHWFtdI6pWcTyPK9euMTk1xVd/+TUcKbh99w6jwQCtDfVGg6mpSba2Njh/zpKiGg3buBaFoVJv4EYRa1s7ZMYghaDT6dpJpefhewGO8p5spOWeNNxOkdRe+JfRJetDllJOgSw3uPbUV1llhBAUAnKjSQrNONN7J4c4ynnSaJRyPEua0yCs90qXsnRR3ktFUWBQGKHIU4PMc+uVcnyMyBGOayexhUA4AqU8hNFlI6YRo5S1zW3iNEdFETPzi+xubwIK1wkJvSpXL1/nb3zrm3zt61W++70fsLaxwVvvfMi3//A7/Ee/97tMTc/T78Z0B0P8sEKR5bz71tu88uoXkRL6g5jpmTmG49Q+r38OFQUf91ftHax6nijzu0AhMY6PU3M4fuYM8wcPsLX5Mtc+usi1Dz5g/fFjxllCELgcnp9lvijY6vZo9/rEcUZWaDY3N3ArIVeuX0dowfT0JEtLi3R3e3z44UVu3bzNwaUlTp08zezMPK7r4fu+9feVocT/ttf9tP56VRiG/Of/2d/h6rUbvPf+RW7euM6h5WU6u7vMzk4Dwk6KheDGjRskccI3vv6rhJUKP37jTQaDYWmvYB/2Vhhspp3WPHjwkO3tbVqtCdZWNnj+hefJ8pz19Q2iqEKj2cIgePzoIZsb67z2a3+TrfUNrn70Phsb67QmpvAcn7X1dfIiZXpqBoQizQuGwwEfffQRb/zoR/vAleWlg5x79pnP9DP9/DVTQuDVPA6fOkHw7o/wlYfhSSNlTMEe7bz8I3Kd0R33mK20mAqbrGRbsN9q7V3X+qgc6eAqVfqxBEVRkOnMLihSk+mMtd4GRyYO0gxq7Iy7gEApSYBPWghyvddQlbRbzD7T3lMOJ6aXcaUiLjKiasX6DZ7WT1V1T+IKTS4FrueX0iwPVxh83yFNEjzpkGU5/aHN2HCkoB56zNcqKMdhqlqhnWSMk4QsT9na2aSxc5/44Clg/rN+i0/rLyljDIN+n0G3D7kFz7hOYH9mdRld4NimqjAQpzFi1KfaaHHg0DHG4xQ3rJPnOb5vm4LtzU3yOLVeIuHgqqCU/xmEUsjCNuJZlpPEY0yRMzW7YK+f5BS4FMagSpnf5tY2aQHGCfH9EKMzdJphXMsNt94lC9ZxPYeoUmFh+TC9YUJYazAcJxRFgVLWG7qxvkGqBcqN8PwAXWQUaYZwHAzSroLCQTkK13eo1KssLB1mnBmCSt3m1ZSltebhvdtUfIckLdBGonWBzmOMccjyjCKNyVOHypGTLB09QZ6mdHs9+rtboCWddpf5+UXAhuA+un+HwFfEqZV/FaagKGK0lmVAdoIucmqNSQ4cOUGWpvS6Hbq7W4Bkd7fD7PxCuVb+bDdpaZzw8MEDlHJpNFp0e0OKXHPr5h2OnzwFUtHr9xmMYx4+fMSZc8/RbLZ4eO8Om5ub7LbbFHlBrV5namaGI0eWuHv/LoP4y4SVKo7r0ZicJjUwTDLivKA3tCCSOLPNiyM9jHQxygMh7D0r7fuWAnuKKvaAiQJhnmxqpZCl9E/bCaeyzbn9/449EJQKMCVIonwe7YXJG0BY/67EEPhB2QirEshn/x373MOSBhElcVCQ703eyr9T5DbAXknbnNlmyuB6AWmmefUrv8SNGzdZmJ+3Eh8tOHxomb/xzV9jc3OVy5evceHFl/i9v/UfcOv2HcIopPW1L3HmzFl+9MbbTE1PUqtH1Oo1mhOTDEdjNre2+MpXvsra+g6T0wvcvvvQnnr/nIODPt5YCWmVLhhwXReES6FzavUmtXqd+YV5nrvwPFcuX+YPv/3PuXPjFpNhjWalyqHWJMsTk3TGI9Z3d+kmCeOiIPVzXNej2Nqi09llotHg4OIc9x/c4+btW1y6fJlDS0c4dfIUy8uHqNVq1lPpqFIKbUEjUjmfmsfxaX16tXf/TU1N8c1f+wYfXrzE1uoDFqoFN68VHDq0jOO4aFOwtbXF6z/4PnOzcxw/abOn3nj9Rzx4cJ9jx4/j+375LFaQ5mR5RhwnPHj4mHGcMDM3x9Lhwzx7/jluXLnG9s4ubn8AQpCnCT/6s+/yyle+Qr3e4IWXv8yNKx9x48pHvPTqa6yur/He++8RBiE6z9je6JBnKTtbtumqRCGOUqRpyle+8iUmJ6c+0+b/c9dMgdVo1+ZqVL06gefbEz2b2gFla2XYA1MAGNI8YXvcYa42RXvcY5zFCCMsuEIIXMfDUQ4Cs/9AKIzGutEhF5m9thYM4zEbgx0mwga9eECm8/JBIwikT5pL0jyz3iuFzeAQ4DqKwxMHqLohG/0dFifnmZub2X+APq1//6oFPr6SJOMRBoHrKJRXoVmLqAQeQkhGmSbODXVLcSZQAk+B0QWDUUw/iUmGPdLOBqK7ijtYJx2NEOZpqPLnueLRgPWH94jTDMfx8IOQeqNJrVGjUq2XmToVGpOTRPUqOsuQwMFjZ3H8EGOsZG6vuu1tVh7eRRuB53q4XkCz1aJar1OpNQimIoIgYmJ6Fj/0SeIYP3A5dHICN6rjySenOMYYdttbXL30Pn6lQb01RSChUa8SVmrUqk38MCIMXKJKiOeHOH6FpUMnmZ5bRhtJrd7al/gZo9ncXOXqxfepNaeoNZqErqLVqDNZa1BpTOL7AVHoE0UBrl9B+VUOHz/DwtIJhJT40RO9uNaazZVHrNy7S3+Y4AYVJqemCKMQ14uoVQM837c477BKt9tHCcHpC1/C8UMEEFSan5jEtbfWWbt/h/4ow/EiJqemCYMIx4uoVgIbpOh5uFGdfn+IAE5f+DLCDZDCEERNPi2ZX6/X5fr1ayglcbwA4fgcOX6CqekZhuOEuYUFHj1+yKEjR+h2+nYaWBRMTc4wPztPliR8dPEit27fotlqcvDgIu12m8Egpt3tg1J4lSrTc4ucPnuOR48f0e12cByHSNl1KQxD/CDEUb6FjhgDwja1Uglc19nfTAshyhgqgyzhAMZYMqmrLMiiyMvnkLLBl47joHVBpVZjMLSU071JlN6j3+41rlLiuB5Sufv3hxACx5XYnszK/1zXTrekKg8ZhPX5FHuHEsYi1/cmLMozTExMInDJc8PS4SNcuXaZrd0eczNzdHpdWq0pPrp8lVt37vM7v/vbfPWrX2EwHJGlORcvXuNf/avv43oRM7OL8Izg0ocXqVVrdLs9lg8t83i1g+uHhFGFLMspip9fpccnN3uSj/9WqtLHpAXaWBJp7gfUJiY5dOIkh4+f5uJH11lbfcBkpcL0RIPJySaTjQoH5mfY7Q/Z3G6zm4xIipRx7pLrkLRj2O61EUAUVXH9kOLuHe7dvcv09DSnz5zmyJEjNJsNXNfdD5j2pMLwl3/WTydWP/8lhODAgQUcxyHwFccOVrn68AE72+2SoF3wxg9fZ2d7h9e+9jW++OrL3Lt7n+bEBN/+oz+kKOBXv/lrIARJKV++d+cOw8GQ4WDE4uI89XqD02fPEEZ1Tpw9i+sFuI7D3RvXuPTeW5w9/zyHj57EUS4Liwf50te+yaV3f8LM7CJCKs6cO0PS7/DBn/5jphsh/y97bxpj2Xmf+f3es5+7r7VXdVVXdbMXNtncKVK0KHEiZQzTdsaAt0mQxPBgggRIPiSIv2Y+DhJkksAJkAwm8AxszGi0y7ZsSea+NNnNJnvfl9qXW3dfzn7Omw/ndlOSZSexIbFF8AEKfRsFnH7vvW+/7397nme1LWk1djmwMM/v/uPf4n/7X/93XN/n8y88j6Z9sqIqD2QyhVAIjRhby2EpOuKeb1QSp12eJB1FEDCugkmEGtEadpnIVpkp1lnr7KIIFW18wdy7sBiTsRECVaRkdVUVEMlULn1Mzu26fcp2gUqmRGPYQsh7pE2J0FLfED8KiWOJqkiyRpbl6gK2arA32KdaqFKw8/cPyM/wd4OugqEqIGOiKMBxHeIkoTfoo6gahUyWoq2hSQmJJI5c3GjIyHdwnCHBqIsWtplil6i1S78TE4kCFllCP/ik395n+BsgBAS+TxD6KIoOAobDPrZtgcijqgq6qmKYBvlyGTufY9BsQRyhKJIkCsbFlo+DgSBIRRpU3SBOYvxhn1whl+p1qil3wLJsCtU6uioIvGDcCYDId9Es835wIaXEcxyGgx6qbuD02uj5XKqANy6smKaRznPrJvl8kUK5Sr/bIo5iFAXi+GPBiERKfNfBHfYwbRtvKNLnRSmfU1O1cbKiY5k2xVKJTL5Ar9smSXxUkc6i34OUkiCKGDku3XaXhC6ZXB4/lJiWjmFnKU3MpCOJmp5yYaIQK5MjX59h0Nr7MW6KQBAlEteP6LVbSLpkclmCUGLY4+fVZ1AF6IYOIpW71SybYn2WfnvnY++/nwM8z6XX67K1vc2XXvoKtYlpqo8UOX/uHJpuUK/W2dvbJZPN0Wy12Nja4rEnnmJmehrbNGm3mnQ6XaQU9LsDjh87wZ27q5hWnsNHptjY2KJQLIFQMEyLIAhRhEoQRERRiG6YBEFIGMVoapDyNMMQTVWJxuOVhqGjjYNXTdPwHBfP90hI5YVdz0PVVRQUVKHgOu797lEYBtgZiySOsGybfn+AYRhkczkC30c3dISikiRxqkjY66Umv2E6haFqGvuNBrV6nSAIkDIhY9sM+gMq1Qqe56AIgWVZeJ5PNpvD9TyCwL/PrapUaximgRQSQ9PxXY98Jsf+XpP33j3NoyceRtNSxa+DSw9x+colPvzoIi+//DKnfvAmr77yFgsLcxxYOEC70+H7f/l9nnryUeYW5olcn9HIRcYwOzOD6zisHFqh02nDpySQ/8mE5J6wjeSewWlCkkhc1+fChcucPv0hjfaQwIsZOPvsDVqUejmWZmaYn5pmabLK0dlpeoM+63sN9rp93NGIOAhxlbSIHAYSZ3SLerXC3PQ02ztbbG5vUK1WOLSywpEjR6hWa9h2BkWo6XipEPfXeq+w8tPW/xl+8TAxUUcIiIRBrNhMlUd8cOZdpmbmuH3rJoqi8U//y/+KSqWMoessHVzixCMn2fyLLb7z7W8SxRFffOkldhsNRsMRjd09gjDk2NHDzC8sMBiNyBfL+GGIopkEgce5989y/cpFTjz2OE89+wLi3hSHovDEM88ReB6n33qFk89+nuWZZS7dPsvRBQNNNzl95Q7zC/P8wR/8t2iqiud5zC/Ms3jgwCf9UT6YyZQAsgWNMAkp2yVUVSUeu64ncXJ/rG4sTnT/P3cYRewNm6xU5xn4DqFMSbfA2KcqrQLGUqaKX6T+UMSgqQmBjNO+lxQEUchuf5+Fygyj0GUUuPdXpyoCS+ipilcimStNULdLaXfMH1DMlCiZeSzdJJPJfHbo/B0hAFORZHVB0NonarZRJ6bIzNRRTAusLCQmRSTzxojAbdFuf0jodQl8j2ToovgBxDFBHKP3Eioj0L1d+qMQghc/6bf4Gf4WxEk63jca9ckXymQyWXTDQCgq2pg0DZJRr0MU+ChCYOaLSBnhBwGWnSH50eBdUYiSmMhzsewsuUIOVddQdR1N1VEkIBOG7X0MXUu7LLZNEKQjbFo29xP0R0GpMkEUhqgZUBWBoavomoJu6GRME0RMLGNcbwg9iZQR2WwOxxkRh9FPnA2CfLlG6Pso2RyaqmAaGtqYM2WZOoKEKAkZDQfIJEIhIZvN4rrumNgr7wc/7sghiSWaoSFUE03VUGSaHGoKhKMBimmgjTso3igkjny8bhNNScnE9yClxBkMSOIE3bJA6Gh6Or6mKAJdEYROD2GYaFkby87gjnoQJ7i9Jpqi3u+4/Dw6U6qhUa3X6A+HTE5PMT09TxQETE3PMjU9w7XrV5mcnKZWqbF44AD7jX3+6gff5+VfeZldP+D6tWuUSmV0XUdTVWbn5+j0B0RxzNraBppuUiwUMTSddqvDcOjQ6XRwR0O6vQ5RFFOr19hv7DM3t0Cr1UTXVIqFAr1uj8mpaTzXx7ZtKuUSw9GA6ZlpHNehWq2i6RpxFDExOUWv26VaruA4Hr4fMFGfoNlqYlkWjufS7/Ww7SyDwYhMVsPK2WzvbLG8tMju7i5hBHamyO7uPpMTkzRbOxi6im3mWL29zuzCHM12k2arx/TUDGc+OM/hlWWGwyHdzipHjh3ljbdPsTC3QK/Xxvcdjj98grt31lhcPIA3cum6XQaDLopIODA3zeLSIssrh5iamaHbHdLrDrCyOe6u3sVxA44dP8ZoOEA3NZ586knOnDnLrRtXWTk4y/LyMufOnsO2LUbDASuHltlY3+DGjauYmsYTj538me+fTwpJkiBlQhiGSBKCKOLqjRu8+tqbXL12myCSxJoKcWo14PWGKEYbNwjxfY/DBxZYmJ5ibnKa/shlfWeXzcY+TcdHKoJQjfAY4gx7eJ4DwMTEBJqu8t0//S5Xr15hYWGBlZVDzM0tkrGz981/xTjp/0xW/dMD0zSxLItypUqslZG0OHvmPeJEYX7pEL/y8ss8evJRnGGfMAgxDIsvf+XLFEolvvm1r/Ldb36D1Tt36Q2GGJbFzOwspmmxcGCBKEpot7vEQsV1He5cu8L1i+dQVMEXvvLLWEaWzc0tZmZnUVWNWEqkUKhNzeGHARfPvkfeMjkwIVleWOGVt66TCJNnn3mWo0eP8tV/91W6/T6fXzxANpv9xOPsBzKZAqjPziCNiHK2TEY3CaLUgVkikDI1z1UUBaEAUpLEqYhEx+njlyJq2RK7wyaJFPcDDGVMzBZjDyrJeH5cUVBR04QqiNJRDKnSdYeUvBFT+Tp32xupTLJQkEJBkTBh5Zku1lES6HkDwiRdbzVTQlFEKi0bP1ieGL9osBVJpt8gPPUqg+tr+FYWc7nCgUMmUp9EP/A42ZWHkOaQ9Rtv0nd7xL6Pokp0VWImkkwnJGo7yNYaQo4QlWnIzqJ+Ng/+wEJKCKMQ13MYDbrYmRx2JsOYWY+ujv2cSLtQcaBgZPPkSlVGvRYQEwU+SfJx9ycMQ5xBD0VRMa0MumaMHRTUsbGqQAGiwENgkCtXsfJFonabJAwJPDf1rrtvCxWjCEmnuYdhaJSKhVR4WihoqoKRMQl9F1WA740QMjUeLpaq+IFPPB7HUlUVkoQkTscI9/e2yGQzlEVpnBhJNF3FzFhEgY+qgO8PEUTY2RzZbAHf9cdk9nHnXUIUhYRxhGbYZLJ5wihi5HoUCmNH1jgAqaKbFnauQOj2URSVJPRRNPN+J6RQ+kYAACAASURBVB7SMzQIQsI4RNVNbDtHFEY4zvh5JMg4REgdw7QxM3kCp4eiaSShh2pYqXZ3+u3ys06oWp0udiaLZdk4jpeaNFsmlm3x0flzHFw+xDOf+zyTUxNM1Cf4peefx8pkWVtfJ4oCJqbSJOvq5cv4gY8UCXPz0+TyFn4wolItkstmOLSyQiGfxzBMsrk8589f4NBDhzl9+jSKahCFCR9+eI7l5WUuXLzAo4+cYGdvn529fRYXD/LRufOcePg4O7vbNJptQHDh/CUmpya5fPkSS0tL9Lsdet0uM3PzXLl6nUptAt8PaLXbTE1NcfvWbWqVMqZlsbG9w+zCHJtbG5RyOcrlMhsbmxxYXGJ9bZMkltQnqmysrTI/N8deo4FpWZimSWO3wezcAt1Om/fePY1tWTSbTU69f5ZWv4eMTzMzNUGn06LfDzB1i9PvneXY8aMYhsZgOGAwHCJFOlrZ7PTI5ouoXszNuxfRNJ39dpfX33qHOPTZ2NwiSmIWlw9jZfII0eb6jbuoioYXQewn7Ox3sHJVFFXFGYzgR7rDnwbIn2jVCiHuqy8iYPXuKm+//Q5nPvgQz/dRldR7R2g6EpVMocjiQ0eZnawxN1HH0FX6I4dszqZezlGpF1jqT7K61WBzZ5dmf4QvJa6SKkSCYHt7h0qpiK6r9Pt9PvroI86ePcvCwkGOHT3O4cOHKZVKP2I+neLe679JCv6n/e4zPGCQqeJot9Nl4OvstCV7jRbFcplypYKu6cgkxnFGRGFEuTZBPpfjiy++SCZj8a//1b/i3XfeIJcvUixViOKE57/wBXZ2G/h+gB8n3Lp6kYtn38fzHB5+/EmeeObzFMsV4jCk3dzHc0apINJ471uWzaGjD5MxLb7z9X/HY0eK5DIWgcxRmqpQqVZJkpgzH3yIEHD0yEMPRIL/wCZT+XKJTMnE8zLUMyV6bg9FESAVFFUdS7+mVdYw9oFUDSKMY3YHTZaqMzSGHUIZj8m1oAkFKVLybZykEhWRTFIDMlQUmSBEfP+elxJ2+00O1ecp2yU6Tj+dhVd1pvI1LE2n7/YJ4whFUZnIT1Cws+hqSuREEWMfEX5eIlafLggQUUTzozOsFDI0DkwwbPTZv9Ug2oe57E3qNy9x4b0F7Ok8I9/hbmxDq8f8cpaKGVLaG5CzSriGS1cXFBefZ+GJL1Ftd7A/QU+Cz/C3QwiIoxBdt8gVKoS+TxwEkCRogIwi1KyGlS+hqRJdU0nikGCYSoWbmRyR5yJ/hKseRwG5fJkwigl9n8B1ydgWmowg8tHzOaxcHiESNE0l9j0CkZoBW5adckWSseddktBrt/E8H9UwEYqa+vAIQYLE9z1GvS66rmFZGQzTJAwDkIJ+t5PaKozJ/ZBWpFuNXfwgwLBzKKpGlMQkYqyS5DqM+gqmaWJbeVRdSTtRScyg10U3jJRR+iMcLCEUgsAjjhVsK0McxWP1trG/jKqldgJxSOINMa0swkgTwDBwCQKDe9bkjEchA88nSgSWlSGOUpECwT1lOh1VM5BRgAwczEwWVJMk8Al9b6xe+PMJhNuNfQQKhWKJJEno97tMTtTJ5rMoQuXRk49jmhZXrlwmjiVC05ienSUIY/zAxTAMRo6L4/momka720dTVYbDEbdv3WZ+bhbT0LBti7t37nLzxi0SKalMTLCzt8/y8kPEUYJp5qjXTFrNLktLh+j3HWr1KTRNJwgiDj90lJHnY2fzDIYucRRjZbK4bsDhw0fxPY+snccybHwvZPHAEk4QglCZm5tHUxSeefpJXNclCCIOHcqTJDFLB5ZQpEKpVKaQr+L7ATPTcwR+QBC4VGt1OoMBmmkhpYIz9NBUk/3dJooAJ/LodQc4nkdvtEYUJ4SBZG+3harC5uYrIFOR9TfePIVpqQR+wPVrt2i2O/heiFCV8V5Lxx/jJCEMI86e/QjT0NAVFddzee/0WWQCo+EIFFCERhxJTEvjjTff4cDCEkIRjAZdDszN3PdK+jTgnl/dvaRDURR0TSeKQra3t3nrrbd4/fXX6A/aqJpAxB8HErphsLi0wNTMNIcOH+aLX3iRqfokO9tb3L19ndb2JoqSULXK5As5lmdn2Nrb5+b2NjudFs6wD8LAB/yRg2GZtNs9crkck5OTbG1tsLG5xrun3ubo0aMcP/YwU1MzZDKZ+95U986bVIqd+15a9wrYn+HBRrvdxvc8PD+g2enR9VTCWCJUnST02d7Z5qEjK9jZLEKmirFxkiqHPv7Ek1y+dJmz779Pp9vG8zykjLl5/Sonn/ocYZLw+l98l+3NdQ4fP8HJp5+jPjmFpqYJmkBQLFXwghDdFkRhRLPRZKy5zfKhI/zwz77FG6d2CSOb6eUn2L1+nXwuR6/XZ2Njk1q9zsqhlQdirz2YyZQAM5dlZn6SnY09pgt11rp7qZCElcrMRlFEksTck5kNIx8pIyQKbafLTGmCmWKNnUEzzbNEKkeckPITGP9dJPe6VBJV1TCQhEmQEnKFwI98dvr7TGSrSJlQtPMYQsWPfPa9LlGSUMlVKRp5oiTE8Rwylo0Ye2pkc9nPEqm/M1L1K98ZsHVnFbtYpDw3QUY3eOGlz3Pn6nl2t+4Q+y0ajU2YqjOXj2irEa19h6KZx6jPc/7SB0zU6qyNdI4qBnfPvYtWyKMYT/6dViWRPxYTjjVQfqRiKsaGmHKcR4v7e+Bv2woPwoHwICGOYkbOCAXByB2QyxeoVCew7bRDJYXAyuUgClC0dNzMcx0U3YQkwneHRMHYJkFKwjDGHY+2OP0u1VqNcnUCwzRJEGiahV0oEnkOmp6S+z3XQdNtZJLgDfvEUdpplkic0QhnNEwFARJwPQ/bttE0HZKYKAwwTYN8qYKmaQyHXUCkvC1VIwz8cTCSBh+j0QjPGWAZFjJO8H2fXDaPpuokSUwchagZm0KpgiJgMOwik/QsVDQN3/fuBzeJlDiOQ6vRQNMMiqUKtp2hVpvAzOZQzAxoGlKIVIkv8FFNG7NQhX6HKIzGcvESMQ6QRqMh+41dNM0gX6xg2ja1+gRmNotqZkA30ueFIZHvoRgWmWINp9ciCiPCIPi5cabiSPLoyccZjhw0TePxxx/FcRx6vT4zM3Ooqs75cxfY29slXyghFIXrN27d5z4JoeAHPjdv3GR3d5f61DRTU1OEvke/10VXTDbWt7h46Qo3bt5CCBXLtAiImajV2d3eRaAix53HTrtDcq+wJwS+FxIEHq7njDlLEscdgpTk8jkcx2U4crEtm2KhgOMOSUhV9vL53FisAgQxjjPENrOYlk0sx9MXiiCJFSqVKoHn4ThOqsgnBFIkICSSNKGO4xCkxHVcdN1IxzZ1lUazTblWw/Ud8oU8BxYOsLe7w8bGOkEYkSSpYXZvGKNradLd6w9xvYhCoZAWLaMQKcHUUvuQWBXYto1hGAzdIZmsDVISBgHlUg4pVeI4ptvp0mn20ESCECqfe/559nYUZmZnU07epwj3xnL9wEdVU4GSbqfD6dOnefXV19jd3SWbzaGqGp4X4Hmp/+XERI2DBw8wMzPByUdPML+wiG3msDJFpmbm6XVb7K6vsrl2l6Ddxs4bLBkmtXqZ/cYeq9sNttp9hr6H56em2q7jMhoOabVaFItFpqenGQ5H7DX2+Oijc6wsH+LEiRPMzs5i25n76pP3/vzJxPBH3+NnePCwu7dHEITMzswwGPSJkpS71G61WV1bZ3ZuEdf1MQwDAcRxTJKA0FIO7+LSQQ4sHuT2rZsMBl0uXzjP5p1bHD72MKfeeBWhKPyj//j3qNQnUTWNOJHEUap6KmRq1zDyPQLfY3+/yf5+k0qtQhhGKHGC43mps0luFqnbtDttLl68yES1SL/Xp1IpMz8/90l/jMADmkwJBJqp89Ajx3jvrbNMFutMFir0PGfcgBIYuk6SpAcv6MQiQsoEKRLc0GOju8vB0gz7ooMbpwGVqapjWWRBLNNqsKqkZmNCUUliiSoVouSeio2CrRnkzAyVbImcadP3BnSDITESXTGo2AUs3SBKolRhEIlMBKGMQfKJmoh9GiBlwqC7z6C9RmdPpVg6SJLN8sPvvIbnO5BEPLHYw9oecGfTxqqWmc6aWPGIxeocRs5mfvEgaDmyQ4Url3bQE4+JpRLu0Pn/uZZ0V/hxQt+LaHsRTU/S9gL6foKXSCIpScbqjqoQaEJgKKm6YEZXyZkqpqaiIzAUsFWwdQVdUVK5ZAG6ItDVNDgRAtRxN/XH2DWf8stJStB0g1p9kiQIoVAka1iMuh1UUoGHYOTQ3lrHMDTMjIVMEkajEb12h1ZjB1VRWTn48UFrmDa12lSq+lcEXag4vR4qBXRVZdhtEQcemq6Szdh4gcdw2KfTaLG/16BcKfPU0yfvr69QrlCpTxKGEbptoJkarueRT2KkuFd1jmk199A1jZEzIpaS1dVNuq0GBw7McvDgIoy9f0q1OuXaZBqkaiqqquG4LplMdvw8iMOIVnMPAYx8hzCM2dzaodtucvzoYQ4uL47XJzEMk8mZBZIENEVHkQLfc9MkLpGpn1CcEPg+qhDgDBk0G7T3d+i1m0zPTHLk8NI4SJIomsHkzAFkApqqogKB5xJ6GSxbIpKEJE6TJkVVEd4Qt71Le69Bp9OgPlXnocMHkFL9mWsIWJbN9Zu3OHL0GEHg8eYbb3Dj2k3u3FnlmWeeZaI+yc1bt+j2u/i+y8zMDJqqc+3qNZrNFqqqEUUxUZCqx7UbHdr7bQr5HJ7v8Zc/+CGvvPYGmmEQRBGqqlPI56lPVHj6yWf4wV9+n9HIRTdNDNMkX5K09hvERFimTT6TpeM7nHz0YfL5HB+eO8eXn3qRqckprl69Rq02wfzcAu+9/z5r6+vMzE2j6DrDkUNrbw9QSCTMzc0iREy5WGN3e49MrjAuDsJg0MNzh+QyWQxNIfBdJKDrKo7nEkUxvuewsLhAsVxmc2ubSrXK7Pw8pUKRd987zeGHHmJiaoK1u7dZvXGDF7/4Jb727/89zz3/OH4Qks1m2dvd5uaN60xNTDI/d4AEqNVr3Ll1g421dRIZEct0z2Qtk4PLB9Eti3PnzhH4ASRpJ1fRNMqVSTRVoVjI4boDjh07wuFjJ5hdWOLQ4RWOH15OTbs/RZBS3jdVDnyfMAq5cvUKr772Chvr65RKJSzLxvdDhFBIEh/TtFg5tEyxkOfo4YdYXFzCMjOoqo5paaiagZ3JMzk1z9JDD7O3vcnqjes0N9cw4pDpap18tsD0wGGv3WJnr0Fv5BBJiTRUokgjiELa3S6mabCwsICmaVy7foXrN64wMTHJw8cf5uDBQ9TrdcIwRNO0H0uufvI9wqf/3vpFgpSS1burxEnCM888ieeHnD7zEaqqEkYhUgiWVw7SHwzJ57LoupYKkqipRytxzOTUBJXaBJquMb8wz7PPf56v/skf88r3vosQKv/hr/0G2fEEUBimHWUBCDU1eZcCgiBg5+oVNjY2WTh0GC8IMDWNcx9+wGDQp1opUSiU6Lb3kUnC6uoqf/VXAWEcUa1UqFQqn+Cn+DEe2EhfEQqLR1aoFPL0Rw6LpVkuNe7cnyVOO00KUkhQUm8EP/RIkhApVVrDLjW7RNkqEIzaACnBbZwkIe4Fx2O3eARCSZBSwdYN8laOWqZE1rBTmeFhAy/0iWWCpdmUjCyaohDLGC/0MHQzNd+75xCvKOiq/llX6u8JXdewdJVSsY7jBFgmnHz2JFsb26zf7JItaPh5g5kXT3Cwcphhc5V8tI/nmFy9cIvCRI2u49C8eR0x8EAV5PMFRi0NRfy/X8r3LgE3jFnreVxoDLnSdlnv+TTdkGEQMnR9wjjBCyKCOB31AoGhqWiqlgaemoqmpa91TUVXVSxNwVQVTF1DV9PXGU3F1hUsTcFQwdZUcoYgp6lkFCiZCmVToaALioZCRlfRlY8TrU/LZSWlxLZsws4Q3Y3QIiB0URdUMtPTyMij2+iyMxhg2Cb5UgFnOMIPQpI4Yf2jy8wuL2NoH1exbd0kaPcxA9C8BLnloh8xsCfrRL5Ho9kgdF3MXIZcNku33UYqAmcwZOPcdWovvXjfgwUhyBYqRFqOASrlQo75yTIZ2yYMAjqtDnEUYhoqhmUhEASBz15/xF+dW0VB8k+mZ9JLifTcyBerRHqeUaIyVa0wWy+Sy9r4vker1UImERnLwhzzRoIoYH2/z6nr21gKrBw+ct/TTlEUipUqM1PTaWCVzWKbNqZICPot9lo7JFGUcrMmphjIhKs/+CMit4/rJOjVeaZ+/Xfvr09RFSqVCjMz06iqjmVnyZgWlpIQDjrstXdIolT0ozw5DXHIte//a2JviDOS6PVZJn/9d35u+8fKWmzvbBMlEdVqhUq1wuNPP8EXvvQlHjnxKJ1Ol899/jmK5RLdbod+r8veboODB5d56823+L3f/z0UAe7I4Y/+6N/gjHz+6X/xT8iXCliWyQdnzvC1r38LKcHzPEoli5XlJR46vMyNq1epTUwiOl1anTZ+FBLFMbWpSRZmp/nSF79ArzNA0zQOLi8wPV3n3PlLFIo5KpUaL37xJb7+ta9TKhf50ktf5LXXX+epp57h9t07HDlylN3NTd4/fYYXv/QSt2/fYGZ+Dl0z2dz8HrmcTafXo9/r8dTnnkTXDZI44Z033gEZE/gBvu9hZzIcf/gEaDq5UpEbl66Sy+SZO3iQ0++fYX52BsuyOXP6A0zbIIlCIsfjgzMf0my2cT2f1dW7LMzPcejQIXrdDvWJCW7fuUmuUKTZ3KOxs0OpWGT58ArnL13i4ZOPks8XqBTLXLt4hW6rz8z0FJ7rgqXy9LPP8siTT3L92jXa+zvcvnaJTEbn93//PydBZ3ttg1PvvMWxh4/+3PbRzwvpyFyaiKytrvL6669z88YNCsUCqp4m9oaho2kaYegwNz9HtVpheXmZo0eOU8iN+ZWKQEnS56mqDqpGrlTBzOeYX16h29jjzrUrrF65TtDpUtNs8qbBVCHPfr9Pq9uj2Wvjez5BGIFQ8QODGzduMFGvU6/WyGQy7O5us76+TqFQ5shDR3j00ZPMzEyTzWRQ7hV+ZJJ6oY07b/fGAj/jVD0YkFLS7fWQUlKrVqnW65w69T62bZOMEpIowM7YJElMfzAim7ERloKupx1ICWRzubQwpgja7Q4nHn6EzV96kT/7zjc4+ewLBGGI6jhoWqpamvraKR+HxYnEHznsbm6kRWNNYBoGse9x9v23xoqnBvuNXTwvwDJNLl64yK2bN1AUhWwuh/KA+Lg+sMkUQHGqxvz0NO9fOs9Uvk7L6bA9aMO9MSuRXvIiASGMVKkrClFViR8ErLd3WKnNYWs6QRKjIIhJiGWMioqCIBq71itCoWAXKNsFMoYNSJqDNruDxtjkUMHUbHJWFiFlOv897nghBVEcIZAkMiYREaphjf0aPj1k2U8CpmGyuLLC2Q+uoGg6I3fAh6feQ1dUJrIGxw4vsrPdpmPX0DM2peEQZW+dO1tDygWd1laT7R2HOgqFWpHy7GESw2Cj38UP/mZxkHuH/SCIOLvd543NHhf2+qy2+zT7AwaOj0gSLEVQ0FVqts6UZbDv+YSJRFcVlFghRJA1bSI/wYtiXAmKpqMoKqquwXgvJUrKobkXvAoEqAoIdWyWKdAUgaFr2LpKydaZypos5HUW8wZLeZ25rErRUNGUj2Vsf5Gxduka7A5QUIiGPkkkKc1Mk8vniEWCUFScvoOmW5hWAcMoEgQ+7fYeSiRpn71G+/YG1akpkjjm9ocXUds+cRASj0ISVUdBJZPPEYYBcRgSuiG6YWHnyyhajiD0cYcuDD12377A4Hfa2EtZ4jjm2uY+Vxs++26EbugcP5ihXCyCELhBQiQ1pBITxuCGCZVyHTNS6XoJbpTw2pVtfs0PsCwLPwy5stHm2p5Lx4+pFPMcKxQoFQupPHIoiaKQBEkYSUYhTNanMYbQ8bcIE423rm7zD77ik9M04jDE29/EuXsOUZhEnzuEWSxRKOSQgDOMCfodBv4QO59HQRKPAoa7W4TuACXxGdy9TBz+KopqE0UBfnObYPUCSbaOPreMWSyTz2dJkCQDH78/JPZcMsUCJDHxyMdpbOO7PTQcRmvXSKIItJ/9mJZhahxYmiMMQtbXV9nd2eXosWM8fvIJEikZOg6GZQGCyckJep02w9GQO2trLB86QgzsbG9h6yYv/+rLdHt9Nrc38ddCer0uigTPc/jv/vs/4Gvf+Dr/6D/6NZ5+8gn29xr84Xv/F4adZ2+/QX/YR1VUnnv+eWanp9jZ2OR/+h//BYqu85u/+bts7e5j2hbf/NZ3qVQqJEnM8sohFN3k6vUbvPXmm0xMTnHt+k2iMOLs6TMcO3qMmfn5sY+WxnDooesx+/sNnnj6SZ743DM0G00mZ6bo93q8+9bbqRFvkI5slut1iuUSQ9flzq2L3LpxC4Tgt/7x73Dug7O09xq09nbZ2tihWq2QyJhnn32GS+cucPniBUCO5d91RsMhjUaDZrtLpVId+5hpJDJB0VR2my0eeuIxDh4/zurOLsrOPrVcgb2dHeZmpgmiEEyDF55/kd/+zd/k0qVLXL54kZvXr6IkDuXi81y6cIkPP7rKuQ/OsHhg5lNjJPsxv1ESxwlB4NFq7vHO229x/txHmJaJ0NT7HLFCoXhfun5mZoaZ2Rkefvg41Vo1VTkdqxULRaCpKnLcIVI1HS1JjcvtbJHS5BzLJ57k1pXL3Lx4ju5uiKYKspkss9U6rW6Hvf19Gq6LF0ZEbkziB+wnkl67jQSq1RpT07P0hkO+8e1vc/nyFQ4uLXHy5CMsLMxh2zaKoqTdKkVP/avGd9tnfKpPHnJsUxGP92A2m0ERkl6nxeTEJJ1el7W1Vf7ye3/GyZMnOXTkGCPXI4ri9E4axy2GYdLtdAg8j+3NHWZmZlg8uMzk9ByjXpeRM0K9Zzo+ltlP//10HkOI1Lx3OByCaWHqOonv88qffYtOq8HJJ59lbvYAd25epVCqYpgGg9EIRRWUS0W++OIvkclkPsmP8j4e2GRKCEGuUmR6dpbKnVU6zoAj9RVsfYvV7g5hHH/sfaCoiCRBV1PiZkqJSnAiDyf0KRp5Wn7vY35CArFI59dLZo6pQh1d0UjiiEEwZLvbJYxjoiTG1AxKmRIZ02bkDhl6Q+IkxFQNNEVLK8FiLGlKgpBi3IFICeHKZ4fG3wuaqnL05OOsXLnLzau3cAYust+hmMtRqNQ58uhjHDupcPaDsww6d5i0tjHzCeWHbRQNvNDnQDEmii1G/TJmqYKr+hhGmfBvqGhImfqaXd0f8Y3r+7y30+X6zi67rQ5xEFDXIz5XzfHcwgwHq1nqGZ2cqWFoOjf2HQZehBvDdn9IlEhWJsooQGfkstXu0xz0mC3kqOQ0KhkDy1BAFUhVJUGhO/Lo+zGOotHyE1a7DqqAUSRpJxAmElWB8wg0XSNnmdSLWRZLGR6u2ZysWKwUdQqGMlaw/MXbgxIYrG4Sre+CZiD8GCElTqdHf9BHKgK3P2TYT19PLy5TKFTo7e/jjxzMUEe53SfaHabPSxK6l28QbzaQcYLiRijZDKNen2G/TxhFDPsDRr0emm1Sqk6iKDq9/QbDZpOcoyNbfaK2A0vghxGnb+1xfc9FQ2Dq6YjOcDBEAr3+IDUYNRJq9WmOPHKcXKGIsXqXwfc+pDmA91ddmk5EuSAZOB6nb+5wZ8fFMAQaCZ7rMBhXefv9AciERJfMzk1wdPkI+XweX7lM99XLtEchb606DEJJDgicPp3Lr2IOWuiLx9FtE8aVQamAUAXC0JFxhJ0tMr2wxHyxzKk//uds3moQbV7Hu/0mMvivwbKI3BHdS69h9FuoC8fQMxaIJOXbqBpCUVF0DZnEWJk80/OLzObLnP6Tf87WrW3CzesEd9+G+L8B7J/5/nFGQ27fvMm1q9fY3Wtw6NAhMobFP/sf/hn5YplKfZLFpRWqxSLlcp6pyUneefd9Tr13hmPHjlOslblx5RL7O3t0hyMyxTy//A//IZura8RxxOWLl7h5e52zly7x7IsvsrqzTe5ajq/+269y48YdPD+kN+hx5NgRFpYOcOXSed594zX2dxtUShX+s9/9T3jl1Ve4fPki9XqNWn0C3Q5wXRd9e5dffvlX+V/+53/B7TvrtNojVg4fY3NzjVqlwje+8W1Gvstv/MZvsLmxwdz8PD/8i+/T7Y3YarRwhQGJZHRrjfW7d7lx9TrFQoF2u83E7BzV6RnWN9a4e/0m0dAhk83wxV/9Cmubd/ng7Xco1yeYnpskn11CxglRFDIadPmVX/kK7506xerqOlvbOxw7foKdrTWu37xFjKDV7bG4mHrL7O5u0x0OObC0zEeXr+AEHkoYI72QRngXQ9NwRg6KbZKv17i+usof/uH/weqtG6ytrpOImMcePUG7M+D//Jd/xN2tXT7/+c/x3AtPo+u/eOfZT8O98b57nlLDYZ+zZ8/y5ttv4Xoeiq4RRRFhGJLPFzANk4HoMzU5yUS9zmOPnmRudh47k/uxQBX4sS6QKgSKaqRedmPLCK2uUnjmGY4cO8z2+l0unvuAnY1NpOczaU5QLhWZ9V322x0a7S4jJ8AdDhiNzZ/dcJe9ZodstoAgodHc4/KV87z97pscOXqUJ596kiMPpWeUof310b+Pg+q/3qH6UYXDX8S760GHlJIoirh08SKddocgDHjnnVO0mi0qtUmiJOHwoYe4cvkCb7/5JnEkWVg8iJ3N0x2OEJpGRkpkklDMF7hz6zY3r99g0B/wwyBgZn4WXdPY3VijtbOJtbiMnbFRVRUp45QbqCipHYlh0B+N2Gl1ePa5Z4mdId/77jfYWL3LE089y/FHnyCfz9PrtWnu7WJns/f9GfP5Ao8/8RiK8mDEOA9sMgVgWBblqSoz1UmGvsPIdzhYnsPSDNa7u4xCj3gc+CpCoCnq+AtLxqIUchfQ5gAAIABJREFUIbuDJsuVefrBkERITNXGzthYukHGsJGJxAsc2r5DEAXEJKhCo2gXMDWLKA6IooBeHOAETjq2JTQQgiiJESK+T6rWVR3btFCS1HNGKCI18fwMf3cIUDJZFh85QXVult31TVp7HRzHpys9rp97BzX2yEf7VI0BqhIiDBXNKiKQ2LpENTSGYZ7YUBl4O5gTVZJAww//uiqUlJJYSk5t9vg3F/f4aKfFlfU1QsfhgBnxTKXPY/UhGRKUdovzH7Ro7HXQFJ1C3qBajMkJMHJTxHGWwDSJLMgZOrnARx31CTbXCboaDT1LQyjU8waH5irMTJRQdY3qdAmh6jgR7I1i3r4b48cxEoWunzqTPz2b4/K+x7Wux+5+n8Zeg4uqwuu5DAu1Mo9Ol3luKsOTdYuarY35V5/8gfP/GRKC5h7e+mWEAN0qoVlFRnfXaJ7OoGg6cZggu0OUssLanfeJPJ9Rs0/RKlBZ01H6FXDHRpiJJNrfwl27hJAJul2BKI97c50mIBEEToAc+iQ9neuXXmXU6xM5ARlhUdqzsTBI/HTPBJFkY3uAs+9imQqrmwOqeY+sJdFUwXbbQyCwTZVNp8Nr196k7QaEic5+2yJSLNq+ydBPR49HfsjuVo+w6yMyCnd2huRsh2wmRtNVtlrueBwUtr0Gf35+EyeEQSBotm1iM8u+r+KG6WEUew7RRhvP6RPv75DLFREZk9BVUHQTGfqQBISjAZHTo715g513/xR39TYlIC8kemcTGXnp1+G5uBsNXKeHMbVLNpNHMQ0iTwFVJw49ZBITjgaETp/25h023voOztotygpkSdBaq0h/BNnSz3z7GEY6muQHIVGSkC+W+Naff59LV65y8vEnmDywTH8wJAlD4jjk4qUrHFhaojd0uHTlCk899ySff+EF/u9/+Uf4CcxPz/KtP/1T/tPf/l2mpydZXd9gcmaOt0+dptntcOTQCmfe+5APz5zBczxUTWNyaooXXniBRx4/zvlz5yCGb33zWzz+zJN8/69+wOtvvEa1UuOxx5+i22uzublBr9flxvWrXL50gVK5zJf+gy/z3nun+d73f8DC/AwfnDnL4YeOcKBU5Nvf/jZz01NsbW9y5coVDh56iHZ/xLXV98mbFqNOk9Xbt6mWCjRbDQ4eWqFQmeT23TVuXbuJ7zgUczkeee4ZNjd3+fC9M9TqE1QXZmg19vBHQ6IgxPdD1lbXOHv6DCsrB3n5136Fc+cu84MfvoLn9DFtk0gKEim5ces2pUqRbNZm/sACrjNk6LkoioLTG7K9ukWlUiaKIhYPLZMpF3GjiP3GHudXP4AwYGF+lieeepzbt6/zzT/9cxLFYvn4w6xtb3DxWp6XXvriz3z//KxxT/EujiMQEs93uHDxHO+9/x5xEqNbJlESE8cJhmGQy+Vot9vkchYT1QqPnjjBoaUVKqUKpp5BVdT7I74/LUERMuXwmrqeqrIJgWnoWBmT2swkB48fYWP1LtcuXmL11h1UJy1I5TMWk5UKvcGI3Xaf9mhI5AckcUKixkR+iGHp3LhxDUVTGLgOe80mH547x+OPPcYjj5zg0PIKtVoNQzdIkgTDsFI10fHPPZ7Vj3as7qmc/jT+1Wf4+yMKQ069/gPeffcUQRDw7qlT/M5v/xYDJ+T8+Y+o1aocP3GCD95/n48+OsMjj53k0UcfR1dV2p0eUgoC3yUMAqZmZrh961ZqXh4GrN25xcLiEvXPPc+5998liUK0oycgI/D9gHa3Q9bOUMoXGAyH9B2HQ8tLZHWV737t37K7u83jz3yOl778Mp12C8d1qdSmae032N/bQVM1ZCKp1WpUypUHZn880MmUoqlUD0xhGSb1QpWt9h57/SblTJGikWcYOLTcHn4S4vhu6qmiKvhhgKqoGKqBqRnk7Syl7AqJTH1dojii5/bY8/okSUICCKFgmRmKZj5tPcYhYeQTJiF+6CNFagocRhGmpo8NKOVYGlik/BspiaIYWzPQxzOi2gOgf/+LDAF4nTZ7t66S1GtMPHyYg49oRCMXr9VCNUL627cQ4T5i2EUzDMxMAUvmUXWbMNHxvYBYtzGnJtEUAzNbIGp2UNWfvv2v7A/548v7nN/rcOnOKkYU8OtLBZbdO9z88AoXTJXrV+9g6hkKxSKOF2NoFoYm2MnoeE4Pm0tMWBptX+f0oacRqkLZUrErk0wlI6rtIdGgT7fRZD8OCSdr3CmXOfLiC0zWKgglIacrhJbCREan60RMWwI3o7HfHDAXuizWLY7bJvsiDyTcaA44v9/mw0aLq2sZTk3VeeZAnS/P53mybpHVf5EuJokMQpAhMkmInB7SaTF0mhAJNKmiKiZaohGYAfEdD7OYITNpoMYxSqKCKkncAGRq9p1EETKOkTIiGrWRw10GkY/XHKJIFU3qqELDueNgrHvo9RxaSUW1QI1Tu4PED9PKXpzgOT6yFeCagmvrPdrDu+iWTWsU0x/FTE0VSIRAGgboFt1RxKCtEus1UAKiKMIPIySMpaeBniQIEq7dbbPXCTGsDPu9AD/SmJgukKgKqiEIFZWRm9DtmSR2HUREkgiisRS8jGJkGJN0Atx33qB99jTtsk6hUsK2LWQSoEqJEjh0tl9lpAU4q7uUiLAU0GOQbkAc+Egp0g6UFxI0PfxX/5LYepNm1aBUq2OaCjKJMIRE8X1626/iqR7hnW3KhFiAFkM0colD7+eyeyqVGgkKjh8yv3iQ3Wabd09/xLETDxMj+O53vku/3Sb03FRxFUkml2NhaZHnnnuGixfOczk5x/r2JvW5BW7dvsPNy1f4k+j/Ye/NfixL7ju/T0Sc9e735r25L5VVWXtXVzW7STbFRaQ0FDXD0b4aGoxtDDQw7Af/IX7wH2DATxYwgO3xGB5pJGrEnSLZTbKruqu7uqprz325+3LWiPDDyS6RlIChNFKzSPQXSNRDZd7l3HMj4rd9vn+CEAa3FHD5yjnSVLPz+DFf+89fJppMn8293HjpGtV6jTfeuslffe3LaJ3z6OETzp47y97JMd/8xtfJ4hnNRoWvfuU/82TnIYHrMhlP0cacdlhYrly9ShAI+icHKJuwt/eUwXSMdBSz4QiymMFoQJ6mHO4/of/e21gJMs8wWUolDJhFY5zQR/iCO3dvs7+9j00zzp3bYHVjjXsP3iOdzbCOxAaK7tExh092To19AyrlEsPxhG63T2tuwJ/+6Z8xnhSVk3q9weFxF+U66DjH9z20KXrwb37vDdqtBlGaFVYEaYYbOjiBT7O+SHc8YZyljHsDjvb2qFVrbF2+wMLSAqnJebyzh/ICbrz0Ikifd2/d4p9/6hM/0azrz4qEFETRlF6/y3df+zZHx8f4YYif55g4xlFQqVTIToP+pYVFLl++yEs3brC8soLnejiO92NzI393pl4IgZIKa+2zpLPne2id0Wh4VF5osH7mAocHBzy4d5f7795mcHKM6yfUqmXmGg1G04j942N6oxFxMkO7Lrl2kcpFeT6+stgkJ48T9rZ3eO/uXTY3z3Dp0iU2N8+wuLhEva4KfyOl8H3/bwikxvzIa/3Z2at+9uT5PltbZ6mXJF0hCYKAX/nC5/nK179DnudMJiNqtRqra2s8ffKEv/rSn7N59lwBQ7Ip3V6fo/09omjGua1zlKs1hqMxTx7cw3MdPv8vf5NqrUGpVOa1b3yFNI25cO1ljC18GLM8J80zojhmfXWF/cf3+X/+zz+h3+/xC5/5HJ/55S8ibcE3SLIcay3LK5vc3P8WYRCQJikry0sEQfDTvpTP9FwHU0II2msLOK5LJSzRrjbZHxzxpLtD6Ib4yqUdNgqUsC3Ib9npXMH7CFohIE0TUp0R5zG5ycl0RqIzpFS0yk1CL8ARDqlOSLKYKD3NxmLItCEzGcYUGeQCm6tODTvlqcGvRsn3AQOyaKc5rXCYD4oF/HMqIQT1uTrxnbcwb2b0zmzRuHIFT2rq8x1WVhbQ2ZjJfg+dTEhTiVu/AOU1tPKIhydo4SNra/jNZbxyFeuVWXKbOD+G2LXWMk1z/uODAbvTlEe7+wRa869fWOGPri/xv/4v/4lbN++cepwZgrmA4bDHZDxlvlplfmWBo26X7niE25yn2mhgT7poCeudChur6whraV/+HIEjODw44P6774KxOM05cunSS10e7RxTVYJKrYKroZpOmEYJ/tE2VSko1ebp1OuI6ZDtmaLc6OA7Pr+4GfLKSsb3n5zw17s93uwNeXrY5X5vlc9vtvniWpnF8s9GlaoIWASgAI11PZRXRYQVBAaRWtxyCScoPJ5kxYWKU8wZaInyHdIAsriwOTBGo60L9tRHzi0h3Ao68PGwOJnGqZTwlI/KJbLsIssuOB5WG6xfVJmzJClQznlOYjSUFUUEYzFC4rk+jkrxPAepHITjIpSHclzKgSWvQOwF5BPIo4RpnCCAJNNkaAhk8XqtBaFwfR/XK5COUkqkEyIdD6UUBkOSW+JEomOHZJYRpRkAJs8QicbRYFKDM5iSS4jTIdoH3xMwNQQJSB+8kqRUNVgFzCCfgkxTyAtvqCyOMEmK1GBTg9OfoKVklo3IfYnvQTrOCBOL6wm8ckClnpMrsBFkUyilGTZLP5D7p91Z4OVXPsb3f/AGcZLy4OFTgqBEqRSy/fQJg+MuZ9bX2dl5evp9huOjI5QDd968xdaFLV548SrzS20ODndQ0iWJYk5OuiyvLrCz84S3bt4GK8k1oCRCQBgEXHvxKn7oMhh1eefOW6SpJk1zVpdX6J702N3eo98bcuH8Eq5r2N3dJssidB7j+g4Vz8dXFVbXltk6v8UbN9/k5RsXabcarM0XrTZGSKZ1nzNnFrF0ePr4MePJjNDTuI7CwSHNJHmmqdaqZFgeP3qE0Rn1ikN1cY7N85u8c+cO0XTGoD+g2qrjSsHu422kFHTac4yGI7rdMVmmaXRaaCy723u0F+cRUuK5kpXFDnt7h7i1GspzmI0jmpU6Orf0eyOwGtd3WV1bxCpFEFaZRjm+55POZpg05uKlc2xsbOD6Pm/fucNoNKZ3fMyrH3uFz3z6U/y//+H/w8HyC6++ivOcr10/qcQpodV1Pfq9HvsHB0RpTJrl6DxnOCisFCq1KuPxiFazwcbGBi/deImVpTU8N0QKh8Jq/Idb6H7C5xYKkMjT8ww4lCouZ7earJ85x42Pvsyj9+7y7ltvcrjzFOl4VCtV5ut1RoMBR70ee9Mh0zQitgkq0xjl4kqJ71t2d3aZ67QZDMe88cYbfOObX+eFq1e5evUaKyurVKtVhLQI5LPE5g9XoowxP4JX/1D/OCoqgYKLV6/y4oUVtvcGLC8tsba6Qr1etIz2en0Wl5Y4u3mO2Szi3Xfv8LWv/BVf/LXfJPA9Dk9OaMy18SYjoihmNp3w9MG7NBp1XnrlVRY682hjWV3bIPj8F/nWl/+cOJpx7upHcD2/8NnLcxrVMgfDLv/5S3/GdDLmk5/5LC9e/wi+53G8v4fFIIXC5oZKpYLnB0RxjNaa9Y01lHp+7o/nOpgCaCy0CcoBYiwJPJ/F+jxKKHqzAYNoCEKiTjMuSha+HubU2yM3OanOniEgpJB4jke9XEUJCcYiFORWM4rGpHmCsRpHOriOU2SDTE6uC+8Ez/GQQpCbDEcqJBKweMo/HfRUaGMITtGSWhjK7dpP8/L9zEsA9WYL56WPMXr9W9DtEoY1fK0xWc4kl7QvvkrY6DDee4uk9w5J9y46GuIEDaRfw1SXcTtnUJUG1i9h3QAxy/FC/289371+zIOJ4aDXJ5vO+Ei7zO9dW0MCn/nsL7G0tEiuweoczyRExuDolPVqihsdEqx4jKaSjQur+NUmx4Mmh+MRqCqlwCfWpnCvFxbXCzmzdYE81yij8cMAdMbdO/c5eusNTFCmOb9ALiSzWc59TxKEPiYfcDQe4eoZcwtrXGiXmaU5WW4wrsPHNxe42Knx3ccHvLa/zzenUwbTiEGyzO+erXCm6n3gn+PfV9ZYsijFuD5Yg5ir49YX8FSASC3xk3cRK5eh5aBcD+9CozDP3Y+xvRRxxkfIClGWAIVnVZZmGEeCq6DVpFKdQwkPO5iQHR5jVy5gKwrrB3iXWkjlwv0pVkhkq4LOE+I0BVE4tWcmR1UEvpSMBxnteRc3DFiu1JjGKbEWPHkaUe84rM1LwKG66BKnlp2nEuF7JPmpB1aeY6xGVkApwWyomV/08IOQ5cUqUZ4zTS37exPmliWLHQ/PsTSrPuOZx85ugnAgyczp+y2qcJkDeQC2BKHvEbgOUiZIDLIMtiEw2kLX4LvAHJhaEUwhY/J0Wry+JMVkFqNAhzArQyn0iyq9zBA2Q1YtsiHJjYVejOdYvDbkGeQzkDJ/1jb4T63QD1hcXMBozZMHD4kmMzbPncd3BYcHe7SqNTzfY/PMOtPJjCROqNQr1Oo19nf2qFTKvHHrFlZYrl25xJ3b73D50hb7+/sYmdOca+K5HlI5NOZaOL7HmTMbtGplVtdXuXP3LnfuPaRWqXLxwnlqlRonR8e89eZbGG2oVH1eeOECaRohWCIsn0NISafdotVo4AKVcomwUuaFK5dJs5zRoMvGSpty4KEcSZxlTKYz+v0h8WyO+YU57CkcQueGVGtc6SEpkglRHJFkDhdfvsFwHHPS69E9PGI86uN4HmfXV5FC8igec+HCOVZXVxkOxty6dZswdDl/YZPxaArC0J5rcnx8zCyL2djYIIlnVCplur0erlLUKyFeWFTrL1/c4sLFLZqNOlprhpOYR0/2mYzHbL14iYXFNgd7e4zHU27ffpPRZEYyi3jlpRv8yi//EqVyBd9RhI06rbk5kD8fwRSAMfaU1OcTRzG9/glSutRPzab7wx79/jGVcomlpQ7Xr19j6/xFypUqSvn/IBjHjybSCvKsUgopXVwvAAu5znF8l/b8PJdfeJHHDx5w56232d/eJhmOCH2PuUadlWhGdzhmv9tjPItJbIRxHLTVJIdH9MZjWs06vudgreF+6LO7u0er0eT8+S3Onj1HszWH7wdIJZGy8Gv7EIP8Ty3BwvI61258hL/45h38wCcIfHzPI0kSwLDQ6ZBmKdfUdb71ja/zza9/jes3PkJnfrGgexrNoN/j1g9eZ/vJI668eINXPvqx4rxtMqLJiNe/+U2EcqiEIf2jY94z3+fslRtkymGazJhi+fpf/SWDQY9Pf+ZznDt7gTiaoXVewOQcF0tceCkKSVgK6fZPcB2HzTNnnquk8HMdTAkhKNWrlBslzJ5BIPFcj7lqk3q5zjSZMk1nxHlKmmdkpjAfNFislbhOQMmvoEThayKlJM9ztNbENiHTOUIUCM80T4teZcdBuoKg7NOptdnZ3SOZzECANprcGBzloK3B2hxXOYWnkJQkcYLneCRZgusrStUy7ZWFn/Zl/JmXEBJv/RLl5gJBrUq9UcezgrKUJElMkltobiJLC4TxR0lmU2bWIpWHE1TInBKT2BDIBFINboYblAps6w/JWMvbvYTEwqDbJxTw6xfnma+4dJ/sUotnVPMUFjbp+BGV3m2OBmNUqU55cYnZuMF0OCP1crzOFuPplLt7h/R7XZQ6Yvf+A8qdZfY8j2Uvpxy4tOo1UtelGlZIkoh6KST36ngrC9zd6ZH0pkgZEKUGGVhm6QyhIvxSldyA9AZsLs2xUvVwpCJ1XE5mGZWlBl+42ODff/8x//ubB7x1V+M5Dq5S/DfnJPOh81wtRD8uYy0pGt1sIU2GcnzSJAHXxWiFP7+BV2/gCBcSDSVbDAbUfKyvEQko6xCLHGMtRuckSpK3FlAUJMA4iXGlRDk+pfYyXrWEtAqRW6wsSJy25WKFxJlmmLJHnKenBsApdpZRCRUlz6WbZGgjiOIUK3JyYxFS4YcSxwGnXCXqD3GlRUpDY05AIElPrR5MniMSQxgKXKUYJxJtJZM4AZFhxClSPxC4rsQJSgz6E0JpcSS0OwrfKeZEAfIsYurn5CkICdYFm+SIvYx02WIrID0wymI06BnoEsgU0CACyEJIkwwofICmnibNi7OsCcDEOfppjFkHURMoR2Kc4u/N1KJDwAMMCB+ykiFLkw/k/lFSUSuVSaMpnbkWrXqNl168xPzyInk8Y+fJDoHvsry8zvdee40oTfCqAWGlTGoNx90ujqOw2iCsJfAdwtBjrjOHdBSDwRg/DNg4s8G1Gy/iBwGlMCCeDsEa2u02n/7kp2i15tjfOeDxw0fMphPmmjU8z+fKC1cJSoq11WU213P2D/aZTMZUPEkgNRJLNB0wnQzJcstgXEAdfvu3fp1GNUTrhCxP0FmTx0j+9M/+kgvnzzLXLCNVUb10PRdPKRwlSZMYIQVhqUEYlPgP//FLPN05oVoqsbm+Qme+g/IUjXqVeHaBOIoxeUa55OO5klIY0ChV2Hu6c5pItISBjysVJ4dHxJMJzWqZrY1VtM2QSlOpemRpymA0ZPvpNjtPnxLFERtnzrLYrrNrYpJkyuvfuc/+zh5JmpHkGWc2N7l86RLlMOBLf/kXXLhwgV/7F19krtmg0ajxI47pP8N6H0AhhKDZbLK1tcXDJ4+w5KipIgxDgrDDZDyi1ajy4tWrXHvhRer1ucKjx1jEP0Jg+cOwivcN5l3hgpIYE1Bp+Fy4WuXMuUt0T4547513uPv2bSa9Hg3PpVwqsdCZoz8ccDwc0BuOmc6GmCQmjqdMh138wCcMywgUlXKZ0XDIW7ffZH6+wwvXXuT8+Qusrq4WKG5bmKBLVVTMxPvWNX8HwOJD/cPlBxW2XngVx/u/i/GXPCeaRQUyvT9gNp3i+z7XX3qJXrfLrVs3+e63/5pf+63fRVjLzpMnvHPzeyDgU5/9ZS5fuYLnFob14/GYk8MDeifHpFmK53l86nP/jDd/8D1e+9qXCZlS1Xv4rsvx7ogzm2d58cWX6B4fsbC6Vlh7NBoMp1N0mgKC6WzMdDJGZzmtep319bWf9iX8ET3XwRSAG/o0OnMo8QhOCSLWWiRQ8kIc4dAMBbkxaGtI0qSYbTjFp2tryfKULE8xGMxpm4+2OdpaPMcv+PfPEJEBm+c3maQx48mM1uI8kyfbZFlxSHGUenY4k0KS64zQDRC2CNakElhAKcmlj16jvTT/4Rf/v1JSKHKnTG2pTkMmZLuPmRlLeWGZpYUCe40QTOMEQ4EQz9KcNElI0oxeb4TODbnWpKnGq3g4GPixFswkN+wnFNj7JKYtc5pBxsGwT/dom7T/hEa6S/rwLbyqxQ0FG/M+rttnOt7HzxSODpmmLSY7AzCG5vJ5FuYWcA/22J2NOHzrKc1yhanNmE8niFmCKJXpBQFIwYly8IMScjZlI8tJrCGptdGOIo5yOs0O9VaDWrsNShJHYw56Q7b3YsJSmflOiw4pTpQjhOD3bqwyTjT/7p1D7jx4ynytzEpZ8RsbZVz5/G5KUgroNLFhCZ2nyHEfbWe46wUeVZQq5IB5eIifKLheJqtYVEkhKx5mGJGUJEmr8HqzUsL8HOztFfCF7gGi0sZvtxCuwoaSPNW4T3sIt4S+Usa6EtnwEEKRZznZnENSKq6XtIZyYIlmEulIVs80qYROAYAQEAQeSkrWVgKsFOz0ZxzsG1YWFaGj8BxDzU1oiFmBM85zfA9mqcT1BAsbVTxPEsc5jh/g+w6u47G+XkIoh51uxnFXsrECjiPwHM2CG1GlCFYyA0ZKgikgwTTBuJK0anB9iacMjiheqwgUumqwqUUNQWUwqUOkQhJTGJ3n1qClwB+DUEAgMC7oukPggystLhYhgdDHVAx5khAMQGYwbkAkA8YZND+I+0cINtbWmW/P4/ku7U6bOI74+le/wuULV3jl+stIz2F3f48cC0LQ7fXp9vu4jsvezj5SFpCARw8fkecpJ90uRkq0OTW8cCTbezscnBzieR5JnKCzlPb8PLMoYTyZghUYbQg9H2tyMIYsN/zgB28wHI/4F1/4Zebn6uxt7yMFnAhB89wZhJAkeQ4CZnHMweE+48kYPwgxysMNfGwSUaqGHN+8y3A84aTXJwgUjVqV0HfwvaJbI9WCm2/fZ3V9A396zNrSMmEQUHSpS0bjmEH/IdNoQr1WZmlpiVq5ztMnO/T7Q8IgJE0y3nzjFtMoxiB5+uQpEk59Hy3VSpnxZEiSzvCDgN39Q4wVeK7PYDii3x+SpAmJzrnz8DFoi3AdJBKFxFEOfhAQSEG/O+Db3/prLMVsz+yNW5wcH/Nbv/UbxXf/OfGV+a+VEALXdREawlLIF77wKzzZecy7d++RxBGOkjTqFVwp2NzY5NoLN1jqrOA5AVjxjxJI/fBr+XG5wsHKoi3caEMQhJSrNRaWV3jxox/l3p13ePjOO+zvbiN1hlvzqDcqxEnGYbdPdzBiGk9JseRZShznjMYJYcmj0ahRr1eYxFNuvXWTb3/721y4eIHLly5z6dJlKtUqruuidTGbLsWpnYhSfwtW8aH+/no/gD6zeZZWe47RaMpsNqNaLVOrV+meHJHEMY6SCKO5dPkit26+wa1bb/DqJz5Blsx48/vfAeVw/frLbJ0/j+d5KFGcfVutOv1BnUqtymgwoLOwiBKai5cu8/3vfou10oiPvXCOUaTYGe3y8V/6IlmS4LkurWYLVylsWGHv8AijM5QSZFnh6SdVYRDcbs89V/fAcx9MSaVorRWtfVJKhJUoeToMrg0WS5JlZFpjMKQ6RVuDq9TpzJLGWI2QAp3n5CZDCokRxVyCtQUCXUlFkme0lzvc337KQruBzhK2947BWHzlYk1BUnOVe9pKKIvhdqPJJSgjSTII3RLVdpPP/c4X8Pznv6XqeVfJD4gyxcwadHcblU7RWcpwf5ennofvOsRJinBcyvUmjVaHztomQ93H5oZcgJUO01lKFkf0d55ioyn2E5eePYe1lifdCSeRIU0SlDGUyXi6s8fOg4i1dovyufNQc+nvP+Rk1CUO2tRVDlzFAAAgAElEQVS9OloaSg1otBq4Toi2FVwXRrOEr3xvh4VLHyUfKtpmH+Upxn6IrK8weXKX+rkzhLUKc75HYDT3bt4iS/fptFuk1tKqKsKlgCejhLcfH/Oth2+zvHoWoULOXNhA+j673SKBIFWO3o9pypT1rEd1cIgXuHy+tshrocPj4xPubR+wXCtzo+WxVX9+700pJdWLZ+h89lX0yRBO+ohZBsolSzUOAiOBSoiuukRC45cUkzTGn6+RbVUYqRjmCv8V1/doXr+EaVTIDntw1IMcjFUIrTGicHfPqyVkUMJajRN6RFmKt1wnPi+JA42qBwghaJQD/vnH1njrvkc3Mhg8lOcxOJmRaEFnvlq0BOcaI8D3DeUwoxmAbxNWazMutF3abjF72a75/LOPL3F3e8AkBS08pKPo9yJEbGjMlYvKo9ZIpzApL4cJDc/D1RGNWsLVxYCKe+pdU2og1q+ik3exswlCgPIkugNKaHTf4uSQLwBlQEi00SSADlxG5TZ2+bOYcA4lJKIyh3/uOjp/Fz0dIoVCuR4sgCEi7xocDSyCKYMRDsYkxAJy32UULmCWP4MOWxRW6f/Em6AUrK6tIYWg0+mwvbvN4f4RUZrz7W+/jusopO8wTWIsFsf1UIDrOawvr1OtlBkMTphFEU5W2G1Uq1VyrbGmqCi4oXea4LMIIalWamAF0lGUlUelVi9axfMUnWkELr7rF39jDau1dZJUE5QDLl66gCMVeVp0QRgJWoA2OTt7uxwddxHCIh2FF4RgIQxLaG0ZTyNc36c3mRE9PWKlk7G+1EZog7GW8SyiWglIkghXhRgsC8uLyLCGyYs91JOK2WRMrV7DWkMpLHH54iWyLKXerBEnCRbDdBozmUWUw5Be95gwLJHpHIOlVq8TxQmh51NrNMkyje/7jIcDXM9FG0ucp8/2YmsL809s4fPo+wECqJQClCNotho0mk32dveoNmpcunq5CP6fowPUP1Tvv4fChwkEJTY3z/Fv//iP+bP/9OfcvHnr9NpINtbP8olXP83a6hnCUhUp1TMS3j+prEUASkgC3z/t5LC4novrebzSaHH9+isc7D3l9q0f8PD+XVzhESQZ1bDM6lxEbzRkfzBkNEtIZxFGZMwyxWA2xO97NJs1akEZmxW+RV/76tfZOn+eVz/+cS5evEin0ylGLLyi9c/3fBzHedZV8vNwL/y0JISg0WiwtrrC97//Bu+994DDwwN83ydJEw6PDui02whrWZifp9Gosfv0Kd/77l9Tr9dZWFzkFz7zWSphQKkUgpBYbTBSIYWks7BAEIasrq2ytDjP/Pw8QW2ONJ3Riu+wtL7Gg9cfcuHay7z08ivEccTj9+6Tp3FR0e4P2dt5wuLSMtPJhCzLSLIMqSRXr15+bvyl3tfzH0xJSbXTwHEdfOOhE4OSxWySpaDl5XleBFfWcGpbR54btDFIJVCOg04THOkUs1Q6x5j8GbBCG4NyHKwQPNnbI8tzrr5whZ29WwSuR5zF5NYUBxKpivYfLNoUoAsLGFvMKpgspVlv8Zv//e+zeeHsh1/2fwRVAp9ZAiZJmL17m3KpjHQlK+cu8PCN7+KHZYyFuaVlpOPw+MFd3r19i0qjycaNj1K1hnG3y+7bb3H44D1m/SMuffwXi7axU2lt+NrN+4zcBRwpCaSEDETYoNNZJgMSv0XsrzFtfITBaEBSLmErJeqBT5pOqXTalEIPHU+YJRH7syN2995B1bfpXLpOsu8y78BSr4vrVDCVgIXNc/jVMo61kGXE7T73j0/41OWPMDrq8d7eEZ/cPMOFtRp6cITtRej+HotLZ3j6xuuU6i1MeY6TWU67WSY3mr3U0A/hypN7lOIZ1lpe7txg286zv3fI4foiN3semzX3uR3mNsaQIbCVKrWFZTrtNr5Q5NMI8gwTJeSpJs9ywkqIUVDqNIj7fWS1jE6nyIkmzzKsNSRpinVc8lqN5to6c/UGUlv0JII8IY8ykri4H9xSgHQEpVaN6PgI1axixkNUmhHF0TP6VKNW4mNX16g02mhcJlHEYBIRJZrUSqBIvggMS22f6ThlpeExm0SkscWV2TNqm0XQrlWYv96iNjdPmlums4ThLCFKclKhUFKSm5zAFXRaAfE4Z3XOZTKcoDUEjsW83+Znwdm4QunsNaKjbbxkiJ/PkGkM+RgTpCRG45QEeaWJW6uRaI9BrkiCBVJVIXQ7zGYRAFYq/HPXKV14idnBU9xohJ8NkTqDbIgJEhJjcctgKguYSpW0IehnkjhYJHVK+E6HOIo/ENNVKSWd+Q61Rp3haMjm5llKYZmjoxOkcpiMR6AEpVKT4XBCZ67NeDyh2Wpg8hwlLZsbZ9g72GN5ZZVZEmOtxXEc8jSn3qhzcHzI/MI8/V4fKRTVaoUojujMz7N/cECj2SRLU+LplHZ7jsPDQ9bX1umedNG5pl5v0O+f4HkuXuAWlbzQJ8kyUAqpJEgf1w/Y3ttnodNB5wVDJYkTskyzf3DIbDYjiiMyK4jjjEa1QpIbjM3AGqzOKHkSdITrVPBLFTY3z9JozSiVymRJTBgEaJ1TrRbkONd1qdfrRNGUcrlEFEVIpQoPteEIJQR5npLmmkqlyiyKKFerGGNwHacw3zTgug69bo9ZkjAaj6hUyqRJShanOEGJk26XzvwC4/GAUqmM7/oIDNVqGcdz2Ng4w2Q0oVopsXV2C1e5Pxlh4WdGAikclBKUSw5nz5znj/5wjk994tMcHR1iLSwsLHF28yytuTZSFdWZD4J29yzgUy4ol2I9y3GUi/AFjtKUwxqlao21s+fodo94++ab3Hv7HabdEwLXoVYK6TQbDEZTDrsD+uMZk0iTppDGislwSjkIqZbK9PoDpFLs7u7yzW98g+985ztcu3aNc+fOsbq2RrlUAgy5dnAdH8/zfsST6odf84f6yeR7HhfOn+Nbf/0d/o8/+Xc06jWSOMZzPfqDIaUwZDgasLa+ztbWFjvbu2xv7xBHES/c+Aijfo/u/pRyOWTj7BajyZjRaMT6mbMErkOr2SSeTbjz9jH3777LtZc+ypmtS+ze3uPthyN+8M4eX/i9XyVwPXzXJQwCdp48Io4iMmMJwwDf95BAr3tCEsc0Gw0uX76I4zxfVM/nPpgCaK8u4gUeo/H49OBRtPAVmZOi3K2sQOcGY4psirEajSFN/8ZLqMjeSzDgKIlFkluLUIo0zxAWRAZztTluvv4m0SwiTVKMLTKP8tSp3AhTPIcxRVVLiMKETCjmmnP89n/3B3zu13/lFJ9e6O/yfvhQ/2UJIQg8h0ro03v6kHw6ITMWPe7RXFghyzVkKZPBEGslo9KIeqvJuHvCfr/H7oP7kKcMjw/J05R0MiD0PMr1Fnn+Nx5gs/GE24/2ma5VCEolqqWA8eCEp6OM7TQjijNUGkGakEmP+VKTQax5PM6YZgmNkkst1aw1JRu1DjgRExERlso8eudN3FKZsnEZUKakIpR2aZmc7je/THlhmVItZHbvPVaHI+aWzpLfu8m8p1meg8Gdr1JvNujoIa11S+ZZlJxxMTtBHHWZmPvMV+sMYo9USDorq2xduYx3bbOg4mUZn1Qu37o14GQ8pj+e8nRSI8otFe8DqBL8A6S1Jsssy+tnwBgMAhkE1FpNpII0isiyjDRN8Dy3ILVVqsytn6XfO2J2OEFJSWaLpEeWFZjxlfUKVhu0EPjVMuVOC4QlmU1xkxitDY7jEpbLVKp1mutnONx7zHg8QChJpovWryTLqM+1mYynmDyhVvVYbLUIPI8kTZhGKcbmGJ2jhCDwA/KFBpWSz86OoZvGOJ7DLIqePV6zM0+SpuTpjGa9wfpiE085RHHELM0QJkdbgyMlYViCpRaBr9jRKaPREOWIZ8FeFMfU2x2mkxmms0ZQvczywhK+65DGE9I4xuQpWmuc1jxOrYEbRYSjPirPUXGEHwYkp3RAnWsanXmmkyksrFOqVljozOM7Dmk0IU1idJphTI5oLSCrVVQ0IxiNkFmCjGYEYUia5h9Ii46UkjAM+YM//AMePHxAEAS88vLLp4hpXfzkOY7nFfNFrotSDmFYQkpNmiRIodCnlRtUAQl5vwqltX6WQBuPx6RZVqxVYWFO+dL1F9G6+P/A95HWgLC4joel2C+SNCVJZkSzMd77iGglmeUp8TTCGIvvhSwurbC8skutXOFLf/4XJElMHM/ItSFJUhaXlsCC0DnlUg2hHB7tHhC4TmEsLwWWgvoWxxmTaUQYlgiCIrAp+/VnLermdCY41znHJ0dIeXpPaY0xECcxxmg8r2i78l1FniWEnovU+WkbviGzmjzXRDN7Sjn0CYM2vufjK4XVoKXD4nwHz/MQK4soVcxEe75ftPkKSxzPMDZn88wZwsD/udo/3w+IrLUYYxBCEgYlgsWQ+c4CWhcelkopXNcHBOK0GvVBBVJ/I1tg/4WDxSCUQEr3dHzNL+bz/IBOZ5kbH/kY99+9zTs3f0DvcJ+qqwg8j06tymQyZW844Kg/JJqlZGii3JLECa7n4Ycldo+O8D2XMAx47bXv8vY7b7OyvML169dZW12jVK4QBsU6/ONeVR/q7ycpJdevX8f3/y++9s1vUSuXKFdrGFusa+76Grvb2wS+T+B7IOHk5IRLly6SpQnaZDTrDbTOSeKUoFRiOOgz6B7z3rt36Pd6WKN54YUr3L17j8ODXTa2LvFwP+Le7e+RETDonmA2c9I0pVKrMJ1VSZOEailk9/AIgS2qVk8fIZTC8z3OnTvH8wYpee6DKSEE1bkGQSVE9oo2v/cPf8Zo8mcO4kVFylL4SEHhFWUwKOmQ54X3lLDidBFzyXRxmDCntCMpFcksIZodYmwxY2MK5jpKCqw4/b3TRbDI/AmEKvq+l9dW+df/w7/hV3/7XxKEBf9+NBzx4N338FyPs5e2CMLg52pD+CBUDh2W5+v0788oiGjrPLr3Jq/92b+nUgrIc02WZWSjHieHx3hBSLVapndwWFBqKhXSOMaiqDXnWbn2KkO/wfGsOChaa+kdHLJ7cEQatlg612B+eYmTJ4+5+2iPuVBxriLYWqgxSQSjPIdoD88NSMYzkknCcaIZVWrcc8vUyyWutitsLi7zykc/yve++TWO3/o21QsvMMEl6WzQJuHr+110POOTEpaPLXI8wkumyL274IW4gBCGAEnmTZDSEjarjOMxpeQEN49BSqpKsMIAU64jN88SXTrHsVdnNxNMtWWUpPziZo0zbcPg8YzxeMIwswxSTcWVz9uaBIDROf2TA5JcUGu1nrVWxXGElJClMXmWkaYZxhga7XnmV9dBQ5ZO6PdCGvOrNBbWC5hFGnNytEepNke1WsPkBS3IxAYo7p8kzciyFM/LWd7YpNlZIItipqMe4+mM9uIqYW2ueLwkJYpiKvUmOs2KAD83aKWLaoDNC6S61rhhyOr6JtXGHL4jOTo+JkkzFhaXKdWaGGOYTadk2lCpNzF5TpLn+GmK8gWFpXBBKZVo/KDExtktarUm0mr2dvdIs5y19jJeWCuCs6gwVCxXK0RTS24tuXIJylWk4yLkFNIUKSVOvUN9aZW1ap3pYMAbr30VY6G1uI5XqQMQTydkaUK5WmGGKR5POnhhGaEUUrlYlSKkg1tr0lhapVapMx0OuPna17FImssbuOX6B3L/CCFwHIeXXnqJLM/o9ftUazWUU9DCrLW4jjqdb3XI82LPUEqRpjGp65Flyd+gdyW4Sp4CAxTaCFzXQzkOjXoNYwxpkiKExHEKaEluDNacJt7yFOXIAkdtBUqC8FyUKtPvd7l3/xHTaYqUgjRLGU8mJHFK6DlU62U+8+lP4SuQ1jIcDLCmAkLgBwG51rTqDa7feJH5pTa3b9/hnXfew3OCAt7jeUjHwfNdVuYzLl6+Rmd+sdiHrEEqF9/3iaKIPMsQoij+uK5bdGBkOfD+gV88gwIUXABDnmukcDCmCLr90KdcKaHz4jurpEQgkbIIBt6n7zqBD0KglIt0nAKPbYsEV641VpgiSalczm2exXXdv/vD/jmQ4zg4FPdVUacOivOMNVhACuc0WPhpLtbFZ17YQckCqigEnle0/3mej9aacrlOZ3GRSy/c4MH9O7x7+w32d56SzyJa1YCwUWG51aE/nHLYH9JPZmSJIU8csjRlphT3ZjNqtWrROhrFzGYznm5v02q2uHTxMltb52m3O/h+0fbnOA5B8OHZ6h+ij778ES5fOs/rr/+A4XiCRVApVbDGFLCQ8Zh+v09nfh7X9eh2u9Sq1QJA4xdzUtPZlIf371GpVplNJnSPD8l1TrlaJZ5O2ds/JE0zTo57DKc32d074unhiBevbdDv9Rj2j4vCh81pNBqUy1X2Dw6KQBnY29tmNOwTBiFhEOB7z9+IwnMfTAGElTK1RpW9p1Ck4Ip/XdcjMxG5LmASUkp86aONIc0TEBaJQIiC9GXQSFQRfMkiAHOUQluNI4v+d2108XOadbSn/2qrKdx9wSAQRuBIVWQbXY9XP/kqf/w//09ce/k6Qgj63R5vfOf7fPlPv8T3v/sDpBD8+u/8Jn/wb/8VjbkG8GGV6idV4DnML81z/9LHScMms9EeG5/4PCd3fkCexeSZRtoCHLGwskz/6BAoc/kTn6bcmGPv3m3CKni1ebz1y+w7VfqJZvuoi7EWKQQnT54SDcc82j3Abc/TWVmmubLC2+894VPXNnlHp8iRwU+n1EsBU9cl8Bw+f+MclpyDkwHfvb2NiEec7Ez5y5vwq79wmY9/4hVW1pb5/ndf5/jxfc7P1/BaVb7yje+xPy4qV1/tzfjsQpWFcogyGWkAe25AdeEMrUaN6f4B1XEXP5nA3oza6aYmhEQoBW6ADQMqm0tUr1zCa4V08ogHTgURa3ItedCLqTiKiufiAbmxZNr8ly79T01FgDGmPxgzHvYplarU6w2qjQbKVeRZjJaiOJD6HpPZhMOjfYSVeI0FLs2vU2q0cOQpfjjLmAz7TEYThmGFUqlEvd6gUq8hpCRLEoykGIr3fXqDE6I8Q6JoLW/S3rxEtTWHcIqMaJrE7D5+Dzes0Gov4wR+sVZYDTqDPMHkOWDIM8Ggf8RoMsTzfObmF1he36Q9v4QfVrDWEkczHr/3NuX6HPPLa0jXLQApJseaFJ3FWK2REkwWMegdMxj0cFyPhdUNtq5cozO/hHKDwgQ4zegfH+P4Ho6QhPX6KUjCkhlLnBctkFIW8J2wVCZNY7RO2Dh3hcbSGmGlgZXOaaUrond8jOsVYI0wCEA6WBS5EUS6QDwLYSgZCMIySZaQ6oS1rUvUF9cJK/VTesUHIykl1UqVrfNbHJ4mVnSumU6nCCkLWI0q7C0cRzGbRUVwftrSbYwlzdJiuxGFcbG1FmszQKCkwXUEjusWqTwDea4Lo3ahcBxI07TAypsC1FBk0xV5lqFP95t6rc6ZjQ16vZNnfoV+4COkxPd8Tk6OqZQCfCXReUoYhMRJfHq934cDBCyvLFFvVLh4fov59gILi3MIa9HaEuU5pVKJTqNJs9F41ioGEqHAkuP5ijD0Co/EXGPfD/qgmPOiqK7p3OA4Cm1yjBa4jos4DaasBd/3kdIhJz31D7Ko0w4Sg8FKB3M6+6QcBVIilaJYjgRa50gBoR8iTwOvWq12+pqL3/l50vvngKIw+eNHMsX7+PKf7nsvnt9aTgEgP05UFGBVAegCfOXQmPd4odZg69ILHO5t8+7tW7z37h2MNyEMDPVKlbl2k+54wHH3hP54SpomZNIhmyVMxjHd7ohqpcriYhsv8JiMxzx69ISV5bc4c2aT69ev0+l0KJVKRYXzJzhTfXju+lHNzbX4/d/9Hd5++w6TyaQ4R8212N/b5ujkmFq1xtmzm3S7J0glEaJYF5Uq5mwPD3uMhyNa7Tl6JzGj4aCYU/Z8arUqYegzm0XUmy1Sral4HqVSQCkImGvNUa1W2dvdZdDv47oeV65eZTgYkWvD8vISWRKxvf0YKSTCWkajIe+8/Q5Xrlx+rj7Ln4lgyg182mvz8OZdEJDpvGjvEkUAVbh562dtd0IUGTCBRQhLdsrERxRvuDDJTJFSYWzhP6WNOZ27suTGkFuNALQpHkMK+czc8X0JUfQz/8bv/xZ/9G/+W6r1Go/uPeS1r32bb3/9W9x8800OTg6ZJREGy9H/dsJ0OOUP/8d/xfLa8um6+PzcDM+rXCnJlWJubYWw0+a4N6I/mVFaepFS0kMIyI93cUzOyuYm/ScP8PyQuXMvFJvy6gVG1uUoVxwYSWIsedpnqVkrPlNATCbUTvZJOmu8t73DtYtbXPzIDQbDCW8+OmR1bZG72mU1rHESxwyPD1guJSTjIdPxgK1zZ/nU5WXK1TLHvQmv337EV1+/zU5/wNXzm7zwyse4994T7u09Rdx7wDiJqS5sYpIZkR9w16/QXFTovT3kcZfNdID79F3YU4RSkswiIpPiB0GR4X0/06skSlrS8YTB927RePcelZUl0kod58YXCd2AJBeMk5xZmtGshrTnmmANvUnKZu1ve209D8ryHKQCY5hMBiRpTGo0qhQSqBJ+uYlwXVzHJQhLNOfaeEFQtP5KRZ6mxNGUUlgqzHaz/5+9N4+VK8vv+z7nnLvXXvX2jfvSTfZCNrs10zPT20ijiTSwFkeRnEROYijygjiJkwAxEARIkD/8p4EgAWIndpBItmILMQw4UkYzmk2jHs402exukt3cH8m3b7VX3f3ekz9ukd2SRlICeKbZSn+Bx1d89VD1qurcc87v/L5LijJNwjAi7EeEUUAGmKUS0jBwKo3ChMAw8Cplmq0ZpDKKLjQQBQH+aIzTKJPnOVmWEYyG9Dod/MGISrWOu7KM47lIS+IKAykFUikc16VWb1JuNChVasRRTBREZGlWaLkmocL+sEcY+ISjMfVmk9qhQ2jDxRCSsrJRSmKYBq7j0WzNUmo0cL0ycRQVtL1cEMcxOs+J0yJjL+xPAsiVQS2Dsl3GVDaeOelamBaWZTPyQ5xyherSDI2jLna5jN/rkaRFdz6Ki1ytsB8AGpRBdRrKThklDVzDQtYVhmlhGRZ+GGOXKtQXp2kecbBLFca9DsnEjfVHjUf0KSkFzUaT9kGH4XCIziGadOSKXzSKOT9JCaKYJE4QiMeUNyEkWZqghSDLi01ksdZkiCxDpDkiLQ4l4jQjjWPSPEcZhbYnTVOkKmzukywjS4tCrND1ZghZMB8W5udpVCu8++5V1tfXOXnyJMeOH0FITcm1sFTRlRgHMQ/XNhmPR9y9d4czT5/BD2NK1TJxlJDFGa1GAyUlzXody3R48GCN+w/uc+LUCRzXQqPpdrskaVZQ2ycdo0J/nJPlmjRNiZKISrmMZSqkFAXtDIjCcGK+VFCEpVRYpoWQCiEkYz9gHIRF9qNRRDAkeUYeZwhDovIc27CRSUaUpAiVIY0MOdE051oWJgPKQglR5KM5NjrXaPkXTDL1ERSv68+iqj0ZL7y4tn7Yz4v7ip2XxjYtlJC4tkuzMcWx40+xt7vD1WtXuH39GlG3hxH6VEqK2apDfxSw0+lzMBwzjmKiTBOHEWEQMvIHeK5DpVKjVm1w6/Zt9g72uHHzA+bm53nxwgWOHz9BuVx+vMFWSk3G54dmHU/S5vtJwKP34403Xucb3/o2X//6N3AcB9t1yDXEcYJlmsRxxHg0xjIUUgjWHj6k2axj2g6O6046RZp2p0On0yPPNa1WHXdS5JqWSRzF7O/2MAyDKIpxXA8hJDPziwid0+t2yfOc7e0ddna2MB2L+bk5vvvtbzHo94vn0GAaJpVq+eN9434IPhHFlJCSmZMryK8K8jjHMgySNEYgCktVy8ac2KKnWVa0xvMcLfKim6SZdKge0TTAfHQ6pnOSLC1O0LIJvWCisxATy1yNIM8LrZYUAkMazM/P88Uv/SR/6Zd+noXlJdbuPuA7X/0W3/+D73Fj9Ta9cZ84LfzxHz3mZmeH3/it32R9bZ2/9V/9xxx/+sTjCehT/OlQElqOwV3TAA0zi7MoAWmyjGeZ7PeHyBxcU+GLjPLRF8jThDaCMMsZexnDKCZXFlaek7UPyIKAMIopqmOBbSlW7l/hvZPn6Q2G3F3b5PihJT77U69y/fK79LZ3OLrQYHPHZ75s0NnoU1ucYuveBlOtMt1RSNWzKXtFG7rmmdy5fY+SBx/cvElnlOCUalQWV8gGHtVBD1lukEYOhltmY9Rja36JlUMGmdCog32sURdJBpaJRtFOMzZjE98u4VQbmKaBZSksr0RnbQ2vvUctdImzAPdzr9AsWSSpJLYUW/2QfpSysLJItV5HxTH39yPOzZdRT+D4i6KIIAgY+SMM08EUCqEkURZjqzLSLOyhDdPEqZRx602yLCENQ5QQhRU6krE/Jo4TfD8gCiP88QjL9kBIciBMIsqeg2k7GJaNaVqUag28epPI9wuql5RgKLI4YeQHEz1XijQs8igmTWLSLGbk+wXFtFTCKZUxTQPTsjEtC8ctUSrXsW2bLCk0J5HOSZN0kluVYpg2cZJO3N8ShuMxtutS8jzUxDrasiwM08EulfBKVQzLJE0SDMsiCsIi/DfPiaKA0B8jpAIkYZLiB2MsPyj+lkYNr1yj2ZoiiQIMyy5cTrWALCXyQ5AGOcU1l8Qh4ajo6CAkQRQz9n2UM8J2S3ilGl6lRr05RRoERWErBBmg84ww8NHCAGH+WIqpRxBCUnI9atUq7757hZ3tXaI4xTTU48zBKE4L3Wwco5RiOBzh2A5xEuO6hX5HGAbSKHIKXccjGI1p1mpUqzWSvOjYpEmCmHS54jTFsBzCMMKyzYm5SXFfEIR4XomDgw62ZWIZ0KyXSbMIr2QwO9dkc+chy4fmqFWqtKZa5JODvPsPH7J6/15h1R/HbO/soAyDF164wO7WDs1KUfy0WnXSNEKg8So2x46toLOY4aCHoUz+8M2L9HrDQgtq2JhKEdZWzGgAACAASURBVIYBlmkRpynKUihZMDsqlQrj8RjLKrqvQmrq9SbtdpdGrYbv+1imhWGa+EFAs9mg3d5nbm6OPNNoDbVGg3anzez8LJ12h0qpgm17dPtdlpaX2N/bp1GtIYQgiELqrSa+7zM3NcXp48cKE4QnpJj40eHJf32P9ip/1p7lUbFlWyaWaTy+3m3Hw6vUmJqb49wLL/Lg1i1uXb/K/s4GynHxSinNapOBP2a3M6Q7GDIMQuIkJIoMhqZJuzfAcbvYlokyFFtbW1y+cpmLF7/HU089xfnzL3D69Gmq1Qq2WZhUPKKH/jhMOz6paNRr/Du/8m9x+QeXGfb71Gp1arUK/V6Xsuexu7PH+voGjuPQmppma3O7cPhr1QnDmHq1ShQFRFGIYVuIPMP3xxjKQBo5cRzR7vSIooh+p02tVieMIsbBmCiKMKSk3mgUwdXtfe7eW8UtVRh1u7x16S3KJQ8BWKbJUydXOP/c2Sfus/xkFFPA8umjlOplhkFQpGRbDkmWorPC1pwMdK5RUmFbziQ7KifNU4SQ6JwiZ4qi0EIIsgl1QSBIs5QkS4tulygoGxqKQkyAaRg4ls2JEyd446e+yKtfeoNmq8W737vMv/if/zlXLl/m1uYq48ifuAvqQqAsctIUcg0Qs93d5f/+1u8R+D6/9nf+Ouc+dwFlqCduYDxJKOxZwbNMlGEQ5ODaNjrP0HnO0mKJYRgTJymjrNCqSFfimYppx6GlNaubO9iWwe7GJnGvTxwEBR1nsoAdffUVXr15j/fvPuDdQ6fo9wc82NxmeabFuc99hsFBm7VbtwgebCKNBNPvkvVzSpbBqOfTOcjoyxH3V/fRaUC9XuLY0RUWlhYxTMVee8D6wYjjR5ZZmPs8711e4Oq71wnzJlIWReDbH9ygcuEZaofArJcQWzswGiGFxiFjyYZFEZJGIel+hxyJaRhYSrCQJciaS1by6E0vcpBVUQc9jNoUg1DzzmaP6flZZpaXsfKUcX9Azyqhc/1nH4Z+TIjCEH88KtyjdI4IM+QwIi8lyJaJsmySgY92HUIxZiD3C8tex8VyXPxBj4ycPEtJ0xQ/GJEkUWEmgET7CYiQrJYhTRuhFfFgjHYyAjVA5BplmDjlCkIKon6PXOckcUKW5YSRT5xESFXQoizDwjUtoOhyk+e4llVY+GqNFBAHPkkUkWmNV6mQpBlJmpHlOb5faKakMsnyHMMysSybXEOaFflNpmUVvjsUupJwPEL4xVG9V6kQJylpWhzchGEAQiCVieV4uKUqyvKQpgEiR6cJaegzHvZRSmFNunzxwR5YFqkZooVBYBjkuigetSpOe4vHq6BMC2WYCECnKUkwZjw0UNLCViaGqYjbe2hlklkuuRD4Qf5DT7V/FHi0eZJSMTc7i5KStbV1er0BhmGQJQnkmpSic+J6LuPxCJRBnMRFcZkXh3OGaZCkCabpkKcZruWwZZjF5+TaOI6N0EXGiu1YICVaCPJJHlCSJFhmoe3I0gw/jIvuUBxTci08x0Qpi+Xlo8zMRoDAslwycizPLmzFgxCvWub02TMcO3KUra1NlpaWUUoyDnzujfqgU0Qu8ColgjBiHPgkaYoyDUxlkqWCMErpj3y299u4TonxoINnmcRJhDJNhFJEfkzFsYqOXRAVXTp8tIA4jel2x4xHAYPuEKAoHg1FlMS0uz3iKKbb81GyOIh03R2COGJnv02eFmu249n4oU+33yUKA/ZMG9O0ieIYa3cXPwzZ9DY4dezYhC74KZ4E/H+l0n30ttYay3SZnV2m1Zrl9LPn2NhY4+Z777J++zbmoIfnWdSrJcZBnW5vzN5Bl/3xuMiJjGLCOMEyTKJgPLnGJVEUsbu7w9tvX+LQocOcP3+Oc+fOsbiwRKVSRlNo4oVWCPHpWPooPsycOkxrqkmv32Nna5PFpUW2tjYRQrC0vMTW9hYlr8Ty0iIP7q+xvb2DZZvs7u3S7Tg06jWEgDAMCMMxjWqDMAyJ4wjX9QiiiCyK2d7f59RTp6nVKqw9vM+g16VcrhShzkKxvb1Ffzhie3eX7Y11hIDlpSU2NtZRhuK111+jNTP7cb9tfwKfiFElhKA1P8Ohs8fY22kTp8nEVUkUVN0sR5MXYW5Z9ojYSxFKIcnzImAXrSnk5kwofPlksfwotU885rYjwFCCVrPFhRcu8KWvfJnnL5wnDiLe+vZFvvf7f8C7H1xlFPrMlaaIk4hxEKCM4hQxyybOg1JAlpGmGnROb9Tn629+g/29Pf7Dv/M3efVn38D13E8Lqj8Fhiwc/dLYxzJMTKc4bcowkQJqJQ8nyYjSjCRNScOIctlDZBlRHNLrD4hCnzSEeDgiyYvAUnfydgshcKtVXv63f4krv/5fMq7WeWAtMx75tHVGUC5TrdU48rmX8Z86RffGTeTGfV54/TxnjszTb7f5P3/rq0jT4MhTx9ndbvPONz+g2XD43BsKwzbZT13mlo8gpaRz0GN6boXPfL7OztY291dXGeyv44/6fPMH7zBdLjPbqGE1JGY5ouy6GBJEHCOzlCyKCgqNWQi3tWkTVZukpSqyMYXRmKZUrWMYipvr+1wew8KxwzSnpkiTiHDYpxtnPLW3Q55OwxNmMQpFR0FrsHIDMUjIgz7ZlIm5UExZeZAQ7/aRXoyo5ERhjrZtrBmLRMZkGmzl0O10CfwxAkGe5liZgeiF5H6AXnIwlVFs7v2YeL+L8DxEIgn9BNv1wPRIlEaaFlYq6B3sEMcRQRCRpDlhprAoqHD9OKMzyvGSDGFonl9okeU5+4MxNZXRUhmInDDLGOeSPNeUDIMkTRmOxiRpToxEy6LA6oUpHTJKYYDpwgsrU4z8gF4Yk6mElmmQZSmxlowGAQhFRjGvhUFYFF4T0wDp9yBqobMGSX8HYVlIJYmTGZyZRZTtYCiTjByZxDAakNglxpEmTVcK7ZAu5jUhFMofIKJWkSsy3iUTkswwSOMxcnYF5dgYyiDLQegUHeyR2GXGcUFp/HEuPUIIPM/jxQsv8tYPLhWdxCSh+OMowp+B8XhEqjPSJENISZTEICBLUsIoQgBpnGOaJuPAZwwEUVgUrR+hN0lDogtvh4I+Z6iCIjdZs/IsI45jLMPEMS3SKOTB3TvU6jWiKCIMCxt2qSRaaZRlYVo243FIHESYUhPFsLe/w/T8EjeuXyvypMKI1c1tHMvC6NncuHGPKIwe09cNw8A1PTSS7nCEYTuF0YkyyNK8cGrTmixLQWuiKMYyDKIoAmRBu9UaiUEcFvflE3fLPE1J8hQlIAp80jQnTeLJdVxomHMNYRCghEBKwWAAyrAI/F1M02JMMa8JIBsNcT2XWnWeE8ePPS6MP10jP1n4UA+mH1PtHKcwgLEdm1K5SrU1zfGTp2lvbXDz6hVu3rhG3t7HdB1KbplWrcKSH7PT7XLQ7zMaDwmkIg7Novtv2hiZKq6zXkJ/0OfuvTv84Zvf5ZkzZ3nt9ddZWV7B9VwwLeQnY9v7Y0er2eTEieNsrG8QxQG9bmH4cHf1Po16g+FgyOFDh4pueavJ2voarVadLM3Y399HyWLPO+geIAyL7qBP2S3cU5M0Y3lhluvX3scrlTANg4X5OXqdNg/u3+PoseOYtoUfBPRHY0zLZP3mA1zH4amTp9jZ2sIPIj772c/wk1/6GZQyn7i54BMzqkzb5uWfe4M7791if6ddGEJMqA8aTZymSEOhs4hMZ+iJ+5BEkOaFbW2m04K2pz/MhdIa0jwn0/lEP1Xoo+q1KqdOneTV11/jc6+/QrPZYvXmXX77H/wT3rr4Frfu36Y97hHEIYYyqThlVuoLjMJ7hd6DwvVGqWIxzYWY6A8ESZoyCEZcuvkO3f/277G9vsVf/mu/TLVefeIGyJMAJQVVU6GkYHcc4KUZtpUWHH00nY/qMNKMJImJQ8FoNCIIAsIgAK0JkpRcKRzLIP+IyQgUk35jfo6f+uV/g/Dv/y94X/orrFpHGVAI630/wPM8qpUKy194BZMvcNcUdDRMzU7x/K9UePNr3+XoM0+ztneZoSpz6rnnWXn2AnEa8971B8SjhJOLM5QtUE5IoEyWGtOcfv48Og6JgoDQDwiiuDiFC0Icx6FWKxdZCxIMQ2EqiW1ZKNPCMA0M08QwLbRUxDl0w5wH/Zib/Zh+0+P4kSoIyXDQh/GQfpTQrJSZ23uAlM89obb9At2PkaMUDIVulslMRSYKp78gjFFVD3dqCqdaIQtCBJJ4NCaJfHKlCA66bLx1iedOLiG1QvcSFAVlT0yXyaUEpUijmCRMMOplanPzmLZFEoagBWG3T2SDNBSj1TU2bl9Fv/ISQZiw7wu2Q5gqKeaEpB/mSCNDoBApPNzvIWURNOmVKiizENeHUcp2Z48ozdneHHNyZZZRELEfwF6sWawpFoRJ108wZYYyLeIo5+FejxxNyXbwvDJCSYTIGI9i9vwBcZrTIuLpI0XIofJ75FYZlEBkAj3uIbIFpOthKYnjemjDJklzguEIbdvY5RpWY4bx/ZsEu+scDA7QF87ij4Z/5PFINYx76OYsyvawJFi2R265JEmKPxphWxZ2uYrRmiF8cINsd53ucB/9med/fKNo4uqntWJleYUjRw6zurrKs88+i2u7DMc+g+GAW7dv0xn0yQWkGUhZrBOPmmh5mj32PjKUQlO4rGU6xzDNohs+scFTE2rTo2B3pYvxYxomEskL584hTUkcxywvLuMPh6ytPcQte4QHbUZ+n7m5OQbDIVEUsDAzx9raJlev3yD2EzzL5Es/9TqDUcBv/tY/4+wzz5Llkrev3+TazVWWFxZACrp7fbJ8Yh89MZww6COEIMpTkAKdaQzUhMYOSIkwCkOKRGtCIScn+aJYI/McMTkfRECeaaqVCkePHCbLE7IsZWl5GT8I2NzcQimTwWBIt9/F81wc0yJJYlaOHEUowc7BHo1GgyzL2N3aJc01hpDYnsPzzz/HqaNHmZoEt36KTy4+1DB+aF6R5zlCSkwMdO4wu3yIqYU5nnn5s9y7eZ33r7zD/voGpgEV16VR8egHdfZ7ffYHQ4ZRTBBFBCrEsmwsy8Ca0P+yLOf+6gM21zfIdcq/91f//cLA4BNApfw4IITAtm1eevEC7713lSCK6HQ6zM3NUC2XuHPnNgsL8xw+coharUZrusn3v/8Dbty6zbnnnyOKY4b9Nrq/Rh2fzQOJKE2jmtBud0hzjbVpEoYhM9PTjEYj4ijiueefZ/XeKusPH6K1QCuJUpL7d+9gmSbnz72ANBR7O9vMzE7zl//NX2R2bubjfrt+KD4xxZQQgkOnT/Azv/aL/Mt/8M9o73UnnPdCDJ6mKdkk2yLJU/IsJ9cpWV7kgRQFlCbVaXFKzSSPCo0WhQlFxfM4fPQIn3n5s7z82hc4duI4wXDMtbeu8hu/94+5dv0qa/ub9PwhaZZhGQYzlSaWtOiP+tScCiv1WVbbOwghsGyJbRR8XW2AkjFRkpDrDCUgjEPubN3nf/2H/4j23gG/+rf/A2YXZymccz696P8IRI6jFDN1hxSB0DBfr5ClCYM4peuHhTFAXtA0kyQtbH+l4ujyEnvtDru7e8g0KbQlccIf78cIKXnhl36B0YMHVH/7HzP3+a/w3vOvsTNOsWNNKckZByGOZeG6DiXPpWfbPIgkqrZC/Rd+mTcF6C/NcfqLGblr8x2tkCbkT88wMBQ3TYWjQNo5uVM4R5YMhWcaKKFRWuOSIbVG5hm2kkVejBLIyZgVOgedkwtIpCIUikGUcZBKenFON9GMXUHmghkn9Ic+qT9GJDGjVGNVqny2ovmJZ19CPaF2w+FwDAdjVJRN9I8WaRYSDH1KM6DKLsq2KS3MFhoVqcF2SGVhbb33cJW9t95BtXswCAnaA4xehEohtxQai0QHROMQq1pFNUq4Xony4gxRFJHJnNx1yaQkHPXZXr3L3sUreFqTBTE7/ZDN0CDJBNlEqDvTFLSaXpG5YypskSINk0rJolWrkCQJaZaR5jnvP9zl1oN1lh3Jl1/9CTY7IduhVWzm88ItcG6qRWu2gmPZRQaSSBFS0qy51Jt1kjhEhyFRGvPe/S1WH25xdqbGl19Nifc3qfTvEjROoCmRmGViwyGXAtOtY5SrGOUKSRSTUbjQpSpFxDHJzia7t99h5+Zl7IpH6P8cw601vP4t4sZptPaIrRKR6VFWCtwKRrmM6ZUKDZiQJEmCIQ2SOCLZWWPv5hX277yDWyuTxSE4zo9lHH10HvVKZX7mZ79CEAU0my2+863v4rgeJ0+eoFIt84ffv4i0LLIkJUtT4iQpdJVCoKVC5zmmkCgBlm1TrdfYb7cJ4xhDmSjTJEsT0iguqDFLS5iToum5c+epN+r02h2i0ZjhxPGq095FGRazC/P0hn20gFdefx1DSXzf5979uxxeOYQSJnGUEEcpD++t84O33mZxcYq52TnWH26wsbNHqVzjuWeeYbpR5w++9yZTU02yLGcwGqKzdKIFFiDFJE5E4tgWlmlSLlURUrG9vY0hjSKkNU1J4iLgXgjJ9FQTZSrCKOLYscOcOHGcJE4JxwFZljIeD0miGH80QCOZnZkhzXJarSZfWHyZeq2KoQxu3bnNsRPH6fa6TM9NcfbMWYLxmG6njeV63L9zj0arhRKafr+HY//Fypf6/ys+LKgerbxFJ9dQitw0yQ1FHkuaMx6lWo3TZ55l495t3rt0ic0Ha2T+mIbr4XmK2akG7VHIXqdPezAmjopYiygyMM2CIi2RKCnY3t5gNB5QKdf5JOjSPi4IIWi1WriOy9TUFOPhkP29NqWSR7/fx7Bslocjjh8/glKKcrnEv/pXv8uVt6/w3PPPMdVq4toHnD66wOrDAy49iOh2u+RAmqakccLKyjKVSgVvogMulUq88MJ5rl27xu7+HgjBm9/9A3x/zMmTJ/nsyy+yu7vH6t27vHD+HOeef7Yoip/A+eATU0wBSKW48MbnqbWa/Iv/6Z9y/+YqWS5QE2ezXAs0GXEcopTxuFB61IXKJmYT4hEdQ0qqlQorhw9z7sI5Xn7l85w88xR5nvPgxir//H/8TS5fusQHd2/RGXUZRz4ITcUuM1VqUXcrOGZhA9vzu2wN9liqzjFfixjGhSZHIguTCa1xlIGvIsZhWGRykJFmKat76/zv/+Q32NrY5Nf+i7/JU889DTxpnYKPD1IIFqsOHf8AYeUo08RQimGc4loWFdsh1grLVORCFsGTogiLjDOf7mhMp9cjHI8LJ7UoxjMkUud/JEBUCIHlurzyn/8nlKtlGr/5T/GWDvHB2c+x3+3TDkPsNKOcJoRpThBEGEqiDFV8KQPxkRBBP0gQpAhZ0FHHqaYdFv8XkzMyIRXERXkvpUCKomQSHzlDE4KJq5x4fFtSvD5BYaSQJkw0ghBFKUEYEkUhWRyj0+KQwdeSWrnCZ4abvLLcYvrQ6Y/rI/3zEaWoWKMwyU0J/RBTOJS8EoaUjId9GAuC0RDHKbJGIsdBCkijgHjQIfZHyN0uIs3IxiFGJjENk0xKdGeMaZdwSx46zxj1hviDAcNeB8MqOn1JFCDICUYDomGXoN/DxSZPMjZ6IV1dwjBydsYxR8c+ceCjdEachBjaRCExpMYfDdgTkixLySOfuw83uXL9fhEK7joMw4SNQcoAB4Fmz88Zj0bEvo/MU+IoxzJtIimwbZN+v0emC91TFgbcuLfBOzc2SKKIVaWI0hwj7mJ7dTQZYySW4WB4ZZQswsozChplmuXIvNCWRUHKeOMOe9e/R3/rFpnfxgpsdOyjgjZeqYXQCSMkluFheC7CUBOKtMDURbCtqdTk8UaMN2+z9/73GW7eIRkfYMceOo0/liElpeTI4cO89BOf4Z0r7zA9N83Nm7cZjkbstw+I45S/9JWfpWRb9LtdkiSjNxxy6+4dusMhF55/nka5jM4zSqUStVqT3/va13m4vkG9WeX8Sy8xP90iCiP29/ZZWVkmyxIePFxj9cF9BtfHkGUszMwy3WzheR5JnNHrDTjoHhBnCZ5X5uLFS6zevQvkRHHC25evoQWUvBLTzSZnnz6G45rYtsnu7i6mZfHa5z/Hxbcvs7e7y8bDdaIw4cJPXaDslel2OpiWgc4z9nf2uHn7Hs89dZqpmSmyrNAQVxsN/CBkbWMNYs3xk8d45sxToHN836fT6XLy+BHSTNPu9Gl32lx59110klHyPGanp5mZmSVHF3T3kc+w1ydJMzzX4+p710nCCCEF+902t+/dwzQmYbQxCKE5cfwYpmOxaVkoKTAknDpxDMM0H8+pn+KTjY/S/qDwtVRC4ViKXOeYykRJgWe75KU6lWqTlZNneHDvNlffeYsH926hhwIjlThuBccpE8QPGUeFZjpJYqJYYUQRURhQrbnEcUCepxO97I/P/OaThkfup+VKmXa7jWM7+EFAnmcsLi2ys7vHzRs3aNRcHMdF55o3Xn+Vb/z+N7nx/g1OHFsmC3N2+zmlcoWphmYQ22ysr1MqlXn66ad5+sxppmdmUMogGPtsbm0TxzHHTp7g4ptvsrOzR6/b4ZVXv8BXvvKzSODim99nbnaWr3zlZ5hqtZ7YeeATVUwJUVgNnzx3ll//7/4z3vr97/Ld/+sbbK1to7KEJCoCPJVhoPNiYChhojNdCNkNg1q9ztz8HNPzMzzz3LM8/+J5jp0+ieM67Gxs87Xf/h2uvHmJD27fYru9Q9fvk2YprulwuLWErSzKtkfJLhUdrkmBlueaNM/YHOyxXJ1me7hHnKUICSAxVcEdN6SLKRTDKCTLC+68qTTtvMfvfuOr+IMxf/3v/m2eeek5jE+NKR5j1lNMlx3W/ZQ8zXFNk0yDH0UoaRDHMUIbRchkluHHCb7vE4UhYZ4RhVFBITENPFNRtg2WZpt/4nmEENilEi/9rb/B1OkTlP63/wNXwsb51+gJE3/kE4c+fpqR6Bw711i5xshyhChopELw2L2k+PYhX0jrwvzkUcC0pnDMKvR9jzqShcNg8e2xsOuxu6SY2PRrNGJCWdVao/OcPMuKrzxDZ5o400RaYNoeh/KIM+98nZdmDQ499Vcfv94nEbkfIv2YFEXkQmlhltqJo1Rmp0ijiGjQI88yUstAuy61ZgvXLFGpNYijkMHBHpZh0mosoDKTtDtEBQmRSMmqBuVDCzRPHcOrlPH9IX63AwIiy8DzSrRmZii5FuVKlYFl0t3ZxjEcpt05RA6jRDPWJkYSc3K5xfzyFMuHDuE6Nr1Oh37YhrwwnvBcj6Beo1SpYNs2040KU5bm4uaAM3OHCLVilGpGucIlY2VlioXDc6wcPoRtWRwc7NOP24DGVJJSqURUa1AqlbFsm/mGR13FvNftsXz0FGGWI6Mujh6gVQWn5lFttVheOUQO9Dq79HfXsCwHyymsbfNqnXLJo7wwT+yfpt/ZQK+9zezhF1GkqGSIkw3InTJ2tURlqsHc0gpoSa+zx7CzjWUW2h7LdahWGyjPobywRDg+xfBgHdbuM3Pss0UO18cAKSWO43Jo5TAXL/6Ambk5KvU6167eoD8c45Ycmo06a/fuYSqDklciTGJ+8ie/yKXLV5idmWXt3j2mZ2YZhxFRcsArr7zKV7/6e+zs7fP1r3+d+ZkZFubnkFISxQmmZdKcaqINhV3yUECeZRz0e9jjiCROaHc6NFtNPrh1g93tG2RJjtA5gpRGvcozzz/D4tIieZKxu7OLP/bxxyPSSLMwv4zp2CwsLfFGuczlS2+zs9/m6OEjtKZmufjmmxw/dpw4CtF5ytmzz7Kx2WZ5YYWbtz5gen6BWrXG6r17PH/+PMeOH+XB3Yc8XH1Ae/+AZrNBuexx9OgRGq0G+/vtIuMqSYj8AFNIoiBga3MTlCROUxy3hFIm3b7PcDAgyzKyJMVSUKpWeemzn2FupoXteYyGAf54jD/2effaB5iWget6OLbHkSOHeOnCBQz16Tr4FxmFfblAaYn5kZytXJpoYaLsEk+VKiysLLO5vsqNq9e4d2uVYW+EFlmRjSYERm4Qx4VZShLHxFFIqWwyPTON49jkeVq4lX6KHwohBLVaHcMwcWwHo2EQxztkWc7Zp89w4sQJNjc3eevSFeZmp0nimJMnT/Dyyy/w/R+8zVe/dpsvnJkhSjUlS7Pfge6wzdFjRzhy5BCt1hS1WgUlJUkck+ucVrPO2B+zvbPD5sYWvX6P5eVlXjh/niuXrrB6/wFCCMrlEq1W84meBz5RxRR86NDUmp3my3/l57nwxsusvn+bnY0t1lfXWHu4Rnt///EFZXo2zakpjpw8xtFTJ1g+ssLC8hKlchnLMgn8gNVb9/iD3/kmb333Ijfv36FVrjPw+wzCEdOlBjOVKcpOGcsobIKL7oMiCH38OKQXDBmEQ8IkJtQhPctlqbHAdn+v0G/pD1PjTWWAJRASRmEwycsCMsEw9Pn2pe/S+7s9/tp/+uu89rNfxLL/3wXR/UXHYtnieM0lkRk+oJRJ3bFQQhMkGblpMooiwjgBXVACGyWPaqtOGMc8yFJ0FBIBKZqz83VOHpr/oe+tEAJlWZz46S8zc+Ys9n/93zB98et0Xv4yo1PPEsw1CRGkQBJGxGlSZFcl2WP7fCg2TYW7gf6wq1TcM3mmR6dk4iP/6kelFB+tqx73qSZ3yD9CVyjshx/pNJIsJ9MSoQxcU7A07nH4yh+y+P73OPb8SV78lf8I2ys90eMqHI9hbZd4vo711DL2bI1UJAzau8RxzHjYLw4nDEXk2FTrDabmFvBKHkkQkE4tUGuE5BsH5FFKPBjC2i758Wnso3PYrQpBPEbvbeMHY/zRECYi/bgUML+0zMzCcpG5YRhkU4vUG2PM/Yg8zhnnJnma0rJT3LiHP7To93skscs4CIviPSsyhoRpsFir06g3qFTLlGybz51ZZmC3WKdCgiLQJjLPmfYy7KiDP3TpdztYjksQRkRRYUpgmgbKcVmpN6nX3kz9xQAAIABJREFUq5QqZUxD8uqZFfrOLGuUCnv0/jYq6JI3TxR6GJ0QjPuFhjOPSOIBcTwkC0xUWsGqlanWa5QmnZfcMhC1gIrsIrMMOdqB0Ta6eZRcZ+g8Ix4NCoMFHZFFY+JQkxsmMiljVKvUanW8UhmdJWAqZG2Eqzrk+cdTTEFRUC0uLJIlCZd+cIVzL1zg6bNncMoe+3u7bG/vUKlWGfT6BN0u+wcH7LfbtNsd3n77Co5lM3q4Tr3ZwLYs5hYWmF9aYqd9QOD73H+wzsOHG0gJd+7cY3Z2Bg30+n2OHDtGpVxi8+EacZriuh7raw/Z3z9ASEGWFVEeQgocx2Zp8RAvvvQCpWqZ71/8Plub26RJzngYkqZxEQEgQJiKnf02U1NTzM3NgxYE4zHt/X0Mw2RzY5s4GBP6Y+7f22A4HPO9710EcrpDn2arRbVeoT8YkKUJUhVzWb8/ptsbIrRmZ7vNysoCQkk63S6HlhZZWlyg0+kQRzHNZouDTpv2QQdrHNPv94nCqAh5VpJao8zxI0scO3ma/nDM9evX6Q2HCGkSRcmky68wpKBccjh29AjVSgnPe/LyZD7Fv34Uxl/F7ckRJEIqTKmRSEzbwGyZ1GtNVg6d4OHZ+9z44AOuXX2fSGu6vRFhmhKGRSZSrjWGEszMTPHcc89gGAqtc/Is/wTuen98OH36JHNzM/T7fYQsaH9xHHPlyjsgivVRCMnW1h5CCMbvXifPU8qlEr3egLfvtHn5WY93bu6wM4AXXnyB48eOFJEapOzv7ZKkGUEQ0jnoMPZ9BsMRgR8wGo2AwqDkm9/8DlJKLLPInqvX6rRaf/Lw+0nCJ3ZYCSEQSjE9P8f0/BxoTZbnRGFIHEXoXBOFIY7nYTk2jm0jVcHVTdOU/e1d7t+8xx9+9dv84OIPWN14QHvUZRT6JNPLnF44xozXwlY2ZbeEUqqwmdUp4/EIaUgOhm264wG5TnENhyP1RZCa3VGbmdoUc9UZDkbtSWPCIMszlJSkGdjKRDiSQeCT64w4TTCFZhCMuXTjCqO/9/c52Dng5371FylVnuyN748DFdvg9aUSndURW3ERsOwnKY5l4LoORg6GbZJNChiZ52RJzP5wRH8wIAwCRJZh6YwjFcmv/vQFZmYaf+rziYmYvLq4iDUzQ/LVf8T0219jsTmHnl7EL0+hGk3yNEY6Hn23TDS7wsB0CKWJKNdQbhltG8QaUp2TakmOANtEWQ7ZJL8s1cUXTJpYAvQjOgSF1m9SLaFzHnew5IQ+KqXEsU0MNCUp8JIIr71L6eFtKtcu0dq4hSdS5Mw0R37mpylPzzzx4ykOIqRnIcMYsdqmbDWZmZ3CrpURhqBrGiRhSJImiATSzpDx/W20YUMnwF4fQuSQz7XIk5w4ShCeCcMAsdql6s4xNT+HKjlklYiecUAcxSRpjIxS/O02Q71BnCvS3QHGwyGeLCGaFmmcEmlFnikMYdGYm6O5OEOlXi+s2POU/rBHHEVIWeiHjhzJMR2bcSbYThweZHMkRo+q5RJnmhgFqcSQHlOLi0wtzuDWa+iJBnQw6JOmCUopMq3JBCjbZphotmKXe9ks2hrjGsU1kCYRWmsqUtNYmKPUnMOxbWzLJOq3iYZ90jguzDwGVZYOncS2HESeUjdjjP7bZOFd7NaR4iAoT8jRlJWgPj+H3ZjCcWxs06Qz7hINuqRxSJrleOUqi0dOFiYpeUzdSjD7V8jih9ilI4Xj6scANZn/a9Uqv/Dzv0CW5RjS5Dvf+SZTU1O88soXsB0TSwi21jd4uLbO4qFDKNPgyOHDZGnxdwshGAwGDAZ9cp0zOzfDa/VXyLKM3tDnzu07jEdDtra3OThok+cCaSj29w6olMtkSYIfhURx4bQnhGCq2WJpZZmS5+G5LjMz00zPtFDK4HtvXuT9G3c499w5nn3mOYbDHvt7e7z3zrv0+gOW5uY4tHKYq1ffw7Utzpw5jW3bBL5Plmu2tteZm55hamaOKI6ZXzQROsNyFGGqebi5TsuvY5kGC/PzLC8vcrB3wL37Dx5Tr/Z2dznY20cLTa4zdrd3UFISxBFZnqOkiRYCZZi4nsHxU8ewJ9EAzWaL6akWjYrH9s4eb775feampvnpL/4k0lSEUcKNG3d4sLaGbTucf/EFOvt7xWbKsj6WsfIpfvR4pKH6Ez9n8vPJ4ZZBsQaa2iLPS9huhWp9iqUjRzl19hmuX3+fa9fe5+HaBqPhiCA0yPOcZrPGF77wWZ5++mls25kY0fz4X+cnBYUJhYNjO49ZYI7tYBpFlmEUx4xHY9I0JUmSx/sSTXFIlWYZwyzl9y/dJ9MgpeLypXe49t77mKbF7Nw0YVC4KydJQhTFj017oMiWrNdqGMqAvDD4KYy5BQuL88zMPJnGE4/wiS2mHuHxplAIDClRpRJeqVSccvyxCycMQu5ev8X3v/Em71y8zJ37d1nb22IU+YXFcBaTZAnbvT0W6nOU7RJSGeRKECQBB+MOXb9PmIRkOsM1bBbrs5SUg21YSCQpOUmecXd/jWeWTuLHY8ZRYQerlEmmM0xlkGQpnmWgpGIUBPhRBEKDUVDXrq5+QO+//x/od7r8yt/4d2lMPdktzh8lhBAYSnJ2toTQmq8+GHI3SIjznDgpBOKPXRrzQgOQpknR6o8jsiTGzFJqKufFUzP83Euf59mTK5PU7j//uWdOn0JLGA33kP19rPVblB2Xku1hCTC1ROtsosnLSIVCWC6YxcY2Iy+6WLkkUQqzXMculYkMRaIlmRCkGjINibLRtotRLmNXKuC45IYi1YI0h1gYZFKhEbjlEkpIrCSkRo7cXcdo72F1djF6+1hZgjQMEscjKJVxajUq8/M/+g/sXwPGIx/ZqmGmKbkfM7i1TnRlDbfewJufIgh8hBIYQiC1JLoasRfv0jq9iF3zyMNCG0nFJNM5URyjpuoYaYruB/Tfvcvo2x/gLc9hlByiOC66LGhULhlcvo7O79M4u4JpGRDmKKUQriLJMmwDaiWHe2sDYjtkV2qOK5NaqUJW8Rj6FqmZkKQJ+5Fk99oO5W1NYNV583aHuiUoeSWqlkGSpFimxLFdVtd8AmfEjprhqLJolEtEJZtR4JBlKWmWczA22HlvA6+VMZRl3rzdYali4bo5NdcgTTPiKMI0NNHWZfyDO3jHfwL31EtIz0OFPapGMU/lOkbF+3Sufx1js0rTBjHcxlj9FtpvQ8kjjXyyNMGyTJKNtwl27+Aev0D59EvkjosK+lRMSLUgIcKMDuhd/wbWRpmaqRGjjeLxxgfkrkuehj/28fTHtRqnT52m2WjyO7/7e6wsLvHaG68xHg+Jkgi0xjSLTLv5+Xnev3GDerWJkJCkhdB9utXAcx1GoxFSSBq1KpYyWVw0OXp4mffeu8r65gZZliM1nD3zNM8++wxkGn8ckIucTr/Lnbt3WF/b5GC/g0ayuDBPkqR0e12uXQs5d/48cwvzTM1Ms7u/y+Urb2EY8LnPfZ4oirj01mV6nQG3b9zg2KEVnjpzmnbnAJ3nREFKpVLFj2KOHD9Bd3+ffruNWy7R7/dpeTXqrQam53Gwt4/v+7iOQxAGHDlymLmFOa6+f4N+p49tmighOXnqOAsrC2S5RmcZtmtjGiYb65vcWy02Uf3eENuyMRsWUgh2d/cZ9IY898zpwr3NtBmNfG58cANpKJ499zzTs1PcuXcPIRXvXr3K0twsr7766iQL8FP8RcSfZ3Wvtf6w2JJFXhwCVJ5h2x6z0w6NxgxHjp7imWdf4MaNG9y7d4ednV2kFFy48AJffOM1mo1ZhLCQwgL1aTX1ZyEICmouFEG+n//C53n/+vusr62TDQakqSpcGIVAZxlpGhcRQLkuiisBeZZPgugTeKzzljx8uIZQAiUkUsmiUDbMIuPQMimVmjiOi1IK1/PwPJfBYIiUkrn52WL9fYL3wJ/4YuqP44+82ZObeZbzwdtX+ea//BqX3nyLO+v32B/+P+y9+ZNk2X3d97n3vjVf7rVXd/U+vc0MBgMMFmKbDcRG0SZBWpRoiaIl6wdLIf4NjHDYEQr/Bw5btE2JDGoxKQYokaBMAiApEiQIzGD2md6rq2uvyj3zLfde/3Azq2saPcA0tu5B5+moqOrMlzdfvnz58p77Pd9z9hjmqesvwa22FYXFGEuaZ7y1cYVHl8+RpgO2e3v0swH9tI+vPGaTJnNJg3Lk+qayPHe9Ota61U6hGOZDLm/dYKW6QK71gYW7tK7cDO6kEp5AlgAJwzQDm6OkQhvNta1VfuNf/QaF1vzKv/gfqDXrD/TJ9KOEEII48HhiucJi2efF9S4v7QxYGxo6hXO1K7ShGPcMYQwiHVE1GecSyWPHF/ngsVnOLDeplMJ339AsBKef/iTfeuQsuy/8FRJDno7YH43Yl22U8gh8nziKkVgiPwJdoE2OHOVUpHTekcaAsdhMY/v7Y4LoI4XFmvH5Ye2By6Tl8Mrd+EvFCrc+IACkM7KQruzuKrWCwli0lGTC0kJhrY8H+FIQVsok9cbtPqwHGLLQeNJH9FJoJHiej9ZD0nYbMGRZjq98hPJQno9sa2w3pVcpUYwKFBbruYt7PsqgMAQqgP0BarGClAqTZ+T7bbJuH6ONez+sC7qVWxnGavozuwRRCNJihJNx5sMMKWFmcRblRwRJxG4npf/WJloINnd7bG0NqDUDVOjc30rllNqwh1f2WG+lNBdjVtsFy3VBmhcIDM3lGbw4xotjtlp9OiNNYWB9p0e7lVKfS/A8UBLKvZTqsIcOYLdXcKwestYWlMqCrCiweYFPSFCZQ6zdoLf5Jfqrf0MQhmB7WDJCo4mHGr+q8PbqjMp1OrVFokAhKvP4yQzW5th0QDFMCUREXFsku/om++v/kdH6S04+Q4bUXSKbU+uP8OsB/v4saanKsD6H7ymoLuAls1hS0MV9PbeEEERxxNNPP8NXvvYXaF2wtnaTer2O1W4xKy4lzDTrUBTUkzIUzvY7TYcoIenutTl74Tx/+fWvU6/V8f0AiUAJy7GjS2ysr7OxuUFRjAjjmCeefB/Swl/+9V+BELTbXU6dPsV/87N/h7/9xt+yesMF8A6HA65cucLu7g6FLdjY2eLJJz/Ac889O3YhHTEzM8PG+gbXrl1zxivZiDwPCcKIPNO0W23iKKTdahOUynieR65zuoM+aV4QWgCFsB4ms1SihJ7XRo1zpJQQhGGAtpbA9wnCEGEti4sLfORjH+aty29wc+0W6Shj0BvwxOOP8tEPPUlSCnj1zTeRImA47LO5tU6Wanw/RChnDnX+wlk+/dPP0m13sNJSLpW5du0G3/zmt1ygsdEUmebc2XMcP35iLA+a4icN73YeMyFTE1m7FALP8wGBNeB5ltAv0azPcfHCRVr7u3S6XXzfY2ZmlnJSxvOCcS6R4rbEfoq7IU0zBoMBwloCP+CX//7fxVrLpUuX+da3XuDFF1/i+vUb7O3t0et2XN+3LTCAMG6eUhTO7OP2/EWOF7zHcxhxm9AKIVCeIo5jGs0GJ0+e4MkPPMljjz7KrfV1/q/f+H9ce4z3YLoOH8ZPHJm6G/Is48v/+vf50pf/kGu7a6R5hjH2tnU6oLXB4EIcjTH00j5rrQ3qcZl22iZWEadnjlEOSpTCEqEXoI1bKc6txhjDIB0wyEds9fZIi4K9QZt6VGGmXGe7s+cm8AiQkki60E4rHZGrhBGekvQGI4wp8JSgKAS39jf5rX/zb/A9j3/4a//4oZb8uQ+V4kgzYb4a8YmTms4oZ7ef0hoVbLX7dAcZWKgnCTPlOkvVmLlKTDkO8NVtAnUvx7C2fITH/uGv8lfXL2F2t5AKxomoWJORZRmjrI82LgB0P4fXhI8QkqdiyaInyQvXGGusW8ERuL47KSXWWOzYvh9c1pmSnpugSc/1TBnXpwIwsa+wuPwa6ccM0x7GWrQ1KC9AehFBGBN5EqWc7ri6tExQKr0nzGG9egV8Hy8IEEKhpMKbqYCGtN2D7REs1BE1d7+ZiWClQuZp5KVtpJLIhQh8RV9nyGqCFRLfC1AqcLk7iw1MYdH7fVQ7Ryw3EGHgHBZXSti45BwRL+8jZyJk4kHFp1ukdEcFvUJy5Ng8RWHp9DOUDNAACoQPqbb42sMoiZA+3WFKSXS4MC8JpGZUFAwyQX+U0x1qchGwtBJjrUd3mCOkh8FlHglPMMpzfEK8IECj6A6GlBA8uuAhMOQGBoUlKwx4Eh0YQimgWYY0JZACshZm1EYqiycgyEBpQaDKqPZVcmkgCMEKgqCEDhpo4SNDhQglngDm684gxAps1keP1pEyRwnwM/CKjFDUke0rpFKj/RhBhu8nGH8Wzf2dIFtrUUpx8eIFPvaxn+J3f+/3WL2xyiNnz3Hs+HFU6FFuNGj1umxub5EkZdI8R+ETJyUCP8CTkpurq2AN3V6X+fl58iyjSAu++qdfY31jg2ee/hRvvnWJGzfXeOFbL/LYxUf5xCc+iZWCP/7yf+Gtt97k/e9/H88++wzdbo9ef0iv2+XoylGuXbvKlauX2d1t8dU//TOazSalOMZXHm+9cZmtrU0GwyEq8JDWMExTXn75Vfb3Wxw7egRjCsIoot3Zp9tpsXrjBp7yqDcaaF1Qq9bcQow1XLt0eSwVjgBDFMe89urr7O3vc/78BVqdDtev36Dd63Ltxg0aszMsLC1z8+Y6L73wCr3BCCssp8+eZXb5iAv5NYb+YMD1a9fZ2NhBIHnplVe4duMaszMz+H5IgaXf6dLr9siyHM8PCDxFNhrS3m8TR9F7YuFnih8N5B1E2i0ySpQcK0omd/vu/+WkwmxzfjyBHxtBfce33bTS+d1grUEb4+R74xaCWq3Ghz/c5KmnPshgMGR3b4/1W7e4du0aN1ZXWVu7Ra/bY2Njg36/z9rNW6Spk5kjXNZqs9mkXCkTl0pIIQijkKWlJZrNGR555DQrK0c5eeI4s3NzVMplpJT0+wOMdlWwg/EeYDwUZAprCYSkP+ozyl0ekcvccNIsayxaWxAGJSUGS2EKdnp7zFdmeWz5PJUwwZcevX4PKRQIQWYM/XRAL+3Tz/p0Rl36uZOwlIOYUPnc6m5xbuEUpSBikI2QwlWm9NjVTVqJFApfibGFtqA/GpEVGjtm9qvbt/jtf/3bxKUSf+9/+geE0cObuyGEs2IIPEXgKWqlgKPNBKzF2DkOmzq4wyne9tjvB34Y8OgXfob25iaX/u//nXzjputVmmwgJQaDkZBpwMAATYEmLzzKcQmjPIwpKGyB0QXaGIzOsRpn3HfIi8IaMEaT5imT7hKF66Uab+K+KASQg0i7KOXhyZDQi/C8CM8PkH6EkgqpJCrwWXjsIuo90oMwiCRqpoKnAieB7KcYTyGMBa3xOxkiziCK8GKJ8iWq5Du9dUVglKDYT1GnqvQqlmEtgEqMF4SAQA+cTTMaRGbwOjm2lsOYeEpPIkMPJSWiEWFCQdEaEpxrMAoMidDs7fZolAK6g5TVqy3UKVwVRmvqFZ9CW7o9Q6Y9moslAk866QqG/qDPiUbEXAKz3oiyNLT3elTiOp3OgO1bHcSpObxx42657CzI2x2wSjK/HCGlh9YFQliGI83Jhs9SUKCKlDSowHCAaV2HWoSqJuT9PVRrhKiClG6NdpRApCx+tk/UydDRNsLEkLUpykdIq6fYyhRdEVN0d7A7bUSjjl+vowc7iK0WsqFRIRgLWQWUMvjFHqVeFx1vo0yEHu2RVVbIq6dp54rZ+3huSeniE5Ik4e/+4i9w+dJbvPHGG7z+6iu88dprGCV43/uf4Nnnnmf1+nXSNGVja5NsmJJnKaN+nzApURjN+558giiKqNYq3LixypUr10miiOeeeZZUZ+zsbWOt4dJbl9jZ2iaMItI8A2v5yEc+Srlc5erVq/z117/Ozv4+ttAIC0HgU6/VMQZOnjpNFIV0Wm2OLC8TBgHXrpVRvo+xlm6nw8b6OukoY219nf29fYwxnD57kg9+6MOsrd2i0+mwtnaLMIrIspRSHJIZy7DX58wjp5BCsrAwz6uvvUZrv0Upjrlw/iK7ezusra0hsKR5yrdefAE/8MbnnuX8oxc4d/YMV2+scenyVVrdPlk6AgzGONIWBpIwipmbn0MKCIKQen2WUZYy6g1YmJ8HAd1+n2yUEoUh586eIQiC+0y7p7hfeKfv6u/9FS6m/PsHxZiMunmyu0kIcZAtVS4nHD+2wkc/+hGM0WhjKfKcUZqytbnFP/9n/4Jr165jjSNTc/Nz/C//6//MqVOnKJcT950qJVHk+tjeya3TBae7CleW3z/ToneLh4JMKU8xOzfLbFJndX/TTWiEnRQXwLqKh+cFYC2FLiiKgqEYsd3b5eLRRxiORlgPUIq0yNju7jLMRgyKEZ20S6ELlJAsJjPUSzUCFWCNZXuwx+vrVzg9s0JuCvKiwJOeI3NohAAlJRKFKSyBUsg4pjcckBUZRiqwcH37Br/32/+BUxfO8MnPPX2fj+j9x9tIkrvhR/LFK4RwqzNzs3z0V/4RlcUl3vqd36T37b9Fpv2xC5EEITFaI7Szw/atcuGeShL7kcuAKnJ8W6BlgSk0RmTjybXLWZlcuCYXECEmrur2bcntQlhAIYTnrPelh5AeUgXjHw/lBQjlIcfZV+Ujyxz76EfeMyS8nw4ove8E2Vub6Ktb6Bu7yHqCVy6hC4M4XsUvxagUxGYfseAjG8pV7cquomOPlykerWACxUgZqk+dZvTKGsO1PczqHmqxgVIK4xnk8Spe7OP3NHJ9gDgWIGvjEmQ9wCrgXB1xvo5QknMNwbkFn95wiERTqSs63TZBEIIXYIVBhoo49onx8aSlpT16XctS1bkxhnbAR+ciyiLj8Tl4fS5kOEyRyuJXFd1eDy/wUX5IoXNU5FOKHdkTFrZGUGSWpSb4oiAyGT81F+HbAnvkg9ibV5Bb62jZJ4sHqMzi90HFUIyv/MIDJcB6Pno2AqHxdtawyqM/t0C2/DGG1nfjbVzDvLEK7GJKApFqgoFBJWAUICAI3ITHeCXypo+lINi5DspnMLfAcOkjZPb+rQ5Pzn+lFEpZjh8/wi/+wn/Liy+9xGA4Yn1zk+tXV9ne2KK916FcqhB6If6iR55lJEnCm5cu8egTj9PrDUmSmH63g7XOYXRvv8Ug8IlKMcsry3zuc58lGxboQpNmGcZa4lKJWrXCKE352lf/nDfffIO8SLFYFhcXUUJy7NhRojh03xeBTzpKqdXLbO1sYApLuVqlVquxuLREEATcWluj2+7QbrfZ3tpiv7VPlJSpVmtsbGywsLCAxTIzN8fN1VUWF+eplEvs7++RRAmt/ZaT8wnJcDTCDwLCOOKRs2dYWloA4WTohdaUKxXCICKIQkajEd9++SU2NzbQ2iKER6lURkrL4sIctXKZdrtDGIcEYYgUCmldr2OjXGL+3BkW5ucpV6ts7+2xvr6OsoJHL1wgDKZOtlNM8eOGVAohxbgd5e3VoDs/j071AoHvUyqVKPL8dm+TdM6klXKZs2fOsHJs5Z7knZOYGAHO/OfBLkw9HGRKKsXs8hxz1RkC5dMrsgPdpu/7+JM3f9y3IpEUpqAwOZudbarbCaUgpt3vMsgGpDqjNWgz0hkCS6wiTs4doeTHCOsa68y48tSgYKu/y2Z3l/lyk47tIhB4wjvQj3pItHVOf551lYRKKWGQDRmlGdZmyExwdf06f/nlP+dDT3+EuBTf56P68EAIgef7NJeWeOoXfoGV9z/Bla9+hbU/+WP6r72E7bYR2qKEQosUISAWliAOqJYTPOljrAZpKYwBlKsMGA8rzbgXyowrkxNNt/vt3Gx8J/ETFuGCyxAyQkg1dt3xQQQICdLzkJ6PHDfXSCnw6lUu/PIvUVs+8p6ZnNRqVcJagv/Ecby5Gr3Yx3RHYF3AsS406XBIqAXsaUTDYKVElCP8hQQzF9KPUqxvqVar1Os1WnN1vA9FiLkqw0BCZjDjZIKiKBCjDHo+sgMYgQhCgrKPv1RBz/r01AARSMrlEnNJwGfP1fnm5pBXNkYM8j79XCFGEk8J4hikJ4kDiedZtBDsDiV5VqCk5kzF8FRTcMTP8aRkuZ7wMxeafH2ty+u3uuT5kE6egVchiH28QOBJjyQUKKUppEcr85FaE0rDuarlA7WCuSAn9APi5hH0B34ek/wFev117DAFC4MKhBIiA6F2xMq5MQUQVxDCks0mFEsfozv7EYJkliSJKc8dR3zwlyhKXyVdewn6IyeBL7u1hMiCn0MQg8CilECEMwg02UyJfOmjtJtPEcSzjnDeR0w+A8ZYpFKcOXuOr/zFX+JFMSfPnWd2do43L13hP3/5j3n+2edA+hgkVvm8cf06b169Si4EKysnkDIljkp4XsDazXXCIODI8RUKq3np5Vf49DPPIKQiKZfZ3NrmxvUbdNttXn35ZfKsIE1TqpUK0quwsLTAsSPH2N/dY25uhkq1Ql4YBsMhe3qfLMup1mo0ZmYJgxCrDUoqNm7dYnd7m6WlZZaXl5mdm+Hy5ctcuXaFlWMrzM3N0e60OXJkGWsE6Shl7eYaJ08cp15rYg0cP3mKze0ttnd3mF9cQBvDiy+/xHPPfgqD4djKMlrD66+/iSc9rl29xt7+Hp7n+iGWFpfJRhmLC4sIJfF9RaNexVc+SwuGYZYyHA2w1uJJhUAhMIShu4612l26nR6nT55gYXaWkyePj32F3hvXqymm+EmAEBIp3Y8zALm3xzsS5EiU1Y4IBUGA8u6dasiJ/EZAUeQHlvkPKh4KMiWkpNKsUY5LRL5PmvsIKQg956aHAE9ILJZCa3Kl8bRr2k3zjJv765xdOEW/6LPW2WCUpwTSYyauMxPXKJfKVOIyuS7I8txZSeqCbupyqLCW7f4eC9VZ6qUa+4M2FtzkG42xhkB5gDPAkMKVWUtBhEAxHMv+trt7fPNvvsH69VucPH9iOGN1AAAgAElEQVRq+kXzY8SkUTKp1Tj2+PtYOH2Gzs/8LOuvvcKtb36D/ddfI715k2x7Ez/NOFWp01xcYr7Vwdvbx1oJ0se1YTsSZeTYAtQaDOMytpUHlSqEa94UeFiRu+uK8MY/AiF9pPJA+kghQYAcmzIIqZDKw5ub4fSv/grHP/6J99T5cuLESV556TW6+x2yQBO8/yih9JGZxQwyik6GHmakUUz44Sa6WUGdXqB+dJ5kYYZ+d5/hxi2CKKLZqOGdPs3GrS263QFFIgg/cooAhR0U2EFB1nELF/6pGkG5Ast14tPLzB1bJmxW2NlYI93LiUslZpt1apWEcuTxeFOwHMW8FRuutlK6ucYKDX6IjCOEdE6PUo/40HLCyXrMk/MBpdE++bBLGNUolys0alWqe20+OOdzLKnz1oZgrZ0xMAZrc5QfI8MQqxSWgtCO+PiJEucaCY/PBATDXfJRThzXqFarzMzMMhr0Sc98Arn4CHbrLeT+TcygS5blyNQSCRCJAOGTyYho5lFKKx+A2QtsdzJ0nlGuVGg2Zmg2ZxkNh+hznyJaOoveeA2zu4rudximOTY1hABVd56nMiSYOUd85EnszAW67RGmyChXK1Qrlft9eh1ASsXy8lGOnzzJb//7/0ChCzxjQChGWcaX/uBLCAS5LlCedIoGKbh2/QZXr62iLAgMfhgy6A+oVKqcPn2avCjY3tpCSI+/+cY3kJ7CWkscJxw5uoLn+xw9ehRjLHt7O8zNzbK3t0en1aFWryOVx2A4IooSfE9zfOUEUkp293Yx1rJ2c42t9U2iMASjGWUp6xsb6MKZpCglKZdKvPrKK2jtwuHTLMMaQRAE+L7HzdVbjEZDhHV9UoXRzM3PcOHiRTY3NkiSCOV73Lx1i939PQIvoNFosriwQOR5lJ94nCiK2Nre5vjxE/S6fYyxDAcDkCCFQknJaOgWQZr1GfIsxfdChBRsb++wvbPGxtYueV7Q6/VYu36dj3zog0RRzHf2u0wxxRQ/Skyc95xh2r3D9VkpfE9hpFtoCcIAz7t3NYKQrjccLHlxf02L3g0eCjIFMHtkkfn6DEfrC0ixjeB27ogQAq21u01IhAbtQnzIipz2sMf+sEOoPKSFo9VFZstNJJLYDwnDCDvuwwIYFSmtQYe11rojU4CvPK7vrXFh/jQtWs61TQi0zsm1RhAghERJ5fpfTI7QIEOJtZDnBVmR02rts726zsnzp+7TkXx4MSk7+4GP71eJK2VmVlZ45OOfoLe3T3tri71btzh24wY7t9bJ+n2CN95AtXpYox0hQiGkxVgfKT1nLIHBWt8ZUYhxeV0YEN5YRiiACGHHhEl6IIyrTEnhXIqEcARqTKIoxcSPnufM3/slTnz8EwRRdJ+P3r1heXmJM2fO8PI3XqBerjHodRllI4TvIedDdNMjG0m05xEslVCVhOaFY9Sas24O1m2hfJ96o8Hi3DwLM7NceeMKWbuHqLrxBsUIkShkLSRvCkZDkGWfYL5KabbB4uNnKFfr5HmOVB5hGLIwv8Bsc4bjx49xeW2T/f4Ik3Y5Xso50ywTJQlGBYwKixWKMAioxIojs1WOzjdYmJ0hUpYb11MGJqdWrzHTbHDqxHGub+1hu0PkqMuZSsHFuQqlah0tPVLjpKRR6FMvBaws1DmyMMviTANhC25eH6DQVGs16vUajz3+ONvrNzFK0feq2IUnCJafQJgU8j6jbIgIA6qNOqq+iLd8huTYBepzRyiylP6V1zBSUq/VaNRqPHL+HNsbqxgpGHp17PKH8I8+BSZFZB2KdEgv8ijXZ5GVGbzlR0hWzlGbWyJLM7r5a+iRoFFvUK0+GGRKCIGSilIp4vOf+QzXb9xgc2sTk2kKrUEIzKEcFW2KsRxXYK2gKDQ612idY4wmSWIKk/Hiiy+wtLREUi7zzW9/m9WNjfHEwK2yXl+9gRSws7fjJCx5wdbmJsNRivJ9eqMhcSnG8z0aNUG/32ev1cJMQkeFRSrJzNwMJneTjDApMRqNsOPcKiEk4zkRSEVcKSPzDKxAIl1vcF4QBBqrc7LRCKRgqAtWb1ynWqvi+Q1efuVVRqMReWHx/ZxBmrpjVGharX0KrRnlOVs7u+SFpsg1SRQRhyH+4gKlRoksa9EfDBkNRuR5TlHkrsldCIIwJNeaIAppBD4lX/HYo48Rx1PlxRRT3A+IcQsM46iZe4Wbg/hIZZHCGdv4/r278SmlDprkjH7wXRgfGjIVlCKqlQoz5Qb7gw6e9FFSur4kDEKCscbJ74Bhno5zUi2FzljbW+f07HHOLZwh9HzKcUJhDMIKTKHpZ0OEkuwP9tnu7tFL+4QqYKk6S+JHaAtbvR1utNZYTGbZHewz0u45JoYXSimkcCagUig8YdAY4iBACkuhXUOftNO23PuFw7lmSghUKSaII5JGk9kTxzmeZQw6HTauXWf11dfoCZCdHqbbR2iL1ZnTGSMwFpw1oCNp4y6+sbTPPY2xAiGM28JKhFBjK/Rx5UoqhFBO1uf7UKsQPXKG5U8/z/FPPk19cQE/DL9npseDhjAM+fBHn6Lf6bB6aRU/DAlLMUbBsN+jSFNMKcb3fZJSiXK1TDro0dIaKWE0HNCYafDoo+eplJ0D5sef/hjDfp+djW2iOCaqlMl0yrDXJ88yauWEMC6RlBOSckK33SIdDbDGUmQZyysrPPboBeI44tSJFa7e3GR/WLAclhgNBwyHfcgGCDskRiCFJJY+CTFLtSUWmhWk0bQGfbR1BginT52kWqlw4fwjXF7bojPSxEmZ4bDPaDjEjpwsOJbO0TDxA8qixFI9YbaWYAoXIm6BSrXK6ZMnSJKEs+cvcP3KZa6+/gph7MwSinTEcDggNwHGTxh5IULNEIs6c9UllJ/Q2dth1G+RG019dp5Tp04TxzHnzl/g5rWrrF7ShFEZrTOKzNnoZkphwgqpF4DXJJZ1ZqoL4Me0d7cZ9rsUWtOYXeTkyZME/oPzteNk3YKV5WV+6ee/yKVLlxgOhuRFwX6njZCKXr9P4EuyPEd5vou/UP6BK2CeZ/hSkecpKvAwWMbNjDSqVc6cPAVYhJQUReECLoucMHSuHRNLcKRTRygpsRiKQhOogDiIkVJQFDkIQZHn7n1MUwQwHAwJooid3d2xmZKmlCQYY6jV61hp8QNFlmX4yne1bs8jHY0whUabHIH7HvM8Dz/wXaSA0qwsHyHwfSZZfr7nEUcRekzicl1gEWhtsEJQ5AWh9DDa4Hs+w/6AOCrhLC4tYRTgKacMybMM5Y0zF6MYozVHlxY4f/7Ce+paNcUUPymYGLO5eYjhXnV+QgiCwCMIHHlSUhHF8fdFpjzPGUBN9mvq5veAoDLfoFyrEnkhgfKRwnPaUFFgjAvktOO+FwAlcjyhkF5IVmT0swHrnS0uLj8CWKyQSCFo9VoMixGdUY/WqIPWBSU/5kTjKNUoIfACfM8nzTO01tzqbRJ5MZUoIe1naKuRQjpXQe3S5rUd98tgCZWHpyxSCtIspxTE+OGD77n/MOCwzfpEBhiEIXG5TG1unhOPPkrnmU+x89K32X3pZXpbW9BuY4Yj9HCEyUbYNENnGcIYpLUoK7BFAUZjjAbtmkCFEEjLgZOkFRbr+aikBLUK4fIRahfPs/SBDzB37jyVmRk83z+wl30vTk7qjQbPf/bTvDj7ApcvXQXpXAkr9brLEgM838cPAvwoRHoKg2tUXT66xOmTJ6hXq2PyCctHlvnsz36Ov/3rv2X95joqDEmUoDZjMIV2GSZB4MYLQ6SSaK1RSnL2/COcPn2CcpIAkJRKfOLDTyCV4NUrq5STkChewGiXgZVlBQiIo4ByKcIYQ2t/D08p8qKgnERcOHOKY0eWUUpRq1T49Mc/hO/7vHl9lXqt7LJ+dEGWFa5yLqEUR5RLMUWR09rfxVOSvNBUqwmPnT3D4vw8QghKpYRPPfdppJSsrV4HC3FSwhQFWTrA5G7xJooiwlIZbMGgv4uUHhaYXTrCmfPnmZ1xYeFxXOKnPvk0ylPcunEDgauGmKIgHw0whRsvDCPCKMHaglG/DUJihWB2+Qhnzp1nptHkQZJveWMtv5SCxx+9wLlHzgCuomOsxYpxH8CBUYzrJZgIUKRw2wljKXR+8DmziLEpljjo/XFZcYcnBLezcwCMOHzrJF9H3vEQe2BaY7UZm9Q4OfAoTZ2MWGuU52Gt6xe2wrqsu7FLF8Y4+al2eYdG2IOoh8m1bLzlgT2yNY4sMZbxYF0/hBmv/DhCpRmmIxTCkUYxkSwLDBYpnEOYHDuMWmvwlIcZk1JrDNVKMj5Hpphiih82bhs73B3GuEUcd63ini7VE7JTSiLK5RLGWDzlUYq/P1XMpNfKGuj3+6Rpiud5D+xc5uEgUwJKlTL15RmalTrBjk8+zvoRSDyh3MXeui+S2IvQRiNFTqoLpFEICd2sz6BIaSY1OsMeW51dWoM2g3yARDBfadJMGigUgReipEB5HkXhsqw8z63wrXe3Od1coRIk7I86KNex51aPrTkIPJNCIJD40lWrSknETKXhVg6neKBwpwW7H/j4QY2kVmX+5En057+AznOKLCMbjcjTlGI0Ih0MSIdDijRF5zlWa3SRYwuXKzXJoJLWugmNMUilUIFPWKkRNxokzSalep24XMELfOfG8x6rRN0JMXZnrDfqfOxTH+fM+bPcvLnGzo7rryjyHIMA5aRanu8RhgHNRp2lpQXmZppuRf3weFKyuLzE85/9NBvrG9y8ucbeXmvcU5JjpXDOmlLiBwFxHDIz0+To8iLNeu07LuQzjTrPfewplhbneev6Kv1R6jKqLKTpCKXkgYV/EHh4niJQkoWZWY6vHGGmXnub1HhxfobPP/NTrLy1wKUbq4yyAildr02W5XieIFCKwPcJIx/fVwRKsTw3w4mVIzRq1bcR/EZzhmc/8zlef+0Vbt64znA4QCApVaowNi+QSjl7Wj9CSI+wVGJhYYHlpSXiUvy282h2bp5PPfvTvPn6q6yu3iAdDRGhIEqScdir65HxlEu2F1ISxjHzCwssLS2SJCUeJCJ1QHysqwqHYUAUheMFCNf8fMBjrMZagZBynPE2zrLBkSRnUS9uG8SMiQOTHoSxRHgyoJn8YZ0U5vD+TPZpUqUeF66RYtJBcJvoHJ7vTCYzE+J2+Pfh13r49Rtjx5mawrmRji2RpVJjC3m3OCEYk6ZJari4TQIPyN1YEmSsHj/npE9isj3jDJtx1tfBcXa9wmIicb7jWEwxxRTfH+6s5hy+Rtxt2zRNnaRunBF153Xje30ufd/nM5/5aTrtlstyNYZGs/kdmWHvBklScm671tJqtRkMBiTjxcwHEQ8FmRK4ye2xi6d49W9ephSWaA96qFDhGYU1Tl4hlRwHowoCGRysrGljyIuckRlxaesajx09z2Z7kxv7G0QqYLkyx0J1jsALEFI4GYOAQhs6gy65KWj12+z0dxmMRvhKsdpa5/TsCqlJyYoMhESgx5PIsbvbeCVQKbefS7UF5uszqOCheNve07izauV5HhzqA5iUra0xbkLztjL2JHTwjguXuP2HM7oRt40nxr/vfP73MiavwQ98jhxdZnFpgaIoGAyGpGnmcjBwoYC+7xFFEdFY0iil/I5jMPk8xXHEyVMnOH7iGKPRiOFw6AiaMUghkUoSBAFxFBEGd6/uTSaqSanEkxfPcub4UXZbHfa7PfqDEb1+H6M1gacoRSGVcolauUy1UqaclAjHeV9vm0AjqJYTPvy+i5w/dZydVod2r0+vP6Q/GGCNJvQUpTimWk6oVcpUKgmVJMEfV1ju3MdyucIHPvhhzl+4SGu/xd5+i16ngy5ypHCLPWEYUkoqVKpVavUapVLpbefv4ddbrlR4/wc/xCPnL9Bq7dNqtel2uugiR0mBVIowCCmXKySVCtXxeHcjDA8SXMX3dtibmDhJjT+XTl7Lwf2TctHEYeo2Kb49aXD9jHecg9K5xsrbFMhtc/u/42vDuEp0qNdq/MwHm7793LFj0nNo/wUIK75jW/enIzFKHd5fdfDZmTyJku512XEF6vCrmfDDg7HHDmDjaPrDe3qwDxZ7+7gcMMFJJqALZZ1Uw6aYYorbuHMh5J3uu9vj7ryevxPW1zcYDkdo40xp5CGZ3fd6rDGGIi+4eP4iw2EPIdz3aKPZJAzvPRs1CqODyvtwMGR7a4e5ubl7GuPHiYdnVi4Ei2eOUquUqScVdnv7+NpH4CpAWlgnc5BOEhR6IRQQepbcaLQxZHnBfrfFje2bLNbm8JVPs9QALP7YUc1XHkIptNG0Bh06ox7b3R36owHVOGF5fgGwrLY32Bm0qZXqbLa3XDaR9Mbf0RY9ntghcNkeYZml2jzN+gy1ZuP+Hssp7gl3u4gcrPhI+QNnsj+oE9QfFiYTeZcNpFyvyQ8w1gRSSkqlEqVS6btsf/DXO46lpKReKVOvlF2PZVGQFYVb3JMCf1z9kXdOrO/2vgmBpxTNWpVmrYo5NB7WydH8uwQdvnPIpZscl8tVyuUqR46ujMMYncRLjie2h0nAO403uU1KSaVSpVKpcvSoW3005rZEzI1553h3P4YPAr5bFfed7rtddbk77Lji9PbH3mZEt0+ruy+YTMZ/t59t8bZBv3O82093l/25477v9t6/u/Hld6xkT/4/IZ2Tx34H2bz7s0wxxRRwcJ2d4M5q9uFq9MQ84m6V6rvBWsv6rXWyNMcYy8LCHNHYuOrdXIeklIRRSKlccSZYwuJ5PlFcvuc5ihCCuFSiOTPDfqtNmuVcuXKV8xfOvf0a8gDh4SFTQH1xjtmleZrX61zfXgPcCVDkBUJJtNH40huH6gpCBQrXICsQaO3kCDv9PeZrcyw0FrDFeGIiBMr3KCx0uy32Bi12ejv00xHVqMy5hZM04hqBH6CtobCa9c4O1SihFlfJtMaiyYocPZZNeFJhrCFUAUebSyw2F4jDiDAK7u+BnOKHhp90IvTDwo/iOP2wxvwOiafv37Xh9ns9390m2EoIpO+PTQA4kIndy77fuX8/6Kr/D3u8n0T8IOfWT8I14a5V4SmmmOKecbjqNLnWut7DQ1Xl8aLPnWTp8DaHx7lbJStNU15//Q1XFQeOLC/j+/49fXajKKJaqaKkwlhnaBNF916VcmOFLC0tsLuzh4gFb7zxFk8/80mq1eo9j/XjwEP1LViqJMwenSeJSpTCEgan3w6CgNAPKfklfOWjlDeWHDjJQuAFeFISBs6SepSlrO7eHBtUSDJdYCQMshHXtm7wxuZl1vbXSfwSjy2e5cLCGY40FgmDkNxoBvkIJR1JW2tvUS3VMLYgLVIMZmzB65qPA+WxVF9krjpDOSoRJCFeNE2Gn2KKBxWTL7Y7f37g8fjBx5piiimmmOK9icPqgDsxIUiT3++0yGXtbTXBQbuBtWxubnL58hVnrKMUFy5cuOcqkBw7koZRSOAHRGGIUvK7yhC/21gXLpwnz52xz/rmJteuXX9gXf0eGjIlxv0BcyeWqSYJoefjtOWuR0IIyHWGFa6Z2OKsp6VQhCpACYknFUpJcp2zN2iz0d7GUx65KVhrbfLi6qustdapRWWeOHKB8wtnWGosMFNt4vsBnWGfVr/DdmeXre4OwyylPerSGnaYq8wSeKGTHUoJWKSAuWSWhcostaQGCMqzVaJkmsExxRRTTDHFFFNM8ZOMwwtyh+Wz302aPCFL7zSOHBstHR73m998gb29FkhBrV7l/IVz97yfSilq1SqlUok4LhHFJQL/+6tMCSF43/seJ4wCLJY8y/n6178xztN78AjVQ0OmJpg5sUilktBIqhhbkGvXyD7Mhq75XDrraW0KoiBGKUmhCzzpEXoeoeckdlmWsbp3i06/Tz/ts7p7k1pY4v0rFzk1c4xyWKJeqaGkYlSkbHf22B+0WO9sstHZpj3sU41KVIMSm90dvMCnHCXkOqcwhnJQ5lhjheXGEpWk7MIWleLU+89O3fymmGKKKaaYYoopfsLxbjOWDhOsCVE67Ob53RQTOzs7fOUrXyPXLiro8ccfZWFh4Z5I0O2KmMJTHkEQ4CnP9U99H92QQgiWlha5ePE8WZoihODSpcu8/PIrD2Tu1EPVMwVQm2tSn21STSrYbePynew4m0MoPCSpKRBCOnZvnRFE6AXYwhJ4jM0ocvqjIRvtTc4snKAWVSgFMUkUM8xSlOczzFN22nsUaLa7u+z0dylyTS1OOFpfpBTEWGPYG+2z1tlkqTxPMupSDavMJE3qlRqB53JfEFBfanL2qcfu9yGcYooppphiiimmmOLHhHfqeXonU4k7zV/uvH1yn9aar3z1z7h85SrGGDxP8fTTnyII3l1v/mT8iZuf1i7Q+yBi4lDMw71WqIIg5Pnnn+Oll16hnJRJ05SvfuXPOHbsGPPzD5az30NHpkq1CrNHF0leiomDiF46RCnvIB9FW+0S6K0+ONE86Tm/eyzonEJpZyKRZ2x2d5irzTFfnaXQOdaCtoZeNqA77LPV2aGX9bHGMJc0qUZVSn6EkBKDYZSOkEKx39mnEVQ42jhCtVQl8gLXY6VzBBYZKN73zAeozdTu9yGcYooppphiiimmmOLHgMNuqYerMpO+J4wLGJ9UpNQht9fvVcG5fPkyf/if/ogszQDLhccu8vjjd1+0v9tYk/0pCk2a5mitXdwLjLPqXI+WUupdWazfiQsXznP+/FmuXrlOuVJhbW2NP/qjP+bnfu5nqVQqD0wP8UNFppzTlsfSIys0/7zOXLlJZ7hKmqUIJFaAMa5PSuHKlbHyUEJR6BwjXSXLUwofj0IXpHnK5a1rRF5IFAVs91p0B126eZ+9/j6+VCxW5phNGkipKIzGWih0Ti/tM8pHVOOEY41lakmNchyPU58NhTHuA6Ik7//Uk3zoMx8fW7c/GCfPFFNMMcUUU0wxxRQ/OryTmcSBm+pdfCK+V0AvQKvV4t/92/+X1Zu3QLgMxi9+8efeRlIOG1tMfgTCqbakxFow2pBlOcNR3xE8AyDwfdBakOeuSnXYjOLdzGOFEMRxzM///M/xL//l/0ZRuCD7F771bZrNBs8//yxRFD0Qc+KHikwBIASzJ5ep1WrM12a51doi1xolFVmWEvohcRhSFAUGi5SKPM8otHP+84SHp7RbAUAwTFM6/Q43dm/y2PHz9PM+q+11AqU42TzKbLkBVjDMU7CWNE/RuqCwBVLASnOZWlwhCiKkEPgqICsyx/KLjCQpceHDj/K5X/k5SuXkgThppphiiimmmGKKKab40eJuWVJwuyp1Z3/UYRwmLndKA9M05Q/+4D/zX//rX2GMk+Y9/9wzPPnk+9+2/cT9b/KcReH+9jyFLgzGOAVXkWsEiqJw1Skl1UFIt8zlOHfvnW3cv9vrP3fuLD/zhc/xe7/3JZrNGYZ5zh/+py/jKY9nn3uaILj/DtcPH5kCavNN6jN16ltV6kmFvX4HJSTSD4mCCBAoqSh0SpFrCl3g+x7SCLKsIPZjCuMkfYXRZHnBdm+P7e4+taTKUVPQCGuUowSlFO1+l0E2orAFwlqa5RqBCoiCkGatji4MeZEjpIc2hjRLybUmLsX81Gc/wRf+0RepNev3/WSZYooppphiiimmmOLHjzszpCaE6nBA72FjiTsJ1GT7LMv48pf/C7/7u7/PaDRCG83Fi+f5hS/+PJ70yDMXz4MAa8ayQiEwRqO1Ic9yPM9HKYnWBXlRYM04BtE6olRojZwYYIz/WVzIvZAu3P3O1/ROr1kpxee/8HmuXb/BC996iWq1Sp5n/Mff/xKFLnjuuWeI4/i+zpHVr//6r//6fXv2+wTPU9x68zqt9T2U8mn3O2RFhhASpTwMjm0LKbDG4nseQkoXzDvurfKER2FyfOUxKnK00eQm59TiKebm5giUzyhL2Wrv0M8GgKGZ1FmqLxD6ISAIw8BVxPIcqRRKSDKdU1hNUi3x/Bc/wxd+5YtU6tUpkZpiiimmmGKKKaZ4iPBOPU+HCdOBax+A5YBcHb4PQGtNOkr50z/5Cr/1W7/DfqtNoQuWlhb5tV/75xxfWUFrQ1EU6KIALMZOCJsFKw6C443VTkGVpfR7vfH9oLVBG33Q53UgD8S6dhoLRk8qZt/9NU5epxCCIAg4ffoUr776KltbWyilGKUply9fQUnB8ePH8Dzvvs2VHzoyNXlj9jd3WX/tBgbQpqA76jnWrCTWWApTAIJSWCLwfLQtDgwpzJg4uZPDorFkRTE2ixDM12bZH7XZ2F3HV4qVmSOszBwhCRNGeYouCveGW1DChZwZLLkuUJ7i5IWT/Hf/7L/nEz/zHFHp/rLtKaaYYooppphiiil+/JiQkQk5mdw2wdtyqMa3GWuxrnEJKSVaawDSNONrX/0a/+a3foe9/RZFnlOplPmn//Sf8NijFzDazXHzPENr7f7OMvLcSfeKIndEzQqMcc8xcekTuNuM1u65ratFuX0b7ytjsjUmbEXuzCqMncgI7YF5xYSc2TGZA0iShHPnzvLyyy+ztbWDUoo8z7l85SpZlnHixPH7Jvl7KGV+CMHCqaN4oU+UhSw2Fim0Zm1vEwsM8hHGGMphCSEFpjAI1LjZT6GEQlqF1JK0SIn8AG01RVGw3tpgttJASstK8wiNpAE4Mq91QegHyECQFbkr046JmBCShaMLPP/Fn+ZDz3+carM+3tUpkZpiiimmmGKKKaZ42HBnv9OdMr47A3xdH5X72y3+m4Meqa985av85m/+Nnt7exRFQVyK+NVf/QdcOH+OXrc/GcFJ+3BGEwdVJSlQnoeUCoFESDlWaimkuC3tAwV6XBGTAiW9g5Bgt78Tgghm7PznJH/alRWMPSQvdGTKmNuVt0q5yj/5H/8x/+f/8a+4du0GcanEcDjiT/6/r7K4uMDTT38Kpe7iyPEjxsNJpoDG0ixxPaHTH1CKIo7PryCtYL29Q5oN8b0Az/PI8k47CwUAACAASURBVGxcsVIY4xi3lMqdAAgiPwIBoedTCmKONpeox2U84eF7PrkuyIoc4cSkaGMwViOEpMhzwDKz0OSppz/Cxz7/NEdOHUMesrWcYooppphiiimmmOLhxISITDAhUYdd/iZzxsNEa/I4rTXdbo8XXniBdqtFnmVEUcgv//1f4pHTZ+h1ezC2VpdCHowjhTggUZ4X4PkeSirAbTMhLVJIrDAoCzKQeEYdVNKk9PA85bYVrjolhJP7TfqmrMXNr3EkyhhNXuSYieRwrAgz4/skgl/8xS/yO//233P16g1q1Qpnzz3C+fPn39H58EeNh5ZMxdUyMyvzbKxuIZAEfsDK4grzzTlWd27RH43QtqDQmsD3xz1VLkTMWkNJub6nUhDRrDSoxmV3slhXYsU62V6qc9IsxRoNCPwxs/c8RW2uxpMf+yCf+DvPcfTkcTzfvR1TIjXFFFNMMcUUU0zxcOO7BfLeWbW6E5P8pzxz88/PfObTxHHE17/+DT7z05/mzJnTzs1aCLzx3FRKR3z+f/bePE6q6lrYfs5Uc3VVT/RMNyCIEkRREAeCJqhxiHG4ToiiiTdfokk08XtfjTGKSTTXaO5N7k00ucZoIhqniAQHVFAUVBRFVOYZmm6anrtrrjPs949TXXQzqYDQwH78FdYZ6px1zl699157rb22pqlomoaqqui6juHxuNu9ja1cJkHLclwPku2401Yc0escN6GbbuSMqdw6vqqi5LbV/JwsIVyvmGXZ6LqGZdkYho5pWrmMgSamEDgCAoEgF190Af+a+SIKCmd/40wKC6P7vgA+J4r4rBW9DlGEECyd/wEvPDidbCaDI3JxnMIha2axbJtkOkk6k8ZybFdhhIWm6hQEQliWg6KA3+vHZ3jdgnYsslbWzXpiO1iORSKdxLYddE3H6zFQVYXq2hqOHX8cYyeeSvnAKnRdGlESiUQikUgkkr2nZ56V4whM0ySTyRKLddPV1UUsFicYDLhGUs7jZOg6hsdA14xtxpSuI4STM6rcaS6wLR07uP3WnoV6e4w7x3GNIgBFdT1emqbuEJ7Y8/veMgNYlpuzQM3NAxNC5NKwO7m5W7msgmaWRDKJEILq6gp8Pq/0TB0I6kYOo+qISjau2ISZsUibGbJm1rXOFZWQP0jYH8QRwg3Ls00s20JRNWzFJGtmcZ2W7r+mbZHOZtE1HRTImO5kPb/Xi9frpaq2kuO+egLjzhhPSWVZzu2Zy8AikUgkEolEIpHsA1yjR6CqHjweA6/XQygUwjQtlNwiurquu8aTvs0bBTuuB7X9ulC9v7vGl/vdcRx0fdfn785p0HPMMIw+20IIcrv6sM0XpOTXsDpQHL6eKdxMIfUr1/Hc7x6nfWs7lmUTTyUwPAa2beUXHTNti6xpgeOQtd1MfEoux7+uqPg8PgSQsUx3gV/Hwnbc7CnhcJjKmnLGn3s6o045gcLSItReyiqRSCQSiUQikexrtu/iu94qB1ByOQDUPp6m3nzRPurOzInDpZ972BpTkHOD2jZL31nErEdm0Ly1zZ305thu3Kihk86kEUKQSmfcyXIKmJaFnosrNQwPKq6CKqqGLWyyVhZfwMfI40cy5mvjGPKVI4kUF+5SYSUSiUQikUgkkj2hpyu/ffr03vOqtp9jtTtvk+SLcVgbU0A+08mqDz7htcdfYPOGRtKpNEJRsCw3g4im6zi2Tda20DU3ZtQRrmvToxtoio5QBVk7S1FJIceeMppRJ4+m9sgheP0+QCqpRCKRSCQSiWTf05MCvSdMb1fGlOTL4bA3pmDbomhdre18PP8DFr3+Hps3NpDJuCnNLcfBoxuYlollu1lGVE3Da3hRNCgoLKCyrpJjx59A7fAhFJWVoMn05hKJRCKRSCSSLxlpMLkcqPcgjale9BhVsY4uNixbxeZ1m2hYtYGmhq0k40m8fh/BghC6R6dmSB3ldZWU11ZRXFZKIBzE65NeKIlEIpFIJBKJZH/jZgIknyV7fyGNKYlEIpFIJBKJRCLZAw5MQnaJRCKRSCQSiUQiOciRxpREIpFIJBKJRCKR7AHSmJJIJBKJRCKRSCSSPWC/GFOPPvoop5566v641QFh3rx5HHnkkZ953tSpU5k8efIuj48YMYK5c+fuQ8kOXw51nZN8+RysOnTNNddw++23H2gxDnoO1vL/vMh268tF6o+L1J/9w6Gub/2dg8ozpSgKa9as+dznP/roo2iaRigUyn9+8IMf7HO5xo8fz8qVK/f6OkuXLuW0007be4Ek+4y91blBgwZx7bXXsmrVqi9RSkl/Zm91aPDgwTz44INfooSSLxPZbkn2Bqk/kv2J7PPsGQeVMbUnnHTSScTj8fznD3/4wxe+hm3bX4JkkkOVHp3r6upi9uzZ+P1+jj/+eJYsWbLfZOhJDyo5OOldb/3zn//k//7f/8tHH310oMWS7CdkuyXZG6T+SPYnss+zj42p+vp6LrroIkpLSykuLt7paMiGDRtQFKXPg5922mn85S9/AWDNmjVMmDCBSCRCSUkJl112GQBf/epXARg1ahShUIinnnpqj+XcmTu0tzV+zTXX8P3vf59zzjmHYDDIG2+8QV1dHffffz/HHHMMkUiEyy67jHQ6DcDcuXOprq7OX+vee++lqqqKcDjMkUceyZw5c/LHstksV199NeFwmBEjRvDBBx/kj9XV1TF79mzAdY1feumluzx30aJFHHfccYTDYS655BIuu+yywzK0pz/rnKZpDBkyhAceeIAJEyYwderU/LEFCxZw8sknE41GGTVqVJ8wh/b2dq699loqKyspLCzkggsuyB976KGHOOKIIygqKuL888+nsbExf0xRFP74xz8ydOhQhg4d+oVkPZzpzzoEcNxxx3HUUUexfPny/L5LLrmE8vJyIpEIX/3qV1m6dGmf37S2tnLGGWcQDoeZMGECGzduBOCGG27g5ptv7nPu+eefz3/91399YbkOFfp7+fcg263+idQfF6k/+4f+rG+Hc59nnxlTtm1z3nnnUVtby4YNG2hoaODyyy//wtf5+c9/zplnnklHRwebN2/mhz/8IQBvvfUWAB9//DHxeDxf+NFolPnz5++rx8jzxBNP8LOf/YxYLJavgJ5++mlmzZrF+vXr+eSTT3j00Ud3+N3KlSv5wx/+wMKFC4nFYrzyyivU1dXlj//rX//i8ssvp7Ozk/PPP3+37vddnZvNZrnwwgu55ppraG9v54orrmD69On79PkPBg4mnbvooouYN28eAA0NDZx77rncfvvttLe3c//993PxxRfT0tICwFVXXUUymWTp0qU0Nzfz4x//GIDXX3+dn/70pzz99NNs2bKF2traHZ73+eef57333mPZsmVf+D0cjhwMOrRw4UJWrVrFCSeckN939tlns3r1apqbmxk9ejRXXnlln988/vjj/PznP6e1tZVjjz02f3zKlCn84x//wHEcwDW6Zs+ezaRJk77wMx8KHAzl/0WQ7db+ReqPi9Sf/cPBpG+HW59nny0R/P7779PY2Mh9992XX3l4TybDGYbBxo0baWxspLq6+jOv0dnZudvjCxYsIBqN5rdnzZr1ueT41re+xSmnnAKAz+cD4Ec/+hGVlZUAfPOb32Tx4sU7/E7TNDKZDMuWLaO0tLRPhQLuOznnnHMAV4F+97vf7VKGXZ27YMECLMviRz/6EYqicNFFFzF27NjP9VyHEv1V53ZGZWUl7e3tAEybNo1zzjknX7ZnnHEGJ5xwAi+99BJnnnkmL7/8Mm1tbRQWFgIwYcIEwO0gf/vb32b06NEA/PrXv6awsJANGzbk9eynP/0pRUVFX1i+w5X+qkM99ZZt28TjcX7wgx/0GXn79re/nf8+depUCgsL6erqIhKJAHDuuefmRxnvvvtuIpEI9fX1jB07lkgkwpw5czjjjDN48sknOe200ygrK/vCz3wo0N/LvwfZbvVPpP64SP3ZP/RXfdsZh1ufZ595purr66mtrc0X8J7ym9/8BiEEY8eOZcSIEfz1r3/dq+uNGzeOzs7O/GfcuHGf63c1NTU77CsvL89/DwQCxOPxHc454ogj+N3vfsfUqVMZMGAAl19+eR+35PbXSKfTu4z13NW5jY2NVFVVoSjKbuU91OmvOrczGhoa8n/wGzdu5JlnniEajeY/8+fPZ8uWLdTX11NUVJSvVHrT2NhIbW1tfjsUClFcXExDQ0N+3+GoB3tDf9WhnnorFovR1NTE0qVLue222wB3dPLWW29lyJAhFBQU5BuV1tbW/O9760EoFKKoqChfD02ZMoVp06YBbiN31VVX7ZWsBzP9vfxlu9W/kfrjIvVn/9Bf9W1nHG59nn1mTNXU1LBp06bPnAQWDAYBSCaT+X1NTU357+Xl5Tz00EM0Njby5z//meuvv/4LZRb5PASDwV3ev4fef7BflEmTJjF//nw2btyIoijccsste3ytnVFRUUFDQwNCiPy++vr6fXqPg4GDSeemT5/O+PHj83JfddVVfRq7RCLBrbfeSk1NDe3t7TsdCaqsrMzPfQFIJBK0tbVRVVWV37c3ens4cjDoUFlZGRdffDEzZ84E3FCcGTNmMHv2bLq6utiwYQPALuuDeDxOe3t7fnR58uTJzJgxg48//pjly5f3iU8/3DgYyr+3DLLd6l9I/dmG1J8vn4NJ3w63Ps8+M6bGjh1LRUUFt956K4lEgnQ6zdtvv73DeaWlpVRVVTFt2jRs2+avf/0ra9euzR9/5pln2Lx5MwCFhYUoioKqumKWlZWxbt26vZZ11KhRLF26lMWLF5NOp/tMkttbVq5cyeuvv04mk8Hn8+H3+/Py7ytOOukkNE3jD3/4A5ZlMWPGDN5///19eo+Dgf6uc7Zts379en74wx8yd+5c7rzzTsDtzM6cOZNXXnkF27ZJp9PMnTuXzZs3U1FRwdlnn831119PR0cHpmnm45ivuOIKHnnkERYvXkwmk+G2227jxBNP3CGkQvL56e86BNDW1sb06dMZMWIEALFYDK/XS3FxMclkMu+x6s1LL73E/PnzyWaz/PznP2fcuHH5Ebzq6mrGjBnDVVddxcUXX4zf799j2Q52Doby70G2W/0PqT8uUn/2D/1d3w7nPs8+03ZN05g5cyZr1qxh4MCBVFdX7zITyEMPPcR9991HcXExS5cu5eSTT84fW7hwISeeeCKhUIjzzz+f3//+9wwePBhw5wZMmTKFaDTK008/Dbhuv55Jbp+XYcOGcccddzBx4kSGDh26Txc6y2Qy3HrrrZSUlFBeXk5zczO//vWv99n1ATweD8899xwPP/ww0WiUadOmcd555+H1evfpffo7/VXn3n33XUKhEAUFBZx22ml0d3ezcOFCRo4cCbijNDNmzOCee+6htLSUmpoa7rvvvnxSgMceewzDMBg+fDgDBgzIx4xPnDiRX/7yl1x88cVUVFSwdu1annzyyb1/kYcx/V2HQqEQRx11FKWlpfzP//wPAFdffTW1tbVUVVVx9NFH7zSEZ9KkSdx1110UFRXx4Ycf5sP6epgyZQqffvrpYR3iB/23/HeGbLf6H1J/XKT+7B/6q77JPg8oorfPVHLQcuKJJ/K9732Pa6+99kCLIpFI+jlvvfUWkydPzofkSCQHAtluSfYGqT+S/sIhv2jvocqbb75JU1MTlmXxt7/9jU8++YRvfOMbB1osiUTSzzFNk9///vdcd9110pCS7FdkuyXZG6T+SPor+yw1umT/snLlSi699FISiQSDBw/m2WefpaKi4kCLJZFI+jHLly/nhBNOYNSoUTzyyCMHWhzJYYZstyR7g9QfSX9FhvlJJBKJRCKRSCQSyR4gw/wkEolEIpFIJBKJZA+QxpREIpEcBGzatIlQKIRt27s979FHH91tpq6zzz6bv/3tb/taPIlEIpFIDksOKWOqrq6O2bNnf+7z586di6qq+RTE1dXVXHrppSxcuPBLlFLyZfFFyx+gu7ubm266iYEDBxIKhRgyZAg33XQTra2tX5KUe8Y111zD7bfffqDFOCzY23okFArxzW9+c5/LNXDgQOLxOJqm7dV1Xn75ZaZMmbKPpJLsCXurY1VVVfk1XL5spk6dyuTJk/fLvSSfjdQdyd4g9efL4ZAypvaEyspK4vE4sViMBQsWMHz4cMaPH8+cOXP2mwyftZq15Mshm83y9a9/naVLlzJr1iy6u7t59913KS4uPuQWA5Q69uXSU4/0fGbOnPmFryHLSLI7euvY/Pnzefjhh3n++ecPtFiSgwCpO5K9QerP50D0QzZt2iQuvPBCUVJSIoqKisQNN9wghBBizZo14vTTTxdFRUWiuLhYTJo0SXR0dAghhJg8ebJQFEX4fD4RDAbFvffe+5n3eeONN0RVVdUO+2+44QZx/PHH57eXL18uJk6cKAoLC8WwYcPEU089lT+WTCbFT37yEzFw4EBRUFAgTjnlFJFMJoUQQsyYMUMcffTRIhKJiAkTJohly5blf1dbWyv+4z/+Q4wcOVJ4PB5hmuaevaxDkP1V/g899JAYMGCAiMViuzxn2bJlYsKECSISiYijjz5azJgxI39sypQp4vvf/774xje+IYLBoDj55JPFli1bxI033iii0ag48sgjxaJFi/Ln19bWinvuuUccddRRIhqNimuuuUakUikhhBCPPPKIOOWUU/rcGxCrV68Wf/7zn4Wu68IwDBEMBsV5550nhBCioaFBXHTRRaKkpETU1dWJ3//+9/nf3nnnneLiiy8WV155pQiHw+Khhx4S7733njj++ONFOBwWAwYMED/+8Y8/8x0dzBzoemRn+2tra8Vrr70mhNh5GU2YMEHcfvvt4uSTTxahUEicccYZoqWlRQghxPr16wWQryseeeQRMWjQIBEKhURdXZ2YNm1afv8pp5wibr75ZhGNRkVdXZ146aWX8jJMmDBBPPTQQ5/r3HXr1onx48eLUCgkvv71r4vrr79eXHnllZ+vAA4DDqSOXXLJJeLuu+/Ob++unXrhhRfEscceK8LhsKiurhZ33nnnbq/do6cvv/yyMAxD6LougsGgOOaYY8TTTz8tRo8e3ef83/72t+L888//fC9NIoSQutOD1J09Q+qPS3/Rn35nTFmWJY455hhx0003iXg8LlKplJg3b54QQojVq1eLV199VaTTadHc3CzGjx8vbrzxxvxve3dUehg5cqR4/PHHd3qvXXWC5syZIxRFEfF4XMTjcVFdXS3++te/CtM0xaJFi0RxcbFYunSpEEKI66+/XkyYMEFs3rxZWJYl3n77bZFOp8XKlStFIBAQr776qshms+Lee+8VQ4YMEZlMJi/rqFGjxKZNm/LGl2T/lv9ll10mrr766l3Kks1mxZAhQ8Tdd98tMpmMmDNnjgiFQmLFihVCCNeYKi4uFh988IFIpVLi9NNPF3V1deJvf/ubsCxL/OxnPxOnnXZaH/lGjBghNm3aJNra2sTJJ58sfvaznwkhdm9M9dyr51whhLBtW4wePVrcddddIpPJiLVr14pBgwaJWbNmCSHcjrqu62L69OnCtm2RTCbFuHHjxN///nchhBCxWEy8++67uymJg5v+UI98HmNq+zKaMGGCGDx4sFi5cmV++5ZbbhFC9DWm4vG4CIfDeV1sbGwUS5YsEUK4uqTruvjf//1fYVmWeOCBB0RFRYVwHEcIsaMxtbtzx40bJ26++WaRyWTEvHnzRDgclsZUjgOpY6tWrRKVlZVizpw5Qgjxme3UG2+8IT755BNh27b4+OOPxYABA8T06dN3eu3t5bvzzjv7lHk6nRaFhYV9BgePPfZY8eyzz36xF3gYI3VH6s7eIPWn/+lPvzOm3nnnHVFSUvK5PDXTp08Xxx57bH57Z0qyO3bVCVq+fLkAxObNm8WTTz4pTj311D7Hv/vd74qpU6cK27aFz+cTixcv3uEav/jFL8Qll1yS37ZtW1RWVoo33ngjL+vDDz/8uWU9XNif5T9x4sR8R3VnvPXWW6KsrEzYtp3fd/nll+dHVqZMmSKuu+66/LH//u//FsOHD89vf/LJJyISifSR78EHH8xvv/jii2Lw4MFCiC9uTC1YsEDU1NT0Of+ee+4R11xzjRDCrYTGjx/f5/j48ePFHXfckfd0HMrs73pEURQRiUTyn6eeeupzNRTbl9GECRPEL3/5y/z2H//4R3HWWWcJIXY0piKRiHj22Wd3GIx55JFHxJAhQ/LbiURCAGLLli35e/Q2pnZ17saNG4WmaSKRSOSPX3nlldKYynGgdCwcDgtAXHjhhfnBud21UzvjxhtvFDfddFP+2l+kQyOEEN/73vfEbbfdJoQQYsmSJSIajYp0Ov25n+dwR+qO1J29QepP/9Offjdnqr6+ntraWnR9x/WEt27dyuWXX05VVRUFBQVMnjz5S0kU0NDQgKIoRKNRNm7cyHvvvUc0Gs1/Hn/8cZqammhtbSWdTjNkyJAdrtHY2EhtbW1+W1VVampqaGhoyO+rqanZ57If7OzP8i8uLmbLli27PN7Y2EhNTQ2quu3PpLa2tk8ZlpWV5b/7/f4dtuPxeJ9r9i7z2tpaGhsb90j2jRs30tjY2Ecv77nnHrZu3brTewE8/PDDrFq1iuHDhzNmzBheeOGFPbr3wcD+rkcqKyvp7OzMfy699NLP9bud1QHl5eX574FAYAcdAggGgzz11FP86U9/oqKignPPPZcVK1bs8hrATq+zu3MbGxspKirK79uVvIcrB0rHuru76ezsxO/35xOJ7K6dAnjvvfc4/fTTKS0tJRKJ8Kc//Wmv5JkyZQpPPPEEQggee+wxLr30Urxe71493+GE1B2pO3uD1J/+pz/9zpiqqalh06ZNO52Mfdttt6EoCp9++ind3d1MmzYN0WvNYUVR9okM06dPZ/To0QSDQWpqapgwYUKfjlI8HufBBx+kpKQEn8/H2rVrd7hGZWUlGzduzG8LIaivr6eqqmqfy3sosT/Lf+LEibzyyiskEomdHq+srKS+vh7HcfL7Nm3a1KcMvyj19fV9rlVZWQm4neNkMpk/1lMR9bD9s9XU1DBo0KA+ehmLxXjppZd2+ZuhQ4fyj3/8g+bmZm655Rb+7d/+bZfPfrDTH+qR7cvUtm1aWlr6nLM39zrrrLN47bXX2LJlC8OHD+ff//3f9/haO6OiooL29vY+z9Bbfw93DqSORSIRJk2alE90srt2CmDSpEmcf/751NfX09XVxfe+9728PJ+lpzuTddy4cXg8HubNm8cTTzzBVVddtVfPc7ghdUfqzt4g9af/6U+/M6bGjh1LRUUFt956K4lEgnQ6zdtvvw1ALBYjFAoRiURoaGjgvvvu6/PbsrIy1q1bt0f3FULQ0NDAXXfdxV/+8hfuueceAM477zxWrVrFY489hmmamKbJwoULWb58Oaqq8u1vf5uf/OQnNDY2Yts27777LplMhksvvZQXX3yROXPmYJomv/3tb/F6vZx88sl794IOcfZn+V911VXU1NRw8cUXs2LFChzHoa2tjXvuuYeXXnqJE088kUAgwG9+8xtM02Tu3LnMnDmTyy+/fI+f749//CObN2+mvb2du+++m8suuwyAUaNGsXTpUhYvXkw6nWbq1Km7fbaxY8cSDoe59957SaVS2LbNkiVLdpvWf9q0abS0tKCqKtFoFKCP1+1Q4kDVI70ZNmwY6XSaF198EdM0+dWvfkUmk9nr64I7+jhjxgwSiQRer5dQKLTPy7K2tpYTTjiBqVOnks1meffdd/coS+GhyoHUsXg8zpNPPsmIESOA3bdTPfIUFRXh8/l4//33eeKJJ/LX+iw9LSsrY8OGDX0GlQCuvvpqfvCDH2AYxm7XNZPsiNQdqTt7g9Sf/qc//a4npWkaM2fOZM2aNQwcOJDq6mqeeuopAO68804WLVpEJBLh3HPP5aKLLurz25/+9Kf86le/IhqNcv/99wMwYsQIHn/88V3er7GxMZ8/f8yYMXz66afMnTuXM888E4BwOMyrr77Kk08+SWVlJeXl5dxyyy35Ar///vsZOXIkY8aMoaioiFtuuQXHcTjyyCOZNm0aP/zhDykpKWHmzJnMnDkTj8fzZby2Q4b9Wf5er5fZs2czfPhwzjjjDAoKChg7diytra2ceOKJeDweZs6cycsvv0xJSQnXX389f//73xk+fPgeP9+kSZM488wzGTx4MEOGDMmvHTVs2DDuuOMOJk6cyNChQ3eoIL7zne+wbNkyotEoF1xwAZqm8cILL7B48WIGDRpESUkJ1113HV1dXbu896xZsxgxYgShUIgbb7yRJ598Er/fv8fP0p/Z3/XIzohEIjzwwANcd911VFVVEQwGqa6u3ifP5zgO//mf/0llZSVFRUW8+eab+ZHAfcnjjz+eXy7g9ttv57LLLusXIRX9gQPZVtXW1tLe3p4//7PaqQceeIA77riDcDjML37xiz5hqJ+lp5dccgnghkWPHj06v/+qq65iyZIlB806MP0JqTtSd/YGqT/9T38U0dv/J5FIvjTq6ur4y1/+wsSJEw+0KBLJHnHZZZcxfPhw7rrrrgMtiuQAk0qlGDBgAIsWLWLo0KEHWhzJQYTUHcne0B/1p995piQSiUTSP1i4cCFr167FcRxmzZrFjBkzuOCCCw60WJJ+wIMPPsiYMWP6TWdGcvAgdUeyN/RH/dkxFYhEIpFIJLiJUC666CLa2tqorq7mwQcf5LjjjjvQYkkOMHV1dQgheP755w+0KJKDDKk7kr2hv+qPDPOTSCQSiUQikUgkkj1AhvlJJBKJRCKRSCQSyR4gw/wkBz1CCGzHwRYCK52kcclSVs55g8qvf41I6QBC4RA+nw+Px4PHMHZIIS3X+5J8WQghsIUDQuDYFiKbxYoncLqTiI4O7NYO7FgMszuO2tGJpgjUQADd70MtCEEkghqJICIhlIIwWiiE4vWgajqKqqLg6q/UYYnk8GNnF1CCFQAAIABJREFUgUVCONiOhWO725adJZNJgwCBwLJshHAw0xlsx8EBspkMhsdA0zQcx8Hj8eD3+916Rbh1jKZp6LoHRVVQFdA0D6qq7rTukfWR5HBDGlOSgw7htgrbtoXATKdpWLqUZf98lk1z3sAbjRI98USaYxvQVAU71oXfHyRUVEgoGiUUChLw+/F6vBiGjqZpoChs3wTIRkHyedheJ0HgOAI7nSHb3kF2yxbiGzaR2LQJpa2drtZWOlpbwbIxMxkUBAWGFxUVFPdaoXAQw+fDRKD5ffhLitGKivBUVeOprcFfXYWnqAjd60GA1F2J5BBFCJEznByEcJdGsC0Lx3HImlnisRjpdJpYIkE2m0bTVAzdj+HREZhk0u5ahIqikMlmSadSaI6C4fOiaBqZTAZN0/D5fDiOgyMcvF4vqqKgKCqmaaIoCobhQVFUbMfG0Hz4fB5QwOfz4zG8BAIBgsHggX5dEsl+RxpTkoMSgTsCl82kaVy6jCXP/pP62a+S2roVHAdvJISmaXgUHUU4bHzyH8TXrsVbWoqvrAJfZRXBqioCZWWESksJFkYJhsIEQ0F8Pi9ew4Nu6GjSiyX5DIQQeTtKOA5WOk26tY3kmnV0LVtG+6pVdG7dipbJYDoWpiXIWjYbu1pJmRaOpuBVNRTbwbQsPB4DYZloqkrA66fA6yfq9+PbvJl0Jks4FCIQDhOprMQ7bAiBo48mOKgWbzSKputSRyWSQwzbtlixYgWGIRDCobm5hc6ODsxMBkuA5gjCRVFCBQV4PX68ngC2bWFZKbLZLKZlkUqlsCwLwzAwPF7SqRSJ7jjhUJRgMIqmqjiOQFNBWBa2qaIaBpqmIzQdVXMQwsa0sghHQVNsurrbMM0stiNQFZ2qqoHSmJIclkhjStLv6R3KIBAIAWY2Q+Py5Sx75lk2vvoKiaYtIGxUVUDOANI0DZ/HiyKAdAZrSxN2UyPxTz5xQ6QMA9UfQC8sxDugDH95Of6qKgJVlQQHDCBcXEIoEiUUDuLz+/H6fBi6a2BtHyoI0tA6nNheJ23LxkomSa5ZT+eHi1i/8H0aNq4jnU5ho1BaWIjX8NCVMUlbFn6fh0pjAMK0yNo2mqahCgGOTdDjJej1oGgaWeGQtm3iCJI6ZFDRDPCaadKbN9K0ajmBt98hPKiOyHHHEBjxFYLl5WiGkZdP6qVEcvAihKCjs4OlSz9CsWwUFBRDxx8KUFJaii8QwKP70XQDx7axLAtd17EsCzOrYOgBgkEvJUUamqaDArquk81mMXQdVdUwTTN/P8dxALAsC1VVcRwHVXO9UwgVr+HDdhxAQVW96DoIy0RRBJlMIn9/kHWP5PBBGlOSgwIhBI4QmNkMTStXsuy559gw62VSjU04lgWAqgvcAG+3o6uqKrquowKaqqCqAgXVDaUCMC1Etguzqwtzwwa6AXQN1fCghcN4olGMsjICNTX4K6oIVVYSqqgkXFxEMBggGAjk5mIZ7n16zV2RjcjhgMC2HTKdnXQvW077gvdYMf9dmrY2YKmCgkCYosJiAj4fGduhua0dw7LxOg5exyYaDmF6vTR3x9ANnYJQEAOBR9HJWibpZBrHNDEzKSxAMzx4/D7i6QwxJYumgoFC+4aNlHR2klq/DuftdygZfQKR448jWFGB4fEghJD6KJEcZAghsG2brq4OlixZTLggTDAQRNM0vN4AHo87p8nwGFimjaZqKCiEQmF8Ph9qr0E/Xddzc57cLp9t2+i6njecegaHerYdx8l/hBD5/8diMeLxOF6P1zXIzCxmFrKZLKadpaW1lYC/gKKiInw+n6x7JIcN0piS9Eu2H/nPZjI0rV7JsueeZ+1LM0k2NoLtoAACBxSBLRS03Lwnkf8PdyRPKGiK27CoXi/FJxyPr7iEzlUria9fj5PJoqIgbAF2BiedIdXcQnLVarpUBUXXUX1+is/6BgMvuJC29nb3WpqGxzDw+rwEfH6CAb87F8vrQTfcCb2qAj0zWmTDcvDSRycdh2w8RveyFWyeM5fNny6iuWUrpqpQVFlGgcePlcwgMlli6TSOoVFRXkokGKSgoADdG8Dv8YKiMVyBpGOjez14NBVbOHRns7Qnk1imhd3ViVcIlKxJOhYjEY+R7Iq5HSO/q2fpVBzR1YmvqYmuhgYKP/6Y4nFjKTrheALFxaiqlpdd6qBE0r8RQpBIJNhUv4GmrY0IISgvq0YApmmi614cR6DrGrpmoKmuYZTJZEin0643KTeYKITAMIy898lxHDRNy8+REkKQSqUwDANFUdB1Hb/fnzfmVFXF4/GgKAqRSIRoNIpt2wghcvcz3DDC7jSxWDuZlElVdTUF4QLKysoO7IuUSPYT0piS9BN6OqpKvtNqOzaWadK8Zi1Lp09n7Yv/Il6/EWELNFVF0cBXWUWkrg4rm6Fr1UqszjjCzXHmdhpz2YgEDgI381DdBRdwyv9/M/5wAYm2Vta8Poe1L7xM18rlCEXBW1iI4vFgxhKYnZ3YqTRYAhGPo6ZShMIhUFVEbrTOdhySyRSxWByRG9nTNB2fx4Pf7yMQCOD3+wn4fRgeA13TdsiCJDu4BweO42BmMiTWrSXx9js0fPQhGzfV02VlKS2rRLVsOppbMf0moWCQ4kiEUChEJpkmnUiB5qBk4mTVOJm0SdjrI5lN09Ydw7RtBhQVogf9mNkMIU3D0TRE1iarOLTG4mQyaWy/H6MgglfXsFNJuppbML0+0oaOlYhjxLqpaGmncc0qKpYtoWbiWUSGDcXw+aSeSSQHCQ0NDaxcuQKfz4theMlmbRzHyXmUBKlUkkwmQ3d3N7FYDEcInFySCcdx8n/rqqri9/tJpVJ540jX9bznKhQKkUgk8tn7SktLyWQyeW9UMOh6w0zTJBAI4PV680aXz+fLz5Hy+XwsW7aEt+e9zYiRIxlzwlhpTEkOG6QxJek3uDaU608yM1ma161j+fPTWTNzJt31GxB2FoTmhtOhEKis4uv/9T+UDj0C27LZuOAd3v75TzE7u1FQQCiAg7ucmgbCwVNYyIjLLgUBGxYsQDN0jjr/Www762xa1qxB83qIVlag6waZZIq2tWtY9eKL1L/4MsI00XXNbXQ0HTdjWy4UwhE4YltohG3bZG2LdFc3bR0duZFCDcPQ8Hq9BPx+gkHXyPJ5vOhGj5HVt7MrO78Hju3TDjuOQ6KtjS1vzSPz/gJiLVtJA6GiEkimUCyBz/BTXlaOaVmU+oKoWYsCNJxohGQ4iO3zEPL4cQwFVI1UIokgQkSU4tVUArpO2nYwkikKvH46OzspUhR01YMmVLaksyiqSVOsmY5smnBRIUVVVZiWg93VgZrJoIfDNMVj6LFONm5tomP9RoafdS6Fp56ELxJBVaVeSST9HZ/PRzabJRgM4tjQ1dWVz6rX2dlJMpkkmUwSiUTQdZ1MKgVAIBBwB30sE0N3oyP8fj+WZSGEQM8lqekd2ldQUIDP58Pr9SKEwOv1YhgG/oCfZMI12iKRCLZtE4/H84ZYLBbDyEVg+Lx+Otq7WLN6NVubm4jH45SWDiAajQKyzpEc2khjStIvECKX4tw0aVm/nqX/msG6F2bQtW4twrJwg/U0wPU2CeGghwtwHBtN1zH8fmpPPJFlQ4bS9MGH27Kr5b64kXYCzTBoW7uORQ89xJZ58yke+RVGfv96mj/8kJbFHxGqqqLqpJOoOPpoQgMGoChHsMoRKLaDomgoiophGKiG4YYT5m4gHMcdGezxVtm2u6/HuHKc/DmpdIZ4PIlobkVRQFNUDI+Bz+8jGAgQCPjx+/14PZ4dvFiyQdq/uJn6BLZl0bluI6ufe56mDxcSCXvxBsJkkhlSZga/0LC6EhghKCspwhMK0JpIYQmFRMiLTxV4swptHW20agqV4QiJRJpNmzfTnkwSCfgJ6158huvRtICNmQyKrhAuCOMPhhleWkh1KsmyTZsQwqFKCRHPZGlYt5pO02TAgDIKiwvJJNMolonm9WGaWdatWEGis4vBTY3UnH0W4crK/FwKqU8SSf8kGAwQjyUpKXa9O7Ztk0ql8kZUz/ymdCaNYeukM2lsy3KT3tjusZ65UvF4HE3TyGYzqGquDVNVHMems3PbPk3XUXNtnBtOqJPJpBFC0NnZgWlZ6Lm5V16vD7/fD4AnNzezqztO/dZOPK0dxGLdeAyDM888m4qKClnXSA5ppDEl6Rc4tk3TunUsmzmD1TP+Sff6DQjLcuc75UP1hDs/ynbQVA+dK5fx2o9vYPzUX3HEV09HVTUU1W0MXK+UoKf+FopAQSHV0saCO+8EK0vlGWfylclXsvivj9L85ltgWTQrCuufex5vURGhuoFku7qJr16LIkQufNABoey4WKqq0jMrpWdNECEcHEfkJ/A6Tm7x1l6Gl227oRuWbdMdi9PV1Y0jHBTFDcXwed21OwJ+P4GAH5/Xg6EbqKq7/kePJ6v3SGPPtmTPyb9LRcFKZ2j56GOWPvkULWtXU1w+AM3w0N0Zx4mnMLJZiqMFVNQNQ/P5SWezqJpKgaGDbZJta6YwWsiGtnZa2jooDYRojptkbAvbFiTjSQYEwlQUFuHzaDiWzdL19ei6iiksRCKFEU4SjUaJGAbeimriNZBGYGYsjrFMOuMxVjVvZenqVYQLwgwsLkNNxsmmU5iWh1T9ZmIvv0xHawtHXHABpUcMQTeM/HNKfZFI+gfuHKYkzzz1N9559wMmX/VtstkMXV1dWJaVD9VTFAXbsejobHYTUeg6ZeVlHDnsaDTVQzabJZ1OY1kWiUSCdCZJJivw+3xuVr/cAr6WZeLYJpZtgWqgaF46OuJks1kURdAVayObyYLihgwGAoHcPC0vnlwiih7vUzzeTcjvob07jrczyezZr9LS2sJZZ57NyJEjUZSdL/IrkRzsSGNK0i/Ysn4d//rRDbR+ugisDDqe3JwnAIG3uITCo44mXFuHcEw6Vq+mc/kKUg2b2fD6HAadfDKZeIxkSzMCB0URuUV4c8ZG3kOlINJposcdx7ibb2bVSy/TNPd1VBu3ogcwLbJNzbQ1NSEUBTXnDWOHhVm3sX0D4W6raFrPfXPGoLPNe+XkjSw7vxCjY9s4Oc+WbTukM1kSqVR+LpaqaRiGjs/nIegPEPS7XiyPx+OGb6DsECq4M/kku0b0fBwHK5Vm63vvsfLZp9i0dg11w49GZGw6mlsY4PNRVl1BJuDD9hlYjkMm1k1LLMaoYYPIeBVWL19HazzBJyvWs6G5ibA3wFafj0Q2g6m5uhX2+Wjs6qapM0ZhJEwikSSVTIACCdPE60C4rgY1ZOP36dQVBoilsqRtBwqDWF6DjCinurKS4dUDeX/ZpyxfuZyykhIGlg1AS6ToMk2aOtvonv8W3Z2dHDdpEgOOOgrNkOtSSST9BSEE2WyGfzz5GI899SRlZcNZuaaekF/BNE08Hk/+vFQ6gaI4FBUWMfzIEQwfPpyiouJcxj5lh+uCO8C3s7/3nrXy3GgLME0rP9iXTMbJ5sILNVVFUVQy2Qxbm7bS0LiJzs4O1m9oxrIsNM2htrYcrbGJrriJJ2WzfOVqstk0lp3huGNPAKRBJTn02K0xtf2cAcmhRX+q0FJd3bRtWIWdTaCrnnzFrvkD1Ew8kxGTrqJs2BF4/AEEDulYjHVz32LRH36PlUyCgK76zaTamlF6LJ7t1FeQM6o8Ckdffjmh0gF0NjSg6AZCZN2MgI6DitvJVXKZAbf9u81bsTt29V5VRUUoAlXbllktHybYK0Qwn5Y257Vyeu9zHGzbobsrQVdHDIFAVRR3IcZcFqaeuVh+rxfD0POTjT+PjIc7vcM208kELW/OY82L/yLW3s6wI49E60rgFVAxqIpAMETGtKnf2gypJEOKC7FMk6KQj43tXSz5aCltW1ooHVDMgAHFjBw2FNUSpLMpFFUllrUwTYuioB9DgaRlYToQ9vgww340RaU5m8QQKraus6GjC9GtUBD0EvZ68Wk6hmORTVkENA1PwE906BBqq6tYuXoN7y1ZzMfxLmrqBlPo8ZJKJ+lIp7E++ghDwFcmXcGAEUfnPVRSJySSA4sQDm/OfZ2HHnoYb6CQttY2li/7hBFHDUNR3FA/y86i6ypDjxjCEUOHUVlRQSgU6RspsR3b9ms7Pb49ur5tnbqCgoKdyCmoHViH7YzGsS2SqRSmaaJpGpl0hqefeYaXXn6N5i3tBH2FrFyzjpa/P0ooEGDYsK9sb+tJJAc9uzem1qxCya3h0zO27h7AHb5QQKBs61tu14dVejomPT+HbZNYelCU3LV6/XWJXufnvvT9VS8PQa+002x3psjLvKtr74jYxffesu/KxBR9jvTEl/X9zS7N091eW/R63J29j9wZu7i4yD9z7/emUHDMqF1Js9/pMXREr8LRIwUc990b+Mqll+MNuRmDLNMk3txMNpWk9pRTCJaWko51o2o6zStWYCdTuBnQXb3qUdXeWuErHkDlscfiZDN4CgsZ87Pb0XUVhMDOmqTa2uhYs5a2JUtIb2kCZ9vrcy+x54MMO/NgCSEQDui5BRXdW2wLDwT6hATmswjaOQNLuAkwMqZFMt1JS1sbju2gKGDkQgX9uTDBYDBIpCCcn4Qs2ca28ExBNpmkee6bbHjxBVRhUxQtJL55K0NLSvAXRkjoGslkiqYtTXR0xRhSN5AN7e20t7STSGdJ6yoBw8OoY4+hqihCgc9DNBAkk8jS3t2FY+gM0DQQUBYMkE6lSAsHx1Hweb34dMC2WdW8lag/gEdAImPSnIrTnjSJWwK/rmG2tBPviFNcUUywJIJumqRiCY4aPoyy8lJmvfUmKzeuxR8tZVhZOUpXFykh2LRsGebfp3HstddQftSRaLoMUpBIDhQ9gzirV63ifx94ADNj0965heKiKPHuNmKxbioqKqiuqaa6uoIBpSWEC6LomuupUnboB325KLlIDV0zQDMwDH+f49d957t4PX6eee45Vq9Zjs9n0BLQ+PMD/83td/4HhUVFsv2RHFLstgW1778fvbkd0MA2sR0rb/sI2wYUhOJmKUPR8/aWne/sZcGxEQgUVcXCQkXDsW1QVISioKgajpUFQFE03EV5ej4aiqoCat7YcoSD7ZgIJ7eCkKqB4q7loyoKlm2hqK4PwXEEjiNQNC3XaXUzvDm491dyPWQFLdf3Fjiix+XtgOKupdBzb9sWbj9aODgIbMemxzpTFK3XykZubLFAwck9iW3b2I6Ns4MhCApqzuvQs2YSWLaJpmo4KO7z5uc2qO5dBKCqKCr5TrZjCyxh58vPnWukYFk2QnWNYiHsnKtf5ZzFy/dIab4shKLipka30YMFjLz2u4yaNBk94MVMplk/fx6dzS2sf+4ZEk0NRIYMZeTV1zDsaxMRjkPrsk8Qto2iqLiL9+LmqwC2maHgCUfwRSN4fD4S69eTWL2akZOuoHT4kXiDQVAUzGyWzs0NLPvnc2x8fgYkU/nysmyLdavXU11dTSAQcGXfbr5ST2bC/J13026YWZN/zXie0ccfz6DBgwHyniStlxer9wKLfTxYveZi2Tmjy7ZtTDOLmTXp6OqiubUV03R14PjjjqGivHyPy+lQRghBNpWg8915JObPxdBVYrE0RbYgXFZKt9dDwjKJtbdSWBCioChKZyrL8lXr8WgqhQURios9hArCFBYUEAz4CWsKAaCrpZvu9hipTIq1TU3oQsWraaw1bVJmhpRpkrUsaktKKS4soDubQlNUgiU+0N0Bk5AvQMDnI+z3kslk0YqDhCJRNrW1EW9pobgwSqgwjNbdQUgz+Nb5F9EQ6+KVd+bx8aa1HF1TB7EkGceicfVKzMcf55T/77uU1NX2eQ+yoyOR7F+6u7v43z8/yNp1a0lmbfw+H6XFhdTVDeL0009nxIgRBIPBXsmI4MC6eHov7dH3SCAQ4IorrmBrcyOvzXmd1vZ2zLSPRR99yPPTn+bqa76DphmynpEcMux+ODKdcTuRQgUri+PkEgIAOFbOWLBRNAMUN2uM7ThY2TSW7S4QpyCwbQs3H69AUTRs20YzDHeeCAq2lUERCoqmgaLgOKCpKiiuoaQoKoqmudnerEw+FTUAqo6qam4CbFXBcWwUVe0VGgXk0ni6GePAQeTXIFIQKIr7GiwnixBuJ1bg4IicV05xO8SOcNNsC9vBFjY2Tq6/LFAUw01ykKsbHBQcFBTVXfPBNF2DyCHXIUa4iRJwjSm3cwy2sBE42HYWS3Hfhy3sbc+rKKiqju3YKLqCcARmLuWp4zhYjoVw3Lk1iuIezyUbxxYCIWw3A57Wf0eiVVWnavzpjLz8Cgy/l3QswYd//QutS5dSNmYs3WtWg2nStnAh76xfhyIUak8aR3zTZnDUvHerJ3EFuHrY46Az00mcTAZvSSmDTjuNBXfdRcu77+IrL8dXWIjq8+YNMqEo6KEQ2UQSFNeo72hv555f/pJrv/MdvjphQr5BWL92Lal0mkGDB5NKpYhGoliWjeHR82W9MzLZDC+/9AJen4+6usH0PrXn2kKIHUL1eujtUemdmt00PVgek2w2i2mapNJpMpnM3jjWDnkcyyK+6APa58ymqaWD7niSusIIkaIoDe2dpDvaKIlG8YZDNHbGaNjUSDgQoLQgRGkkSnG0CMejgRDEWtrZuno98bYOzGSW7o5umuPt2IChGGSyGWJWEuE4+Lx+Sn0FFBZE6OzqJpVMkk5l6UrE2RpqxsIhIyx8IT8DCovQy0uJFBUQ8ntwbEHGcTC8PoRjkY0n8BUVENQMmpu3UhwOcfapp7Jg8UcsXv4pxww7Go/Pj0fV2fzJpyx69jlOuuZqgsVFbr0rkUj2K0I4vDX3VebNfZWuRAbbdqisKuOkk8fxjbPO4ZhjjtlhbcL+jKIoFBQUMGnSJNatX0sisYyuZAaBwrPPTGP8V0/liKFfOdBiSiT7jN32qBVVdTuQwvX0qKggciP/ipIzjCx6JjaKnFHgZpbxYtsmAgdNd1Na90zs7pmAKBwbgYKqqKiqhkDNGSyA4nqh1JwnBuH0yrCV8wcpCpoKKLYro9Do6Yn2ne8lcBwbd70hNbeOq4Oq6HljqMejpCgKlmOhIHKpQ518SCMoqApY+edwf5v3hOS+O45AVV1DBgdsy8m9F3IOk76xzUK4/itVVbFtK2e04nrverxwas5r49goqtLXUMh77WwURUPVVTeTnG3nB49UVcO2zT6pu/sbIufp8xYVM+LKKwlEIlimxeInnmDFtMcYfeOPsdNphGWiCNcYzrS2s3Lmc1SOPhbbsVwvaE5Btp/z1+OhSrW10bJ2HYXV1Rx55pk0f/oJG56fQWLdepKsQwgFRXGNEwXXY5Y3ZBTXQ9TV2UkiHt8muxDMfvU1Vqxawdlnn8Orr8zirLPO5vXX5zDxzDM5/Wtfy2VpctPX+gP+baF2vYyhXfFZjWjPcS036OAazCpZVUVRVVRNc721tr3TBBWHOyK34GV8xXJa585h45attLR1UltaSjASIplOQzbDgJJCbKCzpQ3HVqmrrKS0IEhBJIKNQkdzG2vXrKW5sQm6s3hyf4+qrpFSbDyREAOLSwkaHppa21nTvhUhBKNqj+CIogF0mklaurspLysmkUhhFPqwEWimTbm/ANu0aNiwmdXL1lBYFKGiuozCylL8RYVUR6IkOtpImRk2N3dgKwqhcBArmUSkMpx67PHMtxbw8fJPGTFsBDWRQgJ+DxvfnkdRZQUjL/wWam7hTolEsn8QQtC8dQvPPv04nZ0xLEshFAlQM7CayZMnU1VZs9v5UP2ZwYOO4Ounn8Hm+gZiGxrIKB5arRZmTH+SG3/8c3TDe1A+l0SyPbt3TwjXiOmZ9ORORekJiXNDlzTdQKDkTnUND1335EbSNYQwcYQbEmg5lmuQaW5oGr0nPSuuuaUqrkGGAE3tmfLfM+JuuemvhdLj98mFwtmusacAiord48VhW6dY1TTcdNkqNq5B0nOOyBmDmqq7oYaKArjhiZqW83YpKio9HV6R23ZwclGAqiqw7Z7wrm2eBNd4cdBUjZ65T7nAQDekD3LzxnKrlqOgaTmvnbBRNQOhOrkVzd3nc3omQTki72VTVQUhPG6YogKKUHCEyIVJgi2yCIH7vsReTfv50hCOjRA2pceNofyoowHYunwZK/7xGIpXp2LMCXSsXIWaS+uq5MIdzVgCw+On4vgxtC1anHu4nvBLdy6WA7nwRhDJNCtnzqTm+NH4IwWM/z//h6qTTmLzvPkktjah6QYFgwfRunw5re8sQBVK7/QT23SAXoEOAtf7k0wSi8f58IOFLF+2HFVVOXL4cEzT5K0332TG9OkkEgmOOOIILrzoYoYffVSPPd/3XfT629g+fXWvrN15I6y9vR1d14lEeiYiq2iqhq5vM9Q0Te0TNihx6Xk/8S2NbHltFitXrWNz01aGlFdg+AOkkxkcxSFSXICqKIiUTXW4GM3vRw/68CgOa5atZeWylWyqX49lmhT6C6goKuOI2hoqB0Rp6YrRmUnhVzR8mk4ikUZBIeoNUhQIU1dYguHTMVM2JeEwQY8XK2PR1dFKS2cn1UWlFBYFCQzwoxg6JcD6DfV8vHY5SV1QVzeYMaOPo6KyHNuxqW9qpcPM0BxLgiIoDofp2trG144Zy+vZBXyy5EOsYV+hpqQMO5Ng7WuzKR00iJoTx0gdkUj2G27fY97rL7J06QosoYPiUBgt5CsjRlFeVrHLiIT+jtsv0Rg/fjyzZr1EU1MryayDbhi89tpc/u2Sa/l/7L15lB3Xfd/5ufdW1du33l4vQGMHCZCgCEqiKJmSrF2yPZmItGXFGTnOODleYs/8MTNJfObMmcQ+dnwcJ2ec8WRmbNmJE8eOx7ItS7IoS6RkiSJFUhQIQgJIgiCAXtHb6357vdrunT9uvdcArc1aLJDs3zlYuvt1vapby7u/+90OHDryvd7Nvdqr70h9fWRqZE2tLTIPNj/4AAAgAElEQVREqgUS2qImGCQ2+E2mqIvR2lL1jMF1XKJY725PC0uNEwKjddpsGYtGaWF1V6nwSkiL1MRpAyWRqX20RV9cx7VomDFIoYhT2p1CIozAFQ4hMUYIXC3RUqZohUYJYZuSRKfaJktBBDuxUlJZeiAahEWNEp3Y9sekK/3GoI2DlBqRvkYIMNogpR0HIa2OC9JjTFG4Xf8OmTaaxlL9RJJuI200sToyiUZI+3tCydG2BAKZatSEo3AcRay1pSjqoeZLY9JGDYxFb9JG96YrKZCOx9w99+Jkc+hEc/mhhwjWNygdO0ppfIrBZBMcaTV72jYXhdoYXi7Hwe9/C8/+0R8Qt3tcb7gxRJhGZWDlk5/g3KnbedX73ke+XOb29/wgt73r3ejYoltxEnPmD/6QxmNPQPLVOs+vgyIBnU6H+3/4fdz3I++jVqty9qmn+M1/9xu86c1v5uTJ23j88S/wS7/4L/in//wXOHLk2A3U94Hvc/app5ienubQEfthE4aWrpfL2YwQkxpsAMRJwgc/+NtgDP/T//y/pNa4Lx5acR2ivLcSCDcil0G3w+ZnP8PC+fNcWl6hXB1Dey4l1+BlXfoAkcYziloxQ75SZTs2LFy4yNnHHufa2iqBSZif3sfJQ4fZNzFBznUgSGg2u+y0OuRdl0LWxWgY9EPafZsvta88zvZWm07YZ3ZqnIlyme1ul8XGFu1un0mvxP5aFRlrVq6sgQvdKMKbKOKaCsn2NgvPX6S7tsm+A/s4ecft1OemUX2f9cY2njS4ccT8zBR+1+cdd7yGhzMeF557GsecolqZoL25wbMf+yiVA/NUZ2eAPd3UXu3Vd7uMgWZjk09+7M9pbffQWuB6LsVMjuNHj9/gqvdSLCEE0zMzHDx0kOcuPk/f94ljl+3tLl98/PG9ZmqvXjb19ZEpIcBxwURAYj9cHQd0hBRDg4dk9KGbJDFJokd6JK0tgqOQ1kQB2wJIKXCki4GRI5lSKgVoDDJFum4Q3JOkNDBrOiGGeiOBbXTS5f1QxJZbzG7zpIemFlqniJQhTo0KBArNkKpoQEhrjS0UBkGS7oNIM4t28Qk7mZXCQQjbpNgy6ASrlTI2M8hgGzGEc50ZgUl/BsPVKSXUKLBV6xApPYyBZNSPmpTGZil/iY7QOrYYnbaDoZRK08+v309QSqZ5sxKdRFbndpOVQOLky9SOHkUIq23afPosRmvcQgnhueTHaqhslnjQtZRJKShMz6IcSXX+AIXJOu3OZczuMGPHYNeNQiBIej5P/8Zv0F/f4MT99zO+bx9eJoNSik5zh3Mf+hPO/9Zvo+ME50V6p91J5q4OKz0Ahm85OzvHf/t338v0dJ0wDPnoRz7CsePH+amf+VkKhSL3vvFN/Ntf/9f83n/4Xf7ZL/yvtsHWhpWVZX7/P/1HPvOZz/BTP/0zHDh0mCuXL/P7//n3uHr1KnfddRfv+YEfYn19jdfdcw+O6+Ioxbve+S5ardY3WMV8kfPJXmGMIY5jts8+ReNLT9Lf2GJmssbczAxTUuNJSScYkMRQUFnqk2V0LsvlKyuc+9JZLjx7gV6/R21iktffehtHZ+pUHY/NjR38MMEkCQubDUpeBtfJ4AhJFCdstlqcmJylVi6xvL5Fx/eZr0+yb2KcZ5aWuby1gdSGsvSYK9fIS49+FFCq5gmCiPWNbRp+h3I+x+yhY0RRyOLaCl946km+8tyzTM8f4NDp0+ybnSMT9NnudGn1fcq1Mk7f5513nKaYyXDh2S8zf/AoR2bnWXvuWZ755Kd49d/7UTLZTDpCe9fKXu3Vd7POn3uc5567hInt3MjzXJSSzM/v/17v2nekPM/j0KFDZLMeSgwQxiHRms8+/DA/9HfvI5fLfeON7NVe3eT1dZsprRNkotNJq7SUPz30p2OEFGmTIIWyzUM6qZepU4sznNxrRrxfKUzaJFjES0mLMtmeR1hmobEUNi0SJJYiZ5EsOfJlk9JJqU4aLSRGGkwSo4xCSxuQ6giJJkElQyqiSRlyCcKY1B0vpf2loa1SWec/Y0TaxFmaXpIM0SmwGidlA1dJm7y0wbSaJPu7uyjSriuhHQcwCUhheXmxTjDC7CJVQpFcZxQxpILpoZkHYFLnvuF0R0qLCDLMRxISsDRIcZ0uTEplt3OzlTGobIZspQJA1PfxG5sj10VpwMlkcbN5ItNFABpNZqwGUuEV8uQmJmm9cBlGhh3pP2LYhA7fC8KdJs/89ge5/IlPMHnHKUozsyRRxNb58+ycO4fxA4tivqiGLkrXsQn/2pwzm8uRy+cAQbfb5cKF85w6dYqLFy8yPjZGsVTi+9/yVn7ll3+JxYUFwPDUU0/yR3/0hwx8n5/7H/5H3vaOd9BoNPjVf/XLOErx1re+lQvnz/Prv/av6Pd9Tpw8yfj4+GjhIgojrq2usrmxyf75eXq9LsVSGXe0urk3MX5xGWPor11j8/OfZfnSJco5j4MzdQh8rnW7JAhmx8aol4oUxst0ewGPPvhZnvvys2xtb+JWyxw/egvHpqepJAbT6rETdXAdhZfzWFnbYqyQp16tIFyF3xlwrdniwPgk+yfGOXvpMoMwYm5ygkI2x1MXr/DC+goFN0s1X6BSKOBmXZoDn0qtgOMq1ppN1jtNSrkcFbdAkoDreUzPz5NsrrPV2mbxK0/xlcXLvOueezl1+hSlbBbR2Cbq+1QnqiT9AXcevgWN5JlnnqZWqTFerPDMJx5g/u7XMHfyBMNn2l7t1V5958su5AScefxhNnqR1UxLUK5DoBMq1drLAh2WQjEzPYdJNLlslkKhQqfb4OILz9NqNclmsy+L49yrV3Z949BegUWnkKBj0BqjY4vqGIGULibRqSGE1WmQ0uhINS0WsbKT95GtpxQ4QoFUxIkGoVL6mxlZSw+bL5OaUkglkTgkqZmDkpI4iVIqm0WoSAyxlGwbQ4JmHIdrQYBUAdNeESlkakYhRsdnaWAW7bINot1+kiSpPsmMwlOVlHYMhpYcUqZNpEXktNmdshozbLKsIQRGo5SDNmJkzoHBIlRm2OhY1AlSrc+uCMtuQ+w2UaPxFNKicxaMI4mthf3wGLB7kTp1CZBDQ46bqwwWOVSuM6KCJrF1hYz9HjqOUI6DcrwUibTXR6ZSSemVCum5DBGYkeGJAFkqIfIFm5umtTXyQGDihMGVqyxcuWobfUjPs/prCNQQ1/E8j0wmw8rKCtpoFJauOggGL8J+UhQ0jhn4fR55+HM8deYMQghy+TwZN0O71abdbhFGMX/6oQ/x9ne8k5/9uZ/n0OHDKKn4wiOPsLK8zL/5P/4dt956C61Wi1/+xX/J2rW1G1z8nrnwFZ65cIGB3+e//P7v42U8Go0Gt586xU/8w59kqj61Oy43o2Dub7mGI5AEIY3HH2Ph6adRcUJxokzQ6rLRaoOXYX6sQiWbJzNe49nnF/mrBx9ia22dYqnG0dtvp5jL091q0VvboD4xjqMd3IxHLODqygbz9XHy+Sz9QUi/G9CPIg5OT+IaxeLWFlGcMDs1ST6fZbnZoN3vUVJZZipjZLOeFYI60Oz2aQ98drodlpubTJWqnDp4ACMEl1ZWaWzuEIgElfGY2D+P0/fZ2drgoc98kpW1Fe79/jczO1tnfXOLpWsNZmcnmETzqqPHyEnN4uWLZG47TXdjnWc/8QkmDh4kWyh8T8/RXu3Vy73arU3OnnmSrq8Z8zyiJEJKRRzHL6sGQwkJcQwipt1pIaWiudNk9doS9fpeTMdevfTr62um0iV3YcVSIDyMCUfaCyUkwmiEyjDUBVl7c4mQgjgKiK+ftKdaKqEFSklLj0tNIoDRDMek5hIC0DqlZsnRJnCFQhtDnESjJk0i0Gku1aLx+f2lJQKl+cC+eR5pbTOTzzPhFXGk1XkpIZDa5kmNKIPYJiqOBqk1xHBlVoHRNlTWYI/PGITQGATa2Gwk20zaMRtamUsh0/Gye2l/lrr1GTEykFBqaOyR9qJD84xkCH0YhHQQRqeUQoOUKWolrEYrjjTaROlG5MhlUAirQRMGHGUbvpsSpBAKHcUEvT5gUJ6Lm8vTN5q42yHs9zGJtoG0MnXakIJMqQTCWvAnfjDqoIaNhnRdbvnJf0T43vcSbG8TNBr4G+sEWw2CxhZxu0Xc6ZD4A4hilE7NKtJmW6MRZhfVKhbL3PvGN/Lxj/8Fh48e5fbbT7G5sc4Tjz/G8VtuxXHULmAlBMVCgZmZGQ4fOsKP/Oj7abfbrK2vce3aNe648zTzBw8ihaBUKiGkolYbG7lYLly9Sr0+xf79+xBSUq1Wectb38bVq1dHCO3QbXMYB3D16hV+/B/8BEePHuVP/uRD/Jf//J/4Jz//86N76uX0If0tV6rVbC8tsPb5h3E7PSgU2O60yeUyePkiY9k8U9Uqbj7PY498ic8//AhBv8fRuQNM75vjWqNBe3uDg7Uac5PjiMgQOwndbkCz26eczyGlpNnp0Wj38JRDrZCnUMixvNnAzTvMz0/bs+JBpVKgVigwUSgipKCVDCi6Ho1Oh1a7w0aniZYwWSxzvD5LxnF4auEy2/0eOiO5vL6KThKO1+fJ1mo4hQIbyytcunAe2epx55teT+7APO3NLXbWtinXx8mHMXceOUmv1aG1sUYcaZ757Oe45e3vZP+rTt1ghLJXe7VX39navLbEleVVpLQ68EgHaKMJo5A4jTy5vl6q92JiDFp6KOnQDwfkMg5BELC0tMzpO1/7vd69vdqrb7u+sQGFcqwXOCEou1IqItIwXm0nZ8bm8Yz4TsaAttQ2JQ1JihroIaJiDEliLdOHJgtWy2JIjEYKd2QXLrRBKYUW1s0PpDV1ECndTgiEEcQiZjn2WRhEPBf1eCSKyCQOH93a4sogpt3r0okj3lSuM+m4CGxWlJNqhwzWqGGo6TJmiC2klEasVbsyljJGSvUaNi3WCXBIf7Q4hkzRNmvxbgAbrDuaBAtrN29xjxR9k7tInMA2nEN3NjMaZwudD1+nTWpgAQgcpEiRM0PasA1pljLdL4Cb0IACiPt9uqurmNtuxyuUGDt2C81nzhN1+wzabYQQRIMew85ba017eYkkjon6fQatxpCHZ8dLW8fFgXRY04b9t9/BbLVqfzvRxFEIYUDY7jBoNQmaTfytTZLNLYKNdfpbm8TtNkl/QDLoYxA4jsPf+/v/HYnW/Pb/+3+jlEOn26FcKnH/D/8I165du4H5l8vnedOb38JH/vzD/Mj7389dr3kNCIHv+7RaTQr5PI7jcN/9P8Jjjz/Gf/zd3+Fnfu7nyeWyaKPJZDLWRj096umZaTKZzF8bOwCE4MSJk/zYBz5APp+nOlbj3/76v6bdaVMqlkZj88qu1LgjCHj+4YdZuXSJaqmEjiKiOCLIFalks8zXxxE5l8ce/SIPP/IFhIDbTpykkM1w5eoV/F6fUwcPUh+rkUQa15W0gwHbzS6zUzUcJCtbO/T9AOUqZkplssplbXObcj5HOZ9Feg7NXp9eEOK4krnJGgXXJYoTXFzCQUjb92nrkIxymcgVOXZoH61+n8cuXaTZ7dJJQjbjPqV8kZlSmUAYFpeuUq9OcGxunmZzm/NLL3DpI5vc8fo3cPqOUww6XdaXr1HdP02y0+L2W27j/OXnKOVzbG2u8+XPfIbJ40fJvkT1DHvo68u7XqpNxYvr2spVmp2ArHIxrkKFEmEso2Rh4QUmJmtIqVBSkc+XXjJZU9fff8YY+t0+jhG4aDvHAaIood8bfO92cq/26jtY3yBnSkFiM5wsNJS6ynkZiCKE0ZgkpfyJoYbIpF+D1hIJJCJhNBO8TmQSx0nqUqeta5107Ou1BhTWmtxBSYWUVudktEWDhFBIIdA6xgh41u/wf64ucjlSRNLgOwqQ/Em3B4k1ivitxibPdDv8/NwxykriSC81lkgpdKSIDhI1siC37npa28wrIYdW6rsPNCEkSll6YPoNa+EuLYJmj8cG/o4of2K38bSW3UN7C9tEGmMbKyUt2hbFUUp5NBipUNIZOfOluJV1ETQqRcuSkeeCFBKNHhl7DCmKN1sJDEkQ8MJffpwDr7uHQq3Gvje+kasPPEA86NHb2kLHMYk/sMHMCaAN5//rH1Co16kePMSg2RwhNaTZQXEU8/TTZ9ne3uLMF5/k9GtezWAwYG52jpmZWWQuiygU8aancV13dE3oOEFHEfHAJ+73GTR3ULk8SKjVavz0z/4T7v/hH2ZtbR2jNfMHDjBVr2OM4eTtt+NmPKvBk5If/KH/hqfPnuVXf+VX+NEffT+18TEe/OQnWVlZ4Z/9818A4Njx47zudffwa7/2q9Rnpnnfj76fmZlZdppNet3eSKg78AcpffO6CeN1/y2VSvY4gFp1zGaMxcl1Zhmv7ImmSZ9DOwtLnPvLT5DVGieJCDsdqFSZRDFXHyNRkkcf/DyPPflFaqUatxw7hjGay4tL9Ps9jtfnqOYKKGEXLJoDn44fUi3m6fsBvUFIqBOEgn1jNWI0nWTA1FQZk0CgYzrNLq04ICc99o1N4AhotLsEccwgiVje2GSt26aUzzM3NkXB8VhtbPNcY5VrG+sExrAtYybdLBXX5fnGGkII7hifo16q0gkCGoUc0owRNVtcffQLVFt9Dr/2VSQiT3d9h/qhfTQ6HY7dcpK1tTWKSnHmcw9x+u/8IDOHD3Nzwthfv+L4JtSEvoJqGB6ulPquTP5d9+YzUPqbl6G9uYnvJ2TdPHH6WR0mkEfxO7/z//DIo8fJ5rLk8jne/MZ386o77vpe7/Q3VXEcc/G5cywuXGbgBzz6yOdRnoMnBVkjkNJgHJdOp7uHfu/Vy6K+vpsfXKd/GhpPDMlCMEJmpEVXbN7SbtaSlNZ7zhWSKA4RgFIeN2hQhDW3sFQ4S4cbBtIKM0RThLV2RmFUYpuW4WukpcqtJSGXIk3LzSCJ0Epb8wwtMcqaL/R1li8FPovxgFNO0TY8KSI2tF4HOzESKDu514kNFVaKRMe2WZSpgYQZokTWJU9CmhVl9VyMxiNOG830gLENlUjHVwlnZPM+xMJswzZEwGw+kNGaBFDCTTVQjtVKCXGd3sw2sXbkDVIaEBYBHG5PJ4ltlG+2Mhp0xNJnPsWXZud47T/6KZJBgJAGHSV0167RXlxED6KU22jHa7C8yqP/8n+jdvwEcavL8Do16flTJuH0Xa/mC498npXlFZ46c4aZmRmevXCBN7/5zdRqNR588CGMMZw4eYJbbjmBVAKURKksKpvFKVcozO1Lz6dJJwqSmdlZZufmRlRRgNtPneL48ePk8oVRQz42PsY//YVf4E8/9Mf88R//Eb1+j2KxxHvvu59SpYySDko53PN9b+Anf/If88EP/hbT9WluO3kbSZLwxS8+wTve+W601pw5c4aB76djRnp/7n4YDZ0B7TsPx2lXxyXY++AK/AFf/stPsLVylSP1OTbX18HJc1BlOTpfB6F45DOP8KWnzjBem2D//AHanQ5BFFHKZpnI5ilmsyRoOmFAEEf0/IBCLstGp8tOt0u1XEZozcH6GO1uHyNh/9Q4aGhHA5oDn412h1q5RDmbQxvDRqdLEIQMgpBLq6vsDLocnJrm0NQEJSfLs0srXPV3uBb5rGesRrVGFl+HXG5tMJstcWRyH+PFAv0w4IW1RbaTgNmxKZzpAtsb61w4f44ojjj4uruQg5DNhRWq+/YRXV1iYqrO9tYajY1Nls6eY3L+AI7z0rPTf6nt78utpJQvGRTle1XGQGtnm0wmT6lUIRGCSEO2UAQMS8sbmFSPmyRweP5WXnXHaV4Kixs7Ozv8+//rN3n22fNM1+usrW/hZgskQcDURIkoSfAHPba3t/dQ5FdE3agm/1rn/PrnxQ2vEV991vLiDM5vak++S9TZbyJnyuqjkC42sDfVqiTKGlIIBY5EJMkImbH7qofiHxQScNCJRqUZODrR6LRhcKRzXXMlbHOSCIwcapaGGTlAmuOUCqqQUjEwMQkO0nExjsZoF6GHeVgJw0ys2EnohoZL/Ta35gp4EjpxiJKKrFD4xHg412moxAjVUcI6ByY6ThsXm92jh5Q8gaVAml3HPjuZt6jb8HyllgQ2/POGsVapxsduz0mbnSRFraSQJBaTG+VzYUh1W8MLIkWuRGLVWVKC0CkalTZcCFAKc1PS/NLzHQY8+we/R/vqZbpLq5jQGmo0Ll1i7QuPpnqmYWNvKY5JN6Dx1FlLjQSsaYilgsZxwpNPPkF9us6lS88TDHyOHjlKkiSsrKzQ7/cJgoC3vu2tLC0t8cDHP0omk2VmZoYwDMlmszQa29x5+i5c1yGTzSCAKF39zmaz+P0O+UIBRymUUuTyebsX193sU1NT/OOf+mn6vR6DICCXy5HP59Fa8773v58jR46ilOLdP/gDbO9s8+CnPsXdr7uH9973w/yH3/kgK8vLhGHIRz78Z+QLeVqtFi9cep7bT52+4UEzQp+GqxXDcRV77mzDRnjl2ec4+6mPU6lW6Pa7ZEplxrIlZus1AmN45NOf46mzTzEzNc342DiNjXV6A5+il+PQ1AQ5HPxBRKQTuj0fVzmUchliDN1wgOs65IWimM/Rbg3wXMV0tUJzu8tyY4dYaISS3DY7i3AkiYat7RZ+HNDq9nlheZltv8t4vkxRenR7Ac/urHC1sYEYq1IoTlFfg9lilYbSPLtylYMqx7GxOQpelrXmDkvtLTSGA9kaItLIrEthbIytrTX6F87RCAecfuO9dDstBkC5ViU3GCDGJoi0ZOnMWW5/+9txyqXv9Wn7G9feJP7mqb1z8TXKGPpBSL5UolirsLm5TbFQpVgtooiZmqrz+jfcjesqvvLlc0ileCk0UgC+79MfQL40TqZQJVeMyWWL5HI5arUaa5sNtra2aLVar8hm6vpjHjKOdr8evmb3599ga6PXXn95jJblv+Hwmuve60UbucG0Slz3vRHVbBfYEPZnVnYyNI8bvtR8lSbGzkd1kqQyHznc1Gj6IuxEO50vi5F8RYhdfwFuYIqJdP3Y7IIyo/Eczq+tlCaOIoSQOK6XLvzsjty3Ut+A5idBWkMJjDU9QKSuftLS7eyR29Dbob5nROFLJ3BSSIRxiYjRGBusKwUyGSIwGpREaAOxscaBwtgAOyVJRAwolFbEwhAbPQqyRQhCLTi3vYkwMdJk0sFI7DkcdbR2vwZC8cVOi7dVp5BS8Vhjk06ScKxa5czWGidq49yRH0dJjbLQEpjU0l1KhLKW5VobEmLbKDFEggSIIaI0nOyTOsRZq3QpVNpwpRcY7DZH7J5oG6wrUwQm2b0Qb7jpbE7WSO+VOh8KXKzQzboHGpOgtcSy4kw6JjcZzW90r9qzpYOYa3/1acCOr0az8pmHGKytDfOVr6sk1ZXZBtGyUq0JiKX7CGZnZjl37mkOHz6CMfCFLzxCEATceuutCCEIgoCN9Q0WFxbwfZ9sJuCZ8+fZt38fjUaDKIo49/RZSqUS1VptdCePj49z5OhRHnjg47z73T/A5OQEruviOA5hGLG0tMj4+ATjE+OjvS2WSpTK5dHXQgje9va32303Btd1ef+P/Rg7OzvkC3nuu/9+piYneOTzjyCk4O9/4AOcPfsUCwsL/Pvf/E3+91/8pVHI9dA0Zvdhp3fHNX2yDTGrV2qFvs+Zj/w5YatpnT99n9tmDzA3OUbsenz64w/x9IXzHJ7bx/FDh7h45Sq9fo+8UcxOlFFaEIQRnqe4vLSOpxT5fIa2J/GDmE67iwgSvJLBz3jUxyvMT46RCFhtt4iloZDNMletUMpk2O71aPkDyoU8nZ2AZ9eXiZOY+vgEk7UaW3HI6tom290mW36bYpxHbKyRDRMuBz6tOORkfZ6xbkAwGLDYWGU77FEvjOG5LjnXJZPLMBgMCFWGzPgYYafP1We+zHipwrG7bmejsYNXrZBoQ61aA8dh+dJFtldXyZdv+V6fsr16idVeA/XNlXRzjNXGefXdr+X5i1c4dPgoR47M87GPfZQYiVcc5+D8fhYWlhkbG+O6D8qbupRSvOrOO6lPTTEIfB544C+olKvs37+fcrnMgQMHWFxc/KoB86+U0mnuqTGp4ZVFCG5oXIZa+a9+3ne7Lht/s5utakEAsAZkwyidXfdfkc4/9Ugmct1rDRiT2HmjSaORUnBAa7s4LzFE0QCdaDLZAlIponBAGPpWniMdlHJT1plDMBiwsXKVBMjn80zO7Ec5LuGgy+riAkEwQClFNl/E81ziMCaOY9rtNoeOHkIqBxA4jhxp4W84LqzMxvWyOI5LHIckcZRGAAlc15rkhaGP42VZXVrkkc98FKVy/ND9/4DJ+ux1zdm3Vl//Sh7RzIRFoEaTsHSCpjxsWmz6muHrxW6DII0EY4ilRhqJMBItIRbgaIVAkEiDMAZHKmJjSIzBQRIJgxYaqW3TpiX0dMxzO9ucqE2QdRyMjilKxX37D2M2N/hIu4XvWqe+4W6N7MqNxiiH1UHIThKTz2QYz2TZHPRoRAHjhSpf3NliVuWZzeaHvz6yydYko0OUYrhKZE0dtI7tRQekBoS2KcLSAqWxFuoGjZSWUmiE3r09RkjTcCJsS0mZhvCC1VwNTSesmYdMbzY9sk6X6c0hrcOgdXK3Zh0GlIDYiJt0Oi1GTSiAMQ67McmC/vLKDWsjdhFCgHAw0qAcD29qirFbb2X2++7FKRZIuj2EFMzMzTI9M2u3ZxKi2OZ6ZHM50HD69F0sLy1x6OAhlpaX8Pt9Dh4+zNzcHIMgpNNp0Wq10DohCEMOHTrE4sIC09N1+v0+3Xabv/zExykWi8RxxKvvei2J0Xzh859nem6Wu193D0kc0253OHL0CK7rjvQEL554GGPwPI96vQ5YK/a3vP0dvPn735L+HN79nh+gWCrxL37xFzlw4AASqE/XqZSrnLjt5IiOKITA87wbhvil8GH83aghKrVx8SJrTzxKwcvQ7XFU+5wAACAASURBVPvMTcwwXqogvAyPfvpznPvKl6mNjVGt1biyvEyv7zNWKDGdKRH7EZu9gP4gYKAjxkolpJYsNbfxowCEIqNcilmP7dinLAzZjMtmr8fq5jaD0Orw9tXKZLMezV6PdscnNDGr65us9zpIJAfm93N4ZprnFxZY2dkmLuTwa2WUpyi0e5SdPGtehM7nmWk0GReKMJ/h6vY6W90W9WyJUiaHCRNyXgZjwB8MaEcdnGyGanUcf2eHa888x9TEGJV9M2w1dshO1GjvNClWK/SCLVbOX2D22FG7Kv41qBZ7tVd7ZevFq++7zITrV9JFqp6QFKpT5IpZtncaHDp8gImJClevXqHVatFe26R69jxPPfMC3a0NarVJXirP7iiKuPjCZbz8JBKHjfUG++YOcPToUY4cPcLy0jKuq2h3miQ6wfkmFCcvpzJG02pusLJ0BakUU/UZslkPHYfWF0DYuYFyXNssRCHS8VK2l5WGJCYhCUO6nSZR4FOuVlldWeHaygKnTr+GbKGS2pLZxf5g4JPoGNexmvtB4OP3+5Qq1VGe6XChWscxiY5H0TqO41hGkzFEQZ9WcxO/10apDPXp/Sg3Q7vTYtBvEUcBjnLIZHJkcgUcJ8PVS5d4+rFPUxkbx2hNfXaf/Z1WA78XIBxF4A9wvAwCgY4i2q1tjp+6k854iU63yea1RRwFmXyRiak5PC+b4juSJI7Z3Fonny9QKo+TxDE6Cel0OvT7Pvl8jonJKYwwrL+wxkMPfJjttUWa7S6ViSn+zn0/juO4fDv319e/gmWKzCSAUrtPg0SCcBDSA2IQAiMVQthMIAsMCdt1S2uLKY1CSMEgSbjS7RCQcLxQwRPW0U4gCAUEwCCMKLsZMkKhlYOR0IgGrPXaVD2PxUGbW5hECGmzhbRhQmVYGrSJjURoG1I7pPdhQGhNXRoOFQtUBjFxkpARiqlMhee7bY7my7QDnzl3gkrGQwuDTLVHxiQYbRDSMHTYQwgUtlu21DqdTvCtbbqUEq0Zketsn2AbrxsgUntnpYBTqqVKj2v3QWwNLJS06i5D2kSlFvL2RkhS2qRFp6SUJDqFUCH92uJnjnJ2nRVvorKsUDUanl1E0VhsSgiLEgKkTarKeuTrs4zddjuz97yB+p13UJmZAUex02xhlBqBeUlis8KEUXjKckXtw0Kwf36e/QfmkUJw4NAhdtdqYHpmlla7Ra/XJRgEZHNZ8rk8OtGEYUwuk6Nen0YIgd/3ieOI+YMHWFtbp1qrsbW5xScfeIBKpYrv93n4s3/FxMQ4ynWYnKwzNjaG53lkszkqlQrFcoknn3iCQqHAydtuY3Nji0qljMGQ8axpyvjEBAI4fsstYAxHjx3l6LGjaK05cfIESikSramN1fiJf/jfU0mDkBkd1SuzwmDAcw89RF5HPLu8xPz+g0zlixSrZc6cv8CTF75MqVhgeqrOtbU1ut0WFSdHXiva7Q6dcIDKeYQmoV4uUywVWNjcZKvZwHU97r77bmrSJer1KbgerTDgzPIKOSHxLNZNTrqsru+wuLFDFCdkXJedXocgSZAa6uUa9fExPnXmiyy1GwidEDQS6hMzzI9NIjp9rm6t0vUUR3QR6eZY7bQYSMNAh+Rcj4LKEfUDpJT0fR8tIIxCCEIqbg5XKJxCheXWFr3PP8zt995Lvlaltd0kIsHr9ynls6w9/xxhGJDJ5dNn2UtjMrdXe/W3XcYY4iRm0OvSbm3T3N5iZXmZ/sDHNQlawvyR45y87U4cJwvA/oOH0Sbm0vPPk83aCI1Wq8XKygrj4zOE3T6ttR2yLjjpxPq7gU69mGr27ZYxhtWla6xvPYrneHS6Pr0w4EtnznDhwgXiOKbba1MbqxKFEa7jflU0c4Si2L38qvv90imTolCGfq/FR/+/D3Lh6cfJZjymZ/bzunvfwsz8IcIgwnU8et0W2UKOKIrYXl/DyyiyhRJhmJDL5gmCgLXlFTxPsbr0AuVqhV4voLGxwb7ZWcambVZnEAyQ0s4F+36XYOBTKZZpbDfwMjly2RyJClNfAkGSxFy++CwLLzxPxnMZBCEHjx7j6K23o2PN5rUVorBLv9/FyxVpd3bI5Uvkc3lyXoZ2e4tup0W328J1MxSKFRAJXqFs5Som4YULZ+lsbxLECZlsifGZWZLYEPo9Bn4P5XjMzh9iem6OC+fOMlGfpNfrUsg7qMghCHz8vk8ul8PNFIiTmE6rSafVQCcx/a7P6vISg36fOInxMhnMyROM12epVEoU8zk6WQ+nL7l88RniKBrdX9/qNfUNmqlhVlGSmtENdTYpvc/EYHSKWl1HdhQKQZLqhQRhYjjXazCXK7Pe2SLCoatDrgUu85kCWloXu3YYcNXv0I0S7q7NIh2H9ShkEMc0gz4LzR3eduAg7549TAZp4RYDMYasUFSUgybCSAtjGSxwJrShFGveNT7Be2qTZJWi6uZoRQluBir5Ao9vb/J9E1NMqgwaAykVTwpJojU2YFen1DtpmyuV6qYSS7FKEjPKB7KrTxLS/KmR0x/sPhCFBKPRZjf0WJjU3CIlexqdWsSn/FMBI/OIRA+phTaTSqBHHFVjDEn6NpYNKYHYbk9+dxyWvr0yu3N886LvAxqJSvmzKl+gMDvH5KvuZPqee5g+dRvlySmcTNaOGRBHERNjY8zOzOA61rY+ThKiyMLHURQRhjbLIwgjotiuwiSJHtEsdQrnFQp5isUCIFI6nUXP5g8cIIkNruvwzne/m8ZWw2atCUk2m8PzXBJjGyApFVEU0m632d7epu/7TE1N0Wld4sIgYGJinAsXLnDg4EHuu/9+Pv+5h5mamuTI0aP86Z/8MSdOnOTSCy/wrne9k0wmy9raNTwvw6FDh5DyOn4yIJUiTpIRZfDO06dJtGbg++yST19ZNZwo7KyscvWJx1CRZrpcY7o0TrlSpbGzw4UzZ0Br5uvT+K0WA7/LTHmM6UKFjOfRiQfkjEsYReQdh8pEiUtLK2x3+mS9PLfcegvZQUKj3aTsZcjmPLaCmHypRLDVJEgCJioVRMalqxOubqyR9AZIAa7yyEuHcqFIYazMl567QCfnkps6xsbyAvlWm1I3pJ3zuby+iBdHnJg6ggoiFvtNSvv2M5XPM25mEQI2tnaIgggZJ0RJTC8IkY7k0Mw8taINL7/aaTKZmaS5vc32C5cZf+1dtOKYTMZB9vqUJmp0G1sMut3UIv2Vd93s1bdXL5ecpK9Vw+MzxtBuNfncpz/K0vknuLywQH8Qks/lWW40SRKXBMPtp2/jLc0tqpVpwsGAjZXLFDMKqSGbS2g3FzFJwi0Hq6DyVCtjCNHG7/V48C8/zPT0NMJ1yeWLlIplSoUijlKgZEq/Ssd4SPtOF2aH8wQlh0Zb1+VbYhdbrSRjaFBkGGq/0bufhXbaYreljbbEJGHnQaNoGGB1ZZFQQ05JYgFGG5589DGm6nVqY2UmJ8dp7jQQRDx95hFcx0GSoOMY3w/YaPfo+wFCR2nofYByPYrlMuPj4xw+fJhDB4/ifI0m7OYtTaI125urrK9cJeh3EDpDp7lGa2edfLFElMRknAzrG0tUx+qEcUAuX2Bl4RnarS6DYIDr5lHS5ditJ8lXS2D6OK5LkjQYm5wgky+g44goScBohPBwsxmq2Rw7jTV2dtbw/R7ZXIZ+t4lyXFTGRWvDCxe+wsOf+ChxGGGkwFGKrY1VZvcfwPU8/EEXz5VESYL2LSsnjhLy+QJeNke5MkUmW6Dd2qLbaeL3eqwuLpJxHIw2SMfFcT36/oA4idBJwurigEymiE4iDJq5w7dw7MRtXL1yhfr0FJXxKVrNLRAxOo5ot1qUSlWazW0qFZFmzgb0eh3WVlfBCMbHJ5jbvw8vk8Xv91leuMrYZJ1MNk+pVmX9msDzsnSbW0RRSCabZTjX/lbqG9D8gJFuyFi+mBC2qdKx/Z5UoJM0a0paHpm2M3glFL0k4MHWGr+9vMB7pqY5YBzunazTCH3agU+SK9BJQq52OywELVoaJlWGvknIkeV8Yx2TaF4/O8fxYpUsCqnsKkqcOtm50gFpOFks81fdDQY2xRZHwMlsCTPo8ab6JO+ZmGVG5dBS08XwkYXLJMqwL1PjStQjWFvhvn1HyA4peUIg5DBqV6ZmE/ZhI9LnjUmpedI4aBlb5GrIexUglZPqmWxe1pCSN4L6R8YT6ZbVsFGyVu1GWGqfNqn1ORaDSpmPaGEw2hqqa2NDiId8WUd5CEzarFmqplBWS2QbgpusUuQJPXxgpx/ESuEVi5QOHKB++tXMvO51TN16K8WJcaTj7q5cGTH6oBiuMCgpcRwHx3H4GslMKQ/YnpckSYhj+yeKI6IwIgwD+3USk8QJiU5G58xx7Ht4XpFy2YbuSmndF/fvP8B9900jpWAQDOj1ekghWbu2RhzH5PI5et0uS4tL+IMB5UoVz/Not9oYY3j+4kW2NrdwXIennjpDkkQ89OCnbNOmDRrD7afuQArBRKrJKhYK1MbGEEJYpyRgZtomzGtznYvmK7CSOObZxx6nu7mJ02kzXp8ll8sRAuef/BK63+XAVN3Seo3hQG2KsXwBYQxhEmEcBYmh7Ep6/YBnriyx1WoipEOxWKLqOARbLQ7N11lvtjnzwiKdOGSuPk1+aozjh/YxM15mbW2bcwsr5Eslmq5D0ukw7ngUVYYojnl+u8H5nTXiKCaTy3FraYI+Dot+m2hrQFE5HClPklMul9tr9D2XWn9ALjasNLbJuC6TB/azubpOf9Cn2+2Q9XLMV2eYGqvgKMVmu0MShlRLReoHymxdW6N4dZGxwwcJe11CIRGDCIGi19imMjm510rt1bdUOl1UfWlNer/5CsOQzz38Of7iYx9j9doSmaxL1qngG59OKIlUhm5/QLVapdMJeeThx6iUK3iuw+bWOsVygWotTxQOKJbGCP0uScElXzuKcCRKxCgpaO70ieNFEmGQykMKByUlQmv8KEQpF4nAdRyyxZyNc5ESIWyMxlCHrZRCJ1aCoBONVNI6BUdxysiBWCd24VLY3KuRBEHYxmuoSQZG51aMaMCSjdUGhWKJk6duodfxiTtzHNo/jswoTAKIhLGJMmPVKs9c+DJGa5SwFgNJrHno0S+wvLLGW+69B2EET509R4JCC0mSxNRqY3zgAz/Ou975npdYQyUQaFYXXyDwexidIBDkCiXaOw2m9x2lWKqwfm0B6Tp4nken3SCRmsZ2l0IuSybrIKUkDgEF3U4LncQ4uSz9nk++VMEf9NDG4GVzuF4GIR1r7IYhk83idxIcBZtrS+SLZbxsgWZjm+fOPcX66ioGeM33fT/r11a5+vx5Ou0Wfq9LorPEcYjrZki01SNpo4ljO0+SUqCUh+fmGBufJpvJcuXiBbavLREnEV62SKU6hutlKeSLrCxewfEytqkRbXKFIgePnuCWE6dYuHqZuf0HmJiYJIhiCsUS7Z11Mq5Hr73D2NgUcaR5+swTTExN4LkOjXYbRzmUxqpki3mMso2/52WIgohoEFjWThRjEo3nefR6bfxel2Kp/G1dR1/fgMIKe9KGaTgNSxEEx01nZSn9T8cIx5pVGGkQygWj2Q66/OG1ayxoh6u9iLGSIeNlKcUJ67LHA40lOsZqCsoF2xnXsnm2B21KWY/XT0wjhCQnXIRjmxCbOSUQRAzX2QfExImbBsJJNAppQg56gvdNH+NIvkJeuAgNoTBkjGIml+VCt0uxLHiDLFH28mTcDCpJ0qDd1KRB2neRxrNW5EiUZKSHsg8HkWZTCSQKjU41S5a25qTOhEk8DB8eCgzTG0ykvSqAbX1SnZZASGVXgNIHmtDaUiMdDyME0mCbqBii6wwmUmsKHCGJtKUiYuRNOptOre+FtKtqjkumWqF8+CiTd7+W/a9+LRPHjpGrVpFpgO2Q7jAiPYy0ajeuGI7e4WvcKMPVOQDS/JIbQgftN0aam+GfRGuSRNsGLElI4phEp/q1VKjpeQ7a2AdYuVJFGJienub6rZ++6y4SrW2zJSXFYpG3vPUtdLodPM/l5G23s7qygus4rK6sEscJ1WqFQrHIwpUrLC8tksvlqFarGGMoFIo0mztEUcTE5CTj4+MUSyUyGY+5ffsZOka+UmoouvW7PS4//jh64OMVS+S9PLl8lvUrV1hYWiBXrjI2MQ6xZrZqTUZ6UWBjEQAdabLSIZKaxfYGJtEUcXGlR6VQJp9RTM1P0Q9CQgmxK8kmDnltOHRwDq0TnnjyPF9ZWORqp4GL5NDsAcam5qgaB38QcLVxje3YIa7WaC8vc1BDTJfVeMAgGjARxziOw2Jzg/7OGrlqlVpiMJ0Oq8kOk7UqhUKBXt8n8hT9OKCYKTBdGaOSzyOArWabzXaToudSy2QYZMCXEQsXnqFWLVPI5xiEEVGnSy6Xod/YYQR5v0TmLC+dydV3vm4md7Qh+vFyzBIyxhCGAR/+sw/x4CcfoFgucfzwNInfpeNrSjMzIARxNI5SDlIKwiii3WqzubqOUg6Tk9PceuJudnZ2iMKEen2ajCOoTNYplSdwHcW5c2e5/MKAhz73aVwlkY5lAg1zvMAQRzGO4+K6GUrlElNT42QzHlK5SCVxlCIMI+I4wvXS/EOl2NnesTEuGHQY0w98pFK0Ox2iyMo2XNfFcxyK5RJCCAr5gmVCRDEy42EMuK4zOseu49JtdihmMxycncKRDgw2WFy8yMRkCRdFb+BTKBVY21il71uGiKMcwigiCkMcN8epU3dw9+vfwMLlRU6/JkdtYpJezydJYqIw4Y/+6x9y6OAhTp489T28Cr75MuniexzHbFxbIhj0SJIE5Siq45NM7TtCqTRGp9fEdTNMVCaJkghjDM2dBoVihdvuuIvt7VWajVWUk7C+usTMvnkc1wVjiKIQAN/vkS8UcVw3NbGw12sUhnTaOwjlMFHdx3Zjg0HQp7XT5IlPPwgYXvt9b2XmwCGEUHR8n/GZebK5LNlcjiiO0dqytHQcIx3XunQrmdLkBEkSWoaPACOyOG6B6kSdTmeLOAoIQ59StUbg99je3mIQDkApjtx6G9NzB0BIrl55nkwmy9jEZMrsSgjDgGDgU8hn0Tqk12+zubrBtcUrKEdRKORxvSw6iRj4XaLYXu+iVLXsMcchjiOUlERRiDYa5Sh6nR7t1g6T03Pf1vn9Bqq/62anCNCJnfEbY1ED5e2iVUML9eHqhJSYxDDmFXhvvc7r+gPm82WCqIOUDgMSLvT6LAx6CJUFz7DV81EJTLsOJ6ozuEaSUY5tWsT1WqNURyNU+jPB2qDPQ9vXCIRAajBCkhiHJ5od3l6d4ogQFj2TAke6OEbw+tocr6r6jGdLeNoiIUJaSp6UqWhfaKTAQtppnhZaotPlGnthgRFWe2ORpmTXZCLVQV1PEXOE1ZGJFCkYfsaI9P8W7ZKpBiq5ASHUxmqjhBQ2hwtBIjQKRUICStGLQ7pBn6l8Jd2OsHRDRJrRxWhV6WYpg0G4Dvn6DOO3nGDu7tcz95rXMH74ENlSiWEQ9I12K+K6v7+zdf0Hv23U7NfXN15fbdKSJAmN7W06Hd+6+ilLMRxlrqTXlxk1ZwmuY6MB8vncaJunX33X6FKfmJwgSTRxlNDtdAgGA3r9HlIIfN/nysIsAiiVy/j9Ppeev0S73aZcqbC5sYmjHNZWVxkEAyampr5LI3bz1+bSMs2FKzQ7bSbGp6kVMph+l+fPnSPUmumxmg0MiGJwHTYaO+SKeYJgQM71CP2IyFNstncQKAraPqClkNQzOUqOS7vbZ6nRxPVcsp5LFGi8RPCVc8+z2Npms9dk1e+QdT0OjtcpBYZiyWPQHXBh/QrrQZuNPpRLFQ6PTYAxfKW7hU4SJgDXkRRzRdpRgFKCeiaPl2gSL+FIfY44iuh0uzTCNk4+RzlXoOxkqeWKGGPY7LTp+AFjhRKVcgE/DNnc6fHaUyfYWtrCX1uncPQI8aCHcAVV10EEPbQ2qJsxTeFvoXYdsF4a6MrX28fvVaP1Uhi3v0kZY0jimL/65If51J/9LuVCFpkE+E2faBCx8f+z9+ZBll33fd/nnHO3t7/X+3TPPoOZAQguEBdJpgjRpm1ZVllOJDnFcvyHU6WKXU7FslMVhZVy6b9Y5fyj2CUnkcpVVmLHiS1TrkSWZUmRIlE0LXEDCGIhgFl7pvfut7+7n3Pyx7nvdQMCAVIbIQK/qanpnvfevffd9XzP77sMIIhTfM+v5qEtQRhijCUmRpeW69dv8aEPf5SLFy/y4NEOnq/QaU6tXscLYDadUlhNrdkgiuo8du1xAmURviTNUiwQ+E5Dq7VGlgbpKwpjyJIYioQCj+FwSJpmpGlCHCdoo8FalHKTklHkBsrNRoNI+RTaAa5aRe1VUmKLkngaI6wli1O8MERKgY5nWAtp6nQ5RVG6rkmhuXDlFufPb9LpdDi3uUKZJSRJTBAEDIdD4jiu8sjglVdeBCzKaLxGHc/3CPyAL3/5q+RFTl4U+NMhUVSjXl9CSY/R8QG/+u//PTdvPoHn/cmwjRcCyizl5GSPLMvAWjzl3O6EdJPwSTIjzwuEVBTpDFAYozFGU5Ql3eVNpPIYHu8Sx2OKIqcoimpC3rFsPM93TB0DQklkNV610oG5wA84Oqys6XXBeDQkLzOe+OBH2LxyhVarx/7ONg/u3iafjAjPbSGVQhpN4Icu2kgbNNp1FaWH5ymUVFhryEsHVjCWMKy55goBpkwY9fuEtTbt5TUuS494NiWMIqQQvPjMFymLgg9/78fJMs3O/XtsXbrszvFSU5YlSrrO6qB/jBQSzw/ZvHCZPE052ttDCIMsNGU2wZQOjCrh02hEC3qq05BVnVtrmU1G1dj7tNv6zdZbaqbmNL5TSzjA8yr91Fz3Y0Hh3uOdsY/TlqZU/PDGRSg97hZDfvcgJrOae3nMRBusksSmoBbDD6ytsxRGbPg1Vryay1hCYqRdtG2EdHolZ4doF92j81GPHzp3nv95d5tjESBEgbCaYyT/ZG8bieSj7TXknIgnLEuBTxuPQhuMrBzhjEVX39OZSLj1qrk7oZCuuaNN5e43N6WYm0vMP6cRQqG1rkJ+HQWt1M7Rj+rdcp6fZcFKB7qMdV0PW5GgXXe9epOUCCXxg4A0ScilQWpLalPC6j0znfPCdJ8wDOl4Vd4RVVvfmgW4eztVc3mZ9/7of8XKY4+xcuUyzW6PIAhf4//vrPi//mDg7AUg5R+99fsbufDFsxnHh30ajSa2tCRpSl7kWOtuPs7RkcVMjpDgewGe7+N5qnq4OGUTOLtPXX229EqCoFd1w9wMkTWGi5cvO4CG65K958knmU6mTg+WpfT7fdI0YzqdnJ5H77DSumT7pRcZHh0TNjp0o5AwgOe/9Dz7gz5Rt4vEMj7uEwUho3iKCHz6kzGtsEaZl8yKlDR1kyYdGSKUIQpCNptd1qI607Rgvz8gUh4Uho1Wnc7GBru7xzy/v82uTri0tMzTWxdoRg38Eo4GA8ZZzr3DRzzKxqTWcOvyda7Uu/SPjnmY9LnS7rFca2Byd085Hh+jTclqs0cxGNGsNalHDYo4Zef4iH46YeX8JpEW9JZXUKUgznMmk5hCWpZqTZYaDbSw7M8mpElMvebz1PuvcO+VQ8pkjB94FHlO1h+hksRpLd+paIpvHzDwRvesd+ubq/nY4/lnf4f/+5/+FH4ZY2WLYTzmZBKztb5O5Jf0D3dZXd+g1VkmCEKSJKMsDWVpaDRqhGFIsxWyu/eA/vEhm1tbyBCyfEqaGSbjmOWVJSJPMJlMyLLMUcojSZLM8DwPXWrHktAaozWe57lJVms5KXPq9TppmiKEoFar0Wg08Tyvmux15g5Jki4mAbGGoiwJo9qi0yGloiwKTEUTnJ9DuiwpyoIojKrMRUcb9DyPmgpQl0oiZfGkodHq0Dx3Hs9TpFlGL4nxPZ9GvQ5lglIev/7r/54odM/C0PcJhcTmBZFSTCfH3D98RNRq0mr2QBpSk3Jv+y7D0QnLS2v8SblEZ7Mho0GfoswRUhJFEb2lZTrdHqfZSM7HWCKJogayp3j44B72K19kbfMSzVYTz28iTEwyGWINDPsDpCeJ6jW01uR5iuf5lZefIas6O2mSUOaCZz//H9l98IB4MkX6is3zW6xtrDEen2C0JqpFhL5PIQVbly4hpEccD1CeoshztNb4gcBgKHXpOlSVPl8qSZHl+EGNc5cusbt9n3SWUmQpWZaSzF4AYegsn8MLIoq85GD3Dko619iXn3+B73r6E9y98zKFyVleWafeaNE/dhIePwgoipyV1XME2w2GJ8ec2zrPxWs3GJwco6QmngxI4wkg8FREq9tmPBpQrzfQWjOLY2r1OkpJ9vcf8T57aiP/+6k3B1OiMnkw9rT7tNBP6VONi1QgPCgLB3qohmtSgTH4+FihkEZiSsNzRzuMTEmuNY/V6lypteiqkMfqXXzpAm6NAFm5Xykp0YjK/pvKse5UDGktNKXisVYTT5qK9iawwkcLwQtZyU8/ukd4QfGh5hIKj1yUlNLy2dEx92cJK5HPhxpLrHsh2upqzZXGpDJ6sJUWaq7LmQcYCzl/7/xqdsG6SIk8dYSgNAYrnOOec9czVafrFCPoqvM0/yNs5aUv3HqlFRD5yDAgS6ccKI1f5GyPD7nZOk8NKBGcaMthNqUZNfBqNYrREFlp27QViLcZ1auztsb5p58miiKCeq26YdvKDIJF5sDBwQFpmrKyssLGxsbC9vv1bkSnFIg/3kqSlDAIKfKCl772Eo1Gg2arRaPRIIpClFfZ7GsHmMsiZzqbkueF6zpq7Y58ZR7h+x7K91BK4fkevh/ghz5SOnoF1oH/vCgpy4KiLPA8j0azidFu/124eBmjNXlZVPkMf0KeOn+IVeYley+9iNAlFza2CDyf4/6EV+/fJ/E9NhpNPAOZNiRZSmo0cTajoTzyNGNqNJMiRaJ+kAAAIABJREFUoaVCfCvR1tL0Qi42l1jvdjgcjJj2S2wzoD8Ysd5oUvM8jgdjbh/sUTTqfGjrBtebTcZHQ7Jhwn48YaeY0LQZe9MTcms41+7xWGuJfDLj1dEhWZbg+QWzvKQRNdjXMaMsZstvslproFodIiHI04zt/hEnZUxvaZUlG9ANA6ZxQmJLxpMRuTFc29hE55qD8ZBBFrOy1OVyr0toBLLmcVTM2L99l3M3HyeZFkwnU+x0+qaTGN/u9e18vXy97/YuyHrzGg8O+Vf/2z/k4YM7bPRqSKUJrSIeZEybFyhlwCQd4k9jeqvnqNfrBEGIqFzVrHUTtc899xzT6RSA/f09PKUosxwvCmk2WyhPEEURt27d4t69e2T5jLzI8P0ArUu0yZ1JVgWmirIgSzMHtEyl/9UlWZpWW+5MJqSSUGiU76OrfEspPQI/oq4cQ0drQxjWkdJWBlvaracCb0GzudDDeZ6H1iXCgodHo92h0+kwmYyRSnJy0mfgeYxGIwDyokBrTRgEpGnM/v5DEG68VZQFge+jlWA8HvHgwX0oUx67dpUHDw94eXaXNE0cSQrBP/qH/4gf+7H/hqVKK/y2rWouuH9yQDydoMvKoC13oCOIalgsylPUvJpzaRYglYs3WVtb53Bvj0IbLly+ih81KApDkScEQY2D3YcEYUSR56TpDN/zF51LIZy2b9A/4Xh3l/7RAZPBMd21NWrtLsloxKA/ZO/BIy5fe4zZuE+zu8T3/ac/xIM7d7h85XqV9WSrrpQ7D+bu0EqqakLXjXd9P6As3DmpPI84jglqIbVGRJ5nxLMpRRIjbEaz1WI0GlOvRaR5ThBG6CLn/u1XePL9H+Bg/4Dt+/fodbpoKyiMQXoKkWmkJ/nwRz/K0eERd159hePDPerNNmEQUBSaUqcUeQEotNUkaU4YhuR55qQYgOcp7tx+qdKCBfD7zGD9Bmh+qgJQ2plLKA/KEsrcdagEIJ0+ajFzaSpyqMndz0phhSaRJcIXrHebpMmMlVjyofYa12otJBJPuowkYw1zi2wxn6UX80yl+a+2YhVKBI6+d5ikxMaBHOE5Wh9YSgWvFgX/au8eFx+r0RABv3a0z+2y4LODI/bTAqkMT4R7/K0L17gVNMG4vCssKOVXlKyyahhYpFLVjUQ5wwfr2p2uC2URQmFwNyGL6zDM9VFgHZAyuJuacIG+zM0pKpc/4ewCQYOmxCpJKQWiEdC6soH96pTd+BCpLK/aBF30uVnvEsqIjcdvcpLEXP3gTUIjGHx+hKehECAXAXFvrzptscoFENJac+/ePT796U/z2c9+lkePHlEUBb1ejx/8wR/kR3/0R+n1eotlfKtvpsZaPM/jmWef5W/92N9GI4iCgHqtRrfXo9dp02k16XS6rK6tsbS6SqveJFCKTqtFo1HH83yUFJjSkiXZ4uFVls6NUWuNwdFrm60GT33HUzSrB1tZPfC0NhSFcyksioI0TR3VI0m+JSDzW13JZEL//j1atTo16SE9j1dv3+VwFnNhbZUwVCRJgu9JwiAgi2NaUQ1pDPvjAaUf0BSKQAtyU7BR63Kx1UNJyaP+MQeTMUZKyBRXr1ziXLvF7bsPebV/yHEyY6u9gjocsnc0IU5SxmXKgY1RQcD20Q7KGi7XurRaS/THI1463mMqYbO3xIVGFz8Mubv3kDGGJy5eISggEJK6dTOAnvJo13tstM4zPDwmyC1ZmaMLzTCdYHRJt94ikJJ7k0PGZcFjWxusL3VoBD5mmrNrSwplmR4NWNua4CnJOE2YHB5VrqLv1jul3u1gff2y1vKZX/9VXvzqi0QrWyRhRJynFFoTNmucDHcojaVe8/nQh76LK1euLCbI5jR+JT2WlpYoipLZbEq3u8yVy1cJfJed2R8OyIuCMAzIsh7rG8usbyyT5am7FudOv8IyD3a1lYHS3CTJ6ErfW2l4nWPfnKKoEdaNtfTcrEl5+J6PxTEhToFXZSuhFN4ZEy2tnQGYo6C55XvKI/QCokaT81sXuXLlqhsDVTrjC+e3aLfb7O/vc//+XcAQRR4rq8s0W9/h9o0S+IECqxgNR9x+9VVGkynNwZiTwZBJPCPL88pZGT796U/TaHb4u3/n7yz0YG+/cmNiYwwnBztkSeICb32PMIqo1eqVbAPCIMTzAxCQZSnDwQknh0e0222e+s7vptlbJowcaOrv79IfDAj8mCSe0fAUWTJDKeUYL0GAlM6Ay1OKPEu4f/tVpoNjgkaNm0++l87yOrYwtJpNhFTE8YwgECRxTJ71CUKPqFEnTWKODg9IJhOUNBhjCfwQP4hQno9Ulebdca6IGq1qvFIS1SLi2Rgv9LHGURuNH7K3s8PaxhbNVpMyi+k1W+R5jkYzmY45OT7k8vWblEXqwP1BnTTLaba6FGW2GCvmacLS0hJRFNBdWkNIyaB/xP6jO0yHJ1SRw1y98R5q9QjPCwh8D1X1gu6++jz37rzC1eu38LzgLY7lG9c3kJRmqsG9cD9j3QBfqVOd1Jw2JB1ytbY8/V1qR3GSguO05AT4/NERbQI+efkGoQoR5VyHJSoCnEJwmslkK1ACi8YXSrjekTEu+LY0moM0ocDR8GS1Sc4S1JkyBEYwzTX/YnCbXz4eMCgNZSDRNYssNF9Jc37xcI/rF64jqeiKnIafnnY/5u578210F4pALt4LlfjW8xap0e49c0ODau8au2j2abvYYgcchUBjEBXNMFOWfCmivNDGf2oLfXCAeXBAdm2D5UurPP/yPbbec4Wt5WW2PvwevvTMswRXrzH7t7+DzLRLPbYGa53j4Nu15vvPGMNnPvMZ/sE/+AecnJzwvve9j4997GNYa/nc5z7Hz/7sz1Kv1/mbf/Nv/p4k9TfKzZgfO3P2GCFes84/aGmtkUIyHI8Zpxm5NjCeYPMM4XlYrbG6dCYiUqBaPWTg42MJMNSiGrVGg1a9QavTodls0mw0aTWrv40G9Xqdeq3GufV1juJjHm4/5D1Pvsd1r75OorwxxlnMZhlBZbLxTqrJ0SH54QGrrRaRkpwMjvna/bt0opDVeh0/DEiSAiUhL0tqfoCSgoPxEFmL2Kr3KOMZUnmcjzqcr3fACnaHA2a2INMlcZJydfMqG0td7t15wEt7O+wWMz7+gQ/jHYw4HPY51hrRiLDLbfzjkvGwj2ctK2GXbrNLPxC8vLfNSlTjfVuXibKS4WDAvf2HpGHIe7cu05qV5Gh0VjCTmv14QJ4lCGO4cu4yW2sr7O8fobTFKkFRlpxfWqHl17h/eECcp1w5t8Hmao9uFFIazSBOGKaamxfWuRvvUfT7mM4SszxnZ/sRN/McP4q+1Yfx3foW1bvgypW1lixLee4rz7C2VefKRUm3UVaGVDUyo9BlgM41J2OPlaU1ms0WxupFAKoUgjAKkQrKNCMIfIoiJc1ijPUpdcZw1CfN0tfo9JaWu5SlG1vNaXq2mrybSxKMMZRFWTnOAsxdbVXVNXCVZfn8C7l/hXAsiAos6VJXkgAWsgAppdPFVBPJunQyh3nHRQrH0vGUh1I+2hQ82L672G/1eoPeUodGvUWaxiyvdEmzBCEE7U6zoq1bEMZp5K2i2+lw8/pVnn/hOfZ3t0FI2o0IKrdCrAQUv/MffptX/+IP8MR7nnidrvrtU26/ZhzsPSJNYowu8Rs16s0mQRRSlDlBWKPebIMQjIZ9Dvd22NvZ4/zFC6ysr1Ovt4iiGsJapqM+SVFgioIyTpDKByxFOiEBgjDED0N85SNlnTzLSSYxjVoL3/doLffIkpij3R3SJK00RB66LKg1aiytLDMe9Wm2GhzsbVOvd1hZXSeuR4z7RxjtdPie5+H7Psr3EMq5XVsrkFYiPB/f+ly8dgPlB4z6R3hBhDagtKYoYsbjGR0VgZQ0mg3SI6c3x2oePrhHZ2mVqN6gLDNWllcZ9ferdTqm2CsvvMSwf8iHP/ZxNmvuGSWQdLvLFHlOq93jYOcB8WTAdNxnaXmdlbVz3H35q5VhnGQ2GfLP/+n/yt/+b3+C5eU1QH7TY8I3B1NKOkCkK7BTAQKgovbNxT64ztRC3DKHDA50HBcFXxke8Ksnu1yst7nWWuJ97SVq1uUqmYVExAGSuemF6/I4wGKrC9bdQAy2WpfjL7sh8dhoSqkqf7eKHucIfygsW90Wu9mM39w75kgp8DSiFCgRgFSUSvCl2YjdIuGy10AYByCdtbmHEBJPSQpdVK7dFQCsgOBp5pOoZovm+VRukF31XSp4KE53V8WRVUKiqxuYwVH7AGzo4bdqxP0Boj9F90JGXsnx9TZeusTuNAEgvHaZ0Y1NLn7gSTpbm1yrQfmlOyS7B1gBBe5mNYugGX9T58kfa82B0AsvvMDf//t/n2vXrvGTP/mT3LhxgzAMEUKwt7fHj//4j/NLv/RLfPKTn2RlZeU1y3g9zc8YQ3885Auv3GYvsWyubfDU+WVWGvUqe+MPx23K2c5LZnlJUeth8gxZplBk2Eo/h/WwlOiywCQzhA7JAIoUJlPscd+ZhVQTFsI6AxYXBi1QXki33eK//7H/mo2VFfdQObPvvt4+lVJWzk3vvBoeHkKRU2u0yXTJ7Z1HFGnGjbVVGlFIkZfUQh8ZemAEaZLSj2d4YY2OdkJrgeVCq8vV1WXSWcH+eMzQZAgDBZooCrl0bp0XnnuZrx3vMqLk6fd9gItewF6hCRs1okaN7XjE7OE202SGNobVoEWhFPeLGZOxZW1lhbA/JhwnDGZTHk2PIPD5rkuPQX/KaDajEYWkxqCLnHajzYkHcpZipimxkiRZhtAlzUaDG6ubRJHPw+NjUp1zbXOTq1urSF8S5wVxknE0naGVQIkOvVaDSX+MbDYRWjM+OiTrnxC129/qw/huvU3q7H3mnQasjo6OOOzv8dGnf5irly8gMVgpkH5UaaRBGMOj+/uUUR3lSaQVC8e7+d983l2Rjpmyt79NLapjcdEoc2BztuaTZQsWR+XqNzceAMd2cfKH0/dQ6a7n8ojA96tJ3VMwJed6HQReta3MlyBOnyHAwmJ9XmcnkOcW6drklGlWfU4QJ5qDg118P2IyHVHqonpNVQZT2mnvzywvNIaNc2vs7y1jrdsnynOgTymFED71qAba8MwXv8Ctx2+9rZkXeZowONqjyFKEsfi+otGsY8qCJB4ThhF+EDKZjDk+PKTIc4TVrKxtENUaBH6ItJBlCceHh6ytrTA4yRkMx3hhjVqjS57OKPKYyegEqnHl/LxRgYcMPZRR2Fzz6PA+SnqsrJ2ju7yMlB6HB/sk04SXdr/KdDJkY3OTzQuGMAxoddbQZY4VzjxrHrbijvhr7fHn+iMLXLh+g81LV0jjKYOTY/YebXNysMvRyQmFLomaDQyW8TR21NMiQ5gMU/rs721z7foTjgFmLIU2lKUDcqJa52wyJk9i6rVGhSUUSkGj1eXylRusrW+xffcl+of7LK2cq2zdHWXRCkXoKb72/Jf5hZ//5/y1v/43iMIGSp0dK7312PAtNFPiVB9l7ale6myZqlM15xlW2U8I5ehtwvL5w0ds65SPtFf581sXaVof6QdonSM1js5W6WMcnW9uFW4RqgIUViz8LoT1MFY7PZXv7NQLDNIafOsEcVa4jpTDaBJpNZ5R3Oh0+VPrq+wenlAoD6sE0hqMBFlapkXOozzhktfAEwojRIUh5xlbEmEUoBdURLBYU80gVW4h3mtMBAxzNzptdNWaFAtXN1MNlqWUGG3RpnR9IyuwQlBKy/KVdcaTCapdpzYsGN3b4zAyHKxFxI+GLDfb1Jd7HB4ckHjvJTAx6uCI+OV76FaATmaOU+2Bd/M8yfOP3vLk+FaVEII0Tfm5n/s5ts5v8RM/8ROcO3fuNa9vbW3x/d///fz0T/804/H494Cp+fsAsJbD4yM+9Y//If/mQUJy+WnCKxHfvRfzPzyxxgdWOvhfp6PzzZa1FiUl49msclGsOrtRzc07SM+Bplxj8aDUEAjwAqwXYStrf0evdeYvVrjliCJBVzb3aaEXDzbnuvSN17eaCvnHXdZa0oMjWmGNIi8phCDvD1jyFI1aHU9J8kQjI+VCs6UlV+BHdXpKMRmMmWUxW901NpstiqJkfzbm/nQAgSTMLJSGqNPka9sP2R4ckAQef+49H2DZKo4eHrIzPGQcKvwiRYQ+J1YTWTAIXsgmNLIJRsCWirjoNdGdJZ49ecgoz1gJIt6/fpl2bMilQnXaBH5Akc8YThPENOH6+hqtzRrD4zGDOKbealCmKd1ancBXHA1HIATvv3qFXrtGGHqgBOM44WF/AAo863EynJIFht1Hx6ys9GjVm5RxzGxvl3blqvRuvVtnaxHW+g4BVdsPtolnglb3HC/c3SfOUozWyNKBkFqthh/VsKpNu95c6HpdnYIpcODIVtoFa50r3nzcdgpY5vrh06UYXVYmVYtXF6DJmWKJStNyui437+2Gv8qbuwy/tuZTvfP1nwVSsCAQ4TpVr3W3nP9kz/xyyuhxmp2j46PFe4WQeN7pxPNZsyn3Gact3ty6wovPv8J0MgFf4Ckfo3za3S4rK6t85KkPsnv/Ic9++Qv85R/+IZrN1tvwPuW2Zzw6Ydg/Is+d210UNel0ltFlSZ4kjMQJWZYxnc1Q0qPd6fHowTajE2dqBTCbTTk53GdpeZXp+IR6s0ntSot7d++zWeuysXmZQX+HeDZjMj5BAkEQ4vsho+GQIsvp9JYpgdX1cyytrOCHNYIwQimfS9eu0u500dpy795dmo0GZTEjzaYURYter0f/+FFlqVCS5RlBmBP6Pqra73Lup1B5DXgClO8RdLp4vo+xJZ1ug97KElL6CN9RG48PcsJ6gC7nNM6CZDZxFMZGi1ary8H+I5J4RlhvUuqCazdvMZ0M+eozX+axxx9n9dwWWRrz4M4duks9onqDrlzFAvdffZFHD14Fk7mML+Hih6wxdFt1PveZ/5c/9T3fy+NPPFUZlc/H8W892f4Wob3VlVMJz5jnI3m+A1hQAa5qwFjR8lDzlXsoY/nI+mWesDmbXkQg3YCFskSa07BaUyElKeWiwyOBOZNOLJbubhjKKjBUOUwWzwg+vnyOQwy/fDIkxWCVWGDmUgru5QlDY9BCunUZQ+m50FusA3TLvsflsIWnPDwEGklpygUtrixL571hXbBniUZW2i5t5zcJhTbulmQAI0QFOEFW1pHgrIa1dt0GYx1V0YDLpjKOFqBqIUYXZIHFbnVQ51eZTieMj6cM/JztowGdbotzTz7BSw8e0AvqvPTKba72l5jdfkj91iapZ0kOjkCnJI0GQStgdqnz1tf/t6iEEDx48IBnnnmGv/f3/h4b89DZOe+7qm63C7z1Q9wCn/n87/Dp3/otkmuf4IPXz2Ev1nmhrfi7e0f8n/WAC+3WH3i751bnUoVM4gxTAWi7iBTABb/6EUKXbuJBSaxfQ9Sc7suawoEoW+kORQF+BEXuvqfyQacoz6vEpXxdat+bbec7pay1znzj5JiG51HkJTaeIMZTWlFEo1ZDSEjKnBZ1PAHTynUryEsOkiFJknG1vcLja+sIA/e2j9hJB+TW0FFNIs8jUD5DXXB35xF+UfDhKzdYySwnB0fcGRxyQkYt6nEy7JOMStY7HZK04MSUWKChPC6ELSIUs+GQvk3JlOBKs8f5RhdfSLIs5Wg2IVIehV+glSY1BR2raNqAcpoxyGPqy8uo6YxL66tMxwk7JwPCwOfq+VVW200szrHrZJpyMJlQSEPXryEQDAYTUmuYpDMagxFhs81oNOLw/gM2PvLdv19t7rv1Dqh3Srfq7t07vPrqi/zcwQNm8Yz5QFlJp5+W0oWkvvf938H3fPzjjgJV6ZUA8rxYAJnTfSZQwkcIb/GMs5UxhFnE0ZRY68CVVBZPWTfhXFHrTBUmr5RaGEWw6BJVzx80oBHC5QPNDbXOAisrNEpRaagCBB6nkE1XNDyFrIaPp10xpxdHzLXl7jNzmYOUp2NE11FQGFN1xETpJr8rho/FusGs9ZjEjxiOx5RZRll6FEUJU0E6mnK8c8BsFPPUBz9Mv/87nByf0Gz+wZ/lf9hlrRtnjvpHTCdjCu2aAV4QcenaE9SbLYbDY44e3kFI5ezEPUUY1nns1hMc7O2TFyWep9jbecTm+fOsbZ0nTUf4fpNSWzq9Hv2TE6498STdlRV2t19lPOoTT4fM6i2W1raIRyNGRwc06jVWts4zmY64/fLLjE/6dFdW+Oif/rO02l2MdedrvVYnTlKuXL3OzvZdkllCu9UFLZBCkiYzZ4rlB/hBCEYhpEJKr6Js2srMzYNFNqvE2JIw9FlaW8Pza5zbuoDOCu7fu8tkOsEaQy0IKcuEPI85OnpIli7RaHVYXl4jng3orbqYFz/0+c6P/WkO93bYffiIPCuJ4xnj4QmXr15BlwWeCmi2uqxvXeHuKy9w7eZNVtbPc7C7gx94SCUoy5TxbMRnf/NXWFpaYWX1HH5l4DE/hm8GqN66M+V7VG0S0BVKq1xG0IW7NrR2IiXpgTSOFigAz0OUsNpQrNoQdx0bjHJ83LjQpCal69cqFz9n1mCrDo/wfazWrkVtTu285/bOpajCdZEIa9hsNFhOIuxQY8XpV7MCtITfHJ9w92tT9vOC0gvBCqQViLLElyVX8firF65yKWrhW9DCnM7yWNddshVi0sKAAV94IMzidVllUbmBv3K7jfI15gqvucAWrUZRdahO2+hGglpvExjNsD/Gv7FO2enQfxgjSouQPiIK2Xr8MiJQHN7fo7XS4Xd/+3c4ubDC1soSOknZv3OffjKittQhevJx+iJmcuXtd8M5W3fu3MH3fZ544gmEEHzuc5/jlVde4ZOf/CRRFGGtZW9vj0alIXp9nb0ALJZ+/5g8niLKlM06fL6wPNkJec74/NbRkP+81TzzWfhG2rpvVGWpsb5lODzCtuvYzk3U3WcQ4xl2Lmy0FqwDUvg+QW2FsHOBWXqCyWPAIpTCSgG60h/6obu+yhSMcVbqvl/p8r45WsPbb9buj7a01sSjEb4xCAzlbEqSJqz0lpCeZJYmdBt1At/nZOayT5oWTtIYXZQ8ubrFY90VbC44nkxIygwV+C7jY1Ky3OyQ6ZJhkSOU4Lzq4I8ytk+mPIqHHIuca9cf487ONodlzLoNqGvLngJPWy57ETdXzmGzkkfJgIEpqHe6XCwlPRVA6TrsmXFB4jmGTGdMk4SuF9GrNzjOY5Iyp7m6isgzerUao2nMcDaj6Uf02g0Cz6MsSoyAkyxlbzahEfjUvQbKwHiSMDAZzXbduWydDNAb61CUjPYPMbr8ps+1d+udWd+u3SprDYP+EUk8YzaNF3mNQjpak2PVxIRBgyLX1Gp1apF7tswzKb2oVnVeTkEI1SBTzOUJFSiaAxVHH/SrKBix6FrNzYnOaoTnP1trF9qqsiwrgFXptqRCRWqxXVpr5qH0ruNUdZis08XPJzKl9F2nqqJ1zc2OzmrapfJfQymUgFDzsdtZcpNAyXkryq9IPlUnDDc/73klpYbxZIYts8rsy63P93zyvOCof8I0meJ5Hrt7u1y6fPmP4tD/gcvizCfSLMUajackpS4Yz2asnLvAaDIA7UymjPKxqqSUOZ3lJbYuXKLeaCGUR70Wsb+zw8bmeYyFWhCST2coKRgcHxJPJrS6y1y4fIvjg4cM+kdMpgNavWVODg6YjvpE0Q2S6YSDBw+YTWdcvXmTi1cfo91dRgjB4c5DfuNX/x2T4ZD3fvgjXL95k/Pnr3P37osMX/oqWR6j0OSzEeOyRCBQQiBFlyCsuWMs5t1SsXB9NFWTQSmF0RCGPpPJhDwvWF7b4AMra4yGffb3dsizjCT22NpYRSjLaHxMUeasrZ/jwYMpUVgjCBp4QYRBsrZ1keW1TZfnKiQ7D+/x1We+hDGWc1vnafe6LK9vMJtM2H20Q3t5mf2dbSzaXQ9SYMqcf/eLv8BLLz3PJ/7cD/CnvucTdHrL+F7ojuGbAKq30Ey5HVHZvsxHmW6AJ8BdJrrST3E68JPzB644NaooDYiSCRlfPTjixBY0pKQmPJZVxlazS0MKjLYIrxJ/zcGFdTS6s440KIG0Hr5xXa1jkfPzD+7x6eN9El86vdNrnvuCRChe1tU2UbjZESM5H0h+YHmFpzsbXA+bSE/gaw8pLWVZODcb4VEUBUYJlHXgKpcGhUUJ6Wh+srpkqtkerHMEfP1NToiqlT7/udKCyQVN0FJag+8HBMtNajdX2bm9g8lTpirisOvja4/13hIPjweYesTdwQEzWYDUpNMJormFHs7IvvKQWZyz61k+9OH3Yi5dZOdLX6Qsk2/mPvDHUmf3U7/fx/M8wjDEWstv//Zn+PKXn+FHfuRHANjf3+dXfuVX+MAH3v8aN7/XLZGyLPnyF57jlS/u409KksF9ZoNjYrHEeFJS05bteMpxt0UY+PieQioHiuVC/3bKB3/98l8Puqy1jKdTvnLnBTh/gegv/R280XMk/8v/hEkzwCKKtHJLclb3frRMnPUp86m7xoIa4B4uVhnXCbYGZgN3bQUNvFqTwHcPLd/7xg0lzlJMvt1r/i2tMZiyoCUgQ7PfH1DgMtfisiRE0QgDjrKUNMlo+SFJltEO62z12txYW6VISrYnI7aTAZuXt6ibgvA4ZPvkkNvjQ5AKT5c8vnqBTqPJ3mBIv0zI2hHXt67zcPsBk/GInlXUrGCYxhjlsRkqLobL1IzkoU7YNhmXty5yPgNdZGRxih9GHA2HdIIajTDiMJuQzGastLpsrS0TKMlwmpCmGWowIQx99tMxnpBcOreKLCH0PfewUPDK0TFFaejWI1q1CE9JDgcTxrpAeh5pptES4jwlHU8Iw5D46AidZXhhwNvRCfTdenvWt9vETVkWPLp/3zmrWrUAP1LIKjPSSR5KaymMczwrC/2aZZwCTbHQSzt48lrR+xzcLMBrofrQAAAgAElEQVSScbIJIajWb1+zvLOfm392PuY4zYeqtDNV9+os6AIW7zsbND83uXij8n1/oWOer/vs584u9+z2vVG9HgQClH5Jt9MjCAKSLMEIs2AvycBHWUOeJtx5+Ws8+Z73MegP3vT4fSvL6JK9nfvo6tgFYYCSMBsPKPKC9fWLCKPp948o8mSRV6oLTa3exAsVFsH5azcoyoKHD+7TaEV4QcDh3m2+8uUv89iNW8ySGVGjQVjvsLrp44c1xuM+8WREEk8RArI0ZnwyYDIY0Gx3OX/5Kr2VNaQXIKTi8GCf0fEBRRwzOT4CownrIZ1uj+OjmLWNTYosZdg/JM2mDI5LjC6wGNqdJYLAMaxcg6QaQ1kXzWONqfaBQRicE7bVzjHB8+ksLdNodzCmxGj3WW1KmvGY4eCIWTxheWWV8WhMVLM0WgovCJ1DpaiWLwwrG5u0Ol36BwccHRxwsL+LpzwC36PMNWsbF3h49x55PsNTijAM8DyPWVJwsPOA3/3cb5MmKX/xL/0IXtPnrTKo3hxMGVt1mZTDTaWeT1c4gDSfZtCmouNVg0t75nVk1dkqOMoSfmNvm0IKTsqcoc1Z9UOueBFWCK40l/DnVueVU8xCQmnn+qd590YsMNuRzfk/du/wL473GQQB0liMqm5z84kPBFYotAKvBC09rDR4paFTSv6T3iXWfR+BRBqJEvOcYIk2JRZDaQ2J1tzLnXD8SthBqfnXdjeCUlfCNisW1qNnTHQqUZubldLVYFwKXOhdBVzn1MeiKEgO+nQ+dIF2q8300RH5YEzS8jjQhq1uGy8M+dpzr+Ipy5MffBytBJdvXaHbaLP9a79FfDziwPdJVztkW6tsP7jD/tExs9H0G7sDfAvKWkuz2WQ8HtHv9+n1egt9mbWWu3fv8lM/9VMcHh7yqU99ijAMf88y5iD1S194hp/4u/+YcnKLG40f4NWdF9l+8QvcfH+d4t4Se8/e4Z/89nP8P4016s0OzXpIvRbSbHg06z71ekCrrmg2Ai6f7/Lx77xILfS4v/2IpPSJahFRoAg8hZSC8SxjOp2y/eA+rFzjSley9ef+Ap//7K8z+cKXEIWz83TTbj42aFIKgR7vu06v8JxOygvd5IQK3P97IYRNCOtgSvygtphY+GZpfu+kslh0kSPTnLIoKUpNfzRehF8rbVFSkBuNLQxL9QbD0RSN4UZnna4fcjCc0h/P+Npon+WLF0imMTsHexxnMzzpEysFWcJlr46IS6b5mFIaZBRRN/DM819hmsRs+RGZNBzrFD/z2Kw36JYewlgO0wkPkzHrq+tsZmDLkrQs8BWsrfY4GI85KVPSLGOSTVlqtrl88Rx6knLcnzCYTYmUR7sesDudgDWsdjp0GhFFVlCv+ahA8nAyYn84pufVwLfMxhn9ZEYiNHhQpBlWSHzhURYZfl4QNdsU4wk6z4C3d0f73Xq3/ijLGMtsNqYsNJ1uhzCIsFikkAvNtKd8rPLpLHXpdrsEwWupQmf/NVVMiVLKOZhxyqaYjxteDz7OTsrOO09zE6Kz750v4+xrr3e5faOfz7oXL7anEmfNO3FnnQQXLoWVo+D8tTeahDztfsnfAwbfCBzOw4ajWgNdamfIAKAEfhQS1WtMRiOSLKU/Gi40WW+fOtW6zSYD9g8eusBbawjCkFpUJ6o5J8NGq8Py2hZgGZwckSdTVBggZEE8G9FqNfFVhFAeF6/eYPfhPYaDE2YDw+2XX+bi5StsXrmGHziaKQiiWoulVc9R8KzgQx/9GC8++wWmkxlW+Gycv8Swf8wLz36R937wI3iehyl9avUGV2+8Bz+M6PR6MNfjVeIVpQL8dovVc5fYe3SPwckBw/6+y8q0lk57yWWUeRJw3U5rpWM3CFH9DmAQ1rgYI1O6mCUcxVRKiVXuGpHWx28tE0YNJuO+y9QsMuJ4jC5LOkvLeIFfOUI6rWCgggVIWtvaJM8y0nhGmsy4cPky9WaTx554kpeff4Yiy4jCkJVel+/9s9/L1156gbBWY+PcBj//L/93/rNP/nXqjfYfgOZnK62PkE4jVWl5FtZ6yNNsqfkZIytLcTun+wmwEms1d2d9jouUJxotNjzJs4Xk8ydD6FqWPZ9+FrMW1cHIxdynaxe7k1LOO2UYQGKQpDbnNw4e8PMH+4x8r5op0i6UVsjXCCoFFmVKsKCqwblnLBc7TRqej8RzXw2JlsJdvLakNJrjMmFSZNyexfybg23GuuB7e2t8YmmNC7U21lazTxXdDyousXAUAF4n9lyIQ0XVyarQu5jfHKXEhB56mrH/7B28K6skQRc9nXLy8gP2fEvg+4z3T7i3t89jNy8RdVp8/j98keuPXSXtT3iUZdzzDWWZUdMee8MJjw4OmKAJzdtP/DC/0RpjuH79OlmW84u/+It87GMf4979e4ub7Re+8AXu3r3Lpz71KZ566qk3Xd69u3c52j/k/e/9M/S6T7K69wEOvvZ5OqsvYXcC5L/8Be7Hf4H7/jXwAhCKTlvyHTclo8Tywm3j+M0io9sa8D/+7YL3X8v4737iJ8k2/wuWr90kigShZ2kFhjQx6FxSP/dn8MYvo0eHDOVFaq0G03yGKAt3NgYhBE1kY40yH2OT0eK8sToFv+G+hCrc9Te/9kwB1hA1moRhAEa/hnr1jXSdvt1mi9+8BEWaQRqTaEOSpAhjON/p0Wm1EMIwyQvyxFAXHpkuKLXmyesXudzuMBylHJ3MeGG8z8AW+EcnnExn7BcJSRQijVvmpvKRSPrplKFNmEnr9HBV7ty5qEasNUOtqVvLMj7WQlFk7IsZ+2WKDSKWJinjfARSEamIpeUOcZK57BhPkGnoBm3OL6/SPxgwns2YlDm+hVII7g0PGeczrvbWWe01yeKCXq+GX5O8etzn4c6Alh/iS4kuNYfTMWlZIH2FVAJrLINkzEq9Tctr0LYC6wmKOKbM8zdqxv6Jrq83u//7WcaixOt30bfRDnuHly4NWZrSbHb4vu/7ARqNBqUuCYJgMU5pt9poFEa67LqzdLs58FiAqQp8zN3p5uVyn9TvAT/z+npAZP7zvJv1VqHMr39dVJSsNwRDltf83/xZfbaLddaB8Ox7Tztjv3c73uzas9bS6XRYWllj8/xFklmMNAatSpaWlwjCkHg2Y29nj+1Hj8iy7Osu64+7To+J0+0e7D2gf3RAls0QGKRS1JptwihCSIlSHrXGEp2uxuiS0eCEMjUIzyeeTZiMhnS6y4RBSBjVqLc7WDSP7t3h1nveS3d1najeIAwiMBpT5Fjp4QU1mp1Vjg526aws85GnP879u7cJ6w1q9TbjyZj+wSFf+Mz/R9Ro894PficHOzvcfuE5glrEx/78X1yMTYLAMROs0ZycHNBo3eDilccJoxonhztMhkcud0xrOu0eUa3pzmtPYbRBWNC6BOu8ArR2wblOK+fyyM7SQB3lU2IrSVEQRHQ6SwyHJ4wGx0S1OkkyoZY3qHk+UklslT8GFdurMqsTYYSU4PmSIs/QumB5ZZ12Z5mD3UdIYZFWc35ri7/yV3+U3/yNX+Y//ofP0V1adprDt6g3B1Ny/nIFqBbdp7k4XriulZlbLTjuL3PDhbLEWlE9XBRP9S5yqd0hnsWAoChcxkA/i5mg8f3I7bi5Pqnq0MxnIuZkWmugNO7APDc95uf2tjn2PKxw+UlWvpaIIs5sl0A4r4kKyLRKzV9eu0BDuZBdITzXBTFuVkdYwe+O9/mVw12a0mfmW2Lfo1mr87V8ytPyXNXKdPtl7kzjoBtnvo+obnKOCukmeM7cbKobp6m20wqLkRZb88j7M45XfLyb57DjHvsv36G5uky91yXwFUvNGkf9Mcef+yrbd3a4eusWY9/jgRJMS0OZa9IkhTCiubJOHhfU07efN/rZB8y1a9f4ru/6Ln7mZ36Gf/bP/hnWWp5++mmUUnziE5/gu7/7u7lw4cJr6AOvLyEE3/HBp7h6498ynW6jiivEd8/zX/6Vy/y1v/E+Xr39Kj/4f/0LEtUAuiBCkIrLm4Zx7NGsW9ptxdHA0SP6U4/nXo5p2Du89OKzrCyPaLZbyKZHq2FYbhv2JophInnih3+c6Llf5MGzvwuzHPniBE/5eIGH1YYgbEDnCqVsER8+W4FxgRcGrC71KGXIYJJSCkWrWafWbIMpGY0nRKFHrx7gK4VVZ/PPXGiwLgtOjnbIk5juygat9tIf/cF7m5YAdJ6TxSklkMYzPCFY6rTJrWYSpwghaeIxHs8QSnJr8xwdG3Dn/gGj2YyH/SPiMgUpKNMZw2LGBAhrIeVowobnsbm1ydpyi+WVHlEjpF4PUcq5GhltKXNNq9MmMYZkMGPv/h6v7u5xHE/ZLwsEliuFIc3HWKuRXkiz2SIexQyTMYMyYWxLul7AUr3LdDxllM04ImV5qUvDeoyKhJ2TCY1qgJLmBQhBkVl290cUuSbyPZaWG5jMsNcfkJWaRi2itJYkSTmajkEIeq0GTEvG4yn1lS75dEI5z6b5NqvfTyyC04M4bfBcB6ABKVwYqpABEgu2mhh8F099W1SR5di8oF5rcOPWe9m6eKHqSLkBsx/45HnOyfEAECwvL78GJL1hd2hhk8UCAL1eAzXXR51qk07HFK8HUmc7V2eXNddOnS0hxcKIYmF88Trwpiud1evpvfNlL6I5zrCA5kMuxHxC3C3zbD7WfF1nXztrv26tpSgLGo0GTz75JLdu3WJjY2OxH5rNpuuM5QW/9su/zL/+1//y/2fvzWMsya4zv9+NPeLtmS+3yqx9r67eqkk22d1gcx+S4IgcahaNIGqMsQTDEOERxmMB/MMWZAnwACYGtjQGbEkQII8kjC1RQ4qSKIqbSHY3m+yuXqq79qw998y3L7Hee/1HvJeVXV29SZbUInmAqsx8S7yIFxH33u+c73wfydsITMH4u9RIlXDz2gWGvS5pkmAZuZBIoVTBdl1cx0FohWVbBKVKnjvV0GlukUUKwwiJopCKVmglMYTAcxy07zMxO4MQzrZPmDDEiCEFti0QWNi2nwO05iqlUonpuSmiOMG04dQj7yEeprz8zNM0V5d54envkmnNvqMnkWlIoVgaiZuYIzaMRqkUmcb0ui1mZhaoz+zFskwam6sMuk1kptAqoyoEvl/A0EYuSmECo6S5bZo5O0srpFJIJbFMa5tVtH3djvQHtMr7Cg3LJQwjGpurTM/OEARVVJaQJTHGCFAxBmGjbRoIDCHR2Lkkv8oQmcLxXCamZ1hevkUcDtFS8vzpp/jAxz7Np/7ZZ2g1NiiVKrjuq/vy74w3AFMjeeYxmEqz/CfjitP4Jsp7ihgbwRoCRoizryLWoiElz6WKy7QRYBRyLwUj6eMYBheUYigNyoGLTkc3l95x6woBalRhMiH/mgTNNOT3lm9ylVzo4bafwisv5nH5PX9gfJ9rhAZXCMqWwMxlLLaNcxE5+h5qyeluk7blMSRloEyW44xZw2BKmMz6AQZiu1g3BoG3hSv0HRPpuF9q/G3lA5KVHwJqJNdoCxN7pkq3KHBKHngmgygmtB2WwwFTTcHE9ANsdJvcuLaKWSows7CLPQcO4Vk2xaJPfapC0bFY22rjFH2KxQJCpajNLbK3YXViZ5atUCjwC7/wCxw6dIiFhQX279/P7t278X0f13XxfZ80TbcpFHcuiPKBHg4dOcz//B8+x5/+0XdZXrzGTzx+lH/yU/dSKgQUi0UqVZfV3nUgAOUAJuubFg8eCyj6JjeceHRiTAzDw7FLVCoVigWHuN8m7kjIIJGKyFJkoSYLTUzboYBA/fH/jShd5/F7Ps737T7ve+dRfNtCKUgNn81mi8uLe0jjkDBKObhvhg89cJBw2OP5K+t8+8IG77n3MLvr0xRdm41On3vf/Q6COELGMd0o4fT3n+PQ4f20u122Wi1kPGDz5vOopElt5hAf+sTP4nqF7e/mR6Vnajyfk0lkmmJoSKME33ZRShElCTLNqHtFmq02KKgWq+ytV2hu9Di7fIutpI9UCgV42iQzNSGCvmEgopjD1TIPnjrOgaO7cRwT3zZRWZ6Z6w/7mNqgUChR8H1mFmYwp6vgW6hhRGN9iyefPssT332JbL1Jkiak5Iqedd9HppKeKZk8PMvx6SrFQgHP95BZSrHok6mMVOeqqMkgIpWS49ECW+st7IHBerPD8rBHKGOmnCKu7+I5Np3ekI1uBxVLirZHlkl6YUhmaQLToh4UsQzBRthBhoLpcArpRKgs/Xs9n39b8depSo3BE1lCc/U6YWMVGcd4pQkqu/biVaaQBpgin8t+HD8cEacRUSYJwz7f+rP/hAjqlIpVHNchS3OKrBuUCfshx48fhyOHt6+vMQCCV4/BarSWGgOJ16pM3UkTHL925+/juVDdJZt+t+TjbXn2V87BY4BlavMV+35nH9a4QrXzM3aKZ9yNprjztTu3a9t2TjUbbc+RDlrllbutrS201vT7fRzHJggCyuUKlmmya89upmbqbDXXyLIU23Z4O8S4Pz4KB1y5+DLDQR8pFa4XYNgWxXKVSqWG53n5slMrHMfFtCdzxonWdJpbJPGAfq+N5wWUKwamaeAFAUk8IAlDCsUAhIFpmCNVSXMETPMxKJUZg0EPhKJQKlMo1ui0tuj124QqZWJqnoMn7+Pcs99n5foVpFJYtsveQ4epTU4i0CNB6pzrJUQu8qCyDJlJiuXqyN/MpN1YYzDosrU5qjJNTuMbJYSwEYaF47g5sCLbvn6yLCGT6WgbtwF3fh2MKrvkjDetJDovfVAoVimXp8iylCyLsITGNOxR7SRPZAnTRIpcidIRNpADo1hpXNdlsj5FuVqluZmgESxdvcyViy9z8tS7mZldeEWi4/XiDWh+I0lnxjQ1kSv5yYxtOXQlRz9z8ytcC1wHMUzItOSLSzf4g6VbVAoeJ2yXn959gIN+FaE1JmAbJnXbpWA7I/QIWhkjfibbfVL50cD4UaUlqyricjhAYaBMEOJ2hudVh8KObYwnN6WZtixqpo+hb1eFdqRUaCUR3TQhTTKqZY8Xmx0GJvRURjsTtNOUsuNgmhZZlgJih/x5jrAU4wFwvAvjzE3+OWJc7hyhcC1EnuVMJf7AoLOxieg4SM/BmPL48AceQ7g2Q5VglgMO33Ocl65fplBwOXLiHq5ev4I0UirzdeI4xbZdCn6RTq+JKeDa5ir7D87xdovxDTT+d/ToUer1OouLixw7dowgCLhx4wa///u/z/nz5zl48CA/93M/x+7du++6rfxcGDz40APc/+B9JHGK6zl5M2sU8X/90R9z1a7ACZNKqcsn9xUomBYKCNwhCKiUNJnKt1UKCvzLf7yfg7v380v/7pd44ZqB5S2CFGSNjK2VLon2mbUMnnrqCW699Ocw6COCIU+e+RKryXX+8skOgRswNzXPyaN7ObF7isfu/zTDfh/fc1lfucBkRaPLRWplwUajxRPf/Q7vefjdmALO31jCLbjct28PUZKwsbGBUJKC53JzbY1rt26yefMah+YFE1WHQWeZ088+wzsffvR1q3g/rHF7kaDpZyl65PnWG0akQuFoQbfXJ4xjpsoVqr7H0kaTG5tbhCrF0IKezvNDqZYMsoSG1tSKJR47cYBHTh2iWq/iWhZpHKG1wvVdWp0+UZoxVSxT9l0KpSLmXB1RdiBLMQse0wd38anDc3z4ow/zvb94luefv0CcpGRSs2dmipMPHuHQPXspl3zMVNLbatNs92n3egyjiFQqXMvBtU0GhqLkuZRLJZITCt9yWb+1TuvFS4S3QoaDAVmW0pApwyTE9zzqlRrJMKIXD0hMcLXNXHUKUwta3SGDKGRqYgILRbo9F/xwxVuuSI0TYVoxaG9w9smv84O/+ioySXBMQbkYMLv3BI988jMEU9P5OP9jLPVDE1oppAKpBNfXYuxihN+PePSREwx7Ibc2QoLKXiynT7Fcp1yu5Hnn10hg3e3xMZAa//5m3/c3fe6txBhQ5Qvh7BXVt53AK1cAfLWwxk7wtpOOOH79TiAWhiFZJrl5c5lmq81g0EFKieN4TE1N4zoOy0s3QMT0+x2kVNhvXpPpbz0E0NxYYW0575dCaXzXZaJWZ3JqGj8oo7TIdQJUvlo0TJsgmGB+jz0CVBv0u5tImSFVxvT0LkSm6fe6YJoYlolt2RSLJVzXxzDGPmC5kJZpgG0ZZEIQRjGT0wsExQr2+g1arQbNrWXKE2WO3P8A0zOz2G5AmkRMz83hBoVcXGVEzcuFJQRKSdI0IUljHO1TqkyOvKE0ptGgN+jTbKyiBUwKgecVEYaJ5di4jkeS9DCMfL0tR1YxYyrgNt2UsVy+xjQFmVSgJL4XYLsO4bCPYbpUy5N0B20KlsDAQZgWSqWjCkeukmmaFqYpsG0X27KwTIvhoE9QLDI1PcPW+hpZmhAnGd9/8lucuO8hDMt903PEG3euj/mHcsdEKkYzhB77H5hoUzJIY04v3UCbJidrdUwl+X63yyVHQBJzZhgxX9hk/+4KhrQoWi6XNm4S2DYPVaYxMwMMicAe8RzFtj/TGBEzKqlbwqKQuRQtC6TE0COq3V2OezubI/JqlAaEggKKj0/uZcopIMhl0jGMkRpfvoCuCZd/ufsYf7J6lcUoQwsPiHASg7LtkjcYCkxhggVSaVrJEFfYuLaBoUBvZ53E9u/jKlQ+0o6zQSOAqjVuJcA7Pke3HuBe26Ryo4Fc7dP0bZZWl3nP4+/nhTNniDPNyXv3cWVtid17dnPj+nWe+96LXH7Zw7ZM0IJOr4dyfVZvbXJtcZFiscjkoVcDkLdLjC/ea9eu8Wu/9musra3xm7/5mwyHQ37lV36Fs+fOsmf3Hv7wD/+QNE355V/+5buKUOSRUy9d18F1PSAf7M+ev8CffOMbJMXDcM9DyNl9PLhnwAHfRKpcICKTglQZeJ7Dex/axfWbN3ju3HVOXyoTFx7g0HHo9iNWLnyDyzfPcU65VD713/BfTyd8+f/8PbrrawgMrg5Ok2W5T9TyWgymz61Wgl+xefTUCbSjWTi4l9NPf49dE1XiqJeL9lk209Uy11ZaHD94gJWtTaYmJjh25DBpMsAtBpQnawTVgBMPnkRd8BjIDJkMKFctfD9jZt9xhBfw8ssvc/Lkyb+jM/j2CkOApTSegH4Y0ey1qRYqOIYgSzKU1ExMVNk7PYkMJc+tLHOr1yZAECqFBAYaHEMwyDKmykU+8dh9nHrwMJZj5zxwJYmkZJhkRM3cE0WmkmGaoPoDcFzs3gCbDKPigSsQUiGUpjhZ4oOfeT/v+9n3gxiZfptmTv2VEiTobopqdkllRinwQWakWYrUijgFZQgyFLHMqJbLFPwAt+Cw58huLp+9wemnXuJWs0Ems5ytPVR0lIFEMVSSouExV6pAqummMcoxmCxN4FoucZqAlj+iFlM7qwI5mIrTITfOneFLv/c7vHz6WaqVXezaO0utXmM4bPHtr32D8q59vPMj/xhhe3+P+/7j+P87lNb0k4hEa9pRQq3oUq7Ocuz4A+yen+b//eK3mZmbIyh4vOehA/i+vQ0K3uyibCft7W6Pv9573kzcjR6487k7X3Pn6+9GRXyjz9tZKbsbk2Tn6+48rmq1yoH9Jzh/ZZ1UGAxSA8uwKXoupfIUfuBw/sJFojAlDKPbifO3SUgpuXX1Er1emzRN0FpiWhZTM7MYpkG32yKOh5imhev4t6tqpo0bVJjfdwzDtGg11xn0mliWzUS1DgjanSbDXsi1i5eIw5hHH/8A5erkSF0yXz8LQ5DFKVKmI8GQlG6nzezcHmoyw7RNGo0G4bBLrV6jPDlBqTKJadoolW0vqZW6Lf4mDIFGEkdD0iTOhUEMCz+oUKnNoUYeU/1Bn+bGCpYhsOoWrlfAsvKEdhLnOghCjKimIx0DQ4xKIkKMOoo07KSHitybzDZMZBrTbW3huj6lYplWc4vIDanVp7EsGy3VbVl/jG0apGU5WLaL7dggYGp6lsv2eeI4QgvNC88+wdrKP2ffgROjaxXeKCv2BjS/XHGMZNQEL0YHOL7ghZl7TOmcBvNXm0v8L1fPkWYGH5mc5BN7dmNbgqowyIRJYGdUHR9hWyA0BdPhvlKdhUqNsuWS0wfH8qLm6O/xjTHOfBigJRmK72ytsBhnKBeM7A0GKy0w5KjKZuSNZu8vVfnw/B4sQ4HM1dgkt+l5hjAoew5F4fCRmX1cvnaWactCxTDtmRyteqzLiCSTHAzKJEJzOenz9aVFPj53kP1mERAocbufTOv8Z/415pmDvDwLhjDJtCJTGXKY0n3mOsPpgHhPGTlfIOmHxF0PXIdiqcBgGNIfDImymCzN2LvvENeufptBt8/s3BSWbRL2I2Ip2Wo0iM70OXHPYerTExj+22+S3zl4DwYDfv3Xf53l5WV+8Rd/kXq9zl/8xV/wwgsv8Ku/+qs88sgjfP7zn+eJJ56g0Wiwa9euV2xLSvkqlbvxIH7u7AX+h3/zP3Jr+QrufXtxLMmg3edzv/sVrL6DW5zE9sqEsU8sC1RKJf7jL2V8/6kv8JWLh6keehwnMCj4BoNOyLmvn2Nr5S+R9z3GerXKab1KkkoQNqZt8ti73kng2rx8aZF2P2IgXLK0y+Klszxw8giu63Lp0iLScQmmdnPj6kUmStDuRpy5ukq57HN9+Qq31locXJhDpDG2YaNSSaI0llsgjhIaG5tcvbzIo+9+F+9+10OkSUShVEFrePrJJ1hdvsVEffpHJlG+vShBYGuJIRWdwRClNLYWxMMYbQgcy6buFYkHGSvtNpu9DpmGllKkjJIvhqBvmBzeO8vPf/pDTNSLKJn7PkVxzEazRbPVZHl1E1sLjuyqMzNZJUSz1tnk5soSE9ev4fkBdjFg9sheyrOTeU+oYWIEFoaXj02Y5FYSGZCOlFSdDM+xKNoGUZyC0gSOjRYGMlNEUUbZ9nEMC0MYhFlCkkomq2LuX5UAACAASURBVBUO3n8A07NZ+/rTtLdao0FfMgw7OJZJYNhMOAUMBIMkIRX5Z7fCAZ1kiF9yqW1X7H8EYnSYeucEqjVSpnRaTb71Z/+FP//Pv0unETE3O8+xE/cwMVWmOjFBooZs9S2+9Edf4siD72Jybs9tJsKP4x98qBHNLNOKyYJP4Fp4LlxZvEWx6JIlm9y4HLKwby/DOKVaK42WTXen98HdQcSdFL00TbfFK+62nTcD1O4EQ3ejAY6fv7O36c7tm6aJ53mvoPrduU939kntBFNvJTzP4+S9J2lFJplO2Gz0UFrgFuo0uiklDabtIrVFGCbbXlpvh9Aa0jjkysUzRMM+aZrgOjZBMaBcq5ImMe3WFn5QZGJyEsu2AI1AI2VCFEVIrZlZOITr+Wysr9Brb7K6WsR2XG4sXuXy2XN021sYGlzHZm7vAZyR2Wz+3UMURcRxRDHwEcBw0EPJjEp1GtOyMUyHrY01oqhPp7WBgUFQKGGYJoZljcTScvEIQ4wFRUykynKKXRIhDIFtO5SqNaSSaK0Qhkm/32drcw3T9JioW3lvl20zZg4x1hvIG1DRMkOY+Xp8LGo5Fq0YX0OGITBMC8M0SdKUfr9NubKfcqnGVmOVTKbUJ2cxrVyhW41ORqYVIgPTsnFNA9vOVTSH/R6T9TpJFKKlpttu8MS3vsqu3QexrJw1B39T097xDWeMQM5IDS+f4XPwo9Gs9Dv83vI1VoWN5Zg8P+xTWV/GEYoDfsB6f8iJSpH5SpHr4ZACBpO2y7sm5/NZywC0Mepp0jkncsR7HO1MXpvaZuEJQi2RKv+ijNe7P0dNgGpkiidkwrwh+Jm5w0wZeWbZEAZa6JzNOEaiWoOwMIXmaGWSn9tzjNO9Bn1dJNaaW8OQJNriPbUpbg67WIbNl1dusDyMcF2LFJ1nc3UOQHNzu9u8D8PQtxvtRlRKPZJK1VGGjGOSJEQXLdYcxc1wSHddMjM3jelo3vPIKUrlIs1Gg6mZWZIsRWUZlgWHjh5kaWmZtfWbRFHKxGTAOx57gKOHDvGdv3qScqn8uqf+7yvGfOvLly/zzDPP8LnPfY6PfvSjSCl54sknWFhY4JFHHqFWq/HAAw/wta99jTB8bc+su2W6zr18gcWXexS8SZyoQzXbYuvGOs2NBCiSSKgKk34vQxIhtOALX3iC7z3xxxh7/zV2c4NsoDB92FhaArdCqb6fgg/7emu8f8ri2rFj+Ddv0A8jFq9e4YH7T/Hpj3+ccrHC4uoal65c4Og9+1hrXaffdqlVpmg1Ugba5EZa4He+/AOyfhfHFHzm4w8SBFWm5x2mah7lqZTGSsi1lQZWoU630+Lpp57mxvom62sbZMOIm1dvEWpNq3GewBwSbl3mB7ee4eEP/DOm5/b+LZ/Ft1cYQmOojCiJaQ37+JgIrSkVC6z1WsyWSxApLve3uNRvEUxMMCkVRpayNhjQlJoQk8fuOcgv/NMPM12v0B8MGcYD+r0eUTSENCEM+yidUfZ9pibKmIbA0Io4TtAqIx4MGDTbtAYhV89eYtf8HPsP7aO0ZwpRrSIKIzN0pUfjYS7zSpQQNXqsLa8RRn36w1yJaBgmI8KAwHXs0WQhMG0PJUBZEtt18bTm+MlDSCH4T1/4GsMkRY+oix4WE16ZNEvp9iRhFpFJhek6XOu3KPkee7WiYBqvSaH+oY1xu5NShOGAM898jz/+3d/hxeefZXpqihOnHmJudj+l2gSm5xApD8etM7VgcPXJb/D0t7/BR//pZ0YT+niDwI/B1T/c0BohFVmUYKQZw/Y6l7sdVlfXuHzlZYa9FtdvbrG+scbumTILc5Ov6mnaGXdWn8bP76TNjV8XRdGrqjs737cTBI3pcmPKHPAKAYs7e57GYGeczBz3a925bzv3786/XwtMjd+781hfC1zeDWymScK5cxe4dmkRz3dQccIgbPNSd4NMZkxPlum0miRaEkUxSr6dwJSi09pkbeUG8Wid4heKuH4By/VIspSiV2SyPo3vBfn3bwiyLKHdadHrtjEtg6BQYXJmL0G5xsatq2yuXGf55hIr128wWZ9iamaWjVs3CIdD0iTCNA1Mw8lZVkqjpUIAruuRJAlKJgwGXWq1OqXyRK6UrSRbW5sMel0EFsIQ+EEBpU0sIUbUwXG3TQ50lMopekpJVJYgAcuyqVYnUTLLK1haMRz2aWwuY5qC6sQ05coEg0ELgxFVVKZIJTF03i8njNy3TZg5vpAqZ8GJURuNZTsYVi6IoVXGMAxJs4xiZQKpFI3GJlqtUq7kJsKm7W2rDA56A6JoAFrjeS5u4FOfmWXXwm7WV1ewXQedJDz57a/y+Ac/wa69B7fX6a8Xb+AzxagnilyIQo4EKIxRr5TSOeAwDBpJzK0oRCCY8Ux8S5FIeKwyxX6Z8qyWSG3xpdVlNqIBWZLybw+f5L5CHWGJkbxdXjrUo56l7X3Xo//GQEQLTGXwyPQ0f7S1Rihz1JzPUa8+YJ0zAzGkQlkCQ8Eux2Yu8DEx0Bkoc1sRAqXVqIFSj7JKBo7Q7A6KnOlt0hlGZMqiYrvcX6mxt1Ljt6+fxTdMBjLkVKXKhGEhtCLTAqHHmoT5hWGI3Al6fGy54IZG6ZGcKTmdxDRNTM+iOwjphDFZp4/u9NFBgVTG2L7FlcuLlAolSsWAKBmwvrnB3K5ZXNtm5dYGMoVyuciJe49w6Mghri4usbXRYXX57ebHkMd4ML1y5QpB4PPQQw8hhKDb7XL+3HlOnjxJqZR73SRJst2wuvO9rxdCCO659yj3PXCYYTLNM1s32XrxIuLyRch2I4yMvbOaajlFyj6htDk467G29AzLGzbG4Azt1SV2zRewJlwePjrLO//5P+Hw/M9RClx0IpkpVXjP5/9Xer0+jVaLjcYmq1tN2o0WW60uH3joXo7unWFiokZmNAiXlnCNFgenBc+9/DT79x1kZrrCrTji/uPT/Ot/9WnWV7b41vf/AqNgsby+SCw71Ob2kA5vMohilCXYaF6nUnWYmJ1mcWWNXpRxa/EidatJKehhWw799gb12R8RMLXdGqnppxndMEZkkmLRp1YpMghjptwCJctlddBlud/Gr1SY8gMaKyv0lSJTCt+2+ejD9/GZT76XWqVIlkiyMGFzfZ1+v0NQ8EnShHZviAFUK0XcIACtiAYRCI2JwLEMMiXwAgffMlm7fpPO2hbze+eYau6jdHI3opL7gdAMSTe6DJc3aG+0uHTtBq5rUq8WKXoGcWqSRbkCn20amEh0ErO2sc71qzcoTU4yP1cn04JCqYjOJO9850leunSDr50+R4imDhSETSIzkCLn3RsWjhB00wgbzYQbULVzo0PuWOD90MboupFZymDQ5sKZM3z1S1/hmSe/hYXi0P4TzM4vMLGwh2ptN5XJGUqVKp7nIYRBKgrcc0+HZ773LI/+o5+gNlHf3rAYMS3uHKl2Wniw/YrXzRDe9fmdcsx3Pv/XEdr4cbwytM5V+2ScsLqxjuk4KCXwGlusLS2idMLSzVWWl2/w8IMnkVJts1Du7B3aSanbGTspdOPfLcvaBix3O493gpW7be/NHt9f9zrZOf/urFS9larZzp7pccSDkGefeZbnXlrEdV0s22Y47LDVWMayDNaqVQwknXYHx7aJopjS28QOT2vJxtoN2q0GaZZiihzQzM7vwRAmMk0pFIoUgxKZzHvPwnBAs7FJr9vFdi08u0g0HNDaahH4BbqdmMvnzzEc9jl04gjTu/YgTIcLzzoEpVIOJnU+mhgiX1NLmeRiFNvgRBKPqlWeF+D7ZWQt9zptbG0wHHRwHGt03eVJvnEVKReJGHlFIciyDKXVtsF0DrQNqrU6WktklleVwqjH1tYqpmUTFEqYlolOU4QQpKPCgWmYpInEcexc2c+yMEbmv2pkP5R7srnYtoMp8najNI5Jkwg/KFGZqGO7Lv1em067jetGGIZFGEZYhkkYRoTRkDgcEoYhhVIBw1B4tkOxWGIw6GOZJoNek+effYJdew7cZuO9TryJypQeudfu6KTVavSYCYYCw2R/qc5HqnWe6HfJVEpZBRwuFOlqiYXBI9UaT7YbXAg1ayKjpRRnen3uLdYR2hhVgUamwNuVKnLwNsrojfmSObDSZCqn44nczGm0jbtd0fk/ZeQO4oHU3FecoGTaGNokNbMcVI1OTK7IN6L7kYHK9e/Xex1mLQ/HNzANQcEUPFDfxZVBn06SEZqS/bUqc2YJqS0coVGAaebKJ7cHiNEgykgCfVSWNoSJUhla5/tp2S7FUOL1oXxyF404RknBis5N3KJEITNFr93DNMEPbPrDPvcdP8rFc5dpb3UxTItqtcSxwwc5++IFnnvmOQxtksRvT2UuKSVZltHv9/G8XLlPa83S0hLr6+v81E/9FKZp0u12eeqpp1hYWKBarb5iG3dTP9oZBw8d5LH3HeN/+4MvIO9/jMmHPkH/0AM4T79MIZjBnpgh8wrM1iqYTsDB4iKnv7FIsOco1fkDvOPUUR5/aDcfe3g/c5MVXNsiTTKWlpZpdpv0jdxd3rYs9uyaZ//e3RiGSafb5ezFa+zeU+f7Z59jmDSYL9lMlBRCJKBjpt5ziEHU4IHdUC/4TO2Z5NzyOn62xKmjD3H5VoNra9dY2Ofzg9PnIUmp127ykY99iuUbG0h3kx+88JfMLbwD34L3P/4IIumwcuUHVCZqVOu5KeCPRIzuey0MhsokSnKPL8/16HR6CCGYLlZpdAbc7GwRKkndsmivrrCZZTQA2/P4ycdP8ZPvewflYoF0mLC52WDQbeFoSbVUJDM0nWaI0hrP9ygUiwhDkKSKRCocy0aaCm0ZmFj4pokFWI7BMBlw4+p1mo0Gk9dXqE9PQKZI+302NrdAaJrNLuFwgO2UyTKJZRpkUuU8czS2bSLI3SN0mpBEfW6uNxGdBjrsUpmeplipYRoGH370QZ69fJNht4epoZ+FxCrBczwCwHV81rsdtAklw6Hq+hQ8F891MN8mCllvJt7KgjBXds2tLLRWyCyj3Wpx+rvf4Ztf+xMunz+LqR327t7P9Ow81eo0E1MzTO7ZR70+j+XmPjGGqTCly9753aT9Lc5fTOi0ulQn62NeBVpnI0KLtf3pSiUYhpOrW40fFyrXeBpn8FGAhVQZQufbUYg8EShjpNKoTJKmEUksSeIIIQSu6+IVffxCCdty3/J38+N4dWitSVGo/gDXTvNMupfQbEb4lo2K+vQat1hdusZwONgGOnfzkdoJgO4Ghu4EQjvFKd7K/r6Vnqq7KQW+2fe/loLfzm29UeykIWqtieOY1aWbdDaX8AouhmvTajcZDvqoJGPQbiJESqe9RdkvkCVvn7WN0pIb1y4Q9vsoKSkWi5RrE0zN7iJNklx0zRC5gTwmw+GAq4sXWLp5DZkpZnctUCxUuXlzkb37DjA1O0e5UmRqZoZWawM3sBkOI8qlMpOzc3iBf1vKXuRML60UUTQcVb3G69DbPk9ZmmI5DsXyJMLMq+bNrS16vTaIHMjYtjuqQuV9/mPqqh7/1NsEMJRSmJaBaduUq1PbYEuYEUnYo9VYw3FsTGGhRYbKJOGwTxQOyVKJBnrthGK5guW4uQ+XEGSZJE1iPM/Hskxcx0MYEiEgyxLicEjk9kGbGMKmVJyg3+/y4nPPUSp4mKbN2soamcyQWUoUhURhhO/7bG6uIlRGGkc5yB3RFJ/89ld5/4d/gmJ5ZFz8OkmuNxCgGJnvwsisl1zNzzYhUjnosQyEEpRdj39z+H7e193kxUGLXpxS9G2eWN9Ea8HD9WlmvISmCFGphMyklQ6QWmLssKhCQCgy1tKEuulTGvdpjekRaLQhyIAn11bZTBRixOl8rRhT3zVgJ5p7fZ9PLxygKNz8I0deWAhGk+ptnyiTXPBfGJqTtWmOi9w3pidinllZYi0d8NXlS1imoO7YPLfZ4Gy8xrEjRTw/wFECJTRS5dRBBaNGu9FhbReo9Hb5VGiRe5TEuf8Mwwwbl+BAnS1i7CSjsdnG8h0qtQJkmmGUEYYhQcHBtgWDfh/HM0nTjImJMp1Wn+effhHHszCEwBJvI7mbO0IqSaVSodvtsrm5Sblc5qmnnkIIwf3338/S0hK/8Ru/wVNPPcXnPve57UoVvLlBfzgc8p1vvkTcMJhMt6h6Q+oVH3XwI3jeBHsmU7L+gK0lSYEQR14hsxfYfd8neOzeo/yrj83zwJFpXDsvSTdbLa5fvcbzz53m7LnzVCs1wmGIYZqYlsVErYrjOAzClKvLTaYnH+Z9736Mrz31DbqrTY4vVMiUwjIMKoHFVDmgcE+FfjCFWyqysbmI78Fj9z7OytKfcHShwmZH0G02gZTH3/d+qu5u9i0MCFWJ737zCU6dfC+nTr0L33PZ3Nyk2Y2459SDFMu1vDH1Ryh0FGFpgaGhYnq0e30qbsBsuUCYRFxvr9FXGYnWtFpNdJbRQTA5UeFffPAdfPDB41iGgQwThoMBjZVlSqUA4XtkhkCmGbEE1w0IPJsIwfPLDQbDkESneGmClSkc08axLIRQyCwFy8CyDSzDxLRg4+Yt9LBL4LhESUKc5AviVElMy8CxHQzDQkmFbbkYZozlOEhh4Jg53VmbAts2cFOFzhK6y6u01zeo7ppj/5Fj7Dswz0889iBf+Mp3AU1PS2ylMBNNqjQrcUw/CalaLtmoFzaSENgelu//0C3Ec9JDXgVIspjm1jrPfOdJvv1nf8rq4lUyQzNZrbPrwEEKlRnK5Rl27d7D3K4FTL842obO58lMs7lylpuLLxKmUJmaZTiMyJTGyiWqyHSemBMkGPkoj8bIBWqyZPSIAGEh0y5CCaIwQscDbLdIv7tO2m2gMHDLAUlosHbpNJ47BVaZaNghbC6Rqhhll6jN7KUZJuw/foxDx0++qQzrj+O1QzBSSFOA6VDwS6TDHsmwTxqnOKak5NqYjk270WRtbW27ImVZ1quqUTvnq/HzlmVtU/TG1h9j4PV6flBvFGPJ8Z00wLvFTln0nbLuYyPgnRWyO02Id/4c0wt3Vthu97y8WuXvzn2QUhJFEddu3aDZaeC4BuiULBxiZNmoF1EyHAzROiOKh4RphBpTjN4GkcURG8s3iZIIgEKxyMKePdiORbfdJPAL+feiNUkSc+XSedaWr1Or1ShXaoTDiPMvvUQ07HPfgw9hWiauZ1OqlvEKLp7n0e93icKIUqWMZZukSTwCNxqtJGkWk6ZxXmWyTLQCx3Jz9pXMkMrClFnudSUmyDniglZri0G/DaNzbtsOppHLmwvTQAiwLRvX83JJdjPfvjCMkaUSuJ7HxMQUSRIhtEagCMM+SRJTKFYZ9hporQgHQ6IwpForICyTNB7Sbm9RLFVAZdhegON7SJnQbG2CUGAILMcBMUApycb6GpubW5SKVUzDRClJp9NiY3WVCxvrBIGL41gIclVAYdkwErXzPZ9ht0HgugySlG4/V4y8df0KF8+/yEMPv+8Nz/UbV6ZMY4wA2EZk4/6p/I9RRUhhOzYNLTnT69MLE/b6Re4t1EhJacWDXP57qFEqY79pcn+5NirTAaaBFrnk+H9eucaXV5Y5VZvgp/ceZMJy0NpACUiVItGSUEiCgsO95QLno5C+1qMq1t1uTjHiW2qKRsYHpufZ5QW5UYgA0zC3K16WlfsjpFk6WnQaSFMRa02kJI5h05URBcOjXihzrd1gV6HI9UGb+ycXKCqTffM1Zv0CtjYxBCRGrshlGAYCTSZHPVlCYJkCrY0cCY/VChkzDnPT3mHRQMqU+OxNfJ2RFRw2bI0zXeHkfUewDYNv/OUz/OWf/xUygmtXVukPhhRrFUwtsW2XC+cvgc7YPbcHKVPst7MABYLjx48jhODzn/88R44c4Ytf/CLvfe97OXToEM899xzPP/88P//zP88nPvGJt7TAE0LgeR7HTx5Eq30sd1IuXFzD7G8ysxEQJDWGy7N4Vo166pOoHo1oi2LxAzyw67387Ed83nG8hmlYRFHE6soqi5cXeerJJ7hw4QJplrG+tsGg32cYDklGDadaayLl0UlcOuuL2HYOtLbaA9JhyoH9NUxTUJBN5koWfi0gQqKKcGV5k8W2psjzBCVJKTjOe9+1hz/Y+n/ACjh+qMals89QLdtcudTED+Y5euQYhcCn0Whw5sxLPPTOh6nX60RRxFucg/+BhyZpbOGKjMliQGhbxDKmFgSgBNcam/RlitR5MmOYZiDg6NwkP/mP3sND7zqBSFKGzR69pEWn3aLg2YAi1QbaNGk2B0TaZLnb4+yFW6z3Yq71QkKlqBgm+wsOh6fLnJyXzBR9AtvCFAaW7+RSsYaJ67p5FduyMW0blSSMxUmlltiOk1eHTAtlaDq9kO9eW+eF5QYnd02xf7JAzXfBACUExbKDZRsYloESms76KiuWya4DR/jIR97Ni2cucXVpDRfwgVRrttIBidLUbR/XclhLQgZxRDGTdE0L4f7DqUy9ldBottbX+OaffoHvfvUrbCytgqHwCmUmJ+aYm5unPDvPxOxedi8cxPF8MAyyNDfGFOTqUmnY5uJLX2d9tYVTmODg8XspuIL20mXQUKxOkcUJraWXwHIpVBcIo5Cot0Xn1nkKwQR6eBOpIQgWaLWv4mqBtsvYvSZWMMFAJuiwg+k5xN1VPH8ex/QwBtfIhn1cLUkHfbRlsdJc5Nxz38X1Zxm02+w/dg/m6zYX/zjeKIQhMFwbbRo4hYAwSzHRmFojEklfD6gUXYSWDLtd2iPWyJ1xmwZnAXLUS327KpMvXm1s294GVbZtvyadbyzZD7f7rXZWtbTW2yDoTvogsG3mm6u9yVdVp3ZS9nYCsTFoGoOqLMtetzo1jjGQurNCN/6sLMu2/yEEUmWYJmgkWZYyCIcoBbZhYxVspIxJkn6uV/a2mN/yneh1ttjcWCHLUgpBgF8o4DoOjfVVwjCkWq1jWy7xoM+VyxfotDYpVcoUymVKlSqzC2UGnS7nXngBy7JRWhHHEQhJmiWU3GnmazM0t1Zob23heM5IEj1f72ohSJOULIuxTQudSWSWYjlmnrMRo2q8UgiZ4bgehWKe/BWWRae1xbCf9225XgHf87AtY1tLQcqUKOzn85TMcF0f1/PztbMY9eZZNpXqJGvLPTzPJ80UcRxSKtUIhy5aQ7lcxvd9NIo0SkjTJBe+ULkUvI4jHMvG9wMMw2Bjc5UwHFIMJjBNi2jQI+yGVCcmuHjueXzXQypNuVRmpD9IFseEgx6eY1Oo1LBsn4Ea4BeKZDLl1pUreAWX8lSdNE2I44RwGPK1r/wJ9z7wbhzX5xXtR3fEG0ujb4MTkaNNnVdM8pTaOANgopXkyyvX+A/XF+kZgkN+kSd6DY74PkXb5VK/x/5CwHsnp7BMgwW3yBG3glAiV6QCrkV9vri6xB+0VugIyWJzk+/3h9Rsg0wrEq2JlSLTIDOFtASWaeeDR5aNqIGjzMiOfqu8MiWwlOCTk7N8cvogrjKRQoLOTcIQowtw1GEnZO70LIXCUAa3uj2+tHqZ6UKZTCXMuGUOVqpcW28xUfRZDrs8v7LKp/YcZWpkCgo5tTDvfxoPPqOalxA5TXIkpmEagkylo8wXmNrITdvqRSonJtF7JkmeaiFvtWj7muC+XTieT6PRoRfFrK1sMjFVZfeeOV74wUv4nk8cJhw8fpDV1TWSZEi5XCDqxQzbLXbteaX63dsptNbs37+fz372s/z2b/8258+f59SpU3z2s58lCALuu+8+fuu3fov5+fntCea14m7PBUHAf/vf/TT/7r//91zt9pk49iGK+x6l8LvXme/vJyia2NUVvnV6idTNOFjImJw8wbveYXH/sSoCg8bWFrdu3uLcuXM8/b3v0Wo1UUpi2zZZluQ+NMMQhKbRbOB6Lt1QIK1pnn/xMp5lIFWG47hc05rnL9gEFYfdCwWO76qwr+QxjCR+6uL1BfNekW5DcG0x46H7a5x59jlKRFCo028LGmuLXH/uOmduZvzbX/qfqNen2NjY4KWXXuLBBx+gXq9vZxZ/2KoLrxcyS1m5eIYo6qOUYpiEWOT3+1orNyyEsRgDtIB9+xf4mU++j2NH9uLMVll56TLrt25SdG0syyZRWa5iaubN3UmSgEqwXYUdaOYCD78INzeHdIYJF6OYc40+f3Vlg6Ds8anje3hwtoRrmEgklWKBYhDgZz6e6+IVXBqdDqVSAdtzaKcxpmFgWBZb3SEbYcofPn2OM2tNupnk2dU20hDMBi4fOzTH8dkaRTev3kvLxDQ0lhC01lcIqjVmDu7lox9/lP/9d76En2WEaAYyo2gIpq0cKGhTEAhBnGUMlGT3wjyO9/ZLwPyNYrToajcb/Ma//1VOP/ENQFAsTFCeqFCt7mJqfg/1mRl27zlK4NdIooQ0SV+5YMXAMg2GrTa9zQauW8KxbdZuLPIHz34do7+KV5hm19wMhVqdOGpRsh0CMcDxJJEqIDsNwmAa1r6P1hmDicPYsydoNZaJ1n+AsC0mD7ybuNNluLmI4Xm4pk17+QzFgw/SvH6WCTq4roNdmifttMk2N7lx8ToLexRbE1NolSEM5/Vbsf6OYswk+YcmamJaJrZnI0eVxkRpVJpiA4WSj+16FEyTJB6ShEO0EkiybfGHMVDJKVMaoSUIhTDG1i+5YIBhWriug2nmFYUoinBdd3v83gk+xtvWWm+b/wpui1GMX7d9DDuqXOPreAyGXkvl705QtvPvLMtI03T7s8bgauw3pZTa/swsy41abdveBnVjCuT4NeMxVUpJkiQMh8O84SKLMUxwDZup2iTVapWpqTpSpVy6dA7Leu1K199t6FFlSHHr+mXajU20Ujiujx8UMC2TOBpiWQ5eECBVyo1rN2k11zBtC8cL8F0f13ExhUF9epaFfXtHXfej8y0EcRRjuQ6YFkmSA3LbsYnjGKmy7UKBRqNkhm07eYeOzNBaoWSuOX74+gAAIABJREFUxDe2AtJYaGFh2z6ZVJQrdQwk7VZn1NMUIXSWSxdoicpSBoMu0XCI7TjYtovjerieT6lUpVCsYDoumcqF6gzDptcb4LkW7eYmSsKw38E0c1AWJyGGlZveSyUp+hV8P8C0HBjJmtu2jWna1KopcdgjDCMCv8CmbOLYDv1uDxOBUBlCKTbWlvE9l6AQEA272I7D2uoyM4bBRN3HtiyKhSKDXodytYpT8ClXq/TbbZTUJEbM5QtnaLU2mJnb97pn/fXBlGmB5eTS6Le7uQGd+04ZYzNfRUzG9zfXaaIwhcly3KNMmatmSLPZpmNbrAxSds37fHjqEHY2unmVRGrFN7dW+T9uXORKGIJpsN+0MA1NGPdpJhBJSaoF0rLITAtlSMgEIhsh8BFYYSQ2Mbqmc2KgBoHClhm7nQLFwMFILBTZdmNbbm42kirRAsu0UFpiacDQHK5M8rhKeKK1RsG0yHTG+qCD6xg4Ej5Y30czHBCYJiYWCEXuUKOwtYUStzM1pplzCpXWCMPM+aTCwNAmypCIEYNSSoVcaqMafbIHYuyZEv3VNsH8FOUDc3RFQr835OknTlMuB3zwQ4/x5S99E8v20EKSqZSXXzpHpVbiox97PzcuXefWhRvUtYW93HhLw8PfdZimyac+9SkeffRRkiShXq/j+z5SSjzPY3p6mm63S5Zl1Ov1V8mgwxtzxW9d6lDMTIqXX2bQaFHrZtzspKyvtZlZKKHmLA7c61FcqtIUJu847qFlyvWlWyzfWuKZZ5/ludOn0UoSxzGO46C1zukUUmJbJkkSYwhBlmZYMkGmN+lmgIxRWpKpDBQMBhopK0ydeJDnL1ykOWlz7HAVmcbMF0oop8CLz1+m24p5WV6mUFacOx/y3o8c4eL5WxRLFs9d7fCJT/1XPHDffWxsbPDyyy9z6tQpJicn3zIl5IcldJKycv4lwiyjrzS+7SCTlGEW0wq7+b2HyBM1QnDy6F5+5ic/xL7jh0h1xur566xev06cRPi2gWfmhoPSNOhpySCKGGYS1zTYWyty8thuCrUSy+0OL19apdVt09wccGGpRzdOaTQy/j/y3jRIsuw8z3vOufvNfamsvat6epvu2ffBYEBsBkBDBEHSIm2aki3StmwyFLZDoWDY4XCE7V+UwmEzFArzBx0hixQp0bZEi5ZICQTEZTAzmBWzd08v1UvtS+558+7n+MfNqplhYACQkoEheCJ6i+7OrMybde75vu99n/fXX75OeN8KnzmzRJ4qGo0GlmkgtKLke2SqCP71fRfLcbB7I0Kl2O4H/OYfv8HNYcCdIEICDlA3BVXLoGZL+mHA7thDGyVWqs7s8AbSNrFti9HhLnOnl3n84/fz0Ndf5613rhNrKAMVwyI1DMYqoSVtxlqh85imYVBfXEIY30Xv7c/RKvqBije+/gyXX32OJE05d+4BLLtKe3mBemOBxuIylWqNKM0JoyPiOMZxHAxZ5IAppbBME8e2SeMY2zIZxim2q+nt77F/7RodN0MKlzvvbJHmQ848/EWC6R4Hd15EkCLbj2FEQ2w3IJsaeKaNNYlIbr6BiiPGO7cQVp1KKyIY9hkOR/gpJK6H9Du8+/Y38S2To4Mpi3M+zcUl0u4QJS06px+k2lkkVpo0TTEt+8R2/P1617U+9oAJviU06v1f20fhbPy+5TgO5VKpMPhnGUpDoiTC1Kyvr/LJT3yW0ajL83/0R0RhzKA/QIvspJt9kjOpRHF4VRpm74UQCqVT0BIpbQwjwLJnkj9RNFdNs5BTmaZB4bfTJ3yuY5+EaRjvTQVmOaHGTHIOGiF0kcGj3yvKTuR3YiY91XqGptYnfxaza2WYanZWEiehvWk6m0gphWmapGmOISWawhYhZgGfgmI6lqaFTM80TQxpzoqu4v05LjaLL0milCZJEgwpOHfXWVYXVknSlKs3N7h85V0Ggy5hOMb3PTJXfQQGU8V7lqQRdzauEk5DdK4wTIvzFx/g4v338earL6AQGJZg0Dtkd+s2hmliWQ6lUgXbdlB6VpRqRZ4rkjhBC00cT4mnI9I0QuWKNEnYurPN+ulzhMmEOBwz6BrQlPh+qQBIaIllO4VniuK6pFmGkCmmEliWKGR6UqCyHEFxLR2/Rg0LLcDzfbIkwnZdTCHIVAFXMUwDyy5yPKVhkOcZ4/GAOI7wShX8cpVypU7PPMK0cwzLolzyMIVBkBUADi0MTNPEthxiFWGaLs3WQqHS0EUGlZQmwjCRZGRZEfCb6YzxoMe422U8CfHLZSzDYDJO8cuF1aZcrmJaFq+9fBvXMTFMk4O9XdCKar3NeDRAakVnaZkHn3yKw8Md9re3UMGUXOf0untceft1Ogtr37ZY//Z3Rw0gZ3CHY+jEcdEiTqYq6BxTWjy9MM+rtwK2lcaScM5xcD2LK8OAXa0QsaJyuM/jrQWWzPLsgmkOs5B/dPNd0jTnM80mn5xb5IHmPKaQBHHIJMs4SmN2phNuBgFXgwmbYULXhFwqyCUCC21kJ2ZiJUGqIhhTWRqRw4I0eaDawVACQ0i0liebnJgZqwo/kwJm1D2tyaXGkpKLjTn2pmMOs5AqBm3Lo2H7dCcj7q3NMyhHpEqhBRi6yI/J8g92hbITbKcg1yBnhjGti25DgYJXMzOfLlrmShBf3kesVjHm6lhll2lvTKRTyo5LxfMZJjE33rnF5o07pLnCkiZZllBt1hj3J7z47KtcOHOasW0yb3hMukd/+j3ie7SEFMRxzN7eHv1+n+FwyLPPPlt4f3o99vf36fV6DIdDOp0Ov/zLv0y73f7AY3w7kpAQgrm5Nj/0qUe5fcvjuUNF/NBd3HEO6f4fNynVOjTOwfypGt0dyWDk0joT0vAiblzbIgymKKVYWlyk/ulPM55MmEwnRGFE96hbTIB08Tw7uyEqhzyJ0EhUlhDmNRxb4xOQ5flM35ugckWrMo+eU1TnfG6PejS1wYP3nEenKd6TFxhOM9559XUS5XDPQ0+z2DrDP/vaPyeY7HL/PU/wpS9/mf39fa5evcZjjz1GvV7/gEzjT2tG/vO+0mDKcOsOvm2SWxap67ERjJkcHSBmCeuGKDqkF8+v8XN/5cssrC8xGo3Z3dkhHYzIohApBUpIojTHQeKVPKI0Jc0jskxTsmw6jTK+NJHjDFN72KvzlNpnmW/VefHlt3n2m7d44daAURjzT167Rd1xeGRtjrJfwjQkwhS4jsNkPKHVbJBmOQiJEpI3tnq8+O4dDkcTdK6pSpj3TBZaHh979Awl12e+WqZkwKJXJ9YJ0/2jAkwgBZY0MWyXIAjZvnqT1Xsv8WM/8Rku39xEhDGumEn94gDfkOxNxow0VC2HkuMwf/p0MbX/gVqaOI54541XMLXi3Om7qFSrlFurNDpLVCp1VKYZHPUwLYs0LmQwx9OB9xDSClsLyAZYpkk8zPCchOnwgCgaszseYA27rK9fANPg9uUXaDU7jIcWQnrUGyat1fvYfusZ5lbPsbO3jRH28X0X0/ZpXfwcw/6QcRCwvbVJvd7hxo23mKYZZx58ilJ9he3rr+E5Vb55+Qb3NVbJ3TbLD3+MMwtr/N7v/UvsLCCdTLFMA8t2+K6qlD+5TfyZCxv9gd8qlTPoHSGlQa3eQEjjPWPzR3zZto3nlTgOL/U8D8uShMGQPBXUanOF30KbDIYjNjZuF0VSLvE8jzQPGI0GaC0wDAfHdQjDIVpL4ihi4+Z1xqMIrTW2bWMYhe/ZNE08zy32bg3IHK0zDMPCMosmY5FZVxRTxdFM0mw2me/M43ouvucRxzGGaRInE/JMkKYpg8GAcBoWEj/13vmkKNgK6V+1Wi38PVJgWw6VcolgOkXpolkTBBOiKCYMIww5u98IkNJgRlJBSgPbsbEtCyHe84MVk7X3CIaFzSIjz4ppSxiG1EoNLj10ni984fO89PILfPWrX2EwTRj0BxiGpFwq4Zd8IPu2/vnvxTo+u8XhmJ2tW4ThFIXCdh2q9Ratzipzc7fo9Y4QQrK7eZskjqh6DXzfx51J9ZRWJ82+PE0IwwDDrgCKJI6YjIaE4yG9XpGz6ZWr2JnNcNBlMu7P1FZgWRa27ZyAIhR6No0Cx3awHQ/XKyHN2cRRZziejyEl169ewXdtSrUKEvC8MlFUQ4oczythmi6lap1qrYHnlTFnPiQhjJNrWTSYHTrzi0yCIVE0ZTweUStViglYo0UUp+S5Ik1T0jSjVCqjlMI2TKTWKKGKzCujIAgalkmWw3Q85PaN6wyOehi2ByLHdTyWVk/jl6qMR0P63QPCMMB2LHZ2tgtKoGGQpDt0EkWj3cSyTNqLS9z30CNcuWzzzpuvMR6NAEGWpjz/zL/mqR/6PLbtfeh1/85o9OPDv5r99P79TlJMpySYGPzI8iWCRPOv9jc551f5TGOJvoj4nWSL0CwmONvjMZHOINeFBk5oXC35qaUznGvOMe87lGaM+wJw4RcFXK5QLU2ic0Yq4e3pmF+5eYVXx1NyW2NnCYlkVvgJpNaIPC++SA1umvHjy+vcXakjc9BCFZR3Cqmd5rg7c6z3nel3Z10jQ0FD2PzwyhmSPMPKJXvJhI1gyF4aMFEZ/+TOuyy7ZT4/f4bIyLEwkMeYE8XJYx7nTnFMQDku5DhOeNbIGV3KtA3yukdqpHQnU6aNEr3xiJe+8lXWax3MuxZoOiVGo5Df/8OvYxo2eTBmTEzZt7FNSS4ERzt7uGFETRq07z+Feeuje+OSQvLGG2/wi7/4iwxHQ9QsxToIAqrVKgsLCzQaDdI0ZX9//0PJQd+ucKjVa/zC3/wJfu5n/wcC7XLRepjtPMZqRazeO6Jz6Ry7V1KuvORz8fRd1CuSvc1NfDNHCoOS53HmrtMAJyP9PFezALkJ02DKwdEh//QrlxmNBxzubJK7dZTuIq0asTHGTkYopWjUG+zv7zMNpvyLr/wu60trrK2e5cbNKQe3u/hOl7nOOu1Gh7k5g+WFJY76fVItuLWzzZe/+GW2drb5sR/9Ev1ej5u3bvHE449TqVQ+tJj8i7Li0ZDw6IiGX6XumPTQ9GeZFQ3TRgBDlXDu9Ap/9d//IvOrCxz1hrzx+pssVEvoPEGhcW0Hyyy8ldIwiNKMKEkwDYNG2cHQAltKTK2xhEHZMtAHEw6PetRWYh5YXuS+c+tUfu95Xrm8xyBWfOPaNk9dXMM0JUkS41k+zDTulm2hDc1gGvP27SP+3+ffoly2+MxTd9HrB0zjkHvPrbDUrvDg+bNUvTKj7pBgNKS3t8c0mFJ2Cp+FllAulTAMyTSM2bhxndapU1y8d51PPHw3Lz33Ogro5SmxBlNptlVxcyi5LuVKherp0z9Qn5vjfSEKpxzs7yKloFwqY1o2jfYcluMSxjFZluI6LkmSFkhgNJZpFaHusuis27aJRjENjkDZOE5B2xsN+0RxhMoyPN9jMOjjl1yM6iI3rt+h1V5nOuoT7Wxjl5vYcxfZ7U4ZdUeUyiUOjg6xnDLGIMXIU/YPDhmNxvhz68hqBw+NSkLmOgtEC2dZXFoiW1ul1Z6jfeZ+eoHDJDikVVIstyXDmy8TNds01u7Fdvz3TTO+i/drdpP8rj8D71l4ZhON2T1Ww82rN/hnf//v47k+P/03fp7GXIvj+9+38yR8FJaURQfdNB28SpkkU+SZJo4TDg4P+Me/9WtEKmQSTKjOLRBMJhhKYRomUapJ0whb2GQqZ2d/ByEF1aqH1oI0jNm8scHm/h5pmlAqlRkNR+R5jjTkrHCzGI1GSCnwfA/TMEnTjDhOiimpVUyyHMflrtMXqNXqkGX0uz3MdpvJcIjpuUynQ7rdIe9evcK1a1eIwhDHdQuvijTIshTTsEjSBCEEJb/EhfMPsLa+RqPcpFmtMpoMCbIp1WqVw8M9er0e42HAsNejOxqQpYIsHxHOfLpSOHQ6HabhENd0SeMcbRokSUqlWmIy6RNFIY7jYRouQRDglyxq1SbrK8vcuXOL5577BlevvcXu3iZuZQ6EoOS6VMoeB/0jXM/6SHimtNb0D3c5OtgpPE5ApVwmVylppjh19h6SK6/T29tjOOxTbzTwSz6OUzQ6FKo4e88a6kEwYdjvYtoC2zRwbAfTsrm9cY0oimk226RZwuLKCqZlMhocEccB06lHpVLD9TykVExGY9I0xfXL+J5fFFKuX0wqhSCJQtIkIk0ydu7c4o2XX8T3HdoLK0TJ6zzw0GOY1rGUsAjldVwfx/GLcFtpFPRqaYA0C2miUUzxK7U6wTSgUmmQpBFH/S5pEjPZHWDaDoPe0cn5PQwTzp6/yPLy6ow9ZyDMGZpdSjyvjOv63Hz3MnGSEYQTbKUREkp+gZJPkyLnKstjKpUqlUqVrrFHnMQsra4RRgmjccDO1h3mF+Z55GNPFTOjTFAp1dhXO4VdJi6kfsNBl7nOyode8+8AoJj9dIxAP/ZNHXcvpFm8eKEROsWWBj99+l5+fO0cptBsdQ84X53nMwdHPDfq8vTyEk9VW7TN0kwuKBFCUnN8vrC0jjA05AZCaZAzjZ40ZhMxjSEkrpZY0kIxYS9OQRqsIjnfrPH1owMyQ6KlQiMQMzM2GpYsk093VrDhpKskhCyw7EKfkGG0FjNT3uwlClHATQyNzhS2lhjSQgKLXo1Qam4FfY6ykNvBBN92+H8OrnFlOODhao3PtNeQ0gKdv+/uMvtlphfWAnT+vnRnYaBkMUKVwkB3Q2oqwzA0YTdhaoZUDIf8aIDv2LTmS5Qbd9GbTBju9GiYHsJIac/NcdeZNV57+Q2a9RLz0mVz/5B7SzWEN/rT7A3fk/X+aVKSJCRJws//Fz/P2toajuPwS7/0S3zyU5/iP//rfx3HcfiVX/kVvva1r33bx/qwJYSg3qgyX1rhyWCFG89vMfrkQyzMe7QHkm8+38cYNrjnkXlWDIfw9ibDicJvyPeuH8cFMoDEso613yalSplKvYH/asTNqIuypiysPkSqICTmRx9tUpYjpkHIeDxid3cXrTX7+/scjXq8/uYbSCXIMhuV1bh5Y4fe4VucOXua4SBk4+YG5y9eIArG3Lm2wZOPP4HKcrZ2dnj8sccol8vflpT0F2VN+12SKCC1DEzTJnNMYkCaJmXL5Sgc01qY42f+yo+yuLrIYDDmD559lnA8wk4bVCwbQ0gsKTEMSZLn5IIiILBUwjZT8ihFpwmoDNevoNEk0xBLCzq1KsY44GAUoByHH374AueW5vjdP77M4WTKnV6PlbkWKI1tpsVEXRYyY8M06O73eP3OFqfmHR5/4C5+4sufZePGJtubm6x15hBRyvTGAeNsj5vbWwhhFHAToyAqKVEE+vq+i2WapLnmcDzm3bfe4aGnHuVLX/wYO9e32do/IgMiwNBFC6luSBqlMtXlZdxO5/t7If9/WFpr0nhKEkwKk79l4pcq5BmQZEWI5AxOJLTAd8tUqlVMw5p1WwWgkAKyOCScDMGSGKYknk44Otgni2IwHW7v7ZNGm1QqVR56ap3xZIBpSfxqh/2tO4ThmwjLolSp0Vy6xNHhDs32Cu3lu8D1mezcoOLZPPHEY1jNi5y//37SNKQ/6rKxe8jGnV1Gk4wvfvGT2NUGk8mAg+u7hKbNE49c4PScxNVD7rz8GqZVpXHqHNIwEIg/sR/ok1/0bP/IVYZGYWIUZ4HizTsRpnyriZIG8jQrZD+F2AshJLnWJFnGyy+8yNlLF7BcBz37GhQaoYrHkjMp/EetrirsABbHAyLLdHFNh3AckFsp/WkXqSiKaEOzt79Jza1SLpWplGtoI+Gw18MUJsvtJRA5w+kYx7KZ6zSYa3e4vbtNkiSYZoTrlvA8l8GwS5omZFkKaFzXI4kTptm08BqdeLIVtWqTRx55nLNnz9GutMjSnHE2Ye9wnyROKOmMeBxz+Z03uXbjGnmeYdkWg0Efz/NOvEthND25vodHB4zHz3Hj5lXmW/PcvX4fyyvztCsNTM+g3Z7D9UqUzvpMpyEqN4gmAa+89g2CqAirjaKUfq9PnI2ITJtBf0iew/m1BwmCAWkWE4ZTOu0FHn/4Y+wc3qFU8lhbXucrv/+v6PeOePXVl0CkDIcDSpmJZTqMpxHSMAmCgFq986dGx//bXgVFT7F95wb9fpc0S7ANE8Oy8P0SAoFfarCwchdvvvoCpiExLRtDGghR5JxmaU4w7LO4vEwQjJmMh0RRiziKKPkuSZqSxwn9/hFLq2usnzuP71eQhqDbnWI7Hr5pYxgS07So1lsYImM0HGLbDpVyE9ctF4Q+y5r5qnKmk4BXX3iGcDJCmjYX7n2ACxcv4fhlrr/zOreuvcPF+x8iDAvcumE6RZyPyme8OllMGU8gGO9piqVp0Wq1uXVzg1FvRJqGdNoNuocJjVqLSTThYGeHo4NDyo06WRYxGg9wPB8prYJjQHF2cz2PdnuOSr2ObRdya88rU6vX8V2fXq9HpVLBckqsn77ANJiwuLRMGifs7+0y6B4yt7TC1u07xGHAY08/jbQt3n7tZaqNFufvvsTNG1eBQsZ4tL/L1ctv0WwtfktLCXxXAAqKHVMaoLIZIn224arCPFn8fjZSNAxMUSKOpxi5oGP4/MLZe9G33+RMvcqb3UOuDQ74T9Yv4Vuy+H+6eOO1mr3x4hjQ8L6q5ljLi+IoC/n1jcvs5poqGT976m6EhucOdtHSKqZOFB1ZULhRxt21Egt2CSlM5KxThjLQoqh0iyZdsXUbM+OVopDsmUqgpJjRBDMilVI2HIRWLFllFp0qnmHzZHsZbQj+6GiTipLcVWphyUKbnM9eo8Q4MfyJGWXweLJxrEk++aYEVJJhAB4Gbg5KOniTDIwqquHgphZuInh3b49GooktSdV2kJmg2ahzamWBq29dpTnfQMWKSr1E6dYhzu2D7+rSfz+X53l84QtfYH19ndFohOd5lHz/xAP0YWhX+GDa+4etdrvNf/9L/xF/55d+i29sbXIqW2ekFO/e2Kf7SoOHn1zg4rpH8Lpkc3KT1zaGLD7aAN7r1MLxZKoIh83SGX2GoktiG0N+6N4279gr9JMY0Vji0VMuH3ugjWXN8PuGgRSCXOVMpyFxFHJwcIAlJN3dQ25fu0EYTEnSnFLJ5dbGNvPzHZrtKhmHbN14hz+eTnj6c5/lsccew/f9f1uX4M/9ikZDhEqJ0ykjbZEYRWE0UTnKAFH1+am/+mWWT58iGAx46eUX6XYPWWpUsE1JFIeYsgAM5HmOa5mUPIdghkIahVFhlvVdLMugUi4RZSlWntOuVvCNojEwCQPUdEoTgwtVn+m9i1zZ7LE97jGYjmk6ZYxi1I8pLRDQD0Keefsq9abLz3zyMdbbc5QS6JgeTrlFQ7rUGnVG/SF74yFaaVzbAASGAAyTXGgajRrVShXDMAjiQrN+5d13WTl7muWLa3zuR57mN/7h7xLECRmQ6EJ00PI8SuUyzUuXMEo/gJ8pAUkUkKVJgWJWCkMa5LkGlZPnOeVSmVKphGW6eK6PM4NwKJWDyBGA0gZJMmUajch0QUVLwinTyZgoGKIrNezKMm4lZ3lljXJ7nhX9EO1qiU67xaV7zlKtVskxsMgptZeK7KjxDm5tnYnw0KunmE4DvnnnCqO3NvAqZV554zL7gx6OafHQAw8yd/48vUSwoBSe6FKt9Hn1pTuoey9x5uwFtN3Cs7d49/k/5N5Sg+pch+KOU9x39fs2tJkzmiSIeP3Z5+ge7fPE5z5Ds935wL8pLPGc1FPHhVmuFUEUkccJWTwlz+LC45CkJL0u9TSnkWve/caL6FkIbhgEBOMJ2hCce/hB1u+9B9v+aGVjSSnx/BJaQTAcU67UEIZNZ2mNLBoQjgeoNMM2fCpuBd/ymU7HNBoV9g5uI2278KvkGWEc4No2UkKaJUwCk/VT59je3ebGnVtMw5Ba1QNhYEgT0yxydbTWWJZFGIYopaiUKziyRKPeojFX4Z5L99NuzmH7Do5tYUrJnFlDa5uxMWQw7HHlrau8+dabGJYs8uq0xnVdwjDEdV2yLMO2HBzHZxJMkDJDkzENRmynETdvbnDu3DkuXLiAW3IJo4hWvUU8jQvQhkrozFf45CeewnVrBMGYJEnp9brsHu4gkUwmE4IoJIx77O3vonQB2ej1D9k9uEW9Wcd1PITyKHk+h+kU7YAwFNgOURzTKFVxXAslcsJoRKNxkXK5/P3+mKB1zt7OHZI4Is9SciGIkhjLdgkmhde7XG1RLjeYDLuoPCOKQrI8J8tyXN/jcH8XSQ6mw+72Fp5t43kulbJPHIZ0D3s02nMsnVrDtCwMU6I12LZHHMVIaRBHEyzLxnE94mjMZDLGMC2E1CidkWYpIpUF0Vppbl27guO4rJ+/m1a7TbVWkIullFTqDXKdMwlGCDKEyggnIQMpiqJtRp6UmEghZ14/MRu4ABSBv9Io/HZ5njEYjWnOL1OqNklyTTAcFxlVaHa3bhNFIc1WB79UQZCDU2DYTcPAL5dpt1vsbk6YW1igPb9IvTZHPA3RhonUivnFBW7dukk0GTGdTtACJsEIBaSbW0jgqX/n89z3yJNceetNTMtgYXWJpdVV/LJPMAmwLZsomnD5rdd4/OOf/dBr/h0AFAJMYzZuVN9ifDqTqqGKvCghEbMpVi+foBAIJUhFyt5wTKhSMqAubAKt8FQx3C+AFrqYGIlZMcV7pLviShTPpUTOzWjC1XGANjU/VG/xl+ZW+Mr2bbQpZiAKhVAaLcBKNZ9qtfnJlXXK0ihIH7LY7CWz55t5lgp9J5y0nXTxGAgwVVFw7ScRv7XxBk8truNLQZRn9HXKO4M9PFPwWr9PBYefO3cfC5aLQiG0Qs8CNtVM16eODbi8F9YnMdB5Rq70bDAnyaWedUaL/yumKTVhU9cmbx3tUurM0cyrOOOIhgG1RpNWq81mf4CMY3av3WZxrkN7cZ7FVo0lr8HBM6+QBMF3vzN8D9e3kub9WW78IuV1AAAgAElEQVSkH5Yu//6/l9Lg0n3nWFtpceGfp4Rfvc3wxx+hTg3nckhp0aY8VPREilo9xR+80+fiKYsL6zZ5ljGdhgwnE67d3iS16pxv1ajXzRM5jCGhXZJYJZf/7C8/xXPXjnCEycfvrhaZGRQUx+NcEQtrBrGoMteeQ2vF2um7ONjZY9Qf0JhrAAbPff1l9vZ22N25ytKKw1xLsLjq8+gjj+D7/kfm4PFRWCqKAM0kCpF2HcfxqFoWO0lCy0348n/wJe5+7H6yKOLGu+8QRWNMS2JbFjrPSbMUy7aJkxSZ5XilBqVGnXg8KXLQel0qtoVreZQcG2ma9PsjkjSlWvIIJgGDIJg1a1Km40Ncy+buehkzylgu1/FLZWwsLM9FzyZTtuuyv7VNpWzwyccf5f710yTTiKObe8gk42xnHtOWJFEGhiz2MwHIYh81TRPTsXAMg1qtim1bhSncNHAcj3F4yNW3rjD3had46lMPsL15yG989XlcpZgCJoJauYwo+3QeehhpfnRz6f6sS2jFeDAkCiconZJmEXESYmiFUArfL9FoNAocrygmzqBQqjCFH0dnoCEKe4xHfeLcIMuKw8X66irl0hqnz92HV2piWBbthUWU6dCv+fT3N7i2dQ27Mkd20GM86GOW6iwuFr6BOJrwzVd/g+7RLlZzBWmXOJpOON1xkNMdNnduI6MpuWdSck0cbCyvTaWssOvLaK9E6Y1b3Lizw4MP3wu5wlq4F2eUEsQx5VnDSSAKochJI+94UgRRFPN//+o/oDs44t6PPUG9eaxLf9/++v7tRhc5gbffeps/+NXfZPfaBkk0JUpC0jQhz/Iil2044o3NHV75l/8aqcAobsrkKsM0TNqnVvix//a/4tEvfhH7IwQ+MU2TC+fOs7O1g+uVir3esHC8Er2DXW5eC8G0yTKwbRNpaDJSEpUwno6xEwtDuigJhqtxHYfD4X4Bg9CadrvJxz72cQzX5vbGbcpehfsfeAB0xjSKmEwGhFFImmbMzy8QBBNOra5zaf0Rao0qu907lPwSBpIgmGCJolgOpiGNeoU72wNeff0lrl27CUikMHG8YhJVLldwHY/O/BxSGkhhUC5VGI8CNnc20FoxHI5BSzAUN+/c4MatDarVGq7r0qjVObWySq3ZQKmUIFRFmOqwjxBQLpWZn+/Qmm8RjKfEScz1m9fY7N/CtBS2U8ZzPaIo4uvPP0uz2eT++x5krrrA3RfOsrWzQW84xjQ9HL9Kvd6k1WogBIzGfSp+hZWlUzjO95c6KoQkTxOO9rdJogiV5UiruNenaUIYjXFsF8f1WT93kSuvvwIqI1cG03FId/+IOJiS5Sm3373CmXN3o9Kc1156gf5wSK3+WY4OjpCGpN2Zx/X8kzMECKrVJp5XYjLuIyjw7K63CugZIGQ2iVIZg+6Yo719kjQhyzXbtzd47KmnWFxdR2hQqUJYhTJsd3eXu86cI0kD4jBmrrPE9tYtBt09lMqRhkmtWkdK/6RBLGVBy1ZCkKcpw9GQ1VOrzC/Os3nrGod7m9iOR5IrHLtEpdGiPVfnYG+X6aSPLlLJZ9l81eJcNQNpCCSO67C6vsaVy+8Q3giYzoe02vM0mx2icEp/0OfChYuMhhOSNOS1l1+g1Rqyt79DmA2p1BtcuHSRN155lcP9TZ78+JNk8RjXs2m0O6TJNqWyIIoitjdvkucpfEh4/XcAUOSzH7OCR6uC4if0LJQrR+uca+NDfufWdZ7szHOmNscwjphGE5qOB1KTa8FarUUqc0KVsxcp/umd6/zsqUvYxx0tpYtOn3xfVpTOTzKtdOFcRaG5NukzUhkLwuInV85QE5J4hjguvJkCLTRaaFwBX1hc4bHKHKbWRecwL24GWmSgjr1K7+FAcxTZcV1HMTWa5hmmadBwXGzb5vXBHhVpg1RcDQY8wBz3txd5prtNLw4YRSOWzSIUOMsL7abQzKh+zEyahRVNHfvSZtW7QBQWtaLteXLvkkJCBpYU3O22WHRr9OZ8roY9znh1VhLBGbPF0LE484l7GA+HDHYPQCuiF94mqJe4kwuM7oS2UfpTbRAf1fVvIlkTAmzb4uf/63+PTud5/u7vPkfttSrT9WXm/1oZeStmuiWYMmX9Lp9rr5T4h/9iwsrqPsQZ00nE7duHvNl7k9qnP89P3TD4mZ+eI8ti4iRl/6DP1k4X1TD53GPr/OWnqoX+/aTQey+oUf8JHK0uPu4YpsnCqWU6q4sYUnLtravML3R44JEH+MYzz/LWN3d47BN3c+GeB3G9DzdHfvB1/wUptrQmmRawEKk1rpkzVy2zazv0k4xzH3+UJz/9BDpL6R1tEU/HIMB3bWzDIM+Kw6btWphi5kWwLLI4QmUJQZJgSkG95OO7Np7tkqY5aZ6hUGS5JspSUlXsk4ZVaMgNoGwLLi7WaHguVdMsLrgBeZJgOhbJNGKxVufjFy5xan4eg+LrcR0bx7FxbIM8V4RRTBSnDIKw8HMJQa4zTMMr8Mp2QZpzLJvhqMdhr08YJwjDIJ8MScMYy/P54R/5BN+4vsnBxh36CNqGxPDL1E+t0b5w/gfuM3MsehgcHoGOsW1ZmJTjkJIouvTlUgnLntHvRNHJLeTgBRcoz3NMKTAMSIIRUhdYa5RiGkZs7+7ilcsMosv0dzcIMwO70aHSqDPoj1icO0UwDWktxNy8tYESYFojOjdvIw2TVruDU2nSdquU622GwZgn772bqpERxlu0HzjD5ddexbRg7847nD61wuF4wGKngmuMKNs56+vnePHqBn/w0mXSgz6j3es0F1Y5/chjM1+pIs1y+tt77Fy5SjQNZ3IjiWEX6g7Z7dOUgoPL7zK4ehuV5YXEzbGodJrMnV7D8f0iUForRt0e/+f//He59rVnCeOAlJxUZ+QUYB4DiSOL+JBQTdFSYAiDXOdorXANh3gj5qu//o+59PTT2I3m9/vj8oHVqNW4/74HaDSbjMZDbNuiXq+zseHz/AvPoHKFNCTPvPAM87fmWVtbQ1gWjXoNkUQIZTCYDkkyiVUppg3j0QjXaTAKAqTl8YmnPsWZU1tsbm0zHcLy0jxz8zlSnEIYgmAyA0ZkMbV6g3rJYu9gk1wpKpUyWZyQ65zDfg+Npl6v89LrL/Duu1eYTiZ4no3v11hdWWL11DKtdhudaWqNJrZjMBpOAEjjkLpfJ8guodB0uwMO9g+5fr3w6tSqTebbpzjq7XLrzm16gyGGdFA6oVarEEwHCKHx/TK27eG5PptbG0yDiP5gQBiOMS2TVquFYRhsb2+fEHH39vZIoleYDCa4vs0DjzzOYDBESoP5zmIhsxUFqEPl85w5dZoHH3oI2/7+5uFprZlORkyGfbTKQRi05+YLqEKeorIMZWnSJKbZ6nD6/D1s3rqO40hq8x1cr8wrzzxDMB6i0owwCNAIojAkmox5/ZVXSOOI1nyHSr2BlAZaqZm6SRagD7dExZDkeUaehGRJQjAZolTRbMvShN7hAZsbtxAI5peXqdSarK2vMxz2yNMYw7RmElxFPjszVxpNgjGgFYtLc9iOw9bt6wTjAb2D3YIRUJtNuiwbLeSJXFgphWka2LZLrjWGaeK4NjqLMC2XMxcuMDc/x43Lb1KpVBkM+kyDEUrnGGZBozUMswCYUOD1Xc/Ha9Q4nSSkSnHq1Hn6RwOkIZlfXgLDxDJNltsdSuUqp+++xGQ0Ik1ionhKHEZoVRSW9z32KOlsaJOmIQudDkd7e5R8i6hUpt87Ik8ScL/12fnbF1NZXuQ3HRtV8/w9+Z3KQQqU0nxte4vfOdyjR4J1sMOrgwFPVxv87Jn7QGuudA95vnfI2WaFkjZYsqHjWqBSNMd4dd4LA1Z6ptlm9jxyJofLibXi9UGX1IAfarR5yGtiaIgLxXXxYT6+U2pwJDQNC0MdG2BzDGnNKDnpDAah36PkCFBSI5Q6kf3luWI3GDBfriN1zt3VNlcmR3iWRbNU4va4z8ONReYsj//y9KNorSmZBgqFqQVKC9TswYvDDidm22NaS/E8GUpxgko/lrLp4+kZAolGKoErTCwp8LsZnulh5hpRLuFKi3kluOfS/bwz7BF5ZcrvbOJbNskoReQgTBt9QhX887mEOC6C/40eBYBTa0v86E8+xjNfuUX0jRHfbFZwLsyzQYqzlfHmVsLjDwnKnqa1ssD2puRI9un3FUM1R/WLX6YV1Hn4nhbnLywCmrev3uHXvvoiO/seiwsNFldWKdmSYBoQxzFJkpzkcJwoBo/1gsdkktkPpQvwy/zCAo888iimafLaS6/y1d/7fZZWzvK5v/TXuO+hB7/vWvGP4poEE9I8o2wLTBmSOy7SNVmtdvjST/wweTDlcHeb3tE2pm2gNFRdm8VGlXQaYVoFlahVr2JZJkmWMRwMiZQiSzPKlonvFqZhwzZJtcJ1XcaTMUIIsiwjCKOi4y5M0ArLtknSiFrFp1Gr4JTKRTNHgMoVUZphWgaJyqmWfKQWZEFEnuRIZNHZ1/HJPtwfDYsmkmGgZ91Av+xiWIVkLVeaKI7oD0dEccI0DLFNk1rZJ+v2sDrLNNotfuE//CJ/5+/9JtPBGMs08XyPU088jtNsndDrflCW1gVZdWfzNgKJZTpF8813sV0PyypIY1IYHHt7C+mKOKGNBkFAyS8CKpPplDTVuK6PITN2RgMEimm/Sz7YwnZcgiyl2+3SH01IspxxqBiNA5phTJgIvEqZ3e3rrJ2bQ5oSoRLWz5wHaTEYdDl1apls0mXrzSus3LfO8oVVund2kPmIJOrSG0/oRTsYeQtL9UinOft7AelwxMvPPIcpJFuXX6XR2eEL//GYZmeBNFO8/dWv83/9j3+b/esbZDN/FBSfp1Qq7LSQvv/qf/o30UjyLDuB+TZaDR780mf5kb/1N6i1F0FKersH3Hz5LYbxiCgPAYXS78tA0jPrlRDkOkflxfRmdmUIhCJMMvZvbxKPAvgIFVNCCLQ0UFpiGg4gTzKbCrSzjbCL75UwDNnd3SUMI7pHY04tzVNrNEnyLoZUlK0KQsBwOMK0TI5GAxbmlxkOx/imz9JKRqlWpV5pEgUxO9uHtGt1pAO+7yC1pFJrEyQJ/VFAteSQp5rJcAhSMJ5O0UlKb9Ll9ddHbNzcoF6psLKwxvq5MzRbLeYajQJvrjXNcp2YKXkOvl9M1kYDTRBMyQxRgCJKVdxTDquri/T7Y6Sw+NynP8Obb7/B5vYWUkqCcc5kHLDfvcXu3hZxFCKNwk/cbi0wmQyQhiDLYqI4wVGKIBiTZZo8zzEMgzgu5ILd/gHPvXxEu9Vi/fRpVldXqVVblCsuWZaS5zmVSgXXddnZ2flQP8v3cuVasb9/h+l0UjRMpcS2HWr1dgEvimMUEsu28f065y7dz+raWb75wh/R3z9EI+ksLnKoNaaUhFFEmkRYlsXh3h5ZmuKXS5w6fRemaZHnGVlmYOaq8CkJiUZhWQ6eV2YYjkmTgEFvnzSOGGU5G1evYVsWlXKVRmeBtXMXMKUJM+/o0f4enaVlNBKlcvIkpdGoYwjQKi8ASdKg1uyQZxE721sMewcz+bOBZdlY2v3AcESTo/K8mKLFoHOF43iFksK2ULmi0Z5ncW3CwfZNoighy1OyNGEwOML1PEzLRikXw7AwTRu/VIY8wnYckumU4aCHITTN1lxBnnRdXMcljmKC8ZDe0QF7O5tEYUSz1aI1t0CuBAvjAeunLxBGAUfdHmkyJU2mSCGwLZdKuUrv6IB+v0u52viW1/070PyOldMCZsbHk9OrLoAMh8mIhmvxZKvJSrnGrcmYkuMyJAOjkOs90VkgFXBtMuTVbpe/dfc93OtVsYrRS/E8sgBS6ExxMgUT4n3PWTD3+yrhxiSibZr8SOcUtlZkGcRKoWYoSC1mskEt8JFonRNlGZ40UDovNnZlkudFp1FKecKyV7IoWERWFGhRHmNjchRPmeY5ytDsRGOGccT91RYb/T4Vw6VmFrKg0kxmk+oUQxkkFMbaY2yfEAIh9QzBXoxdFe/lOwgJQr0XxCc4Dpsu3iOhDVSeIaXE1BI/VcgETGkgMMgsA+2YlE2fpp9TmgiMKeTSJMNEqZxEpyjro4s5fv+h7Vj2J6XkzJkzzM/Pn5D6KuUKnc7cv1ERUdTdktN3rfC//O8/zf/6t3+b/V+Lmf6YgfnxVd4ohfBKSlcKrm0n2K06bavO/uEYdZ+Le3qZRtfm3w1NPvOFDpZlMR5P+d9++xu8s5Nx8fxZUsticfUUq3M18jw/CTlMkoQwDAnDkCROCKZToiAgCsOZvBbSNENrTbVa5dy5czSbTZRSrJ1e47/5n/47zl44R6vd+kCI43daf1EAFBqIkpQgzJAZmFaI9Kt4jsfP/vjnWWzVGd+5STboo8IUaZqEWU7LK2EaFrZf3Eg8yy7CepMEpCBMY7RhkWcJjinIkphKuYJpSnq9MdIwKDkuOooJo4gwyfAsB9d2saQEwyCNNUiBbRiEYYhfLhEFIZMgLKA5aQqiyJVJ84QozUlzTR7HkKVI6RLHMdMwJkoSLNPEkAaebeN4Do7vozXFHpsrplnGJEwIo4TueEKzWmJpYY60N0BlBqWlVc4/fJHP/uinee03f5dGyaNUr7L6+BOY1g+exA9gMh5xe+NqUSAoE0eWsZwaCBOtFOVyBdt2ydICiY4GRU4cF9+zlmUhpMF4MCIaDZEzf6xhWoTxmOm0iyUFiWEirBrCKmHngl6vV1Cm0j61ao3zly7yh9/4JucfushkNGQ0GbG6Ps9k2oeja5y755Ok0zHpZEzFUPQOt6nvN7nr/D3Uagvs3NhhsDNiOP591u59hLl6lRdfepdgPGJr8zYqSzEsSanexm4tczAM2N3Z5dTZc+RJxFd+7R9w453XsXOBFJJYxTMZeoFRFoaHFBZZEJOKjCRLMKQkU4rRdMj4H/02a088wtM/9hNFQyBThGnIJBmfFGZ/cqV65jfjg7JuQxoYuggazZKYJM9QWhUywI/IEjO/R64TtM6R0vnAa0jTWRC4nPmCgoCDgwOC6RqGYdBqtZifm6Pi+GyPt0CAZ/voVJEGKdVqmclkQqY09XoF04S5WhurZGIamjzKaVVaRGnI9c2ruFadmlejH/cQlsGdgy0mQcDW5ia9fg/bdvBcF9MwabYWuOeeS1RrVTzPYjQdU6/VyKIIt1JGZgaj0ZiKV2IwGDCZRJhaMJ3GGAoWFu9i93CXWqvE2bVz7Pd2uHrzLaRpsL6yjmOaeG6ZaTTioL9MEI2ZjnOuXH2D0WjMcNRHChOVK+IoZXlxjSQJSJKcMBy/Z3l4X4EKMBgMeOXll9m8vcm585e4557zQIH9Pg79/U4+6u/Z0orD/S1UmiKkRJoCaQpqzTpRNAUh8V0P23aQlo0UgmAy5trVGxzu3qY916bTXqR19z0IQzAeDekeHRHNVBZRGJCrjCxP32tyiULhpCkKUo3C8TwcxyfPFWJGHxVSk0QheZpiuj7lRpOF5RWEhCxPMTBptue5vXGFLI5wSxWEFPSPDqnUavQPD7lz6xora6v0e0e02nNUGvPMZzl7u1uM+oeYpoXnFa/P1LqYnAE6K6iWWutCpiflLMKnaM6kaYztenQWlplOhiwsLRMEI/Z3t4mDCb3DPaQogBqG5ZDlKUkS4ZgSyzAo+T7z88v0el36gz71Wo1+v8ek1+Nob5fh4AghDf4/8t402LLrLNN81rDHM9x77nxzUKYylVIqJdnyQIDbk3DITA12dUBTVFBUD1BUQEMF7Q7ov1TwE6obio7oio52VUd3EwRQFDQuIooqMxjb2NbgQdacynm645nP2eNaq3+sfW7KYMkUNiXZrAjp5r333H322Xvttb73+97vfUfDMUGkmB3uMTg84Nvf9wFGg13qvGKlt0YcxfQP9zDOoQNFkoQYE3HQ7zMaDjh56qvf9q8BpoyvRlnnK1Tgq0TGL5CVrfi/Lz7Lx/f7PLq5hM3mrOiQeWhxlcGYGrQlVZpVZ3no2Gnev7HFfXGbwHqZQ5rypL/axvc64VX4pPV0PeGEp95Zx7VywmFe8u71FR7odqFylFgqa7ANbQ6aoNJY0iCgn085cAFbUcsH4sJQGG/Y66zF1dbjRgG1hRAvYnFpPkJbw8l0GSMsr4wHdOKQ7906TWErYqf59OEe2vmeMmU1DoNyEiclzlkKZ1BW4Jqim1hU+Y6kYD1u947VojHxEzjnlQWbp9O/zoJxBiH99TBN9SxAEhhFKS0iN6AlSjqWlMD2h2gB2mmksFTaoYxAv4mTzEIIVlZWeOyxx2i1fEk1TVN+8Rd/8aiEL4Tgh3/4h/nQhz5Et9v9qsf564GGRhhEak6dOcbP/c8f4uGPXeRf/e7TiFcsex/axH33JgNh6W7XHNqcURTQ5iTBDNa/POe7VzQ/8k+2WVlLEAhGoxkvXp/Tyh3drZSJDZFNBlNKSRD4xeboPIGqLLj+1JN89vf+LYfDKfd8+zu48IEPUFn/bGwf22Z5eRnwG835hy+wmEf/qRWDb6UKw+sNgTfZrOuKzMKSkGzcs02O5D3v/3Z2b1xl95WLaFcTpym1M5TGksYJURDSaodIYalrT2vWOiCOIm4PBlhlcMY3g9elRjfPbhAEnqoUaPZHU/LSkkQpkW5MCYXvi4x0RKgiwjAmL0oUgv54TF5WBDqgaox7wzDAGRgNp5RVhRKOWPsNqTaW/mhCXtQorbzHTBAQRTF5adBakCa+Obyoa4wz5KaiMpbVlR7dTodpf8T+lYtsxjHt48f5e9//Pg6u3WFyY5fj73gbaw8++C1XlQK/Nlx/+RKD23fIpjO0jtnYvJe0tQEC2u0uSZxS5EVDxfXN3Xk2o6xKAh0ShAFlWVCVJUkSU5URedP3M51M0FoTK0VtLUVRMpjmFE4QRiHtdpuiKOksdVFC8OCDDyJNznc89p24nefpRI7BqGK0c4Mb+vOEQYckTMlFBN0ez3/hGW5kki8+v4dG0XWW27dvcM9992PLnCIr+ONPfoKiyimLiu3tbdbygs0T51g9ltDprTSWE4bJYERVZUgRIqykdJUPZJU6Ekwy0njzVOt/Z7BYZ8AJ8tmcW8++jP2wZ1QorbyqV9N75YT4inZrB5S2eNV3Xzm3fApVYMuaKpvfTeC+SYZ/9jwl0VOrxFHC69SpU+zv7zOfzyjLu8FuXZfs7OwwnU1J4oTeco/e8jLLvR5R3KZetlhbUwkDmZffX99YZX9/HxAMB0M6cYLUhqXVFXYP9rl66zJPPPk5jIE4jFnrhszLisPRlCiKjqo2D114G62wg3IxOpDYDGwomOeWPDd0Q42sY7JR7qsEta9wuTzEFJabB9e5dPkSwoXEwSWEnhOnim6nx/JKm3ZriaXOOhsba9y+eYP+9Bp5PieIUo5vHKfuOY4f36TODHfu3KDfn3Dp2vOEkWZlpcPJE4+y2TvGMy88wc7+bYbDoRf7iSPG44lPLCtJFEYcHOwznnyWkye3WFrqNj5voulFf3MkCm1dcrBzgyzPWLCRxoN9+rs3yWcz1rdO0uutoWSAqSpmswGT6ZDv/oEPM5/N2N+5zc6NqxTFHK0j4jhlubfGNJjgbE2n2yFMYuI4RklvtiuFIy+mlGWBVpogjL1KYxCgwwgrBO1OD2tgf3ePMFB4hWxPu8NY6qoCZ5GhZGV903uiCnEkjrHcXePaxVdY7q2gtGTUP6S7tESSLqE2HMaU3Ll9m/HgkKXlVVpt3+NkrS8mjEYjWq02xlikVKRJwmA2wNQGh6GuCmxdEgYxm5v3MB4f0uku4+qKg/1dJuOhv89KEcapf/6MIWolVFWJ0BHz+ZwkTajKmmc//zTDwz3vHdjposOIqizZ292hk0TU7RZZWfL5z32Ks+cu8MqLz/LwyjtJ0hZb0Qkuv/y8N5XWispUvsdsePia9/31wZSpfEVqYYa0MO5t/JikNayHKcutKZWz9I0hczXPzEasW4vBgpS81N/HOse9OuFsmDT9IfZI4MEhGsEI2/Qw+ZKgcYLM1mgpUQL2Xc1/3LuFEYb3rm1RW8fnD2+ytdSjqn2jmhUOVSskNVZYYqXIa8chc9aDGCk8Xc44x7zKiHXgew0sHNqMnemEe5ZXGTnDs/0d3r1xksrURCrkRrVP6CROGDpOs7W0gnGCRCg/GakwOIwr/U0XAomvlC1YW0J67yrrwDSmoUBjluewzlNKhJJevGLBp/DNWz7zsBDHcO4IbJZ4CpByUGUVQe2QWYXIKpSQvuF1wWQU4ZEM+5txSCk5f/48H/nIR1BKkeUZ1tgjyfQ8z7HWYqwhiqJvgAT4wttEcu/Ze/hHP7XF6XOrfOoTN/j0rw8ZPrSEWlqiXNeklaJ1Zw57Mz5wKuW7H9/grd/WI22FLIKCoigxU8Hx5S5FS7C8uUwS+erZVztX5xyjl1/kM//jT3HnZsYs6rL77LPEAh7/xz+JDoLXCGi/tQLcb/gQgrTTpTKWKBKk7ZRTp05w6sEHycYDXnnmaTphRC0FIY6yNoRasxKnxNqDdmMdtbWsrq8hTM14PPZy40rjtCYUsNxuUxnDqD8kq0rWO8tMszml875jDkccJigVUFQlAkO31aHVbhPEEUGg6I/G3Do4oJO0mGU5DsFwMiXUmlgHBEFAUZSgJFIpauOYlzVZWSOlJk68XG5la6pmLS2yknYUMcsKSlMhtWSY50gl6bVSlIQKR1bmXHruCzzQ7pCu9fixn/hBPvbbH+fM499F+DoS+9+swzmHqWue//yTYCvCKKCzepKos0XpBCtJShTFFEWJc6B1QJ5lfr12giRqI6SjrgucsYRaMqkq8qrCCUldZJhsTjvtkQaOupwzmvdJZYvVpXXa7Q57+3toKdjZuYHQKQ+8/3u58sor9FaPEbYU1774h0ynGStBTVje4uyD38vOeMJyZ5V2b5v+9R3Y32N3Ylmzmiq0HBQ1nyl7AgkAACAASURBVH7yCbQNiVGoUKOspLPUIY5SqkKA0py57z42N7eaLL4XWwHpq0S2pm5UbI3z+3RhPT0cwV1gZL3RtXYCYwzj/T6mrv1aFWl0qAmUxhqJwfhYABr6vrvbkGy/ivy584nWusiostmbcplzzedfXEOcIo5jPvCBDzAYDJgMxhz2B1y/dc1TfWczqqokbnqux5MxB4feuDiKEs7ce4ZAasJwjzANieOY4WjAfFY0xrwB+3u3GE9G1JVkNB5x8fLz5HkOAuI4pj+SvlMCvFpcu83p06d537veT5UJdvf2GA5HzA4NaZzw1kfuI1ChT8iGGiUkt28dMuvPKasaRMz95y6gYs14OmW9cz+3917hzv4dptenSBsjY8PZM/ezvj7g+o1LZNkYqWLCUNNZ1gzHPoBOgpQgEoTxaU7fB2cfPMlw0OfqpUtcv3ib3kOrnDt7nre/821cv36d+bxgPp9x9dol5vN5Uw00fg46nwQAX5mCpirj3hxgaj4bcfPqK8xmE3CWsEme5vMBDjiZ3k+UxEwnIw72dkmimN7GFu1Wl4O9HZx1tNstRoOM/sEuSZqytLzG6toa4/GIUX+PtZPbWGQjSe77qUbjPmEYEnXXkVJSFyUyEGBrXF0Qhgmnz54kTa/ypaee4HDX2+Osb29hcWSTCUmS0O72EFLTP9gnbrUZHR6QZzPuXJ+xub1Fu9Mhmw+pq5yyzOj1tsizCVvHTpPNcvr9fWaTIdXalrf5sSUIUEoymQwQ0iGkptNdYjI+AARBFKK1osjnHmi1O1hjkIFv8ZFCsrt7h+noEBykaZt2d9kDKmgqk4LJaEhlap74xJ9y5cXn6a2ucu78gzjnONjbI5vPwdTcvHGH5aUeQRzx0nNfpHy84OqVK0yzMXGckrRa1JWhLArA0/WDQDObTV/zvn8NAQruZoUaxp2XR7e+EuMcP3T8Xt61scX/fvV5PjU85MdOn+Z4mvBSf0htDFfHe/z57i3OtLpkLiOtoiMKn1UWZ32VRSERtaO2ddMPI8llxXPDA1a6KXNb829u3+Fjwz4PpDGT+Yzfm79MbDTduouVjcS6dQgctsF+uXW8MhvRiR33pTVogZSaPK949nCHe1dWSKUmlpoXx30mOG7v3+R2WdJLImztTewCEXDL5pSlY7coaEnFA85yrZzz9lbb0/WEOOKFe62+ryw5ezzksNY17ta+h4sjAQwf1At5VHM4WhyEW2T3mtc6h0DdVY8XjVyvA2s911YhqK1FOuFVFhfADId6M5TDX2NYa7l48SIf/ehHmU6nlFVJVXpanHfIro6ocqdOneJXfuVXWFnxvPpFlvBvMkSjHBlFEY9/36N8x3vP8UMXBzz12ZtcfPYOf/hvrjF9+ATzseHd7zzGf/PjJ7nnRMd7+hzt+I7pbILMZpQrEZWMeMfpFdrJ6zTFWsvkj/8D6xdfJIpWOagc+/tTnv393+bdf//v011b/4YGtG+GDec/11Bx4mlCaFrdFie31wjWV3jmkx+nE8S044h5XVKZmsl8TjeJORyPScKQ9VYH5xxLrRQZRdiZpwvrIKLdTkkiSSI9uBnP5hjnWO+0mEzHzEtDXhYI4VBKYKxlOJmAg7VuGxVGLC95+fW6MkxnuRevCAyD8QShfEWgzEtqVdNJU9IwJI5DsizHGEtelvjMpyTQCiEVcRJROTCVIYkjakcDsioG4zGjecVqN2VrZRlT1NhG1Gc6GvDKF57k/Ps+QO/YFt/33/0Dku/4jqPn6VsFUC1m/mhwyLUrz1FWY3SgiJM2UiuiJCLQEVVpEEjanQ5Kex+TsKkIelPT0mfFEeTzCdl8TlnXKB1g6xLhHCrsUGnNtL+PUprV1R6HkzmjyYQaQEE3DJn3b9Pfv8P5h+7jyksvcOZtb+HLO4a3rQuQIfl4xpNP/QWXL1/l/APn2T65iSxPEydL7Oc5bRWz1VW8be0E7UCSCsPZU1v0Vr+H2XBMr7dOb/kYz7z8Ej/y0z/FmfvP0Vny1XzZqJpK4anlVnhiXkO6b66ZONqTFkk9mmQhzgeyk/GYujboICKMI4IwwO9gciGndDQEAiPcqzQBFz3E3O2VxmKrijLL+Spw6w0dSkmfzGsq0wKJMY6qtNSFwRrL2vo6x46fYOv4FoEMGM+mZNmceTZjMh6TZRnTqVcEnc3811bcAmPQiYZG4CQME6IwpqwKhLBUVUWWlQ2lyzRzUBPomKrKCXRMFIasrvn9sJhndNoBN/tXePLpP6EWEofm/Wcf59yjJ0mT9OgzBVHE+v4SH/3on/MXf/5pTp88zU+//ye4uf8SZTZj/WzMhbe+h0tXjqFlQEv3uHTrBcaTKc8+8wxahWyf2GR78xQvv/Ilrly5zP0PnGc1TajLkp2DPWZ5Rpx6m4H7zqywtrLCbFZwff8qe/s7HNveJk0TLly4jzDUnDl9mv7wkH7/kP29PcbTqaetNetRVVVNf6MG3Juib3g2HbO/t4uzFokgbnW48PDbCRJNELXY2DiGFIovPv0ZtBCcvPc0dZVz4/oB+XTCxsYqbn2VO7cSENfp7/fpLi0jRUwUxhhjqfOKKIoYj4ZEaYvx+JDZZEi4vIpwlrKoKYoMm6REoS8iWGqitMM9Zx9if2eHV154niKbM5sMMa7mzvWrzGdz0nSJ5dUN5rMpRT5j3D+kqmpO33cfK6sbGFchhe8PjZM2xpqGDl1y4tQ5JtMRw8M9Vta3qSPvjVbXBq0U2XTCfDqhu9zzynxCklcVrVYXISSj4SFKKdK0w3Q+pdNtk7SWCXSAUIIb168yHu6zt3PDm1hHXuRtOh0zmeTcd/8jfO4Tf4am9qqF1nLj6lXCMKCuKg729xuGj2U2G3N47SbG5Dz/dA+ddnn5uS9x/qG3cOvGVS69/BLz+RzrRlhjMUZz7Pjp17zvXwNMLXqmmuFVxz1KcV5+vCM0p3XMO5IlUgcPpRHL4TKT0Yzb9Zx/f/M6T81yHqgKjschx4MWgZSkaKwVvDjucyxtM7Uly0GEwaCM51Jmdc3z00OWVclTkwH/bnzIRIeYKOC3+3v0i5wHWkscUnM9n2OlPAKARvoAYMfW/Pn4gBWneaA1JzUBkbRcLSe8UI8Y9UvOL60jdc6T432EDjioaoam4mSpuUcmiHbAxek+w6rmoIYb1NTWcM0YLuZT3rW07KXLmw3Ct0hZf70aNRQPEJueLWuOBCgEvgy62Fqcu7uJ+b9u9i7RYNgjUCWQwnsb+Y/clLqdxTivxqSl8Jt2c5BFf5hyf3PA8Z9jOOfY39/nj/7ojzh37tyRb9Jzzz3H1tYW586dQynFxYsXuXbtms9YfZVj/E3HYqHudNs88o4WFx7dZjyeE/2vI37rxiHTd5zgpX34nT95hZ/4wQssdWJE0xc3zzOe+Px1ppVhMB7w0PmTfP877yV4vR4150gOdzm71GGuW3TGe4h8Rnmwgimr1/67r/Pz/V0Y8XIPoUPKuiLUMWm3xd7uTapxHyUE48xQ2JqVpWWczNlaXWWj20FYi1ESZ7wCkTMG0oCibxFBiBOCorZoLcnzDJzlxNoq4+mUwXjALK8ojKPTShnOpoyKOWVdkijte6q6SwgdkFeePmWcodtqUZiaojZQWYJAM5/PWer1cI0xZ5CEVHVJnIRw6NeL5VbbG5onATrW9Gcz2nHC5nKXPC8RWPI853A69xS/Trvx0CqoTO2BG5Lb165Q/8WneMt7HmNttUcl3rxrxNczjDXcfOUlzGREVeaoMPWeXA0VtzIVmpik0yFKG1qxDBFONPYZliAIGnZBQW1zyrqkrh1CQI1keX0DWZScOn2W6NwxrJCES+eYTEZMXU0aWeJkg3tWQvYO9ol6JYmeEm112Qwm/FcffJwHtpeoszGz4Yj2+gkeOZ7QSWOCtZOMNjVhbnj3+97KfDKhrWMOD65hJiOkCrlz4xLz0W36owHV+Dj927e9Gm4xo7W0dOQ4sjClXyjaCgRR0+PgbT0EAdoDe9HsW8L3NjnANCJANq+OhHKiKMZGAcZZHHVTlbpL5xMOpPWVL98L1axHwqvtOizCQWEqZtM3n4XHgtWhlCIMQ3SgkUIjUMzHFbfv3CGKI+I4Zm1lle3149w5OCBNY6JIMxj2mc1m5FlOURZkWYYxhuFgyDybY0xNlmWL6ABrSqytkFKTpqmX5reCJFlCKU0aL9HpdohjTbe7zPrqKq12zFNPP0l/d4+P/cHvk+dT0iRg/7CPUxEvv/wyn/6Tz/HAAw+wtLzEeDykchWj6ZDReI+0q7Ay4w/+v9/n2p2rHO7tMZztsVS1WO6ssdJbocwq7ovPEYYhVVaRZRVffulLvDz+ErduX2dnZ4+rV29w/Phxzpw9jcCytrFGXUE7SsmmE1CSlbVlto4dY+9gnf7hgN3bh1RFzeb2OtvrWyRpzMbaOg+df5BplqG1otPpHLE1nAUV6KN78kYPFUQEUUqrtUQQltR1iXGKbmuV5dU1dBAzHvS5c/USK+ur7O+GGGsJoxArKiZzr9TYWVllfX2dpz77ScaTMa2lNspIur02uzdusrq+QV2WxGlINh2Tz6aMGq9CKQW1KSjmI5QUFNZwcLjPwc4BeZaxt7vL4bDPYDxhb2+HIAh9EnA6ptXqEMYpcRwgZIh0ljhJWV1fRimB0pLdW9exFrS8SRhrpAh8f1GrxfLyCoN+n50blwijFGd9EsCYmkBpprMpRb6J1IrRcEg2nTI5PKTKcopihpAKU5fk8wnTyQHb26eJ0i7rUYgQkmtXrjAdDZmOx4RhQlUUzEZTkrTL7etXmA92yCtDHGtqUzCZVZiRJUkToiQgtwWd1RVm04y4u4LUivF8iqwN8/mYJ574DEoIlBZEUcw8z9jvj3n/4x/m3vvOv+Z9f10w5awBW9+taggJGL8a+sgerCISkh85cY7KQigMz88O2K8q/nh4wL/rjxgJy6GpcDt3eNfqCuWs5HgrQUjFE6MDTpiC/nzCg8s9RrOcQsLxKGGnKvhCPqNLxVAHlC4ADM+PMyrnqALB7dGAJ2cjqrqiVkFDQzCIZmMYWMO0cnxGTbCDkjWRsNVu87nRIbtVyW5ec6jglemMZ7I5mbGMlIFKM0stcrTD27Vh5Ay3K8vNwmFkibOCW/UE4zRRY0pmnN98WJSbhQejthHyEAKMc775qcGpXsXLeUFD4Y6KR69K/DU3A1iAoMUmaD3NbwF5hf9Fo6DiMLWXovVZCQ/XJA198OtbL/7Wh3OOlZUVfumXfonTp08znU758R//cR577DF+9md/FoBf/bVf5eP/8eN/K+9/BDgcKKXp9br805/7Hrr/6s/5zadvcuPkFv/yxYKX//WQ99yb0I1jpsOcz3zhOp+9WGCKDsnmCv/9Bx/i7PaKlwp9rSEFwVveRvKBx+lsnkb/7v+J2Ify2BZJ+xsrYf93CUgBdDc30WmLcn5Iu9OGMOD6s8/Q1gF5WTLOM3QQUJQVDkG306KdJtiiIk1SXG0QSQxaU1UFV/f69JaWiOMQZy01julozIn1Fe4cHnB7Z9erNCJROuD2aMponmGk9s+iFJTC063QARhDnuWe523hcG+f2lqwvt+r3fW889FsTqeVoNotWlpRZqWvOitJEGiEVqxtrHEwHZNGMavtFK3UkZDNeD5nOMtZSWNOra9CZZgVBXnuKTS1MYyLkoMvPsXKygb3vOVR5J1XcJ0lRBC90bfxGzqMNVx+4XmU8QkQpb0ylVT6SGEzabeI0wS0a6g0gBO+J0hpjKk8199aTF0QBJrQ+OtUmxqpJMdPnGBjc5leb4tWbwXdOQ2VQMUht5//YxJq0qhF2u4wufU5qusVW+1t1DMWNdzj0u4SoV6CaoxxLYxLKCpNcf0KVXZAq3eKfPcSonKojQuE8SrT/i79vcuI9hqHO9eZFhWzStHt9ljd2OLW9Ss8bN6NlL7HDgRONZk6sahIiUYp0qKFIpIhla0p8YJNSkoiArBQiAonHMVsRl2W0IIgDAnjEGNrhDBfuYmJu3uVEgvDYP87J0FYh3EOiaOoC/L5/E1F86uqivF4zOl772V9fdmrkwWxp1FWGSdOnOJd8p3cvHGLfn/A8RNb9Hqr9DbWSVsh08mMEydOopRAypAiz4mThMFgSFWVOGeRylKWJbNpzrGNbS5fvsS0mJLEbayriCKvNLm5uUlRlKytbjIaTdBaEamA2XiCDjUXl16iv3uTW7cvIWXAfJ75fpT1VS6cP8ex7WMkcYu8qHFOMR9NuHj5ZQaDPvMsY8/sUhZzDif7FOTEScqxzW2iYyl3dnaJOrC8tYUoBaEOub13k7e9/WGSuM2dnWPs7va5fPkiN25e5uBwl97yOiezmpMnT3qwkHZYTWKGwxGdOGWgA9ZXe1w4+zBCwTMvPEdf77K8tgJKYIVgbXUVab34lJCNUJcCIS1KKaLojV+ruks9NrdOcHU6ph2G5GXB88+/QBhGRHFE2noCgaN/sMvO/g7ihecJA698ZxtPUtEoZTtrKBqxm+s3ryKloixznHHc2d/B2hrVSIWb+q5okRA0SUAf+VlrKMviiBXlzN2Y1DnXJFUUOEdd1VjXxz+vXiNBCHj5xS8ThJ5Z5ttSJEprtPaeZAiJQ1BXRcPUcmB9kt9UnjItG7Ar8P+2TcvPl575Elp7sCRV01+uPO0qilN0w8owVcl0PAapuHblik831BWD/gEO3wYyn0yojcPpBW4RuEAya/rJTO3XOhmFJOGaTxQZsNMZVW0oiqmvRFnHfJ7THwzobRznR//bnyRJXtu8/mv0TC36o4QHAEp7gw2gif4B70MVAAESrGA97tA3hk/e2WEgvZjErrN8fDrjc/MxPR3SmyvyuuKgthTDA5aimD8c95EoIiVJleJONmMqFImpCLTGKIFBkTdARRqBEZKhw5+bADCN2rk/TwtUCJ7LMwY2I2JMlPW5Np4SxxHaOD5zMGe3NOTSYZFgfEboy8Wca0XOk7MxSkhuFgWZkF47XwlKoIVAS9F4ZDQ0vkUWbuERhWuaJJvMnvPZFOcsFu8+7vAO1FbYht7HqwLwRc9V09uz4K0vNpmGR3z3G3CVRSjtX+vuVrDAY7w3c875iNooBEmSkKYpVeWbeRcLpmt4tK8efytAQYiG4erorXT5Jz/9OA9/8nn+2T/7HS7e6vN7k31+W+fI3jqy1SZebiFcj/vOP8DP/OgjvO/CcbR+7X6pxXu0Hvsg+XSG05r2xXdy/HOfxJ07i/prbw7uaP59LcPiv0sjbLWJez3Gkz3SpWVG/T7ldMza8hLT+Yw4DDm+tUF/NCYrPTUgL0u0VKgkwlU1QslG1EXTbadsb/RItcLWNXv7h4ShZqc/YDgdEwURo2zG/rDPoKyoXUSgFIFSaBkSRiFRHBMGAa1Oi2JeEFqYZiXG1DgVEIRetlsphQ5CwkBR1A6hFSQhMlDUWYkMFO12CyEcOgobarNkpd2m024hpSAONP3xnINxRmUED57cZmu1S5VXjY9ZQFUawiAiCEs0cPXZL9FZ26CXtDHTIfQ2v+KZ/KYezjEfj7h9/TKlLbFIhPGCAqapOLTaKe122wspKIlxNVb6pqFAa68yVxUNZdvgjKet61BT5QXZcEhx6ybXb1xm52VNGCuWN85gsz8gDRM2Hvg2giBlOLzJjVsvsL56L7NRTsCcOlpiaf0E1XSfUHfYufVlynkfc+0KIl4nm+6hRUq7E3PnIGe28zybJy8wyV5kb+8m1pX0VtYZHA58w3ks6axskWcZ2hl2rl/zPctKN/k5AYH3eNIyaMCNZz0IqX3yrfFsXCT8XKMMpoSksjW1qRn3DymyGW55GR1qolYL6yTWLfoDwMcRcJRJRGJNs08r7jqkOEEtHLI2FLPpUQLxzTCMMZTznHZ3FaU0rbSDQKMD7dUd2xVSpqyvr+PXZNckRv3evba2ghSyaQdodhYHG5srR3RxpWTzvAm0Vtz/0H1NUkQdsVwWe+GiSmZto9bWtAYopXjh0vMMhgPq2mCc5sKjDwM1Ozu7PPn0l/jSFy/7Oex85VBJiVMZxjjSpEueZ9za26XTabO22uHM2dOcuu8kSmo27lmhqkp0oKkKR5yEHDuzhbFehMTat2KNZDabc3hw0DxbvqdrfaNHK2phmz7zsiyJopDT50/hnEXLiDhq8dBDF5gWY+b5DCEkSdyirh2B1oRRApRIJY6oyGEYHNH939ghcCLncHBIHKToIPAqfHlOnucMBoO7KsU+S0OGByDGWt9TKD0AWtxPkRdNX3ejPm0tWdGsQY1QhFRH/SEI1xjmChBKNeqIxvfPO68mvfA+lVId9fcjJFVZI6Q3fnceAeFwVLXF2Lx5Tn3Rop5n0PT/18Z6qrC1PtHofNHFGOvbMurKg5yFJxa+kiikOLIVUFIQhv58tAoa0S7VqGADzjZz1qFU4AXbmnYZY2wjRCKoqrphEfi13beHlP68GoXQRT2oMh4cWmMxdYWzXvHbOIMSiriV8n0/8CG2j99z5BH61cbXEOVvMlSu4QTUNVA3vDO8T5S1CKmOFlqEoyMkJzsxn9ybYYOIxaIyxTI1gl1TQmFwQmCdxEnFTl40a61FVg4r8fUT65CVhdJQK+3V1sWimdW/n2jOz7NSFouU/9BOOJwSDI1hWFikA5lXGKEQRempDwtCuG2k1RE4AZVVHGDpV7UHOlodTVT/vl7RXbGoSjUWWc7Loy9mtnPe64VFJhAvCesfHC+4IBZg51UAydP/HAtPJduIdtCcowdoiyqYbSpX4mhTipMUqxR3u4ft4tBv6qDo1RS9BTjwgYtfkBYLUZ7nzYLxVz/L19M79dVGA09I04THPvAWbDTn53/pV3npuZcwpk2ahWgTU68YHnzkOP/Tj76NDz5yjOhV6oOvfWxBtLrGyod/kPmzX8a994O0V1a9d1pDYfRE0L96jFd/Rmst+XxOXRQk7TY6DL8lldj+U0bUSkh66wyvvUSUtti5fpn15Q7D6ZhZnnP/8dNsra8xr2o205TlbhtlLDoMEJ0EURloR6AlMpOcu/ckcagospLJLKMVRzgcN3f3mczn9MdjhrMZpQHjJGHoiLRES0UriVhZXmJ1eYnVtR7jyRyMozCG2weHBCqgt7SCs4Zbe/ukrTZJKyVMYko3bUyZJShP3y2dY225QzbLiOOY0WyOxdLutokS7yUXpxHT/YpRVnDfsQ0eOH2SQFqyqmaazb3CX1GBkLTiBBckRIGv3nXX1xH925ju6tGG9s0yXuvZd86xd/Mm08EB02xMXpXU5YRwyTdyt1tt0rTV0IUEde3XTtFIz9uqIi/mfmPGZ3FNWVI7ixOW2pbM5jOsdGT5hMIplsJVYqXo9GLy2nLn2T8jm1ynEoJOd5t5BgmaiJC1pZOIeJ10qWZt6yxSZohJl3j1BGHS4/LLM1q9+7l96xpRPibp3ENpY3YvvcB8toM1AklCkc+YTmaUhJTzMbNpiemkjPZ2caZChFGDaxwGmFODMajGjsPL2yocPou9kEpaaEc4HBIo8IHcdDakLDJM7b/XccjUVZiGtr4IQryylw8gFwbILBKYqiG+S+ntQhzsXrlOlefItNXsnG/sHHTWEgUhUayI4xCtG2NU66+dagJXD4zuUgEX/66q6kjVdUFJq+v6aB9zzh3ZZyy+LuS/i6LwxqfKx1ReUlohhUbJGiEFgY5QKsBaQ56VrK+eZXN1ifWtNd77vvfwZ3/2x7zw0ovsDkZURc1sPMFZRxQn5GXO+uoqp07czz/80R8hig2f/MSfMZyMGQ4HSCkIw9CDNSfRQYJSiiSWOBxBuHQUTHuwp1nfWOXkPceAxg6GJgFh/fdFXZC69EjMY2FiX5Y1LZmSivgIHDb1DKyRTQK6JAw1WmvyPD8SqnjDhzN02jFJJ+G5L7+EqWto2j0coOQiUd6sqcJXg5Vc9LV7sCBlkwhvQIGU0leEGlsBB01rx6IA4/tnRQOqPQBp5pqUPmZtYlvb9I4cxZ3NMRrCLwug7ysTTSQr/PO56PV3jZ2Qr3y5pkUFcPVRT581FpxpzIu9noFr5oJPBDRgCIETGqlCX71q4hYhFFIFaBWilERpDxBdM8d8pc2ftzWeqrwQKFk8l8Z4iqE1ta+YNcI6Hpv69W7RSiOET5iFYYDSmrW1dc5fuMA7v+3bUOr1LUK+BphaqO7RrKIL0PGqC/QqCW9n/AmG0nKhnRLuDykb8NHckwZAcbSQ+uvgBSdcQ6WwR9Q1D5CMAisl0vmJZpTwF8P5h2sxxKv+71hMjIVXhgA0znklPyccTihQupk2/sbKBoi5pl/MobESkK5xcjY4uQBzzabQLIB2QdtbZJfsglzXTDiz8M7yP1k0+yLu9k35htam96opwRpflWw8OQC7OKYD16DxJnsocLhGva+al0eS736yiLv8wTd1bYqjatT+/j5nzpzh4OCAw8NDnn32WXZ3d3HO8cILL7C6ukocx3/l778RYOov/71orl8QBDz+3v+C/+vX1vmNf/9pnrq8j61itrZX+fZ3nuW/fPv93Le1TKAXG8DXHlJIkuUVone/D/ft72Ly7DPc+d9+nckrL9F75FEk8jUPZZ2jrkouffqTfOr//U1G04J7Hn2I7/xHP8baseNf1zX4Zh86Tjj5wIPkl55GBoLdVy5xdnODyXSCUoI4DLAYKlPTW+oSRRotNUE7xkwzVK8DWkCkEaUlTROsNewdDAgDRbAIivZ8RTkJEsJuSO0clbHMioqqBqUcSRRxcmuT45vrYB1JO0WpgFs3drCRZiYU89mcreUuSE85DEJNVdYkrYQoiQCLmxXMJnNWu2167RZh6PtLwzBgSSa04pBZXoC1lEXJ4XSGDgIePLnd+FoVZEXOrFECm5cVRVlirSDUgafQUNG/fpX1tS2qrTPI9KvbD3wzjUUl6eqliwhjyOdznFO0W8skcUKn2yFqDHud8wIDz79GEwAAIABJREFUUnppY6Ul1rgmmPF0P+9TCKbO0UJRY7HGYJ3kcFax0l5FhwE7hwPy6SW2TpzCSoe0JZVYxgCzOiLbv0M78Gqghy9doay/jMsqwsuXiOScQMYkJmM8eIH2+mkG4zH56Cq5anPy/m/j2uWXSNttpNhgNp8zGfTJ65zuxgmkUAilGc/2SNttJmVOkWfErTY4mA767Fy7ynRRobD13UqQcOAkYiEW0RSUhIR5bZCAkQ7nJKP5lPFgwMax00yGI6b9AVoKqK3fb5UP5Ky9W5ERTVBgnc/ACwdKiSbOcOR1yZ/87u/z7g9/P/c++hYkkjc8VhYCdKPghyAINJ12gtYxSisWlmxa+yBfKd1EaT7Qy/P8CDx5sGSo6+oITFjbCEuh0dqDsqBRc00SD17CIEIpr/q7iC/81uRNpoWAosgIAk0Q1Dz0yEP8wN/7HnqrK/QP9/nEn3yKosoZD4ZMJiOcc+hZhBBwqBTnzqzw+OPvZX1jiUff+gi/+Vu/xaVLl1ha6rG9dRyHJc+zo88g8KBwYUZvjL/Hjpq6Lo/EOhaJPSkCVOQb8COiVwFQfxxjDK0WR7LnRz3RTiCkom48Go0NjsBTEAReKvxN0DMFjpX1bR688DBxkrJ75zbDwSG29hY6zvoeOOPDN6ypqRxUtm5AjY9aF6UTH4o28V4T+YtFbr4JUVxT97CLny0AlhRHMeDdsM8n+j3oOipmfUUi/yh+ao6/qIrhQMlF/dr4+df05x/F0LJ5TRPzC0mTTBGvYlDRzAsfP1sHNSXWzhtw5C+BcQJTCQwah2r6O6Wfc24BxEA0FSthaxaxsWtAp9KCMNAE7YQ07RBEEVIHpK0uSZKitcZYi9IBaSul1ekShRFaSVqJIko6HDt++msC9dfvmcIinK944DydD1s33lMWrGlOWDWoe/Fay7oOSa1gZmvkq2llHiAjm34fq0ST7fIoHBpFPr+Oe0BlQS2ASAM2/CtfO1j+CgJYg7gXE9IJgRNeDn3xag9CHKJR1/MXQHgvYdFk4oz/uVXN7xvlwNpBXtfNmmkRTmFcxYLwJxsXaOP8BD4CT9b6z9jMHtdk/IRrVJCE85Um546yCdY5T71wi74nP0mt86pcygpcAEZAWeRYYxt6oC/zgkf1b/yu9NXHYsE9ceIEKysr/PIv/zLf9V3fxRNPPIFSitt3bvOTP/mPMcZy9epVfuEXfoE0Tf/KRP+bAqm//Hd15auvOvTywYuhpORtDz3Ag+fuZTSdY5wgjRRpFBEG3pdGfMUK9fqfefFVAk5K2g89wvKHH2N86T/QOneWOOnyWh/JWsvul5/h0z//TznYq5gnazz1wssIa/jwz/88YXiXKvitpMz21xlKa46dv8D+kz2m0yndNG3otrC21EU2/UJlbejGCXEU4QK/YY/7Q1a6LRwaNyuopgXVLGM+m2JtTSAFdWUZDAccX1kj2NAMRxPuDIZcO9wnrwpqK4iijgcpcUoa+sb0II2QCObDGcMs5x3/4H3oUPHF33yC/nhCGicIKSnKiqI0RHHk18R5halqQqVI221acchonmGdYyXtEMrG18ZYbF0zLwqG0wm9dovNtWX2DgcESlGamrWVZfK8ZDzL/GYmBcIa9vuHnDi2Rd7fozzYQU4OsUkH9U08bxbP9Xw24epzX0CUGVhJnC7TWzvFyuo2nW6PpN1FBVHz/Pr+oAVFxrq6oVlpnKt9csxaMDnSKULp51VVZUglyJ1GlAaBIatnjIY36a1sE7c3cGmXeVWwdPx+7M1rOOcobEGZ5/R3b4AMCQ6v4OopYdRlZeMcg0GGmF6i117GyRZSaW7duIhUNavHT7N/5wonTpxhZe1e9m4+RWIqxrXmcDyiKsfMq5JZaRn2+3RX1sAJ9q/doH/lBk4qhF3Qx+1RdhwkTizsOPyeI4UkbAJ4i8YhGB4OeOEzT3Hu4bcxPxgwv7lPYS1OgbV3E5y22YuNkkcZca/V5FB4YQopmk23rpju7PPy009yz0PnETp+w7ctKaWvFochrVaLJImJwgQlA+I0xrmKoqhwTjJtxDOc9WCqrr1fj++pVPjAs9lThCDQAq0DpAhAgNaCKA4JtG6YMHelqax1d4GKNfiQUoGjMTMtCMKAvBijopQ//dMvsLd7izu3XmE6HDHJZ00lscQhaLW6tLptpNbc3n2eX/21XyeOU06cPAEyIElSnBXM5xnz+czblVjb9A36GAQBQaBQMmgCeYWUHlhp5Y3PhfCfMYoClBZHZrsCb8RpTE1R5E3VwR49t8YYnAVjSmpTUhTFkbGvEIKqqo5A2xs9lI44cfosYRCyvLZJWRTY2vdY1sZQlf45n80nlEVBXZUUeUZR5NRlhrUl1pa4ugEGDZXPS4o39D8HUmlANFZDPsuxEJJxi8qLa0CFUNz1RVP+v6bSd1QVxSCFV6ddVHsW6yCL2HxBuwOcrUCqhoXl0/1SieY+K5RQSKU8WH7VMX110vqKUVVi64raeLpwXRtfYaoNlan8/HQeZJqGfudXh2ZNac5LStX0b8UEQYQOQqIkJW11abWXSdptup1VWu0l4labKI6I4pRAh03fsU/IOwzO1pTZnOlkzGi4z2SSo4PUv+vrrD+vC6asqVGNmSxSeZpfU43y8uZe5945S2kKhPV9LBZB21keDgUD4SGyWRRFELgm4Ad7BIk9wPFzwjZZrAVAFzicNLgjfVaJa3qLFrfnK+tSd8HbEdgWd3/mnPQ0Bim8t5WzPoh1riEJNii6AXM+CSUQpjl/2WQLhCOVfrKOqVFONMIXDeWuMVyV0oMZ60AY0SghNc7vxleoXAMowfkJKD010DaUNo/Am4XFLUqVdye6acDpAnDW1vo+M3w21jbeIZ5Gcdcw+M02FmBqfX2dn/mZn+Gf/y//nH/x6/+C3vIyP/dzP8f29ja/8Ru/wXg85iMf+Qg/9EM/dLSofqPGguc+vHaFl37/31JOptzznvdyz3vfh5CS0c3r7D39ebqnTrP+6FvohpL+Cy8yrWva73ynX1z+mkDqtUYQRfS+83FufeH/YO/SX7B1//sJgsiX0pteugXfvZhNOPh/Psr2tVdoxyc4LDP28wG3Pvtpyvn/gA7Cr+NMvvnH8QuPMD7/KCLP2OwtUxbeTFGoABloytqStlKKym9y0oaodurpDFmB1JLZtOT23iE2z1nSijsHh/SHY2b5nDPbxzi2tY4ta/b7I8raEAQRezO/Zmm8iImQPpsWxhGyk2Iry+Vbl9l81xmWHl4GAY98+FGe+d2nCbQmSROUVAgsnTTBWYfJcoSAdhKjhMMpTWksURwRaIkQiqKqKYqSuqrY7Y+ZZCUP3nuaqijJ5gWFltjmmZmXnl4dhjErScJ+f0gYBUxmGW2l6N+4xsa9u7B+D38pRfVNN4ypufzSi/Tv7DCcTwm6q3TXT9JdPoFMezgVEUYJSntlKinFq561JlsLCCUJZeQNnZ0BV2NtjXWGqsyZTMbk2YzZbEK306alFZHW5C7ClLvUekwSd5hOhqSqRi9DXcwos5ze9nGSAHq9VVZ6XUorWV5aRtmMqpxiq4LllXsIeyfRQkA1JQ4tmZE8eG6LpfUtirLNw+faBFXFODrO7asvs3v7OkK2kKrD7s4OJ86eRaGYDIdUZYmwlhjlk5eNKu6CWmxx1MIB2sdsTV+CXCjGWsjLjCtPP0P9D0vyLMNWHmy6RRbbLa6hz4rHzs8/2QThUoDCgw4/532CcFplfOlTn+WxH/6vCbrJG06oWBjKp2nK8vISSitkk6gsy3mTJJU+0y01YhErOEUYJiRJ0oD0ECEgDMKGfWIWb3AU1/hg1nvcOGwDJjyNzlP8XPP+itpYpPR0OC00At+HcvPGdT76rz+KAGbjAVo7xqNDRvm8oVNZcB7Y1cbQThIGo10+9rHfwTnJiXvOIENNJwnQWpHnc2pTE2gvfW+1vUs1kw6tFWEQNwICCrBIKbBWHkVrVVVTlCWydkeVJ2uFp8yakrIqj653Xdd/5fovqnivTkIGQYBSyvsAWvuGVqiUCpC6TRgpTp88zjzLPEho+pQ8wLFUdUldllhbU+Y5dVVQ1zl1s35buzCGdg190gvhiKZSZV0jjS8XVfdFzRdPLXQQhqEHIYuKcFMFwjnC0AOJu7RMdbcvr6kUCimP4vaFaI1rAJoUXkTCGA9ilfSKs4uqlpLKV/TtIqFPc3yfWKDRGTDWGwbb5rqYuqKuyqa/ylCbyotimJpGThyHB3FSKnTgKXk6jAiCiDhOUEFIEHi/tiiM0VqhlEapAB3o5jmrMVVBVTpsqXDWUZuK+XzKZDJhPs8QImBp6QRR1PqaMd3rgimxKDWKuikdLmh/nkfthPFNWlZQ25pcOEyaUHQ6bMbb/Mw9p3EnTxBubmGb5rgFx9EDBLsgq3kQY5qGTfyC7YzF1gabZeTjATIKUPH/T957BduWnPd9v+5eeeeTz7lpbpp7JxITEDhgAAiCAQp0SSWblCwVqXKxyuUqP7jKVbIfXH70i4vWg1mugsUiZdolmaQkWwRoQAgMAEhgMBgMJt+ZOzffk8/Oe8Xu9kOvvc+ZETAAgzVDox9mzj1hh7V6d/f3/VOC8H1E7fghmIf81oWPmN/sxXcW/7V1EjMWV4zUh1FbOW2KKQrK6Rg8j7jdQQYBePVNq/FKUT+HqTsiykJTSAJcR01LAVZidMX4rdvowYigEZINRxSjETbPHdJm64R4AcrW1Ib6cWXNl53fuGMR6/Gd0fMJXU9OU9MxNRapy1pkLKmsQdaOgfOU8L/MIf//y3F83xzE/8lPfpJHHnmE+/fv01vqcf6B83iex9NPP43WekF7OPn3J1GXk4/3vZ7ve43x/i7P/y+/zt43/oxRmjJ57RV6ly7ht9u88pu/yf6z32DjIx8hOX2KF/+33+bul/8dnpJ84p/+Ot3z509siH/+4ephS9BYJ1h+kFe/9Bu8/s3n6Jx6mNMPPsLaqQso5VGVObPtHcaf/b/ofO73aLZaTIKY7dkBcrpDIK5wUrvnHvv9bYv/Vz8EvbMXOPsjz5C9+jU21zcYDkaUpct5G08ypK8o85z2xhpYixRgS8fHN9ZSzgp832N/OKYZeGz3B4yKkomB3vIqrW6XUVExGozILKB8Yi9iqWUZZoBSJHHkRK3GYmuh+Z3Xb2LXE9Z/8hTCd7tk+6keD96/xNHLO3SaCYHvEwXuIGOxKN9jPJqQpznLvRaZ0c4JUFdUxuIpS6XdGjdLU+7uH9Jttzi91GN/MHamAbqk0oa9dMisyNzhWUq31EvJSrdLGAWOCnjnFr29bbxzGcTN9/he/gVHPd2LIuOlr32FssjICk1vdZkgbFPh41lLFPpEUYhSAs9jQVMBgbASbSxCKrxAUZU5gR9iygxsSWUL1+SqSrLpmNBTNRWlpL15iVhGJJ1VOnJCVQzodE9z9vwVku4GSXwBzy8pMwE6YHNrj+7mZVbXTlNlY6SEOG4wy0dkg30iL6KzdY5CBORFSUPm7N54DmSFp3OCZsR4FuH5AUsrqwSy4OyVD1BVAW9ev8bO3XtOs4Chv7uLNu6wLoUzlfBqOp0wYKWgkmCkxdMaWVPyqYvM0mhSSrSG3Vu3yMqMyWCEsoKe79daIn9BT3JOiBW+9NGmxFF/5jfJAgqhLQhLKSSV0dy/dp3RYETU7v6l1tW/iuF5Hs1mk6IoSGuXtZMH+4VRy7xIrItGazW6tIvGX2kLlJLkxWzx2O6wOT/cSqw1C+RqTnkT0qLmRX5Nx1JKobzj53dbojsZTfv7HI1T4kZEu9Ok2WhyuLNLnucuE61GyQSCKsvJfR9bZcyGY3pLKwwGA5qdFjNTIBVEcUicRMwzNJ2xgMu7O6503bnOUftwGVxl9Y792eJ8E473I6ksQvr4tcbM81RdaNVa74WO5lhfVVXV4u+DIKDf77uD/XtYTAkh2Tz1IC+/8FXasc/q+hp+kDiwQGuqsqQqS8rKI0shTSuMZxFC4QeJM9nyfYQwi0Z6pau6oHCGDvNrKaRavF/fd1lKWhukrLVW9d4vpaz9DeQCbXLFSE2vtGCFczad521K6R3/vAYyhMDJXEyNltUFhq7msQnH6I3AQ4qa2icdrdMxrUxdNNV1RV1Qa125VcBaMMbNGWp9mDWYWgMl5VwXJglCnygM68Ld6fSCMMLzQyyu2Jrrnyzy2GRigTIV6LIkTXOqqqzdWaEsLUIEtNpLbG6ddVlm32fteddiSpv6ID4nMVoN2mK1xNgMhKECRu2E9OxFzINXiC5ewk9iJv0RYZnTeeQh/FbHUdpKTVVWWCkIw4BGkqCkJMsytNEkUYL03EsS1hU/VVmSTqdMxmM2zpxGKA8jQNVZVzVA5D5w9vjQ6ARuevHvera44snaRSFljMZUBmMqyqJgOp6SdDosra5SVhWmKrBW194NrqiZFyVaO3cUJVwCdV5kaAAtSGcT9MU7LLUabJ49Tf/ufaZ37pDeuMX41h1G9+/jTXOsdKiYqm+8qCeXNKI+CLtFxNRW79TdvXmBWNUdrblWy1qNNpYqLyitocK4a8V8qXObln1/1lPAnEvrFojTp09z+vTpt/38pEbqpEHFyX+fXIC/33NVRcGs36ccj7Fa4zebZOkMcfoM3Shm+IV/h/B8hHKF9Xj/ACEk/ddf5/X//bcZ3r3DYDhifWMd6Xtz7PkvSaWUSOnhhV1mR9e4+a07jPUfsrG1wgc+/ilWT62T3XoB/eVrxIUg3FpHbFwgbm/if+F3kSak91M/Q9ho1J3TH6YC6sQQ4IcBssxYSWJ0qRmOZ6R5jlIeUeSTVxVKSA4P+mz0ukghyPPSUZI86bQLvqSXBGTTnDt7hzTjhMvdFU6vr1BVFTuHA/b6A24fDbkxzJgWmgc6TZZagqyc0W01WOt2HAW0Kqlyn1t7hzz4dx9DNKldUy0iFCRX29x5+U493yBIElASYTRId4AxAqySeJFHWJb4lVsDKg1VVVKUJUfjGVmheeiBLXzlMRpOWGq1yPMcz1P0p1PGsxzfC0gi0JXGkx5pWeBHIUL6XHvzJvHWK1x89CN/bYupOQtg79597ly7Rpqn+CpwDIG6gdVMErcfKYXve8y1wmbOMuC4qaV1VUdNuE4qRiOUQBiJFJbzZ8+Qjfq0Wz02Tm3x4OMfxFMxkZpgyoKj/TvEccTqmSv40RLT4Q7LG6t4FvxGh0lWIiqLKjWtToO81JTjQ2w5IA4KsBnD+9+mufUY+ug2O4e38Tot+nu7HGzv4nkx4eoFJkGT2f0XuX/zGmsXH6csLMV0h51bdlFMDfb2CbWlKT0SK1HCc8UUAqEEuWdRKw1E6CGGKeGocjT0em0rhcazgpyC4fCILJ0ym06RVhDgUQiNqGk6tt6nBc4paz7mx3B3yHJMEIHb46S1jHeP2L97n/XT5+C4x/ieDGstr732GlHUIo6O6eXzYqeqqrflUC3Mk6xx5gD178s6vkRKiSRE+YL5+X9eQBVlsahPHBLl9rWqdHMQod9WoHietyjWjDG02y6HypgCz28wm81I4piw3SQJPRKvQRh4BEGAr0Kkp5CBz3RsSKuKpjXYvKCc5QRNH2sNR0dHi+LxpBZqbqrhLpJACA+p3BlaoJAinJ+bF4ViUaRok7/tPThzCUcZ0yZ/27U/GSB+8v/OHAem0ymz2ew93+ukVHQ6a3z4o3+DL/z+b3Hrzg1ajTbKV3XDoi6E6xzSMAzohF0XwVDjwUHg4wURUgbHiK6USD9caBeVVPhBBNTGHcrlIRpbLQrtY4pebWhmbR314K6bRdQW5DVTQ9QlgXDXdzFnhXLNe5wmfw5OSCmOcRZ7EhqRNT5QuxDU4ICjF5qaiigospTZeEjc6lBVpSuKrKTSFVpXlHnmwnehLtqtM+Wypo5BciYYrj1ZUxqlY4KAdWhfWZJnOWVRMJlOGY/HZFnBdDIim06pygKtoT+Y0F5aZn1jk1Z3mU6vTbvdZHltE+UF3/e+vzvNz8y1UdQ238adE+sw2MKPGD91FfmpT9G+cgUZBIx3Dth9/VVubN9me5STXbvhig+j3Y3WGm0Ny0tLXL3yICtLS2RpyksvvcTq2hqPPvkkreVllFAIaTF+gI00cRQQddqYqi6GpFhAhyCQNeo0p2KwuGHzjpdYdFPmsLQ1zkTDecobVFWgk5io2SDsNPGyAl3F6DnMqo27WdYs4OS1jRUODva59tZ1xoMBWmtKW1FmBXtHfaSUfGpzi9UHH8QuLcG5s6jphOTObbb/+GtUt+7hWQuiQhmFEm7xEQK8uYPW/GxeF1PYOT1SHZeK9QIlLFRWk44m6GboOs6OPMvcXsPxad9flJ2TxdDcEWixOP8Af/tOROq7ff3dnm94/z5v/O7/Sf/55ykmIzAGFTdYfeYZzn/0o7z2z36DpThi6QNPYqREBQFhr0txRzB86012r72KpxQtqVAIptvbtE6d/p77/fd6PW8v+uq7ZAw6u0dnSbOahnBg0OO7XP/apykfvcyZSx+j+aufxO9tUd2/w+zf/ivscETzyR/l4oMPsf5L/2lN5WAxh36oNFNz2nA2Jc4nBJ7LEhKeIi8LIiloJjH3b98hjJostdroUuPVQuFGu4EfOtpy1Z/gG0vYSFBnTrnOXKGRBpIwpNNpc2vvkDf6OS+NLTmCXJR8aC2hHbeprGGp26bViJF+iJbwwf/sp4muRAjP1lRiDcKj+YEOD0VPUn7pHiqM6nUNrC+hVERJRFR/NmxlyUtNt92k0hXD4ZQ0nXE0STmczDBIlrsdRrMUISSFce59ie9TasOs0CS2orPUY5TmBIFrGgRxwGg4YZTNeP3lFzl7dIhc2nzPkYG/2BBUuuTFr/8ZRTZlMhmSJEto62ONT6PZodHpESWNWuwvmfvXKeXeb5G7w6ynXOh5YaAqNUWRYYQk6Swz7h9RZQVlOqTT9giDHF9lWJty/9Zb2HKP3qmrlDJBzzQHr75A6DWQPgzGY3Zuvs7pS08g/Cb3XvoD8tGEqLOBn3QY33mdqNXGWk1V5URhG6VeYTYeUJmcuLuJbHSIW6eYDHfZfvVzCG1Y2bzI/o3XyQuQUYdWw+POvbvossQPAvKicAW7FQT4dRlV7yvCgKdorazRXOkwuLONnuwTGremWMAHAuFR2gI9zSgnU9cIlYJYRQ5lms+Z+oAnhQuvPzmkcNR7U7MshFRYW4FwHewydxlM8wbjezWMMdy9e4/AT1hdXaItmgu3vrnr3BwVObl/zRGk+Zj/zKEHFWVp0FosKFfvfLz5fqiUwvPAGEfNe+daPi9yjDHEcYT161xJAXGcEAYJP/b0x1BeTOhFhJFPGAYUhXM8K0zBYNzn9OomOzv3KezcUViSJMkCifPmTW8hFkXc8WuZ25XPbdxlbbThNEDGlM6MQRy/17nWyWh3ELccI05zXdX8url/gxQexkBVOtvtLMvI85yqqt7TvCkh3HlsdfMCZx94iGe/8v+Qt6d0Ox2CKEGGHtIKdFkSBhGNxhLNdocgiAiDBD+IkEo5ZEUpdFm4z0BZ0D88RHoey6sbeEFEnDScpb0x5HlKluW02x1HZWPeZDaLz53gWOKxOImIYxe8t0ln7NypW1DmKV4QMBkOKIvcsTekoNvbQHnONfhob4fD3XtsnL1Id2mlbiYvypy6DyIWdD4sVGXOm0cv0GouO3q15xE0Wo5AZit2rr9Jc2mZVm+59hawjIcD7t+6xgOXryJkUMcS6bqYc2y6sijrs46lKAtm0wnDwRHaBhSVwIqCw70jmp01ljc28f0GL73wEnEj5PLVDwCCRqOBEB7tzkpdnL37+D7IVIU1lVON2tr5Q1QYI5is9Mg+/mO0f/5v4G1skvaHbL/2Jnu3btK/cZedYZ+v371JlpeOqyhlbZvo4Dqs5eVXXubhqw/hS8mNN94gRPHNL/0JaxfO0llZIYojx/nUhiiMKLJqMRGoqSxzON3MER0xL5hqCFIcU/7m02c+oayo31ptCoEWSCtdV6xGoLQwVCdsFo1xPOXtvR2MMdzbvs/O/XukWUpRleiiYjqbcfPuHb7z0kusd3v86NNPc+nhqwStJju3JVr6BBdiNsOYa7//WWa3bhMJ8KXClwolnBDQt7UAkGMhoFigHiDmDouL6Wpre/Zj04rK2tprx020OenrfQ1NfZfxXZ31vsvX7xzf62cWyCZjXv7nv8XeH34RYQ3e0gqz0QivP+D2//1vePVLXyIaDpBSsPO1r7Dy0MM0f+rj+M0WKIUWgp10yul2jwuf/Dku/b3/mObpM0ghvuvzLvo2WpNNJ4AkbMR4yvseRY4m7hxx/gPLxN2Y6EafdNqns77Fg8/85yxt/ghK1Rv56hrxAxfI7t5BJAnxxiZenHzXXIT3unP3H3IIoBz2McWM0hhKXdFuxAwDn26rgfRcw6KVhCjl4gQwGsoKr5W4ZlJlEAoCrckMJH6ALxUycg59ALKq6CYJxggi4VoVmTYURcXacstpQpQkSWIIfKTW0J8hojVQOVACOS63D6avHOKlObbZQoQ+lAUID50XCCmImzFgmY0mxFHghMFGkeYFozRnnOUMZjmdZoIvJYf9Ic0kdmwLoTjsD5nMUspKu43cD4gNlFWJwRL4HuPxhGbgs7e9zWT7LuH5h2sns78+wwIIy3B/hze+9Q0meR+ny/FQfoQfJjRaXRqtLlGU1PoOZ3Ou6o63rukxbp82rrNrLWXlNvEgjBBRi+loRJGmzKYzslSxvtZh594Rd27+Po0kRAjDvRt3iFYu0ut2ETZgdPgmR/vXWF5/iHyyTZZZeqtn2X/rBlk6xvaHbJ25zEwEBFGL6XjI0up5+vsHjIcHJHGDwWiCndzg1LnHuH/r22xdvgJhg/Roj37/kHh5i9HwEDkeIMsWw+GQ6XRMN1hxkR6eB7mlsiXSOnRtTq3JqorD2/exO4eUkzGrtsSnRg8dSuUcAAAgAElEQVTkCVo+CllZqqKiudzDhj6BF1DqfFEEGePo5s6Eyta2yq5rXdrCNfuEU2mhJb6w+Cqgu7bC+plTdRj9ezuO6VUCXVULZ755EXTS4vyd6+wcxQEWhZV7vHk+z3Fm0nxU9XOcZFvMf36y8DppxqC1Jssybty8SaB8Ou3OouATVvHjP/pxlpdWqSoIwgDpCabTCdZoiqLgy1/7Ajt7O67zP5/zJ7Q78/c7f86iKBbI1Nzq2yGRb0eREA6dmwe9hhxHdyzecx1zY9GOyiWONWTz63v8ft3vGm0oypzwSLK9vU2WZTQaf7Vh93+e4ehz4KmY0w88xmsvvECzE7N99zZCKh554mk6vXWSZosoDJBC4PsBXuAcIV3uUsB4OGHn5k2O9vbY291lMBiQzma0ul2E8lleXaXVahKGAXmWs7y6Qm9pib0sW1BG50Wto/5Jh0L6gdN1SWdoopRX379aSyScg6lQyjXdlSSdTNFVxf72PuloSNxo0lvfQPlN93dAOiu4/eY11s9cotQCqyvysiDPM6bjAVVZ1uwwR93Mi5zAD/CSDt/806/y4MOPsrO9zaWHHyGMGgwP97l18yaPb2yiS+uOukJR5hX3b98haXZZ2Trt9MFFga4KimJG4PvESZO40UAqn7IoyMcZk8MBUno8+tgzeHFCOpny3LN/yv7OiLIaUJSGUEsO9vdZWd1EGxcNkTSbxyjfu4zvY0BB7d5noXb6ySLJ4JGL+H/rb7P01IfxGk2qKmf33h1uvfYaab9PoXNm2QzKir39fax1dtJhEKBweiVhLePxmOl0xsNXr+LHEXGrgQJe/Na3WD21ycr6Bs12E88LoCOZTKeI2qp2brd4Uowvlaxdh3CdMzv/XM8Xp7oiN8cFifulGtWinkC1m56VLv15ThnUVYVSikYjcWnSWrNzf5siyykqN3HG4zFvvHmdl155BaUUH/7UR/nARz5C1GqDVDRnM3JjKaTA2zrHA5/6eb7zr3+Pg9u3iaUklCFKSHwl8ZXnFh+pkPVCVJ8OHFyORkq7+ADPzSwwklI6iqQ2pgYW3YWpM84Q4r13vTk53s2Nz1rLzs4Ozz//PI1GgyeffJLmDzjBv+fzAenhEdnuLvHqGuHyKhd+6R/w2he/wOCLn0eVJetnz3L2J/4hyfIKUbdL8/RppOeRrCxzKBxKJYMElEKFMb3LD6L844/Uv1e0CFdIXfvC5/nCb/42ptHkp/7RL/HIj/3E27qYC5QOSR5s0FhbY6OskHKH/V3DxuWfobv+KFI5LcJ8swnaXfyHOjWV4gRN9EQ36ocGlYLFhl7196FIXbBfUdCIY+IgQAlBlWa0kgaekggLs/GERq9FOUsJS401ElOWqEZMq9VgsD9ElxWdOKHbiun3B2Rlxd7REel4xmrscZDlFBaWPGglAZfObbHUbqGsxYt9CAUql+Q3j1DXuwQPthA2BUqs9Zm+PGT/2ZtsLvWcm6rvga6gcrSestIkwpKmGdM0Iw4D0llOmmZYaxilBeNZRlEaNns9jHYBh91Oi2meYbBkhcZXPpGCpU4LrGCp3WKW5xSmZP9oiEVwNEoZlYajO2+xZCosir8u6JStu+pFVfHi179OPjqiSCdEgbPGVX5AmLiA3jD0KXWBwjn4ORc/p+fR1ZydYajynCKdMJlMCKOAVrtJLDeoEPR9jyybETfapEXJJMtYWloh8SSBFORZitLQSUL2bnyHzTOPsHbpA+STAaoydNYvIwX4ZsiZS08xzWdk6ZB8uE+3u8766SvceP7LHL71CnFzmdVLjzAZ7tJauUg+nTLdv4kyltk4JW4ts3P3NqPJmwTtTXzPYzraY6ndQuYVk+GIdncZbS14Tm8itTu4OnaExFqFMjlyMEBiiIXAl6FzvRXzjrPGQ9KQIXHcRgiPpc11/FaD/OiAJGpgK4swYKQLJJU126JSBiUUGke3V8JDSI/KVggcfT4MJafOnyLpdR2j4j1GpqSULC0tYYxCSh/fDwkCf7F+zw/8YRguEJVF8SHU2wwDwNmJz+mj1i6qENfIrn/npAnDQpO10Lw4+tXc+c5iMbVJhZISXzlrfD8I0FXF3e1b/Pa//C1sFVGWmjCOCHyP0ejIWbSrilF6RJrPaLe6UFnXUK9fR1mWCxTJ87xF7pTTvOgFSjVHIcHR0ebMHl2bJpzcG+dIGsDc9MT3fefwjF00yOfXcf7+59fDGENZFkynU0aj0fvC0Q/c9dk69yAXHnoKX1asr51DKWi1GoShR6vhojGU5wGSqqqYTqZMJhNGgxF/8JnP8Pxzz5GmGVmeu4KoRsfB4HkB0lN4niSMIi6cf4ArDz8Ec8MzUzkkXbpYh3lEkOcHJGFCXDvGztE+WfsQ+J6P9DynmaqjFYZHB/zh57/AG6++jBWWOGqwurnF2fPniRtNwHDv5luM+ofI1grLqxuUZc5g0CedTZlNhhRFwWQ8xgpBGEUYPZ8LgsHhPs8+93WkUDz3zT9lZf0Ur774Ip7vczAd4ykfTzla9rjf5+Vvf4sXXn6Jq489RqVLojAmCELKPGc4GNAfHBInCb3eMlGjAUiy3PCVL3+OpPHHKD8im01YW1tFa0V3ZYVHzp2jyAqy0nDYH9DWhtXVNZIfkN7+fbAr62B6ozFYRt0O6Sd+guhnP0W0dQrre7UtI/hBSKUkRVVhPYWMAoo0JU9TtLXMZjPCICAMXBCDqlGW+zs77B/s00gSsqLAE25iTPOMLC9YWl2l0WrWjmQW5XkO+pZycfPnsLIytUgTFh9mx4qzb+NZL7ohxtY8UlNbjJrFoiQcNOWCdesuU5qm3L9/nyzL2NvdpSwKB19r19EZTcfcvHGDl19+hdlsxtNPP81Pf/JnabVaZOmMLM/wk5hkqY0MPfI4J4gUV3/hF3jud36Ho7t3SIR2jjhG4WtF4IV41l0vKSxK1Lkf1qVRiUW3y8GmFou0dZhvZY/fV43MCSOOi8j30Xg35GkymfDpT3+aOI6ZzWa8/vrr/Mqv/Aq+/+4hau+OwFham5s8/U/+G/rX32T/2W/y1r/4P8huvoWH29h6Z85y+W/+rdoW/Xjxbm9uEiQNsv1tWtYgtSbsdWvL0LcXeC6zpZ6TFvL9HV7/H/57ZtcPOQwUnx/vcOEDT9Bod97x2g2DLOM3X834m4mglY9IOg06vY9y8el/gO/H7jqdmNjfjRb53YrUH6aCyhqoBof4SmCURPge2hrajYQkDBnPUnYGAxp5wUZvCWUMRAGekAhjQMLgqE9XW0Rp2Oy0GYym3N/eYdgPKIo62b2qmGUpV1ZbKDSFsVxcanHl7DpnzqzS6HZI9/uIdhNRVtjlDr4pmXz5VZL8IgynSGkog5wX/sVzdEuJHyqUFNg8hTiEowGT6Qwv8NzaVBnKytJo+KSTKUoJiqoiy3JmWU67GXNqY40qL+m1G0glMMJlJiEEnoDVbouldpPQD1yjype8tTvG831GWcH+rMTzFZOd25giQwbvHX3mLzKMsRztb/PKc19D6wyT5+B5aAQyCIgaDaTnUZQlkXKCbteok1hjSadjstmMyaBPnk2pigLKHKUkva01p/ONzzAYDOl21oCQspyRzabMDm4y3G46bZQf0Qodjfvg1rdRKmR8eAtbjdDliMn2G3DYpH36CXbHE4rBAUFrmf2DXcIwQsWaozu32N/bRlQl/iQjavZodld589rz5MMd/LjNhStPcPf+HRpxgp0ekVmnUd56+BlKEZDpEiwc7h+yefYcYdKgoqLTU1SVpKyEo+JXJS79yaOlPCLpcrAyXVBJTWiq2qhCEgiPMPDpbZ0i6fSI2iHLp9cwh/dImgn5rKIqDBixKFIrUZHKgsBzodcKS+Qpd/jDHQBj3xULzWZCEEWOGiTeW9GUUoqtrS3u3tl27nxRQtIIieN4gdRIKZ2r8Qk33izLKCtLmk0RtU36vAhxZw6nnFY1BdKY0mmOhDMWkErUuWcOXXDOa16tiaoQCIegCqd9TP0U3/MdbU76lJUh9H2G5ZD98Q7ptMAKy8O9TbqtNvf2D7i7s41ShmYjoaoqPN8hSH7gNFqe5zl3tDCq6YbHgcSuoCkXSNq86Jl/Pb82J9GqOWVwvm959dlufg3hWCf1zkJuHmg8P68ZY0jTWY3IvNf727EJQ9Jo8/jTz/Bvf/efY0zOAxfO059kiGnJ/d198jwjSzOm4wmj0ZDpbEqRl1SVoT/s01leJioKOp0uzVaLvZ0dZpMxvhBsndpkdXODbm+ppiRLPN8niZN6bpUgcVE62lnpF2VBOptxmO85Awlj8fwamRKCsqqo6sJY16DDdDpld2+fve19JtOUsijwvQn96Yw3r1+nspBOZ1hTEUYRR7/9z3no6kOcPf8AURji+x6NTo+u57O8dqyx83yvdmH0qCrN/s4Oz371a3zrm8+TlQVh4PPYj3yAN159Fa0rJuMRZZ7jBwGtXo/VjU2slSgVYfFIM00YNlnebLKyeZo8S5mMRuTFAM/3EFg++JEPg1KMxjPeeOUlXn7lJc5fvMre7ja3b71FZ6lHu90jjAKajYbLkvS/v14KfhCan64obcVkqUv+i/8JrU/8FKrVJVAeKMeI1GmO8D2aK8vM+n1MkdNqNgl9D6s1een4i3me04gjojB09AI7z0TRFEXJYDRAIIiDkIsXLoAQaOuoOV7tPBMEwSIQz/Nc2BsWh0rp4+Jqbke+mN4naWFzJZWt07jtHMo+/t58EZybVaRZxuuvv8b+3j62rDDWWZRXWlNozTRNuX3nHq++/gbj6ZSN9XWeeOJJHnzwsltgdEUYh+RlTlBnxkgvQEUhYZzwpBX88W98muLoiMAqYunhex4l4EuDEgIlBJ6sC8mFS5tlscfU4l0lQPkO3qyMxltorGoyYI3CvV/HO4ugwWDA0tISv/qrv0qapnz605/m6OiIjY2Nv8SzOAvg/vXrvP7PPk12/y6q1SE4dYbR6GViDFn/yHXbajpC/epobmzht1p4cYOttU2aG5uc+tjHa5FlPYesYb9/yDdefB5dVTzx8GOcXj+FGQy4VAxpxpZXR7ew2w1G27cop10ay6t4Qeg+K1XFN/sHfMdf54n9NtNC8vmbFW3Z4oM/vebewQ9IdXzbu34HjeT/78OaiunRAZ7VhIHrIldFSaENoiwYZyk379/n0umz5GlGHAUwzVwMRG3rnDSbiFLTH4wY5yVYSRTG7B0dkpYlYeCx0mhgjObe0SFnmh7LrRbr3TYXz27RWu6AlC50VxtoxQgFKrdc/7NXOPjSt/CjpnMT1TnntjZZW+lhjSafTQkaMWQZNi+YjKasrvfQVYmpqpo6bWkmEdMsJytK5+gpJA+fO0McKLaHY86sLbkOnu/jeT5B5JHnhnaziS+dhXFRGUZpRugFDKYp2wdHCCnoxAFeOsFmM2h03suz7J97VFXFC1/5Q8rRLrN8iFAaoRTS9wmjmMDzicLA2ekq17TSZcl4OqLf71MMh2A0VZFhjbPnnQz36TR9QiGQhc/gaMxwNKR/cEBejNBVSq/XIyOnEQQ0PEujGdJShvH+PZSuCNun8KOYo71bJEuriGYDS8got5S5JokUs3KAHzXJ0zHD/gFCeGgZ0+qs0Or1GAzu06ZLr9PkaOYKkoOjMfmkjxU+F576OcazMZiS/YN90nTKNKgQwnC4v48SglPnzpNXIUfDlLhRkbQifOMhhdPbVoAXx3Q3VpkOR5TjMb7nIcw8CkTU+7Ri4+o5mqtdvEBx+YkP8MZXvkqhS1qJIg5rdAFnD10YQau1xMbFc4z2B2zfvMc0L+s9VzozFK2wWrH2o0uOcmnnPcD3bv0SQtQFhMb3JZ7nmDFFUSwsyy2OHWKtOHH4nzc7nQ5sXmzACac+IVHSA3ykjBfFlKNeHZtNHBtAOJG+MRqja3fFsqCqKoqicAdsT9GqnRNdFhMEfhPZyLnQGfHM8qu8NuzxQMtQzuBoJhY6KGOcbqYoHOIUhqH7vnbN3FkxYzwe10G9elEgOuc+40wRhEOZgiCoERBvEUIMThM2/9nJYmz+eGV9djxZNJ28ZidNN8qqRCpTG8i8P4anfNa3zvHQY0/w+kvf4P7du2jjmhVVVTlLcG2Q0icME4K4wXg85fCwT5ZneEqSGU0Yeiz3OkSBx93btyjyjKPBkNFkyvLKkFanRxD4tFqSLB0hpSWOIyQSGYYI5SQtzdAHmijPc+iQcYWfsxFw83Ve5BdFwXg4ZDrNeOTRxzhzZswrL7zEoH9IHCecu3yBc+cfIEoa3Lr+Fq+9+B2SOOGppz9Iq9MhjBKCICTLc6bpzAErukRJSbPZoNlsYi14gcIPYpA+167fYGd3j0prAiXo98ckzTaeUkwnY3xfcv7iRR58+HH8qMF4VhAECoNCKZ+iMihbh12HDdpLjg6vpCAMIocY+4qiKChmKRcuXiAv3Hn/2quvsDo64uLHf5Jmr4HyLH7gL8ws3Pjem9+7F1NVVXOZFdnjj9H8+McIOz3HXRbUfNrKiVk9Dz8KiXodJju7JJ7Pxuoar9+4hS5Ld9qXgg9+6EM8eP48O9s7fP3rX3cfFiEw0oXoCgF56Q664+GotoOZCx6t01HVHvK+5yNVnQdiFOqEXbqRxzzbk5Snk2NeOB1/bWq42mBPQM/GGMajEf3+gLIoaxjeheV1l3qce+AiN2/d4itf/SpHgz5xHHH+gfN89KPPEMcxk+mIMAoo8wKMdvnNUuF5FqxHaRN6jzzEqR/5EV790ueJtMEYSwCUxuLLCk9KPKHc/2uOq7B15lBd8Dm9lEufrurXP7ehn+t1pKjd7sX760D9bsWA7/tMpw7+9jzvbXap7za+X9FQTCa89a9+j9md26g44eI/+mWOJlP2X38VtCEfDNBFDnF88pXSuXyZh375H6PzlPYD5wmaTcJ2523UgzuHe/x3/+uv8c1vv0zDD3j46mV+5e/+fc5GDfKP/CSNa9/h8azEXNC88bv/LZlus/nUj3H6qZ8k0wV/Oobnlce5MEEcwOc2PsFz4k3+/rmHUN67I3Lfb/wwIVO6LLHTMcIYRtMJVAVFXjKeTCiikLSskMqjEQX4noRAUeQ5ZVkSW4dqh9JD+j7dVpPSjjnoj5Fak2c5R5MJBuiPU3yhKcsSBXSaDc6c3qR5ahUQkBbO8jdQ4EtsZQiTgIuXL7CR5RxMZ6TTCb2kR7fbIQ49iqpguHfESrfl1lgBnSQgDAOyouBoNCXyPXwBaV5w0B9xOJowHk9ZXVrm9Noy0+nMfeAl6NKSlxWFMSRRxGya0whDAiUZTGb4jZj+cAxScjAcM8oLjFQksc/sYJ9qPMBf3nyP7+gPNuaNsHtvXefVr36dvDCM05IgbhP3zuK3NwkbPbrtLkkYulDNLKc/GjA4OiRLB4AlEAJTVhwe7FBWBcPhCGtmHHkZWa2/mo5SAs9ndDSmSgtiP8CYCryIxvIG+CF7e9u0HvkwUvn4wmCFz87BiPXuGVY3T1EUKRvnLrFz7x6T8TYPnH2QeGmDG9/+KsUoJGl0Wb98lajjUfR3Wds8RbS0RufUVUBTpVOm2zcgbJGET6DkjKWlU8jeJgfbNyhTw803r7Fz+y7NRkx/5z7WwNWPPMXFDz/Bq3/yxwwPC6TM8XH7sLAeFog6Bru8wf7BjPRwjOf5KGHcXoKm0hUEAR97/ApRHIIQ/Ngv/G1e+JOvcPOFFzgcTtCmcgkxtYOZxiCVz61+QTqauUiSOnYF4YqIdmuZix9+gp/4h7+I9NVCH/xej+XlZd584wZFkVFWBZ4/f13iRKHg/m2th6e8mrbn7L6PmTI1re9tX4qaElhT3OroE2sd80BrFwytHHxaH4TVohHsByHG+GRZfeYJfTwZoCrFsH+I0ZowjJAYLiQj9g7gqFRcju8yazWZVgFZljGZTEiSBGMMYegafHHscrKqSrvGgw0XESVzrZa1YI1ESL0wqpgXVQ798Bc6O61LtHZFxUnnQ6BG3hxd8qQV+vzncwOMOVo3HA7RlaHV7BFFJ/fr927MmVGeF/Hw408xHOyCLfC8CGM0ZVmQ524/ms1mHB31ub+zy/7uHtPJlCzLGI/GNJIG/aMh43FKnmXM0ilhFLmGoDT0BwNmWQEYx/6KI6IkJh2OyLOMrdObrG5uEgeuiWctFGXFdDZcoH1aa4yFPM1RUpEXOYNhnzLPabU6zDLNUX9MrityA+Us4+abb5HPZiytbTAajphOUrJcMx6NUZ5PmRc0Wy2iuIHve8wmJePhiDSdEgY+jWaLdrdHGDcos5JvPfcsS6vLtLodoiiiyGecO3+BpNWirDTjwZB0MqasKm7dvMHy6hp+EJFJUdMS52ipj6d8R1EUrrDSwpIVBUEREfohN968jhA+URxy4cFzNNttVte3+OMvfI7DnUMef/IZhJA04sYPTC3+Pm5+Lk9KexV2qUXYaDl+p3CHDFHbF5qayxmGIX4jcYLpNGdjeYU4ihnPUrSteOqpp/jxn/hx/uCzn+Wxhx8himOmaeo+ZNbBjFJAiSYvClZW1phN3SRTfoCUdUBYZJzJoLELvqeSGq0cLUAphazFiVLOaVf//uH7nbqceWep0ppS6xruLMlzR+vLZjM38axZBKEtLy9z48YNnnzqSb785S9x89ZNtra2uHj5IleuXqGqCjzlnN5mRYEpnRW7rt1TsM7KclYWyDCgtGC1wYqKUlgCqwish28knrQoK/Gs04v50kPOs8Bw9pBGOK2bNgZtnXV6YTVgHSfbWKwxC63Z+3GcTD4Ht3ltbW3x3HPPkSQJjUaDpaWl7/q3fx7kRZcl1WjkNEV5wZ0/+Cyj7fs06lyEdGeHwc1bxI93OVl/RK0WWx98utaeAe/A+bQxfPHmG3wnS/HXt2A25q3hAb/+R5/j6tY52g89xPmPf4SnVt+kZZ4l3RnQv5MyufYZ9ux3aFz9GR5f+hCPyoBv/d7vMglPceqZD7PaucDfe/BxvPfxvXu/DV3kJJQIAX6zQehJxpNprdswFKWzesbgohAyoM63o3Q2rKbSCB9accRsljIU0E+npLrip3755ymziuvffIPb12/Q9AJW213WOx1acYzIdA3fu5BzihKrFJQ5pihprvVoVYaVVojtTxgfDGn3moSBTzGoXPYFFqENKvSJE1fsHQ4mZFlOrxm7Tq6x7B0NGE1mdJoJWysdxuMpeV6ytbbk1k1jSNOcwPOYTKd0uy0XxFmWNBoJBB5n11e5t3fAJHUBpAjNUuwjdYWZzb7f5X7fDGthOhnxp5/715CNOBgMiKNl1jYvYJJlVGOJpL1EFIZMDrYZDQcUeUqVTUmnQ6IAjg4PuXv7TWyVk40OQFd0Oy22zm6wtLGCqGZkuUbnKXtHOdv3DxgMBthGxNbmEmGUk7QtSs1YW+4QdwrWN8/Sa3dIYkmpJV6wRRI6q3rVWqe53MZOl2l6Gpu02PjkLzLefR2pc2yrzYWHfh7ht0gnA4J2QqwqRJlitrYoN9vErR4q28E3uwiVkcaWZucjkI0JzA7ZcIXOxmmm4yEgWNk8xX/1P/9Tnv/iF3n9+Rc52D+gTDPKokCnU2xRUOY5RwcDlIqI2j3yIq8pQIbQj+lurfDkz36MH/25Tzjug4Wzjz7Ef/Hrv8Y3fv/zvPWdlxkOhujKUQNV4CHjgGarSaPVQIWhC5ivHNOj0WywvLLK+gMXOP/oVZbX1xY6nPfD6HY7XL9+jbX1dYbDCVobGo2EOI4YTwakswJlJXv7e9zf3SUIfPzAx5jCoTzSdyHbfkCSxHh1c8xTCm007XabbtJkOBhSCUupS7J8SuDFBNIDTyziWeZITxiGtNsxSvkOmSoz0nQGRYXn+5TGoQ1ZXlAUObqsmJQens145LQgGAd4WQdzNH1bEVOWJeAamjdv3CWdVfi+c11TdYgrUBd/7j0oz4PK2VbnFEhZ1XQ+hZCVc3UT7mwmZYCnwFKiVEiSBFir31Y0vW0/r1UKQjqbcV2zmsCh0FeuXP2BaVn/wYaAztIGVx99mhee+yMm4ynaGMqqpCg0WZrRPzzi4PCQyWyK8iSdTpvpdFqjoM60bZLlHO4d0O11acQN+kcHlHXMUBAERFFIFAXEUUQ6dc5+aZpx8+Yd1rbOUOka4avPuUWRn6Bk1gZzaIajMWEUsba+saBx6kqzv32fVpLQabVRQcD+3h7Xr7/F7bv30VVJ3IhZ29oiThyqWlYFs9kM3w9o1LrkOIqZjEdMJmN2d3bY3t5GSo/te9vMpmNW1tboLbm4kTt3bjEejR3C5Xusri5jlpepjOHWm9e5+dZbPP70h1BSuvmgJL6nMCYkCEApgX/is4IRzMZTXrnxIssrK6x21+h0e5w6fQo/DFlZXWN1eZXP/pvfYXltnSuPPc7yyiaydvKrFRvfc7xrMWWFO+zbCugPENbWmTV16FYtHDV19HIQhfhhSNBsMssKGknEqY119o4OMEZz9cplkigizzI+85nPMB4OsVIgUUhrUEJipHvzr117g8ODI5bXVjFS4dcQ87F2hYXg0fM8jFJII1GqFl/WwZjuQs9dgk68N+oQ3/r7VR0aprWm0m5RLyuXhvzqy69w7+49V8Ub7azStfswfOc7L7K8ssrq8ioPP/QwL7/8EmtrK3zw6adptdtksylxFJJnWa2xqtC6FolWmqrSFHlONZ0yPDxEW4M0glxoDBojPbQELRS+chbwfk2vNMrpozBQexBiJHhGoOsckUJXCG3q5O06dLF2eHk/jXcrgKbTKf1Bn/39fVqtFhcuXPiuv/fdbGLfbQStFktPPEF2/y62yEnffJ2ku8Taf/R3UI0m3QceoLGxycLRZP647sGPv3OiwQguOHm8tMKZZz5Gev8u2a1X8KRlbbnDL149R2PwAo0rZ1DLFt97Gm89IxB/RjxKSc7+HZZOf4JiWnDzm99k+NWv86H/+p/wwVPn6Zy9TB44ceIAACAASURBVCcI/1LGG/DD5eZHVWHyGYPhmJWuy9xqNZqgbU0hNiSNBmlRID1FPpnhKcl0NqObZpjAZzaa4geesw23lrTMUastHvvxhznz8Qfw2jEXfv5hbj17k2uffZYlG5KEIUoI8CXC87AixJaFazQhoMQ1VTxJ2G2iGj4i9AiWGy5gUGvMbELcdg5zw1lKVpaEUUhWVez2hzywvgLCkpVuo03LkjiKOX9mi04jYjLNaAQevpKMsoyj/oCiqIjigNlsytmtLSQwmEzwfJ+VZIU4CvACD6M1BmgGkqan6HTa5NMx751H1p9vVFbz0nN/xp1XXyTLS4hadJc3IexRFoIokeg8Z/vmG5TpjOlswnBwwNHOLaq077JJihTyMTETeqGg3ety5nyPK49doLe8QqUFeZpT5SW7u/v80XCPoyBhaWuTzTNbnNl8ANVo0Aw1q5tnwQ8xYUR5dA+FphN3SZo9jCgx8WkCMSQMZgjvg8hiCOSI1jmapzpIo5GqjZ/vYoMZjZVLRNWEyNxDREMqYSh7p6g8hQ7WUDbA6Bm6zJikR5jsHmG7x7nH1rm72ycKYpfH4inOnH+AM//4V+q8Rb0wMNC6QpeOeVJVFWWWM51OGI/GVFUBQBzGrGxtsLK5jh9FC/c1oRTnLl7m3H95CV04KtMi1HOucVayZrnMNcxzc4HahcyRWZhrot8vw1pba1sK0rRgMpnQSBJW11bZ2bnPzs4ur770Mjdu3uTwaEAQ+rSaLcLIJ88LNtZPsbV1CqXg9PpphDBYJRhPHRpx5cGH2Lm7zWg8RCjJbDajyFIO+kdEfsxbt25Rlhm7u+4g2m736PV6XL58gfMXLuIpwXB0xHA4JK9KTGWRklrnJJlOh0zHKS/ZiI8+2uTShYRnX1pnbxZgzAhwGVdKengqRAjLaDTi1/6n/9GhSma+HwqU8kmSiGakGM1KLJooCgGHokkhsVjabZfL5Q7nipXVVU5tbSAlNFtdimKKwKOsKqaTEWk2o5G0KcuCw6MjdG2t7vse7UaTx55+knazyXQyJQxCqsqhO5cuXXpfzRVRnx3CIGZ5ZQtdakLPJ69KZkXJdDpj0B8yHI4QAjqtNr7nESUJh4eH5FmONSVah6wsL9HrxERRwvJKj3PnTrG7vY1EEPo+K70l59RZjtjfP8D3XGh2EIYURYnwJSgnDZFKEoYx87rT5VRJutY1EGVdFPue0+cd7h+QTacoqWi0mzTiBt1Ll7lx4y2GwyGnz5zi4qWLbJ0+46Q4gU9ZW7pXZYbvKxrx/8vem8Valp33fb+11x7PfM+db90au4bu6pHNoUWLkkhREpWQlEA5YhAJlpEHw0ACBAgQIEaQFwHOgDzkLW8GjCB2FDi2aMuO5NgyTVIkRYpDD2QP7OrqGu48nfnscQ15WPveKg7qZku01A1mPfQt3D516pyz99l7fd/3///+CaHvEwQST4CqSkbjMUqlNFstGs2ER65dQ8qA6WxKq9Nhd3+X8WRMEIR4UiI8j6qsODrcp91qcXCw77y+td1Het5DslIfz/eJIxe4O5/OuHfvLjcecxP0yXzKjZs3ncpNuiyri9eu8+GPfYKvffXLjIcn/Kd/+9Efe/DwNuJSjbIV0vrI/UN0NsM2Wti6UrZao5Wux9Iege8TJQkyiSGQ+NZw6fw57m3f52Q84otf/BKzWcaz73s/06sTXn31ZaazKb7nYy2cHB/jhgIe1uTsHx1SGU3YSBiNgrojcjoOfhDuaoyp/VMSYyRSWjdqFgIrPdB1USUeSP9sLdU71dvq+r0opdC1ZrcqK/Z29xx0oizOgmTbrQ5lVdELQ9Y3NsiKnH/8e/+YL33pS1zYPM+TTzzB08884z4X6TIAyiJ34WDK6e6NcplbRldUZU45nzI82Ecb93lbIWreu8FQoT2LNhaJy43whECdaqgR+J77aa0zEM/SDOIALZzkT+BuVo6m/u652Jyut5P5tVvtM7TseOzIMA+H9/5FVhTH3Pyt36J78QKTu3eJ+32Wnnqa/tVryCCoA+S+H9jwo4AO1li0cv5C4fuoquSJxTVW+su8ebjNy5uLVNtvcEnm6J1/R/N9HYKeRfhXEP4CcnmH4Mab9I66BMsf5s3P/TNe+xf/nOO9E9JqTrfZ4EKjdYY5fzfdLN7ty5Q5iYTW2hKBB7PJHF9KgjDAs5ZxNictcgJvAa0VrV6HfJa68GUsVV5wNDihEYZ0220qKXjs1z7M4ofXkR0JwiI8hb8a8Mh/9DitVpvdz30NdeqTt+47LAqD6DTd6DgvMfOc+eGQk+mM9WubxAt9yoMcMcudFMMYgsqZvod5TlpVbKwuMB/PGZclxmjarZjxbM4sK9k9HDDJClpxTCMOkE6DxcJyl+PxlHmaOqqfL5lO5/i+RzMJXSFwfMzK4iKHh0dEScI8L86S65caDXxglk7pF9lf67F8J+tk/z5f+7d/SFlp5pll9eIFhOcjPGg1fCK/YHo8ZHq4y/HhfQajE1RREFLiqwnC5iy3O/Q2+ly4/GGWL96gv7rJwvIKjU7fAQHUnLsvf4NvfPVLeNkxK+GUadvnxs0nOde1rG42idefQEYxdvgqXjql4W/C0jm0sIiojZndQTrhFkZvExqfotmnEgtUxRA73sMb3UFXGqW6SGkx+ohU3yXPjvHFEoPRq6TziqB7k72dY+ZHd6lkyPLmIxzv7zKdDslMge+3EMYjLzL+8098om4ygrQC60lkdLodOKWJivqP9owIekpbO3tUTYkF7/u6tq5gcsGdfiIfelbx0H+/f9mze7Q9fcaf5CnxE12nGUrgsmzw3Gs+Pj7m61/7OkfHh2ijCCMPz7Oc29zgmWeeYjKZkCRNVlc3UFVGIhwldJJNKcqc/sI6s9kMYzVRI0Jry/r6OeLAx7zxCr4f8QuXfh5PWm7d+h6DwYjRaMZweMKX/mSPF154kQ9+4FnW11adhKy2WMTNhDBKCMMcrUsqVfHGiaD4Xp/7s0W+t2WYZxkg8H1JHMVYoN3ukWZTl6dmpvjSZzgaEIZBnYEVMRp5rPY32D/ZRwhDEEqMNWRpVk+4PIzZYGhHXL16hdXVc+S5oxgeH5+wt7eP8CxlUdHr9OkvLDA4Pua733mdg4Ndjo+HTs5oNK2kxaVLF1hYXaeRJOzt7LK2tkqn00RKSav1bgwWrwFm6ZxABlSqwPcDWq02nufXtFVJWSqEtYRhwODkmKpIsVoTNRPKouL46IhWkhCHMWWhKMsMawRLK6u8cfs29+5toSvlZG1GE8cJcRiwtLqK7/uUVYEqlCMC+r4rlmpEuoOBSCyWPMupqpJ0nlEphVaGe3fvUlWGUkAxmLC3e4i2CisM127c4NqNGyws9Gk0G64w8yStZhfPc3tvpUqydEZVVZRlThyHtDpdmu0OUkpuvX6HJ556H8L3KYuCssjJ0xSrDMPB0O3VhaBSFWAJghAjfba3t+AhH6Hv+WeTz0o531eZZ1SqIk4adDodbt26zde/8U0uX7rIZDyi2Wi7oYx0UDvpB3hhxM7uIW9bIj203vqRp2nlRlEd7ZLv7xP31zgDHzxEZ/E8d4DiKMKPYvw4oSor+p0O5zc2sJ7g1htv8MbtOySNhOvXr/HcB97PlQsXwcLLr7zM3t4eJ4OBM6AJD4uDUizOpghZJ3WHQV0pugIoikI3JdMO2OBel0GLGvloPJcJoR9w9+G0O3+aB2EeGB5VRaAVVVkxm824v3WfrMhRWrO4tEQQBHz8F3+JIAz52te+xp/+6Z/ypS//Cbs7Oywu9PnUpz7Jpz75KZZXViiKwgXiZZkbqVaVK6CMM41qrVCVM4vOx0PGx4dohIuLrPXTZ0VjzePzhcUYV4FL3E1LIlwRWU9IjLUoY8HzqKzBauX8aLZOirYPAozfLevhacnpMXITRslkMuH5559neXmF1dUVPvOZz/xQIfWjCoy3KzqOj4955ZVXoNMjfP8H0Y0GA+kz29523ZXAdWaCwD8LTzw9h7yHbvyTO3d46ff+EdPhmGh1iee3D1l74iZP/M2/ydX2MpcuPo63+zKd73yNXT2l9+v/Bd2Fj2FNRlHeZz5WzPUFFm9+lukXv8nW//zfYfQGYdQlIuO1f/7POP/EU4h6KvVOiXynn22lFJPpjHarxV+yDn3PLJVnTEYjZoMDljttGklMlhUuoFIpRpMpzaRDMwg4Ojim022jiorZdIbt99FWo5VBC83OeMLip56h//5NCA1CKrBOYoJw8ty91++hQwmtEN0MkYHAGg1KQ165mAnhIcIQYS0N3ycqFHY8x8fHC3ysKlGqQgpBI4mZHxyzur7sdqAeDCcz2g0X5qsqQ5aVnMxTlDYsdLoopdg5GeJLd8NUqkKVFVHgUylNURRsnlsmFB5HoyG+sATSyXK2Dw4Zjkd44DrnCx2aYQDGvfT3yvryH/1LJvsHzCpL/9wVGskiZT6jyIaMRxOmJ4dMxhNUNnbIej0nsCnLa5c5d+NnufL441y6epXlc5fpLK4ig9gVH86p7TL8BLy5NeALz/8fNL2Utbam3V2gk3gcD48pypz03pAwbpIdvYkpKlprGePco5gc4vk+3ZXLmHLK6OAb+EkH8OguThifHDLPJzSaLbZf/gZlkSNkxNrFJ7j1xvOAQRU+QRLj+7C/d0S3v8t0dkBgBUEcs3W4jyo1AR5EPjqYEAQR569c5Mq16w/onz+g2vi+gufMnH5aCv3whP7P09/9kFLgbY7Z94W+vs1j/zrX6X3A+X50jSZXKAxv3L7NZDJ3RL08Y3l5mRvXbnDjxhNO+lQpOu0Ow5MT8mxO5MW8cXtK3I6ZpnMODgec39wkjiRaw2AwxvcDZvOSxf4yRZHTabeYzsasrqzz9FMfZDabcHxywN7eIW/evsVXv/IVrly8Qp7l+AhKY9FG0mh30aokCAKsdehrZTzuHM2ZFRVWG+I4dhlQYUSns4AxPoHSBEFJHDUQCOK4QZJEJElce5gtNig5f/4CKytLKJ2TpilJ4vDby8urPPbY4xzs7yOlxQ8S1teadNptqlKRZmPyIieMfJqNmMHREd975VXu7R6Q5ROCIEGrkkdvXOf6IzfoLvfodTpUlSJOEqIoIIx85ql+x/fGv5pV7zmNYmPzPMPRgHQ+BXuKxIcobhLFIG3F7tZtsnzKpUtrHB5OSWcpnudx7ep1RsOhK4qDiPF4wsr6Mu1ui0eTR5lP5+xsbTnicG+B/vIyVpUkjRaDkyF5njmPn5ROzWUNFqcE8zyPQIYYa2oflXKgpqqiKEru3bnDZDohTBLXyDeKOIk4t7nJ4uIiaepk4VmaIqWk0oqicORA9x0xRHFEq9mg3elgrTjzZu3t7eJ5hrLMmB9PyMuCwdEBzUbA0uImWhvS1MkWlXLPhefhCY2uSkfkxsV/eGGElKLuYVqsKgg8CBsJSRIxn4052t+i026yc/c1tu4YgkDWklXfva4w5ty5TbqdRYIw+b4hzFuttwZQaI2x7sXb0SHl3jbqxuNYz7pMI+O8OHBqkBSEQUAcx6RxhJl7xGFEM2lQ5iUgUFoxHI144YUXuHz+PI9dvYaqFLs7O3R6PdbPbTCf/xmj8RhjJV5RMBqOkX7EOAgIowi/1jAa86Co8+UDhLlXX+w8T2A8ebb5PQ25O82ZOp08nOLDq6pCVQqjnFfh8OiQwcmAqqxIGg02zm2wt7ePX2uUX3vtNV76zkvs7e+DgKXlRTxRPy/g8EMunMydoKeAC+08V1qjauPz5PCIbD5DALrGnGvrRuTWq7O5jMAIJzOUps5CEaLORtFIIcF6+AK8UKItlKoCq+t9mJteCaPfE9mbDxfrly5dQinFeDxmNpv9WFOpt5KzZVnG7/7u7/L7v//7ZyjWUzSrIwz5dYZISCNOCKOIKI5qNKz7fRSHLEcRH3jx64xv75K310irXQbzGTtfWWA5KLluJ/z8pRAlb3ESGXRlmd/+U3YWruGHMXGyTqPbRgb72AnYP/y/uTCfMgwNx+UUXQ7Y//f/hsPf/C36V68R1VIaePsv98M5JePJhIPDY2bTKdevPfIOjsJ7e5WzKbpIafqBmzgZS5EVeHgEQcy8VARBRVbkLC0uMD4eMpnPGM1nXFhbcRfxsmCh3SItckZ3j2hdWSJcCet8ydMvkkX4Hhs3L7D72h62qBBZSZEVlM2QsN0kSFzny6YGMytJYieRcbmIPoaKwXDEQithMp7Q7S1gfA+sJmnH5OMplTFoJVhYbJGmBZ70KbWhKKtaKm2YTmbsnYy4fmGTNE2RWLrtJtpoRFHS6TToNRJ0VVJZzcVz50gaCcP5jKPJ2OGpA5+1JKaXxESez+7JkHP+u8yL8BbrxT/5qpMZBR2wksnxHvfvvkKWj8AqQltSlZbYK1ldW+Lykx/h5oc+ypUnn6XdXyUIoxpmBM6oUVcVZ/v9+r4TRCy0BEE6ZDCLqDzDt27tMplPmR7uIAjwpPPITI93aPbvueNWjl0jrLlEkkSMhgO03yLwpfMVpAOEhE6jh57NqCqF9A2D771GpQVhGBE0Ivey8FndOEcQhvQXriHEKWY6IJAxQRghw4QwDvEjzTPPfZhGp8Xp4On75O8/TRLgv+A69QxpzxF9PRHgyxjpSWbTGWEYs3dwD+lFPHHzaRJf8uI3vsXO4QGlzqjyjFbUpN9fcdjp0YEDdBjXMO22FgnxyFSKkD6PPPIIWmuuXX2KZqvN/a07CAHtdhesIYpiLly4wuXLl7hy+Tx3797l1pu3WF5eo7u0TLN7nl53hTTdZt6MMNaS5gY/DAm9AJQmDmKsVRTVnCDwURV88IMfIUp6DEaHfO+VbzjLB5abjz9Kt9enqlIuXbpEM+myvLxCms05OtqjUhVZluGJiCRpsLa2xmw+QXiam9ceZzibc+/+fYQ2xL7PoHDQg0ajwdbufV586UVu3bpNVVryYsra2irXr1+n1elwd2cHs73F0vomAO1WC2Mc9OLHgVL91a960motWmm0sjSbbfI8J8unzGcpx8fHlGUGpkCXc1rNhEtXHmdt4zJKe7z80ku8efsW6xvr3Hj0On4Y4gcB56YX2LywSVFkDAYnzCYzFhd7GKMptSUvKkqjSQfH7O/vo7UCbA0yMWcwE98Pakz5qYfPR+vTmCCnkmg2m1RZTqPZYHFtmWazRRCG+J6gKktOjqdUlTpT8gjPQ0r3vEI4b11eFIzHU/zDY+I4otXq0OksEPju+hcGIWWU8Mz7P0ijlWCtocwzsmxGls6ZziaksxlZmpJlOWWZO0heLUMO/AAZSCdPVgZjLc04wBoYDYcsrnWR/QQrunW8gE8YxbTaHTqdRRrNNtYIxpMR09ExC73u9+233m69ZTGljCum0BVyllLceQP9kV88k8C4GDBzNvL2pMSTkigM8eMQLwyRpaHTboOx+J6k0u6EqlDsHxxSlIqTwQn3tra5KH2ipEG33+d4OHCbXOExGo5ptzukacB0Oq0/iAfVwCky3dZTKWn8enMszzbjxjzIM3g468ACxtTepapyOk+tydOMne0d8rxEaUtvYRGtLMPBiMl0ymQ8YXd3l5OTY4oiY2lx0fkKioJOt4eqFKHvoyt15pUyZ0VUHWCnDUppdJEz3N1DVQrfaCoPfBtgRR2ya1wnFKvxPYHBYKxAm1qmITwkvpP6WbDWQxlLNpuhjYNpIIQLAMbi8cPp7O/WdTqdunv3LsPhkPPnz5+ZY0/XO+1EnYYAf+ELXyBNMy6e3ySOIrIsYzZLyYqU6VRRGfCMqRsKD4o7iwOggOWmUHyqbTgXrnOUbTGujrkgFT2b47/4fzL9+GXC1ausXXmE/t4hepAz9+7xf/3D/4ZvvXJIs73C3/uvPsFi95DyS/8j0fZLJMsXaKU+4fwQNd1hND7mj/7b/55zv/wxfuHv/B3iZvPHKqQqpZjN5gxGI2azOXle1GbMd1vn7j/cSidj7tzbZiEOCD2P0WRMWBcFnh8irMDHI4piVGVY6S9SqBKmTnYSeg7QcDx2oJLtP36e+9++zc1ffR+9R5fwFxO8lg/WIx8UFHcHLDWaLCYJtlSIZoQcp9i5wkiJSGJMICnKEgJJYEGXJVIbxocnHB6e0IzWaHXalFZBUdHstWvTsOVkktJqhGAMs3lFVirkUofH33ceTxoiAcU0x3x5SK8d4wtY6LQpdUWeZWgp6HeaSGHRQrDa79NqJZRKczIcUuQ5udbMyorHl3uEQjBL53hS0u4v/DUfzR9/SaPZPtpjnt8n8kq8KiWWPq3IBdR2Fze59OgTPPEzv8iFx56i01skCGKE9Gqfw2ng9cPm9wffGyd3g25/hUcvXeONNwwjndBu9tje2UeKwoXUezFGSASW3voKQrZoJAmeaDvpnDUoGbG8vopBYIWLvWi2lxEofOHjty8hMUjfq3OwnLxK+r6D3SKRKLwgQXiSgBLrtwmiJi2vIpAQtHyCRh+vOiTSM0b7B8SXE6Tnu6nTe+N28K5Yzabz/gR4KDRB6GRSkSdRqmJr+zbNhguV//wX/rhW+1oajQbtbodGv0ez0aS/vMClZJNz83VanTadTscFt07ntMImu8d7DEZDxpMho/GIN+/cJo5beELzyMVrnFvaZH/7Lo1ehyzLEAI218+zubzBpXPn2TrYpSxaXHv0Gd7/gfexv/cGe7u3OTo45KlH30+v2ycIfBqNBlor5tmE127f4t692ywvr/H0E4+z3F/lxZe/y97Wa6ytrdDtdrl8+TLHJyfMZzMW+6t0G20un7/EaDRGZyXD2YT2Spv9vRPG4wFlNXfvTWt2to8pTEm31WA0PnYkZ+VhKs3e4T7Pv/w8d+/fqcONNe12i6qquHv3Lmn6KqEfcu3yo/hSUpWKKPbxpCaMPIqi+Os+Nf7cJQTk2Zznv/kV8Hz8wHd7mpMhgoowtLRaTfprl+n1l2h3F1ha3iCMEhYW+1y/eYPF/orz9xuNEJLVdQcuieOYTqdHVVYcHx9yeLhPOhpSFS4TyhqDJyxecOpH9JASsNJRO4UHwmJUyXicI5CcZq/aGmzWX+hwbmOFdqdN3HQMAK0UHpYojGjJJlIG7ponXf6ZOCNO1vvuGhpXljl5npGlKcYYWq0W6+c2aXe6rK2vU5Yl2VGK0o5ibQFPRrRaPRpRE9NTWKPIszlGl8zmM1TlKNvKaKQf1Mh3U9t2NL1WxOrGEr4MabTbCC+gLEoGgyFVVjI3Q4527lPkOWGUkGcpVz/62Bkc5sdZbzOZqqi06+Z6aLLbtzFFjgxa6NMJT40PpgY9eFLi+4GrWgMfJQXtdtsRR6QkL63LSDGC1773Pe4+9RSv37rF6toaH37uZwjDkF6ny9HhIaPREAvM5lNm8zlBHJGlKWkcOwRpLbWyZxlRYLRB+s7bZMyDMDIpJbruLor6ANdQ9DpwTtW5BoqqKhmVJcfHx+R5zuLSEh//pY/TaXeYTKa8+sorjEYjDg8PGY3GeAiW+n2iIKC3sECn20brCl8GVEWBPsNPmrO0bwey0JSqpCgyjnd26/dhwHpYodE1tQ9bm4GFRCMJBBjrtNgOKGEwKKyxeHgoLGWWoQUopUErZ95DoAEtvAeEk/fAiuOY97///TQaDZaWlmg0Gm/5+LNQ5rd4j3fu3OHk5IQkifnNX/91Ll04T5bn7O7uMRqNeHl5ibuLXT76+m2CskJKyWw2YzabU4xHmMmEzBg2sgEbzz1LM+6x9PU/YDRV2KWQo5V1juYp/+R/+TLt63P+/v/wX7Lw5Buko5f40h8PmWr4lV++yMVzE9rx/4tXLkAxp+h3af7Kf0Zy6zbrX/5XhJnkQERsvbnDa//oH/L4x36BzWee/ZHv6eFJ1Gw+ZziakOdOoupINB7w7kiH/6taEZpACvKqRPgBZVmhLJS6IgwNnhTMy4zxeMriasjhYEAURngC0rIk8AOyoiTLHfK6EycMDge89L9/ntXza6w/c4n+Lz/O0Ytv8tq//DrtTLOxuMA8neI1G/RsTBg3EHWzx0wLVFkhBYjQh26CVhXTk2MqlbO0vkh4rkehS2TdSPAaIWaukQYaShMgnDS4LDiap7zvb32I1o0OCA3Wkh0W3H/+Pne2dnlkYw3h1xhiozHCsrK4yGg0YjCZcuPyRSbTOTsHB2ijacYBg1HG6kKP5VaDRhQzzXKuXbmIjN/6e/duWm/c+S5FUeILTRAImmGH848+xWMfeh/Xbj7F2pWbNLuLBH7gpoviYXHbw82GP6fxYJ0i4JHHnuR3/t7/xOf+6T/h299+iQBFqHwa/iJSBsggAGnwJQQhCNtG+BEeBVp4yLiFBLxijEURNFt4XgTKybIDD2SgUZWbNlXaogwYfIIwdBN64yHLiZuWt3vo6X1U2EHEHbzhHXwRYXVBJPoo4XNwlBFv77Ny7gJezP9fSL3DFccxQeBjPQ/je/jCnTzWdxS80z2FEAKlKjqdDpcvX2Z19RxPPvYY09mYwXjC8tIavU6X48EJQeia0HHcoChTlnprPGUNUeTxvddfY+/oCKM8pPHZP9nm9r3bvPr6K1RVzur6Gv1+n3a7TZFrbly7wcrGJlsHu1hruXx+gw88+wiLi+/jzptv8vy3n0eUHqsrXRY6PZKoSWU14+mIeTnj6rVLPPnkk1y5coV8VnD3zhv4nqTVWuDSxUtUVcl8NiMIQrZ37rPveYxmQzqdDieTE6ywQEK/3ycIPO7dv0MQ+CwtLfH6698lCCO6nTbT+ZQkSdjdu8/uzg533rxLUeVI30crFxScJDELvSX2D/ZotRokjZgwCWlEMZN8TpZWdLrO8/JuLaZELYVttbqk0xEvv/wao/EAKSpa7S69hQXazRaddo9Ws0MUNTDaMh6eEIYRUvos9pcoy5J0PnVN36lDhEdR9NBUqUm73aXT6aIrTVmk7rpfFWfZY2WZUyqFEL5TZWnNPJ2TZxlFUWCrqg5/FoS1tD3TKwAAIABJREFUcgssoe/Tbgj6nYjADyk9KKuK6WRKmmYUlQI8rLZUqkQrTVHTAq0FXavYBKK2urgprOc5j5LvB0hZ50P5DpQiPXlGhxRYpHBRAQhHTMZSk2w1p5aY01y3GjHnoBTSwSm27u3iy4AoiYijBKON4xiEPvlswmw6dVwEf0q3v8aNx595a3zfD6y3RqNbgzY5WIHQJWJ3GzUZEbQ7TnaGhzndnNU5R87cJl04VhjgSY8kjmgkCXE4J68K5lphreDo5ITP/cEfoI3m1z/5aQIZoJTGDwJW19YYDodUWpMWOcPRiG63S5UXpLWxUUp51vWxONlhEIT4xkdKjfR0PW6UeFqfsQ2llGcoT6xF1XI7V0i5n/v7+wyHQ5RSNJtNtDb4YcClyxf5oz/8IyaTCfP5nDSd0+/3aCYJeZazce4cvpSUWmO1yxJQWteTKF1nP53SkpzmU6UZ46NDN3ESovapGTxOz2ULnutiGixGSHxh8KznQiYBYQSl0PhCYKxiPk0J+10K4fxWPm4b7eR+FmvfO3jt4XDIzs4Ow+GQRqPBs88+S6/XA/5iMAZrDd/97nfI85zV5WUWus4E2Wo2Od9foFdkfPvKo1xebrMxHNORIc1WkzTLYPs+8vbLBLaBbhg2sETTEfLDHyZeDund/SLTjQZdb522tDw7D/nj1w/53/7X3+O559bw/Yx/8E+nvPitF4mF4pOf2uTv/+5z2OMCbUqyNYXfVMiP/A2kb1m6f4/uDFr3brFVegTS+yFG58NF1HSeMp3OycuiJmiJmpYFP427Js8qlvsLtOOA7a0drLEEMmKaVoxmGYfjIY0g5Cj0We93mOc5ymoK5ZofZVVQKcusyMllSRgGRDJABj6797YZHB3jfe0lhlsHLHU6nL9wjih0ABlpwSsqaMRYpaBQUFk8a51nMauoSoVYahKGCcGyR+CHeH4AoxlJr4ueTPF0QFFUGFVhs4xJZRhN51QYws1F4rUQqDuKCIJuyNUPP8rJC1tsHR6xutRDWU2uFe1Oi6IomM1z+p2OQ4OnBQsLCwwnE9Q4JQgiLq8vs9hpEVhY7PdoL/Yhea+w/CDyKwIRQpDQWD7HBz7ycT792c/SWVzCl0GtppAP+X7e2XfjFILUaDaJHrnOb3z2d8jn/4BstEdCRlNoPNlGtFaRYoYMQoTQBCqH9nm82QllOiNa3kCrIXY+QiqL31/EBiGirJBBiAwijJEUkyMCoZBRTFVpMmMJ4zbSi5x4O8sJqgmqkFR+hyBqEMQtSFquySbBZMdYGaFVRFGkNeH1p++a8JddLkvKFeBGuWMCbmNYVpUjFOJxfvMCjWbEhz74Ya5eu8JknGF1hZCwsr7O/v4hk/mcdrtLKD10pbCFodPocjIasr+7y9VLF1lZ7GOMR9Ro0WokbEyXyfKC+/e3GJyccHxyyN7eXl1MCF566QXiJKYsc6QXItC0mwndToenn36axx57jCIrEVjXVBVOfhxIyc989Lma+ue2hkflEWk5chKrecp06qAIC60+uSoJQo8yzdnd3WI679LqtNja2mF1dRXagqoquXz5MlJK5vMZS0urHJ8ccDIo2d3d5d69ewwGAzzPI0wCwjjm0oXLHO7vczw+IssyikbO+c1NLlw8z5UrV1hd3SCMQxh75HlJvx+B8RDvalOnoL96jguXb3K4t0u7FaGqElUp0ukcXSiyWcH4ZIQfhk6aW+O+o9hlf5VV5eBltbpJeh6Dyk1e9KnFRYgal+87b5SUZ2hvIQRGVzVwzaAqF7IsgNj3iP0E24jddlO6fTPGUJQlURiy0OkQCAnaEAqPMAxJeguododSFZhTSrUxLmbEOAmqVxO6TT3IMMZBu1yzQWGNoz4GUVgXjxIhXJTPaXFkT/fL5tQm46BqQWBwrDbrAq6xriaphyuqUu7v1wwCrQ3pfE46m9cxSoI0M6RpQZ5nWCFYWFrnE5/5bZaWN/DeQbbdW8v8dEmlZg5YICx2sEd2eEy4cd4RWurHncmfBFjPFStBEODV4bKB7xMGIb6UJFHIzPcp6mTro6Nj2u0mRZExmgzZ2t7m7tZ9TgYD8JxnqNKK+XyGqUl4RZ6R5xG+lGDrZOwaIKGUOstA8KR39vOUhOZ5DyACxhqssWesfaUUWZYShiH7+wcMh0Ostbz2vdcYzyb83M99hKJw+Q2O0V+SxDFLi0sMjwf0l5ZYWl5CGzcZc4VZVRP89NlU6pT1r5VGl4piMmU2GaHqyl3WMhODRdQZUcIILAJlDVZalBdiA59mu00YJ4DLriq1RQSSMvDx4gC5toLIFEJ6YCxVmiJyJyt6r6wgCJhMJs6jUIf2/mVWVVW8/PLLGGNYWV5mYaFPEATosuTqF/4NzddeYeYnxG++wSMn+9z96C85fXFVcumVb9IeDpk3ArL0iCAfMgkF8bd/H/PL1+n8+idYMhnlbootUlqPPsr+vzvm1qv3SSdD/tZvb/IbTw45fNWwMyx48cWc+XwDP3gdcVFS7C1gFi6w9tgz8IGfJbt3F//OG1z66pdZf/oZ+leunb2P0yKqrCdR6TylqBTGuPPIbZZ+uLf+br7l/KSXBELpMZnMSJImHpZup8MsLcjKCmMF7Sgm9EOG4ylpOqfVbNKMEkbjCY1Gi2GakpcFQZLga1DGUOkSCUwnE3qmyfnlZRpRSOBLGkkLrMEPQqosww8D1DzHVJogCAiiCHyHj7FphrWWoNVBdDqgKqzvAAKqLB24QhlOdg7pXV6lOQgRuuAkyzmez/nAZ34Gvx0AhTuugZOQXPj0TbZvb2G3UpZ7bQyWIAzptZscHg5I4pCN9VWQHu12g7wqKZThKE1Z6HVpRQG9VgurK4I44jBTXI6b7xmF6Kf/7n9NHC6yfuERVs9tsNBfJApjqLl0Z6Zw+IGC4p1/O4QnqHTFYidhMMzp93pEUQPPlHiBR9S6hPIMtiqRo7uEZoxuN5G+otWMKFWL0ibYPCSsPFQ1QrQXnDm8GGNkDy9p49kcVcyQ1ZRm0MKUBZ4oke0rSAqEniLLlIbsokcn2LxDIC1RaJHVFOm3KOJF7h7v0t9cRmHq2AzvnTRgf6qXqDerp5+Z50k84fw60pPEUcTa6jqPPfYEFy6cx/MMy8trTMYpk+mMZiMibiTkeUZRpGilsSbh7u4e2Txz/pHxiKPBESfDAS/212gmEmUsfpTQbEbkxZx+d5Wrl68xWV6nKCbcuXuHW7duUZYFO7tbzGYz2u02S0vL3HrjNfb2nqbba7vpZRTVE7QfvUytkCmKgu9851W+9fxLlFWFHwQMh0OGJyeosuR4NKDX63JyeIAyhv7SIlmWIWVIns+ZTqco5TKm0jTFlz5ZpsjyqQNpdDo8/cwzhEHA5z//edI0pdlos7V9H11VeJ5gfX2TRx99lI2NDVqtlpO0dVsIz8MPIoSYOo+XthRF+Vd4JrzzFcdtnnnul9javk82OcEoR1pEQBwlBGFIFDgUucW6qbknKMqCqB07Sl89FHD7yHp44Ad1DpvLabXG4Pm+w7icwWNcGLSgpmWf0iiFOCtMTiMLhBAulscYxqMJSimiOMQTEt8Pz4oV36s5pFKCdxra7CAgxpwWQw5EoXVto1HKsQSEu+4EoXdG6lPaoIsKa3OstQ4KUb8+5zlT9fkk3Wv2xANUjZB1E4M6GNp9DqKeSlnrPFRuouVAE0YZFw/hScJmh/WL17nx+NN8+CMf4+Ll6wTBn/8d+VHrbUJ7S7TNqYzBWNCTXfK9XbpPP4Vn3Auz5pTq5ypMYQ1WuApUegJ86fw+xuALwULSonehi7KGTq9Ds9EkTmLSdM5uUTCfT1nodmglCefXN1DaEIQhnVaT1dVVktgZapNGQhInLu24zpoKa7yjFHUAMAJhXeClpZ5iWBzS/WyaZWr5nUOh66oiS+esra+C1WTzFGsN1Tzlz778FRqNJhfW18myjE6jwcayM5Ge6GNk/e9ppfClf8bZt9rUJ9fDMj9Tn2CKyWBAkc7AWIwAgY/DRdTlNRIhDEao+iSwFEJT+JLmhU1uPPcB4jhB14Vn4AcYz6PSimv/8a8S1Jx8rRSjowPGd7cQs/dOAGev1+OJJ56g2WySJAmdTgf4i06lLNPpjNdffx2EoJ3EDI4OnGxDaTpZSvq+D+Cpkmt3XiO5cAFjBLODI8xgwOrqGpeSDqPbLzLJRsi2ZKfbIPXbNF/YYjBa4W98+hdpXX2ZYrrN9PU2n/rMBr5/wOqS5sK5JkvXU/TTIZ/f87h8fhH//hCbHTL945Ktrxwjdv4tFz/9WaKkSXzhIvnVq4hf/RQLK6tEjQfTgaqqmKUZs3nqwhXF6c3e5TgL87DHgzPD+U/TEtKn0gKLJEokWmvSqnLBoaVPEjXotfsEnkQh8IKE0Tx34YmeT64sR5MxRVWCqugmCZ5w0+x5UZIkTcpS0YpijIEsL4iiiCIvwaaAwMtHGF3R7rTxpEPMUFWQNJDtGK/bRLQi9zvjgn2l9Dm6t00niUG7a5aUgUugLwuyqkRYweE377HxgVWClu9sPkKAlfgdydpzl/nO63fppW3iJKbbaqKUpdVsIj2PqJVgDczHGcNZyu2DfUpjuLy5RrcRMZunNMKQdjMm723ix433Si3Fr33279bfB/kDJ31NSn0HHce3WqdSkuHJkL2tAxo0UFmFb+ZoNSbuSYK8AAymuYHCw5+dYKSk0WwgspdJ/DYNP4JwzHx8BxMtETcTfDUhO34DUUFnYQ0Rt1Ayx+QDisk9kk6HZifBZ5vcDPHULkZXiHiNZH2dbLJLnqcsrXfxfY21FYP5BD3M6LU+9J4pjN9tSwiBV286hRdgkRil8RGcP3+eleU1zm1eZHV1CaMViwtL5EXJdDpjMByQxDEvvPACqlIcHh9xeLjPeDzC92N63T5aK2bzEVL6HOzv4AfOg1IWhm63Q57P6TS6ZFlOb2kRpee1VaFCCEGapbV8SuJ5gudf+BbNZpuf/chzXLlynk6nQxgFWGPPGsq6cuQ2gWVv75DJpOD+9hZf+tIXuL91D2srnv/2t/GAg+M9iiJHCEGvu0RepCwtLlMdHCGEod1uc+fOHcBJIqfTKaurq6yurFKWhkYjJM1SFhZcmPgXv/jvKcsSz/PIizlpmvHII49w8+ZNLly4iBCCZrNJt9MhDCMXpyN9jHaZedootPYpTfUuJPk9WNL3uf7Es/zOyjJH+1vs3LnF8aGLLrDOo4LvefUAInATHW1JkiZ+cApd02BqhZHvslTdYMAiPRfD4yZANW34FOL1QMeM1vUeHYHRBk87tVRZFhgL89kcbZwHqVLOIjA8PHYQnDrrKQgCB3wQskah1xE8Xh07pK3bu/uBkxR6AWHSJJEeXuAmUC7bqqYkS0kYBERRgh/4hDUAKIpjpC8Jgxi/9mFJ38cPHXLfRR7JWipY23rkqUfrgdwWHrASHHiudsZKgS99/CCg0+kRRckDgBzvbI/51p4pU1JpR4LTGsx0jB4cnkkjxEMv+DSbyYXdlqiqxBrtjIKF4vq16/zyr/wK62trdPtdGq0WSW3kDP2oHp27brqxBqsN89kcz/fpLfSR9f9zJYY9O4lcdfpgCSFqa7B9qOP44MM8rVJtTQJ0J6g9A0OUZUFelmye30TVkyVTjxVPL6DGPsilKquSqiyZTKbc29pyIY6lQoagqqrO4bI/NJky1qB1hVIVk5ELiRTWABJr65Rwr+bvCdzva6Geti5keJZnDNIpk2JCalLXEQAXFlp/ToUvOQ1BFEJgFxp0utfx30PyjuFwyO3bt7HW0mw2+ehHP0oQ/PjGwB9ce3t7bG1vAZZOpBlsv0oQBlg8jm88ggHKYsS33vcMcXeZaH8X/aXPE/pN7i0HbP7mZ1m+fZneN/8fypuLqI0llEqwnubW7T0+97nbnN+M6C9I/vW/3mI0CXjkRoMn/3YLrygQNueDlwOWzi+g4i7+wRQ1fILO7ZdYHdxCtdpnXZkwaeBfvlo3sMQZWGI6czcdVTcKqG/wcAods9+/V6ovqm5S9e694fzElx+66bTvE0UhnieojGU5SZhWB3SaHZIkphkGSGEJYp/BdISqLIXSjKYn6EqRVRWpMFitaUY+ZaXIqgLPlwTRAkmjwXw+RQ9LTKUIg4hKuQ5hXpRI4a6jnV7PXUNKhdcUeEs9rCpgmkFVgrIQ+WBKGjIg8H2M0oRByPT+McIItAE8SVrO2H3hVZa/usqFn3/EyQj9GNBU4xk6c2G+QuLS58OA2Tyj224RhoFrdGnDm3s7bO/vszuYcPXCJq3a31pZQ5iEyECSLK8i/B8/c+OvewlPAqchsPAfsnIwGKYnR8yO7xMtLqCUJvcU3UhQHL6OjUI8AWE+wZTHFHpKqxWz3LlOKVpkR/cRQUzSqPBlTmXH+DbC2gxNBb4Fk2JLTZUOKNIR1lQUc0M6mxIlA+exCzya3RU6yxcImwtE/UUEBj9MsH4bzw9pB10+9jMbXLxxk9APEPan6FrwE1xCuE1Y7Ad4woEoPCl58sknEUJweHCMVpbJaE6/YQgsGF3y8ndf4f79bXSpaEQxszzl8PAIsM7PWeXkRUGSxFjrs7K6xnzuVBnG5lTKJy8czWxpaZ2inLOzc48gCFlbW0MbzWQypdft0mg2XePRSv70a1/kpZdeZGP9EkuLS3ieRHiuyx8Ij3I+Z5bOMMa4MGJdsXuwyzwbolTOcDhiffU8tlRcvnSVdichSRJ6vZ7L3my3CcMIYzRJkpBlGevr6xRFweHhIVprup0Oxlo2N89zfHzMn/zJV3j1le+RlzOKPCeK3Ab66tWrfPKTnyTLMqrScm5zFSl9zq1foJnEHAwOkb4EoYmjBF0ZbGBQ6t1bTJ2+Lt/3WV07z8rqOR578jmnsspm5FnKbDpmOhkxHQ8ZD09I51OEUiAMyhqMUgh8F3irNSqt6v2uu87ZGoplwU1kEAT+6ZRG17g4j25vke7CIp7nMZtOaj9VQSQDkqTBbDrD80RdNEU0Wi2CIMLzBHHSQEoPr1Z/BUHoIjikxPMlfhAQBlGtSpMEwYMCyPOcUkxIedbMEtjv2+fa04nTaXD3aTHouaLrdCr3sNPhNObo4eijh//uDx6HP+8cedhn/xc5j95G5qeQGoTBbcKKjOpoxx01T6B/YNJSVqWjdMznlFmK0hoRhjz27DP85jPvY3FpydE+fIkQktMQQPeJ1NrIuthRpSNtNNsdur0FhD31Gz304fxgQWAf/DT2QbF0+pzuV+aM4ncKrsC6YkorDYVHiSFsJAQmJKjU2RTJWtcZEMYijEFag1QRiTU0Wi1avS6j8YjD/T1Wlpdr+aA+O0APiHBuEma1wirFfDpFVxYpXOr76SsX1iA864zlRuCdZkMJU5sHnfytKAsMlSMTunlc3T3z8LSuN9meS5P3JDrwUO+dWsqFH3seo9GIIHBExyRJfuRj3w48AXDrjVuMJxMiKfjgzQaoAcu9hJ3DjKQRUlSgco32YDKe8uR3XyKZZoy8CbO9E17eeo1zT15k4TeeJnrmUZaXE8TgCJTCFiu8uHvM7ddTNn+uy28/e5cvf63gzvYSB7uXuLQ5oPFIk/yFBd74M0PUHTG98kH6P/NxTPcxNrZ/lvjX/pMzHb7wBLLe8JT1JGqeZk4LLHiomfB9gOO3ePfvoQP/k1hRAyVAlQV5URBEAXgerSSiEQX40vEtozBiIQ4xWnES+syVQRnNZDYhL1PSQpGYClSGb9uUuItio8bkjyZjpHDwl8F4QituYPAIQ4NRGuFBXlb4aUpY+c775gGhxKaKajYhbDchkpTTOWEjodXvMB9NwQpC6VMUpbuRGsPheMw0nVMVc17/F18gOUppjAsm8zmH2ZTD/SOqCp64cpHVpT6NOHYG5rSg12oSNpyEYTqeM57MGc3nrK0s0W8nRL5HHEVASRBHCOkTLCzXN8B352blB1ct6v4r+HecVKZUJ6TDe7S7C6ysrKLLIUU+oMwKCtknbHXxGzGep0E1yEzJ4XDo7oDFBGsUKYLxpABKSCvwm8h4Fc+TdBZWaXd6JIR1FqEmihu0O8sk3S5h0iBuL+GHITKIkX6I50uE9JCej5ROkmZliBBeLZH/KbsW/ITW6YbMyZRCJIKiKDDSSZLSWUEjigmlwXolb+68zv033uTFV7/L/e0tjLZ0e11ORiVKK+I4cpmZ0ncEYK3x/YCqytnfm+IHPtZayqpkMpk4mJYpGY72Uaqi3++7Btt0ipSS9bU1PvShD7GwsEBVVWxtbTMaDoliw2y2T+KXWCBXBmUqfDyE8cjUHKnd7mOap4zGhxwd71IUBRcvXmVldY21lVXWNlZYWemfWSMqpVheXGUwHCAlvPnmmywsLFCWJdZaut0uraRBleXsHB2wvXXAd77zAt97/VVkDRQIw9Blct24cRaD4qBdFePRjNF4wHB4wvHR/8fem8VIdt1pfr9z7h77kntl7cUq7qR2Smot3Wq1ZwaG4bYNtGGgAffA4we/+8mAHwzDQPvdMGC04cHAnoFtwAtmgFkaM26qpRYlURTJKrL2PfeMyNjvfs/xw7kRmaREqqUWh5I6/0ApqIjIiMyIGzfOd76tR5Iqvv57v0ccx1QCH9sFIQsTL/4b8P0mpUnDtixjYajVG5gAhRIkYAIb8jLyWyljE8mLsoVUqZIAyEtiQJUePgnokp2xTXrz3C8l52yLxgsC3FLyrErLxHzzfs7cz12ksvw5sfBdn7Rs/zW/C8oH1LoEfYv/OTllhLw8/r+CE9ZwIRbs2vxv+nnzUcDp44DS3wSMf/xvpQu0MqyU1qb/qBjsUaQZtmsWJUoVZHlGlqZEs5DZeEg4HROFEVpILl67xsuf/Sx+pYotrYXZVxVmMaK1NqWWyJJyVqgiJ4pN6ERQrQGavPQZ6RIkKaUXbxKwSBY0tN5xB5Up9DLACUyoBiWoUapkjcqTQp7nROGM4XjE5oWzFHlOkppkEhMeoSkKY9orlDHw5XlKkWek5c8nScTdO3cIp1O63c7xglcc8wG6NOPNGb3pcGx8LpYo5Xww/8PE4qDTBsMCSgqEVsiiIIkSsqzAsi0juRQlFJOGmVII0yyPKiWEGqUkehT/0gfNJzGLL6gTH4D5ZbfbZWNjg+XlZSzL9FH8sjsIRVFw/d13yZKMpabLMxer3Lp1RLNT5cleSqNpc7AfU7M1Bzce48Q2GyubnN+o0X/7O4Q1Tev5CrvVlP1bKVM3o/mf/DHnlt7F6r3Dd//fp7Q6gm9/zWLzkk26C9ecbTZqU2QPZrki/YGD/InG29uCoQ1nXqX96mvo5z6LsC2k4x6zTEqTZjmzMGIWhkbze4KV/fDMd2k+aszR8ev/hfOrGrtWJ8o1k/GU5WYTrRUVx0MgCBybwLXQKkfnBVpAnOdI2yFMR1go0jxEkCJUbs5PwgS5KJXT8Ot4tk2axBRZhudYSNdDa5ME2Gk0zWvtWqRZSq5tCmWYReF42FUfYYEMXMMUaQ2eh5MrsARFVhAlCbVanSQ0rfGHR2OGkwnTOMSyJRfPX+B8u0Fye4eD/oBZmmD5NpeWVnB8B9uyqfoenmvT7x+higyV56AKVKLZOzgwj+UFrHdbtKsBNc9D2hZNt4bjWoRhAe31X8iM++nPvz3QZyHYvHyNa6++jMpyqk2J661js0acpKRpgW17CBtoLuPXAoJqCzfoYlkCYVkE9RZetWHScB0P2w9wPR/Xcs2urufhzHd0P6DIkOV3qsC2BItlkD6xaNHmOwgBWshjn9jHnypO52NGCImlIc1y4+0uPSiWZWHZGpEJ9nYO6I17vPHGGzx98gTP9/G9GkoVpkA1y1BqXpRrE9gVnr3yInefvs94MsbzXGaz6eI98lwPrTXdzhrj8QBNged5pGmGbdvkec7GxgYvvfQyFy9codfbZ3VlE9euIi4rtrafEoURuMaGkA4mJGlGHGdUK1UcxyZMZ0iZ01lugL3OhYtnaLXarK+dJUkjlrrLrK6tMpkMKPIcR0sGoxnrqw5H/SP8wF2UuM6mCZ1Ok2ajiSc9HL/Bv/rzP+fuw4eMxiMcx6HZbHL23Fm6nS5nNy9w5ZnLCKHZ2t6mKAqm0xmtZovB0YD333+fGzfe5atf+TpSgS4kWrpIv2pCvZLs0z0o/hrz0+sVsdhkF2WAghDGj2TbjlkXlmtmfeLn9UlEoueKrPl1JwN15h5RoAzNAb04l3/4nH4MkvRir+XDoOSjl1wn1xUftBgc/33lLeL41uM9HfGBx/5ZgK0ULH7iaoNfZj5e5jcnEI2ckwJIZzMochDOIrwhy2Jm0ynj0YDxeEw4PiKOE9YuXOXlz32earW2eEytCoo8K9F1yTYVcw+RMpK6PGM6GTM66rO2ukqepkbPWbJHC6ZnwVSVb/4ccMECeClzpJb/rRY/M6cA5yl7eZm8N5tMGU+nZHFKHMfEUUheslNz058u/WJFnpOWWuMsN7sIuihIkoybN2+wutLl/IVLSMtZaE3Ny6lh7jnLC7I4NtIdtNHDCo0Q2sTNC4Uuyl6sEhzNTYVCFURJShzGOJ5tPnjltoFQJYgSAjEPmyg/TFJZZL3Br/hQ+tXOSUDleR5//Md/vCjlcxxnwVZ9+L4fN1prkiThvffeA63ptH2i2CLOIdKCtSWfrYMpgW3jPNziwu0d0mCDu/EW3W/9LqvtrzBYG7P86lk6WUY6ihmfgf/+aMzgnuK/rKRctQ743utTispLbF5tIWuClY5F/lAhbg35pzsZ1vAcl2ojlhxBGNTI0MbUXHUoZc4ApGnKdBYxi8yxrznR7l7uQpm/Cz54ItMlkzo/verjE+3fHhwFgFWpk2nJaDymWfFZaXawHJs0L8ASKGASxyS+i2XXaVQqHAz66CxjmqWkRUFWZCQqR0sPjaTIYwLXxbIEaZ4hopmRWUpwtKJZq0Kek2YpCI3jeKRpgiUFhTaAdoYyAAAgAElEQVQ+JZWm1Mp4Vy0gH89w2g3j8Qwq6DghjRPS3Gz0BL7PJIroj4aMogjHtmg16rRqAcvLS+zt7dNZW2HNsRC2QEvNcDAmIcETgkk/IwljHMel2qqhlKY/HrN92GcQxuRoqo5Np1ErI2otbNdGOBZ2q4GztPJpv5W/vqPh0rVXqfzn/xXRbEzgB3i+Kb+UwkZYEl3Whhg5jG12jjHshhSyPOd/MGH15Lng5A4tsPhsf6Rsd2GREMdeOjDH14n7nM4vPnPQhFYICpTKEVKXNSaaOI6QBbz3/g2+/+YPTI9lURCPR9QqdfI8X1j2LEsugqqcmsfW/haW5Zqy+KBuNrNVTlAJiMKIoFJBSI3ne4ThlNlsimXZCz/xtWvXqNUaTKchYRTx/e+/wWAwpFo1PiXX8dncPMeVK1fo9/usrKxx8+ZtgorxIidxQqNZI89jxuMRw+EQgDNn1tjb32Fr6zFRNCUvzBquGlSI4oh3330boS2GRz0s1+bx48ckSUoURURhRBzG2LZFFM7oLHVYXl3m8qVnWFpaxg+ccmO5oN8/xHVd0iSh0WjQarW5ffsW3/+rN4miiPMXzrC5eQFhW7i+T5FnOFKSximF0D/7s/BrOR8EJz97DWP8zz/nx3/Zp/0Zz/fBO/7iJM1Hy+d+Vc/z6/zu/hyZX4FVgGUC5SgKTRaFFFmGhY8qTGhDNA0ZDweMhkeMB33CMKS7doZXPvs5PM9fsDKqyBehDEUpgSuKYuFJKooSoKQJ48mIcDYtI8sTs/u7YIjUgt48Kf1TC+bK7Oif3IGfJ/7NGaH5fecR5VmWkSYp08mEKI7JSsliGEXk5Q6SKo16eu6xUooszUqqu6RktUbahpK8e/sOWZpw+cpVLNvFyk2SINqAGqWN/ynLcvITHi5pDDJGTyoEFPO/5USwB8ZFlec50SwiaPgf8MSYFJTihF/KHNRKgV0UjA/7v/KD6ZMc27YX7+0cSM0NhfDTJ4WPkvodHfW5f/8BGlhdqeNXLWSuefxohKsd7HCGNc64NEy5+Myz7G7do78z5sFP/i9WrqyRi3M4aZPm17+ETN7nB6MLrO/d5d+tvs/L6xpxqQ47A/pZTDTpkVddqskq7q0BWw9uc99vkvb3aA0PqVWfQYmQe//8n3Ll9/8Ar2IW2mlWMJtNCePUmEWNKarUDh/vTM3/xPF4yGQyZjKZsLKyQlEobly/zvrGBkkSs7e3R71e59Lly/xtK+i0K1Xq3WX6j+9SFDnhLMGvwk6/hxQWjpQURU4Up6ZnyXMxH7kEy7JR2kQIm0R6bRbDUuKVZliv1KTHeU6jUqFaqSIdtzTjakCS5Rla2sRpgRNG1Cqe2fQocnRa0H+6TximbNq2KURPMsP6uw6O7xHUq4z7Q6azGUezKXFRcG59g5VOm4pt41c91jdWCGoBj5/uYmsIk4SDowFaKWaTCe1qg6rj0Ww3kbZNluf0hmMG0wnScTjTrOPZEltKk3JkK2zfyFGK+gpOUP+038pf2xFC4Loe5648a64ozeSU8moALcoNLa2MlUvKUjFgQos+SnL34YXGT3mcTizEjs954gO3L36nUpq28E+ezi81lmWqXyg3HNAFjnZwLJu8KPjxj3/Mw/v3GRwNEAKSJEEIQbVSZxZOqVYrBEGFer1OEBjvUZIk5JnizJnzpeogIwwTpITDgwNa7Q7T6RidF4ynE4TQeGXRPJjvxDhJGI/H7Ozs8eTxU6bTMdVagyiMqDcqpGlGkWnu3LmD53lcvHiBzc1NXNcFZSofetMeUmqGoyMajRqbm5skScLu3jZBENBd6mDZFoXKCaOUN9/8MYPhgDCMqTpNpsMj9sf7pFnK5pmz+IEpMmt1mlx79jmCwCPLMtrtNp4XcHjQZ3lphdHYSPiDIKDX6zEajej1erz11lv0ej2EEPiBzc7OLqPpGC2gUgkIZxNcaRPnBblSv96r7dP5rZ6PBVNambJAlZuN8EJjgiW0LhNgcuLZjNHgiOFRj2Fvn3A6ptZd47Wv/z7d5VVs2yofS5GXwRR52eU018WaUloDlPI8J45jkjgiSWOKPCNLErI0JZtrSEvd4YJdKgMdjgMmjpP6gEWS3sKzdAJMLVL10pQ0SQhDk4yWpSlJHJPGcclMHbNo8+dRWlHkmbm9yEsJIIDG9Xx8v879u3eRAi5evIpjWWTzZugT/qmiBHmFMp4p0xaDKeTVmlL3Vxr0wCq/oKXWqDRjMpnSWGmUUkf9IanccfgEc5CWaOLh9JM5oj6B0VoThiHb29u89957HBwc8Ed/9Ee02+0PAKqTM2fyPjxPnjxhf38PrRXdapWDxzm2G1BdElxbbbD7P/6IrW2fu3LKxrde4urzG8y8hzhfuEatJkgHAzI/5n/dzhjNLvNqehfrxwnxhRjvQgPd1FxqF3Tfvk4v6fJwN+W8vMJQ7rPfG8KlFV4L97lKwG46YzZ5RP/NkN6D9+lcfoEwTomTjIODfXa3d1Cq4MKFC4zHY3Z3djl7/hz9fp9wOmM2m9Fot8jTlB/+4Admx1MIGo0GYRiys/WUWRjRaBr50Pzz8LfpC8cKAoK1M4AkK5RJrEpMIWEYxyit8D2H5XYDS2kmYQSFKrvnCsDCcwRFqnH9gIrv4kqLVr1NpnJqFZ+g4jGYzlBAIaBQmqTI8R2HJDVluZ7ro4CoKHCyHLtaAd9jsn/Aj969QavSZLVdx3NrKA3xft9UH3geeRQzHo0ZzkL2jwYElQqXNldxpYVr22ah1qpSCIHr2kRJzGhiOjNsy0KlObmb4VddKu0qs+kEpE2WRGgkFVdQdSwqjgMluy0tiyLOjMfm/LNI1/1038hfcOas9b/1mctPfkrXX24xC+unrVzzc/Mv9DS/mBfgw8/362rU/00Yy7LwfQ+Fxq9USCOT+KtyxXs3bvDuu+8ShiHT6ZQgCMiygpXlJbrddW7fvY7vBXzx81/E9U1oRJbmXLp8mZvv3+Ly5au8+MILJFnI4cE+cRwRxynD4Zhef5+zq+vsHO6TpIb1GQwG9Pv9hVXh+vXrC6AcxSFRPKNerzOZjMkyUz6fzDKSJGI0HuD5LpcvXyao+ETTWRlbVdBomM2Tfr+P67olaxURzWLev/U+9+49oMhhOhuglKLbWSEn4ygc0ul2WFtb4+WXPkuzWefoqI/neTz77EukaUiaxYxGI5LEgLwoSknTjHarjdLQ7x/xgx+8wWg0YjweI6XEth1arTaH/T52YLqI0jQyPUrSWmyyn87pfFrz8dHouSLPMfpUBbkErDJlQymyJGY4PKLfO6B/sM9sOsRvdPnyN77F2pnNsvTLgJcsTcjSxACpEhgppciLHJUXhq0qmao8TUgTc98iy8iy1ICaPDf3L/1LRtKnF8DIRDLOgyyOwdZcFjffAFwAsEIZo19uGLM0MYAqy3Pz+2YZWWr+mfhNdeIDe/x8RvpXGsvKuHilIajXyIqEe3fvY0mLs+cv4zo2qWV9UAcrJVpLtDTXFMowSUpo8xUshcmcmEv8tNEG2UKVARYz8tx0CKDFvKEKPU96EfMo1/I7O8lJxr85YGowGPCnf/qnZFnG+QvneeXlV6hUKovbP8o/9eEFh9ZmV246nRpg6ngknkO1EfBMu41+WnCltslGp0+vN0L7d5nWHfZ0i2ZPY3/h2yTWI/5F1GU4jfj97j0+E065ph4Q3p2SP/8846MCdbCCvz1geP0m7ihmlz6pDJg22sS2x7DaZP1rX6f6w+8iBxH7juLmn/+fnNc2fmd9sbB68vgRrufxl3/5l1jSJOLcunWLXr+HFJJnrj7DweEBr7zyCt1ul2qthlKK5eVllNbUGw2kFDQbzbKLQpD/DTu6ftNGWDZOd51atYrjeMRpSpTFWI6kUq3hTEJcz6NaqVKkCdNwRuA6aJVi2y4aGy1tcjSzJMIXKVbQIi1ypC0JfJ+iyKiUJvKjyZilVou8UIzjiCjNqTg2eZZQrzeQ0sJzXA6OJrSCQ/7Rv/w3/OjuU77x3GVefe4KOA4yNelNtgTfdlC5IowTDkcj0jzn0vIKzUqViu/gBz4KEwhEmtCo+KR5yjic0G00EGmKL10KDZ7vEo1njMOIozDi8d4hYZzQqDh4FiRhSO64aGkjlSaOUpx6HbF64Wf6836d51MFC79ZL9Xp/IIjpSQIAhxh4bsuUTQBF7BN187R4Ig8ywmCgKXuMp5XJU6mJOmEZqNJo9rgxtvvYQWS27fvMJ3EdLrvEvg+e3uHRiWTpngWIOHwqEe3u8SqvYa2LVbX1phMJiwtLXHu7DkTS53npGnKYDDA9wO2t7fY399nMpliWzZSwtFgAEiWl7ocHR2wurJBu7WMYwdkmSYuYuqNCkvdFUajMUJAnpvfJY5jqnadv3rzx3z/x9/Bkha2U0ZRS0mSJLTaS3zr239Au10jCAK0huFoTJYV9Ps7DAYzLEtiO5ownLG+vkEYzszG4e4uP5wlTCahUWVERmJolWulIjey5WpZ6wCaMExpN2uAYeXgU/7cn87f6vl4MIUwgQdAUYIpaQUgBVmSMBz06R3s0dvfZTrp4VebvPb132fz/OVSvmDiKosiJ0tSsiwpL2OyLC8BlFqwM4bhKQygSRPyLF0wP1mal5K/nELlGDCjjiV/muNLjoHUwjtVyv5Ogq45oMozcyIyIC8uwVRaPl9GlqcolS8YpLkkw0gHSzCnMMCxvE5rhZZQb3QYFYq79+5gOw5r6+dwXBeZRMbDVHqjjM/L+CcWJkJt9onmBkJhnIYoJRDS7CBbRc50FpFlBWIhJZmfVMp/ZRKKkBIpgTBChdEncDh9MuP7PhcvXmQymfCH//4fsrm5uTjJwkeDqQ9PURRcv3Gdoiho1Bx+95sbXGoI7ryjCLc1furyNCl47u/9Dhc7+0zObVBZX+N5eqQq483xAZbb5LXB+9z5Xo/KF3zEmQrdi5LWXY/eP97jjX99m6jd5rLd4Jq1gcq3OMwDonxM1RrRuXaZf/TOlCtXzvK8/yWW3rHZvXiG4d4W3g/+OZvf+A9xai067TYIQZ5nnDmzQaVao9lsUa1WTSG2EFhSkiQx586d48z6RrkbL5BSEMcRs+kUWUpSlNYkaYYuFLpMxpybVuWJ1+237ctISom/sgbS4mgwwndtkiKj0W4SOBa1ICDNUkbTCau1Cjp36A9Ck34kLBQ5aRaT55pxnONQYEmL1c4qnuczno5wHJtOqwUIMqUYT8akebGQ23qeh2M5KDRhHGLZ0OpUefjwCa/f2uEwtNgeTkw4zOEYVIG0BG7FR2jN4cEB+6MRYRzRbTRo1yt4viRoBMYDo41XQyW5OTcVBSIvyJMUF5jEEY2qWeBMwpDBdMKN+w8YhDG+71H16rQrAWQaR1pkWc5kEuJVPPL1SzjN7mlYwemcTjlSSlzXpZCgHZtcQWBVzEaJ77PUXWJlZYVz587R6XTwPB/btgiCgNlsxmhoGJf9g33CMCSMxuzceILWmlarxfUbb1GtVlheWqdWCxiNhzQaTdZWz7KyskyjUaFarTIcjGm3lxgOD/nCK5/n/Ts3ieOc5aVVnn/+JUajPsPhiJXGBpP4iLfeeYssyzg6OuJMZYPLl89x4eIZXNc14RF+nThMeTC+j+vaLC8vMZkqBoMBt2/f5v69B8zCkGazWcruTaqclBaWDV/8wmfJ8oLt7cfs7e2hlGI2SxGFoFb1uXnvz7FsC8e2CfwarusSJzOCIODw8LBkoEyhqtAmgGFtbZVarYZjOzSaTVzfZnVtCSGMzN/zqkjpUBQFlWrlr530djqn86uen5PmZyouTNYeaFvg+AHCEoTjKbvbT9nbfsJ4cIDtB3zmS1/nytWruJ7pAFJlvGOWpSRJQhrHC5CUFwac6FJmZ1gpRVEY43aWZeSFYaIMoEkWMr95yS7CABu1kO6dlP5poARbc/bq5O2lh6rIjU9rbgLNSoYsL3LSNCNNExPxeeLxSwrIgB994nHnlyjDDWnDBjVaHYb9A+7cvoUlbdpLq6b0TNpYUuJ6XomdlJHTC8DSII1BXgCWNM1BQooyhEJjS4kvbHKlibMMW+oTQKo0/i3AFAglKWzI4ymF/vVPvplPEAT8yZ/8Cd/97nf5s//5z/iDb/8BX/nKV7BP9N4s+ghOJAJ+2BcQhiE3338fpTQ132X2JOb6LKLmelSXV3Heehf7vM/ROYsH1jrDexlXdIFuLhNXjziYWXxOPOGSNUKHd6k+bHE46HLj/5vRnFXY9Os0RzGuUEydAeLsFRrPfR7v+l24e5ejms/TwZSbwyn/y7/8F/zHX7hC/+WLOJUGs3DCaOcBzQfX8S68wnAwoNtoEE8nWBqigwNGW1skSUQSxsRJRBxGxOXxWWT5oqJAa22Y1TimXquzvrZGt92mVa/Tqtawnz5i/cwmjY11/OUlnKCy8AL91o0QWN01IiRpEuE7VXzHKiNmc8bTGWmWUkdREYrJbEJSZIA2gRJWgaUzhIY0BxBMojH98W5pixEEvke91sBxJHEckWQFjmUzGk9wPI96JSBwbbI0xkIQpQlLyy2klGw2LJqe4vOXNhFlaEgcRXi+RxHGjMKQW48f059GtFpNOs0mnjXv1ACdZQgpSUYzhuMxk1mIFJKzK8sc9fo8HAzYWF6m1azRG08ZTsfcf/yUOMqo+Q71wKfl+8hMUWQ5eZZTlTZ5liNVleDyq9he9TeOmTqd0/mkRgiB47rmUjrYuPi+b3qmXvwMrUaTRtMETbRaLabTKXEc06k3WVtZ5cGjhwSVgKXlJYIgYGdnh1u3bjGZThAIsixlNMpI04xe75A0S2k121Qqd6nVanQ6LYIgoBLU2NjICAKf/d4Ix/U4c2adTntp8T2gVIF2cs6snKHarDEcDKhUKgyHw0V8eRjOkJZgFg5ZXlpmNM6QUpCkKaPRiO9973uMx2MQmKJWy6JWq9JqtXnxxRdpNBpEUcTScofpdMqVK1dKZkoTzkLCMOLJ48e4rrMIgZLSIs1ims0GSZJQr9exLMuoKpSiUqly7txZ1tbWaLfb5HmO4zjEacqli88Y4Op5SKlxXaOAqlebOM4pmDqdT2c+9shLltbIbYtCg0aihMTrrqOx2N/dY+fRQ4aDXYRj8coXv8G1l17Fcly0FiYyvZT2RWFEkkRkiUnly7PsmBlSx3Ho81S9NEtLAFMGLEQhcRyWMj8jBdQFJwDO8YlDLXxTpRmx9EWp8r5oyjj0omyTNlHFWZaSZeZSKWUWRXFEEsdkeWYAnFYfkI6ZxbsBV1qbWHIDtko2qSSxpLRodZc56u9y++5NrglNtd5h5nlYlkPQblPptJFCYQmJEBIpNDbHSS9SWKbtWZZgSUuwbJxqFZa7ZJkyekzEIsBinpQi5kZnCuwCUIJad/kTPKx+tTOdTvnOd77D2toaf/fv/F3eeustXnzxRTqdzgfu9/MYqt7hIY+ePKFdr/Dq5U30TLPWbNFZO0fesQn+gxbLy5c4eO+Qd/5qn/1hyK2dActrTb70Zcm/0/tLElsQvXCG6rPn8B/mHP2rHnffvI1z9RKBN6PlrlKkHsPdu9wcD7n6d/4LGi9cwP8/jpg1GuRZhtaareGEmecRhRZSWKRKcTCc8MP/+59x5+CfcPPWLfb390iSlLwojCeQE7LVE0zBInqUkwDahHYEQUClWqXb6bDc7dKsVqn8yKEFXPUDvnT+Iue++TUaX/4yXq32M1+33+TRSuG22uSVBuHOY1xbIi1BJfDJVMJSvcJoUtCuNQiTlCw3/sk4TcjygkKl5IUiUxotLaIsx9LwePcJrWqTJIuoVlsElT4bK6um8DnPUIXG9ys0G1VsWzKLI4QW5FozG08J85zRaMi3XnyGtVaT9XabIopJM4X0bKRrQVKws3/AME4Iqj7tZoOlbhsLSKOIarWCcBzyWcze3gHbBwfM4ohOu4sNRElCq15jc3WVpwf7PO73sYBRHJFKzWary1K9SmA7ZKki15qs0GQapOuQrZyntnGllNX89rGWp3M6v8xoralVq+g8RSiF57h4roeFoF6v0l3q4Ps+WZYZEIJJZm122hwcHmA7DnmeY1kWzWaTpe4qz1y5xmFvn+vXrzOdTjk6OmJ/fw8pJa1mi9FoSKUScHi4z507t/B9n6JQdNpLnD9/jiAIaLc7tFotAr+GlBYb6yY8YhqOEZYmz0zJ62g0otls0my0SbOE4XCAUppWq4NSmm53icPDA17/i7/g/fffXzBG1WqV9fV1rlx5hk5nibXVdRPKY8N0OsG2HZ599hrvvfceV65codlssr+/T7fbZXd3l9FoxJtvvsloNGJlZYWvff1rrK6ssre3R5IkeJ7HxsYG+/v7ACbh0HGoBA22t58yGg9YWl6l4vugUqoVEx3fbDXJihTX9Ra9SKdzOv+252PB1MX/5n9A5zECiRZGl+ssLRFGEXdv3WDvcAvLErz42a/ymS+8hudXkEKQZwlZEhPNZsRRSBxFxHFImqQfAlImFc9Ij9QipjzLM9I4pshSotkMpPn5LDWSwbwoQB1Ho88B2UkZn2Gm+EBy38nAikUSYMmMzXum0jRBSMl4OGA8mhLFs0XMdBmIVM5xpOMi5IF5Ch+lXk8boaRSWJZDu7NCv7fH/Xt3uHjlGfyah/Rc1q5dxao3DIiyJFKKsqFc4Nj2YjfIsuRCoyzL59wfDbnz5BFZXmCCArUBXBybmqXSi64rJWwuvPwZul9b+kQOqL/JfFTClJSS0WjEG2+8wWQyYWNj42eyKCfDKD6c5Ki15vGTx6xWbf7g2jXOtHxWGl265y5xEEUsqwesnGny9PqAG9cn2NKh1QqwqiGray3ObF7AabYY3r7JP3yrxYUnmuX3b6J3erRb5wlHA5ZfegWrt4/aukMk4cZXL1Nbu4ejq2z97oucw2b8+ACpYblZw0KhNEyTnB/c2eF7N7cYxYprzz/Pk50touhndYGV/VIL4MiCjRRlNK8qA0xOiEMxPC2k5WU/S7k1GfH9x4/5Bz9+i+f/+ADnj/4Iy3F+2bfv13KktHCrddaee5X3b79FnGakRUol8AgqNZIspVmtUWjTZRenKbN4SpSGVP06rh2g9QxX5GSFIsmhaplS8MFsjCoUs7RHATieR6tWp9CCwTRECkE8mBE4HhKbTq1GXnorx9OQju/z4uVzjCYRruOR5DlRmuJrhyzLOBwMub2zQ6tW5/L5szi2h7Cg4bokUUgRzoijhIPDQ/YHQ8IwYhSO2Tk4YKnZJo5CljtdhICn+/vEhaLqB0jHZalawbEkgevRqlaZjCNcKXGEOV+5fh3n1d/B8k059imQOp3TMRPHMa+//jr9fp9Lly7TbHRoNDrkWcru3lPu3LmD7/vMZiYkSEqLKEwYDMbUa3UazTrLS0uEYUij3jLWhcLh0oWLtOoNekd9prMZt2/fZjgcEoYh7XZ78Xj1ep1arcZwOCTNQvYPdphMpmglSdOcTrvN8soyl69cxvdtKkGVRqNNEPjEccju7i6e5+F5PlEcUa1W8Tyf/T0TSx71ZnznO6+jlMJzPZ595lmcwOGFF15gfX0d23bo9QaGRY8j2p0mSikmkynDwYjpdEoYhjx9+hSlNEFQod3ukuc5X/zil3nw4B57e7v84I0f8MILL3D16lWGwyF5WTy8srKCEILt7R1m04i+7NFoNPA8F8dz6R0esLLU4uzZDZS2sGyHew/v02mdJo6ezqc3HwumNj77JbQukMJCSUjijGk45P7Nd3h8/yZaFTzz4hf43Je+bnqOipwkiphOJkxGA8ajIdF0bNidLDVBE2VYgwE4nKCj52yRkfplpelxb+sxRSlbmnuqigUTdQySlP6gjO8D4Kks6p0X9M5T9I6ftwRVqkDlOZa0eHTvDmEUo4rseJG/8B7NAx0ECInAKgGQAUOWbZkeEWkjhZFPaQW27dFeWmPUO+Dpg7usnT1P4PmIoIJsNEsWySxaFGXTs+OA45gyV9su5T1laaO0qFk29tZW2ZtTpgBKsbgflItqZTg16VhYtTrJiQCHX/fJ85wkTfjCF77A0tISrmtkFT9rTkbjn5wsTYgOHvF7z67g64y1zhKts1cIq1XSeJ+qXeXgicP+gcXl1S6eo+kVEc7llOXNkN3HY0Krxve+ZzPb/RGjrYc0ogHrWZMoDam1Eqr/3md4cjHnu//7gLFnMRnC/ve3CNIKe1sJcZxSFJpKvcGkEPz5ezvMopi9wVN2hxGvvPYNVlZXqNfrvPDC82i0aYjnGBACZTz+cTP5PL0SDXt7+/zohz8izTLmRZICUfr9jKfOzzJWR1OyJOV2mvBnwxH/7T/7F9R+73cJNs58Iu/hpzHz18ayHTY/+xpP/uL/IY9meLZLrgqSLDOJfUXBTGvicFZ2wLjY0iItcpIsx5Kaum8zTBS2FKRKEWlIUoUnoaAgZsDKUsjG0jJFXjCzJKpQTJICnaW4nmCWJlQDH2zQKMIo5MGTHZZaTaw8ZWcwYbnVQgIHvSOeHB6iFKwuLSOlRRjOOLe5iq0UeSrJk5h+f8AsihiXUiKhwLNdoiRhliZ0hGA0C7Eth5Waz3b/iEotII9DFIoojmnXWyQqRGcxaQYdr0uyfonKhWd/O6Wfp3M6f4PJ85xe/5CDg0NqjQb3HjzCduu8+PxVHty7ied7vPPOOzx5YnxQeV4g8AgCn263w4svPk+9UcF1XTrtFcIoNKW7ScZKd5lWt8PR0RFraxv4vsfRUZ84jomiiOFwyHQ6Jc9zIy0s/VtCSCaTKZatyIqYR4/vc/vO+9TrNVaWN3j77fe4cOEc1ZqH67planKClILZbEalUuGwt8f777/PdlmYe+3aNV547gVe+9yXKSxjudjZ2aFarTIejzg83GU2m7Hz3R12dnbQWhJHCYPhISsrK8xmM1zX5Tvf+Q71WoNCZWhl4bimW+vu3bvcvn2btbU1ai5jtdwAACAASURBVLUaaZoSBAG1eo2j/pHpzcSm1a4ThTHNVptnrl3m7bd/wt//z/4BL7/6Gbb2Drj34DFv/uRtvvjZF36JbqTTOZ1fzXwsmHJdG61N14hGIxyLw9GE2+/8BFWknL36Ip//nW8ipWQ8PGLY77O/u22S/SZj8tTEipvEPmWi1oucIjdxwYveqBOSv2KRsGfYoq1HD47T99TJ0Am9WESa9Ly5h6lsZNIfZKMWAQ+LdD8Tba4WgKsoo8XNIuzhg/uA8S9JIUtmRxoQJQ17JEQJWjAgyrYktuPgOB6e71OpVKhUq/hBBdv1sBwHz3VpdZeZ9A+RW09x3MCANMvCLkGQLkt2FwvlE/I1sZABmssg8LFdlyyZIrVAClAa5MI7pZFiDgbBExaW7aL1b84iyfM8zm6e5Z133uH1119neXmZq1evfiSgWhwfaPI8pbf9kHtv/yVbP/w3NK2C7vIZOuefYS/rMdm6yfnOGqGusbW1x6VmhW7Foj+Z4M409YbF5nnJ7R+8y6Mfj1m/vsfmEczsgGpQ4dq3/g7N7/wz5JcuoVsJrx895s+mOXqmEINd5E8klrRMHH45fqXBk8Mp20dRCcAF1557gT/5k/8UP/BNCibguu6iT+vk5sHJ6Pvjz4a57caNGzx69Jg4ishyE9qiioLJZIqQkkalyrdCxdeVT6Dgvx4ccMO16U0mdPpH8FsEpuCYUamev0x9/SKPr7/BUrPJeBbRkjYoxTTPKdKMph+QoEBaIC3SNMSSLlXPJo1zwCEVAl/mhElBITVCQ1hIkkzSm0wxYeqCiuOQSI2VpsR5hgI8xyaZzHiwt01apCzXqqy0usyERlWqSCmpeC79oyFPDvYpgPMry0hLkCYxS90mrmOhMo1vO4yHI9I8YxpHBjDnGU2vyrAYM4sjWpUatWqdx70+YZFzcLiHsFxUltPyXTzLoVWr49o2jWqVWRQRxjOEttn8/Lew/ZrZLDpdoJzO6QDHdSZKp+RCsz/oYbkBiVSM0ow8V9hC0uy0uer7HByYRL0wDMkLRf8o5fXv7OK6Jv1zff2HPHvtJc5tnKVScUkpWF1dxfM8tDYlt0kS0+l0yLKMa9eusba2tuil2t7eZWW1g+u67O7uGZ96rlnqLnP//m2KouDW7dv0+nu8+eO/QghBrVZjfX2daqWJ69pMZ2MODg5IkoQoCpHS4urVq7z8yiuc3dyktWrkes1mk+3tbWazGXt7e9y5c4eDgwP8cq1Tr1e5ePEca2tf4/CwR6fTZjgcolFsbKxx/94jdnZ2FiDTsiziOObhw4d0l7p02h3u3r1LGIYURWESEx2H/lGFZqtJXCQ0enUmkyl7w5jVccb+NGP7aEyeJvhuldOUnNP5tObje6bKslAjGtMGMNigLMnK+Yt86StfY9ofcn/vPXr9XZRKqXgVWvUGnWaLJI6J4oQ4TUwARZJCFKFUjMpTslyTpgV5pkzp7Zx5ynPyfN47NT1mrE5I80w0ujm5La6fAyilKXRxHBBhksRRilL+N2ctjsMrjkcghYQT7JMQJ6R1pfF7DqSkECC1qQ6ZA63y/q7rUqlWaTVbtDsdOt02tUYDP/CotzqMx30cO6JIZth2CZQsCxyzyJN6/j6Y33mhgitD+qTQOLaN63nE4ZhCS5QUSDRaFyCUKSAVoiwAltiOWwY3/Pp1MpwEjifH8zy+9a1v8c1vftOkIY1GH4hG/9mPpTjcfsg7t37Ezq03SccDSGI6nVU6GxfIXYXlP6BZi5HbHo59Bk8d8uOnI/xOg8mkoJhMufjUpXY45vE/vMlgWudZV3HhuRd4eP2H9De6PHnN48znv4Fc6/Kon9MLY6S00ciSwZTYjm0SkwZHuI6LazvYtlvKNgWWZVGv1Xn+hecXxt0HDx5w4cIFLMsiy7KfKikGiKKI6WxGt9NZvG67u3vm8CiPTSGkSX5UBePRBLWUcMar0b54Fnc6YS0d81Y4Zuo6H1kc+tswbrPF6md/h+2bP2SWRLTcGp16DaREhDGrtTpCKxAKpg5V3ycVGt+tM0uG+I4NkSYrMuqepNuoszeOCbWisCvkumB3cMT9p1ustlpkRU6W5ya+3K+SxBFHoyPiNGc46aGExWq1aozeWpOHM9qNBnv9Hjv9I0ZxyPOXL2OhcRybVi2gFngIrZBFwWw2YRrHTMIZ0zAiCkck6cREGWcpzUqNlZUV3ntyj1kYE6YpkdIsNVtcWF2m6QfUqlUsIUwMs2OTFza5bNB67dtUzl5cgPrTBcrpnM7x5LlZW9haYAsXoWx82+X8xhqjnacIbMBieblDs1XhxvXbi/P4dDqlXq/jui6j0Yj7Dx6wtbVNvdbi5ZdfYn1jhSzL6Ha7JdMkuHDhAk+ePMH3fZ577nmm0wmj0chsplYck8yKw5XLz1EUCWkW43sVPO9Ver0eR0dTtnceU6lUmU4nDAaDRQhEpVIhDGc4jrESNBpNnnnmGV5++WXOnt1kNBovotF3tg959OgpDx7cZTab4XmeAXdnz3D50iW6zTau67Kzs8vK0hmqdZ/pdMyF8xdZWVnjmSsPuH//HsPhkMFgwNtvv43rusajHsU8Hj/GcUxIRbdrZIGNRoNXX/0MYTRmd3+PqPSwexULxwFLawIpyVXM0tLSqRz5dD61+VgwNR73DNAoDRhpnHDn+tvYwmZ94wI33vkJokip1BqcO3cO1/cock0cxkRRSqJysiJGFYb1EeViUFo2lqWxbI2DQAvTBo9lI/IcYdvIPCcvFLLIUWX4gyrmQKowoRjKsEuWPvZHHRfhGgR1bNw/GZkOZetuCauObxfIRaSxkALmPqUToMoSx6yUkf7JMu/BADApTSmvsCRpDv3BmMnE9CnUSoNqvdnGdStoHXH+wibxLGc4HJFkOVpKE45R/nZSGjnhQkIoTRiFlIY1azWb5FlCteIvFtKi3FGWi4WQee07nSUcx0X/BqVzzU+Qtm3TaDRoNps/96SZpTE/+uf/G+Pde1gaRJbTaXVprl0A2yM52mXlFUF24KDChDSekO8+5fG9QyLps37xLOudFeLXbzB4b4eXque4f3CPeGUd/++9xqUrFeSKRJ87oPZinR/9m4j97ZhWvYG0TG/Y3EuHlkamFYUIIbAtGyF0yW4agG7ZFq2WiT4/PDwkiiKePn2KbdtkWcZsNsOyzJdfHMfU63UODw8ZjUasra1x+fJlGo0GQRAsXpu5v85sFpjrClWQZjkqTUCAsm0KoUlsxzRz/5aOtB02vvq77Lzxrxg9vkm32Tax8FIDBYHvkmYJtrJYblaJIx8tCizbpkILKWcsVUNyJfAdhyifYktNIWxsS1FkMYeTjCcHWxQqI05icq2p2y798RBFQc3xgJzAsfFdh0olQErJNAypBQHjMGIcTXl6sM2lc5doNet4joPKcizHxvEcitiE+mR5ziQKORz26Q/7VByfrMjZHW1TrdQ50z7Pvb0t+sMhWZETKQj8GhvtJjXfpVmr4nse/eGEODPBOru9A85+8VssfeX3sR0POPVKnc7pfHiEOGaoLGkhHA/bbZjAh4s9DsdHHDxN+foffJtbd28xGoYcHBywt7t7XFWhFN1ul+FwaKoskhnXb7zD2+8Y+d76+jpSStbXNjl37hxpmlPkKd///ps4tumMy/Oc0WjEo0ePsW2bJElptzrs7u2ys/OURqPJ1tY2YRiSJDGOY3/IP66wLCO5s20by7L46le/yhe/+EWELqhVK/R6fXZ2dgjDkIeP7nLv7l0aTbPeO3v2LGfPnsVxTRDEbDYjiiL29/doNFo4HnS7XTzf47B3gBCwsmJk7M899xwbGxs8emTYqvF4vPhe01pjuw7d9VVcYfGlL76GKHL+8T/5RxRCktuSdrdFmoRUPEEUjiiyjFbr568LTud0Pqn5WDDl+/XjBDutcZ0qn/nSN/jcl+VCHue5drkIEyXLUyy8S4VSJZBSCwaoUOo4znz+r7wdPsTCnLjP8W1zKZ/4QLrZHPDpRdRZWXLLPOGMBXCay/wWiRJzzwnHwQ1zcHQyavvkY/FT152IIC87nszFyetMHICwJJZl4zpGQun7PlpBlpo4ePN66jLMQnzg91hU0Z44Z8ylktKaL4YFH7rLYswC2+I3lYP465wsBQKhNLrIsJVEFIpavU1r/SLCqzJ6fJ/aUpeOXGZ7a59oMkL3d9mbSNJMkakJ249v8szLl7g0tbBp0XzxCtXPncXabNFciVErl0jiCE2C7QvWL9i0nC7bB9tG6y3mqYssfCdq3u80fw80CEssQJcJGbE4ODggLkuqhRBEUcRoNML3fTzfI45itNY4rkOapkwmE4IgwPM8bNs6PjZLcK/mxw+ghWCr32PnaMAZz2M4PDI9Z8KEzPw2T33jLNf+8O/z5v/03zEaDkHVaVSrPNzdYbleRxQFWZIwCSd0O6s0spzJtIclFa6EduDjOj5nl9a4u3WPSMQUIifMcpLCItOSh71DhtMB3XqLWqXO1tEunu2T6QLHcimUwnVML0quFIfjgfmca8XuUY/98YBqpYZXqRBl+aJbqt4IQCiKKGI6DgmTlOE0NAEY4ZRMpoaFLxRC2hyMJ9zZ2aXiucyyhGqlybmVFQJb0PI8bEsQJxFSCMLpFMdxqSxvsPLt/wi30T71Sp3O6XzEWJZlNnWFSe4sihDhxNQ8j6rvMgwFR4Me3/v+9+gd9XA9l42zm4vo8zRNGY/Hi2j0oihwXZfBYAQIhsMhT58+pVarcfv2XXO741Kvd1AqI8sikizBcwNc1yeKJmgNnueiNbiux/7+PsPhkCzLaDbrjMdmM7VerzObGW+obdv0ej3yPOfKlSs8++yzrKys8OTJE86sb7K1fUCWZYRhyFtvvcX29jaXLl3ipZdeotlsEgQVXMdDWhBHEY1Gg+FwuEjk63Zb2LbN4WEPKWza7Q47O7vUalX6vQGrK+tcvnwZIQQ3b95ka2uLO3fu0F1aptnp4vk2k8GIv/iLv6DiuqiiwPU9rJlNxfVNSFS7y72H91G5Cbo4ndP5tObngKnjg3MOZCq108SU0/nkRp8Atr/0Y6DRAnwEWjoI16HVWcGrt9i/dR09HdFYXmf2QDB4MiEOM6ygxsaZK0zDMalM8Vc0R84OS7/3PGdkh7fu3CZsNvjm+WX8rs9Wb0Qca2680cdfaVHr+FgjyZluEymFYTq1NpJRDWmSUas0DXMpLCPTtErmSnwQJJ4/f54zZ86glCLLMpIk4dGjR1y9enWxq6nU/9/emf1Kct33/XNOrd3Vy+2++52dnOEyM5QojhRJlBQpcRzBUmDRQhzAceAlRp4C5DEP+TcSB3pIImSBkQQIIidSojgPiQHJlKMlImWJQ4oczsKZufvttdaz5KG6+vYdDmGajkiKqg/QuDN1u6urq+ueU7/z+/2+X4PSCikkURTRbrdPKPoBx1LpUs6ywqBdh++1PHbuvMGyH/Gy0sjAL2X3nQ/uDbQjJdLzWPvYs5x64W9w99v/ja4FbSytRossywmlQ5Ip0rxgfHiblf4W7ahHEg9J0gG95hJh0MYYOL95ju54yOH4iJ1xRmEMSimObGklASMmSYLrePgeFAomaUbkB0SOg9IFB+MhXhCytbLC7sEBB5MBShc8svoIGMt4EhN6krAREB8NkY5kNB6zvXfINEs5PLqPL0LQCiMkGMtaZ5Wl5Q3u7O/S8X1SleO5DXpRk81Om8hzwArGk7KHI00KJsmEoLPME3/nd4nOXSyVRB9csampqTmxsGqsJQhChBfQbHo0wxBHekTdDgpNq9MkUy0MLkEj4ornce/OG6RJwtraGmma4vv+bBHMJQwC+v1l8iLBGEO73cZ1PMJGoxSv6K+CMIRhwGg0ot3ucuXyVV756UsEQcDBwQFSSlZXV4njmFOnTvPCCy9y8dKj3HjtNUajEdZajo6OiOMY3/dL6fFmk2vXrpWl81YyHA2w0tDutnjl1Zf5yU9+gjGGz3/+83S6HaJmhNaaweCI8WhKoTK2t7fpdDrcv38frCWUHkYp4jSl0YgI/Ab9fg9jNNPplIPDA3r9HlBWnFy+fJnLl69y5Ymr3Lh/l8PRmDSdYqUgbLp4rkMBNMIGFkPD92k229y8c5fXb7wOlL1gdWaq5r3ibTuc1Rdpzc+SRZEFrWYZnIVr7i98/VmLMAIpBY1mi7C9xHg84qXvPs/GUp/W8jZ7Nw+YjBOcIMLtrKJdyfpqj9TLaJ8zrD4K41HM87shZ649TjDK+d/bOf5IMI5z7OGY6zcOiFYd1k/D9PUBg4PxvIRCylLJURtdrgq22kghcRznWLzkgcwnQLfbBcqeqOvXr/Poo4+wu7ND1GwShQ20KspyDW1mAZtAK4VbyZoLUXoDWYvW5XmUQpSy+47DYHWF/U6HNE2JpxOc8bh87QfUPf743EqCqM2lL/1dpvdvMd27RW5TrPC4Pxiz1YlwHUHDbzASU2xR0PB9rOfjdjZxHRdjNGk6YanToRWsUxQp+5OMUBgyC6l2cZIcl4DATeiGmjw3KCNQxiUryn5P6YDvNWk3W+yOjtidDvEdyZPnn0S4PlJIPCk5fWoDW6QcDYcoYxhPJozTmPF0xGQ6QpsBSZ7SkC6+F9JpL5GogkmWkBmFFg7dsMGF9Q26oYcrJFK6+NIhTiconZIheeRv/jrda5/CdStp/Hq8r6l5GFI6+H6ALTTj4RCv1aIRdcitwTo+vtOk21/i5Z++TBBGtHsrnDv/GHE6pBE2+bMXXiAIglJ9UwieeOIJLl++jOM4HB4elt5Ts/6fN+7cx/N8/EBijMV1HXq9HkVRzgGj8RGnT59mdXWV0Wg0Lwtvtdu0ohZZqjh//hHOnD7HaFTKmbdaLbTWJEnCwcHBfJu1sLF+inPnz6FUzosvvsj169fZ2Njg6aefRkpJlmfcuHGDe/fvsbt7n6PDEb7vMxqNiKKIo6MjhBA0m02KF/8vnufRmvkXSil56qmnaLVarKwsI2Xpv7W1tcX9+/cRCNbXttibxhxOpnS6fRphwK037lDkGV6rhe/6+H4DL2iggLv37jLY28X3PE6d+mCJJ9X8fPHBvHuq+bnEzFb3q4bX0uFcvkl84e0FVhKCBsKR+IGP4wfo0ZDAdRF5xmDvDkrHWM9leescr4wK/uMff5e8yBCeIGw5tHourjshGe2x0WkRJ4qpESx1lyjyMaJImQ4lt785YnPdEo/GhF4+EwdxZkESSMdBUJaHyFkg5Uin7CN0xKzsVLxJYMLzPJa6S7xx8xb28IAffvWrDF59men2PVSRY1Xpz9be2OLaP/xHnLt2DVgoTZUzEQwrsFLiul4pPiIERgr0zI/MFZJGECD9D5bH1INUAWz37Hme/PXf47V//89JDndQRnEwGhG5Ek8YpskUx3HJVYIvDVEYMhjtMYynlEGGwZsFXZHnsx75JFmB0YbUpkhgmCQ0fcFqFLIcLbE/GRAnQzKr8TwXL4jwjEZKwSTNQEquXHyCfqfDze17nFlfp90IcFVOHMfkaYYymtF4TBwn7BzsUeQF3WZE7MT4nkuv3eUwGXPz8IDcgOOG+K7Heq+PUAVZnpMYQSNscjgckmsDXsSZz36RU7/8a3hB4z3+hmpq3v8EQcDK8jq3b93F9yXaKCbTKT99/RZ3h/v0uitceuwaeWHw3QZL/WW8KCR0m6xvSLpRl16/Q6fT4dSpU2xtbWFMmXFK0wyt9cz7yefs2XPkeTaTDi9oNBp0ux20NgwGR0RRhBBirn7nui5pWvoTWmtZWVkuLWh0F9c9QxRF5HlOq9ViNBqRJAmO4+D7pTCV53pM45g4nnL16lWuXLnChQsX5i0GN2/e5Pw5xSeDT+AHLpNxDDPrDSgDpsrmRgiB67rz+UhrjeOU/19fX6Pd7pSBXNTi1KlTjMdj/tVX/y0/+vFLSNel6Qd0+j38sI8VKY2wwVKrR/PyKpMCDnb32TvYxdoczysrNGpq3ivqYKrmfUHpx6HmkqnGGPIix5sFAI7jzAOrufjHAm8KsAQIz8cGDbRwUKagvbzCxoeeYXL/FjYdg++yvLxJ2lzmP/3X/86rr78x6/ej1MSn7PvTRs0W6mcy0cbOBEEEwkpwZjLl2hI1Q6JmhO/JuUBJdcwzIf9SARI7C6xkdQKqbrhjRUNraRQ5r33ta9z51h+T7e+Tx0OmR7tI4QKCoN3l0S9+ibXHLs1fW/VLVQGctRZpj6XWj096WRLZdl3azQbyLaTmP0iUE7zHyoeuIdLf5e43/oDxres8ce4sKp6Q5jm+6yKFZDQ5RKuQ5XYXV0haQYtCZWhjyIsC1wtpN1pok1P4YzxXc5TAVEFuQFjQRqC1ou17ZIMxyhY41idqLZGmY/YHmtD3+dSH/wpLrRbTScIzTz6BSnPyeIwsnNJIHIsrXZbafaSdsNbVOFi0AW2h21nhMB5yb7hPGDZpCEngNdnsL7PcCOk1G0zSFN/1ePXuDTAOTnOZjU/9Kpee+038ZvuEN11NTc3DcV2XXq+HUgojPbywiRWG7//oz2g2m7z60x+QpjHCDRBewPZwSBD4LC8vYx3Jlac/wnNf/FsztcyyekIbs+BdKeYVB/YsIHQpWISHdGY9sRbkBUAo4OT8Z2bqxFqXAc2inUZVAeJ5HpubmwAnfl/16R5vl2AdjC3AOjz6yCWkU/oflh6hZv5+UC4iWiMxHPsclvOZRFgXi6Uo1Fzkq2p4b7V6vHHvBRLX4conPsp4OiUbT5imKXGcYK0l0fB/fvRTnv70p/nej19BZhk//O7z6DwhippEUfSmBcmamneLOpiqeV9QBVNV+UKe53hZGUhVD8d13hRcLZbJVRksAAQooymMJtc5RhsE0Oz1mQx2KGxBr7NMZ/NRvvanL/HG7gG+580k92e+ZFi0VseKiJVHmbUIDGhR3jGryu9Jo/WxsXJ1LKXUvmVnb4dmo0kr6uC4bhlUCebBFeK43PHw9m1e/A9/wGt/9A0Gr72EynKw6tgfTAjCbp8nf+N3+Ohv/w7NTqfaPPvpYK0uJ+VZABUE/jxgY6EvbSsIaS33cGblGL8IeH7A8sc+jTYF8X/5N4x379ByXbRyCaKI7f1dBBrfDxhOBhhtaDe7HI53SPMEpINwXNApeZGQZhpXQK8BvoJhVtow3D8akSQxvVYDawzWCNqNFoHrcv9wmzAb85mPfYpuEFBkKe2oQdP3mKQJhdEYbdk7OGQyndJoREymMYH06UURk2RKYTSbq1vc3N9ldzJknGtaLgTSZb2/RK8Z0ms2UUrhex5ZljCZjjl3/sP0PvOrnP78lwla7YXroqam5q2obtbX1tbKoERKmn5IPI3Z376L53loaXACF993EIGDFzXZ2tzi9OmzDHZ3CVttxuMRUSsEWwY91tq5iBYwEzCq5hFT9uFyPMdJWZWLl6XxVen44nGWmSCnFKialc1Xr6sCLSgrIBaDqMXAq5o7pHVKD1CtMcqCW5oXl5moY/9DbfVsgdCeOF9aK/I8mQuG2Zn4lzUGIQXWWOJkyoVHLvDY5SvsT2JuvX6T3Z1t5NHRLNsmmJiM73znW9x97VV8R7Nz9zZZnrHW782Dqeoz1NS8m9TBVM37gmrwXgymKnU713XxPG/+s9q2+FgMpIQQGF0KNKRZhud5ZUlTHFMUGXghgfRZXj/F5pPP8A8+8UX+9m+POBoOiOMEVSiKQpHnGWmaUhSl+W1RFChVoJSmKAqK2bY8yynyHKUUo+GA+/e2S8U+Zlk0R4KEolBoX89X7ColSSHFiZvZw1s3+aN/8o+5+b++gValH4jfaNHaeJRwZY325hbR+gZnP/05zj37ScJ2KQpTfn4xExDQs5XPUjnTcRwajcZCK8yx4uOH2x2CC+dxfwEyU3A80XphyOrHPwdS8r1/9/vE8RECgVIGx3MwWUGSjpFIjIHhdJ84TZmkBYYpRkik1RR5WdpZKHDdclB1LQwLMC4M0gIowJTPuXd4hD4cgBScXz9NKN2ypDXLafoOB/v7TCZjiiLDFQ6j8YQg8Hn97mt40qflRxgryI2h2+4zURkHyQQ3CNhqdXCExOiCR9ZWiUeHpKmgUBo/8BjHMZeuPsuZL/4W7aefxQ2j4xXxmpqaPxdrLWfPngWh0TrDkQbHMWTpGEGE1wxpL7U5f/48QTNCOE2MI7E2Z6lT/r2lRcZq1CvjpwfUioETi4QPZp2Opc2r8f5kKXyVYar2uZhxrubUxQyOMeZNlR7V7yt15VJtVuK6zvy9q9LAhxnLV2V/wPz9w9CcyJotMhqNyLTl6tWPEIQNDg9jPCfg/LmLbG5k3Lx9iziZ4lhAZdy7/QrC5ugsxepSDdqYMtgrfTRrat5d6quu5n1BGIY8/vjjHB4ezj0nsiybr6ZJKefBlOd5uJ6L67gnAqzFh9YKVSisMuR5wWQyJGy0cRxJ1IzoRBHdM49z+uo1hBexMo1LWfpK0h7AihPKgvNVteMNpRz1XMof/uRb3+L3/9k/xWgLslTsK0UoFFiDnk1yztwEuhSLcBynzMzlOdf/xzfZfuFP8bs9Np66xupTH+HURz/O8hOPE7Y7uEGAdFyEU/qfFXkOMJtMzOxYSsNmx3EQxuC4TimbvoAA1qTDZ1dWCZ7+cGkY/QtCpXroBwGr1z7Nx9t97v3PP2TyyvdxdcLucB9rBQZJrgqwGoxCW0XgueTGYouCQFh8N0BTkCiN0iApB1YjJAqLpsxUuaIsyRvF5cVyaWuVjh8yOBoQ+C5Wa27dH7G3v49VMa1mB3DIjSXJM4bTMZ5wSN0C3w1ZW9vA831u3jtkkCVsNvoEbgOkYH1lDU8rjCo4SlKajYg4MWxd/STnf+33aD72FI7rl4F8HUjV1LxtrLVsbGzQaIRkyZiDfQ2y9H/0vNILcXl9g7VTZ1jp9YmTjGazw+baEoEjMYUiTROsEbNSb2Y2Lcx6WsteVgtz8KqpGQAACj5JREFU8SDLcbBVelmWC2XihDfgsd+mMZXFjEXMAiVRPUdUZeTygVceU9m/mIUMlpkvVlZ2LBaNxTplFl4rjdZqZs1RHVslguTAzMPTLJS0l+fTMB7FHI1i+kHE/s4O0io2VktPqoPBEa12ixs3XmV/9x4ii8mTGKtzrFJgod9bPhFk1mNazbtNHUzVvC/wPG9uBFg5xR8dHXF4eMh4PJ5lhcoywCoz5TjOPGO1WAroSIc0zTBKoY1BKU2WJLjSQyLoL6/QXT9L+9JHOJzkaJ1SDe925k52HDBxvHVhxhGiEjQQeI6H45XH0u60ZqUeZWZIitJc2VrB2uoaQkiCIKAK2qSQs/I+M1N3gou/8gWWLl7EDRssnTuP22ggRLn6p6yhyNMy0FtYCaz+PZ2Oy8m5yvQpRVHkRO5JDw5rLb6F5xoRpz7zLOHFR9+Fb/n9hxAS1w/oXbpMc3WD+KUfUvz4eYog4s6tV0jSKVY0sMWISZrg2vJmRCIQ1qBNRsNvYHFJigmTBOJi1jelDbmVFNoSOILAsfieS8uDyIN+QyK0Yndvh8H4gDgvyLIpLc9nkI6Joi4r3RVubt9BqwK0BukyjI9Y7a6jrGZ/dMiN7TsEolSP9HyHhuvh6pzt3bsgPbrNNqLRYe2Zz7H5hd8gWDuFM1OarKmpeftU5egrK8u02i1UUWBVDk65oIcxOAL23rjPZG9Iv7eELyyu3+T1QKJ1gYPAMXC0tz8zcBczNwuLdGRZku5IrLGzea709TTavCnrUiWzylK/cnFNaY1WqhSzMGqWGapsOAxSlhkia2Zehws9yIvlf6ooUFrPM0vGWJyZfUZVDl8FZs7MN1Ephes5IBSqsGhTlM/X1T5M6TeqDcZolFIkScLNW7cYT4c0Wi1GcYJ1HAReOeXO1H2zeIycjNEqwcNQWI0jBP3VDZ770pfrjFTNe0p99dW8L1gsZ5CyDDiWl5fRWpNlGcPhkKOjIwaDAXEck6YpjuPMg6sHS//SNKXQisIoHKXRRYHOU6KwQXOpT3j6cbTfZhqnnIiS7HEuqjqmMnPk4gcege/j+x5hEMx8Olw8152r9L1x5jRXrlzGGovjOvPyCBCzHimJI8vG4+o9jC1LEr///e8ThiGe51NIB5Mk3H7ppYVDs/P6+qqkQSk1/5nnOdevX2cwOCCOE7Ism6tERVFjvg9rITKGv47kl559lvaXn8P1/Z/9l/w+oypjcVy3LMt0VpDPfILs9AXOXriK+4Nvs3/jJ4z3txnnU1y3gbQaY3IyZZlmY0Jf4Pktmn4HL01AalJd6peEDvjNLkK4YBVaWGToszOd4OSaiY3Z7LpEriJUHuNkSpZM0K0OQhr2DvcpFBRpxt29e7hS4DddlEoYxgPstMXRdEC/GYLjU2iNS8Fy1MY1ir1xjh/6yNWzPPqF36T30b+K02jNVrWPz0FNTc3bx1pLv7/Mb/29v8+3v/1tBsNDiiJhOh1zMByzf//OTPynXPBzHQfHcZGOpN1psbqyiut6aJvief68TK4svysrC6QsFV+lU2a7qqyU53oIKTFGzwOhimPLjTLwKYqCqpSimtOkfPjfezWHVoIYUsrjUjwrsWb2WlGOHUKW5elQLiyWC4YWicZYPavYMNiZUX153iizbg64snyhj48fCq52Hjuee2fjslKKLM0oigI9C+rK/i9FoRKsNWAdnn76Gs888wzezBqkHtNq3guEXSzUral5H7JYU66UIo5jhsMhw+GQ8XhMnufz2vCqwTZLJjz/n/8FydEO7ahFq9Gk2+kSLfXxV7ZonHkK6UczCfFyZc3zXALPJwjKR9gI8f2AwPfwXLecEP+csqgkSRgMBidEMSoWSxarbFLVDPz1r3+dr3zlK9y+fZuLFx9DacWN11490ThcnYNFVaYH69SroMpai+/5NJohUdRkdXmVXr/PUiPkghV8ptniw3/tsyw99yWaq6vz/f+iTkTVNWaMRuU5WTwl3d9jcvsGez/5AYMbP2Z47waDowMaji2l6W1GmqVoAVHgEcdjUgX7E40jQQQhhduhs3Kela3zdE6dhUaTwWRCkedoXeBaTVNN6ekMMd5htH+LZHIINmOYalY6fYzS3NgZ0m97rC71OJqMQRraS2u0goDEaBw/wrGWJd8hlA5xltFZPcvpT/wKy5/6ZaLT53D9kAf9o35Rv++amnfC4hx0cHDAwcEB4/GY6XRCkiTkeXHCI7GqnqjmJdd18X3/TQJKi/t/WO/Ug7dp8wCFyqD9eD8PKvc9bNuiAh/wJqXcB4+r2sfivh5ksQ9qcX56q7K76pws7vthn7t6HGfIyqyW67oEQcjS0hLdbpcgCObnuh7Xat5t6mCq5ueOxeAqz3Om0ymj0YjhcEgcxxSFIonHfOdr/5JiuE+n3aG3tERvZY1Gb5Wli0/TWT9HMwxpNJqEYYDvl71YjpQzAYeTk8df9lgXedjkqJTi1Vdf5Zvf/CbPP/88R4MBL798ncHRgKIosKZssl2UTZ/va6YEKBBgBY5wkFIQBj5LrYiNpSUeW1vj8c1Nrpw5yxMfeoq1j32M8MxpxEwdUdaTz4mJ31qLNaYUHElT1GREtrfN8O4tprv3yQ520NMjdnffwFoHrMIVDtL1yQRYL6S3dYHO6UdZvvg4zeU1vDCceY7NSjS1QudZ2d+XpGRH+0zu3WT4+kvsvH6dwe49dDKi5bjcuHeLNE9ROASeoBm6aGNY660SdfqEQcDOzh160RIXHnua/pWPs/7RzxKeeQSn0cBxSin9+iajpuadUwUiSinSNCVJEtIsRRVlhUAVUDw0gBDMy2vnwcuC+NCDc8J8nqvySgslfYu/fzA7NX+NPbmfBz9DtZ/FAKoK+E7Koz880BFClNUXs+OvRC8e9hkePM7qvR42Hj1s2+JxLCoVVj3UVd/0/485u6bmnVAHUzU/1yxevsYYsixjMplw48ZrfOsP/zWR53DmwkU2z12it75Ju79Gu7eC7/sPNO+e5N0ejBcDxDiOGY1G7OzssL29zf7eHoPDQ8bDIaPhkOmsh8xag7BgZ0ITvh/QarbotFtEUYNeu83myiqrK8v0+ss0l/sE3SWCRgP5gKJTPfmULN6gPGxoVEphjZ7JnCusUqUAycwnBuGWQh5SIJ2y/LMMzt/q/JY3PcYaMKUUvy5yiiShmIxJB4dMD/Y4un2DnVuvsXvvHio+IhCaVCnCZpON0+fo9VdxemusX7rK0oVLBEs93CBEyuNK7vo7rqn5y7E4Tlel1g9mYaq+o8UMzmIJ+yKLz3m7t2Jvlb36i36Oh43/Dx7DW42DVeDy4Ps+7LlVpu5nNf4sVm7UY1zNe0UdTNXU1NTU1NTU1NTU1LwDajmnmpqampqampqampqad0AdTNXU1NTU1NTU1NTU1LwD6mCqpqampqampqampqbmHVAHUzU1NTU1NTU1NTU1Ne+AOpiqqampqampqampqal5B9TBVE1NTU1NTU1NTU1NzTvg/wFXIh9+EChN0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4" y="2102031"/>
            <a:ext cx="7886424" cy="168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60130" y="2649911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Images</a:t>
            </a:r>
            <a:endParaRPr lang="fr-FR">
              <a:latin typeface="+mj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02" y="3905318"/>
            <a:ext cx="7886424" cy="168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 rot="16200000">
            <a:off x="101807" y="4449856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+mj-lt"/>
                <a:ea typeface="Yu Gothic Light" panose="020B0300000000000000" pitchFamily="34" charset="-128"/>
              </a:rPr>
              <a:t>Textes</a:t>
            </a:r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80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28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8" name="Rectangle 17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288350" y="4699842"/>
            <a:ext cx="244090" cy="52138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29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432092" y="1628800"/>
            <a:ext cx="8496944" cy="4524315"/>
            <a:chOff x="611559" y="1772816"/>
            <a:chExt cx="8136903" cy="4524315"/>
          </a:xfrm>
        </p:grpSpPr>
        <p:sp>
          <p:nvSpPr>
            <p:cNvPr id="3" name="Rectangle 2"/>
            <p:cNvSpPr/>
            <p:nvPr/>
          </p:nvSpPr>
          <p:spPr>
            <a:xfrm>
              <a:off x="611559" y="1772816"/>
              <a:ext cx="8136903" cy="452431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/>
                <a:t>Analyse des données textuelles et </a:t>
              </a:r>
              <a:r>
                <a:rPr lang="fr-FR" smtClean="0"/>
                <a:t>visuelles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fr-FR" smtClean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Extraction de </a:t>
              </a:r>
              <a:r>
                <a:rPr lang="fr-FR" i="1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features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en utilisant des techniques adaptées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NLP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: BoW, plongements de mots pré-entraînés, encodage de phrase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Images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: Pixels bruts, </a:t>
              </a:r>
              <a:r>
                <a:rPr lang="fr-FR" i="1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BoVW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(SIFT), Extraction de </a:t>
              </a:r>
              <a:r>
                <a:rPr lang="fr-FR" i="1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features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(</a:t>
              </a:r>
              <a:r>
                <a:rPr lang="fr-FR" i="1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Transfer Learning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)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Partitionnement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des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articles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Présence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 </a:t>
              </a: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clusters bien distincts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et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caractérisés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Bonne </a:t>
              </a: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correspondance des clusters aux catégories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« vraies »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Identification de </a:t>
              </a: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produits plus difficiles à catégoriser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Validation </a:t>
              </a:r>
              <a:r>
                <a:rPr lang="fr-FR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de la faisabilité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du projet de classification automatique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non-supervisé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Possibilité d’atteindre un ARI jusqu’à 0,71 entre clusters et catégories vraies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Soit XX articles mal catégorisés sur 1050</a:t>
              </a:r>
              <a:endPara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  <a:p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82132" y="18086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82132" y="34290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682131" y="4581128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Forme libre 11"/>
          <p:cNvSpPr/>
          <p:nvPr/>
        </p:nvSpPr>
        <p:spPr>
          <a:xfrm>
            <a:off x="516192" y="2251472"/>
            <a:ext cx="289691" cy="200124"/>
          </a:xfrm>
          <a:custGeom>
            <a:avLst/>
            <a:gdLst>
              <a:gd name="connsiteX0" fmla="*/ 0 w 2616200"/>
              <a:gd name="connsiteY0" fmla="*/ 304800 h 825500"/>
              <a:gd name="connsiteX1" fmla="*/ 152400 w 2616200"/>
              <a:gd name="connsiteY1" fmla="*/ 342900 h 825500"/>
              <a:gd name="connsiteX2" fmla="*/ 190500 w 2616200"/>
              <a:gd name="connsiteY2" fmla="*/ 368300 h 825500"/>
              <a:gd name="connsiteX3" fmla="*/ 254000 w 2616200"/>
              <a:gd name="connsiteY3" fmla="*/ 393700 h 825500"/>
              <a:gd name="connsiteX4" fmla="*/ 381000 w 2616200"/>
              <a:gd name="connsiteY4" fmla="*/ 482600 h 825500"/>
              <a:gd name="connsiteX5" fmla="*/ 431800 w 2616200"/>
              <a:gd name="connsiteY5" fmla="*/ 495300 h 825500"/>
              <a:gd name="connsiteX6" fmla="*/ 533400 w 2616200"/>
              <a:gd name="connsiteY6" fmla="*/ 571500 h 825500"/>
              <a:gd name="connsiteX7" fmla="*/ 571500 w 2616200"/>
              <a:gd name="connsiteY7" fmla="*/ 596900 h 825500"/>
              <a:gd name="connsiteX8" fmla="*/ 622300 w 2616200"/>
              <a:gd name="connsiteY8" fmla="*/ 635000 h 825500"/>
              <a:gd name="connsiteX9" fmla="*/ 673100 w 2616200"/>
              <a:gd name="connsiteY9" fmla="*/ 711200 h 825500"/>
              <a:gd name="connsiteX10" fmla="*/ 736600 w 2616200"/>
              <a:gd name="connsiteY10" fmla="*/ 787400 h 825500"/>
              <a:gd name="connsiteX11" fmla="*/ 749300 w 2616200"/>
              <a:gd name="connsiteY11" fmla="*/ 825500 h 825500"/>
              <a:gd name="connsiteX12" fmla="*/ 774700 w 2616200"/>
              <a:gd name="connsiteY12" fmla="*/ 787400 h 825500"/>
              <a:gd name="connsiteX13" fmla="*/ 787400 w 2616200"/>
              <a:gd name="connsiteY13" fmla="*/ 749300 h 825500"/>
              <a:gd name="connsiteX14" fmla="*/ 838200 w 2616200"/>
              <a:gd name="connsiteY14" fmla="*/ 685800 h 825500"/>
              <a:gd name="connsiteX15" fmla="*/ 889000 w 2616200"/>
              <a:gd name="connsiteY15" fmla="*/ 622300 h 825500"/>
              <a:gd name="connsiteX16" fmla="*/ 927100 w 2616200"/>
              <a:gd name="connsiteY16" fmla="*/ 558800 h 825500"/>
              <a:gd name="connsiteX17" fmla="*/ 1028700 w 2616200"/>
              <a:gd name="connsiteY17" fmla="*/ 469900 h 825500"/>
              <a:gd name="connsiteX18" fmla="*/ 1130300 w 2616200"/>
              <a:gd name="connsiteY18" fmla="*/ 381000 h 825500"/>
              <a:gd name="connsiteX19" fmla="*/ 1219200 w 2616200"/>
              <a:gd name="connsiteY19" fmla="*/ 342900 h 825500"/>
              <a:gd name="connsiteX20" fmla="*/ 1308100 w 2616200"/>
              <a:gd name="connsiteY20" fmla="*/ 292100 h 825500"/>
              <a:gd name="connsiteX21" fmla="*/ 1384300 w 2616200"/>
              <a:gd name="connsiteY21" fmla="*/ 266700 h 825500"/>
              <a:gd name="connsiteX22" fmla="*/ 1511300 w 2616200"/>
              <a:gd name="connsiteY22" fmla="*/ 215900 h 825500"/>
              <a:gd name="connsiteX23" fmla="*/ 1612900 w 2616200"/>
              <a:gd name="connsiteY23" fmla="*/ 203200 h 825500"/>
              <a:gd name="connsiteX24" fmla="*/ 1993900 w 2616200"/>
              <a:gd name="connsiteY24" fmla="*/ 88900 h 825500"/>
              <a:gd name="connsiteX25" fmla="*/ 2235200 w 2616200"/>
              <a:gd name="connsiteY25" fmla="*/ 63500 h 825500"/>
              <a:gd name="connsiteX26" fmla="*/ 2387600 w 2616200"/>
              <a:gd name="connsiteY26" fmla="*/ 38100 h 825500"/>
              <a:gd name="connsiteX27" fmla="*/ 2476500 w 2616200"/>
              <a:gd name="connsiteY27" fmla="*/ 25400 h 825500"/>
              <a:gd name="connsiteX28" fmla="*/ 2514600 w 2616200"/>
              <a:gd name="connsiteY28" fmla="*/ 12700 h 825500"/>
              <a:gd name="connsiteX29" fmla="*/ 2616200 w 2616200"/>
              <a:gd name="connsiteY29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16200" h="825500">
                <a:moveTo>
                  <a:pt x="0" y="304800"/>
                </a:moveTo>
                <a:cubicBezTo>
                  <a:pt x="50800" y="317500"/>
                  <a:pt x="102724" y="326341"/>
                  <a:pt x="152400" y="342900"/>
                </a:cubicBezTo>
                <a:cubicBezTo>
                  <a:pt x="166880" y="347727"/>
                  <a:pt x="176848" y="361474"/>
                  <a:pt x="190500" y="368300"/>
                </a:cubicBezTo>
                <a:cubicBezTo>
                  <a:pt x="210890" y="378495"/>
                  <a:pt x="234072" y="382629"/>
                  <a:pt x="254000" y="393700"/>
                </a:cubicBezTo>
                <a:cubicBezTo>
                  <a:pt x="397357" y="473343"/>
                  <a:pt x="188922" y="386561"/>
                  <a:pt x="381000" y="482600"/>
                </a:cubicBezTo>
                <a:cubicBezTo>
                  <a:pt x="396612" y="490406"/>
                  <a:pt x="414867" y="491067"/>
                  <a:pt x="431800" y="495300"/>
                </a:cubicBezTo>
                <a:cubicBezTo>
                  <a:pt x="465667" y="520700"/>
                  <a:pt x="498177" y="548018"/>
                  <a:pt x="533400" y="571500"/>
                </a:cubicBezTo>
                <a:cubicBezTo>
                  <a:pt x="546100" y="579967"/>
                  <a:pt x="559080" y="588028"/>
                  <a:pt x="571500" y="596900"/>
                </a:cubicBezTo>
                <a:cubicBezTo>
                  <a:pt x="588724" y="609203"/>
                  <a:pt x="608238" y="619180"/>
                  <a:pt x="622300" y="635000"/>
                </a:cubicBezTo>
                <a:cubicBezTo>
                  <a:pt x="642581" y="657816"/>
                  <a:pt x="651514" y="689614"/>
                  <a:pt x="673100" y="711200"/>
                </a:cubicBezTo>
                <a:cubicBezTo>
                  <a:pt x="701187" y="739287"/>
                  <a:pt x="718919" y="752037"/>
                  <a:pt x="736600" y="787400"/>
                </a:cubicBezTo>
                <a:cubicBezTo>
                  <a:pt x="742587" y="799374"/>
                  <a:pt x="745067" y="812800"/>
                  <a:pt x="749300" y="825500"/>
                </a:cubicBezTo>
                <a:cubicBezTo>
                  <a:pt x="757767" y="812800"/>
                  <a:pt x="767874" y="801052"/>
                  <a:pt x="774700" y="787400"/>
                </a:cubicBezTo>
                <a:cubicBezTo>
                  <a:pt x="780687" y="775426"/>
                  <a:pt x="780305" y="760652"/>
                  <a:pt x="787400" y="749300"/>
                </a:cubicBezTo>
                <a:cubicBezTo>
                  <a:pt x="801766" y="726314"/>
                  <a:pt x="821267" y="706967"/>
                  <a:pt x="838200" y="685800"/>
                </a:cubicBezTo>
                <a:cubicBezTo>
                  <a:pt x="867505" y="597886"/>
                  <a:pt x="826333" y="695412"/>
                  <a:pt x="889000" y="622300"/>
                </a:cubicBezTo>
                <a:cubicBezTo>
                  <a:pt x="905064" y="603558"/>
                  <a:pt x="912289" y="578547"/>
                  <a:pt x="927100" y="558800"/>
                </a:cubicBezTo>
                <a:cubicBezTo>
                  <a:pt x="951124" y="526768"/>
                  <a:pt x="1001347" y="493834"/>
                  <a:pt x="1028700" y="469900"/>
                </a:cubicBezTo>
                <a:cubicBezTo>
                  <a:pt x="1072352" y="431705"/>
                  <a:pt x="1073324" y="414236"/>
                  <a:pt x="1130300" y="381000"/>
                </a:cubicBezTo>
                <a:cubicBezTo>
                  <a:pt x="1158148" y="364755"/>
                  <a:pt x="1190364" y="357318"/>
                  <a:pt x="1219200" y="342900"/>
                </a:cubicBezTo>
                <a:cubicBezTo>
                  <a:pt x="1249727" y="327636"/>
                  <a:pt x="1277111" y="306403"/>
                  <a:pt x="1308100" y="292100"/>
                </a:cubicBezTo>
                <a:cubicBezTo>
                  <a:pt x="1332410" y="280880"/>
                  <a:pt x="1359231" y="276101"/>
                  <a:pt x="1384300" y="266700"/>
                </a:cubicBezTo>
                <a:cubicBezTo>
                  <a:pt x="1426991" y="250691"/>
                  <a:pt x="1467369" y="228103"/>
                  <a:pt x="1511300" y="215900"/>
                </a:cubicBezTo>
                <a:cubicBezTo>
                  <a:pt x="1544185" y="206765"/>
                  <a:pt x="1579033" y="207433"/>
                  <a:pt x="1612900" y="203200"/>
                </a:cubicBezTo>
                <a:cubicBezTo>
                  <a:pt x="1724130" y="162753"/>
                  <a:pt x="1883672" y="99923"/>
                  <a:pt x="1993900" y="88900"/>
                </a:cubicBezTo>
                <a:lnTo>
                  <a:pt x="2235200" y="63500"/>
                </a:lnTo>
                <a:cubicBezTo>
                  <a:pt x="2401222" y="42747"/>
                  <a:pt x="2254543" y="60276"/>
                  <a:pt x="2387600" y="38100"/>
                </a:cubicBezTo>
                <a:cubicBezTo>
                  <a:pt x="2417127" y="33179"/>
                  <a:pt x="2446867" y="29633"/>
                  <a:pt x="2476500" y="25400"/>
                </a:cubicBezTo>
                <a:cubicBezTo>
                  <a:pt x="2489200" y="21167"/>
                  <a:pt x="2501429" y="15095"/>
                  <a:pt x="2514600" y="12700"/>
                </a:cubicBezTo>
                <a:cubicBezTo>
                  <a:pt x="2548180" y="6595"/>
                  <a:pt x="2616200" y="0"/>
                  <a:pt x="2616200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505786" y="4941168"/>
            <a:ext cx="289691" cy="200124"/>
          </a:xfrm>
          <a:custGeom>
            <a:avLst/>
            <a:gdLst>
              <a:gd name="connsiteX0" fmla="*/ 0 w 2616200"/>
              <a:gd name="connsiteY0" fmla="*/ 304800 h 825500"/>
              <a:gd name="connsiteX1" fmla="*/ 152400 w 2616200"/>
              <a:gd name="connsiteY1" fmla="*/ 342900 h 825500"/>
              <a:gd name="connsiteX2" fmla="*/ 190500 w 2616200"/>
              <a:gd name="connsiteY2" fmla="*/ 368300 h 825500"/>
              <a:gd name="connsiteX3" fmla="*/ 254000 w 2616200"/>
              <a:gd name="connsiteY3" fmla="*/ 393700 h 825500"/>
              <a:gd name="connsiteX4" fmla="*/ 381000 w 2616200"/>
              <a:gd name="connsiteY4" fmla="*/ 482600 h 825500"/>
              <a:gd name="connsiteX5" fmla="*/ 431800 w 2616200"/>
              <a:gd name="connsiteY5" fmla="*/ 495300 h 825500"/>
              <a:gd name="connsiteX6" fmla="*/ 533400 w 2616200"/>
              <a:gd name="connsiteY6" fmla="*/ 571500 h 825500"/>
              <a:gd name="connsiteX7" fmla="*/ 571500 w 2616200"/>
              <a:gd name="connsiteY7" fmla="*/ 596900 h 825500"/>
              <a:gd name="connsiteX8" fmla="*/ 622300 w 2616200"/>
              <a:gd name="connsiteY8" fmla="*/ 635000 h 825500"/>
              <a:gd name="connsiteX9" fmla="*/ 673100 w 2616200"/>
              <a:gd name="connsiteY9" fmla="*/ 711200 h 825500"/>
              <a:gd name="connsiteX10" fmla="*/ 736600 w 2616200"/>
              <a:gd name="connsiteY10" fmla="*/ 787400 h 825500"/>
              <a:gd name="connsiteX11" fmla="*/ 749300 w 2616200"/>
              <a:gd name="connsiteY11" fmla="*/ 825500 h 825500"/>
              <a:gd name="connsiteX12" fmla="*/ 774700 w 2616200"/>
              <a:gd name="connsiteY12" fmla="*/ 787400 h 825500"/>
              <a:gd name="connsiteX13" fmla="*/ 787400 w 2616200"/>
              <a:gd name="connsiteY13" fmla="*/ 749300 h 825500"/>
              <a:gd name="connsiteX14" fmla="*/ 838200 w 2616200"/>
              <a:gd name="connsiteY14" fmla="*/ 685800 h 825500"/>
              <a:gd name="connsiteX15" fmla="*/ 889000 w 2616200"/>
              <a:gd name="connsiteY15" fmla="*/ 622300 h 825500"/>
              <a:gd name="connsiteX16" fmla="*/ 927100 w 2616200"/>
              <a:gd name="connsiteY16" fmla="*/ 558800 h 825500"/>
              <a:gd name="connsiteX17" fmla="*/ 1028700 w 2616200"/>
              <a:gd name="connsiteY17" fmla="*/ 469900 h 825500"/>
              <a:gd name="connsiteX18" fmla="*/ 1130300 w 2616200"/>
              <a:gd name="connsiteY18" fmla="*/ 381000 h 825500"/>
              <a:gd name="connsiteX19" fmla="*/ 1219200 w 2616200"/>
              <a:gd name="connsiteY19" fmla="*/ 342900 h 825500"/>
              <a:gd name="connsiteX20" fmla="*/ 1308100 w 2616200"/>
              <a:gd name="connsiteY20" fmla="*/ 292100 h 825500"/>
              <a:gd name="connsiteX21" fmla="*/ 1384300 w 2616200"/>
              <a:gd name="connsiteY21" fmla="*/ 266700 h 825500"/>
              <a:gd name="connsiteX22" fmla="*/ 1511300 w 2616200"/>
              <a:gd name="connsiteY22" fmla="*/ 215900 h 825500"/>
              <a:gd name="connsiteX23" fmla="*/ 1612900 w 2616200"/>
              <a:gd name="connsiteY23" fmla="*/ 203200 h 825500"/>
              <a:gd name="connsiteX24" fmla="*/ 1993900 w 2616200"/>
              <a:gd name="connsiteY24" fmla="*/ 88900 h 825500"/>
              <a:gd name="connsiteX25" fmla="*/ 2235200 w 2616200"/>
              <a:gd name="connsiteY25" fmla="*/ 63500 h 825500"/>
              <a:gd name="connsiteX26" fmla="*/ 2387600 w 2616200"/>
              <a:gd name="connsiteY26" fmla="*/ 38100 h 825500"/>
              <a:gd name="connsiteX27" fmla="*/ 2476500 w 2616200"/>
              <a:gd name="connsiteY27" fmla="*/ 25400 h 825500"/>
              <a:gd name="connsiteX28" fmla="*/ 2514600 w 2616200"/>
              <a:gd name="connsiteY28" fmla="*/ 12700 h 825500"/>
              <a:gd name="connsiteX29" fmla="*/ 2616200 w 2616200"/>
              <a:gd name="connsiteY29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16200" h="825500">
                <a:moveTo>
                  <a:pt x="0" y="304800"/>
                </a:moveTo>
                <a:cubicBezTo>
                  <a:pt x="50800" y="317500"/>
                  <a:pt x="102724" y="326341"/>
                  <a:pt x="152400" y="342900"/>
                </a:cubicBezTo>
                <a:cubicBezTo>
                  <a:pt x="166880" y="347727"/>
                  <a:pt x="176848" y="361474"/>
                  <a:pt x="190500" y="368300"/>
                </a:cubicBezTo>
                <a:cubicBezTo>
                  <a:pt x="210890" y="378495"/>
                  <a:pt x="234072" y="382629"/>
                  <a:pt x="254000" y="393700"/>
                </a:cubicBezTo>
                <a:cubicBezTo>
                  <a:pt x="397357" y="473343"/>
                  <a:pt x="188922" y="386561"/>
                  <a:pt x="381000" y="482600"/>
                </a:cubicBezTo>
                <a:cubicBezTo>
                  <a:pt x="396612" y="490406"/>
                  <a:pt x="414867" y="491067"/>
                  <a:pt x="431800" y="495300"/>
                </a:cubicBezTo>
                <a:cubicBezTo>
                  <a:pt x="465667" y="520700"/>
                  <a:pt x="498177" y="548018"/>
                  <a:pt x="533400" y="571500"/>
                </a:cubicBezTo>
                <a:cubicBezTo>
                  <a:pt x="546100" y="579967"/>
                  <a:pt x="559080" y="588028"/>
                  <a:pt x="571500" y="596900"/>
                </a:cubicBezTo>
                <a:cubicBezTo>
                  <a:pt x="588724" y="609203"/>
                  <a:pt x="608238" y="619180"/>
                  <a:pt x="622300" y="635000"/>
                </a:cubicBezTo>
                <a:cubicBezTo>
                  <a:pt x="642581" y="657816"/>
                  <a:pt x="651514" y="689614"/>
                  <a:pt x="673100" y="711200"/>
                </a:cubicBezTo>
                <a:cubicBezTo>
                  <a:pt x="701187" y="739287"/>
                  <a:pt x="718919" y="752037"/>
                  <a:pt x="736600" y="787400"/>
                </a:cubicBezTo>
                <a:cubicBezTo>
                  <a:pt x="742587" y="799374"/>
                  <a:pt x="745067" y="812800"/>
                  <a:pt x="749300" y="825500"/>
                </a:cubicBezTo>
                <a:cubicBezTo>
                  <a:pt x="757767" y="812800"/>
                  <a:pt x="767874" y="801052"/>
                  <a:pt x="774700" y="787400"/>
                </a:cubicBezTo>
                <a:cubicBezTo>
                  <a:pt x="780687" y="775426"/>
                  <a:pt x="780305" y="760652"/>
                  <a:pt x="787400" y="749300"/>
                </a:cubicBezTo>
                <a:cubicBezTo>
                  <a:pt x="801766" y="726314"/>
                  <a:pt x="821267" y="706967"/>
                  <a:pt x="838200" y="685800"/>
                </a:cubicBezTo>
                <a:cubicBezTo>
                  <a:pt x="867505" y="597886"/>
                  <a:pt x="826333" y="695412"/>
                  <a:pt x="889000" y="622300"/>
                </a:cubicBezTo>
                <a:cubicBezTo>
                  <a:pt x="905064" y="603558"/>
                  <a:pt x="912289" y="578547"/>
                  <a:pt x="927100" y="558800"/>
                </a:cubicBezTo>
                <a:cubicBezTo>
                  <a:pt x="951124" y="526768"/>
                  <a:pt x="1001347" y="493834"/>
                  <a:pt x="1028700" y="469900"/>
                </a:cubicBezTo>
                <a:cubicBezTo>
                  <a:pt x="1072352" y="431705"/>
                  <a:pt x="1073324" y="414236"/>
                  <a:pt x="1130300" y="381000"/>
                </a:cubicBezTo>
                <a:cubicBezTo>
                  <a:pt x="1158148" y="364755"/>
                  <a:pt x="1190364" y="357318"/>
                  <a:pt x="1219200" y="342900"/>
                </a:cubicBezTo>
                <a:cubicBezTo>
                  <a:pt x="1249727" y="327636"/>
                  <a:pt x="1277111" y="306403"/>
                  <a:pt x="1308100" y="292100"/>
                </a:cubicBezTo>
                <a:cubicBezTo>
                  <a:pt x="1332410" y="280880"/>
                  <a:pt x="1359231" y="276101"/>
                  <a:pt x="1384300" y="266700"/>
                </a:cubicBezTo>
                <a:cubicBezTo>
                  <a:pt x="1426991" y="250691"/>
                  <a:pt x="1467369" y="228103"/>
                  <a:pt x="1511300" y="215900"/>
                </a:cubicBezTo>
                <a:cubicBezTo>
                  <a:pt x="1544185" y="206765"/>
                  <a:pt x="1579033" y="207433"/>
                  <a:pt x="1612900" y="203200"/>
                </a:cubicBezTo>
                <a:cubicBezTo>
                  <a:pt x="1724130" y="162753"/>
                  <a:pt x="1883672" y="99923"/>
                  <a:pt x="1993900" y="88900"/>
                </a:cubicBezTo>
                <a:lnTo>
                  <a:pt x="2235200" y="63500"/>
                </a:lnTo>
                <a:cubicBezTo>
                  <a:pt x="2401222" y="42747"/>
                  <a:pt x="2254543" y="60276"/>
                  <a:pt x="2387600" y="38100"/>
                </a:cubicBezTo>
                <a:cubicBezTo>
                  <a:pt x="2417127" y="33179"/>
                  <a:pt x="2446867" y="29633"/>
                  <a:pt x="2476500" y="25400"/>
                </a:cubicBezTo>
                <a:cubicBezTo>
                  <a:pt x="2489200" y="21167"/>
                  <a:pt x="2501429" y="15095"/>
                  <a:pt x="2514600" y="12700"/>
                </a:cubicBezTo>
                <a:cubicBezTo>
                  <a:pt x="2548180" y="6595"/>
                  <a:pt x="2616200" y="0"/>
                  <a:pt x="2616200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Plateforme d’e-commerce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4008" y="4869161"/>
            <a:ext cx="3845721" cy="1152127"/>
          </a:xfrm>
          <a:prstGeom prst="rect">
            <a:avLst/>
          </a:prstGeom>
          <a:solidFill>
            <a:srgbClr val="92D050">
              <a:alpha val="40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+mj-lt"/>
              </a:rPr>
              <a:t>⇨ </a:t>
            </a:r>
            <a:r>
              <a:rPr lang="fr-FR" smtClean="0">
                <a:solidFill>
                  <a:schemeClr val="tx1"/>
                </a:solidFill>
                <a:latin typeface="+mj-lt"/>
              </a:rPr>
              <a:t>Est-il possible de classifier automatiquement les produits de manière pertinentes ?</a:t>
            </a:r>
            <a:endParaRPr lang="fr-FR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572000" y="2098591"/>
            <a:ext cx="39604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plateforme d’e-commerce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proposant des produits à la vente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Les données des produits incluent des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descriptions textuelles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 des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images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attribution manuelle des catégories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: fastidieuse et peu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fiable</a:t>
            </a:r>
            <a:endParaRPr lang="fr-FR" sz="16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déjà renseignées </a:t>
            </a:r>
            <a:r>
              <a:rPr lang="fr-FR" sz="160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un petit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volume de produits mais le </a:t>
            </a:r>
            <a:r>
              <a:rPr lang="fr-FR" sz="1600" smtClean="0">
                <a:ea typeface="Yu Gothic Light" panose="020B0300000000000000" pitchFamily="34" charset="-128"/>
              </a:rPr>
              <a:t>volume de produit non catégorisés est destiné à s’accroître </a:t>
            </a:r>
            <a:endParaRPr lang="fr-FR" sz="1600">
              <a:ea typeface="Yu Gothic Light" panose="020B0300000000000000" pitchFamily="34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422562" y="620688"/>
            <a:ext cx="3933414" cy="5400600"/>
            <a:chOff x="292597" y="620688"/>
            <a:chExt cx="3933414" cy="5400600"/>
          </a:xfrm>
        </p:grpSpPr>
        <p:grpSp>
          <p:nvGrpSpPr>
            <p:cNvPr id="8" name="Groupe 7"/>
            <p:cNvGrpSpPr/>
            <p:nvPr/>
          </p:nvGrpSpPr>
          <p:grpSpPr>
            <a:xfrm>
              <a:off x="292597" y="620688"/>
              <a:ext cx="3919363" cy="5400600"/>
              <a:chOff x="395536" y="998368"/>
              <a:chExt cx="4104456" cy="473371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972" b="36782"/>
              <a:stretch/>
            </p:blipFill>
            <p:spPr bwMode="auto">
              <a:xfrm>
                <a:off x="395536" y="998368"/>
                <a:ext cx="4104456" cy="2533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" name="Groupe 6"/>
              <p:cNvGrpSpPr>
                <a:grpSpLocks noChangeAspect="1"/>
              </p:cNvGrpSpPr>
              <p:nvPr/>
            </p:nvGrpSpPr>
            <p:grpSpPr>
              <a:xfrm>
                <a:off x="395536" y="3501007"/>
                <a:ext cx="4104456" cy="2231077"/>
                <a:chOff x="395536" y="3519726"/>
                <a:chExt cx="4608512" cy="2505069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12929" y="3519726"/>
                  <a:ext cx="2591119" cy="24964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5626"/>
                <a:stretch/>
              </p:blipFill>
              <p:spPr bwMode="auto">
                <a:xfrm>
                  <a:off x="395536" y="3539138"/>
                  <a:ext cx="2016224" cy="24856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0" name="Rectangle 9"/>
            <p:cNvSpPr/>
            <p:nvPr/>
          </p:nvSpPr>
          <p:spPr>
            <a:xfrm>
              <a:off x="292597" y="620688"/>
              <a:ext cx="3933414" cy="54006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391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Perpectives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30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95537" y="1735063"/>
            <a:ext cx="8352926" cy="4801314"/>
            <a:chOff x="395537" y="1735063"/>
            <a:chExt cx="8352926" cy="4801314"/>
          </a:xfrm>
        </p:grpSpPr>
        <p:grpSp>
          <p:nvGrpSpPr>
            <p:cNvPr id="7" name="Groupe 6"/>
            <p:cNvGrpSpPr/>
            <p:nvPr/>
          </p:nvGrpSpPr>
          <p:grpSpPr>
            <a:xfrm>
              <a:off x="395537" y="1735063"/>
              <a:ext cx="8352926" cy="4801314"/>
              <a:chOff x="611559" y="1772816"/>
              <a:chExt cx="8136903" cy="4801314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1559" y="1772816"/>
                <a:ext cx="8136903" cy="480131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Dans le cadre d’une classification non supervisée, un 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travail </a:t>
                </a: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de réflexion devrait 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certainement être fait pour que le </a:t>
                </a:r>
                <a:r>
                  <a:rPr lang="fr-FR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choix automatique de la désignation des </a:t>
                </a:r>
                <a:r>
                  <a:rPr lang="fr-FR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catégories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 </a:t>
                </a: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(</a:t>
                </a:r>
                <a:r>
                  <a:rPr lang="fr-FR" i="1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Topics Modeling</a:t>
                </a: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) soit 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pertinent, ainsi que pour la mise en place de </a:t>
                </a:r>
                <a:r>
                  <a:rPr lang="fr-FR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classes imbriquées 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les unes dans </a:t>
                </a:r>
                <a:r>
                  <a:rPr lang="fr-FR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les </a:t>
                </a: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autres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Pour guider la classification non-supervisée (produits ambigus), on pourrait envisager de </a:t>
                </a:r>
                <a:r>
                  <a:rPr lang="fr-FR" smtClean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choisir des mots-clés (</a:t>
                </a:r>
                <a:r>
                  <a:rPr lang="fr-FR" i="1" smtClean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tags</a:t>
                </a:r>
                <a:r>
                  <a:rPr lang="fr-FR" smtClean="0"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)</a:t>
                </a:r>
                <a:r>
                  <a:rPr lang="fr-FR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 qui permettraient de faciliter le travail de partitionnement (limitation du vocabulaire lors de la constitution d’un BoW)</a:t>
                </a:r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fr-FR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La </a:t>
                </a:r>
                <a:r>
                  <a:rPr lang="fr-FR" smtClean="0">
                    <a:ea typeface="Yu Gothic Light" panose="020B0300000000000000" pitchFamily="34" charset="-128"/>
                  </a:rPr>
                  <a:t>faisabilité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 de la classification automatique peut être </a:t>
                </a:r>
                <a:r>
                  <a:rPr lang="fr-FR" smtClean="0">
                    <a:ea typeface="Yu Gothic Light" panose="020B0300000000000000" pitchFamily="34" charset="-128"/>
                  </a:rPr>
                  <a:t>amenée à changer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si 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la </a:t>
                </a:r>
                <a:r>
                  <a:rPr lang="fr-FR" smtClean="0">
                    <a:ea typeface="Yu Gothic Light" panose="020B0300000000000000" pitchFamily="34" charset="-128"/>
                  </a:rPr>
                  <a:t>qualité des descriptions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ou des images changeait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Le </a:t>
                </a:r>
                <a:r>
                  <a:rPr lang="fr-FR" smtClean="0">
                    <a:ea typeface="Yu Gothic Light" panose="020B0300000000000000" pitchFamily="34" charset="-128"/>
                  </a:rPr>
                  <a:t>nombre de catégories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des produits se multiplient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endParaRPr lang="fr-FR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Si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les catégories ne sont pas amenées à évoluer, possibilité d’effectuer une </a:t>
                </a:r>
                <a:r>
                  <a:rPr lang="fr-FR" smtClean="0">
                    <a:ea typeface="Yu Gothic Light" panose="020B0300000000000000" pitchFamily="34" charset="-128"/>
                  </a:rPr>
                  <a:t>classification supervisée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à partir des 1050 articles </a:t>
                </a:r>
                <a:r>
                  <a:rPr lang="fr-FR" smtClean="0">
                    <a:latin typeface="Yu Gothic Light" panose="020B0300000000000000" pitchFamily="34" charset="-128"/>
                    <a:ea typeface="Yu Gothic Light" panose="020B0300000000000000" pitchFamily="34" charset="-128"/>
                  </a:rPr>
                  <a:t>disponibles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fr-FR" smtClean="0"/>
              </a:p>
              <a:p>
                <a:endParaRPr lang="fr-FR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3" name="Forme libre 12"/>
              <p:cNvSpPr/>
              <p:nvPr/>
            </p:nvSpPr>
            <p:spPr>
              <a:xfrm>
                <a:off x="682132" y="1808632"/>
                <a:ext cx="277416" cy="200124"/>
              </a:xfrm>
              <a:custGeom>
                <a:avLst/>
                <a:gdLst>
                  <a:gd name="connsiteX0" fmla="*/ 0 w 2616200"/>
                  <a:gd name="connsiteY0" fmla="*/ 304800 h 825500"/>
                  <a:gd name="connsiteX1" fmla="*/ 152400 w 2616200"/>
                  <a:gd name="connsiteY1" fmla="*/ 342900 h 825500"/>
                  <a:gd name="connsiteX2" fmla="*/ 190500 w 2616200"/>
                  <a:gd name="connsiteY2" fmla="*/ 368300 h 825500"/>
                  <a:gd name="connsiteX3" fmla="*/ 254000 w 2616200"/>
                  <a:gd name="connsiteY3" fmla="*/ 393700 h 825500"/>
                  <a:gd name="connsiteX4" fmla="*/ 381000 w 2616200"/>
                  <a:gd name="connsiteY4" fmla="*/ 482600 h 825500"/>
                  <a:gd name="connsiteX5" fmla="*/ 431800 w 2616200"/>
                  <a:gd name="connsiteY5" fmla="*/ 495300 h 825500"/>
                  <a:gd name="connsiteX6" fmla="*/ 533400 w 2616200"/>
                  <a:gd name="connsiteY6" fmla="*/ 571500 h 825500"/>
                  <a:gd name="connsiteX7" fmla="*/ 571500 w 2616200"/>
                  <a:gd name="connsiteY7" fmla="*/ 596900 h 825500"/>
                  <a:gd name="connsiteX8" fmla="*/ 622300 w 2616200"/>
                  <a:gd name="connsiteY8" fmla="*/ 635000 h 825500"/>
                  <a:gd name="connsiteX9" fmla="*/ 673100 w 2616200"/>
                  <a:gd name="connsiteY9" fmla="*/ 711200 h 825500"/>
                  <a:gd name="connsiteX10" fmla="*/ 736600 w 2616200"/>
                  <a:gd name="connsiteY10" fmla="*/ 787400 h 825500"/>
                  <a:gd name="connsiteX11" fmla="*/ 749300 w 2616200"/>
                  <a:gd name="connsiteY11" fmla="*/ 825500 h 825500"/>
                  <a:gd name="connsiteX12" fmla="*/ 774700 w 2616200"/>
                  <a:gd name="connsiteY12" fmla="*/ 787400 h 825500"/>
                  <a:gd name="connsiteX13" fmla="*/ 787400 w 2616200"/>
                  <a:gd name="connsiteY13" fmla="*/ 749300 h 825500"/>
                  <a:gd name="connsiteX14" fmla="*/ 838200 w 2616200"/>
                  <a:gd name="connsiteY14" fmla="*/ 685800 h 825500"/>
                  <a:gd name="connsiteX15" fmla="*/ 889000 w 2616200"/>
                  <a:gd name="connsiteY15" fmla="*/ 622300 h 825500"/>
                  <a:gd name="connsiteX16" fmla="*/ 927100 w 2616200"/>
                  <a:gd name="connsiteY16" fmla="*/ 558800 h 825500"/>
                  <a:gd name="connsiteX17" fmla="*/ 1028700 w 2616200"/>
                  <a:gd name="connsiteY17" fmla="*/ 469900 h 825500"/>
                  <a:gd name="connsiteX18" fmla="*/ 1130300 w 2616200"/>
                  <a:gd name="connsiteY18" fmla="*/ 381000 h 825500"/>
                  <a:gd name="connsiteX19" fmla="*/ 1219200 w 2616200"/>
                  <a:gd name="connsiteY19" fmla="*/ 342900 h 825500"/>
                  <a:gd name="connsiteX20" fmla="*/ 1308100 w 2616200"/>
                  <a:gd name="connsiteY20" fmla="*/ 292100 h 825500"/>
                  <a:gd name="connsiteX21" fmla="*/ 1384300 w 2616200"/>
                  <a:gd name="connsiteY21" fmla="*/ 266700 h 825500"/>
                  <a:gd name="connsiteX22" fmla="*/ 1511300 w 2616200"/>
                  <a:gd name="connsiteY22" fmla="*/ 215900 h 825500"/>
                  <a:gd name="connsiteX23" fmla="*/ 1612900 w 2616200"/>
                  <a:gd name="connsiteY23" fmla="*/ 203200 h 825500"/>
                  <a:gd name="connsiteX24" fmla="*/ 1993900 w 2616200"/>
                  <a:gd name="connsiteY24" fmla="*/ 88900 h 825500"/>
                  <a:gd name="connsiteX25" fmla="*/ 2235200 w 2616200"/>
                  <a:gd name="connsiteY25" fmla="*/ 63500 h 825500"/>
                  <a:gd name="connsiteX26" fmla="*/ 2387600 w 2616200"/>
                  <a:gd name="connsiteY26" fmla="*/ 38100 h 825500"/>
                  <a:gd name="connsiteX27" fmla="*/ 2476500 w 2616200"/>
                  <a:gd name="connsiteY27" fmla="*/ 25400 h 825500"/>
                  <a:gd name="connsiteX28" fmla="*/ 2514600 w 2616200"/>
                  <a:gd name="connsiteY28" fmla="*/ 12700 h 825500"/>
                  <a:gd name="connsiteX29" fmla="*/ 2616200 w 2616200"/>
                  <a:gd name="connsiteY29" fmla="*/ 0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16200" h="825500">
                    <a:moveTo>
                      <a:pt x="0" y="304800"/>
                    </a:moveTo>
                    <a:cubicBezTo>
                      <a:pt x="50800" y="317500"/>
                      <a:pt x="102724" y="326341"/>
                      <a:pt x="152400" y="342900"/>
                    </a:cubicBezTo>
                    <a:cubicBezTo>
                      <a:pt x="166880" y="347727"/>
                      <a:pt x="176848" y="361474"/>
                      <a:pt x="190500" y="368300"/>
                    </a:cubicBezTo>
                    <a:cubicBezTo>
                      <a:pt x="210890" y="378495"/>
                      <a:pt x="234072" y="382629"/>
                      <a:pt x="254000" y="393700"/>
                    </a:cubicBezTo>
                    <a:cubicBezTo>
                      <a:pt x="397357" y="473343"/>
                      <a:pt x="188922" y="386561"/>
                      <a:pt x="381000" y="482600"/>
                    </a:cubicBezTo>
                    <a:cubicBezTo>
                      <a:pt x="396612" y="490406"/>
                      <a:pt x="414867" y="491067"/>
                      <a:pt x="431800" y="495300"/>
                    </a:cubicBezTo>
                    <a:cubicBezTo>
                      <a:pt x="465667" y="520700"/>
                      <a:pt x="498177" y="548018"/>
                      <a:pt x="533400" y="571500"/>
                    </a:cubicBezTo>
                    <a:cubicBezTo>
                      <a:pt x="546100" y="579967"/>
                      <a:pt x="559080" y="588028"/>
                      <a:pt x="571500" y="596900"/>
                    </a:cubicBezTo>
                    <a:cubicBezTo>
                      <a:pt x="588724" y="609203"/>
                      <a:pt x="608238" y="619180"/>
                      <a:pt x="622300" y="635000"/>
                    </a:cubicBezTo>
                    <a:cubicBezTo>
                      <a:pt x="642581" y="657816"/>
                      <a:pt x="651514" y="689614"/>
                      <a:pt x="673100" y="711200"/>
                    </a:cubicBezTo>
                    <a:cubicBezTo>
                      <a:pt x="701187" y="739287"/>
                      <a:pt x="718919" y="752037"/>
                      <a:pt x="736600" y="787400"/>
                    </a:cubicBezTo>
                    <a:cubicBezTo>
                      <a:pt x="742587" y="799374"/>
                      <a:pt x="745067" y="812800"/>
                      <a:pt x="749300" y="825500"/>
                    </a:cubicBezTo>
                    <a:cubicBezTo>
                      <a:pt x="757767" y="812800"/>
                      <a:pt x="767874" y="801052"/>
                      <a:pt x="774700" y="787400"/>
                    </a:cubicBezTo>
                    <a:cubicBezTo>
                      <a:pt x="780687" y="775426"/>
                      <a:pt x="780305" y="760652"/>
                      <a:pt x="787400" y="749300"/>
                    </a:cubicBezTo>
                    <a:cubicBezTo>
                      <a:pt x="801766" y="726314"/>
                      <a:pt x="821267" y="706967"/>
                      <a:pt x="838200" y="685800"/>
                    </a:cubicBezTo>
                    <a:cubicBezTo>
                      <a:pt x="867505" y="597886"/>
                      <a:pt x="826333" y="695412"/>
                      <a:pt x="889000" y="622300"/>
                    </a:cubicBezTo>
                    <a:cubicBezTo>
                      <a:pt x="905064" y="603558"/>
                      <a:pt x="912289" y="578547"/>
                      <a:pt x="927100" y="558800"/>
                    </a:cubicBezTo>
                    <a:cubicBezTo>
                      <a:pt x="951124" y="526768"/>
                      <a:pt x="1001347" y="493834"/>
                      <a:pt x="1028700" y="469900"/>
                    </a:cubicBezTo>
                    <a:cubicBezTo>
                      <a:pt x="1072352" y="431705"/>
                      <a:pt x="1073324" y="414236"/>
                      <a:pt x="1130300" y="381000"/>
                    </a:cubicBezTo>
                    <a:cubicBezTo>
                      <a:pt x="1158148" y="364755"/>
                      <a:pt x="1190364" y="357318"/>
                      <a:pt x="1219200" y="342900"/>
                    </a:cubicBezTo>
                    <a:cubicBezTo>
                      <a:pt x="1249727" y="327636"/>
                      <a:pt x="1277111" y="306403"/>
                      <a:pt x="1308100" y="292100"/>
                    </a:cubicBezTo>
                    <a:cubicBezTo>
                      <a:pt x="1332410" y="280880"/>
                      <a:pt x="1359231" y="276101"/>
                      <a:pt x="1384300" y="266700"/>
                    </a:cubicBezTo>
                    <a:cubicBezTo>
                      <a:pt x="1426991" y="250691"/>
                      <a:pt x="1467369" y="228103"/>
                      <a:pt x="1511300" y="215900"/>
                    </a:cubicBezTo>
                    <a:cubicBezTo>
                      <a:pt x="1544185" y="206765"/>
                      <a:pt x="1579033" y="207433"/>
                      <a:pt x="1612900" y="203200"/>
                    </a:cubicBezTo>
                    <a:cubicBezTo>
                      <a:pt x="1724130" y="162753"/>
                      <a:pt x="1883672" y="99923"/>
                      <a:pt x="1993900" y="88900"/>
                    </a:cubicBezTo>
                    <a:lnTo>
                      <a:pt x="2235200" y="63500"/>
                    </a:lnTo>
                    <a:cubicBezTo>
                      <a:pt x="2401222" y="42747"/>
                      <a:pt x="2254543" y="60276"/>
                      <a:pt x="2387600" y="38100"/>
                    </a:cubicBezTo>
                    <a:cubicBezTo>
                      <a:pt x="2417127" y="33179"/>
                      <a:pt x="2446867" y="29633"/>
                      <a:pt x="2476500" y="25400"/>
                    </a:cubicBezTo>
                    <a:cubicBezTo>
                      <a:pt x="2489200" y="21167"/>
                      <a:pt x="2501429" y="15095"/>
                      <a:pt x="2514600" y="12700"/>
                    </a:cubicBezTo>
                    <a:cubicBezTo>
                      <a:pt x="2548180" y="6595"/>
                      <a:pt x="2616200" y="0"/>
                      <a:pt x="2616200" y="0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>
                <a:off x="683568" y="3212976"/>
                <a:ext cx="277416" cy="200124"/>
              </a:xfrm>
              <a:custGeom>
                <a:avLst/>
                <a:gdLst>
                  <a:gd name="connsiteX0" fmla="*/ 0 w 2616200"/>
                  <a:gd name="connsiteY0" fmla="*/ 304800 h 825500"/>
                  <a:gd name="connsiteX1" fmla="*/ 152400 w 2616200"/>
                  <a:gd name="connsiteY1" fmla="*/ 342900 h 825500"/>
                  <a:gd name="connsiteX2" fmla="*/ 190500 w 2616200"/>
                  <a:gd name="connsiteY2" fmla="*/ 368300 h 825500"/>
                  <a:gd name="connsiteX3" fmla="*/ 254000 w 2616200"/>
                  <a:gd name="connsiteY3" fmla="*/ 393700 h 825500"/>
                  <a:gd name="connsiteX4" fmla="*/ 381000 w 2616200"/>
                  <a:gd name="connsiteY4" fmla="*/ 482600 h 825500"/>
                  <a:gd name="connsiteX5" fmla="*/ 431800 w 2616200"/>
                  <a:gd name="connsiteY5" fmla="*/ 495300 h 825500"/>
                  <a:gd name="connsiteX6" fmla="*/ 533400 w 2616200"/>
                  <a:gd name="connsiteY6" fmla="*/ 571500 h 825500"/>
                  <a:gd name="connsiteX7" fmla="*/ 571500 w 2616200"/>
                  <a:gd name="connsiteY7" fmla="*/ 596900 h 825500"/>
                  <a:gd name="connsiteX8" fmla="*/ 622300 w 2616200"/>
                  <a:gd name="connsiteY8" fmla="*/ 635000 h 825500"/>
                  <a:gd name="connsiteX9" fmla="*/ 673100 w 2616200"/>
                  <a:gd name="connsiteY9" fmla="*/ 711200 h 825500"/>
                  <a:gd name="connsiteX10" fmla="*/ 736600 w 2616200"/>
                  <a:gd name="connsiteY10" fmla="*/ 787400 h 825500"/>
                  <a:gd name="connsiteX11" fmla="*/ 749300 w 2616200"/>
                  <a:gd name="connsiteY11" fmla="*/ 825500 h 825500"/>
                  <a:gd name="connsiteX12" fmla="*/ 774700 w 2616200"/>
                  <a:gd name="connsiteY12" fmla="*/ 787400 h 825500"/>
                  <a:gd name="connsiteX13" fmla="*/ 787400 w 2616200"/>
                  <a:gd name="connsiteY13" fmla="*/ 749300 h 825500"/>
                  <a:gd name="connsiteX14" fmla="*/ 838200 w 2616200"/>
                  <a:gd name="connsiteY14" fmla="*/ 685800 h 825500"/>
                  <a:gd name="connsiteX15" fmla="*/ 889000 w 2616200"/>
                  <a:gd name="connsiteY15" fmla="*/ 622300 h 825500"/>
                  <a:gd name="connsiteX16" fmla="*/ 927100 w 2616200"/>
                  <a:gd name="connsiteY16" fmla="*/ 558800 h 825500"/>
                  <a:gd name="connsiteX17" fmla="*/ 1028700 w 2616200"/>
                  <a:gd name="connsiteY17" fmla="*/ 469900 h 825500"/>
                  <a:gd name="connsiteX18" fmla="*/ 1130300 w 2616200"/>
                  <a:gd name="connsiteY18" fmla="*/ 381000 h 825500"/>
                  <a:gd name="connsiteX19" fmla="*/ 1219200 w 2616200"/>
                  <a:gd name="connsiteY19" fmla="*/ 342900 h 825500"/>
                  <a:gd name="connsiteX20" fmla="*/ 1308100 w 2616200"/>
                  <a:gd name="connsiteY20" fmla="*/ 292100 h 825500"/>
                  <a:gd name="connsiteX21" fmla="*/ 1384300 w 2616200"/>
                  <a:gd name="connsiteY21" fmla="*/ 266700 h 825500"/>
                  <a:gd name="connsiteX22" fmla="*/ 1511300 w 2616200"/>
                  <a:gd name="connsiteY22" fmla="*/ 215900 h 825500"/>
                  <a:gd name="connsiteX23" fmla="*/ 1612900 w 2616200"/>
                  <a:gd name="connsiteY23" fmla="*/ 203200 h 825500"/>
                  <a:gd name="connsiteX24" fmla="*/ 1993900 w 2616200"/>
                  <a:gd name="connsiteY24" fmla="*/ 88900 h 825500"/>
                  <a:gd name="connsiteX25" fmla="*/ 2235200 w 2616200"/>
                  <a:gd name="connsiteY25" fmla="*/ 63500 h 825500"/>
                  <a:gd name="connsiteX26" fmla="*/ 2387600 w 2616200"/>
                  <a:gd name="connsiteY26" fmla="*/ 38100 h 825500"/>
                  <a:gd name="connsiteX27" fmla="*/ 2476500 w 2616200"/>
                  <a:gd name="connsiteY27" fmla="*/ 25400 h 825500"/>
                  <a:gd name="connsiteX28" fmla="*/ 2514600 w 2616200"/>
                  <a:gd name="connsiteY28" fmla="*/ 12700 h 825500"/>
                  <a:gd name="connsiteX29" fmla="*/ 2616200 w 2616200"/>
                  <a:gd name="connsiteY29" fmla="*/ 0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16200" h="825500">
                    <a:moveTo>
                      <a:pt x="0" y="304800"/>
                    </a:moveTo>
                    <a:cubicBezTo>
                      <a:pt x="50800" y="317500"/>
                      <a:pt x="102724" y="326341"/>
                      <a:pt x="152400" y="342900"/>
                    </a:cubicBezTo>
                    <a:cubicBezTo>
                      <a:pt x="166880" y="347727"/>
                      <a:pt x="176848" y="361474"/>
                      <a:pt x="190500" y="368300"/>
                    </a:cubicBezTo>
                    <a:cubicBezTo>
                      <a:pt x="210890" y="378495"/>
                      <a:pt x="234072" y="382629"/>
                      <a:pt x="254000" y="393700"/>
                    </a:cubicBezTo>
                    <a:cubicBezTo>
                      <a:pt x="397357" y="473343"/>
                      <a:pt x="188922" y="386561"/>
                      <a:pt x="381000" y="482600"/>
                    </a:cubicBezTo>
                    <a:cubicBezTo>
                      <a:pt x="396612" y="490406"/>
                      <a:pt x="414867" y="491067"/>
                      <a:pt x="431800" y="495300"/>
                    </a:cubicBezTo>
                    <a:cubicBezTo>
                      <a:pt x="465667" y="520700"/>
                      <a:pt x="498177" y="548018"/>
                      <a:pt x="533400" y="571500"/>
                    </a:cubicBezTo>
                    <a:cubicBezTo>
                      <a:pt x="546100" y="579967"/>
                      <a:pt x="559080" y="588028"/>
                      <a:pt x="571500" y="596900"/>
                    </a:cubicBezTo>
                    <a:cubicBezTo>
                      <a:pt x="588724" y="609203"/>
                      <a:pt x="608238" y="619180"/>
                      <a:pt x="622300" y="635000"/>
                    </a:cubicBezTo>
                    <a:cubicBezTo>
                      <a:pt x="642581" y="657816"/>
                      <a:pt x="651514" y="689614"/>
                      <a:pt x="673100" y="711200"/>
                    </a:cubicBezTo>
                    <a:cubicBezTo>
                      <a:pt x="701187" y="739287"/>
                      <a:pt x="718919" y="752037"/>
                      <a:pt x="736600" y="787400"/>
                    </a:cubicBezTo>
                    <a:cubicBezTo>
                      <a:pt x="742587" y="799374"/>
                      <a:pt x="745067" y="812800"/>
                      <a:pt x="749300" y="825500"/>
                    </a:cubicBezTo>
                    <a:cubicBezTo>
                      <a:pt x="757767" y="812800"/>
                      <a:pt x="767874" y="801052"/>
                      <a:pt x="774700" y="787400"/>
                    </a:cubicBezTo>
                    <a:cubicBezTo>
                      <a:pt x="780687" y="775426"/>
                      <a:pt x="780305" y="760652"/>
                      <a:pt x="787400" y="749300"/>
                    </a:cubicBezTo>
                    <a:cubicBezTo>
                      <a:pt x="801766" y="726314"/>
                      <a:pt x="821267" y="706967"/>
                      <a:pt x="838200" y="685800"/>
                    </a:cubicBezTo>
                    <a:cubicBezTo>
                      <a:pt x="867505" y="597886"/>
                      <a:pt x="826333" y="695412"/>
                      <a:pt x="889000" y="622300"/>
                    </a:cubicBezTo>
                    <a:cubicBezTo>
                      <a:pt x="905064" y="603558"/>
                      <a:pt x="912289" y="578547"/>
                      <a:pt x="927100" y="558800"/>
                    </a:cubicBezTo>
                    <a:cubicBezTo>
                      <a:pt x="951124" y="526768"/>
                      <a:pt x="1001347" y="493834"/>
                      <a:pt x="1028700" y="469900"/>
                    </a:cubicBezTo>
                    <a:cubicBezTo>
                      <a:pt x="1072352" y="431705"/>
                      <a:pt x="1073324" y="414236"/>
                      <a:pt x="1130300" y="381000"/>
                    </a:cubicBezTo>
                    <a:cubicBezTo>
                      <a:pt x="1158148" y="364755"/>
                      <a:pt x="1190364" y="357318"/>
                      <a:pt x="1219200" y="342900"/>
                    </a:cubicBezTo>
                    <a:cubicBezTo>
                      <a:pt x="1249727" y="327636"/>
                      <a:pt x="1277111" y="306403"/>
                      <a:pt x="1308100" y="292100"/>
                    </a:cubicBezTo>
                    <a:cubicBezTo>
                      <a:pt x="1332410" y="280880"/>
                      <a:pt x="1359231" y="276101"/>
                      <a:pt x="1384300" y="266700"/>
                    </a:cubicBezTo>
                    <a:cubicBezTo>
                      <a:pt x="1426991" y="250691"/>
                      <a:pt x="1467369" y="228103"/>
                      <a:pt x="1511300" y="215900"/>
                    </a:cubicBezTo>
                    <a:cubicBezTo>
                      <a:pt x="1544185" y="206765"/>
                      <a:pt x="1579033" y="207433"/>
                      <a:pt x="1612900" y="203200"/>
                    </a:cubicBezTo>
                    <a:cubicBezTo>
                      <a:pt x="1724130" y="162753"/>
                      <a:pt x="1883672" y="99923"/>
                      <a:pt x="1993900" y="88900"/>
                    </a:cubicBezTo>
                    <a:lnTo>
                      <a:pt x="2235200" y="63500"/>
                    </a:lnTo>
                    <a:cubicBezTo>
                      <a:pt x="2401222" y="42747"/>
                      <a:pt x="2254543" y="60276"/>
                      <a:pt x="2387600" y="38100"/>
                    </a:cubicBezTo>
                    <a:cubicBezTo>
                      <a:pt x="2417127" y="33179"/>
                      <a:pt x="2446867" y="29633"/>
                      <a:pt x="2476500" y="25400"/>
                    </a:cubicBezTo>
                    <a:cubicBezTo>
                      <a:pt x="2489200" y="21167"/>
                      <a:pt x="2501429" y="15095"/>
                      <a:pt x="2514600" y="12700"/>
                    </a:cubicBezTo>
                    <a:cubicBezTo>
                      <a:pt x="2548180" y="6595"/>
                      <a:pt x="2616200" y="0"/>
                      <a:pt x="2616200" y="0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 10"/>
              <p:cNvSpPr/>
              <p:nvPr/>
            </p:nvSpPr>
            <p:spPr>
              <a:xfrm>
                <a:off x="694184" y="4311972"/>
                <a:ext cx="277416" cy="200124"/>
              </a:xfrm>
              <a:custGeom>
                <a:avLst/>
                <a:gdLst>
                  <a:gd name="connsiteX0" fmla="*/ 0 w 2616200"/>
                  <a:gd name="connsiteY0" fmla="*/ 304800 h 825500"/>
                  <a:gd name="connsiteX1" fmla="*/ 152400 w 2616200"/>
                  <a:gd name="connsiteY1" fmla="*/ 342900 h 825500"/>
                  <a:gd name="connsiteX2" fmla="*/ 190500 w 2616200"/>
                  <a:gd name="connsiteY2" fmla="*/ 368300 h 825500"/>
                  <a:gd name="connsiteX3" fmla="*/ 254000 w 2616200"/>
                  <a:gd name="connsiteY3" fmla="*/ 393700 h 825500"/>
                  <a:gd name="connsiteX4" fmla="*/ 381000 w 2616200"/>
                  <a:gd name="connsiteY4" fmla="*/ 482600 h 825500"/>
                  <a:gd name="connsiteX5" fmla="*/ 431800 w 2616200"/>
                  <a:gd name="connsiteY5" fmla="*/ 495300 h 825500"/>
                  <a:gd name="connsiteX6" fmla="*/ 533400 w 2616200"/>
                  <a:gd name="connsiteY6" fmla="*/ 571500 h 825500"/>
                  <a:gd name="connsiteX7" fmla="*/ 571500 w 2616200"/>
                  <a:gd name="connsiteY7" fmla="*/ 596900 h 825500"/>
                  <a:gd name="connsiteX8" fmla="*/ 622300 w 2616200"/>
                  <a:gd name="connsiteY8" fmla="*/ 635000 h 825500"/>
                  <a:gd name="connsiteX9" fmla="*/ 673100 w 2616200"/>
                  <a:gd name="connsiteY9" fmla="*/ 711200 h 825500"/>
                  <a:gd name="connsiteX10" fmla="*/ 736600 w 2616200"/>
                  <a:gd name="connsiteY10" fmla="*/ 787400 h 825500"/>
                  <a:gd name="connsiteX11" fmla="*/ 749300 w 2616200"/>
                  <a:gd name="connsiteY11" fmla="*/ 825500 h 825500"/>
                  <a:gd name="connsiteX12" fmla="*/ 774700 w 2616200"/>
                  <a:gd name="connsiteY12" fmla="*/ 787400 h 825500"/>
                  <a:gd name="connsiteX13" fmla="*/ 787400 w 2616200"/>
                  <a:gd name="connsiteY13" fmla="*/ 749300 h 825500"/>
                  <a:gd name="connsiteX14" fmla="*/ 838200 w 2616200"/>
                  <a:gd name="connsiteY14" fmla="*/ 685800 h 825500"/>
                  <a:gd name="connsiteX15" fmla="*/ 889000 w 2616200"/>
                  <a:gd name="connsiteY15" fmla="*/ 622300 h 825500"/>
                  <a:gd name="connsiteX16" fmla="*/ 927100 w 2616200"/>
                  <a:gd name="connsiteY16" fmla="*/ 558800 h 825500"/>
                  <a:gd name="connsiteX17" fmla="*/ 1028700 w 2616200"/>
                  <a:gd name="connsiteY17" fmla="*/ 469900 h 825500"/>
                  <a:gd name="connsiteX18" fmla="*/ 1130300 w 2616200"/>
                  <a:gd name="connsiteY18" fmla="*/ 381000 h 825500"/>
                  <a:gd name="connsiteX19" fmla="*/ 1219200 w 2616200"/>
                  <a:gd name="connsiteY19" fmla="*/ 342900 h 825500"/>
                  <a:gd name="connsiteX20" fmla="*/ 1308100 w 2616200"/>
                  <a:gd name="connsiteY20" fmla="*/ 292100 h 825500"/>
                  <a:gd name="connsiteX21" fmla="*/ 1384300 w 2616200"/>
                  <a:gd name="connsiteY21" fmla="*/ 266700 h 825500"/>
                  <a:gd name="connsiteX22" fmla="*/ 1511300 w 2616200"/>
                  <a:gd name="connsiteY22" fmla="*/ 215900 h 825500"/>
                  <a:gd name="connsiteX23" fmla="*/ 1612900 w 2616200"/>
                  <a:gd name="connsiteY23" fmla="*/ 203200 h 825500"/>
                  <a:gd name="connsiteX24" fmla="*/ 1993900 w 2616200"/>
                  <a:gd name="connsiteY24" fmla="*/ 88900 h 825500"/>
                  <a:gd name="connsiteX25" fmla="*/ 2235200 w 2616200"/>
                  <a:gd name="connsiteY25" fmla="*/ 63500 h 825500"/>
                  <a:gd name="connsiteX26" fmla="*/ 2387600 w 2616200"/>
                  <a:gd name="connsiteY26" fmla="*/ 38100 h 825500"/>
                  <a:gd name="connsiteX27" fmla="*/ 2476500 w 2616200"/>
                  <a:gd name="connsiteY27" fmla="*/ 25400 h 825500"/>
                  <a:gd name="connsiteX28" fmla="*/ 2514600 w 2616200"/>
                  <a:gd name="connsiteY28" fmla="*/ 12700 h 825500"/>
                  <a:gd name="connsiteX29" fmla="*/ 2616200 w 2616200"/>
                  <a:gd name="connsiteY29" fmla="*/ 0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16200" h="825500">
                    <a:moveTo>
                      <a:pt x="0" y="304800"/>
                    </a:moveTo>
                    <a:cubicBezTo>
                      <a:pt x="50800" y="317500"/>
                      <a:pt x="102724" y="326341"/>
                      <a:pt x="152400" y="342900"/>
                    </a:cubicBezTo>
                    <a:cubicBezTo>
                      <a:pt x="166880" y="347727"/>
                      <a:pt x="176848" y="361474"/>
                      <a:pt x="190500" y="368300"/>
                    </a:cubicBezTo>
                    <a:cubicBezTo>
                      <a:pt x="210890" y="378495"/>
                      <a:pt x="234072" y="382629"/>
                      <a:pt x="254000" y="393700"/>
                    </a:cubicBezTo>
                    <a:cubicBezTo>
                      <a:pt x="397357" y="473343"/>
                      <a:pt x="188922" y="386561"/>
                      <a:pt x="381000" y="482600"/>
                    </a:cubicBezTo>
                    <a:cubicBezTo>
                      <a:pt x="396612" y="490406"/>
                      <a:pt x="414867" y="491067"/>
                      <a:pt x="431800" y="495300"/>
                    </a:cubicBezTo>
                    <a:cubicBezTo>
                      <a:pt x="465667" y="520700"/>
                      <a:pt x="498177" y="548018"/>
                      <a:pt x="533400" y="571500"/>
                    </a:cubicBezTo>
                    <a:cubicBezTo>
                      <a:pt x="546100" y="579967"/>
                      <a:pt x="559080" y="588028"/>
                      <a:pt x="571500" y="596900"/>
                    </a:cubicBezTo>
                    <a:cubicBezTo>
                      <a:pt x="588724" y="609203"/>
                      <a:pt x="608238" y="619180"/>
                      <a:pt x="622300" y="635000"/>
                    </a:cubicBezTo>
                    <a:cubicBezTo>
                      <a:pt x="642581" y="657816"/>
                      <a:pt x="651514" y="689614"/>
                      <a:pt x="673100" y="711200"/>
                    </a:cubicBezTo>
                    <a:cubicBezTo>
                      <a:pt x="701187" y="739287"/>
                      <a:pt x="718919" y="752037"/>
                      <a:pt x="736600" y="787400"/>
                    </a:cubicBezTo>
                    <a:cubicBezTo>
                      <a:pt x="742587" y="799374"/>
                      <a:pt x="745067" y="812800"/>
                      <a:pt x="749300" y="825500"/>
                    </a:cubicBezTo>
                    <a:cubicBezTo>
                      <a:pt x="757767" y="812800"/>
                      <a:pt x="767874" y="801052"/>
                      <a:pt x="774700" y="787400"/>
                    </a:cubicBezTo>
                    <a:cubicBezTo>
                      <a:pt x="780687" y="775426"/>
                      <a:pt x="780305" y="760652"/>
                      <a:pt x="787400" y="749300"/>
                    </a:cubicBezTo>
                    <a:cubicBezTo>
                      <a:pt x="801766" y="726314"/>
                      <a:pt x="821267" y="706967"/>
                      <a:pt x="838200" y="685800"/>
                    </a:cubicBezTo>
                    <a:cubicBezTo>
                      <a:pt x="867505" y="597886"/>
                      <a:pt x="826333" y="695412"/>
                      <a:pt x="889000" y="622300"/>
                    </a:cubicBezTo>
                    <a:cubicBezTo>
                      <a:pt x="905064" y="603558"/>
                      <a:pt x="912289" y="578547"/>
                      <a:pt x="927100" y="558800"/>
                    </a:cubicBezTo>
                    <a:cubicBezTo>
                      <a:pt x="951124" y="526768"/>
                      <a:pt x="1001347" y="493834"/>
                      <a:pt x="1028700" y="469900"/>
                    </a:cubicBezTo>
                    <a:cubicBezTo>
                      <a:pt x="1072352" y="431705"/>
                      <a:pt x="1073324" y="414236"/>
                      <a:pt x="1130300" y="381000"/>
                    </a:cubicBezTo>
                    <a:cubicBezTo>
                      <a:pt x="1158148" y="364755"/>
                      <a:pt x="1190364" y="357318"/>
                      <a:pt x="1219200" y="342900"/>
                    </a:cubicBezTo>
                    <a:cubicBezTo>
                      <a:pt x="1249727" y="327636"/>
                      <a:pt x="1277111" y="306403"/>
                      <a:pt x="1308100" y="292100"/>
                    </a:cubicBezTo>
                    <a:cubicBezTo>
                      <a:pt x="1332410" y="280880"/>
                      <a:pt x="1359231" y="276101"/>
                      <a:pt x="1384300" y="266700"/>
                    </a:cubicBezTo>
                    <a:cubicBezTo>
                      <a:pt x="1426991" y="250691"/>
                      <a:pt x="1467369" y="228103"/>
                      <a:pt x="1511300" y="215900"/>
                    </a:cubicBezTo>
                    <a:cubicBezTo>
                      <a:pt x="1544185" y="206765"/>
                      <a:pt x="1579033" y="207433"/>
                      <a:pt x="1612900" y="203200"/>
                    </a:cubicBezTo>
                    <a:cubicBezTo>
                      <a:pt x="1724130" y="162753"/>
                      <a:pt x="1883672" y="99923"/>
                      <a:pt x="1993900" y="88900"/>
                    </a:cubicBezTo>
                    <a:lnTo>
                      <a:pt x="2235200" y="63500"/>
                    </a:lnTo>
                    <a:cubicBezTo>
                      <a:pt x="2401222" y="42747"/>
                      <a:pt x="2254543" y="60276"/>
                      <a:pt x="2387600" y="38100"/>
                    </a:cubicBezTo>
                    <a:cubicBezTo>
                      <a:pt x="2417127" y="33179"/>
                      <a:pt x="2446867" y="29633"/>
                      <a:pt x="2476500" y="25400"/>
                    </a:cubicBezTo>
                    <a:cubicBezTo>
                      <a:pt x="2489200" y="21167"/>
                      <a:pt x="2501429" y="15095"/>
                      <a:pt x="2514600" y="12700"/>
                    </a:cubicBezTo>
                    <a:cubicBezTo>
                      <a:pt x="2548180" y="6595"/>
                      <a:pt x="2616200" y="0"/>
                      <a:pt x="2616200" y="0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Forme libre 11"/>
            <p:cNvSpPr/>
            <p:nvPr/>
          </p:nvSpPr>
          <p:spPr>
            <a:xfrm>
              <a:off x="471951" y="537321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209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Clustering scores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32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9000" y="1628800"/>
            <a:ext cx="36975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Silhouette</a:t>
            </a:r>
            <a:r>
              <a:rPr lang="en-US" sz="1400" b="1" smtClean="0"/>
              <a:t> </a:t>
            </a:r>
            <a:r>
              <a:rPr lang="en-US" sz="1400" smtClean="0"/>
              <a:t>: différence entre les distances intra-cluster et les distances au cluster extérieur le plus proche (</a:t>
            </a:r>
            <a:r>
              <a:rPr lang="en-US" sz="1400" i="1" smtClean="0"/>
              <a:t>à maximiser</a:t>
            </a:r>
            <a:r>
              <a:rPr lang="en-US" sz="1400" smtClean="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7030A0"/>
                </a:solidFill>
              </a:rPr>
              <a:t>Calinski_Harabasz</a:t>
            </a:r>
            <a:r>
              <a:rPr lang="en-US" sz="1400"/>
              <a:t>: </a:t>
            </a:r>
            <a:r>
              <a:rPr lang="fr-FR" sz="1400"/>
              <a:t>rapport entre la variance inter-groupes et la variance intra-groupe</a:t>
            </a:r>
            <a:r>
              <a:rPr lang="en-US" sz="1400"/>
              <a:t> (</a:t>
            </a:r>
            <a:r>
              <a:rPr lang="en-US" sz="1400" i="1"/>
              <a:t>à maximiser</a:t>
            </a:r>
            <a:r>
              <a:rPr lang="en-US" sz="1400" smtClean="0"/>
              <a:t>)</a:t>
            </a:r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4507432" y="1541110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CC"/>
                </a:solidFill>
              </a:rPr>
              <a:t>Davies_Bouldin</a:t>
            </a:r>
            <a:r>
              <a:rPr lang="en-US" sz="1400"/>
              <a:t>: </a:t>
            </a:r>
            <a:r>
              <a:rPr lang="fr-FR" sz="1400"/>
              <a:t>moyenne du rapport maximal entre la distance d'un point au centre de son groupe et la distance entre deux centres de groupes </a:t>
            </a:r>
            <a:r>
              <a:rPr lang="en-US" sz="1400"/>
              <a:t>(</a:t>
            </a:r>
            <a:r>
              <a:rPr lang="en-US" sz="1400" i="1"/>
              <a:t>à minimiser</a:t>
            </a:r>
            <a:r>
              <a:rPr lang="en-US" sz="1400"/>
              <a:t>)</a:t>
            </a:r>
          </a:p>
          <a:p>
            <a:endParaRPr lang="en-US" sz="1400"/>
          </a:p>
          <a:p>
            <a:r>
              <a:rPr lang="en-US" sz="1400" b="1">
                <a:solidFill>
                  <a:srgbClr val="008000"/>
                </a:solidFill>
              </a:rPr>
              <a:t>Distortion</a:t>
            </a:r>
            <a:r>
              <a:rPr lang="en-US" sz="1400"/>
              <a:t>: la moyenne de la somme des carrés des distances au centroïde le plus proche </a:t>
            </a:r>
            <a:r>
              <a:rPr lang="en-US" sz="1400" smtClean="0"/>
              <a:t>(</a:t>
            </a:r>
            <a:r>
              <a:rPr lang="en-US" sz="1400" i="1" smtClean="0"/>
              <a:t>coude</a:t>
            </a:r>
            <a:r>
              <a:rPr lang="en-US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0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Silhouette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33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68" y="2545804"/>
            <a:ext cx="7134225" cy="361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3768" y="1556792"/>
            <a:ext cx="723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C’est la  différence </a:t>
            </a:r>
            <a:r>
              <a:rPr lang="en-US"/>
              <a:t>entre les </a:t>
            </a:r>
            <a:r>
              <a:rPr lang="en-US">
                <a:latin typeface="+mj-lt"/>
              </a:rPr>
              <a:t>distances intra-cluster </a:t>
            </a:r>
            <a:r>
              <a:rPr lang="en-US"/>
              <a:t>et les </a:t>
            </a:r>
            <a:r>
              <a:rPr lang="en-US">
                <a:latin typeface="+mj-lt"/>
              </a:rPr>
              <a:t>distances au cluster extérieur le plus proche </a:t>
            </a:r>
            <a:r>
              <a:rPr lang="en-US" smtClean="0"/>
              <a:t>(rapportée à la plus grande des deux) ⇨ </a:t>
            </a:r>
            <a:r>
              <a:rPr lang="en-US" i="1" smtClean="0"/>
              <a:t>entre 0 (pire) et 1 (meilleur)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35229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Davies-Bouldin score</a:t>
            </a:r>
            <a:br>
              <a:rPr lang="fr-FR" smtClean="0"/>
            </a:br>
            <a:r>
              <a:rPr lang="fr-FR" sz="3100" smtClean="0"/>
              <a:t>(à minimiser)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34</a:t>
            </a:fld>
            <a:endParaRPr lang="fr-FR"/>
          </a:p>
        </p:txBody>
      </p:sp>
      <p:sp>
        <p:nvSpPr>
          <p:cNvPr id="6" name="AutoShape 2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5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7" descr="{\displaystyle S_{DB}={\frac {1}{K}}\sum _{k=1}^{K}\max _{k'\neq k}\left({\frac {{\bar {\delta }}_{k}+{\bar {\delta }}_{k'}}{d(\mu _{k},\mu _{k'})}}\right)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21" y="4111830"/>
            <a:ext cx="3305363" cy="76690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65175" y="1556792"/>
            <a:ext cx="7839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C’est la moyenne </a:t>
            </a:r>
            <a:r>
              <a:rPr lang="fr-FR"/>
              <a:t>du rapport maximal entre la distance </a:t>
            </a:r>
            <a:r>
              <a:rPr lang="fr-FR" smtClean="0"/>
              <a:t>des points à leur centroïde </a:t>
            </a:r>
            <a:r>
              <a:rPr lang="fr-FR"/>
              <a:t>et la distance entre deux </a:t>
            </a:r>
            <a:r>
              <a:rPr lang="fr-FR" smtClean="0"/>
              <a:t>centroïdes (deux à deux)</a:t>
            </a:r>
          </a:p>
          <a:p>
            <a:r>
              <a:rPr lang="en-US" smtClean="0"/>
              <a:t>⇨ </a:t>
            </a:r>
            <a:r>
              <a:rPr lang="fr-FR" i="1"/>
              <a:t>entre 0 </a:t>
            </a:r>
            <a:r>
              <a:rPr lang="fr-FR" i="1" smtClean="0"/>
              <a:t>(meilleur) </a:t>
            </a:r>
            <a:r>
              <a:rPr lang="fr-FR" i="1"/>
              <a:t>et </a:t>
            </a:r>
            <a:r>
              <a:rPr lang="fr-FR" i="1" smtClean="0"/>
              <a:t>+inf (pire)</a:t>
            </a:r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5611565" y="2810229"/>
            <a:ext cx="3021144" cy="1082206"/>
            <a:chOff x="7211061" y="2254239"/>
            <a:chExt cx="3021144" cy="1082206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405" y="2707795"/>
              <a:ext cx="297180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211061" y="2254239"/>
              <a:ext cx="27048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distance moyennes</a:t>
              </a:r>
            </a:p>
            <a:p>
              <a:r>
                <a:rPr lang="fr-FR" sz="1400" smtClean="0"/>
                <a:t>des points à leur centroïde</a:t>
              </a:r>
              <a:endParaRPr lang="fr-FR" sz="140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385215" y="2556742"/>
            <a:ext cx="4889375" cy="3608562"/>
            <a:chOff x="395536" y="2523129"/>
            <a:chExt cx="4889375" cy="3608562"/>
          </a:xfrm>
        </p:grpSpPr>
        <p:sp>
          <p:nvSpPr>
            <p:cNvPr id="13" name="ZoneTexte 12"/>
            <p:cNvSpPr txBox="1"/>
            <p:nvPr/>
          </p:nvSpPr>
          <p:spPr>
            <a:xfrm>
              <a:off x="395536" y="5854692"/>
              <a:ext cx="4333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/>
                <a:t>Note: </a:t>
              </a:r>
              <a:r>
                <a:rPr lang="en-US" sz="1200" i="1" smtClean="0"/>
                <a:t>formules de l’illustration avec la distance Manhattan</a:t>
              </a:r>
              <a:endParaRPr lang="fr-FR" sz="1200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460375" y="2523129"/>
              <a:ext cx="4824536" cy="3364133"/>
              <a:chOff x="765175" y="2707794"/>
              <a:chExt cx="4824536" cy="3364133"/>
            </a:xfrm>
          </p:grpSpPr>
          <p:pic>
            <p:nvPicPr>
              <p:cNvPr id="2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53"/>
              <a:stretch/>
            </p:blipFill>
            <p:spPr bwMode="auto">
              <a:xfrm>
                <a:off x="765175" y="2707794"/>
                <a:ext cx="4824536" cy="33641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vies Bouldin Inde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22" t="13036" r="29979" b="75362"/>
              <a:stretch/>
            </p:blipFill>
            <p:spPr bwMode="auto">
              <a:xfrm>
                <a:off x="3419872" y="2924944"/>
                <a:ext cx="1857375" cy="522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Rectangle 17"/>
          <p:cNvSpPr/>
          <p:nvPr/>
        </p:nvSpPr>
        <p:spPr>
          <a:xfrm>
            <a:off x="5940152" y="4993431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smtClean="0"/>
              <a:t>distance entre deux centroïdes</a:t>
            </a:r>
            <a:endParaRPr lang="fr-FR" sz="1400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7431541" y="4836909"/>
            <a:ext cx="236803" cy="1750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Calinsky-Harabasz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35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65175" y="1556792"/>
            <a:ext cx="7839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C'est le rapport entre la variance inter-groupes et la variance </a:t>
            </a:r>
            <a:r>
              <a:rPr lang="fr-FR" smtClean="0"/>
              <a:t>intra-groupe.</a:t>
            </a:r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4744353" y="4420498"/>
            <a:ext cx="3193752" cy="859686"/>
            <a:chOff x="5121949" y="3361402"/>
            <a:chExt cx="3193752" cy="859686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962" y="3698180"/>
              <a:ext cx="3189739" cy="522908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5121949" y="3361402"/>
              <a:ext cx="24849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mtClean="0"/>
                <a:t>variances intra-groupes </a:t>
              </a:r>
              <a:endParaRPr lang="fr-FR" sz="160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48366" y="3029262"/>
            <a:ext cx="3662065" cy="1208564"/>
            <a:chOff x="4338325" y="3029262"/>
            <a:chExt cx="3662065" cy="1208564"/>
          </a:xfrm>
        </p:grpSpPr>
        <p:grpSp>
          <p:nvGrpSpPr>
            <p:cNvPr id="7" name="Groupe 6"/>
            <p:cNvGrpSpPr/>
            <p:nvPr/>
          </p:nvGrpSpPr>
          <p:grpSpPr>
            <a:xfrm>
              <a:off x="4338325" y="3029262"/>
              <a:ext cx="2935549" cy="859418"/>
              <a:chOff x="5355952" y="2010782"/>
              <a:chExt cx="2935549" cy="859418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348880"/>
                <a:ext cx="2927413" cy="52132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5355952" y="2010782"/>
                <a:ext cx="238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variance inter-groupes 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314087" y="3930049"/>
              <a:ext cx="1053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/>
                <a:t>centroïdes</a:t>
              </a:r>
              <a:endParaRPr lang="fr-FR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38223" y="3913311"/>
              <a:ext cx="14621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smtClean="0"/>
                <a:t>centre global</a:t>
              </a:r>
              <a:endParaRPr lang="fr-FR" sz="1400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6260375" y="376909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037165" y="3769094"/>
              <a:ext cx="123066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899592" y="3204819"/>
            <a:ext cx="3038475" cy="1880365"/>
            <a:chOff x="1043608" y="2756028"/>
            <a:chExt cx="3038475" cy="188036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140968"/>
              <a:ext cx="3038475" cy="149542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2585589" y="2756028"/>
              <a:ext cx="1354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de clusters</a:t>
              </a:r>
              <a:endParaRPr lang="fr-FR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3608" y="2768856"/>
              <a:ext cx="13356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n</a:t>
              </a:r>
              <a:r>
                <a:rPr lang="fr-FR" sz="1400" smtClean="0"/>
                <a:t>b d’individus</a:t>
              </a:r>
              <a:endParaRPr lang="fr-FR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06676" y="3239328"/>
              <a:ext cx="238224" cy="3166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73350" y="3944178"/>
              <a:ext cx="450949" cy="342072"/>
            </a:xfrm>
            <a:prstGeom prst="rect">
              <a:avLst/>
            </a:prstGeom>
            <a:noFill/>
            <a:ln w="63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3227014" y="3064244"/>
              <a:ext cx="72008" cy="1750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2311400" y="3048000"/>
              <a:ext cx="190896" cy="18051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9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ARI score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36</a:t>
            </a:fld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="" xmlns:a16="http://schemas.microsoft.com/office/drawing/2014/main" id="{F8B6C91F-E1B0-48DB-B8A3-32AFED03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88034"/>
            <a:ext cx="8231729" cy="2405262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0" b="31336"/>
          <a:stretch/>
        </p:blipFill>
        <p:spPr bwMode="auto">
          <a:xfrm>
            <a:off x="2171140" y="1844824"/>
            <a:ext cx="4824536" cy="1649417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8" y="404664"/>
            <a:ext cx="8791236" cy="1080120"/>
          </a:xfrm>
        </p:spPr>
        <p:txBody>
          <a:bodyPr>
            <a:normAutofit/>
          </a:bodyPr>
          <a:lstStyle/>
          <a:p>
            <a:r>
              <a:rPr lang="fr-FR" sz="3600" smtClean="0"/>
              <a:t>Homogénéité, complétude, V-measure</a:t>
            </a:r>
            <a:br>
              <a:rPr lang="fr-FR" sz="3600" smtClean="0"/>
            </a:br>
            <a:r>
              <a:rPr lang="fr-FR" sz="2400" smtClean="0"/>
              <a:t>(à maximiser)</a:t>
            </a:r>
            <a:endParaRPr lang="fr-FR" sz="36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37</a:t>
            </a:fld>
            <a:endParaRPr lang="fr-F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1520" y="3841125"/>
            <a:ext cx="8677149" cy="261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5395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2.3.10.3.1. Advantages</a:t>
            </a:r>
          </a:p>
          <a:p>
            <a:r>
              <a:rPr lang="en-US" sz="1100" b="1"/>
              <a:t>Bounded scores</a:t>
            </a:r>
            <a:r>
              <a:rPr lang="en-US" sz="1100"/>
              <a:t>: 0.0 is as bad as it can be, 1.0 is a perfect score.</a:t>
            </a:r>
          </a:p>
          <a:p>
            <a:r>
              <a:rPr lang="en-US" sz="1100"/>
              <a:t>Intuitive interpretation: clustering with bad V-measure can be </a:t>
            </a:r>
            <a:r>
              <a:rPr lang="en-US" sz="1100" b="1"/>
              <a:t>qualitatively analyzed in terms of homogeneity and completeness</a:t>
            </a:r>
            <a:r>
              <a:rPr lang="en-US" sz="1100"/>
              <a:t> to better feel what ‘kind’ of mistakes is done by the assignment.</a:t>
            </a:r>
          </a:p>
          <a:p>
            <a:r>
              <a:rPr lang="en-US" sz="1100" b="1"/>
              <a:t>No assumption is made on the cluster structure</a:t>
            </a:r>
            <a:r>
              <a:rPr lang="en-US" sz="1100"/>
              <a:t>: can be used to compare clustering algorithms such as k-means which assumes isotropic blob shapes with results of spectral clustering algorithms which can find cluster with “folded” shapes.</a:t>
            </a:r>
          </a:p>
          <a:p>
            <a:r>
              <a:rPr lang="en-US" sz="1100"/>
              <a:t>2.3.10.3.2. Drawbacks</a:t>
            </a:r>
          </a:p>
          <a:p>
            <a:r>
              <a:rPr lang="en-US" sz="1100"/>
              <a:t>The previously introduced metrics are </a:t>
            </a:r>
            <a:r>
              <a:rPr lang="en-US" sz="1100" b="1"/>
              <a:t>not normalized with regards to random labeling</a:t>
            </a:r>
            <a:r>
              <a:rPr lang="en-US" sz="1100"/>
              <a:t>: this means that depending on the number of samples, clusters and ground truth classes, a completely random labeling will not always yield the same values for homogeneity, completeness and hence v-measure. In particular </a:t>
            </a:r>
            <a:r>
              <a:rPr lang="en-US" sz="1100" b="1"/>
              <a:t>random labeling won’t yield zero scores especially when the number of clusters is large</a:t>
            </a:r>
            <a:r>
              <a:rPr lang="en-US" sz="1100"/>
              <a:t>.</a:t>
            </a:r>
          </a:p>
          <a:p>
            <a:r>
              <a:rPr lang="en-US" sz="1100"/>
              <a:t>This problem can safely be ignored when the number of samples is more than a thousand and the number of clusters is less than 10. </a:t>
            </a:r>
            <a:r>
              <a:rPr lang="en-US" sz="1100" b="1"/>
              <a:t>For smaller sample sizes or larger number of clusters it is safer to use an adjusted index such as the Adjusted Rand Index (ARI)</a:t>
            </a:r>
            <a:r>
              <a:rPr lang="en-US" sz="110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3" descr="image.png"/>
          <p:cNvSpPr>
            <a:spLocks noChangeAspect="1" noChangeArrowheads="1"/>
          </p:cNvSpPr>
          <p:nvPr/>
        </p:nvSpPr>
        <p:spPr bwMode="auto">
          <a:xfrm>
            <a:off x="653251" y="34860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4" descr="image.png"/>
          <p:cNvSpPr>
            <a:spLocks noChangeAspect="1" noChangeArrowheads="1"/>
          </p:cNvSpPr>
          <p:nvPr/>
        </p:nvSpPr>
        <p:spPr bwMode="auto">
          <a:xfrm>
            <a:off x="805651" y="34860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5" descr="image.png"/>
          <p:cNvSpPr>
            <a:spLocks noChangeAspect="1" noChangeArrowheads="1"/>
          </p:cNvSpPr>
          <p:nvPr/>
        </p:nvSpPr>
        <p:spPr bwMode="auto">
          <a:xfrm>
            <a:off x="134938" y="4631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6" descr="image.png"/>
          <p:cNvSpPr>
            <a:spLocks noChangeAspect="1" noChangeArrowheads="1"/>
          </p:cNvSpPr>
          <p:nvPr/>
        </p:nvSpPr>
        <p:spPr bwMode="auto">
          <a:xfrm>
            <a:off x="134938" y="49964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4950769" y="3014546"/>
            <a:ext cx="1572809" cy="833011"/>
            <a:chOff x="4202236" y="3609296"/>
            <a:chExt cx="1572809" cy="833011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4289145" y="3818420"/>
              <a:ext cx="1485900" cy="62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202236" y="3609296"/>
              <a:ext cx="10166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mtClean="0"/>
                <a:t>homogeneity</a:t>
              </a:r>
              <a:endParaRPr lang="fr-FR" sz="110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813636" y="1628800"/>
            <a:ext cx="2409825" cy="901898"/>
            <a:chOff x="287338" y="3015010"/>
            <a:chExt cx="2409825" cy="901898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8" y="3250158"/>
              <a:ext cx="240982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287338" y="3015010"/>
              <a:ext cx="147348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mtClean="0"/>
                <a:t>Entropy of the class</a:t>
              </a:r>
              <a:endParaRPr lang="fr-FR" sz="110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827496" y="2572946"/>
            <a:ext cx="3009900" cy="1146306"/>
            <a:chOff x="7884368" y="913237"/>
            <a:chExt cx="3009900" cy="114630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1297543"/>
              <a:ext cx="30099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7884368" y="913237"/>
              <a:ext cx="30099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smtClean="0"/>
                <a:t>Conditional entropy of the classes given cluster assigment</a:t>
              </a:r>
              <a:endParaRPr lang="fr-FR" sz="110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139033" y="1759605"/>
            <a:ext cx="3393407" cy="824260"/>
            <a:chOff x="2869281" y="2909540"/>
            <a:chExt cx="3393407" cy="82426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13" y="3124200"/>
              <a:ext cx="33813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2869281" y="2909540"/>
              <a:ext cx="8996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mtClean="0"/>
                <a:t>V-measure</a:t>
              </a:r>
              <a:endParaRPr lang="fr-FR" sz="110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7010444" y="2970271"/>
            <a:ext cx="1521996" cy="855881"/>
            <a:chOff x="5842524" y="3537104"/>
            <a:chExt cx="1521996" cy="855881"/>
          </a:xfrm>
        </p:grpSpPr>
        <p:sp>
          <p:nvSpPr>
            <p:cNvPr id="19" name="Rectangle 18"/>
            <p:cNvSpPr/>
            <p:nvPr/>
          </p:nvSpPr>
          <p:spPr>
            <a:xfrm>
              <a:off x="5842524" y="3537104"/>
              <a:ext cx="10887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smtClean="0"/>
                <a:t>completeness</a:t>
              </a:r>
              <a:endParaRPr lang="fr-FR" sz="1100"/>
            </a:p>
          </p:txBody>
        </p:sp>
        <p:pic>
          <p:nvPicPr>
            <p:cNvPr id="29" name="Picture 1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89"/>
            <a:stretch/>
          </p:blipFill>
          <p:spPr bwMode="auto">
            <a:xfrm>
              <a:off x="5878620" y="3770204"/>
              <a:ext cx="1485900" cy="622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65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575048"/>
          </a:xfrm>
        </p:spPr>
        <p:txBody>
          <a:bodyPr>
            <a:normAutofit/>
          </a:bodyPr>
          <a:lstStyle/>
          <a:p>
            <a:r>
              <a:rPr lang="fr-FR" smtClean="0"/>
              <a:t>Adjusted Mutual Information</a:t>
            </a:r>
            <a:br>
              <a:rPr lang="fr-FR" smtClean="0"/>
            </a:br>
            <a:r>
              <a:rPr lang="fr-FR" sz="3100" smtClean="0"/>
              <a:t>(à maximiser)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38</a:t>
            </a:fld>
            <a:endParaRPr lang="fr-F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6846" y="6891056"/>
            <a:ext cx="8677149" cy="438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5395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Given the knowledge of the ground truth class assignments labels_true and our clustering algorithm assignments of the same samples labels_pred, the </a:t>
            </a:r>
            <a:r>
              <a:rPr lang="en-US" sz="1200" b="1"/>
              <a:t>Mutual Information</a:t>
            </a:r>
            <a:r>
              <a:rPr lang="en-US" sz="1200"/>
              <a:t> is a function that measures the </a:t>
            </a:r>
            <a:r>
              <a:rPr lang="en-US" sz="1200" b="1"/>
              <a:t>agreement</a:t>
            </a:r>
            <a:r>
              <a:rPr lang="en-US" sz="1200"/>
              <a:t> of the two assignments, ignoring permutations. Two different normalized versions of this measure are available, </a:t>
            </a:r>
            <a:r>
              <a:rPr lang="en-US" sz="1200" b="1"/>
              <a:t>Normalized Mutual Information (NMI)</a:t>
            </a:r>
            <a:r>
              <a:rPr lang="en-US" sz="1200"/>
              <a:t> and </a:t>
            </a:r>
            <a:r>
              <a:rPr lang="en-US" sz="1200" b="1"/>
              <a:t>Adjusted Mutual Information (AMI)</a:t>
            </a:r>
            <a:r>
              <a:rPr lang="en-US" sz="1200"/>
              <a:t>. NMI is often used in the literature, while AMI was proposed more recently and is </a:t>
            </a:r>
            <a:r>
              <a:rPr lang="en-US" sz="1200" b="1"/>
              <a:t>normalized against chance</a:t>
            </a:r>
            <a:r>
              <a:rPr lang="en-US" sz="1200" smtClean="0"/>
              <a:t>:</a:t>
            </a:r>
          </a:p>
          <a:p>
            <a:r>
              <a:rPr lang="en-US" sz="1200"/>
              <a:t>All, mutual_info_score, adjusted_mutual_info_score and normalized_mutual_info_score are symmetric: swapping the argument does not change the score. Thus they can be used as a consensus </a:t>
            </a:r>
            <a:r>
              <a:rPr lang="en-US" sz="1200" smtClean="0"/>
              <a:t>measure</a:t>
            </a:r>
            <a:endParaRPr lang="fr-FR">
              <a:latin typeface="Arial" pitchFamily="34" charset="0"/>
              <a:cs typeface="Arial" pitchFamily="34" charset="0"/>
            </a:endParaRPr>
          </a:p>
          <a:p>
            <a:r>
              <a:rPr lang="en-US" sz="1200"/>
              <a:t>2.3.10.2.1. Advantages</a:t>
            </a:r>
          </a:p>
          <a:p>
            <a:r>
              <a:rPr lang="en-US" sz="1200"/>
              <a:t>Random (uniform) label assignments have a AMI score close to 0.0 for any value of n_clusters and n_samples (which is not the case for raw Mutual Information or the V-measure for instance).</a:t>
            </a:r>
          </a:p>
          <a:p>
            <a:endParaRPr lang="en-US" sz="1200"/>
          </a:p>
          <a:p>
            <a:r>
              <a:rPr lang="en-US" sz="1200"/>
              <a:t>Upper bound of 1: Values close to zero indicate two label assignments that are largely independent, while values close to one indicate significant agreement. Further, an AMI of exactly 1 indicates that the two label assignments are equal (with or without permutation).</a:t>
            </a:r>
          </a:p>
          <a:p>
            <a:endParaRPr lang="en-US" sz="1200"/>
          </a:p>
          <a:p>
            <a:r>
              <a:rPr lang="en-US" sz="1200"/>
              <a:t>2.3.10.2.2. Drawbacks</a:t>
            </a:r>
          </a:p>
          <a:p>
            <a:r>
              <a:rPr lang="en-US" sz="1200"/>
              <a:t>Contrary to inertia, MI-based measures require the knowledge of the ground truth classes while almost never available in practice or requires manual assignment by human annotators (as in the supervised learning setting).</a:t>
            </a:r>
          </a:p>
          <a:p>
            <a:endParaRPr lang="en-US" sz="1200"/>
          </a:p>
          <a:p>
            <a:r>
              <a:rPr lang="en-US" sz="1200"/>
              <a:t>However MI-based measures can also be useful in purely unsupervised setting as a building block for a Consensus Index that can be used for clustering model selection.</a:t>
            </a:r>
          </a:p>
          <a:p>
            <a:endParaRPr lang="en-US" sz="1200"/>
          </a:p>
          <a:p>
            <a:r>
              <a:rPr lang="en-US" sz="1200"/>
              <a:t>NMI and MI are not adjusted against chance.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134938" y="36121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3" descr="image.png"/>
          <p:cNvSpPr>
            <a:spLocks noChangeAspect="1" noChangeArrowheads="1"/>
          </p:cNvSpPr>
          <p:nvPr/>
        </p:nvSpPr>
        <p:spPr bwMode="auto">
          <a:xfrm>
            <a:off x="134938" y="41597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4" descr="image.png"/>
          <p:cNvSpPr>
            <a:spLocks noChangeAspect="1" noChangeArrowheads="1"/>
          </p:cNvSpPr>
          <p:nvPr/>
        </p:nvSpPr>
        <p:spPr bwMode="auto">
          <a:xfrm>
            <a:off x="287338" y="41597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5" descr="image.png"/>
          <p:cNvSpPr>
            <a:spLocks noChangeAspect="1" noChangeArrowheads="1"/>
          </p:cNvSpPr>
          <p:nvPr/>
        </p:nvSpPr>
        <p:spPr bwMode="auto">
          <a:xfrm>
            <a:off x="134938" y="46312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6" descr="image.png"/>
          <p:cNvSpPr>
            <a:spLocks noChangeAspect="1" noChangeArrowheads="1"/>
          </p:cNvSpPr>
          <p:nvPr/>
        </p:nvSpPr>
        <p:spPr bwMode="auto">
          <a:xfrm>
            <a:off x="134938" y="49964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988840"/>
            <a:ext cx="2476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757487"/>
            <a:ext cx="2438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72" y="2991149"/>
            <a:ext cx="35242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72" y="2255602"/>
            <a:ext cx="36671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47" y="4689399"/>
            <a:ext cx="289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01260"/>
            <a:ext cx="30194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1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Classification automatique de produits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259632" y="2073622"/>
            <a:ext cx="6629513" cy="923330"/>
          </a:xfrm>
          <a:prstGeom prst="rect">
            <a:avLst/>
          </a:prstGeom>
          <a:solidFill>
            <a:srgbClr val="92D05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mtClean="0">
                <a:latin typeface="+mj-lt"/>
              </a:rPr>
              <a:t>Mission du projet </a:t>
            </a:r>
            <a:r>
              <a:rPr lang="fr-FR" smtClean="0"/>
              <a:t>:</a:t>
            </a:r>
            <a:endParaRPr lang="fr-FR"/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Etudier la faisabilité d’une automatisation de la classification des produits à partir de leur nom, description, et d’une photo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3284984"/>
            <a:ext cx="4752528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+mj-lt"/>
              </a:rPr>
              <a:t>Cahier des charges </a:t>
            </a:r>
            <a:r>
              <a:rPr lang="fr-FR" sz="1600" smtClean="0"/>
              <a:t>:</a:t>
            </a:r>
          </a:p>
          <a:p>
            <a:endParaRPr lang="fr-FR" sz="1600"/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Travail sur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une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base de données limitée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1050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produits</a:t>
            </a:r>
          </a:p>
          <a:p>
            <a:pPr marL="285750" indent="-285750">
              <a:buFontTx/>
              <a:buChar char="-"/>
            </a:pPr>
            <a:endParaRPr lang="fr-FR" sz="10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Obtenir une classification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pertinente des produits de manière </a:t>
            </a:r>
            <a:r>
              <a:rPr lang="fr-FR" sz="1600" smtClean="0">
                <a:ea typeface="Yu Gothic Light" panose="020B0300000000000000" pitchFamily="34" charset="-128"/>
              </a:rPr>
              <a:t>non-supervisée</a:t>
            </a:r>
          </a:p>
          <a:p>
            <a:pPr marL="285750" indent="-285750">
              <a:buFontTx/>
              <a:buChar char="-"/>
            </a:pPr>
            <a:endParaRPr lang="fr-FR" sz="1000" smtClean="0"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Niveau de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précision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suffisant et à quantifier</a:t>
            </a:r>
          </a:p>
          <a:p>
            <a:pPr marL="285750" indent="-285750">
              <a:buFontTx/>
              <a:buChar char="-"/>
            </a:pPr>
            <a:endParaRPr lang="fr-FR" sz="105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Fournir une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représentation 2D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pour illustrer les résultats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16" y="3471297"/>
            <a:ext cx="2552700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028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15606" y="3801055"/>
            <a:ext cx="8376874" cy="2515524"/>
          </a:xfrm>
          <a:custGeom>
            <a:avLst/>
            <a:gdLst>
              <a:gd name="connsiteX0" fmla="*/ 0 w 8376874"/>
              <a:gd name="connsiteY0" fmla="*/ 0 h 2508265"/>
              <a:gd name="connsiteX1" fmla="*/ 8376874 w 8376874"/>
              <a:gd name="connsiteY1" fmla="*/ 0 h 2508265"/>
              <a:gd name="connsiteX2" fmla="*/ 8376874 w 8376874"/>
              <a:gd name="connsiteY2" fmla="*/ 2508265 h 2508265"/>
              <a:gd name="connsiteX3" fmla="*/ 0 w 8376874"/>
              <a:gd name="connsiteY3" fmla="*/ 2508265 h 2508265"/>
              <a:gd name="connsiteX4" fmla="*/ 0 w 8376874"/>
              <a:gd name="connsiteY4" fmla="*/ 0 h 2508265"/>
              <a:gd name="connsiteX0" fmla="*/ 0 w 8411281"/>
              <a:gd name="connsiteY0" fmla="*/ 0 h 2539587"/>
              <a:gd name="connsiteX1" fmla="*/ 8376874 w 8411281"/>
              <a:gd name="connsiteY1" fmla="*/ 0 h 2539587"/>
              <a:gd name="connsiteX2" fmla="*/ 8376874 w 8411281"/>
              <a:gd name="connsiteY2" fmla="*/ 2508265 h 2539587"/>
              <a:gd name="connsiteX3" fmla="*/ 8411281 w 8411281"/>
              <a:gd name="connsiteY3" fmla="*/ 2539587 h 2539587"/>
              <a:gd name="connsiteX4" fmla="*/ 0 w 8411281"/>
              <a:gd name="connsiteY4" fmla="*/ 2508265 h 2539587"/>
              <a:gd name="connsiteX5" fmla="*/ 0 w 8411281"/>
              <a:gd name="connsiteY5" fmla="*/ 0 h 2539587"/>
              <a:gd name="connsiteX0" fmla="*/ 0 w 8376874"/>
              <a:gd name="connsiteY0" fmla="*/ 0 h 2527555"/>
              <a:gd name="connsiteX1" fmla="*/ 8376874 w 8376874"/>
              <a:gd name="connsiteY1" fmla="*/ 0 h 2527555"/>
              <a:gd name="connsiteX2" fmla="*/ 8376874 w 8376874"/>
              <a:gd name="connsiteY2" fmla="*/ 2508265 h 2527555"/>
              <a:gd name="connsiteX3" fmla="*/ 5186818 w 8376874"/>
              <a:gd name="connsiteY3" fmla="*/ 2527555 h 2527555"/>
              <a:gd name="connsiteX4" fmla="*/ 0 w 8376874"/>
              <a:gd name="connsiteY4" fmla="*/ 2508265 h 2527555"/>
              <a:gd name="connsiteX5" fmla="*/ 0 w 8376874"/>
              <a:gd name="connsiteY5" fmla="*/ 0 h 2527555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6874 w 8376874"/>
              <a:gd name="connsiteY2" fmla="*/ 2508265 h 2515524"/>
              <a:gd name="connsiteX3" fmla="*/ 5222913 w 8376874"/>
              <a:gd name="connsiteY3" fmla="*/ 2515524 h 2515524"/>
              <a:gd name="connsiteX4" fmla="*/ 0 w 8376874"/>
              <a:gd name="connsiteY4" fmla="*/ 2508265 h 2515524"/>
              <a:gd name="connsiteX5" fmla="*/ 0 w 8376874"/>
              <a:gd name="connsiteY5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5236632 w 8376874"/>
              <a:gd name="connsiteY2" fmla="*/ 1702149 h 2515524"/>
              <a:gd name="connsiteX3" fmla="*/ 5222913 w 8376874"/>
              <a:gd name="connsiteY3" fmla="*/ 2515524 h 2515524"/>
              <a:gd name="connsiteX4" fmla="*/ 0 w 8376874"/>
              <a:gd name="connsiteY4" fmla="*/ 2508265 h 2515524"/>
              <a:gd name="connsiteX5" fmla="*/ 0 w 8376874"/>
              <a:gd name="connsiteY5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6702797 w 8376874"/>
              <a:gd name="connsiteY2" fmla="*/ 915324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63155 w 8376874"/>
              <a:gd name="connsiteY2" fmla="*/ 1721440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685345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00537 w 8376874"/>
              <a:gd name="connsiteY3" fmla="*/ 1714180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4971937 w 8376874"/>
              <a:gd name="connsiteY3" fmla="*/ 1004317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006344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006344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4970249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40412 h 2515524"/>
              <a:gd name="connsiteX4" fmla="*/ 4970249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6874" h="2515524">
                <a:moveTo>
                  <a:pt x="0" y="0"/>
                </a:moveTo>
                <a:lnTo>
                  <a:pt x="8376874" y="0"/>
                </a:lnTo>
                <a:cubicBezTo>
                  <a:pt x="8376311" y="561782"/>
                  <a:pt x="8375749" y="473857"/>
                  <a:pt x="8375186" y="1035639"/>
                </a:cubicBezTo>
                <a:lnTo>
                  <a:pt x="4971937" y="1040412"/>
                </a:lnTo>
                <a:cubicBezTo>
                  <a:pt x="4967365" y="2262032"/>
                  <a:pt x="4974822" y="932957"/>
                  <a:pt x="4970249" y="2515524"/>
                </a:cubicBezTo>
                <a:lnTo>
                  <a:pt x="0" y="25082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5606" y="1326086"/>
            <a:ext cx="8376874" cy="2341841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 rot="16200000" flipV="1">
            <a:off x="2346602" y="5180456"/>
            <a:ext cx="315755" cy="706720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vers le bas 40"/>
          <p:cNvSpPr/>
          <p:nvPr/>
        </p:nvSpPr>
        <p:spPr>
          <a:xfrm>
            <a:off x="4539692" y="3668106"/>
            <a:ext cx="288032" cy="379631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3268031" y="3365905"/>
            <a:ext cx="288032" cy="618869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vers le bas 39"/>
          <p:cNvSpPr/>
          <p:nvPr/>
        </p:nvSpPr>
        <p:spPr>
          <a:xfrm>
            <a:off x="5735050" y="3356434"/>
            <a:ext cx="302239" cy="628340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c plein 2"/>
          <p:cNvSpPr/>
          <p:nvPr/>
        </p:nvSpPr>
        <p:spPr>
          <a:xfrm rot="10800000">
            <a:off x="4091659" y="2671442"/>
            <a:ext cx="1184099" cy="1016119"/>
          </a:xfrm>
          <a:prstGeom prst="blockArc">
            <a:avLst>
              <a:gd name="adj1" fmla="val 10800000"/>
              <a:gd name="adj2" fmla="val 343559"/>
              <a:gd name="adj3" fmla="val 14622"/>
            </a:avLst>
          </a:prstGeom>
          <a:solidFill>
            <a:srgbClr val="92D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-488653" y="477125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accent2">
                    <a:lumMod val="75000"/>
                  </a:schemeClr>
                </a:solidFill>
              </a:rPr>
              <a:t>Modélisation</a:t>
            </a:r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 rot="16200000">
            <a:off x="-272247" y="231233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006C92"/>
                </a:solidFill>
              </a:rPr>
              <a:t>Données</a:t>
            </a:r>
            <a:endParaRPr lang="fr-FR">
              <a:solidFill>
                <a:srgbClr val="006C9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 smtClean="0"/>
              <a:t/>
            </a:r>
            <a:br>
              <a:rPr lang="fr-FR" sz="3200" smtClean="0"/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52141" y="1687792"/>
            <a:ext cx="3933671" cy="441295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 par défaut</a:t>
            </a:r>
          </a:p>
        </p:txBody>
      </p:sp>
      <p:sp>
        <p:nvSpPr>
          <p:cNvPr id="16" name="Flèche vers le bas 15"/>
          <p:cNvSpPr/>
          <p:nvPr/>
        </p:nvSpPr>
        <p:spPr>
          <a:xfrm>
            <a:off x="3990190" y="4326175"/>
            <a:ext cx="288032" cy="629742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21334" y="5105903"/>
            <a:ext cx="1368152" cy="88972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Analyse des articles mal classés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85110" y="4109846"/>
            <a:ext cx="3287090" cy="43265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Partitionnement non supervisé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88301" y="5043577"/>
            <a:ext cx="2459763" cy="1049719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Evaluation de la correspondance des clusters avec les catégories « vraies »</a:t>
            </a:r>
            <a:endParaRPr lang="fr-FR" sz="1600" i="1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39878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126049" y="132687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Texte</a:t>
            </a:r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363160" y="1342442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Images</a:t>
            </a:r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08104" y="5057889"/>
            <a:ext cx="33843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Approche uniquement non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supervisée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Précision quantifiée en référence aux catégories « vraies »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2138" y="2984166"/>
            <a:ext cx="3933671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2139" y="2354678"/>
            <a:ext cx="3933671" cy="417840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Extraction de </a:t>
            </a:r>
            <a:r>
              <a:rPr lang="fr-FR" sz="1600" smtClean="0">
                <a:solidFill>
                  <a:schemeClr val="tx1"/>
                </a:solidFill>
              </a:rPr>
              <a:t>features</a:t>
            </a:r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82646" y="1683417"/>
            <a:ext cx="3933671" cy="441295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 par défaut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82643" y="2979791"/>
            <a:ext cx="3933671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82644" y="2350303"/>
            <a:ext cx="3933671" cy="417840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Extraction de features</a:t>
            </a:r>
          </a:p>
        </p:txBody>
      </p:sp>
    </p:spTree>
    <p:extLst>
      <p:ext uri="{BB962C8B-B14F-4D97-AF65-F5344CB8AC3E}">
        <p14:creationId xmlns:p14="http://schemas.microsoft.com/office/powerpoint/2010/main" val="39683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15606" y="3801055"/>
            <a:ext cx="8376874" cy="2292241"/>
          </a:xfrm>
          <a:custGeom>
            <a:avLst/>
            <a:gdLst>
              <a:gd name="connsiteX0" fmla="*/ 0 w 8376874"/>
              <a:gd name="connsiteY0" fmla="*/ 0 h 2508265"/>
              <a:gd name="connsiteX1" fmla="*/ 8376874 w 8376874"/>
              <a:gd name="connsiteY1" fmla="*/ 0 h 2508265"/>
              <a:gd name="connsiteX2" fmla="*/ 8376874 w 8376874"/>
              <a:gd name="connsiteY2" fmla="*/ 2508265 h 2508265"/>
              <a:gd name="connsiteX3" fmla="*/ 0 w 8376874"/>
              <a:gd name="connsiteY3" fmla="*/ 2508265 h 2508265"/>
              <a:gd name="connsiteX4" fmla="*/ 0 w 8376874"/>
              <a:gd name="connsiteY4" fmla="*/ 0 h 2508265"/>
              <a:gd name="connsiteX0" fmla="*/ 0 w 8411281"/>
              <a:gd name="connsiteY0" fmla="*/ 0 h 2539587"/>
              <a:gd name="connsiteX1" fmla="*/ 8376874 w 8411281"/>
              <a:gd name="connsiteY1" fmla="*/ 0 h 2539587"/>
              <a:gd name="connsiteX2" fmla="*/ 8376874 w 8411281"/>
              <a:gd name="connsiteY2" fmla="*/ 2508265 h 2539587"/>
              <a:gd name="connsiteX3" fmla="*/ 8411281 w 8411281"/>
              <a:gd name="connsiteY3" fmla="*/ 2539587 h 2539587"/>
              <a:gd name="connsiteX4" fmla="*/ 0 w 8411281"/>
              <a:gd name="connsiteY4" fmla="*/ 2508265 h 2539587"/>
              <a:gd name="connsiteX5" fmla="*/ 0 w 8411281"/>
              <a:gd name="connsiteY5" fmla="*/ 0 h 2539587"/>
              <a:gd name="connsiteX0" fmla="*/ 0 w 8376874"/>
              <a:gd name="connsiteY0" fmla="*/ 0 h 2527555"/>
              <a:gd name="connsiteX1" fmla="*/ 8376874 w 8376874"/>
              <a:gd name="connsiteY1" fmla="*/ 0 h 2527555"/>
              <a:gd name="connsiteX2" fmla="*/ 8376874 w 8376874"/>
              <a:gd name="connsiteY2" fmla="*/ 2508265 h 2527555"/>
              <a:gd name="connsiteX3" fmla="*/ 5186818 w 8376874"/>
              <a:gd name="connsiteY3" fmla="*/ 2527555 h 2527555"/>
              <a:gd name="connsiteX4" fmla="*/ 0 w 8376874"/>
              <a:gd name="connsiteY4" fmla="*/ 2508265 h 2527555"/>
              <a:gd name="connsiteX5" fmla="*/ 0 w 8376874"/>
              <a:gd name="connsiteY5" fmla="*/ 0 h 2527555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6874 w 8376874"/>
              <a:gd name="connsiteY2" fmla="*/ 2508265 h 2515524"/>
              <a:gd name="connsiteX3" fmla="*/ 5222913 w 8376874"/>
              <a:gd name="connsiteY3" fmla="*/ 2515524 h 2515524"/>
              <a:gd name="connsiteX4" fmla="*/ 0 w 8376874"/>
              <a:gd name="connsiteY4" fmla="*/ 2508265 h 2515524"/>
              <a:gd name="connsiteX5" fmla="*/ 0 w 8376874"/>
              <a:gd name="connsiteY5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5236632 w 8376874"/>
              <a:gd name="connsiteY2" fmla="*/ 1702149 h 2515524"/>
              <a:gd name="connsiteX3" fmla="*/ 5222913 w 8376874"/>
              <a:gd name="connsiteY3" fmla="*/ 2515524 h 2515524"/>
              <a:gd name="connsiteX4" fmla="*/ 0 w 8376874"/>
              <a:gd name="connsiteY4" fmla="*/ 2508265 h 2515524"/>
              <a:gd name="connsiteX5" fmla="*/ 0 w 8376874"/>
              <a:gd name="connsiteY5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6702797 w 8376874"/>
              <a:gd name="connsiteY2" fmla="*/ 915324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63155 w 8376874"/>
              <a:gd name="connsiteY2" fmla="*/ 1721440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685345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36632 w 8376874"/>
              <a:gd name="connsiteY3" fmla="*/ 1702149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5200537 w 8376874"/>
              <a:gd name="connsiteY3" fmla="*/ 1714180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709408 h 2515524"/>
              <a:gd name="connsiteX3" fmla="*/ 4971937 w 8376874"/>
              <a:gd name="connsiteY3" fmla="*/ 1004317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222913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006344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5006344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04317 h 2515524"/>
              <a:gd name="connsiteX4" fmla="*/ 4970249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  <a:gd name="connsiteX0" fmla="*/ 0 w 8376874"/>
              <a:gd name="connsiteY0" fmla="*/ 0 h 2515524"/>
              <a:gd name="connsiteX1" fmla="*/ 8376874 w 8376874"/>
              <a:gd name="connsiteY1" fmla="*/ 0 h 2515524"/>
              <a:gd name="connsiteX2" fmla="*/ 8375186 w 8376874"/>
              <a:gd name="connsiteY2" fmla="*/ 1035639 h 2515524"/>
              <a:gd name="connsiteX3" fmla="*/ 4971937 w 8376874"/>
              <a:gd name="connsiteY3" fmla="*/ 1040412 h 2515524"/>
              <a:gd name="connsiteX4" fmla="*/ 4970249 w 8376874"/>
              <a:gd name="connsiteY4" fmla="*/ 2515524 h 2515524"/>
              <a:gd name="connsiteX5" fmla="*/ 0 w 8376874"/>
              <a:gd name="connsiteY5" fmla="*/ 2508265 h 2515524"/>
              <a:gd name="connsiteX6" fmla="*/ 0 w 8376874"/>
              <a:gd name="connsiteY6" fmla="*/ 0 h 251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76874" h="2515524">
                <a:moveTo>
                  <a:pt x="0" y="0"/>
                </a:moveTo>
                <a:lnTo>
                  <a:pt x="8376874" y="0"/>
                </a:lnTo>
                <a:cubicBezTo>
                  <a:pt x="8376311" y="561782"/>
                  <a:pt x="8375749" y="473857"/>
                  <a:pt x="8375186" y="1035639"/>
                </a:cubicBezTo>
                <a:lnTo>
                  <a:pt x="4971937" y="1040412"/>
                </a:lnTo>
                <a:cubicBezTo>
                  <a:pt x="4967365" y="2262032"/>
                  <a:pt x="4974822" y="932957"/>
                  <a:pt x="4970249" y="2515524"/>
                </a:cubicBezTo>
                <a:lnTo>
                  <a:pt x="0" y="25082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5606" y="1326086"/>
            <a:ext cx="8376874" cy="2341841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 rot="16200000" flipV="1">
            <a:off x="2346602" y="5006039"/>
            <a:ext cx="315755" cy="706720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vers le bas 40"/>
          <p:cNvSpPr/>
          <p:nvPr/>
        </p:nvSpPr>
        <p:spPr>
          <a:xfrm>
            <a:off x="4539692" y="3619978"/>
            <a:ext cx="288032" cy="379631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3268031" y="3365905"/>
            <a:ext cx="288032" cy="618869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vers le bas 39"/>
          <p:cNvSpPr/>
          <p:nvPr/>
        </p:nvSpPr>
        <p:spPr>
          <a:xfrm>
            <a:off x="5735050" y="3356434"/>
            <a:ext cx="302239" cy="628340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c plein 2"/>
          <p:cNvSpPr/>
          <p:nvPr/>
        </p:nvSpPr>
        <p:spPr>
          <a:xfrm rot="10800000">
            <a:off x="4091659" y="2671442"/>
            <a:ext cx="1184099" cy="1016119"/>
          </a:xfrm>
          <a:prstGeom prst="blockArc">
            <a:avLst>
              <a:gd name="adj1" fmla="val 10800000"/>
              <a:gd name="adj2" fmla="val 343559"/>
              <a:gd name="adj3" fmla="val 14622"/>
            </a:avLst>
          </a:prstGeom>
          <a:solidFill>
            <a:srgbClr val="92D05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-488653" y="477125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chemeClr val="accent2">
                    <a:lumMod val="75000"/>
                  </a:schemeClr>
                </a:solidFill>
              </a:rPr>
              <a:t>Modélisation</a:t>
            </a:r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 rot="16200000">
            <a:off x="-272247" y="231233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006C92"/>
                </a:solidFill>
              </a:rPr>
              <a:t>Données</a:t>
            </a:r>
            <a:endParaRPr lang="fr-FR">
              <a:solidFill>
                <a:srgbClr val="006C9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Démarche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 smtClean="0"/>
              <a:t/>
            </a:r>
            <a:br>
              <a:rPr lang="fr-FR" sz="3200" smtClean="0"/>
            </a:b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52141" y="1687792"/>
            <a:ext cx="3933671" cy="441295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 par défaut</a:t>
            </a:r>
          </a:p>
        </p:txBody>
      </p:sp>
      <p:sp>
        <p:nvSpPr>
          <p:cNvPr id="16" name="Flèche vers le bas 15"/>
          <p:cNvSpPr/>
          <p:nvPr/>
        </p:nvSpPr>
        <p:spPr>
          <a:xfrm>
            <a:off x="3893934" y="4278047"/>
            <a:ext cx="365786" cy="542985"/>
          </a:xfrm>
          <a:prstGeom prst="downArrow">
            <a:avLst/>
          </a:prstGeom>
          <a:solidFill>
            <a:srgbClr val="92D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21334" y="4931486"/>
            <a:ext cx="1368152" cy="88972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Analyse des articles mal classés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85110" y="4025622"/>
            <a:ext cx="3287090" cy="43265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Partitionnement non supervisé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88301" y="4869160"/>
            <a:ext cx="2459763" cy="1049719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Evaluation de la correspondance des clusters avec les catégories « vraies »</a:t>
            </a:r>
            <a:endParaRPr lang="fr-FR" sz="1600" i="1">
              <a:solidFill>
                <a:schemeClr val="tx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39878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126049" y="1326870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Texte</a:t>
            </a:r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363160" y="1342442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Images</a:t>
            </a:r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08104" y="4913505"/>
            <a:ext cx="33843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Approche uniquement non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supervisée</a:t>
            </a:r>
          </a:p>
          <a:p>
            <a:pPr marL="285750" indent="-285750">
              <a:buFontTx/>
              <a:buChar char="-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Précision quantifiée en référence aux catégories « vraies »</a:t>
            </a: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2138" y="2984166"/>
            <a:ext cx="3933671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2139" y="2354678"/>
            <a:ext cx="3933671" cy="417840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Extraction de </a:t>
            </a:r>
            <a:r>
              <a:rPr lang="fr-FR" sz="1600" smtClean="0">
                <a:solidFill>
                  <a:schemeClr val="tx1"/>
                </a:solidFill>
              </a:rPr>
              <a:t>features</a:t>
            </a:r>
            <a:endParaRPr lang="fr-FR" sz="160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82646" y="1683417"/>
            <a:ext cx="3933671" cy="441295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Pré-traitement des données par défaut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82643" y="2979791"/>
            <a:ext cx="3933671" cy="405703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Réduction de dimension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82644" y="2350303"/>
            <a:ext cx="3933671" cy="417840"/>
          </a:xfrm>
          <a:prstGeom prst="rect">
            <a:avLst/>
          </a:prstGeom>
          <a:solidFill>
            <a:schemeClr val="bg1"/>
          </a:solidFill>
          <a:ln w="38100">
            <a:solidFill>
              <a:srgbClr val="198B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smtClean="0">
                <a:solidFill>
                  <a:schemeClr val="tx1"/>
                </a:solidFill>
              </a:rPr>
              <a:t>Extraction de features</a:t>
            </a:r>
          </a:p>
        </p:txBody>
      </p:sp>
    </p:spTree>
    <p:extLst>
      <p:ext uri="{BB962C8B-B14F-4D97-AF65-F5344CB8AC3E}">
        <p14:creationId xmlns:p14="http://schemas.microsoft.com/office/powerpoint/2010/main" val="7659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8288350" y="3657081"/>
            <a:ext cx="244090" cy="521381"/>
          </a:xfrm>
          <a:prstGeom prst="rect">
            <a:avLst/>
          </a:prstGeom>
          <a:solidFill>
            <a:srgbClr val="0099C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Contenu de la base de données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221712" y="3947912"/>
            <a:ext cx="8545507" cy="2252867"/>
            <a:chOff x="432745" y="2710274"/>
            <a:chExt cx="5190946" cy="3311013"/>
          </a:xfrm>
        </p:grpSpPr>
        <p:grpSp>
          <p:nvGrpSpPr>
            <p:cNvPr id="9" name="Groupe 8"/>
            <p:cNvGrpSpPr/>
            <p:nvPr/>
          </p:nvGrpSpPr>
          <p:grpSpPr>
            <a:xfrm>
              <a:off x="432745" y="2710274"/>
              <a:ext cx="5190946" cy="3311013"/>
              <a:chOff x="432745" y="2710274"/>
              <a:chExt cx="5190946" cy="331101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32745" y="3245494"/>
                <a:ext cx="5190946" cy="2775793"/>
              </a:xfrm>
              <a:prstGeom prst="rect">
                <a:avLst/>
              </a:prstGeom>
              <a:solidFill>
                <a:srgbClr val="0099CC">
                  <a:alpha val="50196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32745" y="2710274"/>
                <a:ext cx="3838978" cy="36933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mtClean="0"/>
                  <a:t>Données textuelles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3509" y="4069341"/>
              <a:ext cx="5075048" cy="1945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description</a:t>
              </a:r>
              <a:endParaRPr lang="en-US" sz="1600" smtClean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r>
                <a:rPr lang="en-US" sz="160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Specifications </a:t>
              </a:r>
              <a:r>
                <a:rPr lang="en-US" sz="160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of 612 League Baby Boy's Checkered Casual Shirt General Details Pattern Checkered Occasion Casual Ideal For Baby Boy's Shirt Details Sleeve Half Sleeve Number of Contents in Sales Package Pack of 1 Brand Fit Regular Fabric 100% COTTON Fit Regular Additional Details Style Code BLS00S380001B Fabric Care ENZYME WASH</a:t>
              </a:r>
              <a:endParaRPr lang="fr-FR" sz="160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4593" y="3245495"/>
              <a:ext cx="508972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>
                  <a:solidFill>
                    <a:schemeClr val="bg1"/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product_name</a:t>
              </a:r>
              <a:endParaRPr lang="en-US" smtClean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r>
                <a:rPr lang="en-US" smtClean="0">
                  <a:latin typeface="+mj-lt"/>
                </a:rPr>
                <a:t>612 </a:t>
              </a:r>
              <a:r>
                <a:rPr lang="en-US">
                  <a:latin typeface="+mj-lt"/>
                </a:rPr>
                <a:t>League Baby Boy's Checkered Casual Shirt</a:t>
              </a:r>
              <a:endParaRPr lang="fr-FR">
                <a:latin typeface="+mj-lt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21712" y="188640"/>
            <a:ext cx="2808312" cy="3680818"/>
            <a:chOff x="5736952" y="2155640"/>
            <a:chExt cx="2939504" cy="3865484"/>
          </a:xfrm>
        </p:grpSpPr>
        <p:sp>
          <p:nvSpPr>
            <p:cNvPr id="15" name="Rectangle 14"/>
            <p:cNvSpPr/>
            <p:nvPr/>
          </p:nvSpPr>
          <p:spPr>
            <a:xfrm>
              <a:off x="5736952" y="2524972"/>
              <a:ext cx="2939504" cy="3496152"/>
            </a:xfrm>
            <a:prstGeom prst="rect">
              <a:avLst/>
            </a:prstGeom>
            <a:solidFill>
              <a:srgbClr val="0099CC">
                <a:alpha val="50196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600" i="1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Image.jpg</a:t>
              </a:r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  <p:pic>
          <p:nvPicPr>
            <p:cNvPr id="2051" name="Picture 3" descr="C:\Users\Maryse\Documents\o---FORMATION---o\OCR_DS\PROJET 6 - Class Biens Conso\PROJECT6\DATA\Flipkart\Images\762b6b22cccf91935e92446efe298fe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712" y="2894304"/>
              <a:ext cx="2677552" cy="3015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/>
            <p:cNvSpPr txBox="1"/>
            <p:nvPr/>
          </p:nvSpPr>
          <p:spPr>
            <a:xfrm>
              <a:off x="5736952" y="2155640"/>
              <a:ext cx="273630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mtClean="0"/>
                <a:t>Données visuelles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707904" y="2132856"/>
            <a:ext cx="4680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Deux types de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données :</a:t>
            </a:r>
            <a:endParaRPr lang="fr-FR" sz="160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ea typeface="Yu Gothic Light" panose="020B0300000000000000" pitchFamily="34" charset="-128"/>
              </a:rPr>
              <a:t>Textuelles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 descriptiosn et nom d’article, de longueurs variables, en anglais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ea typeface="Yu Gothic Light" panose="020B0300000000000000" pitchFamily="34" charset="-128"/>
              </a:rPr>
              <a:t>Visuelles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: une image par produit, isolé sur fond blanc, format et résolution variables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636" y="878990"/>
            <a:ext cx="2558051" cy="288451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600" i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Image.jpg</a:t>
            </a:r>
            <a:endParaRPr lang="fr-FR" i="1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Données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Choix des catégories de référence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|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198B9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12234" y="1980129"/>
            <a:ext cx="5904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du premier niveau, présentant des </a:t>
            </a:r>
            <a:r>
              <a:rPr lang="fr-FR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effectifs homogènes </a:t>
            </a:r>
            <a:r>
              <a:rPr lang="fr-FR" sz="16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(150 articles par catégories)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84242" y="2700209"/>
            <a:ext cx="6192688" cy="584775"/>
          </a:xfrm>
          <a:prstGeom prst="rect">
            <a:avLst/>
          </a:prstGeom>
          <a:solidFill>
            <a:srgbClr val="0099CC">
              <a:alpha val="50196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6 catégories :</a:t>
            </a:r>
          </a:p>
          <a:p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Furnishing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,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Baby,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Watches,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Decor, Kitchen, Beauty, </a:t>
            </a:r>
            <a:r>
              <a:rPr lang="en-US" sz="160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Computers</a:t>
            </a:r>
            <a:endParaRPr lang="en-US" sz="160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75747" y="263996"/>
            <a:ext cx="2091637" cy="3208896"/>
            <a:chOff x="275747" y="263996"/>
            <a:chExt cx="2091637" cy="3208896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746"/>
            <a:stretch/>
          </p:blipFill>
          <p:spPr bwMode="auto">
            <a:xfrm>
              <a:off x="275747" y="263996"/>
              <a:ext cx="2091637" cy="3208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00863" y="263996"/>
              <a:ext cx="2066521" cy="32088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75747" y="3576364"/>
            <a:ext cx="8578233" cy="2732956"/>
            <a:chOff x="275747" y="3576364"/>
            <a:chExt cx="8578233" cy="273295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13"/>
            <a:stretch/>
          </p:blipFill>
          <p:spPr bwMode="auto">
            <a:xfrm>
              <a:off x="275747" y="3576364"/>
              <a:ext cx="8578233" cy="2732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275747" y="3581554"/>
              <a:ext cx="8578233" cy="272776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fr-FR" i="1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204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48478</TotalTime>
  <Words>1863</Words>
  <Application>Microsoft Office PowerPoint</Application>
  <PresentationFormat>Affichage à l'écran (4:3)</PresentationFormat>
  <Paragraphs>398</Paragraphs>
  <Slides>38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Classifiez automatiquement des biens de consommation Projet 6</vt:lpstr>
      <vt:lpstr>Présentation PowerPoint</vt:lpstr>
      <vt:lpstr>Problématique   Plateforme d’e-commerce</vt:lpstr>
      <vt:lpstr>Problématique   Classification automatique de produits</vt:lpstr>
      <vt:lpstr>Démarche   </vt:lpstr>
      <vt:lpstr>Démarche   </vt:lpstr>
      <vt:lpstr>Présentation PowerPoint</vt:lpstr>
      <vt:lpstr>Données   Contenu de la base de données</vt:lpstr>
      <vt:lpstr>Données   Choix des catégories de référence</vt:lpstr>
      <vt:lpstr>Analyse exploratoire   Mots les plus fréquents</vt:lpstr>
      <vt:lpstr>Analyse exploratoire   Données textuelles</vt:lpstr>
      <vt:lpstr>Analyse exploratoire   Données textuelles</vt:lpstr>
      <vt:lpstr>Analyse exploratoire   Conclusions</vt:lpstr>
      <vt:lpstr>Pré-traitement des textes   traitement par défaut</vt:lpstr>
      <vt:lpstr>Pré-traitement des images   traitement par défaut</vt:lpstr>
      <vt:lpstr>Pré-traitement des images   traitement par défaut</vt:lpstr>
      <vt:lpstr>Présentation PowerPoint</vt:lpstr>
      <vt:lpstr>Modélisation Méthode pour l’évaluation du partitionnement </vt:lpstr>
      <vt:lpstr>Modélisation Démarche données textuelles</vt:lpstr>
      <vt:lpstr>Modélisation Bag of Words</vt:lpstr>
      <vt:lpstr>Modélisation Démarche données visuelles</vt:lpstr>
      <vt:lpstr>Modélisation Démarche données visuelles</vt:lpstr>
      <vt:lpstr>Modélisation Démarche données visuelles</vt:lpstr>
      <vt:lpstr>Modélisation Démarche données visuelles</vt:lpstr>
      <vt:lpstr>Modélisation Démarche données visuelles</vt:lpstr>
      <vt:lpstr>Fusion textes et images Bilan des </vt:lpstr>
      <vt:lpstr>Comparaison des erreurs  approche images vs. approche texte</vt:lpstr>
      <vt:lpstr>Présentation PowerPoint</vt:lpstr>
      <vt:lpstr>Conclusions   </vt:lpstr>
      <vt:lpstr>Perpectives   </vt:lpstr>
      <vt:lpstr>Questions</vt:lpstr>
      <vt:lpstr>Clustering scores</vt:lpstr>
      <vt:lpstr>Silhouette score (à maximiser)</vt:lpstr>
      <vt:lpstr>Davies-Bouldin score (à minimiser)</vt:lpstr>
      <vt:lpstr>Calinsky-Harabasz score (à maximiser)</vt:lpstr>
      <vt:lpstr>ARI score (à maximiser)</vt:lpstr>
      <vt:lpstr>Homogénéité, complétude, V-measure (à maximiser)</vt:lpstr>
      <vt:lpstr>Adjusted Mutual Information (à maximiser)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664</cp:revision>
  <dcterms:created xsi:type="dcterms:W3CDTF">2020-05-18T10:09:28Z</dcterms:created>
  <dcterms:modified xsi:type="dcterms:W3CDTF">2020-11-22T19:31:55Z</dcterms:modified>
</cp:coreProperties>
</file>