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2/18/2023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sicoactiva.com/blog/la-empatia-caracteristicas-principales-uso-terapi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4" y="1293224"/>
            <a:ext cx="9517399" cy="1123406"/>
          </a:xfrm>
        </p:spPr>
        <p:txBody>
          <a:bodyPr/>
          <a:lstStyle/>
          <a:p>
            <a:r>
              <a:rPr lang="es-ES" dirty="0"/>
              <a:t>COMUNICACIÓN ASERTIVA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7572" y="4206240"/>
            <a:ext cx="6578257" cy="640080"/>
          </a:xfrm>
        </p:spPr>
        <p:txBody>
          <a:bodyPr/>
          <a:lstStyle/>
          <a:p>
            <a:r>
              <a:rPr lang="es-ES" dirty="0"/>
              <a:t>CLARA BONILLA INSTRUCTORA - PROMOVER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2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214846"/>
            <a:ext cx="8761413" cy="461554"/>
          </a:xfrm>
        </p:spPr>
        <p:txBody>
          <a:bodyPr/>
          <a:lstStyle/>
          <a:p>
            <a:r>
              <a:rPr lang="es-ES" dirty="0"/>
              <a:t>¿Qué significa  la palabra asertividad</a:t>
            </a:r>
            <a:br>
              <a:rPr lang="es-ES" dirty="0"/>
            </a:br>
            <a:r>
              <a:rPr lang="es-ES" dirty="0"/>
              <a:t>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Respetar y expresar aquello que necesitas, sientes y piensas y obrar en consecuencia, sin pasividad o agresividad. </a:t>
            </a:r>
          </a:p>
          <a:p>
            <a:pPr algn="just"/>
            <a:r>
              <a:rPr lang="es-ES" b="1" dirty="0"/>
              <a:t>Se produce una comunicación asertiva cuando se expresa un mensaje en el que las palabras y los gestos transmiten claridad</a:t>
            </a:r>
            <a:r>
              <a:rPr lang="es-ES" dirty="0"/>
              <a:t>, y al mismo tiempo, una </a:t>
            </a:r>
            <a:r>
              <a:rPr lang="es-ES" i="1" u="sng" dirty="0">
                <a:hlinkClick r:id="rId2"/>
              </a:rPr>
              <a:t>actitud de empatía</a:t>
            </a:r>
            <a:r>
              <a:rPr lang="es-ES" dirty="0"/>
              <a:t> hacia el interlocutor. En otras palabras se trata de comunicar las propias ideas de manera sincera y creando un clima positivo y sin ánimo de conflicto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1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Importancia: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dirty="0"/>
              <a:t>Examinar los propios intereses y estimar en qué medida deben ser respetados. No es un capricho momentáneo, sino lo que realmente quiero.</a:t>
            </a:r>
          </a:p>
          <a:p>
            <a:pPr algn="just"/>
            <a:r>
              <a:rPr lang="es-ES" dirty="0"/>
              <a:t>Observar la conducta específica del otro y determinar su estilo de comportamiento.</a:t>
            </a:r>
          </a:p>
          <a:p>
            <a:pPr algn="just"/>
            <a:r>
              <a:rPr lang="es-ES" dirty="0"/>
              <a:t>Gestionar los sentimientos frente a los demás para no tener conductas agresivas o pasivas. Al saber cómo es quien tengo delante, puedo comprender cómo le va a sentar aquello que yo le diga.</a:t>
            </a:r>
          </a:p>
          <a:p>
            <a:pPr algn="just"/>
            <a:r>
              <a:rPr lang="es-ES" dirty="0"/>
              <a:t>Ponerse en el lugar del otro y tratarlo asertivamente, aunque él no se comporte de igual manera. No entrando en juegos ni dinámicas que nos alejen de nuestro objetivo.</a:t>
            </a:r>
          </a:p>
          <a:p>
            <a:pPr algn="just"/>
            <a:r>
              <a:rPr lang="es-ES" dirty="0"/>
              <a:t>Sentir autoestima, estar seguro de que lo queremos y nos lo merecemos.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110344"/>
            <a:ext cx="8761413" cy="627016"/>
          </a:xfrm>
        </p:spPr>
        <p:txBody>
          <a:bodyPr/>
          <a:lstStyle/>
          <a:p>
            <a:r>
              <a:rPr lang="en-US" dirty="0"/>
              <a:t>Esto implica: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3252651"/>
            <a:ext cx="8761413" cy="1998618"/>
          </a:xfrm>
        </p:spPr>
        <p:txBody>
          <a:bodyPr/>
          <a:lstStyle/>
          <a:p>
            <a:pPr algn="just"/>
            <a:r>
              <a:rPr lang="es-ES" i="1" dirty="0"/>
              <a:t>Conciencia de la propia vida. </a:t>
            </a:r>
            <a:endParaRPr lang="es-ES" dirty="0"/>
          </a:p>
          <a:p>
            <a:pPr algn="just"/>
            <a:r>
              <a:rPr lang="es-ES" i="1" dirty="0"/>
              <a:t>Seguridad en uno mismo. </a:t>
            </a:r>
            <a:endParaRPr lang="es-ES" dirty="0"/>
          </a:p>
          <a:p>
            <a:pPr algn="just"/>
            <a:r>
              <a:rPr lang="es-ES" i="1" dirty="0"/>
              <a:t>Firmeza en las propias concepciones, sentimientos y pensamientos. </a:t>
            </a:r>
            <a:endParaRPr lang="es-ES" dirty="0"/>
          </a:p>
          <a:p>
            <a:pPr algn="just"/>
            <a:r>
              <a:rPr lang="es-ES" i="1" dirty="0"/>
              <a:t>Expresión del propio Yo.</a:t>
            </a: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483326"/>
            <a:ext cx="8761413" cy="1193074"/>
          </a:xfrm>
        </p:spPr>
        <p:txBody>
          <a:bodyPr/>
          <a:lstStyle/>
          <a:p>
            <a:r>
              <a:rPr lang="es-ES" dirty="0"/>
              <a:t>¿</a:t>
            </a:r>
            <a:r>
              <a:rPr lang="en-US" dirty="0"/>
              <a:t>Cómo comunicarte asertivamente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b="1" dirty="0"/>
              <a:t>Observa y comunica los hechos sin juzgar</a:t>
            </a:r>
          </a:p>
          <a:p>
            <a:pPr algn="just"/>
            <a:r>
              <a:rPr lang="es-ES" b="1" dirty="0"/>
              <a:t>Encuentra tus necesidades no satisfechas</a:t>
            </a:r>
          </a:p>
          <a:p>
            <a:pPr algn="just"/>
            <a:r>
              <a:rPr lang="es-ES" b="1" dirty="0"/>
              <a:t>Haz una petición activa y concreta</a:t>
            </a:r>
          </a:p>
          <a:p>
            <a:pPr algn="just"/>
            <a:endParaRPr lang="es-ES" b="1" dirty="0"/>
          </a:p>
          <a:p>
            <a:pPr marL="0" indent="0" algn="just">
              <a:buNone/>
            </a:pPr>
            <a:r>
              <a:rPr lang="es-ES" dirty="0"/>
              <a:t>¿Para qué te servirá la comunicación asertiva?</a:t>
            </a:r>
          </a:p>
          <a:p>
            <a:pPr marL="0" indent="0" algn="just">
              <a:buNone/>
            </a:pPr>
            <a:r>
              <a:rPr lang="es-ES" dirty="0"/>
              <a:t>El alma de la comunicación asertiva es la </a:t>
            </a:r>
            <a:r>
              <a:rPr lang="es-ES" b="1" dirty="0"/>
              <a:t>empatía</a:t>
            </a:r>
            <a:r>
              <a:rPr lang="es-ES" dirty="0"/>
              <a:t>, tu habilidad de conectar con tus propias necesidades y las de los demás para encontrar puntos de colaboración. Y eso es tremendamente reconfortante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4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te permite?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/>
              <a:t>Sentirte con el derecho a hacer peticiones que antes evitabas por miedo a molestar o perder amigos</a:t>
            </a:r>
          </a:p>
          <a:p>
            <a:pPr algn="just"/>
            <a:r>
              <a:rPr lang="es-ES" dirty="0"/>
              <a:t>Comprender mejor tus sentimientos y necesidades, algo fundamental para tu autoestima</a:t>
            </a:r>
          </a:p>
          <a:p>
            <a:pPr algn="just"/>
            <a:r>
              <a:rPr lang="es-ES" dirty="0"/>
              <a:t>Dejar de sentirte atacado y entender que cuando alguien está enfadado es porque no ha podido satisfacer alguna de sus necesidades</a:t>
            </a:r>
          </a:p>
          <a:p>
            <a:pPr algn="just"/>
            <a:r>
              <a:rPr lang="es-ES" dirty="0"/>
              <a:t>Abrir el camino a colaborar para encontrar soluciones conjuntas</a:t>
            </a:r>
          </a:p>
          <a:p>
            <a:pPr algn="just"/>
            <a:r>
              <a:rPr lang="es-ES" dirty="0"/>
              <a:t>Profundizar en las conversaciones cuando los demás expongan sus necesidades</a:t>
            </a:r>
          </a:p>
          <a:p>
            <a:pPr algn="just"/>
            <a:r>
              <a:rPr lang="es-ES" dirty="0"/>
              <a:t>Sentirte más seguro mostrando tus sentimientos y vulnerabilidad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3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Conductas de la  Comunicación</a:t>
            </a:r>
            <a:endParaRPr lang="en-US" dirty="0"/>
          </a:p>
        </p:txBody>
      </p:sp>
      <p:pic>
        <p:nvPicPr>
          <p:cNvPr id="1034" name="Picture 10" descr="Ejemplos De Comunicacion Agresiva Pasiva Y Asertiva - Colección de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83" y="2442754"/>
            <a:ext cx="8059783" cy="399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50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3231715"/>
            <a:ext cx="8761413" cy="27880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Realización de un test y reflexión del mismo.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Solución de taller teniendo en cuenta indicaciones dadas.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58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86</TotalTime>
  <Words>416</Words>
  <Application>Microsoft Office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Sala de reuniones Ion</vt:lpstr>
      <vt:lpstr>COMUNICACIÓN ASERTIVA</vt:lpstr>
      <vt:lpstr>¿Qué significa  la palabra asertividad ?</vt:lpstr>
      <vt:lpstr>Importancia:</vt:lpstr>
      <vt:lpstr>Esto implica: </vt:lpstr>
      <vt:lpstr>¿Cómo comunicarte asertivamente </vt:lpstr>
      <vt:lpstr>¿Qué te permite?</vt:lpstr>
      <vt:lpstr>Conductas de la  Comunicación</vt:lpstr>
      <vt:lpstr>Actividad: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COMUNICACIÓN ASERTIVA</dc:title>
  <dc:creator>USUARIO</dc:creator>
  <cp:lastModifiedBy>AMBIENTE321</cp:lastModifiedBy>
  <cp:revision>13</cp:revision>
  <dcterms:created xsi:type="dcterms:W3CDTF">2020-04-22T15:45:49Z</dcterms:created>
  <dcterms:modified xsi:type="dcterms:W3CDTF">2023-02-18T12:00:35Z</dcterms:modified>
</cp:coreProperties>
</file>