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0" r:id="rId2"/>
    <p:sldId id="281" r:id="rId3"/>
    <p:sldId id="282" r:id="rId4"/>
    <p:sldId id="283" r:id="rId5"/>
    <p:sldId id="286" r:id="rId6"/>
    <p:sldId id="284" r:id="rId7"/>
    <p:sldId id="285" r:id="rId8"/>
    <p:sldId id="287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26" y="4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B2221-C899-4E30-BE9E-7FE4C8281F12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2F1BB-A454-41F0-812B-046FA9518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98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70215" y="304996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Diana Catalina Chaves Martinez</a:t>
            </a:r>
          </a:p>
          <a:p>
            <a:r>
              <a:rPr lang="es-ES" dirty="0"/>
              <a:t>Oscar Javier Aguirre Rojas</a:t>
            </a:r>
          </a:p>
          <a:p>
            <a:r>
              <a:rPr lang="es-ES" dirty="0"/>
              <a:t>Harold Yulian Sanchez Alcantar</a:t>
            </a:r>
          </a:p>
          <a:p>
            <a:endParaRPr lang="es-ES" dirty="0"/>
          </a:p>
          <a:p>
            <a:r>
              <a:rPr lang="es-ES" dirty="0"/>
              <a:t>2671339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570215" y="2607934"/>
            <a:ext cx="4307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Contaminación electromagnética</a:t>
            </a:r>
          </a:p>
        </p:txBody>
      </p:sp>
    </p:spTree>
    <p:extLst>
      <p:ext uri="{BB962C8B-B14F-4D97-AF65-F5344CB8AC3E}">
        <p14:creationId xmlns:p14="http://schemas.microsoft.com/office/powerpoint/2010/main" val="15092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6000" y="3182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¿</a:t>
            </a:r>
            <a:r>
              <a:rPr lang="es-ES" sz="2400" dirty="0"/>
              <a:t>¿Qué es y en que consiste la contaminación electromagnética? </a:t>
            </a:r>
            <a:endParaRPr lang="es-CO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D7320F-A108-8BDC-29DE-4045B7E8EE8D}"/>
              </a:ext>
            </a:extLst>
          </p:cNvPr>
          <p:cNvSpPr/>
          <p:nvPr/>
        </p:nvSpPr>
        <p:spPr>
          <a:xfrm>
            <a:off x="308733" y="2104539"/>
            <a:ext cx="5222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Es la exposición excesiva o no controlada de campos electromagnéticos, los cuales son generados por dispositivos electrónicos y sistemas de comunicación inalámbrica.</a:t>
            </a:r>
            <a:endParaRPr lang="es-CO" sz="2400" dirty="0"/>
          </a:p>
        </p:txBody>
      </p:sp>
      <p:pic>
        <p:nvPicPr>
          <p:cNvPr id="6" name="Imagen 5" descr="Imagen que contiene cebra, tabla, hombre, teléfono&#10;&#10;Descripción generada automáticamente">
            <a:extLst>
              <a:ext uri="{FF2B5EF4-FFF2-40B4-BE49-F238E27FC236}">
                <a16:creationId xmlns:a16="http://schemas.microsoft.com/office/drawing/2014/main" id="{15E5942E-FE86-737D-308A-48E3357C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505" y="1644296"/>
            <a:ext cx="3104762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6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645854" y="242391"/>
            <a:ext cx="3241239" cy="57535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Causas</a:t>
            </a:r>
            <a:endParaRPr lang="es-CO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2000" y="2034982"/>
            <a:ext cx="324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Radiación natural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Radiación artificial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Redes eléctricas y de energía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Contaminación del aire</a:t>
            </a:r>
          </a:p>
        </p:txBody>
      </p:sp>
      <p:pic>
        <p:nvPicPr>
          <p:cNvPr id="2052" name="Picture 4" descr="10,347 Radiacion Solar Imágenes y Fotos - 123RF">
            <a:extLst>
              <a:ext uri="{FF2B5EF4-FFF2-40B4-BE49-F238E27FC236}">
                <a16:creationId xmlns:a16="http://schemas.microsoft.com/office/drawing/2014/main" id="{9F2D692B-96DF-33E1-8FAF-ACE27BD1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87" y="1506884"/>
            <a:ext cx="2005470" cy="267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01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127241" y="132692"/>
            <a:ext cx="4372699" cy="92678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Consecuencias en la humanidad 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746900" y="2213609"/>
            <a:ext cx="2760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Alteraciones del sueño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Trastornos neurológicos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Efectos en el corazón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Problemas de fertilidad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Cáncer</a:t>
            </a:r>
          </a:p>
        </p:txBody>
      </p:sp>
      <p:pic>
        <p:nvPicPr>
          <p:cNvPr id="3074" name="Picture 2" descr="Trastornos Neurológicos Archives - Formato Siete">
            <a:extLst>
              <a:ext uri="{FF2B5EF4-FFF2-40B4-BE49-F238E27FC236}">
                <a16:creationId xmlns:a16="http://schemas.microsoft.com/office/drawing/2014/main" id="{E057167D-325C-565C-AD06-3B9BEACA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23" y="1833086"/>
            <a:ext cx="31051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58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127241" y="145073"/>
            <a:ext cx="4372699" cy="92678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Consecuencias en la flora y fauna 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4453817" y="2024997"/>
            <a:ext cx="4092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Efectos sobre la salud de los animales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Impacto en la germinación y crecimiento de las plantas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Alteración del comportamiento de los animales</a:t>
            </a:r>
          </a:p>
        </p:txBody>
      </p:sp>
      <p:pic>
        <p:nvPicPr>
          <p:cNvPr id="4098" name="Picture 2" descr="La escasez de abejas para polinizar los voltios aumentará otro 57% el  recibo de la luz en España | Rokambol">
            <a:extLst>
              <a:ext uri="{FF2B5EF4-FFF2-40B4-BE49-F238E27FC236}">
                <a16:creationId xmlns:a16="http://schemas.microsoft.com/office/drawing/2014/main" id="{2CA5C18D-EAE9-6357-9997-76EC968A2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1" y="196356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5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672024" y="368827"/>
            <a:ext cx="3799951" cy="7472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Soluciones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97699" y="2120951"/>
            <a:ext cx="4580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Regular la emisión de radiaciones electromagnéticas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Diseñar dispositivos con menor radiación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Educación y concientización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Investigación</a:t>
            </a:r>
          </a:p>
        </p:txBody>
      </p:sp>
      <p:pic>
        <p:nvPicPr>
          <p:cNvPr id="5124" name="Picture 4" descr="Análisis De Datos De Dibujo En La Pared | HD Creativo antecedentes imagen  descargar - Lovepik">
            <a:extLst>
              <a:ext uri="{FF2B5EF4-FFF2-40B4-BE49-F238E27FC236}">
                <a16:creationId xmlns:a16="http://schemas.microsoft.com/office/drawing/2014/main" id="{093E947F-0719-40B6-B4DC-679F9454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16" y="1625599"/>
            <a:ext cx="3603785" cy="246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7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267668" y="215052"/>
            <a:ext cx="6366031" cy="7332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Normatividad en Colombia 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742384" y="1142796"/>
            <a:ext cx="72970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i="0" dirty="0">
                <a:effectLst/>
                <a:latin typeface="arial" panose="020B0604020202020204" pitchFamily="34" charset="0"/>
              </a:rPr>
              <a:t>DECRETO 1370 DE 2018</a:t>
            </a:r>
          </a:p>
          <a:p>
            <a:pPr algn="ctr"/>
            <a:r>
              <a:rPr lang="es-MX" sz="2400" b="1" i="0" dirty="0">
                <a:effectLst/>
                <a:latin typeface="arial" panose="020B0604020202020204" pitchFamily="34" charset="0"/>
              </a:rPr>
              <a:t>(Agosto 2)</a:t>
            </a:r>
          </a:p>
          <a:p>
            <a:pPr algn="ctr"/>
            <a:endParaRPr lang="es-ES" sz="2400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s-MX" sz="2400" b="1" i="0" dirty="0">
                <a:effectLst/>
                <a:latin typeface="arial" panose="020B0604020202020204" pitchFamily="34" charset="0"/>
              </a:rPr>
              <a:t>EL PRESIDENTE DE LA REPÚBLICA DE COLOMBIA</a:t>
            </a:r>
          </a:p>
          <a:p>
            <a:pPr algn="ctr"/>
            <a:endParaRPr lang="es-ES" sz="24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s-MX" b="0" i="0" dirty="0">
                <a:effectLst/>
                <a:latin typeface="arial" panose="020B0604020202020204" pitchFamily="34" charset="0"/>
              </a:rPr>
              <a:t>"Por el cual se dictan disposiciones relacionadas con los límites de exposición de las personas a los campos electromagnéticos generados por estaciones de radiocomunicaciones y se subroga el capítulo 5 del título 2 de la parte 2 del libro 2 del Decreto 1078 de 2015, Decreto Único Reglamentario del sector de Tecnologías de la Información y las Comunicaciones"</a:t>
            </a:r>
            <a:endParaRPr lang="es-ES" sz="16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2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267668" y="215052"/>
            <a:ext cx="6366031" cy="7332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Normatividad en Colombia 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443305" y="937213"/>
            <a:ext cx="62573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i="0" dirty="0">
                <a:effectLst/>
                <a:latin typeface="arial" panose="020B0604020202020204" pitchFamily="34" charset="0"/>
              </a:rPr>
              <a:t>DECRETO 195 DE 2005</a:t>
            </a:r>
          </a:p>
          <a:p>
            <a:pPr algn="ctr"/>
            <a:r>
              <a:rPr lang="es-ES" sz="2400" b="0" i="0" dirty="0">
                <a:effectLst/>
                <a:latin typeface="arial" panose="020B0604020202020204" pitchFamily="34" charset="0"/>
              </a:rPr>
              <a:t>(enero 31)</a:t>
            </a:r>
            <a:endParaRPr lang="es-MX" sz="2400" b="1" dirty="0">
              <a:latin typeface="arial" panose="020B0604020202020204" pitchFamily="34" charset="0"/>
            </a:endParaRPr>
          </a:p>
          <a:p>
            <a:pPr algn="ctr"/>
            <a:endParaRPr lang="es-ES" sz="2400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s-ES" sz="2400" b="1" i="0" dirty="0">
                <a:effectLst/>
                <a:latin typeface="arial" panose="020B0604020202020204" pitchFamily="34" charset="0"/>
              </a:rPr>
              <a:t>MINISTERIO DE COMUNICACIONES</a:t>
            </a:r>
          </a:p>
          <a:p>
            <a:pPr algn="ctr"/>
            <a:endParaRPr lang="es-ES" sz="24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s-MX" sz="2400" b="0" i="0" dirty="0">
                <a:effectLst/>
                <a:latin typeface="arial" panose="020B0604020202020204" pitchFamily="34" charset="0"/>
              </a:rPr>
              <a:t>Por el cual se adopta límites de exposición de las personas a campos electromagnéticos, se adecuan procedimientos para la instalación de estaciones radioeléctricas  y se dictan otras disposiciones.</a:t>
            </a:r>
            <a:endParaRPr lang="es-ES" sz="20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0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247</Words>
  <Application>Microsoft Office PowerPoint</Application>
  <PresentationFormat>Presentación en pantalla 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Harold Yulian Sanchez Alcantar</cp:lastModifiedBy>
  <cp:revision>88</cp:revision>
  <dcterms:created xsi:type="dcterms:W3CDTF">2019-11-27T03:16:21Z</dcterms:created>
  <dcterms:modified xsi:type="dcterms:W3CDTF">2023-04-25T19:01:24Z</dcterms:modified>
</cp:coreProperties>
</file>