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media" Target="../media/media2.m4a"/><Relationship Id="rId7" Type="http://schemas.openxmlformats.org/officeDocument/2006/relationships/image" Target="../media/image5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2.m4a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media" Target="../media/media4.m4a"/><Relationship Id="rId7" Type="http://schemas.openxmlformats.org/officeDocument/2006/relationships/image" Target="../media/image8.jpe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7.jpe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4.m4a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media" Target="../media/media6.m4a"/><Relationship Id="rId7" Type="http://schemas.openxmlformats.org/officeDocument/2006/relationships/image" Target="../media/image10.jpe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9.jpe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6.m4a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media" Target="../media/media8.m4a"/><Relationship Id="rId7" Type="http://schemas.openxmlformats.org/officeDocument/2006/relationships/image" Target="../media/image12.jpeg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11.jpe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8.m4a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media" Target="../media/media10.m4a"/><Relationship Id="rId7" Type="http://schemas.openxmlformats.org/officeDocument/2006/relationships/image" Target="../media/image14.jpeg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6" Type="http://schemas.openxmlformats.org/officeDocument/2006/relationships/image" Target="../media/image13.jpe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0.m4a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F6712-442B-75F4-119B-7DF25ED45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704109"/>
            <a:ext cx="7197726" cy="2681621"/>
          </a:xfrm>
        </p:spPr>
        <p:txBody>
          <a:bodyPr>
            <a:normAutofit fontScale="90000"/>
          </a:bodyPr>
          <a:lstStyle/>
          <a:p>
            <a:pPr algn="ctr"/>
            <a:br>
              <a:rPr lang="es-CO" b="0" i="0" dirty="0">
                <a:solidFill>
                  <a:srgbClr val="1967D2"/>
                </a:solidFill>
                <a:effectLst/>
                <a:latin typeface="Google Sans"/>
              </a:rPr>
            </a:br>
            <a:br>
              <a:rPr lang="es-CO" b="0" i="0" dirty="0">
                <a:solidFill>
                  <a:srgbClr val="1967D2"/>
                </a:solidFill>
                <a:effectLst/>
                <a:latin typeface="Google Sans"/>
              </a:rPr>
            </a:br>
            <a:r>
              <a:rPr lang="es-CO" b="0" i="0" dirty="0">
                <a:solidFill>
                  <a:srgbClr val="1967D2"/>
                </a:solidFill>
                <a:effectLst/>
                <a:latin typeface="Google Sans"/>
              </a:rPr>
              <a:t>DAILY ROUTINE</a:t>
            </a:r>
            <a:br>
              <a:rPr lang="es-CO" b="0" i="0" dirty="0">
                <a:solidFill>
                  <a:srgbClr val="1967D2"/>
                </a:solidFill>
                <a:effectLst/>
                <a:latin typeface="Google Sans"/>
              </a:rPr>
            </a:br>
            <a:br>
              <a:rPr lang="es-CO" b="0" i="0" dirty="0">
                <a:solidFill>
                  <a:srgbClr val="1967D2"/>
                </a:solidFill>
                <a:effectLst/>
                <a:latin typeface="Google Sans"/>
              </a:rPr>
            </a:br>
            <a:r>
              <a:rPr lang="es-CO" sz="3600" b="0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BETTY CAROLINA CARDONA CASTAEDA</a:t>
            </a:r>
            <a:r>
              <a:rPr lang="es-MX" sz="3600" dirty="0"/>
              <a:t> </a:t>
            </a:r>
            <a:br>
              <a:rPr lang="es-MX" sz="3200" dirty="0"/>
            </a:br>
            <a:r>
              <a:rPr lang="es-MX" sz="2700" dirty="0"/>
              <a:t>English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FF5573-85D1-1306-C39D-1FAAF6CB7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MX" sz="2000" dirty="0"/>
              <a:t>Harold Yulian sanchez alcantar</a:t>
            </a:r>
          </a:p>
          <a:p>
            <a:pPr algn="ctr"/>
            <a:r>
              <a:rPr lang="es-MX" sz="2000" dirty="0"/>
              <a:t>Programación de software</a:t>
            </a:r>
          </a:p>
          <a:p>
            <a:pPr algn="ctr"/>
            <a:r>
              <a:rPr lang="es-MX" dirty="0"/>
              <a:t>2671339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3547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 a girl wake up in the morning and sleepy yawning. vector de Stock |  Adobe Stock">
            <a:extLst>
              <a:ext uri="{FF2B5EF4-FFF2-40B4-BE49-F238E27FC236}">
                <a16:creationId xmlns:a16="http://schemas.microsoft.com/office/drawing/2014/main" id="{B2DD33E4-AABF-683C-4F14-676F079B8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1" t="4954" r="4737" b="4705"/>
          <a:stretch/>
        </p:blipFill>
        <p:spPr bwMode="auto">
          <a:xfrm>
            <a:off x="1211101" y="642851"/>
            <a:ext cx="4093697" cy="405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Imagen que contiene refrigerador, reloj, computadora&#10;&#10;Descripción generada automáticamente">
            <a:extLst>
              <a:ext uri="{FF2B5EF4-FFF2-40B4-BE49-F238E27FC236}">
                <a16:creationId xmlns:a16="http://schemas.microsoft.com/office/drawing/2014/main" id="{B7A19468-9D7D-0AE6-513B-04B39551933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163"/>
          <a:stretch/>
        </p:blipFill>
        <p:spPr>
          <a:xfrm>
            <a:off x="7432970" y="1874620"/>
            <a:ext cx="3755748" cy="4679530"/>
          </a:xfrm>
          <a:prstGeom prst="rect">
            <a:avLst/>
          </a:prstGeom>
        </p:spPr>
      </p:pic>
      <p:pic>
        <p:nvPicPr>
          <p:cNvPr id="6" name="Wakes Up">
            <a:hlinkClick r:id="" action="ppaction://media"/>
            <a:extLst>
              <a:ext uri="{FF2B5EF4-FFF2-40B4-BE49-F238E27FC236}">
                <a16:creationId xmlns:a16="http://schemas.microsoft.com/office/drawing/2014/main" id="{50291E4A-02E3-D218-BCA9-F8EF5E31B82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953149" y="4989767"/>
            <a:ext cx="609600" cy="609600"/>
          </a:xfrm>
          <a:prstGeom prst="rect">
            <a:avLst/>
          </a:prstGeom>
        </p:spPr>
      </p:pic>
      <p:pic>
        <p:nvPicPr>
          <p:cNvPr id="7" name="Takes Shower">
            <a:hlinkClick r:id="" action="ppaction://media"/>
            <a:extLst>
              <a:ext uri="{FF2B5EF4-FFF2-40B4-BE49-F238E27FC236}">
                <a16:creationId xmlns:a16="http://schemas.microsoft.com/office/drawing/2014/main" id="{B5C0966B-A996-A1E4-18EB-D9312A86E5D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006044" y="101404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3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4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97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remium Vector | Happy little boy wearing clothes get dressed daily routine  activity">
            <a:extLst>
              <a:ext uri="{FF2B5EF4-FFF2-40B4-BE49-F238E27FC236}">
                <a16:creationId xmlns:a16="http://schemas.microsoft.com/office/drawing/2014/main" id="{0A10AC84-2C37-3887-486A-D9DDEF3B35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4" t="4873" r="18771" b="6764"/>
          <a:stretch/>
        </p:blipFill>
        <p:spPr bwMode="auto">
          <a:xfrm>
            <a:off x="1519310" y="474785"/>
            <a:ext cx="3141290" cy="483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remium Vector | Little kid comb hair with hair brush">
            <a:extLst>
              <a:ext uri="{FF2B5EF4-FFF2-40B4-BE49-F238E27FC236}">
                <a16:creationId xmlns:a16="http://schemas.microsoft.com/office/drawing/2014/main" id="{C7FF0F8B-BF40-8E0D-C617-AAFAAE0C3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402" y="2380957"/>
            <a:ext cx="3777175" cy="377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et Dressed">
            <a:hlinkClick r:id="" action="ppaction://media"/>
            <a:extLst>
              <a:ext uri="{FF2B5EF4-FFF2-40B4-BE49-F238E27FC236}">
                <a16:creationId xmlns:a16="http://schemas.microsoft.com/office/drawing/2014/main" id="{37082C33-4012-7216-21D4-94250E2F639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921391" y="5548532"/>
            <a:ext cx="609600" cy="609600"/>
          </a:xfrm>
          <a:prstGeom prst="rect">
            <a:avLst/>
          </a:prstGeom>
        </p:spPr>
      </p:pic>
      <p:pic>
        <p:nvPicPr>
          <p:cNvPr id="7" name="Brushes Hair">
            <a:hlinkClick r:id="" action="ppaction://media"/>
            <a:extLst>
              <a:ext uri="{FF2B5EF4-FFF2-40B4-BE49-F238E27FC236}">
                <a16:creationId xmlns:a16="http://schemas.microsoft.com/office/drawing/2014/main" id="{5DA4E0FC-878E-0880-CDB9-BBDE80100B1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115189" y="161895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8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3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93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aily routine brush my teeth - Clip Art Library">
            <a:extLst>
              <a:ext uri="{FF2B5EF4-FFF2-40B4-BE49-F238E27FC236}">
                <a16:creationId xmlns:a16="http://schemas.microsoft.com/office/drawing/2014/main" id="{C7A0E03D-9EAA-A27E-DFA5-25A19C6A1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84" y="682944"/>
            <a:ext cx="3935712" cy="417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remium Vector | Boy eating healthy morning breakfast food vector. happy  hispanic preteen child eat delicious food with milk in kitchen. latin  character schoolboy enjoying dish flat cartoon illustration">
            <a:extLst>
              <a:ext uri="{FF2B5EF4-FFF2-40B4-BE49-F238E27FC236}">
                <a16:creationId xmlns:a16="http://schemas.microsoft.com/office/drawing/2014/main" id="{AB0D8ECF-20E6-0B6B-C2D2-34945D019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157" y="1927274"/>
            <a:ext cx="4564966" cy="456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Brush Teeth">
            <a:hlinkClick r:id="" action="ppaction://media"/>
            <a:extLst>
              <a:ext uri="{FF2B5EF4-FFF2-40B4-BE49-F238E27FC236}">
                <a16:creationId xmlns:a16="http://schemas.microsoft.com/office/drawing/2014/main" id="{A2097CBB-D0D6-A691-0D21-172BE7D994A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711540" y="5051474"/>
            <a:ext cx="609600" cy="609600"/>
          </a:xfrm>
          <a:prstGeom prst="rect">
            <a:avLst/>
          </a:prstGeom>
        </p:spPr>
      </p:pic>
      <p:pic>
        <p:nvPicPr>
          <p:cNvPr id="4" name="Break Fast">
            <a:hlinkClick r:id="" action="ppaction://media"/>
            <a:extLst>
              <a:ext uri="{FF2B5EF4-FFF2-40B4-BE49-F238E27FC236}">
                <a16:creationId xmlns:a16="http://schemas.microsoft.com/office/drawing/2014/main" id="{049FA1BF-4BDD-CADA-E73F-A1792B4032B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232840" y="109845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3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2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634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Vector y foto Girl Go School (prueba gratis) | Bigstock">
            <a:extLst>
              <a:ext uri="{FF2B5EF4-FFF2-40B4-BE49-F238E27FC236}">
                <a16:creationId xmlns:a16="http://schemas.microsoft.com/office/drawing/2014/main" id="{C9212C82-B282-184D-A759-8659451250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8"/>
          <a:stretch/>
        </p:blipFill>
        <p:spPr bwMode="auto">
          <a:xfrm>
            <a:off x="1603264" y="900333"/>
            <a:ext cx="3900110" cy="389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he Animate Studio - Video Production, 2D Videos, Animation">
            <a:extLst>
              <a:ext uri="{FF2B5EF4-FFF2-40B4-BE49-F238E27FC236}">
                <a16:creationId xmlns:a16="http://schemas.microsoft.com/office/drawing/2014/main" id="{785BF7CE-AEC0-C1B5-147C-3EB24B65A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346" y="2749941"/>
            <a:ext cx="4326768" cy="325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oes school">
            <a:hlinkClick r:id="" action="ppaction://media"/>
            <a:extLst>
              <a:ext uri="{FF2B5EF4-FFF2-40B4-BE49-F238E27FC236}">
                <a16:creationId xmlns:a16="http://schemas.microsoft.com/office/drawing/2014/main" id="{35BEA61D-3FC2-3FFC-4CB6-E41CCE04E26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248519" y="4948311"/>
            <a:ext cx="609600" cy="609600"/>
          </a:xfrm>
          <a:prstGeom prst="rect">
            <a:avLst/>
          </a:prstGeom>
        </p:spPr>
      </p:pic>
      <p:pic>
        <p:nvPicPr>
          <p:cNvPr id="3" name="Start clasess">
            <a:hlinkClick r:id="" action="ppaction://media"/>
            <a:extLst>
              <a:ext uri="{FF2B5EF4-FFF2-40B4-BE49-F238E27FC236}">
                <a16:creationId xmlns:a16="http://schemas.microsoft.com/office/drawing/2014/main" id="{84B72ECB-CB02-77B7-6843-E094E326D14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946930" y="199878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3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4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09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Go Home by ning li on Dribbble">
            <a:extLst>
              <a:ext uri="{FF2B5EF4-FFF2-40B4-BE49-F238E27FC236}">
                <a16:creationId xmlns:a16="http://schemas.microsoft.com/office/drawing/2014/main" id="{64752D0B-3E1D-A90C-2ACD-F962DAE39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26" y="669974"/>
            <a:ext cx="4649372" cy="348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Girl eating lunch plate vector de Stock | Adobe Stock">
            <a:extLst>
              <a:ext uri="{FF2B5EF4-FFF2-40B4-BE49-F238E27FC236}">
                <a16:creationId xmlns:a16="http://schemas.microsoft.com/office/drawing/2014/main" id="{1850F6BA-0516-A254-54E4-E6402AF585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3" t="6974" r="7329" b="5231"/>
          <a:stretch/>
        </p:blipFill>
        <p:spPr bwMode="auto">
          <a:xfrm>
            <a:off x="6921306" y="2931483"/>
            <a:ext cx="4332848" cy="352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o home">
            <a:hlinkClick r:id="" action="ppaction://media"/>
            <a:extLst>
              <a:ext uri="{FF2B5EF4-FFF2-40B4-BE49-F238E27FC236}">
                <a16:creationId xmlns:a16="http://schemas.microsoft.com/office/drawing/2014/main" id="{87ACDE6A-B001-7777-427C-2C17CB14668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814712" y="4389476"/>
            <a:ext cx="609600" cy="609600"/>
          </a:xfrm>
          <a:prstGeom prst="rect">
            <a:avLst/>
          </a:prstGeom>
        </p:spPr>
      </p:pic>
      <p:pic>
        <p:nvPicPr>
          <p:cNvPr id="3" name="Lunch">
            <a:hlinkClick r:id="" action="ppaction://media"/>
            <a:extLst>
              <a:ext uri="{FF2B5EF4-FFF2-40B4-BE49-F238E27FC236}">
                <a16:creationId xmlns:a16="http://schemas.microsoft.com/office/drawing/2014/main" id="{A00F8997-F7E3-5B01-904E-165D7841F8C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782930" y="210868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7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2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25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70</TotalTime>
  <Words>20</Words>
  <Application>Microsoft Office PowerPoint</Application>
  <PresentationFormat>Panorámica</PresentationFormat>
  <Paragraphs>4</Paragraphs>
  <Slides>6</Slides>
  <Notes>0</Notes>
  <HiddenSlides>0</HiddenSlides>
  <MMClips>10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Google Sans</vt:lpstr>
      <vt:lpstr>Roboto</vt:lpstr>
      <vt:lpstr>Celestial</vt:lpstr>
      <vt:lpstr>  DAILY ROUTINE  BETTY CAROLINA CARDONA CASTAEDA  English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DAILY ROUTINE  BETTY CAROLINA CARDONA CASTAEDA  English</dc:title>
  <dc:creator>Harold Yulian Sanchez Alcantar</dc:creator>
  <cp:lastModifiedBy>Harold Yulian Sanchez Alcantar</cp:lastModifiedBy>
  <cp:revision>1</cp:revision>
  <dcterms:created xsi:type="dcterms:W3CDTF">2023-03-26T22:37:30Z</dcterms:created>
  <dcterms:modified xsi:type="dcterms:W3CDTF">2023-03-26T23:48:16Z</dcterms:modified>
</cp:coreProperties>
</file>