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8BF8-8283-1DDB-1707-6A28D67B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pPr algn="ctr"/>
            <a: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  <a:t>TRADITIONAL MEALS</a:t>
            </a:r>
            <a:br>
              <a:rPr lang="es-CO" b="0" i="0" dirty="0">
                <a:solidFill>
                  <a:srgbClr val="1967D2"/>
                </a:solidFill>
                <a:effectLst/>
                <a:latin typeface="Google Sans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06D84-7BD7-1A71-4796-F2BB5FFB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3892"/>
            <a:ext cx="10382106" cy="2479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Here in Colombia, people eat three meals a day, for breakfast people drink </a:t>
            </a:r>
            <a:r>
              <a:rPr lang="en-US" sz="2800" dirty="0" err="1"/>
              <a:t>coffe</a:t>
            </a:r>
            <a:r>
              <a:rPr lang="en-US" sz="2800" dirty="0"/>
              <a:t> with bread rolls from 8:00am to 8:20Am, for lunch people eat rice, meat, salad and juice from 1:00pm to 1:30 pm, and finally for dinner, people eat the same as at lunch from 7:30pm at 8:00pm</a:t>
            </a:r>
            <a:endParaRPr lang="es-CO" sz="2800" dirty="0"/>
          </a:p>
        </p:txBody>
      </p:sp>
      <p:pic>
        <p:nvPicPr>
          <p:cNvPr id="4" name="Traditional Meals">
            <a:hlinkClick r:id="" action="ppaction://media"/>
            <a:extLst>
              <a:ext uri="{FF2B5EF4-FFF2-40B4-BE49-F238E27FC236}">
                <a16:creationId xmlns:a16="http://schemas.microsoft.com/office/drawing/2014/main" id="{F3DA9E42-0EE8-678B-510F-4BBA351609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418407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60</Words>
  <Application>Microsoft Office PowerPoint</Application>
  <PresentationFormat>Panorámica</PresentationFormat>
  <Paragraphs>2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Google Sans</vt:lpstr>
      <vt:lpstr>Wingdings 3</vt:lpstr>
      <vt:lpstr>Ion</vt:lpstr>
      <vt:lpstr>TRADITIONAL MEALS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MEALS </dc:title>
  <dc:creator>Harold Yulian Sanchez Alcantar</dc:creator>
  <cp:lastModifiedBy>Harold Yulian Sanchez Alcantar</cp:lastModifiedBy>
  <cp:revision>1</cp:revision>
  <dcterms:created xsi:type="dcterms:W3CDTF">2023-04-01T22:37:27Z</dcterms:created>
  <dcterms:modified xsi:type="dcterms:W3CDTF">2023-04-01T22:41:45Z</dcterms:modified>
</cp:coreProperties>
</file>