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D0F4-D3F4-4E8F-9723-81C981D9A445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80E-8CA2-4EF2-8B95-2A57186D8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4525" y="1122362"/>
            <a:ext cx="10208526" cy="2753601"/>
          </a:xfrm>
        </p:spPr>
        <p:txBody>
          <a:bodyPr>
            <a:normAutofit/>
          </a:bodyPr>
          <a:lstStyle/>
          <a:p>
            <a:r>
              <a:rPr lang="uk-UA" sz="7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Арифметичне кодування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1445" y="313899"/>
            <a:ext cx="11150221" cy="238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</a:t>
            </a:r>
            <a:r>
              <a:rPr lang="uk-UA" sz="32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кодування:</a:t>
            </a:r>
            <a:endParaRPr lang="uk-UA" sz="3200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вході: </a:t>
            </a:r>
            <a:r>
              <a:rPr lang="uk-UA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s;</a:t>
            </a:r>
          </a:p>
          <a:p>
            <a:pPr algn="just"/>
            <a:r>
              <a:rPr lang="uk-UA" sz="32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виході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любе число(а також довжина його бітового запису) з кінцевого відрізку (зазвичай береться ліва границя відрізку)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1444" y="3070747"/>
            <a:ext cx="11150221" cy="2811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A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ЭТОТ_МЕТОД_ЛУЧШЕ_ХАФФМАНА</a:t>
            </a:r>
          </a:p>
          <a:p>
            <a:r>
              <a:rPr lang="uk-UA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Етап 1. </a:t>
            </a:r>
            <a:r>
              <a:rPr lang="uk-U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Підраховуємо частоту виникнення символів та складаємо робочий відрізок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78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ЭТОТ_МЕТОД_ЛУЧШЕ_ХАФФМАНА</a:t>
            </a:r>
            <a:endParaRPr lang="ru-RU" dirty="0"/>
          </a:p>
        </p:txBody>
      </p:sp>
      <p:pic>
        <p:nvPicPr>
          <p:cNvPr id="1026" name="Picture 2" descr="https://habrastorage.org/storage1/f55b5882/ca81d537/ab46a116/f63314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92" y="1294606"/>
            <a:ext cx="1733265" cy="559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storage1/5fff98d5/f1b687a5/f8eb6124/95c8ef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" y="491319"/>
            <a:ext cx="11475528" cy="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3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221" y="1569492"/>
            <a:ext cx="11708493" cy="4844955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символ з потоку,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«Э».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[0,96; 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хотіли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закодувати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символ, то результатом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 будь-яке число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хочемо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символ (для прикладу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»), то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0,96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Розбиваємо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точками точно так само як 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«Т». Символ «Т»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[0,24; 0,36)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наш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скоротився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[0,96; 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habrastorage.org/storage1/5fff98d5/f1b687a5/f8eb6124/95c8ef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" y="491319"/>
            <a:ext cx="11475528" cy="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Э»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0,96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[</a:t>
            </a:r>
            <a:r>
              <a:rPr lang="uk-UA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0,24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0,36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Перерахувати границі можна за формулами: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High=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sz="4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44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4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4400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uk-UA" sz="4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Low=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sz="4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44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4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4400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ru-RU" sz="4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habrastorage.org/storage1/5fff98d5/f1b687a5/f8eb6124/95c8ef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" y="491319"/>
            <a:ext cx="11475528" cy="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236" y="3002507"/>
            <a:ext cx="11039901" cy="38554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кодування БУДЬ-ЯКЕ число з отриманого інтервалу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[0,97218816; 0,97223424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Пам'ятаємо, зазвичай береться ліва границя отриманого інтервалу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habrastorage.org/storage1/98b28d15/5f70f0ce/5f5ba698/0200a5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384" y="216015"/>
            <a:ext cx="6059606" cy="22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779" y="1294606"/>
            <a:ext cx="11475528" cy="58412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декодування [</a:t>
            </a:r>
            <a:r>
              <a:rPr lang="uk-UA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0,97218816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0,97223424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лежить в інтервалі 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,96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;1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символ «Э»</a:t>
            </a:r>
          </a:p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декодування другого символу (який знаходиться в проміжку 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,96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даний інтервал необхідно нормалізувати (привести до вигляду 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0;1)</a:t>
            </a:r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робиться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наступно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 формули: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32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32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0,97218816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,96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uk-UA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,96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0,304704</a:t>
            </a:r>
          </a:p>
          <a:p>
            <a:pPr marL="0" indent="0" algn="just">
              <a:buNone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Отже, другий символ:</a:t>
            </a:r>
          </a:p>
          <a:p>
            <a:pPr marL="0" indent="0" algn="ctr">
              <a:buNone/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«О»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0,304704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0,36 </a:t>
            </a:r>
            <a:r>
              <a:rPr lang="uk-UA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uk-UA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0,5392</a:t>
            </a:r>
            <a:endParaRPr lang="uk-UA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uk-UA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habrastorage.org/storage1/5fff98d5/f1b687a5/f8eb6124/95c8ef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9" y="491319"/>
            <a:ext cx="11475528" cy="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338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Арифметичне кодування</vt:lpstr>
      <vt:lpstr>Презентация PowerPoint</vt:lpstr>
      <vt:lpstr>ЭТОТ_МЕТОД_ЛУЧШЕ_ХАФФМАНА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 Хаффмана та Шенона-Фено</dc:title>
  <dc:creator>Алексей Максымив</dc:creator>
  <cp:lastModifiedBy>Алексей Максымив</cp:lastModifiedBy>
  <cp:revision>27</cp:revision>
  <dcterms:created xsi:type="dcterms:W3CDTF">2016-02-17T17:53:18Z</dcterms:created>
  <dcterms:modified xsi:type="dcterms:W3CDTF">2016-03-01T14:48:20Z</dcterms:modified>
</cp:coreProperties>
</file>