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9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32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4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8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86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15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90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4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8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8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0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CB72-3269-4A23-8098-8AC3CA4A2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NFLX Stock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51717-5850-4FE3-AA67-50097DE36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of 2017</a:t>
            </a:r>
          </a:p>
        </p:txBody>
      </p:sp>
    </p:spTree>
    <p:extLst>
      <p:ext uri="{BB962C8B-B14F-4D97-AF65-F5344CB8AC3E}">
        <p14:creationId xmlns:p14="http://schemas.microsoft.com/office/powerpoint/2010/main" val="3969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C210-596D-49DD-BB49-291DFE75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NFLX Stock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CAFF8-4048-4804-AC36-E5F9914A81FC}"/>
              </a:ext>
            </a:extLst>
          </p:cNvPr>
          <p:cNvSpPr txBox="1"/>
          <p:nvPr/>
        </p:nvSpPr>
        <p:spPr>
          <a:xfrm>
            <a:off x="1342008" y="2459115"/>
            <a:ext cx="9507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Stock Price Distribution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Netflix Revenue Comparison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Estimate versus Actual Earnings Per Share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Netflix stock against the Dow Jones Index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1B928-BB4B-4223-AECF-B5BBFF43294C}"/>
              </a:ext>
            </a:extLst>
          </p:cNvPr>
          <p:cNvSpPr txBox="1"/>
          <p:nvPr/>
        </p:nvSpPr>
        <p:spPr>
          <a:xfrm>
            <a:off x="1642368" y="5246703"/>
            <a:ext cx="933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Smerling Rosario</a:t>
            </a:r>
            <a:endParaRPr lang="en-US" b="1" dirty="0"/>
          </a:p>
          <a:p>
            <a:pPr algn="r"/>
            <a:r>
              <a:rPr lang="en-US" b="1" dirty="0"/>
              <a:t>Stock Profile Team Leader</a:t>
            </a:r>
          </a:p>
        </p:txBody>
      </p:sp>
    </p:spTree>
    <p:extLst>
      <p:ext uri="{BB962C8B-B14F-4D97-AF65-F5344CB8AC3E}">
        <p14:creationId xmlns:p14="http://schemas.microsoft.com/office/powerpoint/2010/main" val="15212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7CA4-C869-4936-A354-251E143D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19297"/>
            <a:ext cx="2793158" cy="833376"/>
          </a:xfrm>
        </p:spPr>
        <p:txBody>
          <a:bodyPr/>
          <a:lstStyle/>
          <a:p>
            <a:pPr algn="ctr"/>
            <a:r>
              <a:rPr lang="en-US" b="1" dirty="0"/>
              <a:t>Stock Price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D38CB-9395-4386-A72C-064A692F9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364" y="1435985"/>
            <a:ext cx="5979045" cy="398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89D28-CA21-425F-8E3A-D4EE7A4F9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8591" y="2051006"/>
            <a:ext cx="3375101" cy="2895599"/>
          </a:xfrm>
        </p:spPr>
        <p:txBody>
          <a:bodyPr>
            <a:normAutofit/>
          </a:bodyPr>
          <a:lstStyle/>
          <a:p>
            <a:r>
              <a:rPr lang="en-US" sz="1800" dirty="0"/>
              <a:t>Netflix continues to have a positive quarterly growth throughout 2018. Although the third quarter also grew over the second quarter, it was also the quarter which had the greatest price variance.</a:t>
            </a:r>
          </a:p>
        </p:txBody>
      </p:sp>
    </p:spTree>
    <p:extLst>
      <p:ext uri="{BB962C8B-B14F-4D97-AF65-F5344CB8AC3E}">
        <p14:creationId xmlns:p14="http://schemas.microsoft.com/office/powerpoint/2010/main" val="177428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A75E-5099-46ED-98B2-F7A8412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024505"/>
            <a:ext cx="2793158" cy="541789"/>
          </a:xfrm>
        </p:spPr>
        <p:txBody>
          <a:bodyPr/>
          <a:lstStyle/>
          <a:p>
            <a:pPr algn="ctr"/>
            <a:r>
              <a:rPr lang="en-US" b="1" dirty="0"/>
              <a:t>Netflix Revenue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D4373-DCCF-43BF-B5AE-920DA3A5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852383"/>
            <a:ext cx="2793158" cy="3566905"/>
          </a:xfrm>
        </p:spPr>
        <p:txBody>
          <a:bodyPr>
            <a:normAutofit/>
          </a:bodyPr>
          <a:lstStyle/>
          <a:p>
            <a:r>
              <a:rPr lang="en-US" sz="2000" dirty="0"/>
              <a:t>Netflix earnings in comparison to it’s revenue is very low. The last quarter effected a 7.8% profit margin.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CD94D0-5827-457B-BA79-C0C0BEA9F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3103" y="1271259"/>
            <a:ext cx="6222045" cy="4148029"/>
          </a:xfrm>
        </p:spPr>
      </p:pic>
    </p:spTree>
    <p:extLst>
      <p:ext uri="{BB962C8B-B14F-4D97-AF65-F5344CB8AC3E}">
        <p14:creationId xmlns:p14="http://schemas.microsoft.com/office/powerpoint/2010/main" val="263299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CB07-71F3-4512-8DF4-022A6519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94987"/>
            <a:ext cx="2793158" cy="1175857"/>
          </a:xfrm>
        </p:spPr>
        <p:txBody>
          <a:bodyPr/>
          <a:lstStyle/>
          <a:p>
            <a:r>
              <a:rPr lang="en-US" b="1" dirty="0"/>
              <a:t>Estimate versus Actual Earnings Per Share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96740-8EB5-4767-B682-9F730E177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375" y="1431214"/>
            <a:ext cx="5993360" cy="3995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F690A7-4254-4365-9514-A50B3CE64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229568"/>
            <a:ext cx="2938873" cy="3417808"/>
          </a:xfrm>
        </p:spPr>
        <p:txBody>
          <a:bodyPr>
            <a:normAutofit/>
          </a:bodyPr>
          <a:lstStyle/>
          <a:p>
            <a:r>
              <a:rPr lang="en-US" sz="2000" dirty="0"/>
              <a:t>The per share earnings estimate of Yahoo Finance was significantly close to the actual share price each quarter; where the second and forth quarter estimate was actualized.</a:t>
            </a:r>
          </a:p>
        </p:txBody>
      </p:sp>
    </p:spTree>
    <p:extLst>
      <p:ext uri="{BB962C8B-B14F-4D97-AF65-F5344CB8AC3E}">
        <p14:creationId xmlns:p14="http://schemas.microsoft.com/office/powerpoint/2010/main" val="218313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A34-3C6B-4D90-8C58-4CC78D06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124125"/>
            <a:ext cx="2793158" cy="1184246"/>
          </a:xfrm>
        </p:spPr>
        <p:txBody>
          <a:bodyPr/>
          <a:lstStyle/>
          <a:p>
            <a:r>
              <a:rPr lang="en-US" b="1" dirty="0"/>
              <a:t>Netflix stock against the Dow Jones Index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D62BBD-E5C6-4B8F-8D72-A6FBF51D7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583810"/>
            <a:ext cx="2793158" cy="344107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Netflix stock behaved in a similar fashion as the Dow Jones Index in a mostly upward trend throughout the year. With the exception of June, which had a major dip in price not consistent with the Dow Jones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FCD4CA-15DF-4DC3-87F7-DCAAB2381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311" y="1373647"/>
            <a:ext cx="6166061" cy="4110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381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224</TotalTime>
  <Words>176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NFLX Stock Performance</vt:lpstr>
      <vt:lpstr>NFLX Stock Performance</vt:lpstr>
      <vt:lpstr>Stock Price Distribution</vt:lpstr>
      <vt:lpstr>Netflix Revenue</vt:lpstr>
      <vt:lpstr>Estimate versus Actual Earnings Per Share</vt:lpstr>
      <vt:lpstr>Netflix stock against the Dow Jones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NFLX Stock Performance</dc:title>
  <dc:creator>Smerling Rosario</dc:creator>
  <cp:lastModifiedBy>Smerling Rosario</cp:lastModifiedBy>
  <cp:revision>11</cp:revision>
  <dcterms:created xsi:type="dcterms:W3CDTF">2018-07-09T23:23:04Z</dcterms:created>
  <dcterms:modified xsi:type="dcterms:W3CDTF">2018-07-10T03:07:18Z</dcterms:modified>
</cp:coreProperties>
</file>