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9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553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169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9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7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4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1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6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B228C1-B91F-49CE-BB7D-0E66A53CD611}" type="datetimeFigureOut">
              <a:rPr lang="en-US" smtClean="0"/>
              <a:t>19/2/2018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1BBB88-DC8F-42EF-BE73-C7C311C7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7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WEB-Application</a:t>
            </a:r>
            <a:br>
              <a:rPr lang="en-US" dirty="0" smtClean="0"/>
            </a:br>
            <a:r>
              <a:rPr lang="en-US" dirty="0" smtClean="0"/>
              <a:t>Order your dinner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Voronov Sergey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14" y="1525862"/>
            <a:ext cx="4086225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4" y="2238580"/>
            <a:ext cx="10048875" cy="79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0539" y="341037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REST API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4" y="3439145"/>
            <a:ext cx="28670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40539" y="341037"/>
            <a:ext cx="175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jMeter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4" y="1252330"/>
            <a:ext cx="2959372" cy="4850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27" y="1318770"/>
            <a:ext cx="4624595" cy="1338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240" y="2926908"/>
            <a:ext cx="3343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0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40539" y="341037"/>
            <a:ext cx="175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jMeter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77" y="1601691"/>
            <a:ext cx="9594606" cy="42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0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4" y="1126435"/>
            <a:ext cx="5792525" cy="4072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08" y="1432541"/>
            <a:ext cx="4943683" cy="36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3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5" y="729906"/>
            <a:ext cx="2408719" cy="2218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44" y="729906"/>
            <a:ext cx="3778913" cy="5001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7" y="729906"/>
            <a:ext cx="3644555" cy="52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34" y="513595"/>
            <a:ext cx="10907050" cy="56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61" y="1049613"/>
            <a:ext cx="6372225" cy="2638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2036" y="165653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Plain html in output file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35" y="4068209"/>
            <a:ext cx="80676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014" y="5837512"/>
            <a:ext cx="10179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TODO: reflection to work with </a:t>
            </a:r>
            <a:r>
              <a:rPr lang="en-US" sz="4000" dirty="0" err="1" smtClean="0"/>
              <a:t>var</a:t>
            </a:r>
            <a:r>
              <a:rPr lang="en-US" sz="4000" dirty="0" smtClean="0"/>
              <a:t> names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366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3" y="1286986"/>
            <a:ext cx="5433279" cy="2800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436" y="66261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AJAX, jQuery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641" y="1286987"/>
            <a:ext cx="5508142" cy="2800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07" y="4279251"/>
            <a:ext cx="4944304" cy="2235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96" y="4796047"/>
            <a:ext cx="6279667" cy="120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04" y="1991761"/>
            <a:ext cx="78009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4" y="2686671"/>
            <a:ext cx="5838825" cy="371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3427" y="362435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JDBCTemplate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04" y="4827724"/>
            <a:ext cx="5857875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04" y="4085604"/>
            <a:ext cx="10884384" cy="409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8504" y="1177098"/>
            <a:ext cx="3068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First version: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45617" y="3322776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Second version: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556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62" y="1267223"/>
            <a:ext cx="6593578" cy="20492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3547" y="380794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DAO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10" y="3495024"/>
            <a:ext cx="8416952" cy="29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93547" y="380794"/>
            <a:ext cx="340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GenericDAO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00" y="1298091"/>
            <a:ext cx="4543425" cy="126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0" y="2774327"/>
            <a:ext cx="2181225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902" y="1298091"/>
            <a:ext cx="4634742" cy="52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93547" y="36240"/>
            <a:ext cx="340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GenericDAO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22" y="825715"/>
            <a:ext cx="5330752" cy="572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376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33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WEB-Application Order your dinner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WEB-ПРИЛОЖЕНИЕ ЗАКАЗА ОБЕДА</dc:title>
  <dc:creator>Smet</dc:creator>
  <cp:lastModifiedBy>Smet</cp:lastModifiedBy>
  <cp:revision>10</cp:revision>
  <dcterms:created xsi:type="dcterms:W3CDTF">2018-02-19T10:58:06Z</dcterms:created>
  <dcterms:modified xsi:type="dcterms:W3CDTF">2018-02-19T12:52:52Z</dcterms:modified>
</cp:coreProperties>
</file>