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5" r:id="rId1"/>
  </p:sldMasterIdLst>
  <p:notesMasterIdLst>
    <p:notesMasterId r:id="rId11"/>
  </p:notesMasterIdLst>
  <p:sldIdLst>
    <p:sldId id="261" r:id="rId2"/>
    <p:sldId id="263" r:id="rId3"/>
    <p:sldId id="269" r:id="rId4"/>
    <p:sldId id="264" r:id="rId5"/>
    <p:sldId id="267" r:id="rId6"/>
    <p:sldId id="265" r:id="rId7"/>
    <p:sldId id="266" r:id="rId8"/>
    <p:sldId id="268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2636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431f53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431f53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419790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419790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  <a:defRPr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5/1/2020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mailto:ami.choksi@ckpcet.ac.in" TargetMode="External"/><Relationship Id="rId4" Type="http://schemas.openxmlformats.org/officeDocument/2006/relationships/hyperlink" Target="mailto:nishantgandhi9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IN" dirty="0"/>
              <a:t>l</a:t>
            </a:r>
            <a:r>
              <a:rPr lang="en" dirty="0"/>
              <a:t>aying With Netflix Dataset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705550" y="1017725"/>
            <a:ext cx="3598800" cy="3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ISTE Approved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Free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8761D"/>
                </a:solidFill>
              </a:rPr>
              <a:t>One WEEK Online WORKSHOP 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</a:t>
            </a:r>
            <a:r>
              <a:rPr lang="en">
                <a:solidFill>
                  <a:srgbClr val="0000FF"/>
                </a:solidFill>
              </a:rPr>
              <a:t>Joy of Programming using Python</a:t>
            </a:r>
            <a:r>
              <a:rPr lang="en">
                <a:solidFill>
                  <a:schemeClr val="dk1"/>
                </a:solidFill>
              </a:rPr>
              <a:t>"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Dates: (April 25-May 1, 2020)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Organized by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Computer Engineering Department, C.K.Pithawala College of Engineering &amp; Technology, Surat, Gujarat State, India.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36825" cy="16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61675" y="3123325"/>
            <a:ext cx="20211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Mr. Nishant M. Gandhi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Enrollment no:111111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College: CKPCET, Surat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email: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nishantgandhi99@gmail.com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457675" y="3199525"/>
            <a:ext cx="20211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Dr. Ami T. Choksi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Enrollment no:4444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College: CKPCET, Surat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1300" u="sng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ami.choksi@ckpcet.ac.in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2950" y="1093925"/>
            <a:ext cx="1811494" cy="1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31B7-9161-4278-A843-F0E47521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29609"/>
            <a:ext cx="8520600" cy="4239266"/>
          </a:xfrm>
        </p:spPr>
        <p:txBody>
          <a:bodyPr/>
          <a:lstStyle/>
          <a:p>
            <a:r>
              <a:rPr lang="en-US" dirty="0"/>
              <a:t>Group Members:-</a:t>
            </a:r>
          </a:p>
          <a:p>
            <a:pPr lvl="1"/>
            <a:r>
              <a:rPr lang="en-US" dirty="0" err="1"/>
              <a:t>Shekh</a:t>
            </a:r>
            <a:r>
              <a:rPr lang="en-US" dirty="0"/>
              <a:t> </a:t>
            </a:r>
            <a:r>
              <a:rPr lang="en-US" dirty="0" err="1"/>
              <a:t>MehmoodHomam</a:t>
            </a:r>
            <a:r>
              <a:rPr lang="en-US" dirty="0"/>
              <a:t> </a:t>
            </a:r>
            <a:r>
              <a:rPr lang="en-US" dirty="0" err="1"/>
              <a:t>Tarikulislam</a:t>
            </a:r>
            <a:r>
              <a:rPr lang="en-US" dirty="0"/>
              <a:t> </a:t>
            </a:r>
          </a:p>
          <a:p>
            <a:pPr lvl="2"/>
            <a:r>
              <a:rPr lang="en-IN" dirty="0"/>
              <a:t>College : S.V.M.I.T.  Bharuch</a:t>
            </a:r>
          </a:p>
          <a:p>
            <a:pPr lvl="2"/>
            <a:r>
              <a:rPr lang="en-IN" dirty="0"/>
              <a:t>smhomam333@gmail.com</a:t>
            </a:r>
          </a:p>
          <a:p>
            <a:pPr marL="1054100" lvl="2" indent="0">
              <a:buNone/>
            </a:pPr>
            <a:endParaRPr lang="en-US" dirty="0"/>
          </a:p>
          <a:p>
            <a:pPr lvl="1"/>
            <a:r>
              <a:rPr lang="en-US" dirty="0"/>
              <a:t>Patel </a:t>
            </a:r>
            <a:r>
              <a:rPr lang="en-US" dirty="0" err="1"/>
              <a:t>Sajedabanu</a:t>
            </a:r>
            <a:r>
              <a:rPr lang="en-US" dirty="0"/>
              <a:t> </a:t>
            </a:r>
            <a:r>
              <a:rPr lang="en-US" dirty="0" err="1"/>
              <a:t>Hasmatali</a:t>
            </a:r>
            <a:endParaRPr lang="en-US" dirty="0"/>
          </a:p>
          <a:p>
            <a:pPr lvl="2"/>
            <a:r>
              <a:rPr lang="en-US" dirty="0"/>
              <a:t>College : </a:t>
            </a:r>
            <a:r>
              <a:rPr lang="en-US" dirty="0" err="1"/>
              <a:t>C.K.Pithavala</a:t>
            </a:r>
            <a:r>
              <a:rPr lang="en-US" dirty="0"/>
              <a:t> college of Engineering and Technology, </a:t>
            </a:r>
            <a:r>
              <a:rPr lang="en-US" dirty="0" err="1"/>
              <a:t>surat</a:t>
            </a:r>
            <a:endParaRPr lang="en-US" dirty="0"/>
          </a:p>
          <a:p>
            <a:pPr lvl="2"/>
            <a:r>
              <a:rPr lang="en-IN" dirty="0"/>
              <a:t>sajedapatel020@gmail.com</a:t>
            </a:r>
            <a:endParaRPr lang="en-US" dirty="0"/>
          </a:p>
        </p:txBody>
      </p:sp>
      <p:pic>
        <p:nvPicPr>
          <p:cNvPr id="1026" name="Picture 2" descr="D:\sajeda all document\IMG_20180902_174044_80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83" y="2397965"/>
            <a:ext cx="1060764" cy="115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ajeda all document\BE\6th sem\python\IMG-20200501-WA00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43" y="1076520"/>
            <a:ext cx="1017899" cy="10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00D9-7ED4-4C34-8936-7B28C89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1496-DD3E-463A-8DD4-004763B2C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basically a dataset that we took from Kaggle datasets. It is based on Netflix</a:t>
            </a:r>
          </a:p>
          <a:p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it has categorized the data of Netflix on the basis of rating, cast, director, year, type etc.</a:t>
            </a:r>
          </a:p>
          <a:p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chose this set to implement our function taught in workshop and to see the outcome 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28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0EC5-A90D-4809-B86D-7E5C46C5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58F35-8664-4A4E-8440-C04B276B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68075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Netflix data set we tried to get info of all the data set.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transposed the data set.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 set we have used some filters search such as from year range, on the base of duration, type of content etc.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counted the types of movies and tv show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info of type of data present in Netflix such as movie , tv show</a:t>
            </a:r>
          </a:p>
        </p:txBody>
      </p:sp>
    </p:spTree>
    <p:extLst>
      <p:ext uri="{BB962C8B-B14F-4D97-AF65-F5344CB8AC3E}">
        <p14:creationId xmlns:p14="http://schemas.microsoft.com/office/powerpoint/2010/main" val="291500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815B-A2AD-452F-AE04-7ED7C1F1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5C18B-0428-473A-B264-DEC797BF9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even arranged the data in ascending order with respect to release time of that movie or tv show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even tried to deep filter the documentary section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year wise release, duration wise,  arranging in ascending order on the base of release year etc.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above were some of the functions which we implemented in this dataset of Netflix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8620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2DA7-D9FC-4CBF-8C8E-67623B24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Plotting 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066FA-E44F-474D-95A7-A21726FFC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what is more in Netflix means either movie or tv show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bar graph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dataset we have got for Netflix it has concluded that movies portion is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C05F6-926D-4407-83D9-00F87C53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2" y="1152475"/>
            <a:ext cx="3646968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5ED-7016-49A2-AA04-0DF49689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Plotting 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6B60-B4B5-4568-A3B5-DFF8FE89C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for detailing info according to year</a:t>
            </a:r>
          </a:p>
          <a:p>
            <a:r>
              <a:rPr lang="en-US" dirty="0"/>
              <a:t>As you can see the graph is plotted with respect to year for documentaries of Netflix</a:t>
            </a:r>
          </a:p>
          <a:p>
            <a:r>
              <a:rPr lang="en-US" dirty="0"/>
              <a:t>We have included one filter more that we need from year 2014 hence the graph displays from 2014 year</a:t>
            </a:r>
          </a:p>
          <a:p>
            <a:r>
              <a:rPr lang="en-US" dirty="0"/>
              <a:t>From fig easily it can be concluded that in year 2017 the documentaries have been released more.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EFE2E-1915-44BB-87EF-D5DA521E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01" y="1152475"/>
            <a:ext cx="3556687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6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5AEED3-BFDA-40D5-B791-2103C09D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At last finally we enjoyed playing with this dataset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We enjoyed the implementation of all those things which we were taught during workshop lectures.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We learnt the basic python that too in such a short span time 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We Thank both faculty for being helpful to us and making us learn something new .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1669D-FB99-46DC-AA01-DD77285BF5C6}"/>
              </a:ext>
            </a:extLst>
          </p:cNvPr>
          <p:cNvSpPr txBox="1"/>
          <p:nvPr/>
        </p:nvSpPr>
        <p:spPr>
          <a:xfrm>
            <a:off x="1711843" y="393405"/>
            <a:ext cx="532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Thanking 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1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 rot="20190279">
            <a:off x="35254" y="189566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YOU!!!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</TotalTime>
  <Words>520</Words>
  <Application>Microsoft Office PowerPoint</Application>
  <PresentationFormat>On-screen Show (16:9)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Cambria</vt:lpstr>
      <vt:lpstr>Times New Roman</vt:lpstr>
      <vt:lpstr>Essential</vt:lpstr>
      <vt:lpstr>Playing With Netflix Dataset</vt:lpstr>
      <vt:lpstr>PowerPoint Presentation</vt:lpstr>
      <vt:lpstr>Netflix dataset</vt:lpstr>
      <vt:lpstr>Data Processing 1</vt:lpstr>
      <vt:lpstr>Data Processing 2</vt:lpstr>
      <vt:lpstr>Graph Plotting 1</vt:lpstr>
      <vt:lpstr>Graph Plotting 2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Netflix Dataset</dc:title>
  <dc:creator>Lenovo</dc:creator>
  <cp:lastModifiedBy>Shekh Mahmood Homam</cp:lastModifiedBy>
  <cp:revision>13</cp:revision>
  <dcterms:modified xsi:type="dcterms:W3CDTF">2020-05-01T10:49:24Z</dcterms:modified>
</cp:coreProperties>
</file>