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4" r:id="rId9"/>
    <p:sldId id="403" r:id="rId10"/>
    <p:sldId id="405" r:id="rId11"/>
    <p:sldId id="406" r:id="rId12"/>
    <p:sldId id="407" r:id="rId13"/>
    <p:sldId id="409" r:id="rId14"/>
    <p:sldId id="408" r:id="rId15"/>
    <p:sldId id="410" r:id="rId16"/>
    <p:sldId id="411" r:id="rId17"/>
    <p:sldId id="412" r:id="rId18"/>
    <p:sldId id="414" r:id="rId19"/>
    <p:sldId id="413" r:id="rId20"/>
    <p:sldId id="415" r:id="rId21"/>
    <p:sldId id="416" r:id="rId22"/>
    <p:sldId id="417" r:id="rId23"/>
    <p:sldId id="418" r:id="rId24"/>
    <p:sldId id="33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8EE"/>
    <a:srgbClr val="9F7873"/>
    <a:srgbClr val="C6B9A9"/>
    <a:srgbClr val="E6E6E6"/>
    <a:srgbClr val="E2B2A6"/>
    <a:srgbClr val="918345"/>
    <a:srgbClr val="B9B088"/>
    <a:srgbClr val="EED3C6"/>
    <a:srgbClr val="A07974"/>
    <a:srgbClr val="EDD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1" autoAdjust="0"/>
    <p:restoredTop sz="92877" autoAdjust="0"/>
  </p:normalViewPr>
  <p:slideViewPr>
    <p:cSldViewPr snapToGrid="0">
      <p:cViewPr varScale="1">
        <p:scale>
          <a:sx n="98" d="100"/>
          <a:sy n="98" d="100"/>
        </p:scale>
        <p:origin x="138" y="78"/>
      </p:cViewPr>
      <p:guideLst>
        <p:guide pos="3840"/>
        <p:guide orient="horz" pos="2160"/>
        <p:guide pos="710"/>
        <p:guide pos="697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2B2A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7-4EDD-8E6A-A26C27946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6B9A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7-4EDD-8E6A-A26C27946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F787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D7-4EDD-8E6A-A26C27946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3441968"/>
        <c:axId val="1463449512"/>
      </c:barChart>
      <c:catAx>
        <c:axId val="146344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63449512"/>
        <c:crosses val="autoZero"/>
        <c:auto val="1"/>
        <c:lblAlgn val="ctr"/>
        <c:lblOffset val="100"/>
        <c:noMultiLvlLbl val="0"/>
      </c:catAx>
      <c:valAx>
        <c:axId val="146344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6344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HarmonyOS Sans SC Light" panose="00000400000000000000" pitchFamily="2" charset="-122"/>
          <a:ea typeface="阿里巴巴普惠体 2.0 55 Regular" panose="00020600040101010101" pitchFamily="18" charset="-122"/>
          <a:cs typeface="阿里巴巴普惠体 2.0 55 Regular" panose="00020600040101010101" pitchFamily="18" charset="-122"/>
          <a:sym typeface="HarmonyOS Sans SC Light" panose="00000400000000000000" pitchFamily="2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33EAB-6482-4720-9193-C23A1BBF7D2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1BAC-F58A-47F4-B68E-A81048C4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3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3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6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2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8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3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9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5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3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53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43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1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08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 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9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5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8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2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0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65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0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31BAC-F58A-47F4-B68E-A81048C40C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F19-A74C-42C6-8043-B2C8A38660AD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5A9E-2C40-4980-837E-5AE34EB5F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F19-A74C-42C6-8043-B2C8A38660AD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5A9E-2C40-4980-837E-5AE34EB5F9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34">
            <a:extLst>
              <a:ext uri="{FF2B5EF4-FFF2-40B4-BE49-F238E27FC236}">
                <a16:creationId xmlns:a16="http://schemas.microsoft.com/office/drawing/2014/main" id="{1B7D2ADE-CCBA-27C2-58CB-C252C8A4ED26}"/>
              </a:ext>
            </a:extLst>
          </p:cNvPr>
          <p:cNvSpPr/>
          <p:nvPr userDrawn="1"/>
        </p:nvSpPr>
        <p:spPr>
          <a:xfrm>
            <a:off x="201678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F891CED-72AE-E9FE-25D9-4A6323861A2F}"/>
              </a:ext>
            </a:extLst>
          </p:cNvPr>
          <p:cNvSpPr/>
          <p:nvPr userDrawn="1"/>
        </p:nvSpPr>
        <p:spPr>
          <a:xfrm>
            <a:off x="1" y="1"/>
            <a:ext cx="1476252" cy="3429000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00A113-98DA-C88D-764D-8810B20C1908}"/>
              </a:ext>
            </a:extLst>
          </p:cNvPr>
          <p:cNvSpPr/>
          <p:nvPr userDrawn="1"/>
        </p:nvSpPr>
        <p:spPr>
          <a:xfrm>
            <a:off x="-1872294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878638A-3546-F21F-E488-A689417B174F}"/>
              </a:ext>
            </a:extLst>
          </p:cNvPr>
          <p:cNvSpPr/>
          <p:nvPr userDrawn="1"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2E5AF52-CDF5-26A0-4ECF-6AB3368325FB}"/>
              </a:ext>
            </a:extLst>
          </p:cNvPr>
          <p:cNvSpPr/>
          <p:nvPr userDrawn="1"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24A69AA-4274-6CE6-478B-93E9E336CC62}"/>
              </a:ext>
            </a:extLst>
          </p:cNvPr>
          <p:cNvSpPr/>
          <p:nvPr userDrawn="1"/>
        </p:nvSpPr>
        <p:spPr>
          <a:xfrm>
            <a:off x="1419713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3B04327-6EDE-6697-6E6E-77C3A8450B99}"/>
              </a:ext>
            </a:extLst>
          </p:cNvPr>
          <p:cNvGrpSpPr/>
          <p:nvPr userDrawn="1"/>
        </p:nvGrpSpPr>
        <p:grpSpPr>
          <a:xfrm>
            <a:off x="9564914" y="1001486"/>
            <a:ext cx="2859315" cy="6023428"/>
            <a:chOff x="9564914" y="1001486"/>
            <a:chExt cx="2859315" cy="6023428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6BB2544-AAEB-0408-DC22-28274657927A}"/>
                </a:ext>
              </a:extLst>
            </p:cNvPr>
            <p:cNvSpPr/>
            <p:nvPr/>
          </p:nvSpPr>
          <p:spPr>
            <a:xfrm>
              <a:off x="10564974" y="2233116"/>
              <a:ext cx="1627027" cy="4624884"/>
            </a:xfrm>
            <a:custGeom>
              <a:avLst/>
              <a:gdLst>
                <a:gd name="connsiteX0" fmla="*/ 1627027 w 1627027"/>
                <a:gd name="connsiteY0" fmla="*/ 0 h 4624884"/>
                <a:gd name="connsiteX1" fmla="*/ 1627027 w 1627027"/>
                <a:gd name="connsiteY1" fmla="*/ 4624884 h 4624884"/>
                <a:gd name="connsiteX2" fmla="*/ 106290 w 1627027"/>
                <a:gd name="connsiteY2" fmla="*/ 4624884 h 4624884"/>
                <a:gd name="connsiteX3" fmla="*/ 65224 w 1627027"/>
                <a:gd name="connsiteY3" fmla="*/ 4476127 h 4624884"/>
                <a:gd name="connsiteX4" fmla="*/ 15941 w 1627027"/>
                <a:gd name="connsiteY4" fmla="*/ 3761284 h 4624884"/>
                <a:gd name="connsiteX5" fmla="*/ 1119027 w 1627027"/>
                <a:gd name="connsiteY5" fmla="*/ 2309855 h 4624884"/>
                <a:gd name="connsiteX6" fmla="*/ 872284 w 1627027"/>
                <a:gd name="connsiteY6" fmla="*/ 1018084 h 4624884"/>
                <a:gd name="connsiteX7" fmla="*/ 1419801 w 1627027"/>
                <a:gd name="connsiteY7" fmla="*/ 199785 h 462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7027" h="4624884">
                  <a:moveTo>
                    <a:pt x="1627027" y="0"/>
                  </a:moveTo>
                  <a:lnTo>
                    <a:pt x="1627027" y="4624884"/>
                  </a:lnTo>
                  <a:lnTo>
                    <a:pt x="106290" y="4624884"/>
                  </a:lnTo>
                  <a:lnTo>
                    <a:pt x="65224" y="4476127"/>
                  </a:lnTo>
                  <a:cubicBezTo>
                    <a:pt x="5168" y="4221773"/>
                    <a:pt x="-18531" y="3980813"/>
                    <a:pt x="15941" y="3761284"/>
                  </a:cubicBezTo>
                  <a:cubicBezTo>
                    <a:pt x="107865" y="3175874"/>
                    <a:pt x="976303" y="2767055"/>
                    <a:pt x="1119027" y="2309855"/>
                  </a:cubicBezTo>
                  <a:cubicBezTo>
                    <a:pt x="1261751" y="1852655"/>
                    <a:pt x="777941" y="1412389"/>
                    <a:pt x="872284" y="1018084"/>
                  </a:cubicBezTo>
                  <a:cubicBezTo>
                    <a:pt x="943041" y="722356"/>
                    <a:pt x="1162796" y="457243"/>
                    <a:pt x="1419801" y="199785"/>
                  </a:cubicBezTo>
                  <a:close/>
                </a:path>
              </a:pathLst>
            </a:custGeom>
            <a:solidFill>
              <a:srgbClr val="9F7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34CF058-9FCF-D923-DAC3-24789983E3A7}"/>
                </a:ext>
              </a:extLst>
            </p:cNvPr>
            <p:cNvSpPr/>
            <p:nvPr/>
          </p:nvSpPr>
          <p:spPr>
            <a:xfrm>
              <a:off x="9564914" y="1001486"/>
              <a:ext cx="2859315" cy="6023428"/>
            </a:xfrm>
            <a:custGeom>
              <a:avLst/>
              <a:gdLst>
                <a:gd name="connsiteX0" fmla="*/ 0 w 2859315"/>
                <a:gd name="connsiteY0" fmla="*/ 6023428 h 6023428"/>
                <a:gd name="connsiteX1" fmla="*/ 566057 w 2859315"/>
                <a:gd name="connsiteY1" fmla="*/ 4223657 h 6023428"/>
                <a:gd name="connsiteX2" fmla="*/ 2307772 w 2859315"/>
                <a:gd name="connsiteY2" fmla="*/ 3135085 h 6023428"/>
                <a:gd name="connsiteX3" fmla="*/ 2104572 w 2859315"/>
                <a:gd name="connsiteY3" fmla="*/ 595085 h 6023428"/>
                <a:gd name="connsiteX4" fmla="*/ 2859315 w 2859315"/>
                <a:gd name="connsiteY4" fmla="*/ 0 h 60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9315" h="6023428">
                  <a:moveTo>
                    <a:pt x="0" y="6023428"/>
                  </a:moveTo>
                  <a:cubicBezTo>
                    <a:pt x="90714" y="5364237"/>
                    <a:pt x="181428" y="4705047"/>
                    <a:pt x="566057" y="4223657"/>
                  </a:cubicBezTo>
                  <a:cubicBezTo>
                    <a:pt x="950686" y="3742266"/>
                    <a:pt x="2051353" y="3739847"/>
                    <a:pt x="2307772" y="3135085"/>
                  </a:cubicBezTo>
                  <a:cubicBezTo>
                    <a:pt x="2564191" y="2530323"/>
                    <a:pt x="2012648" y="1117599"/>
                    <a:pt x="2104572" y="595085"/>
                  </a:cubicBezTo>
                  <a:cubicBezTo>
                    <a:pt x="2196496" y="72571"/>
                    <a:pt x="2527905" y="36285"/>
                    <a:pt x="2859315" y="0"/>
                  </a:cubicBezTo>
                </a:path>
              </a:pathLst>
            </a:custGeom>
            <a:noFill/>
            <a:ln w="25400">
              <a:solidFill>
                <a:srgbClr val="EED3C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33">
              <a:extLst>
                <a:ext uri="{FF2B5EF4-FFF2-40B4-BE49-F238E27FC236}">
                  <a16:creationId xmlns:a16="http://schemas.microsoft.com/office/drawing/2014/main" id="{A22A9F10-F5AB-DE6A-8FCB-771AC3066352}"/>
                </a:ext>
              </a:extLst>
            </p:cNvPr>
            <p:cNvSpPr/>
            <p:nvPr/>
          </p:nvSpPr>
          <p:spPr>
            <a:xfrm>
              <a:off x="9710446" y="4428090"/>
              <a:ext cx="1198854" cy="10737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14358 w 1068576"/>
                <a:gd name="connsiteY0" fmla="*/ 457200 h 957943"/>
                <a:gd name="connsiteX1" fmla="*/ 471558 w 1068576"/>
                <a:gd name="connsiteY1" fmla="*/ 0 h 957943"/>
                <a:gd name="connsiteX2" fmla="*/ 928758 w 1068576"/>
                <a:gd name="connsiteY2" fmla="*/ 457200 h 957943"/>
                <a:gd name="connsiteX3" fmla="*/ 965044 w 1068576"/>
                <a:gd name="connsiteY3" fmla="*/ 957943 h 957943"/>
                <a:gd name="connsiteX4" fmla="*/ 14358 w 1068576"/>
                <a:gd name="connsiteY4" fmla="*/ 457200 h 957943"/>
                <a:gd name="connsiteX0" fmla="*/ 14414 w 1538414"/>
                <a:gd name="connsiteY0" fmla="*/ 458771 h 960094"/>
                <a:gd name="connsiteX1" fmla="*/ 471614 w 1538414"/>
                <a:gd name="connsiteY1" fmla="*/ 1571 h 960094"/>
                <a:gd name="connsiteX2" fmla="*/ 1538414 w 1538414"/>
                <a:gd name="connsiteY2" fmla="*/ 357171 h 960094"/>
                <a:gd name="connsiteX3" fmla="*/ 965100 w 1538414"/>
                <a:gd name="connsiteY3" fmla="*/ 959514 h 960094"/>
                <a:gd name="connsiteX4" fmla="*/ 14414 w 1538414"/>
                <a:gd name="connsiteY4" fmla="*/ 458771 h 960094"/>
                <a:gd name="connsiteX0" fmla="*/ 14414 w 1538414"/>
                <a:gd name="connsiteY0" fmla="*/ 571063 h 1072386"/>
                <a:gd name="connsiteX1" fmla="*/ 471614 w 1538414"/>
                <a:gd name="connsiteY1" fmla="*/ 113863 h 1072386"/>
                <a:gd name="connsiteX2" fmla="*/ 1538414 w 1538414"/>
                <a:gd name="connsiteY2" fmla="*/ 469463 h 1072386"/>
                <a:gd name="connsiteX3" fmla="*/ 965100 w 1538414"/>
                <a:gd name="connsiteY3" fmla="*/ 1071806 h 1072386"/>
                <a:gd name="connsiteX4" fmla="*/ 14414 w 1538414"/>
                <a:gd name="connsiteY4" fmla="*/ 571063 h 1072386"/>
                <a:gd name="connsiteX0" fmla="*/ 10021 w 1722707"/>
                <a:gd name="connsiteY0" fmla="*/ 879396 h 1108388"/>
                <a:gd name="connsiteX1" fmla="*/ 655907 w 1722707"/>
                <a:gd name="connsiteY1" fmla="*/ 131911 h 1108388"/>
                <a:gd name="connsiteX2" fmla="*/ 1722707 w 1722707"/>
                <a:gd name="connsiteY2" fmla="*/ 487511 h 1108388"/>
                <a:gd name="connsiteX3" fmla="*/ 1149393 w 1722707"/>
                <a:gd name="connsiteY3" fmla="*/ 1089854 h 1108388"/>
                <a:gd name="connsiteX4" fmla="*/ 10021 w 1722707"/>
                <a:gd name="connsiteY4" fmla="*/ 879396 h 1108388"/>
                <a:gd name="connsiteX0" fmla="*/ 19752 w 1732438"/>
                <a:gd name="connsiteY0" fmla="*/ 1033074 h 1262066"/>
                <a:gd name="connsiteX1" fmla="*/ 665638 w 1732438"/>
                <a:gd name="connsiteY1" fmla="*/ 285589 h 1262066"/>
                <a:gd name="connsiteX2" fmla="*/ 1732438 w 1732438"/>
                <a:gd name="connsiteY2" fmla="*/ 641189 h 1262066"/>
                <a:gd name="connsiteX3" fmla="*/ 1159124 w 1732438"/>
                <a:gd name="connsiteY3" fmla="*/ 1243532 h 1262066"/>
                <a:gd name="connsiteX4" fmla="*/ 19752 w 1732438"/>
                <a:gd name="connsiteY4" fmla="*/ 1033074 h 126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438" h="1262066">
                  <a:moveTo>
                    <a:pt x="19752" y="1033074"/>
                  </a:moveTo>
                  <a:cubicBezTo>
                    <a:pt x="-62496" y="873417"/>
                    <a:pt x="104418" y="728275"/>
                    <a:pt x="665638" y="285589"/>
                  </a:cubicBezTo>
                  <a:cubicBezTo>
                    <a:pt x="1226858" y="-157097"/>
                    <a:pt x="1659867" y="-119316"/>
                    <a:pt x="1732438" y="641189"/>
                  </a:cubicBezTo>
                  <a:cubicBezTo>
                    <a:pt x="1732438" y="893694"/>
                    <a:pt x="1444572" y="1178218"/>
                    <a:pt x="1159124" y="1243532"/>
                  </a:cubicBezTo>
                  <a:cubicBezTo>
                    <a:pt x="873676" y="1308846"/>
                    <a:pt x="102000" y="1192731"/>
                    <a:pt x="19752" y="1033074"/>
                  </a:cubicBezTo>
                  <a:close/>
                </a:path>
              </a:pathLst>
            </a:custGeom>
            <a:pattFill prst="wdUpDiag">
              <a:fgClr>
                <a:srgbClr val="EED3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23EE80B-9909-F9C9-0D74-A56589502962}"/>
              </a:ext>
            </a:extLst>
          </p:cNvPr>
          <p:cNvSpPr/>
          <p:nvPr userDrawn="1"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663CC9C-E873-D315-3D90-F77CA3E52179}"/>
              </a:ext>
            </a:extLst>
          </p:cNvPr>
          <p:cNvSpPr/>
          <p:nvPr userDrawn="1"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F19-A74C-42C6-8043-B2C8A38660AD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5A9E-2C40-4980-837E-5AE34EB5F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5455F57-68B2-AB8D-B742-587CA0DC564B}"/>
              </a:ext>
            </a:extLst>
          </p:cNvPr>
          <p:cNvGrpSpPr/>
          <p:nvPr userDrawn="1"/>
        </p:nvGrpSpPr>
        <p:grpSpPr>
          <a:xfrm>
            <a:off x="0" y="3361249"/>
            <a:ext cx="12192000" cy="3496752"/>
            <a:chOff x="0" y="2521079"/>
            <a:chExt cx="9144000" cy="2622421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9D19A39-4023-13A1-D31B-BE9BA823DD80}"/>
                </a:ext>
              </a:extLst>
            </p:cNvPr>
            <p:cNvSpPr/>
            <p:nvPr userDrawn="1"/>
          </p:nvSpPr>
          <p:spPr>
            <a:xfrm>
              <a:off x="0" y="2875525"/>
              <a:ext cx="9144000" cy="2267975"/>
            </a:xfrm>
            <a:custGeom>
              <a:avLst/>
              <a:gdLst>
                <a:gd name="connsiteX0" fmla="*/ 7975600 w 12192000"/>
                <a:gd name="connsiteY0" fmla="*/ 1366 h 3023966"/>
                <a:gd name="connsiteX1" fmla="*/ 11319470 w 12192000"/>
                <a:gd name="connsiteY1" fmla="*/ 330723 h 3023966"/>
                <a:gd name="connsiteX2" fmla="*/ 12192000 w 12192000"/>
                <a:gd name="connsiteY2" fmla="*/ 498201 h 3023966"/>
                <a:gd name="connsiteX3" fmla="*/ 12192000 w 12192000"/>
                <a:gd name="connsiteY3" fmla="*/ 3023966 h 3023966"/>
                <a:gd name="connsiteX4" fmla="*/ 0 w 12192000"/>
                <a:gd name="connsiteY4" fmla="*/ 3023966 h 3023966"/>
                <a:gd name="connsiteX5" fmla="*/ 0 w 12192000"/>
                <a:gd name="connsiteY5" fmla="*/ 376472 h 3023966"/>
                <a:gd name="connsiteX6" fmla="*/ 345926 w 12192000"/>
                <a:gd name="connsiteY6" fmla="*/ 450479 h 3023966"/>
                <a:gd name="connsiteX7" fmla="*/ 2908300 w 12192000"/>
                <a:gd name="connsiteY7" fmla="*/ 674466 h 3023966"/>
                <a:gd name="connsiteX8" fmla="*/ 7975600 w 12192000"/>
                <a:gd name="connsiteY8" fmla="*/ 1366 h 302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023966">
                  <a:moveTo>
                    <a:pt x="7975600" y="1366"/>
                  </a:moveTo>
                  <a:cubicBezTo>
                    <a:pt x="9159875" y="-16096"/>
                    <a:pt x="10251281" y="136105"/>
                    <a:pt x="11319470" y="330723"/>
                  </a:cubicBezTo>
                  <a:lnTo>
                    <a:pt x="12192000" y="498201"/>
                  </a:lnTo>
                  <a:lnTo>
                    <a:pt x="12192000" y="3023966"/>
                  </a:lnTo>
                  <a:lnTo>
                    <a:pt x="0" y="3023966"/>
                  </a:lnTo>
                  <a:lnTo>
                    <a:pt x="0" y="376472"/>
                  </a:lnTo>
                  <a:lnTo>
                    <a:pt x="345926" y="450479"/>
                  </a:lnTo>
                  <a:cubicBezTo>
                    <a:pt x="1074142" y="599258"/>
                    <a:pt x="1865313" y="710978"/>
                    <a:pt x="2908300" y="674466"/>
                  </a:cubicBezTo>
                  <a:cubicBezTo>
                    <a:pt x="4298950" y="625783"/>
                    <a:pt x="6396567" y="24649"/>
                    <a:pt x="7975600" y="1366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705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pic>
          <p:nvPicPr>
            <p:cNvPr id="10" name="图片 9">
              <a:hlinkClick r:id="rId2"/>
              <a:extLst>
                <a:ext uri="{FF2B5EF4-FFF2-40B4-BE49-F238E27FC236}">
                  <a16:creationId xmlns:a16="http://schemas.microsoft.com/office/drawing/2014/main" id="{70036DCB-A1BB-197D-226F-333A2F519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1" y="2521079"/>
              <a:ext cx="2762879" cy="61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966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F19-A74C-42C6-8043-B2C8A38660AD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A5A9E-2C40-4980-837E-5AE34EB5F9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3F0D04-73BE-EBC5-7285-145A67025963}"/>
              </a:ext>
            </a:extLst>
          </p:cNvPr>
          <p:cNvSpPr txBox="1"/>
          <p:nvPr userDrawn="1"/>
        </p:nvSpPr>
        <p:spPr>
          <a:xfrm>
            <a:off x="0" y="-1580465"/>
            <a:ext cx="609600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" dirty="0">
                <a:solidFill>
                  <a:srgbClr val="E5E8EE"/>
                </a:solidFill>
              </a:rPr>
              <a:t>51PPT模板网，幻灯片演示模板及素 材免费下载！</a:t>
            </a:r>
          </a:p>
          <a:p>
            <a:r>
              <a:rPr lang="zh-CN" altLang="en-US" sz="100" dirty="0">
                <a:solidFill>
                  <a:srgbClr val="E5E8EE"/>
                </a:solidFill>
              </a:rPr>
              <a:t>51PPT模板网 唯一访问网址：www. 51pptm oban. 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EB0F507-7CFB-9DB8-2209-356561024057}"/>
              </a:ext>
            </a:extLst>
          </p:cNvPr>
          <p:cNvSpPr/>
          <p:nvPr/>
        </p:nvSpPr>
        <p:spPr>
          <a:xfrm>
            <a:off x="4222749" y="1374516"/>
            <a:ext cx="3746501" cy="369332"/>
          </a:xfrm>
          <a:prstGeom prst="roundRect">
            <a:avLst/>
          </a:prstGeom>
          <a:noFill/>
          <a:ln w="12700">
            <a:solidFill>
              <a:srgbClr val="C6B9A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6450" y="1374516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莫兰迪色流体几何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848007-EF59-F334-B3C9-4B0EDE84DD13}"/>
              </a:ext>
            </a:extLst>
          </p:cNvPr>
          <p:cNvSpPr txBox="1"/>
          <p:nvPr/>
        </p:nvSpPr>
        <p:spPr>
          <a:xfrm>
            <a:off x="2057400" y="185934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工作总结报告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BEC67B-CBBC-3735-74E1-E562F72D6137}"/>
              </a:ext>
            </a:extLst>
          </p:cNvPr>
          <p:cNvGrpSpPr/>
          <p:nvPr/>
        </p:nvGrpSpPr>
        <p:grpSpPr>
          <a:xfrm>
            <a:off x="3782903" y="4398356"/>
            <a:ext cx="4430006" cy="342544"/>
            <a:chOff x="4289813" y="5868701"/>
            <a:chExt cx="2391457" cy="3425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68732A-7D52-8B43-5569-2402DD10556E}"/>
                </a:ext>
              </a:extLst>
            </p:cNvPr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模板网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49A317-330C-5B08-4D75-6ADC19621843}"/>
                </a:ext>
              </a:extLst>
            </p:cNvPr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2023.05.19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3" name="任意多边形: 形状 12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C6B9A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71AAF1-9F44-E44B-9C9E-63B29FBDC506}"/>
              </a:ext>
            </a:extLst>
          </p:cNvPr>
          <p:cNvSpPr txBox="1"/>
          <p:nvPr/>
        </p:nvSpPr>
        <p:spPr>
          <a:xfrm>
            <a:off x="2325755" y="3552445"/>
            <a:ext cx="7540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</a:rPr>
              <a:t>This text will not appear in a consistent order. Using default text is a simple way to create the appearance of content without having to create it. Humans are creative beings. If it is not real text, they will focus on the design.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63062D-AA6D-723F-2820-49EEBB4F9D7F}"/>
              </a:ext>
            </a:extLst>
          </p:cNvPr>
          <p:cNvSpPr/>
          <p:nvPr/>
        </p:nvSpPr>
        <p:spPr>
          <a:xfrm>
            <a:off x="1227745" y="1765015"/>
            <a:ext cx="2955926" cy="647700"/>
          </a:xfrm>
          <a:prstGeom prst="roundRect">
            <a:avLst>
              <a:gd name="adj" fmla="val 50000"/>
            </a:avLst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添加标题文本</a:t>
            </a:r>
            <a:endParaRPr lang="ko-KR" altLang="en-US" dirty="0">
              <a:solidFill>
                <a:schemeClr val="bg1"/>
              </a:solidFill>
              <a:latin typeface="HarmonyOS Sans SC Light" panose="000004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DD630D-A166-A62E-1DDF-C01A9AC114CC}"/>
              </a:ext>
            </a:extLst>
          </p:cNvPr>
          <p:cNvSpPr/>
          <p:nvPr/>
        </p:nvSpPr>
        <p:spPr>
          <a:xfrm>
            <a:off x="4599006" y="1765015"/>
            <a:ext cx="2955926" cy="647700"/>
          </a:xfrm>
          <a:prstGeom prst="roundRect">
            <a:avLst>
              <a:gd name="adj" fmla="val 50000"/>
            </a:avLst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添加标题文本</a:t>
            </a:r>
            <a:endParaRPr lang="ko-KR" altLang="en-US" dirty="0">
              <a:solidFill>
                <a:schemeClr val="bg1"/>
              </a:solidFill>
              <a:latin typeface="HarmonyOS Sans SC Light" panose="000004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706BE6-A699-CF04-A808-98E1565CB4EA}"/>
              </a:ext>
            </a:extLst>
          </p:cNvPr>
          <p:cNvSpPr/>
          <p:nvPr/>
        </p:nvSpPr>
        <p:spPr>
          <a:xfrm>
            <a:off x="7970267" y="1765015"/>
            <a:ext cx="2955926" cy="647700"/>
          </a:xfrm>
          <a:prstGeom prst="roundRect">
            <a:avLst>
              <a:gd name="adj" fmla="val 50000"/>
            </a:avLst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添加标题文本</a:t>
            </a:r>
            <a:endParaRPr lang="ko-KR" altLang="en-US" dirty="0">
              <a:solidFill>
                <a:schemeClr val="bg1"/>
              </a:solidFill>
              <a:latin typeface="HarmonyOS Sans SC Light" panose="000004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1EE94D-661A-5030-92AA-30E23E0CF108}"/>
              </a:ext>
            </a:extLst>
          </p:cNvPr>
          <p:cNvSpPr/>
          <p:nvPr/>
        </p:nvSpPr>
        <p:spPr>
          <a:xfrm>
            <a:off x="1370825" y="2712998"/>
            <a:ext cx="2669766" cy="2684246"/>
          </a:xfrm>
          <a:prstGeom prst="roundRect">
            <a:avLst>
              <a:gd name="adj" fmla="val 5968"/>
            </a:avLst>
          </a:prstGeom>
          <a:noFill/>
          <a:ln w="28575">
            <a:solidFill>
              <a:srgbClr val="EED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rt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id="{1493366D-69B5-BD75-06EB-4C1BF1CBB33F}"/>
              </a:ext>
            </a:extLst>
          </p:cNvPr>
          <p:cNvSpPr/>
          <p:nvPr/>
        </p:nvSpPr>
        <p:spPr>
          <a:xfrm>
            <a:off x="4742086" y="2712998"/>
            <a:ext cx="2669766" cy="2684246"/>
          </a:xfrm>
          <a:prstGeom prst="roundRect">
            <a:avLst>
              <a:gd name="adj" fmla="val 5968"/>
            </a:avLst>
          </a:prstGeom>
          <a:noFill/>
          <a:ln w="28575">
            <a:solidFill>
              <a:srgbClr val="9F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rt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 </a:t>
            </a:r>
            <a:r>
              <a:rPr lang="zh-CN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模板网，幻灯片演示模板及 素材免费下载！</a:t>
            </a:r>
          </a:p>
          <a:p>
            <a:pPr marL="171450" indent="-171450" rt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 官网唯一网址：</a:t>
            </a:r>
            <a:r>
              <a:rPr lang="en-US" altLang="zh-C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www.51pptmoban.com</a:t>
            </a:r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281DF7A9-C818-EA06-B881-4E8C6BB5D399}"/>
              </a:ext>
            </a:extLst>
          </p:cNvPr>
          <p:cNvSpPr/>
          <p:nvPr/>
        </p:nvSpPr>
        <p:spPr>
          <a:xfrm>
            <a:off x="8113347" y="2712998"/>
            <a:ext cx="2669766" cy="2684246"/>
          </a:xfrm>
          <a:prstGeom prst="roundRect">
            <a:avLst>
              <a:gd name="adj" fmla="val 5968"/>
            </a:avLst>
          </a:prstGeom>
          <a:noFill/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rt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40768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5C564A-1C87-EF91-835A-B69B45179D3C}"/>
              </a:ext>
            </a:extLst>
          </p:cNvPr>
          <p:cNvGrpSpPr/>
          <p:nvPr/>
        </p:nvGrpSpPr>
        <p:grpSpPr>
          <a:xfrm>
            <a:off x="2218911" y="1831285"/>
            <a:ext cx="7703289" cy="1117287"/>
            <a:chOff x="2243777" y="2236735"/>
            <a:chExt cx="7704292" cy="111743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8A3EDB4-5F3F-D8D5-A1BC-573045953117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71422" y="2236735"/>
              <a:ext cx="0" cy="7728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4CD1354-5177-3BD2-9E72-8BD3BEC43DFE}"/>
                </a:ext>
              </a:extLst>
            </p:cNvPr>
            <p:cNvCxnSpPr/>
            <p:nvPr/>
          </p:nvCxnSpPr>
          <p:spPr>
            <a:xfrm>
              <a:off x="2243777" y="2989943"/>
              <a:ext cx="7704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FBD70E9-8CF7-0FB6-FCF4-9082BB221A6B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66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292591E-3E16-B699-4B52-3AEF56A58B6C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32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E6B6EF-483C-E9A7-ECD6-F3C0A4DB6CDE}"/>
                </a:ext>
              </a:extLst>
            </p:cNvPr>
            <p:cNvCxnSpPr>
              <a:cxnSpLocks/>
            </p:cNvCxnSpPr>
            <p:nvPr/>
          </p:nvCxnSpPr>
          <p:spPr>
            <a:xfrm>
              <a:off x="8022034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2352BA2-0F3F-3465-C183-B654064F2639}"/>
                </a:ext>
              </a:extLst>
            </p:cNvPr>
            <p:cNvCxnSpPr>
              <a:cxnSpLocks/>
            </p:cNvCxnSpPr>
            <p:nvPr/>
          </p:nvCxnSpPr>
          <p:spPr>
            <a:xfrm>
              <a:off x="9948069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426E07D3-3ACD-EB52-9470-76AEBB24AE4D}"/>
              </a:ext>
            </a:extLst>
          </p:cNvPr>
          <p:cNvSpPr/>
          <p:nvPr/>
        </p:nvSpPr>
        <p:spPr>
          <a:xfrm>
            <a:off x="4378578" y="1488482"/>
            <a:ext cx="3384109" cy="749202"/>
          </a:xfrm>
          <a:prstGeom prst="rect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90FE5AC2-093F-6D29-B890-371328FABEFD}"/>
              </a:ext>
            </a:extLst>
          </p:cNvPr>
          <p:cNvSpPr txBox="1"/>
          <p:nvPr/>
        </p:nvSpPr>
        <p:spPr>
          <a:xfrm>
            <a:off x="5164061" y="1696368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您的文字输入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9851CD-662F-02D3-2456-48C4763DED65}"/>
              </a:ext>
            </a:extLst>
          </p:cNvPr>
          <p:cNvSpPr/>
          <p:nvPr/>
        </p:nvSpPr>
        <p:spPr>
          <a:xfrm>
            <a:off x="1368616" y="3547202"/>
            <a:ext cx="1700899" cy="1983139"/>
          </a:xfrm>
          <a:prstGeom prst="rect">
            <a:avLst/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5AFA44D9-5F4B-5902-A8FF-680DECA275EB}"/>
              </a:ext>
            </a:extLst>
          </p:cNvPr>
          <p:cNvSpPr txBox="1"/>
          <p:nvPr/>
        </p:nvSpPr>
        <p:spPr>
          <a:xfrm>
            <a:off x="1462720" y="4429133"/>
            <a:ext cx="1512691" cy="67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09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此处添加详细文本描述，文字内容建议与标题相关尽量简洁生动</a:t>
            </a:r>
            <a:r>
              <a:rPr lang="en-US" altLang="zh-CN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……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89A4F1F-13F9-2981-D91F-150B2FCAA3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54" b="3350"/>
          <a:stretch/>
        </p:blipFill>
        <p:spPr>
          <a:xfrm>
            <a:off x="1578835" y="2916277"/>
            <a:ext cx="1276864" cy="1277323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CD161B2-3D1C-30D8-04C5-97B7C9735D43}"/>
              </a:ext>
            </a:extLst>
          </p:cNvPr>
          <p:cNvSpPr/>
          <p:nvPr/>
        </p:nvSpPr>
        <p:spPr>
          <a:xfrm>
            <a:off x="3294399" y="3547202"/>
            <a:ext cx="1700899" cy="1983139"/>
          </a:xfrm>
          <a:prstGeom prst="rect">
            <a:avLst/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36" name="文本框 6">
            <a:extLst>
              <a:ext uri="{FF2B5EF4-FFF2-40B4-BE49-F238E27FC236}">
                <a16:creationId xmlns:a16="http://schemas.microsoft.com/office/drawing/2014/main" id="{512D729B-8D88-C3C2-60A0-3DD223AFB7E3}"/>
              </a:ext>
            </a:extLst>
          </p:cNvPr>
          <p:cNvSpPr txBox="1"/>
          <p:nvPr/>
        </p:nvSpPr>
        <p:spPr>
          <a:xfrm>
            <a:off x="3388503" y="4429133"/>
            <a:ext cx="1512691" cy="67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09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此处添加详细文本描述，文字内容建议与标题相关尽量简洁生动</a:t>
            </a:r>
            <a:r>
              <a:rPr lang="en-US" altLang="zh-CN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……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10B0B6A-8713-32E6-ED9B-36E9D92C4B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3" r="16683"/>
          <a:stretch/>
        </p:blipFill>
        <p:spPr>
          <a:xfrm>
            <a:off x="3504618" y="2916277"/>
            <a:ext cx="1276864" cy="1277323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B93493DA-A160-9349-0579-35EFD1B823C5}"/>
              </a:ext>
            </a:extLst>
          </p:cNvPr>
          <p:cNvSpPr/>
          <p:nvPr/>
        </p:nvSpPr>
        <p:spPr>
          <a:xfrm>
            <a:off x="5195608" y="3547202"/>
            <a:ext cx="1700899" cy="1983139"/>
          </a:xfrm>
          <a:prstGeom prst="rect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9D7DDA01-9C04-5EC3-F1F1-3E76B64046AB}"/>
              </a:ext>
            </a:extLst>
          </p:cNvPr>
          <p:cNvSpPr txBox="1"/>
          <p:nvPr/>
        </p:nvSpPr>
        <p:spPr>
          <a:xfrm>
            <a:off x="5289712" y="4429133"/>
            <a:ext cx="1512691" cy="67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09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此处添加详细文本描述，文字内容建议与标题相关尽量简洁生动</a:t>
            </a:r>
            <a:r>
              <a:rPr lang="en-US" altLang="zh-CN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……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F578188-1215-1DBF-8D23-676F1C4229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r="21885"/>
          <a:stretch/>
        </p:blipFill>
        <p:spPr>
          <a:xfrm>
            <a:off x="5405827" y="2916277"/>
            <a:ext cx="1276864" cy="1277323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0E4A517C-204F-CBD2-52F4-C129D95A5DBF}"/>
              </a:ext>
            </a:extLst>
          </p:cNvPr>
          <p:cNvSpPr/>
          <p:nvPr/>
        </p:nvSpPr>
        <p:spPr>
          <a:xfrm>
            <a:off x="7132407" y="3547202"/>
            <a:ext cx="1700899" cy="198313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44" name="文本框 6">
            <a:extLst>
              <a:ext uri="{FF2B5EF4-FFF2-40B4-BE49-F238E27FC236}">
                <a16:creationId xmlns:a16="http://schemas.microsoft.com/office/drawing/2014/main" id="{0C14B2AF-192B-97EC-D7C1-E02BFA27096F}"/>
              </a:ext>
            </a:extLst>
          </p:cNvPr>
          <p:cNvSpPr txBox="1"/>
          <p:nvPr/>
        </p:nvSpPr>
        <p:spPr>
          <a:xfrm>
            <a:off x="7226511" y="4429133"/>
            <a:ext cx="1512691" cy="67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09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>
                    <a:lumMod val="50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此处添加详细文本描述，文字内容建议与标题相关尽量简洁生动</a:t>
            </a:r>
            <a:r>
              <a:rPr lang="en-US" altLang="zh-CN" sz="1000" kern="0" dirty="0">
                <a:solidFill>
                  <a:schemeClr val="bg1">
                    <a:lumMod val="50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……</a:t>
            </a:r>
          </a:p>
        </p:txBody>
      </p:sp>
      <p:pic>
        <p:nvPicPr>
          <p:cNvPr id="45" name="图片 44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EDF485DA-9F2F-54E3-7DF9-03B1A75AFD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6679"/>
          <a:stretch/>
        </p:blipFill>
        <p:spPr>
          <a:xfrm>
            <a:off x="7342626" y="2916277"/>
            <a:ext cx="1276864" cy="1277323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D46027C0-789A-6BAB-8528-5A7A7F7BD915}"/>
              </a:ext>
            </a:extLst>
          </p:cNvPr>
          <p:cNvSpPr/>
          <p:nvPr/>
        </p:nvSpPr>
        <p:spPr>
          <a:xfrm>
            <a:off x="9071458" y="3547202"/>
            <a:ext cx="1700899" cy="1983139"/>
          </a:xfrm>
          <a:prstGeom prst="rect">
            <a:avLst/>
          </a:prstGeom>
          <a:solidFill>
            <a:srgbClr val="B9B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48" name="文本框 6">
            <a:extLst>
              <a:ext uri="{FF2B5EF4-FFF2-40B4-BE49-F238E27FC236}">
                <a16:creationId xmlns:a16="http://schemas.microsoft.com/office/drawing/2014/main" id="{981DDFEC-E5EC-9EB9-C708-6BF057215F80}"/>
              </a:ext>
            </a:extLst>
          </p:cNvPr>
          <p:cNvSpPr txBox="1"/>
          <p:nvPr/>
        </p:nvSpPr>
        <p:spPr>
          <a:xfrm>
            <a:off x="9165562" y="4429133"/>
            <a:ext cx="1512691" cy="67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09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此处添加详细文本描述，文字内容建议与标题相关尽量简洁生动</a:t>
            </a:r>
            <a:r>
              <a:rPr lang="en-US" altLang="zh-CN" sz="1000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……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F4384C76-5359-577A-59F1-696C5040F8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r="16783"/>
          <a:stretch/>
        </p:blipFill>
        <p:spPr>
          <a:xfrm>
            <a:off x="9281677" y="2916277"/>
            <a:ext cx="1276864" cy="1277323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04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4ADE49-1C95-F3A9-9E1E-F87079C1B028}"/>
              </a:ext>
            </a:extLst>
          </p:cNvPr>
          <p:cNvSpPr/>
          <p:nvPr/>
        </p:nvSpPr>
        <p:spPr>
          <a:xfrm>
            <a:off x="1282881" y="2688465"/>
            <a:ext cx="2998430" cy="515872"/>
          </a:xfrm>
          <a:prstGeom prst="rect">
            <a:avLst/>
          </a:prstGeom>
          <a:solidFill>
            <a:srgbClr val="E2B2A6"/>
          </a:solidFill>
          <a:ln>
            <a:solidFill>
              <a:srgbClr val="E2B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B038F2-EB26-1F0A-8787-A796CF876197}"/>
              </a:ext>
            </a:extLst>
          </p:cNvPr>
          <p:cNvSpPr/>
          <p:nvPr/>
        </p:nvSpPr>
        <p:spPr>
          <a:xfrm>
            <a:off x="1282881" y="1477364"/>
            <a:ext cx="2998430" cy="1211104"/>
          </a:xfrm>
          <a:prstGeom prst="rect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椭圆 19">
            <a:extLst>
              <a:ext uri="{FF2B5EF4-FFF2-40B4-BE49-F238E27FC236}">
                <a16:creationId xmlns:a16="http://schemas.microsoft.com/office/drawing/2014/main" id="{06598285-722D-5EBD-0A76-B42982A2DB4F}"/>
              </a:ext>
            </a:extLst>
          </p:cNvPr>
          <p:cNvSpPr/>
          <p:nvPr/>
        </p:nvSpPr>
        <p:spPr>
          <a:xfrm>
            <a:off x="1492404" y="1746367"/>
            <a:ext cx="685711" cy="673097"/>
          </a:xfrm>
          <a:custGeom>
            <a:avLst/>
            <a:gdLst>
              <a:gd name="connsiteX0" fmla="*/ 244277 w 606086"/>
              <a:gd name="connsiteY0" fmla="*/ 198378 h 594937"/>
              <a:gd name="connsiteX1" fmla="*/ 198685 w 606086"/>
              <a:gd name="connsiteY1" fmla="*/ 243894 h 594937"/>
              <a:gd name="connsiteX2" fmla="*/ 198685 w 606086"/>
              <a:gd name="connsiteY2" fmla="*/ 340675 h 594937"/>
              <a:gd name="connsiteX3" fmla="*/ 228863 w 606086"/>
              <a:gd name="connsiteY3" fmla="*/ 383317 h 594937"/>
              <a:gd name="connsiteX4" fmla="*/ 238798 w 606086"/>
              <a:gd name="connsiteY4" fmla="*/ 397501 h 594937"/>
              <a:gd name="connsiteX5" fmla="*/ 238798 w 606086"/>
              <a:gd name="connsiteY5" fmla="*/ 534235 h 594937"/>
              <a:gd name="connsiteX6" fmla="*/ 268884 w 606086"/>
              <a:gd name="connsiteY6" fmla="*/ 564271 h 594937"/>
              <a:gd name="connsiteX7" fmla="*/ 337690 w 606086"/>
              <a:gd name="connsiteY7" fmla="*/ 564271 h 594937"/>
              <a:gd name="connsiteX8" fmla="*/ 367775 w 606086"/>
              <a:gd name="connsiteY8" fmla="*/ 534235 h 594937"/>
              <a:gd name="connsiteX9" fmla="*/ 367775 w 606086"/>
              <a:gd name="connsiteY9" fmla="*/ 397501 h 594937"/>
              <a:gd name="connsiteX10" fmla="*/ 377710 w 606086"/>
              <a:gd name="connsiteY10" fmla="*/ 383317 h 594937"/>
              <a:gd name="connsiteX11" fmla="*/ 407517 w 606086"/>
              <a:gd name="connsiteY11" fmla="*/ 340675 h 594937"/>
              <a:gd name="connsiteX12" fmla="*/ 407517 w 606086"/>
              <a:gd name="connsiteY12" fmla="*/ 243894 h 594937"/>
              <a:gd name="connsiteX13" fmla="*/ 362018 w 606086"/>
              <a:gd name="connsiteY13" fmla="*/ 198378 h 594937"/>
              <a:gd name="connsiteX14" fmla="*/ 465039 w 606086"/>
              <a:gd name="connsiteY14" fmla="*/ 168299 h 594937"/>
              <a:gd name="connsiteX15" fmla="*/ 530224 w 606086"/>
              <a:gd name="connsiteY15" fmla="*/ 168299 h 594937"/>
              <a:gd name="connsiteX16" fmla="*/ 606086 w 606086"/>
              <a:gd name="connsiteY16" fmla="*/ 243932 h 594937"/>
              <a:gd name="connsiteX17" fmla="*/ 606086 w 606086"/>
              <a:gd name="connsiteY17" fmla="*/ 340697 h 594937"/>
              <a:gd name="connsiteX18" fmla="*/ 566251 w 606086"/>
              <a:gd name="connsiteY18" fmla="*/ 407339 h 594937"/>
              <a:gd name="connsiteX19" fmla="*/ 566251 w 606086"/>
              <a:gd name="connsiteY19" fmla="*/ 534598 h 594937"/>
              <a:gd name="connsiteX20" fmla="*/ 505803 w 606086"/>
              <a:gd name="connsiteY20" fmla="*/ 594937 h 594937"/>
              <a:gd name="connsiteX21" fmla="*/ 436997 w 606086"/>
              <a:gd name="connsiteY21" fmla="*/ 594937 h 594937"/>
              <a:gd name="connsiteX22" fmla="*/ 421769 w 606086"/>
              <a:gd name="connsiteY22" fmla="*/ 579736 h 594937"/>
              <a:gd name="connsiteX23" fmla="*/ 436997 w 606086"/>
              <a:gd name="connsiteY23" fmla="*/ 564536 h 594937"/>
              <a:gd name="connsiteX24" fmla="*/ 505803 w 606086"/>
              <a:gd name="connsiteY24" fmla="*/ 564536 h 594937"/>
              <a:gd name="connsiteX25" fmla="*/ 535888 w 606086"/>
              <a:gd name="connsiteY25" fmla="*/ 534505 h 594937"/>
              <a:gd name="connsiteX26" fmla="*/ 535888 w 606086"/>
              <a:gd name="connsiteY26" fmla="*/ 397792 h 594937"/>
              <a:gd name="connsiteX27" fmla="*/ 545823 w 606086"/>
              <a:gd name="connsiteY27" fmla="*/ 383611 h 594937"/>
              <a:gd name="connsiteX28" fmla="*/ 575722 w 606086"/>
              <a:gd name="connsiteY28" fmla="*/ 340975 h 594937"/>
              <a:gd name="connsiteX29" fmla="*/ 575722 w 606086"/>
              <a:gd name="connsiteY29" fmla="*/ 244210 h 594937"/>
              <a:gd name="connsiteX30" fmla="*/ 530224 w 606086"/>
              <a:gd name="connsiteY30" fmla="*/ 198700 h 594937"/>
              <a:gd name="connsiteX31" fmla="*/ 465039 w 606086"/>
              <a:gd name="connsiteY31" fmla="*/ 198700 h 594937"/>
              <a:gd name="connsiteX32" fmla="*/ 449811 w 606086"/>
              <a:gd name="connsiteY32" fmla="*/ 183500 h 594937"/>
              <a:gd name="connsiteX33" fmla="*/ 465039 w 606086"/>
              <a:gd name="connsiteY33" fmla="*/ 168299 h 594937"/>
              <a:gd name="connsiteX34" fmla="*/ 244091 w 606086"/>
              <a:gd name="connsiteY34" fmla="*/ 168157 h 594937"/>
              <a:gd name="connsiteX35" fmla="*/ 361832 w 606086"/>
              <a:gd name="connsiteY35" fmla="*/ 168157 h 594937"/>
              <a:gd name="connsiteX36" fmla="*/ 437788 w 606086"/>
              <a:gd name="connsiteY36" fmla="*/ 243894 h 594937"/>
              <a:gd name="connsiteX37" fmla="*/ 437788 w 606086"/>
              <a:gd name="connsiteY37" fmla="*/ 340675 h 594937"/>
              <a:gd name="connsiteX38" fmla="*/ 397860 w 606086"/>
              <a:gd name="connsiteY38" fmla="*/ 407327 h 594937"/>
              <a:gd name="connsiteX39" fmla="*/ 397860 w 606086"/>
              <a:gd name="connsiteY39" fmla="*/ 534235 h 594937"/>
              <a:gd name="connsiteX40" fmla="*/ 337504 w 606086"/>
              <a:gd name="connsiteY40" fmla="*/ 594584 h 594937"/>
              <a:gd name="connsiteX41" fmla="*/ 268605 w 606086"/>
              <a:gd name="connsiteY41" fmla="*/ 594584 h 594937"/>
              <a:gd name="connsiteX42" fmla="*/ 208063 w 606086"/>
              <a:gd name="connsiteY42" fmla="*/ 534235 h 594937"/>
              <a:gd name="connsiteX43" fmla="*/ 208063 w 606086"/>
              <a:gd name="connsiteY43" fmla="*/ 407327 h 594937"/>
              <a:gd name="connsiteX44" fmla="*/ 168228 w 606086"/>
              <a:gd name="connsiteY44" fmla="*/ 340675 h 594937"/>
              <a:gd name="connsiteX45" fmla="*/ 168228 w 606086"/>
              <a:gd name="connsiteY45" fmla="*/ 243894 h 594937"/>
              <a:gd name="connsiteX46" fmla="*/ 244091 w 606086"/>
              <a:gd name="connsiteY46" fmla="*/ 168157 h 594937"/>
              <a:gd name="connsiteX47" fmla="*/ 75862 w 606086"/>
              <a:gd name="connsiteY47" fmla="*/ 168016 h 594937"/>
              <a:gd name="connsiteX48" fmla="*/ 140861 w 606086"/>
              <a:gd name="connsiteY48" fmla="*/ 168016 h 594937"/>
              <a:gd name="connsiteX49" fmla="*/ 156089 w 606086"/>
              <a:gd name="connsiteY49" fmla="*/ 183217 h 594937"/>
              <a:gd name="connsiteX50" fmla="*/ 140861 w 606086"/>
              <a:gd name="connsiteY50" fmla="*/ 198419 h 594937"/>
              <a:gd name="connsiteX51" fmla="*/ 76048 w 606086"/>
              <a:gd name="connsiteY51" fmla="*/ 198419 h 594937"/>
              <a:gd name="connsiteX52" fmla="*/ 30456 w 606086"/>
              <a:gd name="connsiteY52" fmla="*/ 243931 h 594937"/>
              <a:gd name="connsiteX53" fmla="*/ 30456 w 606086"/>
              <a:gd name="connsiteY53" fmla="*/ 340701 h 594937"/>
              <a:gd name="connsiteX54" fmla="*/ 60263 w 606086"/>
              <a:gd name="connsiteY54" fmla="*/ 383339 h 594937"/>
              <a:gd name="connsiteX55" fmla="*/ 70198 w 606086"/>
              <a:gd name="connsiteY55" fmla="*/ 397521 h 594937"/>
              <a:gd name="connsiteX56" fmla="*/ 70198 w 606086"/>
              <a:gd name="connsiteY56" fmla="*/ 534149 h 594937"/>
              <a:gd name="connsiteX57" fmla="*/ 100283 w 606086"/>
              <a:gd name="connsiteY57" fmla="*/ 564181 h 594937"/>
              <a:gd name="connsiteX58" fmla="*/ 169089 w 606086"/>
              <a:gd name="connsiteY58" fmla="*/ 564181 h 594937"/>
              <a:gd name="connsiteX59" fmla="*/ 184317 w 606086"/>
              <a:gd name="connsiteY59" fmla="*/ 579383 h 594937"/>
              <a:gd name="connsiteX60" fmla="*/ 169089 w 606086"/>
              <a:gd name="connsiteY60" fmla="*/ 594584 h 594937"/>
              <a:gd name="connsiteX61" fmla="*/ 100283 w 606086"/>
              <a:gd name="connsiteY61" fmla="*/ 594584 h 594937"/>
              <a:gd name="connsiteX62" fmla="*/ 39835 w 606086"/>
              <a:gd name="connsiteY62" fmla="*/ 534149 h 594937"/>
              <a:gd name="connsiteX63" fmla="*/ 39835 w 606086"/>
              <a:gd name="connsiteY63" fmla="*/ 407161 h 594937"/>
              <a:gd name="connsiteX64" fmla="*/ 0 w 606086"/>
              <a:gd name="connsiteY64" fmla="*/ 340608 h 594937"/>
              <a:gd name="connsiteX65" fmla="*/ 0 w 606086"/>
              <a:gd name="connsiteY65" fmla="*/ 243838 h 594937"/>
              <a:gd name="connsiteX66" fmla="*/ 75862 w 606086"/>
              <a:gd name="connsiteY66" fmla="*/ 168016 h 594937"/>
              <a:gd name="connsiteX67" fmla="*/ 478786 w 606086"/>
              <a:gd name="connsiteY67" fmla="*/ 30314 h 594937"/>
              <a:gd name="connsiteX68" fmla="*/ 432649 w 606086"/>
              <a:gd name="connsiteY68" fmla="*/ 76387 h 594937"/>
              <a:gd name="connsiteX69" fmla="*/ 478786 w 606086"/>
              <a:gd name="connsiteY69" fmla="*/ 122553 h 594937"/>
              <a:gd name="connsiteX70" fmla="*/ 525016 w 606086"/>
              <a:gd name="connsiteY70" fmla="*/ 76387 h 594937"/>
              <a:gd name="connsiteX71" fmla="*/ 478786 w 606086"/>
              <a:gd name="connsiteY71" fmla="*/ 30314 h 594937"/>
              <a:gd name="connsiteX72" fmla="*/ 303043 w 606086"/>
              <a:gd name="connsiteY72" fmla="*/ 30314 h 594937"/>
              <a:gd name="connsiteX73" fmla="*/ 256885 w 606086"/>
              <a:gd name="connsiteY73" fmla="*/ 76387 h 594937"/>
              <a:gd name="connsiteX74" fmla="*/ 303043 w 606086"/>
              <a:gd name="connsiteY74" fmla="*/ 122553 h 594937"/>
              <a:gd name="connsiteX75" fmla="*/ 349201 w 606086"/>
              <a:gd name="connsiteY75" fmla="*/ 76387 h 594937"/>
              <a:gd name="connsiteX76" fmla="*/ 303043 w 606086"/>
              <a:gd name="connsiteY76" fmla="*/ 30314 h 594937"/>
              <a:gd name="connsiteX77" fmla="*/ 127300 w 606086"/>
              <a:gd name="connsiteY77" fmla="*/ 30314 h 594937"/>
              <a:gd name="connsiteX78" fmla="*/ 81070 w 606086"/>
              <a:gd name="connsiteY78" fmla="*/ 76387 h 594937"/>
              <a:gd name="connsiteX79" fmla="*/ 127300 w 606086"/>
              <a:gd name="connsiteY79" fmla="*/ 122553 h 594937"/>
              <a:gd name="connsiteX80" fmla="*/ 173437 w 606086"/>
              <a:gd name="connsiteY80" fmla="*/ 76387 h 594937"/>
              <a:gd name="connsiteX81" fmla="*/ 127300 w 606086"/>
              <a:gd name="connsiteY81" fmla="*/ 30314 h 594937"/>
              <a:gd name="connsiteX82" fmla="*/ 478786 w 606086"/>
              <a:gd name="connsiteY82" fmla="*/ 0 h 594937"/>
              <a:gd name="connsiteX83" fmla="*/ 555279 w 606086"/>
              <a:gd name="connsiteY83" fmla="*/ 76387 h 594937"/>
              <a:gd name="connsiteX84" fmla="*/ 478786 w 606086"/>
              <a:gd name="connsiteY84" fmla="*/ 152774 h 594937"/>
              <a:gd name="connsiteX85" fmla="*/ 402293 w 606086"/>
              <a:gd name="connsiteY85" fmla="*/ 76387 h 594937"/>
              <a:gd name="connsiteX86" fmla="*/ 478786 w 606086"/>
              <a:gd name="connsiteY86" fmla="*/ 0 h 594937"/>
              <a:gd name="connsiteX87" fmla="*/ 303043 w 606086"/>
              <a:gd name="connsiteY87" fmla="*/ 0 h 594937"/>
              <a:gd name="connsiteX88" fmla="*/ 379571 w 606086"/>
              <a:gd name="connsiteY88" fmla="*/ 76387 h 594937"/>
              <a:gd name="connsiteX89" fmla="*/ 303043 w 606086"/>
              <a:gd name="connsiteY89" fmla="*/ 152774 h 594937"/>
              <a:gd name="connsiteX90" fmla="*/ 226515 w 606086"/>
              <a:gd name="connsiteY90" fmla="*/ 76387 h 594937"/>
              <a:gd name="connsiteX91" fmla="*/ 303043 w 606086"/>
              <a:gd name="connsiteY91" fmla="*/ 0 h 594937"/>
              <a:gd name="connsiteX92" fmla="*/ 127300 w 606086"/>
              <a:gd name="connsiteY92" fmla="*/ 0 h 594937"/>
              <a:gd name="connsiteX93" fmla="*/ 203793 w 606086"/>
              <a:gd name="connsiteY93" fmla="*/ 76387 h 594937"/>
              <a:gd name="connsiteX94" fmla="*/ 127300 w 606086"/>
              <a:gd name="connsiteY94" fmla="*/ 152774 h 594937"/>
              <a:gd name="connsiteX95" fmla="*/ 50807 w 606086"/>
              <a:gd name="connsiteY95" fmla="*/ 76387 h 594937"/>
              <a:gd name="connsiteX96" fmla="*/ 127300 w 606086"/>
              <a:gd name="connsiteY96" fmla="*/ 0 h 59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086" h="594937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1C0ECDDF-749C-0C45-5685-E43A50182EFF}"/>
              </a:ext>
            </a:extLst>
          </p:cNvPr>
          <p:cNvSpPr txBox="1"/>
          <p:nvPr/>
        </p:nvSpPr>
        <p:spPr>
          <a:xfrm>
            <a:off x="1604651" y="2780052"/>
            <a:ext cx="235488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30000"/>
              </a:lnSpc>
              <a:defRPr/>
            </a:pPr>
            <a:r>
              <a:rPr lang="zh-CN" altLang="en-US" sz="14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单击此处添加描述文本</a:t>
            </a: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776252D6-BCC3-5354-A59E-40BFB77E434D}"/>
              </a:ext>
            </a:extLst>
          </p:cNvPr>
          <p:cNvSpPr txBox="1"/>
          <p:nvPr/>
        </p:nvSpPr>
        <p:spPr>
          <a:xfrm>
            <a:off x="2387637" y="1913660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D397A2F-1AAE-D834-BD4E-239EC70B1615}"/>
              </a:ext>
            </a:extLst>
          </p:cNvPr>
          <p:cNvSpPr/>
          <p:nvPr/>
        </p:nvSpPr>
        <p:spPr>
          <a:xfrm>
            <a:off x="4534334" y="2688465"/>
            <a:ext cx="2998430" cy="515872"/>
          </a:xfrm>
          <a:prstGeom prst="rect">
            <a:avLst/>
          </a:prstGeom>
          <a:solidFill>
            <a:srgbClr val="C6B9A9"/>
          </a:solidFill>
          <a:ln>
            <a:solidFill>
              <a:srgbClr val="C6B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FF799C9-D537-3D7F-BB06-6ECB70B5E514}"/>
              </a:ext>
            </a:extLst>
          </p:cNvPr>
          <p:cNvSpPr/>
          <p:nvPr/>
        </p:nvSpPr>
        <p:spPr>
          <a:xfrm>
            <a:off x="4534334" y="1477364"/>
            <a:ext cx="2998430" cy="1211104"/>
          </a:xfrm>
          <a:prstGeom prst="rect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4" name="文本框 6">
            <a:extLst>
              <a:ext uri="{FF2B5EF4-FFF2-40B4-BE49-F238E27FC236}">
                <a16:creationId xmlns:a16="http://schemas.microsoft.com/office/drawing/2014/main" id="{8103D9CD-80AC-B780-56EC-3C6E4CDB8989}"/>
              </a:ext>
            </a:extLst>
          </p:cNvPr>
          <p:cNvSpPr txBox="1"/>
          <p:nvPr/>
        </p:nvSpPr>
        <p:spPr>
          <a:xfrm>
            <a:off x="4856104" y="2780052"/>
            <a:ext cx="235488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30000"/>
              </a:lnSpc>
              <a:defRPr/>
            </a:pPr>
            <a:r>
              <a:rPr lang="zh-CN" altLang="en-US" sz="14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单击此处添加描述文本</a:t>
            </a:r>
          </a:p>
        </p:txBody>
      </p:sp>
      <p:sp>
        <p:nvSpPr>
          <p:cNvPr id="55" name="文本框 7">
            <a:extLst>
              <a:ext uri="{FF2B5EF4-FFF2-40B4-BE49-F238E27FC236}">
                <a16:creationId xmlns:a16="http://schemas.microsoft.com/office/drawing/2014/main" id="{2462B39F-9CA2-977C-4C8F-2BAE9A6F7A63}"/>
              </a:ext>
            </a:extLst>
          </p:cNvPr>
          <p:cNvSpPr txBox="1"/>
          <p:nvPr/>
        </p:nvSpPr>
        <p:spPr>
          <a:xfrm>
            <a:off x="5639090" y="1913660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9D12C2C-AC2F-58E6-3738-D14449683F69}"/>
              </a:ext>
            </a:extLst>
          </p:cNvPr>
          <p:cNvSpPr/>
          <p:nvPr/>
        </p:nvSpPr>
        <p:spPr>
          <a:xfrm>
            <a:off x="7785787" y="2688465"/>
            <a:ext cx="2998430" cy="515872"/>
          </a:xfrm>
          <a:prstGeom prst="rect">
            <a:avLst/>
          </a:prstGeom>
          <a:solidFill>
            <a:srgbClr val="9F7873"/>
          </a:solidFill>
          <a:ln>
            <a:solidFill>
              <a:srgbClr val="9F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FF1C75-39D8-3F09-52E7-AFEBE6935C06}"/>
              </a:ext>
            </a:extLst>
          </p:cNvPr>
          <p:cNvSpPr/>
          <p:nvPr/>
        </p:nvSpPr>
        <p:spPr>
          <a:xfrm>
            <a:off x="7785787" y="1477364"/>
            <a:ext cx="2998430" cy="1211104"/>
          </a:xfrm>
          <a:prstGeom prst="rect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0" name="文本框 6">
            <a:extLst>
              <a:ext uri="{FF2B5EF4-FFF2-40B4-BE49-F238E27FC236}">
                <a16:creationId xmlns:a16="http://schemas.microsoft.com/office/drawing/2014/main" id="{1DE91D70-CCE4-F560-6C98-E27EF8B9F038}"/>
              </a:ext>
            </a:extLst>
          </p:cNvPr>
          <p:cNvSpPr txBox="1"/>
          <p:nvPr/>
        </p:nvSpPr>
        <p:spPr>
          <a:xfrm>
            <a:off x="8107557" y="2780052"/>
            <a:ext cx="235488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30000"/>
              </a:lnSpc>
              <a:defRPr/>
            </a:pPr>
            <a:r>
              <a:rPr lang="zh-CN" altLang="en-US" sz="14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单击此处添加描述文本</a:t>
            </a:r>
          </a:p>
        </p:txBody>
      </p:sp>
      <p:sp>
        <p:nvSpPr>
          <p:cNvPr id="61" name="文本框 7">
            <a:extLst>
              <a:ext uri="{FF2B5EF4-FFF2-40B4-BE49-F238E27FC236}">
                <a16:creationId xmlns:a16="http://schemas.microsoft.com/office/drawing/2014/main" id="{B89C337F-17B0-EC9D-382E-94D9E2FF416C}"/>
              </a:ext>
            </a:extLst>
          </p:cNvPr>
          <p:cNvSpPr txBox="1"/>
          <p:nvPr/>
        </p:nvSpPr>
        <p:spPr>
          <a:xfrm>
            <a:off x="8890543" y="1913660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1A6FA5F-A0AC-AD0C-4402-9182F6D337E7}"/>
              </a:ext>
            </a:extLst>
          </p:cNvPr>
          <p:cNvSpPr/>
          <p:nvPr/>
        </p:nvSpPr>
        <p:spPr>
          <a:xfrm>
            <a:off x="1282881" y="4718392"/>
            <a:ext cx="2998430" cy="515872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9B384E4-783A-078A-91BD-5C1103C9514E}"/>
              </a:ext>
            </a:extLst>
          </p:cNvPr>
          <p:cNvSpPr/>
          <p:nvPr/>
        </p:nvSpPr>
        <p:spPr>
          <a:xfrm>
            <a:off x="1282881" y="3507291"/>
            <a:ext cx="2998430" cy="1211104"/>
          </a:xfrm>
          <a:prstGeom prst="rect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6" name="文本框 6">
            <a:extLst>
              <a:ext uri="{FF2B5EF4-FFF2-40B4-BE49-F238E27FC236}">
                <a16:creationId xmlns:a16="http://schemas.microsoft.com/office/drawing/2014/main" id="{523D30EC-3481-458F-80DA-A26BB0C77B4E}"/>
              </a:ext>
            </a:extLst>
          </p:cNvPr>
          <p:cNvSpPr txBox="1"/>
          <p:nvPr/>
        </p:nvSpPr>
        <p:spPr>
          <a:xfrm>
            <a:off x="1604651" y="4809979"/>
            <a:ext cx="2354888" cy="35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914309">
              <a:lnSpc>
                <a:spcPct val="130000"/>
              </a:lnSpc>
              <a:defRPr sz="1400" b="1" ker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单击此处添加描述文本</a:t>
            </a:r>
          </a:p>
        </p:txBody>
      </p:sp>
      <p:sp>
        <p:nvSpPr>
          <p:cNvPr id="67" name="文本框 7">
            <a:extLst>
              <a:ext uri="{FF2B5EF4-FFF2-40B4-BE49-F238E27FC236}">
                <a16:creationId xmlns:a16="http://schemas.microsoft.com/office/drawing/2014/main" id="{446A0315-9FEC-CD20-BAFA-D54FCD8130EF}"/>
              </a:ext>
            </a:extLst>
          </p:cNvPr>
          <p:cNvSpPr txBox="1"/>
          <p:nvPr/>
        </p:nvSpPr>
        <p:spPr>
          <a:xfrm>
            <a:off x="2387637" y="3943587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98219DB-6825-B5FA-E88D-0E13CA6810FA}"/>
              </a:ext>
            </a:extLst>
          </p:cNvPr>
          <p:cNvSpPr/>
          <p:nvPr/>
        </p:nvSpPr>
        <p:spPr>
          <a:xfrm>
            <a:off x="4534334" y="4718392"/>
            <a:ext cx="2998430" cy="515872"/>
          </a:xfrm>
          <a:prstGeom prst="rect">
            <a:avLst/>
          </a:prstGeom>
          <a:solidFill>
            <a:srgbClr val="B9B088"/>
          </a:solidFill>
          <a:ln>
            <a:solidFill>
              <a:srgbClr val="B9B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5F9BC7A-7064-1D71-23B0-F5F2F417DB73}"/>
              </a:ext>
            </a:extLst>
          </p:cNvPr>
          <p:cNvSpPr/>
          <p:nvPr/>
        </p:nvSpPr>
        <p:spPr>
          <a:xfrm>
            <a:off x="4534334" y="3507291"/>
            <a:ext cx="2998430" cy="1211104"/>
          </a:xfrm>
          <a:prstGeom prst="rect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2" name="文本框 6">
            <a:extLst>
              <a:ext uri="{FF2B5EF4-FFF2-40B4-BE49-F238E27FC236}">
                <a16:creationId xmlns:a16="http://schemas.microsoft.com/office/drawing/2014/main" id="{34AB7DC4-211D-91A4-30F1-89934E2B0B85}"/>
              </a:ext>
            </a:extLst>
          </p:cNvPr>
          <p:cNvSpPr txBox="1"/>
          <p:nvPr/>
        </p:nvSpPr>
        <p:spPr>
          <a:xfrm>
            <a:off x="4856104" y="4809979"/>
            <a:ext cx="235488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30000"/>
              </a:lnSpc>
              <a:defRPr/>
            </a:pPr>
            <a:r>
              <a:rPr lang="zh-CN" altLang="en-US" sz="14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单击此处添加描述文本</a:t>
            </a:r>
          </a:p>
        </p:txBody>
      </p:sp>
      <p:sp>
        <p:nvSpPr>
          <p:cNvPr id="73" name="文本框 7">
            <a:extLst>
              <a:ext uri="{FF2B5EF4-FFF2-40B4-BE49-F238E27FC236}">
                <a16:creationId xmlns:a16="http://schemas.microsoft.com/office/drawing/2014/main" id="{AB47A3F5-4F69-894C-9C5B-D861EE477C50}"/>
              </a:ext>
            </a:extLst>
          </p:cNvPr>
          <p:cNvSpPr txBox="1"/>
          <p:nvPr/>
        </p:nvSpPr>
        <p:spPr>
          <a:xfrm>
            <a:off x="5639090" y="3943587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40DE32A-D1BA-3E2D-212F-B4FDA3F87210}"/>
              </a:ext>
            </a:extLst>
          </p:cNvPr>
          <p:cNvSpPr/>
          <p:nvPr/>
        </p:nvSpPr>
        <p:spPr>
          <a:xfrm>
            <a:off x="7785787" y="4718392"/>
            <a:ext cx="2998430" cy="515872"/>
          </a:xfrm>
          <a:prstGeom prst="rect">
            <a:avLst/>
          </a:prstGeom>
          <a:solidFill>
            <a:srgbClr val="918345"/>
          </a:solidFill>
          <a:ln>
            <a:solidFill>
              <a:srgbClr val="918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A2C5F2D-BAB6-17F0-A669-0365DD97BEDE}"/>
              </a:ext>
            </a:extLst>
          </p:cNvPr>
          <p:cNvSpPr/>
          <p:nvPr/>
        </p:nvSpPr>
        <p:spPr>
          <a:xfrm>
            <a:off x="7785787" y="3507291"/>
            <a:ext cx="2998430" cy="1211104"/>
          </a:xfrm>
          <a:prstGeom prst="rect">
            <a:avLst/>
          </a:prstGeom>
          <a:solidFill>
            <a:schemeClr val="bg1"/>
          </a:solidFill>
          <a:ln w="12700">
            <a:solidFill>
              <a:srgbClr val="E6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8" name="文本框 6">
            <a:extLst>
              <a:ext uri="{FF2B5EF4-FFF2-40B4-BE49-F238E27FC236}">
                <a16:creationId xmlns:a16="http://schemas.microsoft.com/office/drawing/2014/main" id="{C0B015B1-F499-1F64-734E-7B6D08961963}"/>
              </a:ext>
            </a:extLst>
          </p:cNvPr>
          <p:cNvSpPr txBox="1"/>
          <p:nvPr/>
        </p:nvSpPr>
        <p:spPr>
          <a:xfrm>
            <a:off x="8107557" y="4809979"/>
            <a:ext cx="235488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30000"/>
              </a:lnSpc>
              <a:defRPr/>
            </a:pPr>
            <a:r>
              <a:rPr lang="zh-CN" altLang="en-US" sz="14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单击此处添加描述文本</a:t>
            </a:r>
          </a:p>
        </p:txBody>
      </p:sp>
      <p:sp>
        <p:nvSpPr>
          <p:cNvPr id="79" name="文本框 7">
            <a:extLst>
              <a:ext uri="{FF2B5EF4-FFF2-40B4-BE49-F238E27FC236}">
                <a16:creationId xmlns:a16="http://schemas.microsoft.com/office/drawing/2014/main" id="{21336121-7840-6A0B-1894-AFA55158E46E}"/>
              </a:ext>
            </a:extLst>
          </p:cNvPr>
          <p:cNvSpPr txBox="1"/>
          <p:nvPr/>
        </p:nvSpPr>
        <p:spPr>
          <a:xfrm>
            <a:off x="8890543" y="3943587"/>
            <a:ext cx="1813143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defRPr/>
            </a:pPr>
            <a:r>
              <a:rPr lang="zh-CN" altLang="en-US" sz="1600" b="1" kern="0" dirty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latin typeface="Arial"/>
                <a:ea typeface="微软雅黑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83" name="椭圆 45">
            <a:extLst>
              <a:ext uri="{FF2B5EF4-FFF2-40B4-BE49-F238E27FC236}">
                <a16:creationId xmlns:a16="http://schemas.microsoft.com/office/drawing/2014/main" id="{D3942281-AE54-28F5-68B0-16679B270161}"/>
              </a:ext>
            </a:extLst>
          </p:cNvPr>
          <p:cNvSpPr/>
          <p:nvPr/>
        </p:nvSpPr>
        <p:spPr>
          <a:xfrm>
            <a:off x="4818394" y="1705694"/>
            <a:ext cx="659950" cy="685711"/>
          </a:xfrm>
          <a:custGeom>
            <a:avLst/>
            <a:gdLst>
              <a:gd name="connsiteX0" fmla="*/ 315569 w 583929"/>
              <a:gd name="connsiteY0" fmla="*/ 464885 h 606722"/>
              <a:gd name="connsiteX1" fmla="*/ 362918 w 583929"/>
              <a:gd name="connsiteY1" fmla="*/ 464885 h 606722"/>
              <a:gd name="connsiteX2" fmla="*/ 362918 w 583929"/>
              <a:gd name="connsiteY2" fmla="*/ 512164 h 606722"/>
              <a:gd name="connsiteX3" fmla="*/ 315569 w 583929"/>
              <a:gd name="connsiteY3" fmla="*/ 512164 h 606722"/>
              <a:gd name="connsiteX4" fmla="*/ 220870 w 583929"/>
              <a:gd name="connsiteY4" fmla="*/ 464885 h 606722"/>
              <a:gd name="connsiteX5" fmla="*/ 268219 w 583929"/>
              <a:gd name="connsiteY5" fmla="*/ 464885 h 606722"/>
              <a:gd name="connsiteX6" fmla="*/ 268219 w 583929"/>
              <a:gd name="connsiteY6" fmla="*/ 512164 h 606722"/>
              <a:gd name="connsiteX7" fmla="*/ 220870 w 583929"/>
              <a:gd name="connsiteY7" fmla="*/ 512164 h 606722"/>
              <a:gd name="connsiteX8" fmla="*/ 126312 w 583929"/>
              <a:gd name="connsiteY8" fmla="*/ 464885 h 606722"/>
              <a:gd name="connsiteX9" fmla="*/ 173520 w 583929"/>
              <a:gd name="connsiteY9" fmla="*/ 464885 h 606722"/>
              <a:gd name="connsiteX10" fmla="*/ 173520 w 583929"/>
              <a:gd name="connsiteY10" fmla="*/ 512164 h 606722"/>
              <a:gd name="connsiteX11" fmla="*/ 126312 w 583929"/>
              <a:gd name="connsiteY11" fmla="*/ 512164 h 606722"/>
              <a:gd name="connsiteX12" fmla="*/ 410267 w 583929"/>
              <a:gd name="connsiteY12" fmla="*/ 370328 h 606722"/>
              <a:gd name="connsiteX13" fmla="*/ 457616 w 583929"/>
              <a:gd name="connsiteY13" fmla="*/ 370328 h 606722"/>
              <a:gd name="connsiteX14" fmla="*/ 457616 w 583929"/>
              <a:gd name="connsiteY14" fmla="*/ 417607 h 606722"/>
              <a:gd name="connsiteX15" fmla="*/ 410267 w 583929"/>
              <a:gd name="connsiteY15" fmla="*/ 417607 h 606722"/>
              <a:gd name="connsiteX16" fmla="*/ 315569 w 583929"/>
              <a:gd name="connsiteY16" fmla="*/ 370328 h 606722"/>
              <a:gd name="connsiteX17" fmla="*/ 362918 w 583929"/>
              <a:gd name="connsiteY17" fmla="*/ 370328 h 606722"/>
              <a:gd name="connsiteX18" fmla="*/ 362918 w 583929"/>
              <a:gd name="connsiteY18" fmla="*/ 417607 h 606722"/>
              <a:gd name="connsiteX19" fmla="*/ 315569 w 583929"/>
              <a:gd name="connsiteY19" fmla="*/ 417607 h 606722"/>
              <a:gd name="connsiteX20" fmla="*/ 220870 w 583929"/>
              <a:gd name="connsiteY20" fmla="*/ 370328 h 606722"/>
              <a:gd name="connsiteX21" fmla="*/ 268219 w 583929"/>
              <a:gd name="connsiteY21" fmla="*/ 370328 h 606722"/>
              <a:gd name="connsiteX22" fmla="*/ 268219 w 583929"/>
              <a:gd name="connsiteY22" fmla="*/ 417607 h 606722"/>
              <a:gd name="connsiteX23" fmla="*/ 220870 w 583929"/>
              <a:gd name="connsiteY23" fmla="*/ 417607 h 606722"/>
              <a:gd name="connsiteX24" fmla="*/ 126312 w 583929"/>
              <a:gd name="connsiteY24" fmla="*/ 370328 h 606722"/>
              <a:gd name="connsiteX25" fmla="*/ 173520 w 583929"/>
              <a:gd name="connsiteY25" fmla="*/ 370328 h 606722"/>
              <a:gd name="connsiteX26" fmla="*/ 173520 w 583929"/>
              <a:gd name="connsiteY26" fmla="*/ 417607 h 606722"/>
              <a:gd name="connsiteX27" fmla="*/ 126312 w 583929"/>
              <a:gd name="connsiteY27" fmla="*/ 417607 h 606722"/>
              <a:gd name="connsiteX28" fmla="*/ 410267 w 583929"/>
              <a:gd name="connsiteY28" fmla="*/ 275770 h 606722"/>
              <a:gd name="connsiteX29" fmla="*/ 457616 w 583929"/>
              <a:gd name="connsiteY29" fmla="*/ 275770 h 606722"/>
              <a:gd name="connsiteX30" fmla="*/ 457616 w 583929"/>
              <a:gd name="connsiteY30" fmla="*/ 323049 h 606722"/>
              <a:gd name="connsiteX31" fmla="*/ 410267 w 583929"/>
              <a:gd name="connsiteY31" fmla="*/ 323049 h 606722"/>
              <a:gd name="connsiteX32" fmla="*/ 315569 w 583929"/>
              <a:gd name="connsiteY32" fmla="*/ 275770 h 606722"/>
              <a:gd name="connsiteX33" fmla="*/ 362918 w 583929"/>
              <a:gd name="connsiteY33" fmla="*/ 275770 h 606722"/>
              <a:gd name="connsiteX34" fmla="*/ 362918 w 583929"/>
              <a:gd name="connsiteY34" fmla="*/ 323049 h 606722"/>
              <a:gd name="connsiteX35" fmla="*/ 315569 w 583929"/>
              <a:gd name="connsiteY35" fmla="*/ 323049 h 606722"/>
              <a:gd name="connsiteX36" fmla="*/ 220870 w 583929"/>
              <a:gd name="connsiteY36" fmla="*/ 275770 h 606722"/>
              <a:gd name="connsiteX37" fmla="*/ 268219 w 583929"/>
              <a:gd name="connsiteY37" fmla="*/ 275770 h 606722"/>
              <a:gd name="connsiteX38" fmla="*/ 268219 w 583929"/>
              <a:gd name="connsiteY38" fmla="*/ 323049 h 606722"/>
              <a:gd name="connsiteX39" fmla="*/ 220870 w 583929"/>
              <a:gd name="connsiteY39" fmla="*/ 323049 h 606722"/>
              <a:gd name="connsiteX40" fmla="*/ 126312 w 583929"/>
              <a:gd name="connsiteY40" fmla="*/ 275770 h 606722"/>
              <a:gd name="connsiteX41" fmla="*/ 173520 w 583929"/>
              <a:gd name="connsiteY41" fmla="*/ 275770 h 606722"/>
              <a:gd name="connsiteX42" fmla="*/ 173520 w 583929"/>
              <a:gd name="connsiteY42" fmla="*/ 323049 h 606722"/>
              <a:gd name="connsiteX43" fmla="*/ 126312 w 583929"/>
              <a:gd name="connsiteY43" fmla="*/ 323049 h 606722"/>
              <a:gd name="connsiteX44" fmla="*/ 47348 w 583929"/>
              <a:gd name="connsiteY44" fmla="*/ 228487 h 606722"/>
              <a:gd name="connsiteX45" fmla="*/ 47348 w 583929"/>
              <a:gd name="connsiteY45" fmla="*/ 559443 h 606722"/>
              <a:gd name="connsiteX46" fmla="*/ 536581 w 583929"/>
              <a:gd name="connsiteY46" fmla="*/ 559443 h 606722"/>
              <a:gd name="connsiteX47" fmla="*/ 536581 w 583929"/>
              <a:gd name="connsiteY47" fmla="*/ 228487 h 606722"/>
              <a:gd name="connsiteX48" fmla="*/ 47348 w 583929"/>
              <a:gd name="connsiteY48" fmla="*/ 118198 h 606722"/>
              <a:gd name="connsiteX49" fmla="*/ 47348 w 583929"/>
              <a:gd name="connsiteY49" fmla="*/ 181208 h 606722"/>
              <a:gd name="connsiteX50" fmla="*/ 536581 w 583929"/>
              <a:gd name="connsiteY50" fmla="*/ 181208 h 606722"/>
              <a:gd name="connsiteX51" fmla="*/ 536581 w 583929"/>
              <a:gd name="connsiteY51" fmla="*/ 118198 h 606722"/>
              <a:gd name="connsiteX52" fmla="*/ 78943 w 583929"/>
              <a:gd name="connsiteY52" fmla="*/ 0 h 606722"/>
              <a:gd name="connsiteX53" fmla="*/ 126291 w 583929"/>
              <a:gd name="connsiteY53" fmla="*/ 0 h 606722"/>
              <a:gd name="connsiteX54" fmla="*/ 126291 w 583929"/>
              <a:gd name="connsiteY54" fmla="*/ 70919 h 606722"/>
              <a:gd name="connsiteX55" fmla="*/ 173550 w 583929"/>
              <a:gd name="connsiteY55" fmla="*/ 70919 h 606722"/>
              <a:gd name="connsiteX56" fmla="*/ 173550 w 583929"/>
              <a:gd name="connsiteY56" fmla="*/ 0 h 606722"/>
              <a:gd name="connsiteX57" fmla="*/ 220898 w 583929"/>
              <a:gd name="connsiteY57" fmla="*/ 0 h 606722"/>
              <a:gd name="connsiteX58" fmla="*/ 220898 w 583929"/>
              <a:gd name="connsiteY58" fmla="*/ 70919 h 606722"/>
              <a:gd name="connsiteX59" fmla="*/ 268246 w 583929"/>
              <a:gd name="connsiteY59" fmla="*/ 70919 h 606722"/>
              <a:gd name="connsiteX60" fmla="*/ 268246 w 583929"/>
              <a:gd name="connsiteY60" fmla="*/ 0 h 606722"/>
              <a:gd name="connsiteX61" fmla="*/ 315594 w 583929"/>
              <a:gd name="connsiteY61" fmla="*/ 0 h 606722"/>
              <a:gd name="connsiteX62" fmla="*/ 315594 w 583929"/>
              <a:gd name="connsiteY62" fmla="*/ 70919 h 606722"/>
              <a:gd name="connsiteX63" fmla="*/ 362942 w 583929"/>
              <a:gd name="connsiteY63" fmla="*/ 70919 h 606722"/>
              <a:gd name="connsiteX64" fmla="*/ 362942 w 583929"/>
              <a:gd name="connsiteY64" fmla="*/ 0 h 606722"/>
              <a:gd name="connsiteX65" fmla="*/ 410290 w 583929"/>
              <a:gd name="connsiteY65" fmla="*/ 0 h 606722"/>
              <a:gd name="connsiteX66" fmla="*/ 410290 w 583929"/>
              <a:gd name="connsiteY66" fmla="*/ 70919 h 606722"/>
              <a:gd name="connsiteX67" fmla="*/ 457638 w 583929"/>
              <a:gd name="connsiteY67" fmla="*/ 70919 h 606722"/>
              <a:gd name="connsiteX68" fmla="*/ 457638 w 583929"/>
              <a:gd name="connsiteY68" fmla="*/ 0 h 606722"/>
              <a:gd name="connsiteX69" fmla="*/ 504986 w 583929"/>
              <a:gd name="connsiteY69" fmla="*/ 0 h 606722"/>
              <a:gd name="connsiteX70" fmla="*/ 504986 w 583929"/>
              <a:gd name="connsiteY70" fmla="*/ 70919 h 606722"/>
              <a:gd name="connsiteX71" fmla="*/ 583929 w 583929"/>
              <a:gd name="connsiteY71" fmla="*/ 70919 h 606722"/>
              <a:gd name="connsiteX72" fmla="*/ 583929 w 583929"/>
              <a:gd name="connsiteY72" fmla="*/ 606722 h 606722"/>
              <a:gd name="connsiteX73" fmla="*/ 0 w 583929"/>
              <a:gd name="connsiteY73" fmla="*/ 606722 h 606722"/>
              <a:gd name="connsiteX74" fmla="*/ 0 w 583929"/>
              <a:gd name="connsiteY74" fmla="*/ 70919 h 606722"/>
              <a:gd name="connsiteX75" fmla="*/ 78943 w 583929"/>
              <a:gd name="connsiteY75" fmla="*/ 70919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3929" h="606722">
                <a:moveTo>
                  <a:pt x="315569" y="464885"/>
                </a:moveTo>
                <a:lnTo>
                  <a:pt x="362918" y="464885"/>
                </a:lnTo>
                <a:lnTo>
                  <a:pt x="362918" y="512164"/>
                </a:lnTo>
                <a:lnTo>
                  <a:pt x="315569" y="512164"/>
                </a:lnTo>
                <a:close/>
                <a:moveTo>
                  <a:pt x="220870" y="464885"/>
                </a:moveTo>
                <a:lnTo>
                  <a:pt x="268219" y="464885"/>
                </a:lnTo>
                <a:lnTo>
                  <a:pt x="268219" y="512164"/>
                </a:lnTo>
                <a:lnTo>
                  <a:pt x="220870" y="512164"/>
                </a:lnTo>
                <a:close/>
                <a:moveTo>
                  <a:pt x="126312" y="464885"/>
                </a:moveTo>
                <a:lnTo>
                  <a:pt x="173520" y="464885"/>
                </a:lnTo>
                <a:lnTo>
                  <a:pt x="173520" y="512164"/>
                </a:lnTo>
                <a:lnTo>
                  <a:pt x="126312" y="512164"/>
                </a:lnTo>
                <a:close/>
                <a:moveTo>
                  <a:pt x="410267" y="370328"/>
                </a:moveTo>
                <a:lnTo>
                  <a:pt x="457616" y="370328"/>
                </a:lnTo>
                <a:lnTo>
                  <a:pt x="457616" y="417607"/>
                </a:lnTo>
                <a:lnTo>
                  <a:pt x="410267" y="417607"/>
                </a:lnTo>
                <a:close/>
                <a:moveTo>
                  <a:pt x="315569" y="370328"/>
                </a:moveTo>
                <a:lnTo>
                  <a:pt x="362918" y="370328"/>
                </a:lnTo>
                <a:lnTo>
                  <a:pt x="362918" y="417607"/>
                </a:lnTo>
                <a:lnTo>
                  <a:pt x="315569" y="417607"/>
                </a:lnTo>
                <a:close/>
                <a:moveTo>
                  <a:pt x="220870" y="370328"/>
                </a:moveTo>
                <a:lnTo>
                  <a:pt x="268219" y="370328"/>
                </a:lnTo>
                <a:lnTo>
                  <a:pt x="268219" y="417607"/>
                </a:lnTo>
                <a:lnTo>
                  <a:pt x="220870" y="417607"/>
                </a:lnTo>
                <a:close/>
                <a:moveTo>
                  <a:pt x="126312" y="370328"/>
                </a:moveTo>
                <a:lnTo>
                  <a:pt x="173520" y="370328"/>
                </a:lnTo>
                <a:lnTo>
                  <a:pt x="173520" y="417607"/>
                </a:lnTo>
                <a:lnTo>
                  <a:pt x="126312" y="417607"/>
                </a:lnTo>
                <a:close/>
                <a:moveTo>
                  <a:pt x="410267" y="275770"/>
                </a:moveTo>
                <a:lnTo>
                  <a:pt x="457616" y="275770"/>
                </a:lnTo>
                <a:lnTo>
                  <a:pt x="457616" y="323049"/>
                </a:lnTo>
                <a:lnTo>
                  <a:pt x="410267" y="323049"/>
                </a:lnTo>
                <a:close/>
                <a:moveTo>
                  <a:pt x="315569" y="275770"/>
                </a:moveTo>
                <a:lnTo>
                  <a:pt x="362918" y="275770"/>
                </a:lnTo>
                <a:lnTo>
                  <a:pt x="362918" y="323049"/>
                </a:lnTo>
                <a:lnTo>
                  <a:pt x="315569" y="323049"/>
                </a:lnTo>
                <a:close/>
                <a:moveTo>
                  <a:pt x="220870" y="275770"/>
                </a:moveTo>
                <a:lnTo>
                  <a:pt x="268219" y="275770"/>
                </a:lnTo>
                <a:lnTo>
                  <a:pt x="268219" y="323049"/>
                </a:lnTo>
                <a:lnTo>
                  <a:pt x="220870" y="323049"/>
                </a:lnTo>
                <a:close/>
                <a:moveTo>
                  <a:pt x="126312" y="275770"/>
                </a:moveTo>
                <a:lnTo>
                  <a:pt x="173520" y="275770"/>
                </a:lnTo>
                <a:lnTo>
                  <a:pt x="173520" y="323049"/>
                </a:lnTo>
                <a:lnTo>
                  <a:pt x="126312" y="323049"/>
                </a:lnTo>
                <a:close/>
                <a:moveTo>
                  <a:pt x="47348" y="228487"/>
                </a:moveTo>
                <a:lnTo>
                  <a:pt x="47348" y="559443"/>
                </a:lnTo>
                <a:lnTo>
                  <a:pt x="536581" y="559443"/>
                </a:lnTo>
                <a:lnTo>
                  <a:pt x="536581" y="228487"/>
                </a:lnTo>
                <a:close/>
                <a:moveTo>
                  <a:pt x="47348" y="118198"/>
                </a:moveTo>
                <a:lnTo>
                  <a:pt x="47348" y="181208"/>
                </a:lnTo>
                <a:lnTo>
                  <a:pt x="536581" y="181208"/>
                </a:lnTo>
                <a:lnTo>
                  <a:pt x="536581" y="118198"/>
                </a:lnTo>
                <a:close/>
                <a:moveTo>
                  <a:pt x="78943" y="0"/>
                </a:moveTo>
                <a:lnTo>
                  <a:pt x="126291" y="0"/>
                </a:lnTo>
                <a:lnTo>
                  <a:pt x="126291" y="70919"/>
                </a:lnTo>
                <a:lnTo>
                  <a:pt x="173550" y="70919"/>
                </a:lnTo>
                <a:lnTo>
                  <a:pt x="173550" y="0"/>
                </a:lnTo>
                <a:lnTo>
                  <a:pt x="220898" y="0"/>
                </a:lnTo>
                <a:lnTo>
                  <a:pt x="220898" y="70919"/>
                </a:lnTo>
                <a:lnTo>
                  <a:pt x="268246" y="70919"/>
                </a:lnTo>
                <a:lnTo>
                  <a:pt x="268246" y="0"/>
                </a:lnTo>
                <a:lnTo>
                  <a:pt x="315594" y="0"/>
                </a:lnTo>
                <a:lnTo>
                  <a:pt x="315594" y="70919"/>
                </a:lnTo>
                <a:lnTo>
                  <a:pt x="362942" y="70919"/>
                </a:lnTo>
                <a:lnTo>
                  <a:pt x="362942" y="0"/>
                </a:lnTo>
                <a:lnTo>
                  <a:pt x="410290" y="0"/>
                </a:lnTo>
                <a:lnTo>
                  <a:pt x="410290" y="70919"/>
                </a:lnTo>
                <a:lnTo>
                  <a:pt x="457638" y="70919"/>
                </a:lnTo>
                <a:lnTo>
                  <a:pt x="457638" y="0"/>
                </a:lnTo>
                <a:lnTo>
                  <a:pt x="504986" y="0"/>
                </a:lnTo>
                <a:lnTo>
                  <a:pt x="504986" y="70919"/>
                </a:lnTo>
                <a:lnTo>
                  <a:pt x="583929" y="70919"/>
                </a:lnTo>
                <a:lnTo>
                  <a:pt x="583929" y="606722"/>
                </a:lnTo>
                <a:lnTo>
                  <a:pt x="0" y="606722"/>
                </a:lnTo>
                <a:lnTo>
                  <a:pt x="0" y="70919"/>
                </a:lnTo>
                <a:lnTo>
                  <a:pt x="78943" y="70919"/>
                </a:lnTo>
                <a:close/>
              </a:path>
            </a:pathLst>
          </a:cu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5" name="椭圆 58">
            <a:extLst>
              <a:ext uri="{FF2B5EF4-FFF2-40B4-BE49-F238E27FC236}">
                <a16:creationId xmlns:a16="http://schemas.microsoft.com/office/drawing/2014/main" id="{940C4A4A-902D-8ADB-5586-516D3486B470}"/>
              </a:ext>
            </a:extLst>
          </p:cNvPr>
          <p:cNvSpPr/>
          <p:nvPr/>
        </p:nvSpPr>
        <p:spPr>
          <a:xfrm>
            <a:off x="8078125" y="3794399"/>
            <a:ext cx="685711" cy="684756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rgbClr val="918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6" name="椭圆 94">
            <a:extLst>
              <a:ext uri="{FF2B5EF4-FFF2-40B4-BE49-F238E27FC236}">
                <a16:creationId xmlns:a16="http://schemas.microsoft.com/office/drawing/2014/main" id="{97EE4DEC-D128-A919-9B06-31E57472CC8E}"/>
              </a:ext>
            </a:extLst>
          </p:cNvPr>
          <p:cNvSpPr/>
          <p:nvPr/>
        </p:nvSpPr>
        <p:spPr>
          <a:xfrm>
            <a:off x="4829352" y="3671187"/>
            <a:ext cx="663569" cy="685711"/>
          </a:xfrm>
          <a:custGeom>
            <a:avLst/>
            <a:gdLst>
              <a:gd name="connsiteX0" fmla="*/ 201045 w 587108"/>
              <a:gd name="connsiteY0" fmla="*/ 374989 h 606698"/>
              <a:gd name="connsiteX1" fmla="*/ 401729 w 587108"/>
              <a:gd name="connsiteY1" fmla="*/ 374989 h 606698"/>
              <a:gd name="connsiteX2" fmla="*/ 432462 w 587108"/>
              <a:gd name="connsiteY2" fmla="*/ 405650 h 606698"/>
              <a:gd name="connsiteX3" fmla="*/ 401729 w 587108"/>
              <a:gd name="connsiteY3" fmla="*/ 436310 h 606698"/>
              <a:gd name="connsiteX4" fmla="*/ 201045 w 587108"/>
              <a:gd name="connsiteY4" fmla="*/ 436310 h 606698"/>
              <a:gd name="connsiteX5" fmla="*/ 170312 w 587108"/>
              <a:gd name="connsiteY5" fmla="*/ 405650 h 606698"/>
              <a:gd name="connsiteX6" fmla="*/ 201045 w 587108"/>
              <a:gd name="connsiteY6" fmla="*/ 374989 h 606698"/>
              <a:gd name="connsiteX7" fmla="*/ 201041 w 587108"/>
              <a:gd name="connsiteY7" fmla="*/ 247195 h 606698"/>
              <a:gd name="connsiteX8" fmla="*/ 539054 w 587108"/>
              <a:gd name="connsiteY8" fmla="*/ 247195 h 606698"/>
              <a:gd name="connsiteX9" fmla="*/ 569783 w 587108"/>
              <a:gd name="connsiteY9" fmla="*/ 277856 h 606698"/>
              <a:gd name="connsiteX10" fmla="*/ 539054 w 587108"/>
              <a:gd name="connsiteY10" fmla="*/ 308516 h 606698"/>
              <a:gd name="connsiteX11" fmla="*/ 201041 w 587108"/>
              <a:gd name="connsiteY11" fmla="*/ 308516 h 606698"/>
              <a:gd name="connsiteX12" fmla="*/ 170312 w 587108"/>
              <a:gd name="connsiteY12" fmla="*/ 277856 h 606698"/>
              <a:gd name="connsiteX13" fmla="*/ 201041 w 587108"/>
              <a:gd name="connsiteY13" fmla="*/ 247195 h 606698"/>
              <a:gd name="connsiteX14" fmla="*/ 201045 w 587108"/>
              <a:gd name="connsiteY14" fmla="*/ 119189 h 606698"/>
              <a:gd name="connsiteX15" fmla="*/ 356709 w 587108"/>
              <a:gd name="connsiteY15" fmla="*/ 119189 h 606698"/>
              <a:gd name="connsiteX16" fmla="*/ 387442 w 587108"/>
              <a:gd name="connsiteY16" fmla="*/ 149885 h 606698"/>
              <a:gd name="connsiteX17" fmla="*/ 356709 w 587108"/>
              <a:gd name="connsiteY17" fmla="*/ 180581 h 606698"/>
              <a:gd name="connsiteX18" fmla="*/ 201045 w 587108"/>
              <a:gd name="connsiteY18" fmla="*/ 180581 h 606698"/>
              <a:gd name="connsiteX19" fmla="*/ 170312 w 587108"/>
              <a:gd name="connsiteY19" fmla="*/ 149885 h 606698"/>
              <a:gd name="connsiteX20" fmla="*/ 201045 w 587108"/>
              <a:gd name="connsiteY20" fmla="*/ 119189 h 606698"/>
              <a:gd name="connsiteX21" fmla="*/ 87274 w 587108"/>
              <a:gd name="connsiteY21" fmla="*/ 0 h 606698"/>
              <a:gd name="connsiteX22" fmla="*/ 109016 w 587108"/>
              <a:gd name="connsiteY22" fmla="*/ 9089 h 606698"/>
              <a:gd name="connsiteX23" fmla="*/ 165407 w 587108"/>
              <a:gd name="connsiteY23" fmla="*/ 65391 h 606698"/>
              <a:gd name="connsiteX24" fmla="*/ 165407 w 587108"/>
              <a:gd name="connsiteY24" fmla="*/ 108806 h 606698"/>
              <a:gd name="connsiteX25" fmla="*/ 122077 w 587108"/>
              <a:gd name="connsiteY25" fmla="*/ 108806 h 606698"/>
              <a:gd name="connsiteX26" fmla="*/ 117928 w 587108"/>
              <a:gd name="connsiteY26" fmla="*/ 104817 h 606698"/>
              <a:gd name="connsiteX27" fmla="*/ 117928 w 587108"/>
              <a:gd name="connsiteY27" fmla="*/ 488956 h 606698"/>
              <a:gd name="connsiteX28" fmla="*/ 482240 w 587108"/>
              <a:gd name="connsiteY28" fmla="*/ 488956 h 606698"/>
              <a:gd name="connsiteX29" fmla="*/ 478245 w 587108"/>
              <a:gd name="connsiteY29" fmla="*/ 484814 h 606698"/>
              <a:gd name="connsiteX30" fmla="*/ 478245 w 587108"/>
              <a:gd name="connsiteY30" fmla="*/ 441553 h 606698"/>
              <a:gd name="connsiteX31" fmla="*/ 521576 w 587108"/>
              <a:gd name="connsiteY31" fmla="*/ 441553 h 606698"/>
              <a:gd name="connsiteX32" fmla="*/ 578120 w 587108"/>
              <a:gd name="connsiteY32" fmla="*/ 497854 h 606698"/>
              <a:gd name="connsiteX33" fmla="*/ 578120 w 587108"/>
              <a:gd name="connsiteY33" fmla="*/ 541269 h 606698"/>
              <a:gd name="connsiteX34" fmla="*/ 521576 w 587108"/>
              <a:gd name="connsiteY34" fmla="*/ 597724 h 606698"/>
              <a:gd name="connsiteX35" fmla="*/ 478245 w 587108"/>
              <a:gd name="connsiteY35" fmla="*/ 597724 h 606698"/>
              <a:gd name="connsiteX36" fmla="*/ 478245 w 587108"/>
              <a:gd name="connsiteY36" fmla="*/ 554309 h 606698"/>
              <a:gd name="connsiteX37" fmla="*/ 482240 w 587108"/>
              <a:gd name="connsiteY37" fmla="*/ 550320 h 606698"/>
              <a:gd name="connsiteX38" fmla="*/ 87198 w 587108"/>
              <a:gd name="connsiteY38" fmla="*/ 550320 h 606698"/>
              <a:gd name="connsiteX39" fmla="*/ 56467 w 587108"/>
              <a:gd name="connsiteY39" fmla="*/ 519638 h 606698"/>
              <a:gd name="connsiteX40" fmla="*/ 56467 w 587108"/>
              <a:gd name="connsiteY40" fmla="*/ 104817 h 606698"/>
              <a:gd name="connsiteX41" fmla="*/ 52472 w 587108"/>
              <a:gd name="connsiteY41" fmla="*/ 108806 h 606698"/>
              <a:gd name="connsiteX42" fmla="*/ 8988 w 587108"/>
              <a:gd name="connsiteY42" fmla="*/ 108806 h 606698"/>
              <a:gd name="connsiteX43" fmla="*/ 8988 w 587108"/>
              <a:gd name="connsiteY43" fmla="*/ 65391 h 606698"/>
              <a:gd name="connsiteX44" fmla="*/ 65532 w 587108"/>
              <a:gd name="connsiteY44" fmla="*/ 9089 h 606698"/>
              <a:gd name="connsiteX45" fmla="*/ 87274 w 587108"/>
              <a:gd name="connsiteY45" fmla="*/ 0 h 6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7108" h="606698">
                <a:moveTo>
                  <a:pt x="201045" y="374989"/>
                </a:moveTo>
                <a:lnTo>
                  <a:pt x="401729" y="374989"/>
                </a:lnTo>
                <a:cubicBezTo>
                  <a:pt x="418786" y="374989"/>
                  <a:pt x="432462" y="388633"/>
                  <a:pt x="432462" y="405650"/>
                </a:cubicBezTo>
                <a:cubicBezTo>
                  <a:pt x="432462" y="422513"/>
                  <a:pt x="418786" y="436310"/>
                  <a:pt x="401729" y="436310"/>
                </a:cubicBezTo>
                <a:lnTo>
                  <a:pt x="201045" y="436310"/>
                </a:lnTo>
                <a:cubicBezTo>
                  <a:pt x="183988" y="436310"/>
                  <a:pt x="170312" y="422513"/>
                  <a:pt x="170312" y="405650"/>
                </a:cubicBezTo>
                <a:cubicBezTo>
                  <a:pt x="170312" y="388633"/>
                  <a:pt x="183988" y="374989"/>
                  <a:pt x="201045" y="374989"/>
                </a:cubicBezTo>
                <a:close/>
                <a:moveTo>
                  <a:pt x="201041" y="247195"/>
                </a:moveTo>
                <a:lnTo>
                  <a:pt x="539054" y="247195"/>
                </a:lnTo>
                <a:cubicBezTo>
                  <a:pt x="555955" y="247195"/>
                  <a:pt x="569783" y="260839"/>
                  <a:pt x="569783" y="277856"/>
                </a:cubicBezTo>
                <a:cubicBezTo>
                  <a:pt x="569783" y="294719"/>
                  <a:pt x="555955" y="308516"/>
                  <a:pt x="539054" y="308516"/>
                </a:cubicBezTo>
                <a:lnTo>
                  <a:pt x="201041" y="308516"/>
                </a:lnTo>
                <a:cubicBezTo>
                  <a:pt x="183986" y="308516"/>
                  <a:pt x="170312" y="294719"/>
                  <a:pt x="170312" y="277856"/>
                </a:cubicBezTo>
                <a:cubicBezTo>
                  <a:pt x="170312" y="260839"/>
                  <a:pt x="183986" y="247195"/>
                  <a:pt x="201041" y="247195"/>
                </a:cubicBezTo>
                <a:close/>
                <a:moveTo>
                  <a:pt x="201045" y="119189"/>
                </a:moveTo>
                <a:lnTo>
                  <a:pt x="356709" y="119189"/>
                </a:lnTo>
                <a:cubicBezTo>
                  <a:pt x="373612" y="119189"/>
                  <a:pt x="387442" y="133002"/>
                  <a:pt x="387442" y="149885"/>
                </a:cubicBezTo>
                <a:cubicBezTo>
                  <a:pt x="387442" y="166921"/>
                  <a:pt x="373612" y="180581"/>
                  <a:pt x="356709" y="180581"/>
                </a:cubicBezTo>
                <a:lnTo>
                  <a:pt x="201045" y="180581"/>
                </a:lnTo>
                <a:cubicBezTo>
                  <a:pt x="183988" y="180581"/>
                  <a:pt x="170312" y="166921"/>
                  <a:pt x="170312" y="149885"/>
                </a:cubicBezTo>
                <a:cubicBezTo>
                  <a:pt x="170312" y="133002"/>
                  <a:pt x="183988" y="119189"/>
                  <a:pt x="201045" y="119189"/>
                </a:cubicBezTo>
                <a:close/>
                <a:moveTo>
                  <a:pt x="87274" y="0"/>
                </a:moveTo>
                <a:cubicBezTo>
                  <a:pt x="95149" y="0"/>
                  <a:pt x="103024" y="3030"/>
                  <a:pt x="109016" y="9089"/>
                </a:cubicBezTo>
                <a:lnTo>
                  <a:pt x="165407" y="65391"/>
                </a:lnTo>
                <a:cubicBezTo>
                  <a:pt x="177546" y="77357"/>
                  <a:pt x="177546" y="96840"/>
                  <a:pt x="165407" y="108806"/>
                </a:cubicBezTo>
                <a:cubicBezTo>
                  <a:pt x="153422" y="120772"/>
                  <a:pt x="134062" y="120772"/>
                  <a:pt x="122077" y="108806"/>
                </a:cubicBezTo>
                <a:lnTo>
                  <a:pt x="117928" y="104817"/>
                </a:lnTo>
                <a:lnTo>
                  <a:pt x="117928" y="488956"/>
                </a:lnTo>
                <a:lnTo>
                  <a:pt x="482240" y="488956"/>
                </a:lnTo>
                <a:lnTo>
                  <a:pt x="478245" y="484814"/>
                </a:lnTo>
                <a:cubicBezTo>
                  <a:pt x="466107" y="472848"/>
                  <a:pt x="466107" y="453519"/>
                  <a:pt x="478245" y="441553"/>
                </a:cubicBezTo>
                <a:cubicBezTo>
                  <a:pt x="490230" y="429433"/>
                  <a:pt x="509591" y="429433"/>
                  <a:pt x="521576" y="441553"/>
                </a:cubicBezTo>
                <a:lnTo>
                  <a:pt x="578120" y="497854"/>
                </a:lnTo>
                <a:cubicBezTo>
                  <a:pt x="590105" y="509820"/>
                  <a:pt x="590105" y="529303"/>
                  <a:pt x="578120" y="541269"/>
                </a:cubicBezTo>
                <a:lnTo>
                  <a:pt x="521576" y="597724"/>
                </a:lnTo>
                <a:cubicBezTo>
                  <a:pt x="509591" y="609690"/>
                  <a:pt x="490230" y="609690"/>
                  <a:pt x="478245" y="597724"/>
                </a:cubicBezTo>
                <a:cubicBezTo>
                  <a:pt x="466107" y="585758"/>
                  <a:pt x="466107" y="566275"/>
                  <a:pt x="478245" y="554309"/>
                </a:cubicBezTo>
                <a:lnTo>
                  <a:pt x="482240" y="550320"/>
                </a:lnTo>
                <a:lnTo>
                  <a:pt x="87198" y="550320"/>
                </a:lnTo>
                <a:cubicBezTo>
                  <a:pt x="70296" y="550320"/>
                  <a:pt x="56467" y="536514"/>
                  <a:pt x="56467" y="519638"/>
                </a:cubicBezTo>
                <a:lnTo>
                  <a:pt x="56467" y="104817"/>
                </a:lnTo>
                <a:lnTo>
                  <a:pt x="52472" y="108806"/>
                </a:lnTo>
                <a:cubicBezTo>
                  <a:pt x="40487" y="120772"/>
                  <a:pt x="20973" y="120772"/>
                  <a:pt x="8988" y="108806"/>
                </a:cubicBezTo>
                <a:cubicBezTo>
                  <a:pt x="-2997" y="96840"/>
                  <a:pt x="-2997" y="77357"/>
                  <a:pt x="8988" y="65391"/>
                </a:cubicBezTo>
                <a:lnTo>
                  <a:pt x="65532" y="9089"/>
                </a:lnTo>
                <a:cubicBezTo>
                  <a:pt x="71525" y="3030"/>
                  <a:pt x="79399" y="0"/>
                  <a:pt x="87274" y="0"/>
                </a:cubicBezTo>
                <a:close/>
              </a:path>
            </a:pathLst>
          </a:custGeom>
          <a:solidFill>
            <a:srgbClr val="B9B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7" name="椭圆 81">
            <a:extLst>
              <a:ext uri="{FF2B5EF4-FFF2-40B4-BE49-F238E27FC236}">
                <a16:creationId xmlns:a16="http://schemas.microsoft.com/office/drawing/2014/main" id="{01A66F2C-0D9D-A284-459B-91EF294FF56C}"/>
              </a:ext>
            </a:extLst>
          </p:cNvPr>
          <p:cNvSpPr/>
          <p:nvPr/>
        </p:nvSpPr>
        <p:spPr>
          <a:xfrm>
            <a:off x="1492047" y="3815467"/>
            <a:ext cx="685710" cy="684777"/>
          </a:xfrm>
          <a:custGeom>
            <a:avLst/>
            <a:gdLst>
              <a:gd name="connsiteX0" fmla="*/ 303744 w 607526"/>
              <a:gd name="connsiteY0" fmla="*/ 203935 h 606699"/>
              <a:gd name="connsiteX1" fmla="*/ 204241 w 607526"/>
              <a:gd name="connsiteY1" fmla="*/ 303294 h 606699"/>
              <a:gd name="connsiteX2" fmla="*/ 303744 w 607526"/>
              <a:gd name="connsiteY2" fmla="*/ 402652 h 606699"/>
              <a:gd name="connsiteX3" fmla="*/ 403247 w 607526"/>
              <a:gd name="connsiteY3" fmla="*/ 303294 h 606699"/>
              <a:gd name="connsiteX4" fmla="*/ 303744 w 607526"/>
              <a:gd name="connsiteY4" fmla="*/ 203935 h 606699"/>
              <a:gd name="connsiteX5" fmla="*/ 303744 w 607526"/>
              <a:gd name="connsiteY5" fmla="*/ 181895 h 606699"/>
              <a:gd name="connsiteX6" fmla="*/ 425408 w 607526"/>
              <a:gd name="connsiteY6" fmla="*/ 303294 h 606699"/>
              <a:gd name="connsiteX7" fmla="*/ 303744 w 607526"/>
              <a:gd name="connsiteY7" fmla="*/ 424781 h 606699"/>
              <a:gd name="connsiteX8" fmla="*/ 182169 w 607526"/>
              <a:gd name="connsiteY8" fmla="*/ 303294 h 606699"/>
              <a:gd name="connsiteX9" fmla="*/ 303744 w 607526"/>
              <a:gd name="connsiteY9" fmla="*/ 181895 h 606699"/>
              <a:gd name="connsiteX10" fmla="*/ 239934 w 607526"/>
              <a:gd name="connsiteY10" fmla="*/ 23198 h 606699"/>
              <a:gd name="connsiteX11" fmla="*/ 218753 w 607526"/>
              <a:gd name="connsiteY11" fmla="*/ 28886 h 606699"/>
              <a:gd name="connsiteX12" fmla="*/ 195169 w 607526"/>
              <a:gd name="connsiteY12" fmla="*/ 69409 h 606699"/>
              <a:gd name="connsiteX13" fmla="*/ 202645 w 607526"/>
              <a:gd name="connsiteY13" fmla="*/ 97225 h 606699"/>
              <a:gd name="connsiteX14" fmla="*/ 197305 w 607526"/>
              <a:gd name="connsiteY14" fmla="*/ 109755 h 606699"/>
              <a:gd name="connsiteX15" fmla="*/ 144086 w 607526"/>
              <a:gd name="connsiteY15" fmla="*/ 150545 h 606699"/>
              <a:gd name="connsiteX16" fmla="*/ 130559 w 607526"/>
              <a:gd name="connsiteY16" fmla="*/ 152500 h 606699"/>
              <a:gd name="connsiteX17" fmla="*/ 105640 w 607526"/>
              <a:gd name="connsiteY17" fmla="*/ 138103 h 606699"/>
              <a:gd name="connsiteX18" fmla="*/ 60342 w 607526"/>
              <a:gd name="connsiteY18" fmla="*/ 150367 h 606699"/>
              <a:gd name="connsiteX19" fmla="*/ 49395 w 607526"/>
              <a:gd name="connsiteY19" fmla="*/ 169296 h 606699"/>
              <a:gd name="connsiteX20" fmla="*/ 45924 w 607526"/>
              <a:gd name="connsiteY20" fmla="*/ 194534 h 606699"/>
              <a:gd name="connsiteX21" fmla="*/ 61410 w 607526"/>
              <a:gd name="connsiteY21" fmla="*/ 214529 h 606699"/>
              <a:gd name="connsiteX22" fmla="*/ 86328 w 607526"/>
              <a:gd name="connsiteY22" fmla="*/ 228925 h 606699"/>
              <a:gd name="connsiteX23" fmla="*/ 91401 w 607526"/>
              <a:gd name="connsiteY23" fmla="*/ 241633 h 606699"/>
              <a:gd name="connsiteX24" fmla="*/ 82679 w 607526"/>
              <a:gd name="connsiteY24" fmla="*/ 308017 h 606699"/>
              <a:gd name="connsiteX25" fmla="*/ 74492 w 607526"/>
              <a:gd name="connsiteY25" fmla="*/ 318948 h 606699"/>
              <a:gd name="connsiteX26" fmla="*/ 46636 w 607526"/>
              <a:gd name="connsiteY26" fmla="*/ 326413 h 606699"/>
              <a:gd name="connsiteX27" fmla="*/ 26612 w 607526"/>
              <a:gd name="connsiteY27" fmla="*/ 341875 h 606699"/>
              <a:gd name="connsiteX28" fmla="*/ 23231 w 607526"/>
              <a:gd name="connsiteY28" fmla="*/ 367025 h 606699"/>
              <a:gd name="connsiteX29" fmla="*/ 28926 w 607526"/>
              <a:gd name="connsiteY29" fmla="*/ 388175 h 606699"/>
              <a:gd name="connsiteX30" fmla="*/ 44411 w 607526"/>
              <a:gd name="connsiteY30" fmla="*/ 408437 h 606699"/>
              <a:gd name="connsiteX31" fmla="*/ 69508 w 607526"/>
              <a:gd name="connsiteY31" fmla="*/ 411725 h 606699"/>
              <a:gd name="connsiteX32" fmla="*/ 97364 w 607526"/>
              <a:gd name="connsiteY32" fmla="*/ 404260 h 606699"/>
              <a:gd name="connsiteX33" fmla="*/ 109912 w 607526"/>
              <a:gd name="connsiteY33" fmla="*/ 409592 h 606699"/>
              <a:gd name="connsiteX34" fmla="*/ 150761 w 607526"/>
              <a:gd name="connsiteY34" fmla="*/ 462823 h 606699"/>
              <a:gd name="connsiteX35" fmla="*/ 152719 w 607526"/>
              <a:gd name="connsiteY35" fmla="*/ 476331 h 606699"/>
              <a:gd name="connsiteX36" fmla="*/ 138301 w 607526"/>
              <a:gd name="connsiteY36" fmla="*/ 501214 h 606699"/>
              <a:gd name="connsiteX37" fmla="*/ 150583 w 607526"/>
              <a:gd name="connsiteY37" fmla="*/ 546447 h 606699"/>
              <a:gd name="connsiteX38" fmla="*/ 169539 w 607526"/>
              <a:gd name="connsiteY38" fmla="*/ 557378 h 606699"/>
              <a:gd name="connsiteX39" fmla="*/ 194813 w 607526"/>
              <a:gd name="connsiteY39" fmla="*/ 560755 h 606699"/>
              <a:gd name="connsiteX40" fmla="*/ 214926 w 607526"/>
              <a:gd name="connsiteY40" fmla="*/ 545381 h 606699"/>
              <a:gd name="connsiteX41" fmla="*/ 229255 w 607526"/>
              <a:gd name="connsiteY41" fmla="*/ 520498 h 606699"/>
              <a:gd name="connsiteX42" fmla="*/ 241981 w 607526"/>
              <a:gd name="connsiteY42" fmla="*/ 515344 h 606699"/>
              <a:gd name="connsiteX43" fmla="*/ 308549 w 607526"/>
              <a:gd name="connsiteY43" fmla="*/ 524142 h 606699"/>
              <a:gd name="connsiteX44" fmla="*/ 308727 w 607526"/>
              <a:gd name="connsiteY44" fmla="*/ 524142 h 606699"/>
              <a:gd name="connsiteX45" fmla="*/ 319407 w 607526"/>
              <a:gd name="connsiteY45" fmla="*/ 532317 h 606699"/>
              <a:gd name="connsiteX46" fmla="*/ 326882 w 607526"/>
              <a:gd name="connsiteY46" fmla="*/ 560133 h 606699"/>
              <a:gd name="connsiteX47" fmla="*/ 342367 w 607526"/>
              <a:gd name="connsiteY47" fmla="*/ 580128 h 606699"/>
              <a:gd name="connsiteX48" fmla="*/ 367642 w 607526"/>
              <a:gd name="connsiteY48" fmla="*/ 583416 h 606699"/>
              <a:gd name="connsiteX49" fmla="*/ 388734 w 607526"/>
              <a:gd name="connsiteY49" fmla="*/ 577728 h 606699"/>
              <a:gd name="connsiteX50" fmla="*/ 409025 w 607526"/>
              <a:gd name="connsiteY50" fmla="*/ 562354 h 606699"/>
              <a:gd name="connsiteX51" fmla="*/ 412318 w 607526"/>
              <a:gd name="connsiteY51" fmla="*/ 537294 h 606699"/>
              <a:gd name="connsiteX52" fmla="*/ 404842 w 607526"/>
              <a:gd name="connsiteY52" fmla="*/ 509479 h 606699"/>
              <a:gd name="connsiteX53" fmla="*/ 410271 w 607526"/>
              <a:gd name="connsiteY53" fmla="*/ 496859 h 606699"/>
              <a:gd name="connsiteX54" fmla="*/ 463490 w 607526"/>
              <a:gd name="connsiteY54" fmla="*/ 456158 h 606699"/>
              <a:gd name="connsiteX55" fmla="*/ 477017 w 607526"/>
              <a:gd name="connsiteY55" fmla="*/ 454203 h 606699"/>
              <a:gd name="connsiteX56" fmla="*/ 501936 w 607526"/>
              <a:gd name="connsiteY56" fmla="*/ 468600 h 606699"/>
              <a:gd name="connsiteX57" fmla="*/ 547234 w 607526"/>
              <a:gd name="connsiteY57" fmla="*/ 456336 h 606699"/>
              <a:gd name="connsiteX58" fmla="*/ 558181 w 607526"/>
              <a:gd name="connsiteY58" fmla="*/ 437407 h 606699"/>
              <a:gd name="connsiteX59" fmla="*/ 546166 w 607526"/>
              <a:gd name="connsiteY59" fmla="*/ 392085 h 606699"/>
              <a:gd name="connsiteX60" fmla="*/ 521248 w 607526"/>
              <a:gd name="connsiteY60" fmla="*/ 377689 h 606699"/>
              <a:gd name="connsiteX61" fmla="*/ 516175 w 607526"/>
              <a:gd name="connsiteY61" fmla="*/ 365070 h 606699"/>
              <a:gd name="connsiteX62" fmla="*/ 524897 w 607526"/>
              <a:gd name="connsiteY62" fmla="*/ 298597 h 606699"/>
              <a:gd name="connsiteX63" fmla="*/ 533084 w 607526"/>
              <a:gd name="connsiteY63" fmla="*/ 287667 h 606699"/>
              <a:gd name="connsiteX64" fmla="*/ 560940 w 607526"/>
              <a:gd name="connsiteY64" fmla="*/ 280202 h 606699"/>
              <a:gd name="connsiteX65" fmla="*/ 580964 w 607526"/>
              <a:gd name="connsiteY65" fmla="*/ 264828 h 606699"/>
              <a:gd name="connsiteX66" fmla="*/ 584256 w 607526"/>
              <a:gd name="connsiteY66" fmla="*/ 239589 h 606699"/>
              <a:gd name="connsiteX67" fmla="*/ 578650 w 607526"/>
              <a:gd name="connsiteY67" fmla="*/ 218439 h 606699"/>
              <a:gd name="connsiteX68" fmla="*/ 563165 w 607526"/>
              <a:gd name="connsiteY68" fmla="*/ 198266 h 606699"/>
              <a:gd name="connsiteX69" fmla="*/ 538068 w 607526"/>
              <a:gd name="connsiteY69" fmla="*/ 194889 h 606699"/>
              <a:gd name="connsiteX70" fmla="*/ 510212 w 607526"/>
              <a:gd name="connsiteY70" fmla="*/ 202354 h 606699"/>
              <a:gd name="connsiteX71" fmla="*/ 497575 w 607526"/>
              <a:gd name="connsiteY71" fmla="*/ 197022 h 606699"/>
              <a:gd name="connsiteX72" fmla="*/ 456815 w 607526"/>
              <a:gd name="connsiteY72" fmla="*/ 143880 h 606699"/>
              <a:gd name="connsiteX73" fmla="*/ 454857 w 607526"/>
              <a:gd name="connsiteY73" fmla="*/ 130372 h 606699"/>
              <a:gd name="connsiteX74" fmla="*/ 469275 w 607526"/>
              <a:gd name="connsiteY74" fmla="*/ 105400 h 606699"/>
              <a:gd name="connsiteX75" fmla="*/ 472478 w 607526"/>
              <a:gd name="connsiteY75" fmla="*/ 80340 h 606699"/>
              <a:gd name="connsiteX76" fmla="*/ 456993 w 607526"/>
              <a:gd name="connsiteY76" fmla="*/ 60167 h 606699"/>
              <a:gd name="connsiteX77" fmla="*/ 438037 w 607526"/>
              <a:gd name="connsiteY77" fmla="*/ 49236 h 606699"/>
              <a:gd name="connsiteX78" fmla="*/ 412763 w 607526"/>
              <a:gd name="connsiteY78" fmla="*/ 45859 h 606699"/>
              <a:gd name="connsiteX79" fmla="*/ 392650 w 607526"/>
              <a:gd name="connsiteY79" fmla="*/ 61233 h 606699"/>
              <a:gd name="connsiteX80" fmla="*/ 378232 w 607526"/>
              <a:gd name="connsiteY80" fmla="*/ 86205 h 606699"/>
              <a:gd name="connsiteX81" fmla="*/ 365595 w 607526"/>
              <a:gd name="connsiteY81" fmla="*/ 91270 h 606699"/>
              <a:gd name="connsiteX82" fmla="*/ 299027 w 607526"/>
              <a:gd name="connsiteY82" fmla="*/ 82562 h 606699"/>
              <a:gd name="connsiteX83" fmla="*/ 298760 w 607526"/>
              <a:gd name="connsiteY83" fmla="*/ 82562 h 606699"/>
              <a:gd name="connsiteX84" fmla="*/ 288080 w 607526"/>
              <a:gd name="connsiteY84" fmla="*/ 74386 h 606699"/>
              <a:gd name="connsiteX85" fmla="*/ 280694 w 607526"/>
              <a:gd name="connsiteY85" fmla="*/ 46570 h 606699"/>
              <a:gd name="connsiteX86" fmla="*/ 239934 w 607526"/>
              <a:gd name="connsiteY86" fmla="*/ 23198 h 606699"/>
              <a:gd name="connsiteX87" fmla="*/ 256148 w 607526"/>
              <a:gd name="connsiteY87" fmla="*/ 529 h 606699"/>
              <a:gd name="connsiteX88" fmla="*/ 302053 w 607526"/>
              <a:gd name="connsiteY88" fmla="*/ 40794 h 606699"/>
              <a:gd name="connsiteX89" fmla="*/ 307303 w 607526"/>
              <a:gd name="connsiteY89" fmla="*/ 60434 h 606699"/>
              <a:gd name="connsiteX90" fmla="*/ 363370 w 607526"/>
              <a:gd name="connsiteY90" fmla="*/ 67810 h 606699"/>
              <a:gd name="connsiteX91" fmla="*/ 373516 w 607526"/>
              <a:gd name="connsiteY91" fmla="*/ 50214 h 606699"/>
              <a:gd name="connsiteX92" fmla="*/ 407067 w 607526"/>
              <a:gd name="connsiteY92" fmla="*/ 24531 h 606699"/>
              <a:gd name="connsiteX93" fmla="*/ 449073 w 607526"/>
              <a:gd name="connsiteY93" fmla="*/ 30130 h 606699"/>
              <a:gd name="connsiteX94" fmla="*/ 468029 w 607526"/>
              <a:gd name="connsiteY94" fmla="*/ 41061 h 606699"/>
              <a:gd name="connsiteX95" fmla="*/ 493837 w 607526"/>
              <a:gd name="connsiteY95" fmla="*/ 74652 h 606699"/>
              <a:gd name="connsiteX96" fmla="*/ 488409 w 607526"/>
              <a:gd name="connsiteY96" fmla="*/ 116509 h 606699"/>
              <a:gd name="connsiteX97" fmla="*/ 478263 w 607526"/>
              <a:gd name="connsiteY97" fmla="*/ 134016 h 606699"/>
              <a:gd name="connsiteX98" fmla="*/ 512704 w 607526"/>
              <a:gd name="connsiteY98" fmla="*/ 178804 h 606699"/>
              <a:gd name="connsiteX99" fmla="*/ 532283 w 607526"/>
              <a:gd name="connsiteY99" fmla="*/ 173561 h 606699"/>
              <a:gd name="connsiteX100" fmla="*/ 574200 w 607526"/>
              <a:gd name="connsiteY100" fmla="*/ 179160 h 606699"/>
              <a:gd name="connsiteX101" fmla="*/ 600009 w 607526"/>
              <a:gd name="connsiteY101" fmla="*/ 212752 h 606699"/>
              <a:gd name="connsiteX102" fmla="*/ 605615 w 607526"/>
              <a:gd name="connsiteY102" fmla="*/ 233902 h 606699"/>
              <a:gd name="connsiteX103" fmla="*/ 600097 w 607526"/>
              <a:gd name="connsiteY103" fmla="*/ 275847 h 606699"/>
              <a:gd name="connsiteX104" fmla="*/ 566635 w 607526"/>
              <a:gd name="connsiteY104" fmla="*/ 301530 h 606699"/>
              <a:gd name="connsiteX105" fmla="*/ 547056 w 607526"/>
              <a:gd name="connsiteY105" fmla="*/ 306862 h 606699"/>
              <a:gd name="connsiteX106" fmla="*/ 539670 w 607526"/>
              <a:gd name="connsiteY106" fmla="*/ 362848 h 606699"/>
              <a:gd name="connsiteX107" fmla="*/ 557202 w 607526"/>
              <a:gd name="connsiteY107" fmla="*/ 372979 h 606699"/>
              <a:gd name="connsiteX108" fmla="*/ 577315 w 607526"/>
              <a:gd name="connsiteY108" fmla="*/ 448427 h 606699"/>
              <a:gd name="connsiteX109" fmla="*/ 566368 w 607526"/>
              <a:gd name="connsiteY109" fmla="*/ 467356 h 606699"/>
              <a:gd name="connsiteX110" fmla="*/ 490900 w 607526"/>
              <a:gd name="connsiteY110" fmla="*/ 487706 h 606699"/>
              <a:gd name="connsiteX111" fmla="*/ 473368 w 607526"/>
              <a:gd name="connsiteY111" fmla="*/ 477575 h 606699"/>
              <a:gd name="connsiteX112" fmla="*/ 428426 w 607526"/>
              <a:gd name="connsiteY112" fmla="*/ 511967 h 606699"/>
              <a:gd name="connsiteX113" fmla="*/ 433677 w 607526"/>
              <a:gd name="connsiteY113" fmla="*/ 531518 h 606699"/>
              <a:gd name="connsiteX114" fmla="*/ 428159 w 607526"/>
              <a:gd name="connsiteY114" fmla="*/ 573374 h 606699"/>
              <a:gd name="connsiteX115" fmla="*/ 394430 w 607526"/>
              <a:gd name="connsiteY115" fmla="*/ 599056 h 606699"/>
              <a:gd name="connsiteX116" fmla="*/ 373338 w 607526"/>
              <a:gd name="connsiteY116" fmla="*/ 604744 h 606699"/>
              <a:gd name="connsiteX117" fmla="*/ 358921 w 607526"/>
              <a:gd name="connsiteY117" fmla="*/ 606699 h 606699"/>
              <a:gd name="connsiteX118" fmla="*/ 331332 w 607526"/>
              <a:gd name="connsiteY118" fmla="*/ 599234 h 606699"/>
              <a:gd name="connsiteX119" fmla="*/ 305523 w 607526"/>
              <a:gd name="connsiteY119" fmla="*/ 565820 h 606699"/>
              <a:gd name="connsiteX120" fmla="*/ 300273 w 607526"/>
              <a:gd name="connsiteY120" fmla="*/ 546269 h 606699"/>
              <a:gd name="connsiteX121" fmla="*/ 244206 w 607526"/>
              <a:gd name="connsiteY121" fmla="*/ 538894 h 606699"/>
              <a:gd name="connsiteX122" fmla="*/ 234060 w 607526"/>
              <a:gd name="connsiteY122" fmla="*/ 556400 h 606699"/>
              <a:gd name="connsiteX123" fmla="*/ 200509 w 607526"/>
              <a:gd name="connsiteY123" fmla="*/ 582083 h 606699"/>
              <a:gd name="connsiteX124" fmla="*/ 158503 w 607526"/>
              <a:gd name="connsiteY124" fmla="*/ 576484 h 606699"/>
              <a:gd name="connsiteX125" fmla="*/ 139458 w 607526"/>
              <a:gd name="connsiteY125" fmla="*/ 565554 h 606699"/>
              <a:gd name="connsiteX126" fmla="*/ 119167 w 607526"/>
              <a:gd name="connsiteY126" fmla="*/ 490194 h 606699"/>
              <a:gd name="connsiteX127" fmla="*/ 129313 w 607526"/>
              <a:gd name="connsiteY127" fmla="*/ 472599 h 606699"/>
              <a:gd name="connsiteX128" fmla="*/ 94872 w 607526"/>
              <a:gd name="connsiteY128" fmla="*/ 427810 h 606699"/>
              <a:gd name="connsiteX129" fmla="*/ 75204 w 607526"/>
              <a:gd name="connsiteY129" fmla="*/ 433053 h 606699"/>
              <a:gd name="connsiteX130" fmla="*/ 33376 w 607526"/>
              <a:gd name="connsiteY130" fmla="*/ 427543 h 606699"/>
              <a:gd name="connsiteX131" fmla="*/ 7567 w 607526"/>
              <a:gd name="connsiteY131" fmla="*/ 393863 h 606699"/>
              <a:gd name="connsiteX132" fmla="*/ 1872 w 607526"/>
              <a:gd name="connsiteY132" fmla="*/ 372801 h 606699"/>
              <a:gd name="connsiteX133" fmla="*/ 7389 w 607526"/>
              <a:gd name="connsiteY133" fmla="*/ 330856 h 606699"/>
              <a:gd name="connsiteX134" fmla="*/ 40941 w 607526"/>
              <a:gd name="connsiteY134" fmla="*/ 305084 h 606699"/>
              <a:gd name="connsiteX135" fmla="*/ 60520 w 607526"/>
              <a:gd name="connsiteY135" fmla="*/ 299841 h 606699"/>
              <a:gd name="connsiteX136" fmla="*/ 67906 w 607526"/>
              <a:gd name="connsiteY136" fmla="*/ 243855 h 606699"/>
              <a:gd name="connsiteX137" fmla="*/ 50285 w 607526"/>
              <a:gd name="connsiteY137" fmla="*/ 233724 h 606699"/>
              <a:gd name="connsiteX138" fmla="*/ 24566 w 607526"/>
              <a:gd name="connsiteY138" fmla="*/ 200221 h 606699"/>
              <a:gd name="connsiteX139" fmla="*/ 30172 w 607526"/>
              <a:gd name="connsiteY139" fmla="*/ 158187 h 606699"/>
              <a:gd name="connsiteX140" fmla="*/ 41119 w 607526"/>
              <a:gd name="connsiteY140" fmla="*/ 139259 h 606699"/>
              <a:gd name="connsiteX141" fmla="*/ 116676 w 607526"/>
              <a:gd name="connsiteY141" fmla="*/ 118997 h 606699"/>
              <a:gd name="connsiteX142" fmla="*/ 134208 w 607526"/>
              <a:gd name="connsiteY142" fmla="*/ 129128 h 606699"/>
              <a:gd name="connsiteX143" fmla="*/ 179150 w 607526"/>
              <a:gd name="connsiteY143" fmla="*/ 94736 h 606699"/>
              <a:gd name="connsiteX144" fmla="*/ 173900 w 607526"/>
              <a:gd name="connsiteY144" fmla="*/ 75097 h 606699"/>
              <a:gd name="connsiteX145" fmla="*/ 213057 w 607526"/>
              <a:gd name="connsiteY145" fmla="*/ 7558 h 606699"/>
              <a:gd name="connsiteX146" fmla="*/ 234238 w 607526"/>
              <a:gd name="connsiteY146" fmla="*/ 1870 h 606699"/>
              <a:gd name="connsiteX147" fmla="*/ 256148 w 607526"/>
              <a:gd name="connsiteY147" fmla="*/ 529 h 60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26" h="606699">
                <a:moveTo>
                  <a:pt x="303744" y="203935"/>
                </a:moveTo>
                <a:cubicBezTo>
                  <a:pt x="248920" y="203935"/>
                  <a:pt x="204241" y="248549"/>
                  <a:pt x="204241" y="303294"/>
                </a:cubicBezTo>
                <a:cubicBezTo>
                  <a:pt x="204241" y="358127"/>
                  <a:pt x="248920" y="402652"/>
                  <a:pt x="303744" y="402652"/>
                </a:cubicBezTo>
                <a:cubicBezTo>
                  <a:pt x="358657" y="402652"/>
                  <a:pt x="403247" y="358127"/>
                  <a:pt x="403247" y="303294"/>
                </a:cubicBezTo>
                <a:cubicBezTo>
                  <a:pt x="403247" y="248549"/>
                  <a:pt x="358657" y="203935"/>
                  <a:pt x="303744" y="203935"/>
                </a:cubicBezTo>
                <a:close/>
                <a:moveTo>
                  <a:pt x="303744" y="181895"/>
                </a:moveTo>
                <a:cubicBezTo>
                  <a:pt x="370851" y="181895"/>
                  <a:pt x="425408" y="236373"/>
                  <a:pt x="425408" y="303294"/>
                </a:cubicBezTo>
                <a:cubicBezTo>
                  <a:pt x="425408" y="370303"/>
                  <a:pt x="370851" y="424781"/>
                  <a:pt x="303744" y="424781"/>
                </a:cubicBezTo>
                <a:cubicBezTo>
                  <a:pt x="236726" y="424781"/>
                  <a:pt x="182169" y="370303"/>
                  <a:pt x="182169" y="303294"/>
                </a:cubicBezTo>
                <a:cubicBezTo>
                  <a:pt x="182169" y="236373"/>
                  <a:pt x="236726" y="181895"/>
                  <a:pt x="303744" y="181895"/>
                </a:cubicBezTo>
                <a:close/>
                <a:moveTo>
                  <a:pt x="239934" y="23198"/>
                </a:moveTo>
                <a:lnTo>
                  <a:pt x="218753" y="28886"/>
                </a:lnTo>
                <a:cubicBezTo>
                  <a:pt x="201043" y="33596"/>
                  <a:pt x="190453" y="51814"/>
                  <a:pt x="195169" y="69409"/>
                </a:cubicBezTo>
                <a:lnTo>
                  <a:pt x="202645" y="97225"/>
                </a:lnTo>
                <a:cubicBezTo>
                  <a:pt x="203980" y="102112"/>
                  <a:pt x="201755" y="107355"/>
                  <a:pt x="197305" y="109755"/>
                </a:cubicBezTo>
                <a:cubicBezTo>
                  <a:pt x="177548" y="120597"/>
                  <a:pt x="159660" y="134282"/>
                  <a:pt x="144086" y="150545"/>
                </a:cubicBezTo>
                <a:cubicBezTo>
                  <a:pt x="140526" y="154188"/>
                  <a:pt x="134920" y="154988"/>
                  <a:pt x="130559" y="152500"/>
                </a:cubicBezTo>
                <a:lnTo>
                  <a:pt x="105640" y="138103"/>
                </a:lnTo>
                <a:cubicBezTo>
                  <a:pt x="89799" y="128950"/>
                  <a:pt x="69508" y="134460"/>
                  <a:pt x="60342" y="150367"/>
                </a:cubicBezTo>
                <a:lnTo>
                  <a:pt x="49395" y="169296"/>
                </a:lnTo>
                <a:cubicBezTo>
                  <a:pt x="44856" y="177027"/>
                  <a:pt x="43700" y="185914"/>
                  <a:pt x="45924" y="194534"/>
                </a:cubicBezTo>
                <a:cubicBezTo>
                  <a:pt x="48238" y="203065"/>
                  <a:pt x="53756" y="210175"/>
                  <a:pt x="61410" y="214529"/>
                </a:cubicBezTo>
                <a:lnTo>
                  <a:pt x="86328" y="228925"/>
                </a:lnTo>
                <a:cubicBezTo>
                  <a:pt x="90778" y="231503"/>
                  <a:pt x="92825" y="236746"/>
                  <a:pt x="91401" y="241633"/>
                </a:cubicBezTo>
                <a:cubicBezTo>
                  <a:pt x="85082" y="263139"/>
                  <a:pt x="82145" y="285534"/>
                  <a:pt x="82679" y="308017"/>
                </a:cubicBezTo>
                <a:cubicBezTo>
                  <a:pt x="82768" y="313171"/>
                  <a:pt x="79387" y="317615"/>
                  <a:pt x="74492" y="318948"/>
                </a:cubicBezTo>
                <a:lnTo>
                  <a:pt x="46636" y="326413"/>
                </a:lnTo>
                <a:cubicBezTo>
                  <a:pt x="38093" y="328723"/>
                  <a:pt x="30973" y="334144"/>
                  <a:pt x="26612" y="341875"/>
                </a:cubicBezTo>
                <a:cubicBezTo>
                  <a:pt x="22163" y="349518"/>
                  <a:pt x="21006" y="358494"/>
                  <a:pt x="23231" y="367025"/>
                </a:cubicBezTo>
                <a:lnTo>
                  <a:pt x="28926" y="388175"/>
                </a:lnTo>
                <a:cubicBezTo>
                  <a:pt x="31240" y="396795"/>
                  <a:pt x="36758" y="403993"/>
                  <a:pt x="44411" y="408437"/>
                </a:cubicBezTo>
                <a:cubicBezTo>
                  <a:pt x="52065" y="412791"/>
                  <a:pt x="60965" y="414035"/>
                  <a:pt x="69508" y="411725"/>
                </a:cubicBezTo>
                <a:lnTo>
                  <a:pt x="97364" y="404260"/>
                </a:lnTo>
                <a:cubicBezTo>
                  <a:pt x="102258" y="402927"/>
                  <a:pt x="107509" y="405149"/>
                  <a:pt x="109912" y="409592"/>
                </a:cubicBezTo>
                <a:cubicBezTo>
                  <a:pt x="120769" y="429409"/>
                  <a:pt x="134475" y="447272"/>
                  <a:pt x="150761" y="462823"/>
                </a:cubicBezTo>
                <a:cubicBezTo>
                  <a:pt x="154410" y="466289"/>
                  <a:pt x="155211" y="471888"/>
                  <a:pt x="152719" y="476331"/>
                </a:cubicBezTo>
                <a:lnTo>
                  <a:pt x="138301" y="501214"/>
                </a:lnTo>
                <a:cubicBezTo>
                  <a:pt x="129135" y="517032"/>
                  <a:pt x="134653" y="537294"/>
                  <a:pt x="150583" y="546447"/>
                </a:cubicBezTo>
                <a:lnTo>
                  <a:pt x="169539" y="557378"/>
                </a:lnTo>
                <a:cubicBezTo>
                  <a:pt x="177281" y="561821"/>
                  <a:pt x="186181" y="563065"/>
                  <a:pt x="194813" y="560755"/>
                </a:cubicBezTo>
                <a:cubicBezTo>
                  <a:pt x="203357" y="558533"/>
                  <a:pt x="210477" y="553023"/>
                  <a:pt x="214926" y="545381"/>
                </a:cubicBezTo>
                <a:lnTo>
                  <a:pt x="229255" y="520498"/>
                </a:lnTo>
                <a:cubicBezTo>
                  <a:pt x="231835" y="516055"/>
                  <a:pt x="237086" y="513922"/>
                  <a:pt x="241981" y="515344"/>
                </a:cubicBezTo>
                <a:cubicBezTo>
                  <a:pt x="263518" y="521653"/>
                  <a:pt x="285944" y="524586"/>
                  <a:pt x="308549" y="524142"/>
                </a:cubicBezTo>
                <a:cubicBezTo>
                  <a:pt x="308638" y="524142"/>
                  <a:pt x="308638" y="524142"/>
                  <a:pt x="308727" y="524142"/>
                </a:cubicBezTo>
                <a:cubicBezTo>
                  <a:pt x="313711" y="524142"/>
                  <a:pt x="318161" y="527430"/>
                  <a:pt x="319407" y="532317"/>
                </a:cubicBezTo>
                <a:lnTo>
                  <a:pt x="326882" y="560133"/>
                </a:lnTo>
                <a:cubicBezTo>
                  <a:pt x="329196" y="568575"/>
                  <a:pt x="334625" y="575684"/>
                  <a:pt x="342367" y="580128"/>
                </a:cubicBezTo>
                <a:cubicBezTo>
                  <a:pt x="350021" y="584571"/>
                  <a:pt x="359010" y="585726"/>
                  <a:pt x="367642" y="583416"/>
                </a:cubicBezTo>
                <a:lnTo>
                  <a:pt x="388734" y="577728"/>
                </a:lnTo>
                <a:cubicBezTo>
                  <a:pt x="397366" y="575418"/>
                  <a:pt x="404575" y="569997"/>
                  <a:pt x="409025" y="562354"/>
                </a:cubicBezTo>
                <a:cubicBezTo>
                  <a:pt x="413475" y="554712"/>
                  <a:pt x="414632" y="545825"/>
                  <a:pt x="412318" y="537294"/>
                </a:cubicBezTo>
                <a:lnTo>
                  <a:pt x="404842" y="509479"/>
                </a:lnTo>
                <a:cubicBezTo>
                  <a:pt x="403596" y="504502"/>
                  <a:pt x="405732" y="499348"/>
                  <a:pt x="410271" y="496859"/>
                </a:cubicBezTo>
                <a:cubicBezTo>
                  <a:pt x="430028" y="486106"/>
                  <a:pt x="447916" y="472332"/>
                  <a:pt x="463490" y="456158"/>
                </a:cubicBezTo>
                <a:cubicBezTo>
                  <a:pt x="466961" y="452426"/>
                  <a:pt x="472567" y="451626"/>
                  <a:pt x="477017" y="454203"/>
                </a:cubicBezTo>
                <a:lnTo>
                  <a:pt x="501936" y="468600"/>
                </a:lnTo>
                <a:cubicBezTo>
                  <a:pt x="517777" y="477664"/>
                  <a:pt x="538068" y="472154"/>
                  <a:pt x="547234" y="456336"/>
                </a:cubicBezTo>
                <a:lnTo>
                  <a:pt x="558181" y="437407"/>
                </a:lnTo>
                <a:cubicBezTo>
                  <a:pt x="567347" y="421500"/>
                  <a:pt x="562008" y="401239"/>
                  <a:pt x="546166" y="392085"/>
                </a:cubicBezTo>
                <a:lnTo>
                  <a:pt x="521248" y="377689"/>
                </a:lnTo>
                <a:cubicBezTo>
                  <a:pt x="516798" y="375200"/>
                  <a:pt x="514751" y="369957"/>
                  <a:pt x="516175" y="365070"/>
                </a:cubicBezTo>
                <a:cubicBezTo>
                  <a:pt x="522405" y="343475"/>
                  <a:pt x="525431" y="321080"/>
                  <a:pt x="524897" y="298597"/>
                </a:cubicBezTo>
                <a:cubicBezTo>
                  <a:pt x="524808" y="293532"/>
                  <a:pt x="528189" y="289000"/>
                  <a:pt x="533084" y="287667"/>
                </a:cubicBezTo>
                <a:lnTo>
                  <a:pt x="560940" y="280202"/>
                </a:lnTo>
                <a:cubicBezTo>
                  <a:pt x="569394" y="277980"/>
                  <a:pt x="576514" y="272470"/>
                  <a:pt x="580964" y="264828"/>
                </a:cubicBezTo>
                <a:cubicBezTo>
                  <a:pt x="585413" y="257096"/>
                  <a:pt x="586570" y="248121"/>
                  <a:pt x="584256" y="239589"/>
                </a:cubicBezTo>
                <a:lnTo>
                  <a:pt x="578650" y="218439"/>
                </a:lnTo>
                <a:cubicBezTo>
                  <a:pt x="576336" y="209908"/>
                  <a:pt x="570818" y="202710"/>
                  <a:pt x="563165" y="198266"/>
                </a:cubicBezTo>
                <a:cubicBezTo>
                  <a:pt x="555511" y="193823"/>
                  <a:pt x="546611" y="192668"/>
                  <a:pt x="538068" y="194889"/>
                </a:cubicBezTo>
                <a:lnTo>
                  <a:pt x="510212" y="202354"/>
                </a:lnTo>
                <a:cubicBezTo>
                  <a:pt x="505229" y="203687"/>
                  <a:pt x="500067" y="201466"/>
                  <a:pt x="497575" y="197022"/>
                </a:cubicBezTo>
                <a:cubicBezTo>
                  <a:pt x="486807" y="177294"/>
                  <a:pt x="473012" y="159343"/>
                  <a:pt x="456815" y="143880"/>
                </a:cubicBezTo>
                <a:cubicBezTo>
                  <a:pt x="453077" y="140325"/>
                  <a:pt x="452276" y="134726"/>
                  <a:pt x="454857" y="130372"/>
                </a:cubicBezTo>
                <a:lnTo>
                  <a:pt x="469275" y="105400"/>
                </a:lnTo>
                <a:cubicBezTo>
                  <a:pt x="473635" y="97847"/>
                  <a:pt x="474792" y="88960"/>
                  <a:pt x="472478" y="80340"/>
                </a:cubicBezTo>
                <a:cubicBezTo>
                  <a:pt x="470165" y="71809"/>
                  <a:pt x="464647" y="64610"/>
                  <a:pt x="456993" y="60167"/>
                </a:cubicBezTo>
                <a:lnTo>
                  <a:pt x="438037" y="49236"/>
                </a:lnTo>
                <a:cubicBezTo>
                  <a:pt x="430295" y="44793"/>
                  <a:pt x="421306" y="43638"/>
                  <a:pt x="412763" y="45859"/>
                </a:cubicBezTo>
                <a:cubicBezTo>
                  <a:pt x="404219" y="48170"/>
                  <a:pt x="397099" y="53591"/>
                  <a:pt x="392650" y="61233"/>
                </a:cubicBezTo>
                <a:lnTo>
                  <a:pt x="378232" y="86205"/>
                </a:lnTo>
                <a:cubicBezTo>
                  <a:pt x="375741" y="90560"/>
                  <a:pt x="370490" y="92692"/>
                  <a:pt x="365595" y="91270"/>
                </a:cubicBezTo>
                <a:cubicBezTo>
                  <a:pt x="343969" y="84961"/>
                  <a:pt x="321632" y="82117"/>
                  <a:pt x="299027" y="82562"/>
                </a:cubicBezTo>
                <a:cubicBezTo>
                  <a:pt x="298938" y="82562"/>
                  <a:pt x="298849" y="82562"/>
                  <a:pt x="298760" y="82562"/>
                </a:cubicBezTo>
                <a:cubicBezTo>
                  <a:pt x="293776" y="82562"/>
                  <a:pt x="289415" y="79185"/>
                  <a:pt x="288080" y="74386"/>
                </a:cubicBezTo>
                <a:lnTo>
                  <a:pt x="280694" y="46570"/>
                </a:lnTo>
                <a:cubicBezTo>
                  <a:pt x="275977" y="28975"/>
                  <a:pt x="257733" y="18577"/>
                  <a:pt x="239934" y="23198"/>
                </a:cubicBezTo>
                <a:close/>
                <a:moveTo>
                  <a:pt x="256148" y="529"/>
                </a:moveTo>
                <a:cubicBezTo>
                  <a:pt x="277507" y="3503"/>
                  <a:pt x="296112" y="18800"/>
                  <a:pt x="302053" y="40794"/>
                </a:cubicBezTo>
                <a:lnTo>
                  <a:pt x="307303" y="60434"/>
                </a:lnTo>
                <a:cubicBezTo>
                  <a:pt x="326259" y="60700"/>
                  <a:pt x="345037" y="63100"/>
                  <a:pt x="363370" y="67810"/>
                </a:cubicBezTo>
                <a:lnTo>
                  <a:pt x="373516" y="50214"/>
                </a:lnTo>
                <a:cubicBezTo>
                  <a:pt x="380902" y="37506"/>
                  <a:pt x="392828" y="28353"/>
                  <a:pt x="407067" y="24531"/>
                </a:cubicBezTo>
                <a:cubicBezTo>
                  <a:pt x="421306" y="20799"/>
                  <a:pt x="436257" y="22754"/>
                  <a:pt x="449073" y="30130"/>
                </a:cubicBezTo>
                <a:lnTo>
                  <a:pt x="468029" y="41061"/>
                </a:lnTo>
                <a:cubicBezTo>
                  <a:pt x="480844" y="48437"/>
                  <a:pt x="490010" y="60345"/>
                  <a:pt x="493837" y="74652"/>
                </a:cubicBezTo>
                <a:cubicBezTo>
                  <a:pt x="497664" y="88871"/>
                  <a:pt x="495795" y="103712"/>
                  <a:pt x="488409" y="116509"/>
                </a:cubicBezTo>
                <a:lnTo>
                  <a:pt x="478263" y="134016"/>
                </a:lnTo>
                <a:cubicBezTo>
                  <a:pt x="491434" y="147523"/>
                  <a:pt x="503004" y="162631"/>
                  <a:pt x="512704" y="178804"/>
                </a:cubicBezTo>
                <a:lnTo>
                  <a:pt x="532283" y="173561"/>
                </a:lnTo>
                <a:cubicBezTo>
                  <a:pt x="546522" y="169829"/>
                  <a:pt x="561474" y="171784"/>
                  <a:pt x="574200" y="179160"/>
                </a:cubicBezTo>
                <a:cubicBezTo>
                  <a:pt x="587015" y="186536"/>
                  <a:pt x="596093" y="198444"/>
                  <a:pt x="600009" y="212752"/>
                </a:cubicBezTo>
                <a:lnTo>
                  <a:pt x="605615" y="233902"/>
                </a:lnTo>
                <a:cubicBezTo>
                  <a:pt x="609442" y="248121"/>
                  <a:pt x="607484" y="263050"/>
                  <a:pt x="600097" y="275847"/>
                </a:cubicBezTo>
                <a:cubicBezTo>
                  <a:pt x="592711" y="288644"/>
                  <a:pt x="580875" y="297797"/>
                  <a:pt x="566635" y="301530"/>
                </a:cubicBezTo>
                <a:lnTo>
                  <a:pt x="547056" y="306862"/>
                </a:lnTo>
                <a:cubicBezTo>
                  <a:pt x="546789" y="325702"/>
                  <a:pt x="544297" y="344541"/>
                  <a:pt x="539670" y="362848"/>
                </a:cubicBezTo>
                <a:lnTo>
                  <a:pt x="557202" y="372979"/>
                </a:lnTo>
                <a:cubicBezTo>
                  <a:pt x="583633" y="388175"/>
                  <a:pt x="592622" y="422033"/>
                  <a:pt x="577315" y="448427"/>
                </a:cubicBezTo>
                <a:lnTo>
                  <a:pt x="566368" y="467356"/>
                </a:lnTo>
                <a:cubicBezTo>
                  <a:pt x="551150" y="493749"/>
                  <a:pt x="517243" y="502902"/>
                  <a:pt x="490900" y="487706"/>
                </a:cubicBezTo>
                <a:lnTo>
                  <a:pt x="473368" y="477575"/>
                </a:lnTo>
                <a:cubicBezTo>
                  <a:pt x="459752" y="490728"/>
                  <a:pt x="444712" y="502280"/>
                  <a:pt x="428426" y="511967"/>
                </a:cubicBezTo>
                <a:lnTo>
                  <a:pt x="433677" y="531518"/>
                </a:lnTo>
                <a:cubicBezTo>
                  <a:pt x="437503" y="545736"/>
                  <a:pt x="435545" y="560666"/>
                  <a:pt x="428159" y="573374"/>
                </a:cubicBezTo>
                <a:cubicBezTo>
                  <a:pt x="420772" y="586171"/>
                  <a:pt x="408758" y="595235"/>
                  <a:pt x="394430" y="599056"/>
                </a:cubicBezTo>
                <a:lnTo>
                  <a:pt x="373338" y="604744"/>
                </a:lnTo>
                <a:cubicBezTo>
                  <a:pt x="368532" y="605988"/>
                  <a:pt x="363726" y="606699"/>
                  <a:pt x="358921" y="606699"/>
                </a:cubicBezTo>
                <a:cubicBezTo>
                  <a:pt x="349309" y="606699"/>
                  <a:pt x="339876" y="604122"/>
                  <a:pt x="331332" y="599234"/>
                </a:cubicBezTo>
                <a:cubicBezTo>
                  <a:pt x="318517" y="591858"/>
                  <a:pt x="309350" y="580039"/>
                  <a:pt x="305523" y="565820"/>
                </a:cubicBezTo>
                <a:lnTo>
                  <a:pt x="300273" y="546269"/>
                </a:lnTo>
                <a:cubicBezTo>
                  <a:pt x="281317" y="546003"/>
                  <a:pt x="262539" y="543515"/>
                  <a:pt x="244206" y="538894"/>
                </a:cubicBezTo>
                <a:lnTo>
                  <a:pt x="234060" y="556400"/>
                </a:lnTo>
                <a:cubicBezTo>
                  <a:pt x="226674" y="569197"/>
                  <a:pt x="214748" y="578350"/>
                  <a:pt x="200509" y="582083"/>
                </a:cubicBezTo>
                <a:cubicBezTo>
                  <a:pt x="186181" y="585904"/>
                  <a:pt x="171319" y="583949"/>
                  <a:pt x="158503" y="576484"/>
                </a:cubicBezTo>
                <a:lnTo>
                  <a:pt x="139458" y="565554"/>
                </a:lnTo>
                <a:cubicBezTo>
                  <a:pt x="113027" y="550357"/>
                  <a:pt x="103949" y="516499"/>
                  <a:pt x="119167" y="490194"/>
                </a:cubicBezTo>
                <a:lnTo>
                  <a:pt x="129313" y="472599"/>
                </a:lnTo>
                <a:cubicBezTo>
                  <a:pt x="116053" y="459091"/>
                  <a:pt x="104572" y="444072"/>
                  <a:pt x="94872" y="427810"/>
                </a:cubicBezTo>
                <a:lnTo>
                  <a:pt x="75204" y="433053"/>
                </a:lnTo>
                <a:cubicBezTo>
                  <a:pt x="60965" y="436874"/>
                  <a:pt x="46102" y="434919"/>
                  <a:pt x="33376" y="427543"/>
                </a:cubicBezTo>
                <a:cubicBezTo>
                  <a:pt x="20561" y="420167"/>
                  <a:pt x="11394" y="408170"/>
                  <a:pt x="7567" y="393863"/>
                </a:cubicBezTo>
                <a:lnTo>
                  <a:pt x="1872" y="372801"/>
                </a:lnTo>
                <a:cubicBezTo>
                  <a:pt x="-1866" y="358494"/>
                  <a:pt x="3" y="343653"/>
                  <a:pt x="7389" y="330856"/>
                </a:cubicBezTo>
                <a:cubicBezTo>
                  <a:pt x="14776" y="318059"/>
                  <a:pt x="26701" y="308906"/>
                  <a:pt x="40941" y="305084"/>
                </a:cubicBezTo>
                <a:lnTo>
                  <a:pt x="60520" y="299841"/>
                </a:lnTo>
                <a:cubicBezTo>
                  <a:pt x="60787" y="280913"/>
                  <a:pt x="63278" y="262162"/>
                  <a:pt x="67906" y="243855"/>
                </a:cubicBezTo>
                <a:lnTo>
                  <a:pt x="50285" y="233724"/>
                </a:lnTo>
                <a:cubicBezTo>
                  <a:pt x="37559" y="226348"/>
                  <a:pt x="28392" y="214440"/>
                  <a:pt x="24566" y="200221"/>
                </a:cubicBezTo>
                <a:cubicBezTo>
                  <a:pt x="20828" y="185914"/>
                  <a:pt x="22786" y="171073"/>
                  <a:pt x="30172" y="158187"/>
                </a:cubicBezTo>
                <a:lnTo>
                  <a:pt x="41119" y="139259"/>
                </a:lnTo>
                <a:cubicBezTo>
                  <a:pt x="56426" y="112865"/>
                  <a:pt x="90244" y="103801"/>
                  <a:pt x="116676" y="118997"/>
                </a:cubicBezTo>
                <a:lnTo>
                  <a:pt x="134208" y="129128"/>
                </a:lnTo>
                <a:cubicBezTo>
                  <a:pt x="147824" y="115887"/>
                  <a:pt x="162864" y="104423"/>
                  <a:pt x="179150" y="94736"/>
                </a:cubicBezTo>
                <a:lnTo>
                  <a:pt x="173900" y="75097"/>
                </a:lnTo>
                <a:cubicBezTo>
                  <a:pt x="165979" y="45771"/>
                  <a:pt x="183600" y="15467"/>
                  <a:pt x="213057" y="7558"/>
                </a:cubicBezTo>
                <a:lnTo>
                  <a:pt x="234238" y="1870"/>
                </a:lnTo>
                <a:cubicBezTo>
                  <a:pt x="241603" y="-85"/>
                  <a:pt x="249028" y="-463"/>
                  <a:pt x="256148" y="529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8" name="椭圆 12">
            <a:extLst>
              <a:ext uri="{FF2B5EF4-FFF2-40B4-BE49-F238E27FC236}">
                <a16:creationId xmlns:a16="http://schemas.microsoft.com/office/drawing/2014/main" id="{BB439927-DA96-0856-B362-D50F517AD749}"/>
              </a:ext>
            </a:extLst>
          </p:cNvPr>
          <p:cNvSpPr/>
          <p:nvPr/>
        </p:nvSpPr>
        <p:spPr>
          <a:xfrm>
            <a:off x="8078125" y="1763518"/>
            <a:ext cx="577080" cy="685710"/>
          </a:xfrm>
          <a:custGeom>
            <a:avLst/>
            <a:gdLst>
              <a:gd name="connsiteX0" fmla="*/ 286916 w 511317"/>
              <a:gd name="connsiteY0" fmla="*/ 435774 h 607568"/>
              <a:gd name="connsiteX1" fmla="*/ 273787 w 511317"/>
              <a:gd name="connsiteY1" fmla="*/ 481438 h 607568"/>
              <a:gd name="connsiteX2" fmla="*/ 285558 w 511317"/>
              <a:gd name="connsiteY2" fmla="*/ 492289 h 607568"/>
              <a:gd name="connsiteX3" fmla="*/ 329701 w 511317"/>
              <a:gd name="connsiteY3" fmla="*/ 475560 h 607568"/>
              <a:gd name="connsiteX4" fmla="*/ 328570 w 511317"/>
              <a:gd name="connsiteY4" fmla="*/ 471491 h 607568"/>
              <a:gd name="connsiteX5" fmla="*/ 290538 w 511317"/>
              <a:gd name="connsiteY5" fmla="*/ 436452 h 607568"/>
              <a:gd name="connsiteX6" fmla="*/ 108472 w 511317"/>
              <a:gd name="connsiteY6" fmla="*/ 368422 h 607568"/>
              <a:gd name="connsiteX7" fmla="*/ 198345 w 511317"/>
              <a:gd name="connsiteY7" fmla="*/ 368422 h 607568"/>
              <a:gd name="connsiteX8" fmla="*/ 209438 w 511317"/>
              <a:gd name="connsiteY8" fmla="*/ 379494 h 607568"/>
              <a:gd name="connsiteX9" fmla="*/ 198345 w 511317"/>
              <a:gd name="connsiteY9" fmla="*/ 390791 h 607568"/>
              <a:gd name="connsiteX10" fmla="*/ 108472 w 511317"/>
              <a:gd name="connsiteY10" fmla="*/ 390791 h 607568"/>
              <a:gd name="connsiteX11" fmla="*/ 97380 w 511317"/>
              <a:gd name="connsiteY11" fmla="*/ 379494 h 607568"/>
              <a:gd name="connsiteX12" fmla="*/ 108472 w 511317"/>
              <a:gd name="connsiteY12" fmla="*/ 368422 h 607568"/>
              <a:gd name="connsiteX13" fmla="*/ 406216 w 511317"/>
              <a:gd name="connsiteY13" fmla="*/ 304207 h 607568"/>
              <a:gd name="connsiteX14" fmla="*/ 395577 w 511317"/>
              <a:gd name="connsiteY14" fmla="*/ 315736 h 607568"/>
              <a:gd name="connsiteX15" fmla="*/ 441078 w 511317"/>
              <a:gd name="connsiteY15" fmla="*/ 357783 h 607568"/>
              <a:gd name="connsiteX16" fmla="*/ 451718 w 511317"/>
              <a:gd name="connsiteY16" fmla="*/ 346028 h 607568"/>
              <a:gd name="connsiteX17" fmla="*/ 431627 w 511317"/>
              <a:gd name="connsiteY17" fmla="*/ 283833 h 607568"/>
              <a:gd name="connsiteX18" fmla="*/ 458283 w 511317"/>
              <a:gd name="connsiteY18" fmla="*/ 293582 h 607568"/>
              <a:gd name="connsiteX19" fmla="*/ 460320 w 511317"/>
              <a:gd name="connsiteY19" fmla="*/ 345802 h 607568"/>
              <a:gd name="connsiteX20" fmla="*/ 445606 w 511317"/>
              <a:gd name="connsiteY20" fmla="*/ 361852 h 607568"/>
              <a:gd name="connsiteX21" fmla="*/ 436551 w 511317"/>
              <a:gd name="connsiteY21" fmla="*/ 371573 h 607568"/>
              <a:gd name="connsiteX22" fmla="*/ 336945 w 511317"/>
              <a:gd name="connsiteY22" fmla="*/ 479177 h 607568"/>
              <a:gd name="connsiteX23" fmla="*/ 290538 w 511317"/>
              <a:gd name="connsiteY23" fmla="*/ 496810 h 607568"/>
              <a:gd name="connsiteX24" fmla="*/ 259751 w 511317"/>
              <a:gd name="connsiteY24" fmla="*/ 508565 h 607568"/>
              <a:gd name="connsiteX25" fmla="*/ 268806 w 511317"/>
              <a:gd name="connsiteY25" fmla="*/ 476917 h 607568"/>
              <a:gd name="connsiteX26" fmla="*/ 282615 w 511317"/>
              <a:gd name="connsiteY26" fmla="*/ 429218 h 607568"/>
              <a:gd name="connsiteX27" fmla="*/ 381994 w 511317"/>
              <a:gd name="connsiteY27" fmla="*/ 321387 h 607568"/>
              <a:gd name="connsiteX28" fmla="*/ 391049 w 511317"/>
              <a:gd name="connsiteY28" fmla="*/ 311667 h 607568"/>
              <a:gd name="connsiteX29" fmla="*/ 405990 w 511317"/>
              <a:gd name="connsiteY29" fmla="*/ 295616 h 607568"/>
              <a:gd name="connsiteX30" fmla="*/ 431627 w 511317"/>
              <a:gd name="connsiteY30" fmla="*/ 283833 h 607568"/>
              <a:gd name="connsiteX31" fmla="*/ 108476 w 511317"/>
              <a:gd name="connsiteY31" fmla="*/ 267866 h 607568"/>
              <a:gd name="connsiteX32" fmla="*/ 236871 w 511317"/>
              <a:gd name="connsiteY32" fmla="*/ 267866 h 607568"/>
              <a:gd name="connsiteX33" fmla="*/ 247967 w 511317"/>
              <a:gd name="connsiteY33" fmla="*/ 279163 h 607568"/>
              <a:gd name="connsiteX34" fmla="*/ 236871 w 511317"/>
              <a:gd name="connsiteY34" fmla="*/ 290235 h 607568"/>
              <a:gd name="connsiteX35" fmla="*/ 108476 w 511317"/>
              <a:gd name="connsiteY35" fmla="*/ 290235 h 607568"/>
              <a:gd name="connsiteX36" fmla="*/ 97380 w 511317"/>
              <a:gd name="connsiteY36" fmla="*/ 279163 h 607568"/>
              <a:gd name="connsiteX37" fmla="*/ 108476 w 511317"/>
              <a:gd name="connsiteY37" fmla="*/ 267866 h 607568"/>
              <a:gd name="connsiteX38" fmla="*/ 108474 w 511317"/>
              <a:gd name="connsiteY38" fmla="*/ 216989 h 607568"/>
              <a:gd name="connsiteX39" fmla="*/ 365231 w 511317"/>
              <a:gd name="connsiteY39" fmla="*/ 216989 h 607568"/>
              <a:gd name="connsiteX40" fmla="*/ 376325 w 511317"/>
              <a:gd name="connsiteY40" fmla="*/ 228286 h 607568"/>
              <a:gd name="connsiteX41" fmla="*/ 365231 w 511317"/>
              <a:gd name="connsiteY41" fmla="*/ 239358 h 607568"/>
              <a:gd name="connsiteX42" fmla="*/ 108474 w 511317"/>
              <a:gd name="connsiteY42" fmla="*/ 239358 h 607568"/>
              <a:gd name="connsiteX43" fmla="*/ 97380 w 511317"/>
              <a:gd name="connsiteY43" fmla="*/ 228286 h 607568"/>
              <a:gd name="connsiteX44" fmla="*/ 108474 w 511317"/>
              <a:gd name="connsiteY44" fmla="*/ 216989 h 607568"/>
              <a:gd name="connsiteX45" fmla="*/ 108474 w 511317"/>
              <a:gd name="connsiteY45" fmla="*/ 166111 h 607568"/>
              <a:gd name="connsiteX46" fmla="*/ 365231 w 511317"/>
              <a:gd name="connsiteY46" fmla="*/ 166111 h 607568"/>
              <a:gd name="connsiteX47" fmla="*/ 376325 w 511317"/>
              <a:gd name="connsiteY47" fmla="*/ 177408 h 607568"/>
              <a:gd name="connsiteX48" fmla="*/ 365231 w 511317"/>
              <a:gd name="connsiteY48" fmla="*/ 188480 h 607568"/>
              <a:gd name="connsiteX49" fmla="*/ 108474 w 511317"/>
              <a:gd name="connsiteY49" fmla="*/ 188480 h 607568"/>
              <a:gd name="connsiteX50" fmla="*/ 97380 w 511317"/>
              <a:gd name="connsiteY50" fmla="*/ 177408 h 607568"/>
              <a:gd name="connsiteX51" fmla="*/ 108474 w 511317"/>
              <a:gd name="connsiteY51" fmla="*/ 166111 h 607568"/>
              <a:gd name="connsiteX52" fmla="*/ 108474 w 511317"/>
              <a:gd name="connsiteY52" fmla="*/ 115304 h 607568"/>
              <a:gd name="connsiteX53" fmla="*/ 365231 w 511317"/>
              <a:gd name="connsiteY53" fmla="*/ 115304 h 607568"/>
              <a:gd name="connsiteX54" fmla="*/ 376325 w 511317"/>
              <a:gd name="connsiteY54" fmla="*/ 126375 h 607568"/>
              <a:gd name="connsiteX55" fmla="*/ 365231 w 511317"/>
              <a:gd name="connsiteY55" fmla="*/ 137673 h 607568"/>
              <a:gd name="connsiteX56" fmla="*/ 108474 w 511317"/>
              <a:gd name="connsiteY56" fmla="*/ 137673 h 607568"/>
              <a:gd name="connsiteX57" fmla="*/ 97380 w 511317"/>
              <a:gd name="connsiteY57" fmla="*/ 126375 h 607568"/>
              <a:gd name="connsiteX58" fmla="*/ 108474 w 511317"/>
              <a:gd name="connsiteY58" fmla="*/ 115304 h 607568"/>
              <a:gd name="connsiteX59" fmla="*/ 60914 w 511317"/>
              <a:gd name="connsiteY59" fmla="*/ 24185 h 607568"/>
              <a:gd name="connsiteX60" fmla="*/ 24456 w 511317"/>
              <a:gd name="connsiteY60" fmla="*/ 60802 h 607568"/>
              <a:gd name="connsiteX61" fmla="*/ 24456 w 511317"/>
              <a:gd name="connsiteY61" fmla="*/ 546766 h 607568"/>
              <a:gd name="connsiteX62" fmla="*/ 60914 w 511317"/>
              <a:gd name="connsiteY62" fmla="*/ 583383 h 607568"/>
              <a:gd name="connsiteX63" fmla="*/ 450403 w 511317"/>
              <a:gd name="connsiteY63" fmla="*/ 583383 h 607568"/>
              <a:gd name="connsiteX64" fmla="*/ 486861 w 511317"/>
              <a:gd name="connsiteY64" fmla="*/ 546766 h 607568"/>
              <a:gd name="connsiteX65" fmla="*/ 486861 w 511317"/>
              <a:gd name="connsiteY65" fmla="*/ 60802 h 607568"/>
              <a:gd name="connsiteX66" fmla="*/ 450403 w 511317"/>
              <a:gd name="connsiteY66" fmla="*/ 24185 h 607568"/>
              <a:gd name="connsiteX67" fmla="*/ 60914 w 511317"/>
              <a:gd name="connsiteY67" fmla="*/ 0 h 607568"/>
              <a:gd name="connsiteX68" fmla="*/ 450403 w 511317"/>
              <a:gd name="connsiteY68" fmla="*/ 0 h 607568"/>
              <a:gd name="connsiteX69" fmla="*/ 511317 w 511317"/>
              <a:gd name="connsiteY69" fmla="*/ 60802 h 607568"/>
              <a:gd name="connsiteX70" fmla="*/ 511317 w 511317"/>
              <a:gd name="connsiteY70" fmla="*/ 546766 h 607568"/>
              <a:gd name="connsiteX71" fmla="*/ 450403 w 511317"/>
              <a:gd name="connsiteY71" fmla="*/ 607568 h 607568"/>
              <a:gd name="connsiteX72" fmla="*/ 60914 w 511317"/>
              <a:gd name="connsiteY72" fmla="*/ 607568 h 607568"/>
              <a:gd name="connsiteX73" fmla="*/ 0 w 511317"/>
              <a:gd name="connsiteY73" fmla="*/ 546766 h 607568"/>
              <a:gd name="connsiteX74" fmla="*/ 0 w 511317"/>
              <a:gd name="connsiteY74" fmla="*/ 60802 h 607568"/>
              <a:gd name="connsiteX75" fmla="*/ 60914 w 511317"/>
              <a:gd name="connsiteY7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11317" h="607568">
                <a:moveTo>
                  <a:pt x="286916" y="435774"/>
                </a:moveTo>
                <a:lnTo>
                  <a:pt x="273787" y="481438"/>
                </a:lnTo>
                <a:lnTo>
                  <a:pt x="285558" y="492289"/>
                </a:lnTo>
                <a:lnTo>
                  <a:pt x="329701" y="475560"/>
                </a:lnTo>
                <a:lnTo>
                  <a:pt x="328570" y="471491"/>
                </a:lnTo>
                <a:lnTo>
                  <a:pt x="290538" y="436452"/>
                </a:lnTo>
                <a:close/>
                <a:moveTo>
                  <a:pt x="108472" y="368422"/>
                </a:moveTo>
                <a:lnTo>
                  <a:pt x="198345" y="368422"/>
                </a:lnTo>
                <a:cubicBezTo>
                  <a:pt x="204457" y="368422"/>
                  <a:pt x="209438" y="373393"/>
                  <a:pt x="209438" y="379494"/>
                </a:cubicBezTo>
                <a:cubicBezTo>
                  <a:pt x="209438" y="385820"/>
                  <a:pt x="204457" y="390791"/>
                  <a:pt x="198345" y="390791"/>
                </a:cubicBezTo>
                <a:lnTo>
                  <a:pt x="108472" y="390791"/>
                </a:lnTo>
                <a:cubicBezTo>
                  <a:pt x="102360" y="390791"/>
                  <a:pt x="97380" y="385820"/>
                  <a:pt x="97380" y="379494"/>
                </a:cubicBezTo>
                <a:cubicBezTo>
                  <a:pt x="97380" y="373393"/>
                  <a:pt x="102360" y="368422"/>
                  <a:pt x="108472" y="368422"/>
                </a:cubicBezTo>
                <a:close/>
                <a:moveTo>
                  <a:pt x="406216" y="304207"/>
                </a:moveTo>
                <a:lnTo>
                  <a:pt x="395577" y="315736"/>
                </a:lnTo>
                <a:lnTo>
                  <a:pt x="441078" y="357783"/>
                </a:lnTo>
                <a:lnTo>
                  <a:pt x="451718" y="346028"/>
                </a:lnTo>
                <a:close/>
                <a:moveTo>
                  <a:pt x="431627" y="283833"/>
                </a:moveTo>
                <a:cubicBezTo>
                  <a:pt x="441078" y="283466"/>
                  <a:pt x="450699" y="286687"/>
                  <a:pt x="458283" y="293582"/>
                </a:cubicBezTo>
                <a:cubicBezTo>
                  <a:pt x="473224" y="307371"/>
                  <a:pt x="474129" y="330882"/>
                  <a:pt x="460320" y="345802"/>
                </a:cubicBezTo>
                <a:lnTo>
                  <a:pt x="445606" y="361852"/>
                </a:lnTo>
                <a:lnTo>
                  <a:pt x="436551" y="371573"/>
                </a:lnTo>
                <a:lnTo>
                  <a:pt x="336945" y="479177"/>
                </a:lnTo>
                <a:lnTo>
                  <a:pt x="290538" y="496810"/>
                </a:lnTo>
                <a:lnTo>
                  <a:pt x="259751" y="508565"/>
                </a:lnTo>
                <a:lnTo>
                  <a:pt x="268806" y="476917"/>
                </a:lnTo>
                <a:lnTo>
                  <a:pt x="282615" y="429218"/>
                </a:lnTo>
                <a:lnTo>
                  <a:pt x="381994" y="321387"/>
                </a:lnTo>
                <a:lnTo>
                  <a:pt x="391049" y="311667"/>
                </a:lnTo>
                <a:lnTo>
                  <a:pt x="405990" y="295616"/>
                </a:lnTo>
                <a:cubicBezTo>
                  <a:pt x="412895" y="288156"/>
                  <a:pt x="422176" y="284200"/>
                  <a:pt x="431627" y="283833"/>
                </a:cubicBezTo>
                <a:close/>
                <a:moveTo>
                  <a:pt x="108476" y="267866"/>
                </a:moveTo>
                <a:lnTo>
                  <a:pt x="236871" y="267866"/>
                </a:lnTo>
                <a:cubicBezTo>
                  <a:pt x="242985" y="267866"/>
                  <a:pt x="247967" y="272837"/>
                  <a:pt x="247967" y="279163"/>
                </a:cubicBezTo>
                <a:cubicBezTo>
                  <a:pt x="247967" y="285264"/>
                  <a:pt x="242985" y="290235"/>
                  <a:pt x="236871" y="290235"/>
                </a:cubicBezTo>
                <a:lnTo>
                  <a:pt x="108476" y="290235"/>
                </a:lnTo>
                <a:cubicBezTo>
                  <a:pt x="102362" y="290235"/>
                  <a:pt x="97380" y="285264"/>
                  <a:pt x="97380" y="279163"/>
                </a:cubicBezTo>
                <a:cubicBezTo>
                  <a:pt x="97380" y="273063"/>
                  <a:pt x="102362" y="267866"/>
                  <a:pt x="108476" y="267866"/>
                </a:cubicBezTo>
                <a:close/>
                <a:moveTo>
                  <a:pt x="108474" y="216989"/>
                </a:moveTo>
                <a:lnTo>
                  <a:pt x="365231" y="216989"/>
                </a:lnTo>
                <a:cubicBezTo>
                  <a:pt x="371344" y="216989"/>
                  <a:pt x="376325" y="221960"/>
                  <a:pt x="376325" y="228286"/>
                </a:cubicBezTo>
                <a:cubicBezTo>
                  <a:pt x="376325" y="234387"/>
                  <a:pt x="371344" y="239358"/>
                  <a:pt x="365231" y="239358"/>
                </a:cubicBezTo>
                <a:lnTo>
                  <a:pt x="108474" y="239358"/>
                </a:lnTo>
                <a:cubicBezTo>
                  <a:pt x="102361" y="239358"/>
                  <a:pt x="97380" y="234387"/>
                  <a:pt x="97380" y="228286"/>
                </a:cubicBezTo>
                <a:cubicBezTo>
                  <a:pt x="97380" y="221960"/>
                  <a:pt x="102361" y="216989"/>
                  <a:pt x="108474" y="216989"/>
                </a:cubicBezTo>
                <a:close/>
                <a:moveTo>
                  <a:pt x="108474" y="166111"/>
                </a:moveTo>
                <a:lnTo>
                  <a:pt x="365231" y="166111"/>
                </a:lnTo>
                <a:cubicBezTo>
                  <a:pt x="371344" y="166111"/>
                  <a:pt x="376325" y="171082"/>
                  <a:pt x="376325" y="177408"/>
                </a:cubicBezTo>
                <a:cubicBezTo>
                  <a:pt x="376325" y="183509"/>
                  <a:pt x="371344" y="188480"/>
                  <a:pt x="365231" y="188480"/>
                </a:cubicBezTo>
                <a:lnTo>
                  <a:pt x="108474" y="188480"/>
                </a:lnTo>
                <a:cubicBezTo>
                  <a:pt x="102361" y="188480"/>
                  <a:pt x="97380" y="183509"/>
                  <a:pt x="97380" y="177408"/>
                </a:cubicBezTo>
                <a:cubicBezTo>
                  <a:pt x="97380" y="171082"/>
                  <a:pt x="102361" y="166111"/>
                  <a:pt x="108474" y="166111"/>
                </a:cubicBezTo>
                <a:close/>
                <a:moveTo>
                  <a:pt x="108474" y="115304"/>
                </a:moveTo>
                <a:lnTo>
                  <a:pt x="365231" y="115304"/>
                </a:lnTo>
                <a:cubicBezTo>
                  <a:pt x="371344" y="115304"/>
                  <a:pt x="376325" y="120275"/>
                  <a:pt x="376325" y="126375"/>
                </a:cubicBezTo>
                <a:cubicBezTo>
                  <a:pt x="376325" y="132702"/>
                  <a:pt x="371344" y="137673"/>
                  <a:pt x="365231" y="137673"/>
                </a:cubicBezTo>
                <a:lnTo>
                  <a:pt x="108474" y="137673"/>
                </a:lnTo>
                <a:cubicBezTo>
                  <a:pt x="102361" y="137673"/>
                  <a:pt x="97380" y="132702"/>
                  <a:pt x="97380" y="126375"/>
                </a:cubicBezTo>
                <a:cubicBezTo>
                  <a:pt x="97380" y="120275"/>
                  <a:pt x="102361" y="115304"/>
                  <a:pt x="108474" y="115304"/>
                </a:cubicBezTo>
                <a:close/>
                <a:moveTo>
                  <a:pt x="60914" y="24185"/>
                </a:moveTo>
                <a:cubicBezTo>
                  <a:pt x="40760" y="24185"/>
                  <a:pt x="24456" y="40685"/>
                  <a:pt x="24456" y="60802"/>
                </a:cubicBezTo>
                <a:lnTo>
                  <a:pt x="24456" y="546766"/>
                </a:lnTo>
                <a:cubicBezTo>
                  <a:pt x="24456" y="566883"/>
                  <a:pt x="40760" y="583383"/>
                  <a:pt x="60914" y="583383"/>
                </a:cubicBezTo>
                <a:lnTo>
                  <a:pt x="450403" y="583383"/>
                </a:lnTo>
                <a:cubicBezTo>
                  <a:pt x="470557" y="583383"/>
                  <a:pt x="486861" y="566883"/>
                  <a:pt x="486861" y="546766"/>
                </a:cubicBezTo>
                <a:lnTo>
                  <a:pt x="486861" y="60802"/>
                </a:lnTo>
                <a:cubicBezTo>
                  <a:pt x="486861" y="40685"/>
                  <a:pt x="470557" y="24185"/>
                  <a:pt x="450403" y="24185"/>
                </a:cubicBezTo>
                <a:close/>
                <a:moveTo>
                  <a:pt x="60914" y="0"/>
                </a:moveTo>
                <a:lnTo>
                  <a:pt x="450403" y="0"/>
                </a:lnTo>
                <a:cubicBezTo>
                  <a:pt x="483917" y="0"/>
                  <a:pt x="511317" y="27124"/>
                  <a:pt x="511317" y="60802"/>
                </a:cubicBezTo>
                <a:lnTo>
                  <a:pt x="511317" y="546766"/>
                </a:lnTo>
                <a:cubicBezTo>
                  <a:pt x="511317" y="580218"/>
                  <a:pt x="483917" y="607568"/>
                  <a:pt x="450403" y="607568"/>
                </a:cubicBezTo>
                <a:lnTo>
                  <a:pt x="60914" y="607568"/>
                </a:lnTo>
                <a:cubicBezTo>
                  <a:pt x="27400" y="607568"/>
                  <a:pt x="0" y="580218"/>
                  <a:pt x="0" y="546766"/>
                </a:cubicBezTo>
                <a:lnTo>
                  <a:pt x="0" y="60802"/>
                </a:lnTo>
                <a:cubicBezTo>
                  <a:pt x="0" y="27124"/>
                  <a:pt x="27400" y="0"/>
                  <a:pt x="60914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139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5217624" y="1707227"/>
            <a:ext cx="1560565" cy="1281063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840910" y="2177507"/>
              <a:ext cx="733658" cy="659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3576645" y="3436174"/>
            <a:ext cx="5075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BBF63E-0542-C373-A4DE-B3865D431607}"/>
              </a:ext>
            </a:extLst>
          </p:cNvPr>
          <p:cNvSpPr txBox="1"/>
          <p:nvPr/>
        </p:nvSpPr>
        <p:spPr>
          <a:xfrm>
            <a:off x="3484855" y="4012987"/>
            <a:ext cx="5222290" cy="79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模板网，幻灯片演示模板及素材 免费下载！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 网 官网唯一网址：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 ptmoban.com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35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D8864D-D2C9-41CD-EEEE-4F8C7D43FB49}"/>
              </a:ext>
            </a:extLst>
          </p:cNvPr>
          <p:cNvSpPr/>
          <p:nvPr/>
        </p:nvSpPr>
        <p:spPr>
          <a:xfrm>
            <a:off x="5505530" y="1599582"/>
            <a:ext cx="1180350" cy="1179105"/>
          </a:xfrm>
          <a:prstGeom prst="ellipse">
            <a:avLst/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8AD3237-FED7-F397-006A-02C5D179CB76}"/>
              </a:ext>
            </a:extLst>
          </p:cNvPr>
          <p:cNvSpPr/>
          <p:nvPr/>
        </p:nvSpPr>
        <p:spPr>
          <a:xfrm>
            <a:off x="6981048" y="3075099"/>
            <a:ext cx="1180350" cy="1179105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D31C26A-CF6D-47FD-E50F-9FC5490C7BDF}"/>
              </a:ext>
            </a:extLst>
          </p:cNvPr>
          <p:cNvSpPr/>
          <p:nvPr/>
        </p:nvSpPr>
        <p:spPr>
          <a:xfrm>
            <a:off x="5505531" y="4550616"/>
            <a:ext cx="1180350" cy="1179105"/>
          </a:xfrm>
          <a:prstGeom prst="ellipse">
            <a:avLst/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FD603B7-E83D-C3C6-ED4C-C05DBF818172}"/>
              </a:ext>
            </a:extLst>
          </p:cNvPr>
          <p:cNvSpPr/>
          <p:nvPr/>
        </p:nvSpPr>
        <p:spPr>
          <a:xfrm>
            <a:off x="4030013" y="3075099"/>
            <a:ext cx="1180350" cy="1179105"/>
          </a:xfrm>
          <a:prstGeom prst="ellipse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7" name="椭圆 50">
            <a:extLst>
              <a:ext uri="{FF2B5EF4-FFF2-40B4-BE49-F238E27FC236}">
                <a16:creationId xmlns:a16="http://schemas.microsoft.com/office/drawing/2014/main" id="{D692D14F-761F-D8D6-C77A-AA5043C01463}"/>
              </a:ext>
            </a:extLst>
          </p:cNvPr>
          <p:cNvSpPr/>
          <p:nvPr/>
        </p:nvSpPr>
        <p:spPr>
          <a:xfrm>
            <a:off x="5819467" y="1880217"/>
            <a:ext cx="552475" cy="617836"/>
          </a:xfrm>
          <a:custGeom>
            <a:avLst/>
            <a:gdLst>
              <a:gd name="T0" fmla="*/ 814 w 935"/>
              <a:gd name="T1" fmla="*/ 682 h 1047"/>
              <a:gd name="T2" fmla="*/ 814 w 935"/>
              <a:gd name="T3" fmla="*/ 562 h 1047"/>
              <a:gd name="T4" fmla="*/ 664 w 935"/>
              <a:gd name="T5" fmla="*/ 562 h 1047"/>
              <a:gd name="T6" fmla="*/ 653 w 935"/>
              <a:gd name="T7" fmla="*/ 273 h 1047"/>
              <a:gd name="T8" fmla="*/ 107 w 935"/>
              <a:gd name="T9" fmla="*/ 273 h 1047"/>
              <a:gd name="T10" fmla="*/ 0 w 935"/>
              <a:gd name="T11" fmla="*/ 857 h 1047"/>
              <a:gd name="T12" fmla="*/ 450 w 935"/>
              <a:gd name="T13" fmla="*/ 897 h 1047"/>
              <a:gd name="T14" fmla="*/ 530 w 935"/>
              <a:gd name="T15" fmla="*/ 926 h 1047"/>
              <a:gd name="T16" fmla="*/ 570 w 935"/>
              <a:gd name="T17" fmla="*/ 967 h 1047"/>
              <a:gd name="T18" fmla="*/ 650 w 935"/>
              <a:gd name="T19" fmla="*/ 1047 h 1047"/>
              <a:gd name="T20" fmla="*/ 814 w 935"/>
              <a:gd name="T21" fmla="*/ 1047 h 1047"/>
              <a:gd name="T22" fmla="*/ 814 w 935"/>
              <a:gd name="T23" fmla="*/ 926 h 1047"/>
              <a:gd name="T24" fmla="*/ 935 w 935"/>
              <a:gd name="T25" fmla="*/ 926 h 1047"/>
              <a:gd name="T26" fmla="*/ 935 w 935"/>
              <a:gd name="T27" fmla="*/ 762 h 1047"/>
              <a:gd name="T28" fmla="*/ 855 w 935"/>
              <a:gd name="T29" fmla="*/ 682 h 1047"/>
              <a:gd name="T30" fmla="*/ 187 w 935"/>
              <a:gd name="T31" fmla="*/ 273 h 1047"/>
              <a:gd name="T32" fmla="*/ 573 w 935"/>
              <a:gd name="T33" fmla="*/ 273 h 1047"/>
              <a:gd name="T34" fmla="*/ 398 w 935"/>
              <a:gd name="T35" fmla="*/ 465 h 1047"/>
              <a:gd name="T36" fmla="*/ 380 w 935"/>
              <a:gd name="T37" fmla="*/ 466 h 1047"/>
              <a:gd name="T38" fmla="*/ 363 w 935"/>
              <a:gd name="T39" fmla="*/ 465 h 1047"/>
              <a:gd name="T40" fmla="*/ 187 w 935"/>
              <a:gd name="T41" fmla="*/ 273 h 1047"/>
              <a:gd name="T42" fmla="*/ 253 w 935"/>
              <a:gd name="T43" fmla="*/ 520 h 1047"/>
              <a:gd name="T44" fmla="*/ 357 w 935"/>
              <a:gd name="T45" fmla="*/ 545 h 1047"/>
              <a:gd name="T46" fmla="*/ 380 w 935"/>
              <a:gd name="T47" fmla="*/ 546 h 1047"/>
              <a:gd name="T48" fmla="*/ 404 w 935"/>
              <a:gd name="T49" fmla="*/ 545 h 1047"/>
              <a:gd name="T50" fmla="*/ 507 w 935"/>
              <a:gd name="T51" fmla="*/ 520 h 1047"/>
              <a:gd name="T52" fmla="*/ 570 w 935"/>
              <a:gd name="T53" fmla="*/ 577 h 1047"/>
              <a:gd name="T54" fmla="*/ 570 w 935"/>
              <a:gd name="T55" fmla="*/ 682 h 1047"/>
              <a:gd name="T56" fmla="*/ 449 w 935"/>
              <a:gd name="T57" fmla="*/ 682 h 1047"/>
              <a:gd name="T58" fmla="*/ 449 w 935"/>
              <a:gd name="T59" fmla="*/ 817 h 1047"/>
              <a:gd name="T60" fmla="*/ 247 w 935"/>
              <a:gd name="T61" fmla="*/ 525 h 1047"/>
              <a:gd name="T62" fmla="*/ 734 w 935"/>
              <a:gd name="T63" fmla="*/ 846 h 1047"/>
              <a:gd name="T64" fmla="*/ 650 w 935"/>
              <a:gd name="T65" fmla="*/ 967 h 1047"/>
              <a:gd name="T66" fmla="*/ 530 w 935"/>
              <a:gd name="T67" fmla="*/ 846 h 1047"/>
              <a:gd name="T68" fmla="*/ 650 w 935"/>
              <a:gd name="T69" fmla="*/ 762 h 1047"/>
              <a:gd name="T70" fmla="*/ 734 w 935"/>
              <a:gd name="T71" fmla="*/ 642 h 1047"/>
              <a:gd name="T72" fmla="*/ 855 w 935"/>
              <a:gd name="T73" fmla="*/ 76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5" h="1047">
                <a:moveTo>
                  <a:pt x="855" y="682"/>
                </a:moveTo>
                <a:lnTo>
                  <a:pt x="814" y="682"/>
                </a:lnTo>
                <a:lnTo>
                  <a:pt x="814" y="642"/>
                </a:lnTo>
                <a:lnTo>
                  <a:pt x="814" y="562"/>
                </a:lnTo>
                <a:lnTo>
                  <a:pt x="734" y="562"/>
                </a:lnTo>
                <a:lnTo>
                  <a:pt x="664" y="562"/>
                </a:lnTo>
                <a:cubicBezTo>
                  <a:pt x="633" y="524"/>
                  <a:pt x="600" y="494"/>
                  <a:pt x="570" y="469"/>
                </a:cubicBezTo>
                <a:cubicBezTo>
                  <a:pt x="621" y="419"/>
                  <a:pt x="653" y="350"/>
                  <a:pt x="653" y="273"/>
                </a:cubicBezTo>
                <a:cubicBezTo>
                  <a:pt x="653" y="122"/>
                  <a:pt x="531" y="0"/>
                  <a:pt x="380" y="0"/>
                </a:cubicBezTo>
                <a:cubicBezTo>
                  <a:pt x="230" y="0"/>
                  <a:pt x="107" y="122"/>
                  <a:pt x="107" y="273"/>
                </a:cubicBezTo>
                <a:cubicBezTo>
                  <a:pt x="107" y="350"/>
                  <a:pt x="139" y="419"/>
                  <a:pt x="190" y="469"/>
                </a:cubicBezTo>
                <a:cubicBezTo>
                  <a:pt x="108" y="539"/>
                  <a:pt x="0" y="636"/>
                  <a:pt x="0" y="857"/>
                </a:cubicBezTo>
                <a:lnTo>
                  <a:pt x="0" y="897"/>
                </a:lnTo>
                <a:lnTo>
                  <a:pt x="450" y="897"/>
                </a:lnTo>
                <a:lnTo>
                  <a:pt x="450" y="926"/>
                </a:lnTo>
                <a:lnTo>
                  <a:pt x="530" y="926"/>
                </a:lnTo>
                <a:lnTo>
                  <a:pt x="570" y="926"/>
                </a:lnTo>
                <a:lnTo>
                  <a:pt x="570" y="967"/>
                </a:lnTo>
                <a:lnTo>
                  <a:pt x="570" y="1047"/>
                </a:lnTo>
                <a:lnTo>
                  <a:pt x="650" y="1047"/>
                </a:lnTo>
                <a:lnTo>
                  <a:pt x="734" y="1047"/>
                </a:lnTo>
                <a:lnTo>
                  <a:pt x="814" y="1047"/>
                </a:lnTo>
                <a:lnTo>
                  <a:pt x="814" y="967"/>
                </a:lnTo>
                <a:lnTo>
                  <a:pt x="814" y="926"/>
                </a:lnTo>
                <a:lnTo>
                  <a:pt x="855" y="926"/>
                </a:lnTo>
                <a:lnTo>
                  <a:pt x="935" y="926"/>
                </a:lnTo>
                <a:lnTo>
                  <a:pt x="935" y="846"/>
                </a:lnTo>
                <a:lnTo>
                  <a:pt x="935" y="762"/>
                </a:lnTo>
                <a:lnTo>
                  <a:pt x="935" y="682"/>
                </a:lnTo>
                <a:lnTo>
                  <a:pt x="855" y="682"/>
                </a:lnTo>
                <a:lnTo>
                  <a:pt x="855" y="682"/>
                </a:lnTo>
                <a:close/>
                <a:moveTo>
                  <a:pt x="187" y="273"/>
                </a:moveTo>
                <a:cubicBezTo>
                  <a:pt x="187" y="167"/>
                  <a:pt x="274" y="80"/>
                  <a:pt x="380" y="80"/>
                </a:cubicBezTo>
                <a:cubicBezTo>
                  <a:pt x="486" y="80"/>
                  <a:pt x="573" y="167"/>
                  <a:pt x="573" y="273"/>
                </a:cubicBezTo>
                <a:cubicBezTo>
                  <a:pt x="573" y="372"/>
                  <a:pt x="498" y="454"/>
                  <a:pt x="401" y="465"/>
                </a:cubicBezTo>
                <a:cubicBezTo>
                  <a:pt x="400" y="465"/>
                  <a:pt x="399" y="465"/>
                  <a:pt x="398" y="465"/>
                </a:cubicBezTo>
                <a:cubicBezTo>
                  <a:pt x="394" y="466"/>
                  <a:pt x="389" y="466"/>
                  <a:pt x="384" y="466"/>
                </a:cubicBezTo>
                <a:cubicBezTo>
                  <a:pt x="383" y="466"/>
                  <a:pt x="382" y="466"/>
                  <a:pt x="380" y="466"/>
                </a:cubicBezTo>
                <a:cubicBezTo>
                  <a:pt x="378" y="466"/>
                  <a:pt x="376" y="466"/>
                  <a:pt x="374" y="466"/>
                </a:cubicBezTo>
                <a:cubicBezTo>
                  <a:pt x="370" y="466"/>
                  <a:pt x="367" y="466"/>
                  <a:pt x="363" y="465"/>
                </a:cubicBezTo>
                <a:cubicBezTo>
                  <a:pt x="361" y="465"/>
                  <a:pt x="360" y="465"/>
                  <a:pt x="358" y="465"/>
                </a:cubicBezTo>
                <a:cubicBezTo>
                  <a:pt x="262" y="454"/>
                  <a:pt x="187" y="372"/>
                  <a:pt x="187" y="273"/>
                </a:cubicBezTo>
                <a:close/>
                <a:moveTo>
                  <a:pt x="247" y="525"/>
                </a:moveTo>
                <a:cubicBezTo>
                  <a:pt x="249" y="523"/>
                  <a:pt x="251" y="521"/>
                  <a:pt x="253" y="520"/>
                </a:cubicBezTo>
                <a:cubicBezTo>
                  <a:pt x="284" y="533"/>
                  <a:pt x="317" y="541"/>
                  <a:pt x="350" y="544"/>
                </a:cubicBezTo>
                <a:cubicBezTo>
                  <a:pt x="352" y="545"/>
                  <a:pt x="355" y="545"/>
                  <a:pt x="357" y="545"/>
                </a:cubicBezTo>
                <a:cubicBezTo>
                  <a:pt x="363" y="545"/>
                  <a:pt x="370" y="546"/>
                  <a:pt x="376" y="546"/>
                </a:cubicBezTo>
                <a:cubicBezTo>
                  <a:pt x="377" y="546"/>
                  <a:pt x="379" y="546"/>
                  <a:pt x="380" y="546"/>
                </a:cubicBezTo>
                <a:cubicBezTo>
                  <a:pt x="381" y="546"/>
                  <a:pt x="382" y="546"/>
                  <a:pt x="383" y="546"/>
                </a:cubicBezTo>
                <a:cubicBezTo>
                  <a:pt x="390" y="546"/>
                  <a:pt x="397" y="545"/>
                  <a:pt x="404" y="545"/>
                </a:cubicBezTo>
                <a:cubicBezTo>
                  <a:pt x="406" y="545"/>
                  <a:pt x="408" y="545"/>
                  <a:pt x="410" y="544"/>
                </a:cubicBezTo>
                <a:cubicBezTo>
                  <a:pt x="443" y="541"/>
                  <a:pt x="476" y="533"/>
                  <a:pt x="507" y="520"/>
                </a:cubicBezTo>
                <a:cubicBezTo>
                  <a:pt x="509" y="521"/>
                  <a:pt x="511" y="523"/>
                  <a:pt x="513" y="525"/>
                </a:cubicBezTo>
                <a:cubicBezTo>
                  <a:pt x="532" y="541"/>
                  <a:pt x="551" y="558"/>
                  <a:pt x="570" y="577"/>
                </a:cubicBezTo>
                <a:lnTo>
                  <a:pt x="570" y="642"/>
                </a:lnTo>
                <a:lnTo>
                  <a:pt x="570" y="682"/>
                </a:lnTo>
                <a:lnTo>
                  <a:pt x="529" y="682"/>
                </a:lnTo>
                <a:lnTo>
                  <a:pt x="449" y="682"/>
                </a:lnTo>
                <a:lnTo>
                  <a:pt x="449" y="762"/>
                </a:lnTo>
                <a:lnTo>
                  <a:pt x="449" y="817"/>
                </a:lnTo>
                <a:lnTo>
                  <a:pt x="81" y="817"/>
                </a:lnTo>
                <a:cubicBezTo>
                  <a:pt x="93" y="657"/>
                  <a:pt x="175" y="587"/>
                  <a:pt x="247" y="525"/>
                </a:cubicBezTo>
                <a:close/>
                <a:moveTo>
                  <a:pt x="855" y="846"/>
                </a:moveTo>
                <a:lnTo>
                  <a:pt x="734" y="846"/>
                </a:lnTo>
                <a:lnTo>
                  <a:pt x="734" y="967"/>
                </a:lnTo>
                <a:lnTo>
                  <a:pt x="650" y="967"/>
                </a:lnTo>
                <a:lnTo>
                  <a:pt x="650" y="846"/>
                </a:lnTo>
                <a:lnTo>
                  <a:pt x="530" y="846"/>
                </a:lnTo>
                <a:lnTo>
                  <a:pt x="530" y="762"/>
                </a:lnTo>
                <a:lnTo>
                  <a:pt x="650" y="762"/>
                </a:lnTo>
                <a:lnTo>
                  <a:pt x="650" y="642"/>
                </a:lnTo>
                <a:lnTo>
                  <a:pt x="734" y="642"/>
                </a:lnTo>
                <a:lnTo>
                  <a:pt x="734" y="762"/>
                </a:lnTo>
                <a:lnTo>
                  <a:pt x="855" y="762"/>
                </a:lnTo>
                <a:lnTo>
                  <a:pt x="855" y="8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826" tIns="213826" rIns="213826" bIns="213826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7778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椭圆 69">
            <a:extLst>
              <a:ext uri="{FF2B5EF4-FFF2-40B4-BE49-F238E27FC236}">
                <a16:creationId xmlns:a16="http://schemas.microsoft.com/office/drawing/2014/main" id="{BA427A1C-E3E7-97B0-FFE1-04E6D1E02667}"/>
              </a:ext>
            </a:extLst>
          </p:cNvPr>
          <p:cNvSpPr/>
          <p:nvPr/>
        </p:nvSpPr>
        <p:spPr>
          <a:xfrm>
            <a:off x="7262305" y="3393840"/>
            <a:ext cx="617836" cy="541622"/>
          </a:xfrm>
          <a:custGeom>
            <a:avLst/>
            <a:gdLst>
              <a:gd name="connsiteX0" fmla="*/ 272016 w 605462"/>
              <a:gd name="connsiteY0" fmla="*/ 325451 h 530775"/>
              <a:gd name="connsiteX1" fmla="*/ 392662 w 605462"/>
              <a:gd name="connsiteY1" fmla="*/ 325451 h 530775"/>
              <a:gd name="connsiteX2" fmla="*/ 401566 w 605462"/>
              <a:gd name="connsiteY2" fmla="*/ 334339 h 530775"/>
              <a:gd name="connsiteX3" fmla="*/ 401566 w 605462"/>
              <a:gd name="connsiteY3" fmla="*/ 521887 h 530775"/>
              <a:gd name="connsiteX4" fmla="*/ 392662 w 605462"/>
              <a:gd name="connsiteY4" fmla="*/ 530775 h 530775"/>
              <a:gd name="connsiteX5" fmla="*/ 272016 w 605462"/>
              <a:gd name="connsiteY5" fmla="*/ 530775 h 530775"/>
              <a:gd name="connsiteX6" fmla="*/ 263112 w 605462"/>
              <a:gd name="connsiteY6" fmla="*/ 521887 h 530775"/>
              <a:gd name="connsiteX7" fmla="*/ 263112 w 605462"/>
              <a:gd name="connsiteY7" fmla="*/ 334339 h 530775"/>
              <a:gd name="connsiteX8" fmla="*/ 272016 w 605462"/>
              <a:gd name="connsiteY8" fmla="*/ 325451 h 530775"/>
              <a:gd name="connsiteX9" fmla="*/ 146937 w 605462"/>
              <a:gd name="connsiteY9" fmla="*/ 244079 h 530775"/>
              <a:gd name="connsiteX10" fmla="*/ 158067 w 605462"/>
              <a:gd name="connsiteY10" fmla="*/ 244079 h 530775"/>
              <a:gd name="connsiteX11" fmla="*/ 185669 w 605462"/>
              <a:gd name="connsiteY11" fmla="*/ 254302 h 530775"/>
              <a:gd name="connsiteX12" fmla="*/ 185669 w 605462"/>
              <a:gd name="connsiteY12" fmla="*/ 521885 h 530775"/>
              <a:gd name="connsiteX13" fmla="*/ 176765 w 605462"/>
              <a:gd name="connsiteY13" fmla="*/ 530775 h 530775"/>
              <a:gd name="connsiteX14" fmla="*/ 56119 w 605462"/>
              <a:gd name="connsiteY14" fmla="*/ 530775 h 530775"/>
              <a:gd name="connsiteX15" fmla="*/ 47215 w 605462"/>
              <a:gd name="connsiteY15" fmla="*/ 521885 h 530775"/>
              <a:gd name="connsiteX16" fmla="*/ 47215 w 605462"/>
              <a:gd name="connsiteY16" fmla="*/ 347645 h 530775"/>
              <a:gd name="connsiteX17" fmla="*/ 546259 w 605462"/>
              <a:gd name="connsiteY17" fmla="*/ 115627 h 530775"/>
              <a:gd name="connsiteX18" fmla="*/ 568070 w 605462"/>
              <a:gd name="connsiteY18" fmla="*/ 134295 h 530775"/>
              <a:gd name="connsiteX19" fmla="*/ 588992 w 605462"/>
              <a:gd name="connsiteY19" fmla="*/ 141407 h 530775"/>
              <a:gd name="connsiteX20" fmla="*/ 603681 w 605462"/>
              <a:gd name="connsiteY20" fmla="*/ 137851 h 530775"/>
              <a:gd name="connsiteX21" fmla="*/ 605462 w 605462"/>
              <a:gd name="connsiteY21" fmla="*/ 136962 h 530775"/>
              <a:gd name="connsiteX22" fmla="*/ 605462 w 605462"/>
              <a:gd name="connsiteY22" fmla="*/ 521885 h 530775"/>
              <a:gd name="connsiteX23" fmla="*/ 596559 w 605462"/>
              <a:gd name="connsiteY23" fmla="*/ 530775 h 530775"/>
              <a:gd name="connsiteX24" fmla="*/ 475482 w 605462"/>
              <a:gd name="connsiteY24" fmla="*/ 530775 h 530775"/>
              <a:gd name="connsiteX25" fmla="*/ 466579 w 605462"/>
              <a:gd name="connsiteY25" fmla="*/ 521885 h 530775"/>
              <a:gd name="connsiteX26" fmla="*/ 466579 w 605462"/>
              <a:gd name="connsiteY26" fmla="*/ 202301 h 530775"/>
              <a:gd name="connsiteX27" fmla="*/ 582759 w 605462"/>
              <a:gd name="connsiteY27" fmla="*/ 49 h 530775"/>
              <a:gd name="connsiteX28" fmla="*/ 589882 w 605462"/>
              <a:gd name="connsiteY28" fmla="*/ 5828 h 530775"/>
              <a:gd name="connsiteX29" fmla="*/ 599230 w 605462"/>
              <a:gd name="connsiteY29" fmla="*/ 109840 h 530775"/>
              <a:gd name="connsiteX30" fmla="*/ 595669 w 605462"/>
              <a:gd name="connsiteY30" fmla="*/ 116063 h 530775"/>
              <a:gd name="connsiteX31" fmla="*/ 588101 w 605462"/>
              <a:gd name="connsiteY31" fmla="*/ 115618 h 530775"/>
              <a:gd name="connsiteX32" fmla="*/ 545367 w 605462"/>
              <a:gd name="connsiteY32" fmla="*/ 79614 h 530775"/>
              <a:gd name="connsiteX33" fmla="*/ 362410 w 605462"/>
              <a:gd name="connsiteY33" fmla="*/ 279193 h 530775"/>
              <a:gd name="connsiteX34" fmla="*/ 343268 w 605462"/>
              <a:gd name="connsiteY34" fmla="*/ 283638 h 530775"/>
              <a:gd name="connsiteX35" fmla="*/ 144286 w 605462"/>
              <a:gd name="connsiteY35" fmla="*/ 210740 h 530775"/>
              <a:gd name="connsiteX36" fmla="*/ 30773 w 605462"/>
              <a:gd name="connsiteY36" fmla="*/ 328976 h 530775"/>
              <a:gd name="connsiteX37" fmla="*/ 17864 w 605462"/>
              <a:gd name="connsiteY37" fmla="*/ 334310 h 530775"/>
              <a:gd name="connsiteX38" fmla="*/ 5399 w 605462"/>
              <a:gd name="connsiteY38" fmla="*/ 329421 h 530775"/>
              <a:gd name="connsiteX39" fmla="*/ 4954 w 605462"/>
              <a:gd name="connsiteY39" fmla="*/ 304084 h 530775"/>
              <a:gd name="connsiteX40" fmla="*/ 126480 w 605462"/>
              <a:gd name="connsiteY40" fmla="*/ 177848 h 530775"/>
              <a:gd name="connsiteX41" fmla="*/ 145622 w 605462"/>
              <a:gd name="connsiteY41" fmla="*/ 173403 h 530775"/>
              <a:gd name="connsiteX42" fmla="*/ 344159 w 605462"/>
              <a:gd name="connsiteY42" fmla="*/ 246300 h 530775"/>
              <a:gd name="connsiteX43" fmla="*/ 518212 w 605462"/>
              <a:gd name="connsiteY43" fmla="*/ 56945 h 530775"/>
              <a:gd name="connsiteX44" fmla="*/ 475033 w 605462"/>
              <a:gd name="connsiteY44" fmla="*/ 20941 h 530775"/>
              <a:gd name="connsiteX45" fmla="*/ 472807 w 605462"/>
              <a:gd name="connsiteY45" fmla="*/ 16496 h 530775"/>
              <a:gd name="connsiteX46" fmla="*/ 473252 w 605462"/>
              <a:gd name="connsiteY46" fmla="*/ 13829 h 530775"/>
              <a:gd name="connsiteX47" fmla="*/ 479039 w 605462"/>
              <a:gd name="connsiteY47" fmla="*/ 9384 h 5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5462" h="530775">
                <a:moveTo>
                  <a:pt x="272016" y="325451"/>
                </a:moveTo>
                <a:lnTo>
                  <a:pt x="392662" y="325451"/>
                </a:lnTo>
                <a:cubicBezTo>
                  <a:pt x="397559" y="325451"/>
                  <a:pt x="401566" y="329451"/>
                  <a:pt x="401566" y="334339"/>
                </a:cubicBezTo>
                <a:lnTo>
                  <a:pt x="401566" y="521887"/>
                </a:lnTo>
                <a:cubicBezTo>
                  <a:pt x="401566" y="526775"/>
                  <a:pt x="397559" y="530775"/>
                  <a:pt x="392662" y="530775"/>
                </a:cubicBezTo>
                <a:lnTo>
                  <a:pt x="272016" y="530775"/>
                </a:lnTo>
                <a:cubicBezTo>
                  <a:pt x="267119" y="530775"/>
                  <a:pt x="263112" y="526775"/>
                  <a:pt x="263112" y="521887"/>
                </a:cubicBezTo>
                <a:lnTo>
                  <a:pt x="263112" y="334339"/>
                </a:lnTo>
                <a:cubicBezTo>
                  <a:pt x="263112" y="329451"/>
                  <a:pt x="267119" y="325451"/>
                  <a:pt x="272016" y="325451"/>
                </a:cubicBezTo>
                <a:close/>
                <a:moveTo>
                  <a:pt x="146937" y="244079"/>
                </a:moveTo>
                <a:lnTo>
                  <a:pt x="158067" y="244079"/>
                </a:lnTo>
                <a:lnTo>
                  <a:pt x="185669" y="254302"/>
                </a:lnTo>
                <a:lnTo>
                  <a:pt x="185669" y="521885"/>
                </a:lnTo>
                <a:cubicBezTo>
                  <a:pt x="185669" y="526775"/>
                  <a:pt x="181662" y="530775"/>
                  <a:pt x="176765" y="530775"/>
                </a:cubicBezTo>
                <a:lnTo>
                  <a:pt x="56119" y="530775"/>
                </a:lnTo>
                <a:cubicBezTo>
                  <a:pt x="51222" y="530775"/>
                  <a:pt x="47215" y="526775"/>
                  <a:pt x="47215" y="521885"/>
                </a:cubicBezTo>
                <a:lnTo>
                  <a:pt x="47215" y="347645"/>
                </a:lnTo>
                <a:close/>
                <a:moveTo>
                  <a:pt x="546259" y="115627"/>
                </a:moveTo>
                <a:lnTo>
                  <a:pt x="568070" y="134295"/>
                </a:lnTo>
                <a:cubicBezTo>
                  <a:pt x="573857" y="138740"/>
                  <a:pt x="581425" y="141407"/>
                  <a:pt x="588992" y="141407"/>
                </a:cubicBezTo>
                <a:cubicBezTo>
                  <a:pt x="593888" y="141407"/>
                  <a:pt x="599230" y="140518"/>
                  <a:pt x="603681" y="137851"/>
                </a:cubicBezTo>
                <a:cubicBezTo>
                  <a:pt x="604127" y="137851"/>
                  <a:pt x="604572" y="137407"/>
                  <a:pt x="605462" y="136962"/>
                </a:cubicBezTo>
                <a:lnTo>
                  <a:pt x="605462" y="521885"/>
                </a:lnTo>
                <a:cubicBezTo>
                  <a:pt x="605462" y="526775"/>
                  <a:pt x="601456" y="530775"/>
                  <a:pt x="596559" y="530775"/>
                </a:cubicBezTo>
                <a:lnTo>
                  <a:pt x="475482" y="530775"/>
                </a:lnTo>
                <a:cubicBezTo>
                  <a:pt x="470585" y="530775"/>
                  <a:pt x="466579" y="526775"/>
                  <a:pt x="466579" y="521885"/>
                </a:cubicBezTo>
                <a:lnTo>
                  <a:pt x="466579" y="202301"/>
                </a:lnTo>
                <a:close/>
                <a:moveTo>
                  <a:pt x="582759" y="49"/>
                </a:moveTo>
                <a:cubicBezTo>
                  <a:pt x="586320" y="-395"/>
                  <a:pt x="589882" y="2272"/>
                  <a:pt x="589882" y="5828"/>
                </a:cubicBezTo>
                <a:lnTo>
                  <a:pt x="599230" y="109840"/>
                </a:lnTo>
                <a:cubicBezTo>
                  <a:pt x="599675" y="112507"/>
                  <a:pt x="597894" y="115174"/>
                  <a:pt x="595669" y="116063"/>
                </a:cubicBezTo>
                <a:cubicBezTo>
                  <a:pt x="593443" y="117396"/>
                  <a:pt x="590327" y="117396"/>
                  <a:pt x="588101" y="115618"/>
                </a:cubicBezTo>
                <a:lnTo>
                  <a:pt x="545367" y="79614"/>
                </a:lnTo>
                <a:lnTo>
                  <a:pt x="362410" y="279193"/>
                </a:lnTo>
                <a:cubicBezTo>
                  <a:pt x="357513" y="284527"/>
                  <a:pt x="349946" y="286305"/>
                  <a:pt x="343268" y="283638"/>
                </a:cubicBezTo>
                <a:lnTo>
                  <a:pt x="144286" y="210740"/>
                </a:lnTo>
                <a:lnTo>
                  <a:pt x="30773" y="328976"/>
                </a:lnTo>
                <a:cubicBezTo>
                  <a:pt x="27212" y="332532"/>
                  <a:pt x="22760" y="334310"/>
                  <a:pt x="17864" y="334310"/>
                </a:cubicBezTo>
                <a:cubicBezTo>
                  <a:pt x="13412" y="334310"/>
                  <a:pt x="8961" y="332532"/>
                  <a:pt x="5399" y="329421"/>
                </a:cubicBezTo>
                <a:cubicBezTo>
                  <a:pt x="-1723" y="322309"/>
                  <a:pt x="-1723" y="311196"/>
                  <a:pt x="4954" y="304084"/>
                </a:cubicBezTo>
                <a:lnTo>
                  <a:pt x="126480" y="177848"/>
                </a:lnTo>
                <a:cubicBezTo>
                  <a:pt x="131377" y="172514"/>
                  <a:pt x="138944" y="170736"/>
                  <a:pt x="145622" y="173403"/>
                </a:cubicBezTo>
                <a:lnTo>
                  <a:pt x="344159" y="246300"/>
                </a:lnTo>
                <a:lnTo>
                  <a:pt x="518212" y="56945"/>
                </a:lnTo>
                <a:lnTo>
                  <a:pt x="475033" y="20941"/>
                </a:lnTo>
                <a:cubicBezTo>
                  <a:pt x="473697" y="20052"/>
                  <a:pt x="472807" y="18274"/>
                  <a:pt x="472807" y="16496"/>
                </a:cubicBezTo>
                <a:cubicBezTo>
                  <a:pt x="472807" y="15607"/>
                  <a:pt x="472807" y="14718"/>
                  <a:pt x="473252" y="13829"/>
                </a:cubicBezTo>
                <a:cubicBezTo>
                  <a:pt x="473697" y="11162"/>
                  <a:pt x="476368" y="9384"/>
                  <a:pt x="479039" y="9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826" tIns="213826" rIns="213826" bIns="213826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7778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" name="椭圆 61">
            <a:extLst>
              <a:ext uri="{FF2B5EF4-FFF2-40B4-BE49-F238E27FC236}">
                <a16:creationId xmlns:a16="http://schemas.microsoft.com/office/drawing/2014/main" id="{67BB0B7A-DFD5-2086-05B9-2F99E540BAD4}"/>
              </a:ext>
            </a:extLst>
          </p:cNvPr>
          <p:cNvSpPr/>
          <p:nvPr/>
        </p:nvSpPr>
        <p:spPr>
          <a:xfrm>
            <a:off x="5786788" y="4831732"/>
            <a:ext cx="617836" cy="616871"/>
          </a:xfrm>
          <a:custGeom>
            <a:avLst/>
            <a:gdLst>
              <a:gd name="T0" fmla="*/ 7158 w 7616"/>
              <a:gd name="T1" fmla="*/ 3139 h 7616"/>
              <a:gd name="T2" fmla="*/ 4477 w 7616"/>
              <a:gd name="T3" fmla="*/ 459 h 7616"/>
              <a:gd name="T4" fmla="*/ 459 w 7616"/>
              <a:gd name="T5" fmla="*/ 4477 h 7616"/>
              <a:gd name="T6" fmla="*/ 3139 w 7616"/>
              <a:gd name="T7" fmla="*/ 7158 h 7616"/>
              <a:gd name="T8" fmla="*/ 7158 w 7616"/>
              <a:gd name="T9" fmla="*/ 3139 h 7616"/>
              <a:gd name="T10" fmla="*/ 5390 w 7616"/>
              <a:gd name="T11" fmla="*/ 5390 h 7616"/>
              <a:gd name="T12" fmla="*/ 5088 w 7616"/>
              <a:gd name="T13" fmla="*/ 5515 h 7616"/>
              <a:gd name="T14" fmla="*/ 4787 w 7616"/>
              <a:gd name="T15" fmla="*/ 5390 h 7616"/>
              <a:gd name="T16" fmla="*/ 3507 w 7616"/>
              <a:gd name="T17" fmla="*/ 4110 h 7616"/>
              <a:gd name="T18" fmla="*/ 3382 w 7616"/>
              <a:gd name="T19" fmla="*/ 3808 h 7616"/>
              <a:gd name="T20" fmla="*/ 3382 w 7616"/>
              <a:gd name="T21" fmla="*/ 2102 h 7616"/>
              <a:gd name="T22" fmla="*/ 3808 w 7616"/>
              <a:gd name="T23" fmla="*/ 1675 h 7616"/>
              <a:gd name="T24" fmla="*/ 4235 w 7616"/>
              <a:gd name="T25" fmla="*/ 2102 h 7616"/>
              <a:gd name="T26" fmla="*/ 4235 w 7616"/>
              <a:gd name="T27" fmla="*/ 3632 h 7616"/>
              <a:gd name="T28" fmla="*/ 5390 w 7616"/>
              <a:gd name="T29" fmla="*/ 4787 h 7616"/>
              <a:gd name="T30" fmla="*/ 5390 w 7616"/>
              <a:gd name="T31" fmla="*/ 5390 h 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16" h="7616">
                <a:moveTo>
                  <a:pt x="7158" y="3139"/>
                </a:moveTo>
                <a:cubicBezTo>
                  <a:pt x="6901" y="1797"/>
                  <a:pt x="5819" y="715"/>
                  <a:pt x="4477" y="459"/>
                </a:cubicBezTo>
                <a:cubicBezTo>
                  <a:pt x="2077" y="0"/>
                  <a:pt x="0" y="2077"/>
                  <a:pt x="459" y="4477"/>
                </a:cubicBezTo>
                <a:cubicBezTo>
                  <a:pt x="715" y="5819"/>
                  <a:pt x="1798" y="6901"/>
                  <a:pt x="3139" y="7158"/>
                </a:cubicBezTo>
                <a:cubicBezTo>
                  <a:pt x="5540" y="7616"/>
                  <a:pt x="7616" y="5540"/>
                  <a:pt x="7158" y="3139"/>
                </a:cubicBezTo>
                <a:close/>
                <a:moveTo>
                  <a:pt x="5390" y="5390"/>
                </a:moveTo>
                <a:cubicBezTo>
                  <a:pt x="5307" y="5473"/>
                  <a:pt x="5198" y="5515"/>
                  <a:pt x="5088" y="5515"/>
                </a:cubicBezTo>
                <a:cubicBezTo>
                  <a:pt x="4979" y="5515"/>
                  <a:pt x="4870" y="5473"/>
                  <a:pt x="4787" y="5390"/>
                </a:cubicBezTo>
                <a:lnTo>
                  <a:pt x="3507" y="4110"/>
                </a:lnTo>
                <a:cubicBezTo>
                  <a:pt x="3427" y="4030"/>
                  <a:pt x="3382" y="3922"/>
                  <a:pt x="3382" y="3808"/>
                </a:cubicBezTo>
                <a:lnTo>
                  <a:pt x="3382" y="2102"/>
                </a:lnTo>
                <a:cubicBezTo>
                  <a:pt x="3382" y="1866"/>
                  <a:pt x="3573" y="1675"/>
                  <a:pt x="3808" y="1675"/>
                </a:cubicBezTo>
                <a:cubicBezTo>
                  <a:pt x="4044" y="1675"/>
                  <a:pt x="4235" y="1866"/>
                  <a:pt x="4235" y="2102"/>
                </a:cubicBezTo>
                <a:lnTo>
                  <a:pt x="4235" y="3632"/>
                </a:lnTo>
                <a:lnTo>
                  <a:pt x="5390" y="4787"/>
                </a:lnTo>
                <a:cubicBezTo>
                  <a:pt x="5557" y="4953"/>
                  <a:pt x="5557" y="5223"/>
                  <a:pt x="5390" y="5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826" tIns="213826" rIns="213826" bIns="213826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7778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椭圆 16">
            <a:extLst>
              <a:ext uri="{FF2B5EF4-FFF2-40B4-BE49-F238E27FC236}">
                <a16:creationId xmlns:a16="http://schemas.microsoft.com/office/drawing/2014/main" id="{7BCE8C42-4B0D-8EF0-95E9-14871644F547}"/>
              </a:ext>
            </a:extLst>
          </p:cNvPr>
          <p:cNvSpPr/>
          <p:nvPr/>
        </p:nvSpPr>
        <p:spPr>
          <a:xfrm>
            <a:off x="4311270" y="3385119"/>
            <a:ext cx="617836" cy="55906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039" h="550199">
                <a:moveTo>
                  <a:pt x="461128" y="431155"/>
                </a:moveTo>
                <a:lnTo>
                  <a:pt x="501529" y="431155"/>
                </a:lnTo>
                <a:lnTo>
                  <a:pt x="534583" y="431155"/>
                </a:lnTo>
                <a:lnTo>
                  <a:pt x="574984" y="431155"/>
                </a:lnTo>
                <a:cubicBezTo>
                  <a:pt x="593159" y="431155"/>
                  <a:pt x="608133" y="446024"/>
                  <a:pt x="608039" y="464280"/>
                </a:cubicBezTo>
                <a:lnTo>
                  <a:pt x="608039" y="517074"/>
                </a:lnTo>
                <a:cubicBezTo>
                  <a:pt x="608039" y="535236"/>
                  <a:pt x="593065" y="550199"/>
                  <a:pt x="574890" y="550199"/>
                </a:cubicBezTo>
                <a:lnTo>
                  <a:pt x="461128" y="550199"/>
                </a:lnTo>
                <a:cubicBezTo>
                  <a:pt x="442858" y="550199"/>
                  <a:pt x="427979" y="535236"/>
                  <a:pt x="427979" y="517074"/>
                </a:cubicBezTo>
                <a:lnTo>
                  <a:pt x="427979" y="464280"/>
                </a:lnTo>
                <a:cubicBezTo>
                  <a:pt x="427979" y="446024"/>
                  <a:pt x="442858" y="431155"/>
                  <a:pt x="461128" y="431155"/>
                </a:cubicBezTo>
                <a:close/>
                <a:moveTo>
                  <a:pt x="247103" y="431155"/>
                </a:moveTo>
                <a:lnTo>
                  <a:pt x="287504" y="431155"/>
                </a:lnTo>
                <a:lnTo>
                  <a:pt x="320558" y="431155"/>
                </a:lnTo>
                <a:lnTo>
                  <a:pt x="360959" y="431155"/>
                </a:lnTo>
                <a:cubicBezTo>
                  <a:pt x="379134" y="431155"/>
                  <a:pt x="394108" y="446024"/>
                  <a:pt x="394014" y="464280"/>
                </a:cubicBezTo>
                <a:lnTo>
                  <a:pt x="394014" y="517074"/>
                </a:lnTo>
                <a:cubicBezTo>
                  <a:pt x="394014" y="535236"/>
                  <a:pt x="379040" y="550199"/>
                  <a:pt x="360865" y="550199"/>
                </a:cubicBezTo>
                <a:lnTo>
                  <a:pt x="247103" y="550199"/>
                </a:lnTo>
                <a:cubicBezTo>
                  <a:pt x="228833" y="550199"/>
                  <a:pt x="213954" y="535236"/>
                  <a:pt x="213954" y="517074"/>
                </a:cubicBezTo>
                <a:lnTo>
                  <a:pt x="213954" y="464280"/>
                </a:lnTo>
                <a:cubicBezTo>
                  <a:pt x="213954" y="446024"/>
                  <a:pt x="228833" y="431155"/>
                  <a:pt x="247103" y="431155"/>
                </a:cubicBezTo>
                <a:close/>
                <a:moveTo>
                  <a:pt x="33162" y="431155"/>
                </a:moveTo>
                <a:lnTo>
                  <a:pt x="73578" y="431155"/>
                </a:lnTo>
                <a:lnTo>
                  <a:pt x="106646" y="431155"/>
                </a:lnTo>
                <a:lnTo>
                  <a:pt x="146968" y="431155"/>
                </a:lnTo>
                <a:cubicBezTo>
                  <a:pt x="165339" y="431155"/>
                  <a:pt x="180224" y="446024"/>
                  <a:pt x="180130" y="464280"/>
                </a:cubicBezTo>
                <a:lnTo>
                  <a:pt x="180130" y="517074"/>
                </a:lnTo>
                <a:cubicBezTo>
                  <a:pt x="180130" y="535236"/>
                  <a:pt x="165150" y="550199"/>
                  <a:pt x="146968" y="550199"/>
                </a:cubicBezTo>
                <a:lnTo>
                  <a:pt x="33162" y="550199"/>
                </a:lnTo>
                <a:cubicBezTo>
                  <a:pt x="14979" y="550199"/>
                  <a:pt x="0" y="535236"/>
                  <a:pt x="0" y="517074"/>
                </a:cubicBezTo>
                <a:lnTo>
                  <a:pt x="0" y="464280"/>
                </a:lnTo>
                <a:cubicBezTo>
                  <a:pt x="0" y="446024"/>
                  <a:pt x="14979" y="431155"/>
                  <a:pt x="33162" y="431155"/>
                </a:cubicBezTo>
                <a:close/>
                <a:moveTo>
                  <a:pt x="163140" y="99327"/>
                </a:moveTo>
                <a:cubicBezTo>
                  <a:pt x="163046" y="101208"/>
                  <a:pt x="162857" y="102713"/>
                  <a:pt x="162857" y="104218"/>
                </a:cubicBezTo>
                <a:lnTo>
                  <a:pt x="162857" y="157362"/>
                </a:lnTo>
                <a:lnTo>
                  <a:pt x="162857" y="217184"/>
                </a:lnTo>
                <a:cubicBezTo>
                  <a:pt x="162857" y="234021"/>
                  <a:pt x="173220" y="244273"/>
                  <a:pt x="190176" y="244273"/>
                </a:cubicBezTo>
                <a:lnTo>
                  <a:pt x="249053" y="244273"/>
                </a:lnTo>
                <a:cubicBezTo>
                  <a:pt x="305480" y="244273"/>
                  <a:pt x="361813" y="244273"/>
                  <a:pt x="418146" y="244367"/>
                </a:cubicBezTo>
                <a:cubicBezTo>
                  <a:pt x="434443" y="244367"/>
                  <a:pt x="444994" y="233833"/>
                  <a:pt x="444994" y="217466"/>
                </a:cubicBezTo>
                <a:lnTo>
                  <a:pt x="444994" y="140525"/>
                </a:lnTo>
                <a:lnTo>
                  <a:pt x="444994" y="104971"/>
                </a:lnTo>
                <a:lnTo>
                  <a:pt x="444994" y="99327"/>
                </a:lnTo>
                <a:lnTo>
                  <a:pt x="248958" y="99327"/>
                </a:lnTo>
                <a:close/>
                <a:moveTo>
                  <a:pt x="415226" y="33955"/>
                </a:moveTo>
                <a:cubicBezTo>
                  <a:pt x="406465" y="33955"/>
                  <a:pt x="399306" y="41104"/>
                  <a:pt x="399306" y="49852"/>
                </a:cubicBezTo>
                <a:cubicBezTo>
                  <a:pt x="399306" y="58693"/>
                  <a:pt x="406465" y="65842"/>
                  <a:pt x="415226" y="65842"/>
                </a:cubicBezTo>
                <a:cubicBezTo>
                  <a:pt x="423987" y="65842"/>
                  <a:pt x="431146" y="58693"/>
                  <a:pt x="431146" y="49852"/>
                </a:cubicBezTo>
                <a:cubicBezTo>
                  <a:pt x="431146" y="41104"/>
                  <a:pt x="423987" y="33955"/>
                  <a:pt x="415226" y="33955"/>
                </a:cubicBezTo>
                <a:close/>
                <a:moveTo>
                  <a:pt x="360306" y="33955"/>
                </a:moveTo>
                <a:cubicBezTo>
                  <a:pt x="351545" y="33955"/>
                  <a:pt x="344386" y="41104"/>
                  <a:pt x="344386" y="49852"/>
                </a:cubicBezTo>
                <a:cubicBezTo>
                  <a:pt x="344386" y="58693"/>
                  <a:pt x="351545" y="65842"/>
                  <a:pt x="360306" y="65842"/>
                </a:cubicBezTo>
                <a:cubicBezTo>
                  <a:pt x="369161" y="65842"/>
                  <a:pt x="376320" y="58693"/>
                  <a:pt x="376320" y="49852"/>
                </a:cubicBezTo>
                <a:cubicBezTo>
                  <a:pt x="376320" y="41104"/>
                  <a:pt x="369161" y="33955"/>
                  <a:pt x="360306" y="33955"/>
                </a:cubicBezTo>
                <a:close/>
                <a:moveTo>
                  <a:pt x="305480" y="33955"/>
                </a:moveTo>
                <a:cubicBezTo>
                  <a:pt x="296625" y="33955"/>
                  <a:pt x="289466" y="41104"/>
                  <a:pt x="289466" y="49852"/>
                </a:cubicBezTo>
                <a:cubicBezTo>
                  <a:pt x="289466" y="58693"/>
                  <a:pt x="296625" y="65842"/>
                  <a:pt x="305480" y="65842"/>
                </a:cubicBezTo>
                <a:cubicBezTo>
                  <a:pt x="314241" y="65842"/>
                  <a:pt x="321400" y="58693"/>
                  <a:pt x="321400" y="49852"/>
                </a:cubicBezTo>
                <a:cubicBezTo>
                  <a:pt x="321400" y="41104"/>
                  <a:pt x="314241" y="33955"/>
                  <a:pt x="305480" y="33955"/>
                </a:cubicBezTo>
                <a:close/>
                <a:moveTo>
                  <a:pt x="189611" y="0"/>
                </a:moveTo>
                <a:lnTo>
                  <a:pt x="248958" y="0"/>
                </a:lnTo>
                <a:lnTo>
                  <a:pt x="417770" y="0"/>
                </a:lnTo>
                <a:cubicBezTo>
                  <a:pt x="452813" y="0"/>
                  <a:pt x="477871" y="25396"/>
                  <a:pt x="477871" y="60386"/>
                </a:cubicBezTo>
                <a:lnTo>
                  <a:pt x="477871" y="157456"/>
                </a:lnTo>
                <a:lnTo>
                  <a:pt x="477871" y="217560"/>
                </a:lnTo>
                <a:cubicBezTo>
                  <a:pt x="477871" y="242016"/>
                  <a:pt x="466755" y="260169"/>
                  <a:pt x="444712" y="271457"/>
                </a:cubicBezTo>
                <a:cubicBezTo>
                  <a:pt x="436045" y="275877"/>
                  <a:pt x="426625" y="277288"/>
                  <a:pt x="417016" y="277288"/>
                </a:cubicBezTo>
                <a:lnTo>
                  <a:pt x="320552" y="277288"/>
                </a:lnTo>
                <a:lnTo>
                  <a:pt x="320552" y="340685"/>
                </a:lnTo>
                <a:lnTo>
                  <a:pt x="518095" y="340685"/>
                </a:lnTo>
                <a:cubicBezTo>
                  <a:pt x="527233" y="340685"/>
                  <a:pt x="534675" y="348021"/>
                  <a:pt x="534675" y="357145"/>
                </a:cubicBezTo>
                <a:lnTo>
                  <a:pt x="534675" y="402294"/>
                </a:lnTo>
                <a:lnTo>
                  <a:pt x="501610" y="402294"/>
                </a:lnTo>
                <a:lnTo>
                  <a:pt x="501610" y="373606"/>
                </a:lnTo>
                <a:lnTo>
                  <a:pt x="320647" y="373606"/>
                </a:lnTo>
                <a:lnTo>
                  <a:pt x="320647" y="402294"/>
                </a:lnTo>
                <a:lnTo>
                  <a:pt x="287582" y="402294"/>
                </a:lnTo>
                <a:lnTo>
                  <a:pt x="287582" y="373606"/>
                </a:lnTo>
                <a:lnTo>
                  <a:pt x="106618" y="373606"/>
                </a:lnTo>
                <a:lnTo>
                  <a:pt x="106524" y="373606"/>
                </a:lnTo>
                <a:lnTo>
                  <a:pt x="106524" y="402294"/>
                </a:lnTo>
                <a:lnTo>
                  <a:pt x="73459" y="402294"/>
                </a:lnTo>
                <a:lnTo>
                  <a:pt x="73459" y="357145"/>
                </a:lnTo>
                <a:cubicBezTo>
                  <a:pt x="73459" y="348115"/>
                  <a:pt x="80901" y="340685"/>
                  <a:pt x="90039" y="340685"/>
                </a:cubicBezTo>
                <a:lnTo>
                  <a:pt x="287393" y="340685"/>
                </a:lnTo>
                <a:lnTo>
                  <a:pt x="287393" y="277288"/>
                </a:lnTo>
                <a:lnTo>
                  <a:pt x="248770" y="277288"/>
                </a:lnTo>
                <a:cubicBezTo>
                  <a:pt x="228328" y="277382"/>
                  <a:pt x="207980" y="277382"/>
                  <a:pt x="187633" y="277288"/>
                </a:cubicBezTo>
                <a:cubicBezTo>
                  <a:pt x="161727" y="277100"/>
                  <a:pt x="139778" y="260734"/>
                  <a:pt x="132524" y="236090"/>
                </a:cubicBezTo>
                <a:cubicBezTo>
                  <a:pt x="130828" y="230352"/>
                  <a:pt x="129981" y="224239"/>
                  <a:pt x="129981" y="218219"/>
                </a:cubicBezTo>
                <a:lnTo>
                  <a:pt x="129981" y="157456"/>
                </a:lnTo>
                <a:lnTo>
                  <a:pt x="129981" y="58881"/>
                </a:lnTo>
                <a:cubicBezTo>
                  <a:pt x="130075" y="25208"/>
                  <a:pt x="155698" y="0"/>
                  <a:pt x="1896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826" tIns="213826" rIns="213826" bIns="213826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7778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65C7A6CC-A856-EC79-99BD-FEFD1E87F9C9}"/>
              </a:ext>
            </a:extLst>
          </p:cNvPr>
          <p:cNvSpPr/>
          <p:nvPr/>
        </p:nvSpPr>
        <p:spPr>
          <a:xfrm>
            <a:off x="4623091" y="2157866"/>
            <a:ext cx="2944231" cy="2944230"/>
          </a:xfrm>
          <a:prstGeom prst="arc">
            <a:avLst>
              <a:gd name="adj1" fmla="val 18019189"/>
              <a:gd name="adj2" fmla="val 19776881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71A59510-0A23-A617-9B23-00CC61AA6E8E}"/>
              </a:ext>
            </a:extLst>
          </p:cNvPr>
          <p:cNvSpPr/>
          <p:nvPr/>
        </p:nvSpPr>
        <p:spPr>
          <a:xfrm rot="16200000">
            <a:off x="4623091" y="2157866"/>
            <a:ext cx="2944230" cy="2944231"/>
          </a:xfrm>
          <a:prstGeom prst="arc">
            <a:avLst>
              <a:gd name="adj1" fmla="val 18019189"/>
              <a:gd name="adj2" fmla="val 19776881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8D5646D8-F41E-B102-CE01-B383B17CD479}"/>
              </a:ext>
            </a:extLst>
          </p:cNvPr>
          <p:cNvSpPr/>
          <p:nvPr/>
        </p:nvSpPr>
        <p:spPr>
          <a:xfrm rot="10800000">
            <a:off x="4623091" y="2157866"/>
            <a:ext cx="2944231" cy="2944230"/>
          </a:xfrm>
          <a:prstGeom prst="arc">
            <a:avLst>
              <a:gd name="adj1" fmla="val 18019189"/>
              <a:gd name="adj2" fmla="val 19776881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BF88A13-EEC5-783F-5E4F-F244E62EE495}"/>
              </a:ext>
            </a:extLst>
          </p:cNvPr>
          <p:cNvSpPr/>
          <p:nvPr/>
        </p:nvSpPr>
        <p:spPr>
          <a:xfrm rot="5400000">
            <a:off x="4623091" y="2157866"/>
            <a:ext cx="2944230" cy="2944231"/>
          </a:xfrm>
          <a:prstGeom prst="arc">
            <a:avLst>
              <a:gd name="adj1" fmla="val 18019189"/>
              <a:gd name="adj2" fmla="val 19776881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DC1A4A-4D91-8825-5FC9-08B02C91C772}"/>
              </a:ext>
            </a:extLst>
          </p:cNvPr>
          <p:cNvGrpSpPr/>
          <p:nvPr/>
        </p:nvGrpSpPr>
        <p:grpSpPr>
          <a:xfrm>
            <a:off x="6784355" y="1362627"/>
            <a:ext cx="2667001" cy="864579"/>
            <a:chOff x="444500" y="1856096"/>
            <a:chExt cx="2667001" cy="86457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F8393E4-4331-DCC0-4DB7-E6241F1D8142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379E8E1-E80D-F777-18BD-B34D943353BE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CC401A-DCFF-D15B-A9BA-B16B02556F12}"/>
              </a:ext>
            </a:extLst>
          </p:cNvPr>
          <p:cNvGrpSpPr/>
          <p:nvPr/>
        </p:nvGrpSpPr>
        <p:grpSpPr>
          <a:xfrm>
            <a:off x="1266887" y="3240005"/>
            <a:ext cx="2667001" cy="864579"/>
            <a:chOff x="444500" y="1856096"/>
            <a:chExt cx="2667001" cy="86457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EE019F-F72F-D6C5-49ED-657780C8F43B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490286-E63D-B5EA-CE2D-FAF0BE4F6F51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4813B92-5497-8A13-1218-3136115B9B5F}"/>
              </a:ext>
            </a:extLst>
          </p:cNvPr>
          <p:cNvGrpSpPr/>
          <p:nvPr/>
        </p:nvGrpSpPr>
        <p:grpSpPr>
          <a:xfrm>
            <a:off x="8258112" y="3232360"/>
            <a:ext cx="2667001" cy="864579"/>
            <a:chOff x="444500" y="1856096"/>
            <a:chExt cx="2667001" cy="8645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DE04C1E-9703-F5AE-D2FF-73DC9789ABCE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1B43603-A78F-3718-ACA9-FD8103973541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54D33E-44DE-DD5B-AAD5-A622490388C8}"/>
              </a:ext>
            </a:extLst>
          </p:cNvPr>
          <p:cNvGrpSpPr/>
          <p:nvPr/>
        </p:nvGrpSpPr>
        <p:grpSpPr>
          <a:xfrm>
            <a:off x="2685380" y="5016313"/>
            <a:ext cx="2667001" cy="864579"/>
            <a:chOff x="444500" y="1856096"/>
            <a:chExt cx="2667001" cy="864579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EE52124-548E-A31D-2B24-57E31E3243D0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3C7BF26-B06B-3BF0-44C6-1D56212310B0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21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3" name="iṥḻiďè">
            <a:extLst>
              <a:ext uri="{FF2B5EF4-FFF2-40B4-BE49-F238E27FC236}">
                <a16:creationId xmlns:a16="http://schemas.microsoft.com/office/drawing/2014/main" id="{FCDC1BA6-3A62-3A9D-5DE8-F539E5EE824D}"/>
              </a:ext>
            </a:extLst>
          </p:cNvPr>
          <p:cNvSpPr/>
          <p:nvPr/>
        </p:nvSpPr>
        <p:spPr>
          <a:xfrm>
            <a:off x="1523931" y="1374607"/>
            <a:ext cx="2777441" cy="4425250"/>
          </a:xfrm>
          <a:prstGeom prst="roundRect">
            <a:avLst>
              <a:gd name="adj" fmla="val 6809"/>
            </a:avLst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algn="ctr" defTabSz="685784">
              <a:lnSpc>
                <a:spcPct val="120000"/>
              </a:lnSpc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" name="íṣliḍê">
            <a:extLst>
              <a:ext uri="{FF2B5EF4-FFF2-40B4-BE49-F238E27FC236}">
                <a16:creationId xmlns:a16="http://schemas.microsoft.com/office/drawing/2014/main" id="{7065F660-9642-C138-327F-D0C239A2839B}"/>
              </a:ext>
            </a:extLst>
          </p:cNvPr>
          <p:cNvSpPr/>
          <p:nvPr/>
        </p:nvSpPr>
        <p:spPr>
          <a:xfrm>
            <a:off x="1969565" y="1773604"/>
            <a:ext cx="1886173" cy="1886172"/>
          </a:xfrm>
          <a:prstGeom prst="ellipse">
            <a:avLst/>
          </a:prstGeom>
          <a:blipFill>
            <a:blip r:embed="rId3">
              <a:grayscl/>
            </a:blip>
            <a:srcRect/>
            <a:stretch>
              <a:fillRect l="-25479" r="-25109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AC793D7-9A65-E221-C479-33E824B12840}"/>
              </a:ext>
            </a:extLst>
          </p:cNvPr>
          <p:cNvGrpSpPr/>
          <p:nvPr/>
        </p:nvGrpSpPr>
        <p:grpSpPr>
          <a:xfrm>
            <a:off x="1903000" y="4039032"/>
            <a:ext cx="2019301" cy="1095412"/>
            <a:chOff x="415328" y="1856096"/>
            <a:chExt cx="2019301" cy="109541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BBB163F-DA42-8FDF-C449-2950A7EE96DB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84ADCB-B168-623D-F7C6-A9B9583E1E86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34" name="iṥḻiďè">
            <a:extLst>
              <a:ext uri="{FF2B5EF4-FFF2-40B4-BE49-F238E27FC236}">
                <a16:creationId xmlns:a16="http://schemas.microsoft.com/office/drawing/2014/main" id="{54541FA9-60AB-757E-4040-29E2BAC41444}"/>
              </a:ext>
            </a:extLst>
          </p:cNvPr>
          <p:cNvSpPr/>
          <p:nvPr/>
        </p:nvSpPr>
        <p:spPr>
          <a:xfrm>
            <a:off x="4707279" y="1374607"/>
            <a:ext cx="2777441" cy="4425250"/>
          </a:xfrm>
          <a:prstGeom prst="roundRect">
            <a:avLst>
              <a:gd name="adj" fmla="val 6809"/>
            </a:avLst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algn="ctr" defTabSz="685784">
              <a:lnSpc>
                <a:spcPct val="120000"/>
              </a:lnSpc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íṣliḍê">
            <a:extLst>
              <a:ext uri="{FF2B5EF4-FFF2-40B4-BE49-F238E27FC236}">
                <a16:creationId xmlns:a16="http://schemas.microsoft.com/office/drawing/2014/main" id="{A5FA67A8-DCEE-2D3C-4C97-47CB7DC1798A}"/>
              </a:ext>
            </a:extLst>
          </p:cNvPr>
          <p:cNvSpPr/>
          <p:nvPr/>
        </p:nvSpPr>
        <p:spPr>
          <a:xfrm>
            <a:off x="5152913" y="1773604"/>
            <a:ext cx="1886173" cy="1886172"/>
          </a:xfrm>
          <a:prstGeom prst="ellipse">
            <a:avLst/>
          </a:prstGeom>
          <a:blipFill>
            <a:blip r:embed="rId4">
              <a:grayscl/>
            </a:blip>
            <a:srcRect/>
            <a:stretch>
              <a:fillRect l="-25479" r="-25109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6EAF7DF-CC2F-E355-193F-A7D0AE7F1E71}"/>
              </a:ext>
            </a:extLst>
          </p:cNvPr>
          <p:cNvGrpSpPr/>
          <p:nvPr/>
        </p:nvGrpSpPr>
        <p:grpSpPr>
          <a:xfrm>
            <a:off x="5086348" y="4039032"/>
            <a:ext cx="2019301" cy="1095412"/>
            <a:chOff x="415328" y="1856096"/>
            <a:chExt cx="2019301" cy="109541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1C28FC-E68D-CCA3-1762-5230F1B3AABF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F16A54A-7389-EC69-B153-31141880C986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40" name="iṥḻiďè">
            <a:extLst>
              <a:ext uri="{FF2B5EF4-FFF2-40B4-BE49-F238E27FC236}">
                <a16:creationId xmlns:a16="http://schemas.microsoft.com/office/drawing/2014/main" id="{B8EF511A-FD38-8EC4-7C5E-4E30F7B4AC0F}"/>
              </a:ext>
            </a:extLst>
          </p:cNvPr>
          <p:cNvSpPr/>
          <p:nvPr/>
        </p:nvSpPr>
        <p:spPr>
          <a:xfrm>
            <a:off x="7890627" y="1374607"/>
            <a:ext cx="2777441" cy="4425250"/>
          </a:xfrm>
          <a:prstGeom prst="roundRect">
            <a:avLst>
              <a:gd name="adj" fmla="val 6809"/>
            </a:avLst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algn="ctr" defTabSz="685784">
              <a:lnSpc>
                <a:spcPct val="120000"/>
              </a:lnSpc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íṣliḍê">
            <a:extLst>
              <a:ext uri="{FF2B5EF4-FFF2-40B4-BE49-F238E27FC236}">
                <a16:creationId xmlns:a16="http://schemas.microsoft.com/office/drawing/2014/main" id="{45D026C5-8C5E-24A8-48CC-E7BACAEBFF82}"/>
              </a:ext>
            </a:extLst>
          </p:cNvPr>
          <p:cNvSpPr/>
          <p:nvPr/>
        </p:nvSpPr>
        <p:spPr>
          <a:xfrm>
            <a:off x="8336261" y="1773604"/>
            <a:ext cx="1886173" cy="1886172"/>
          </a:xfrm>
          <a:prstGeom prst="ellipse">
            <a:avLst/>
          </a:prstGeom>
          <a:blipFill>
            <a:blip r:embed="rId5">
              <a:grayscl/>
            </a:blip>
            <a:srcRect/>
            <a:stretch>
              <a:fillRect l="-25479" r="-25109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7FDFAC9-43D0-8656-3D83-A03C0EA4CDFE}"/>
              </a:ext>
            </a:extLst>
          </p:cNvPr>
          <p:cNvGrpSpPr/>
          <p:nvPr/>
        </p:nvGrpSpPr>
        <p:grpSpPr>
          <a:xfrm>
            <a:off x="8269696" y="4039032"/>
            <a:ext cx="2019301" cy="1095412"/>
            <a:chOff x="415328" y="1856096"/>
            <a:chExt cx="2019301" cy="109541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6381DCF-23C4-3181-CB79-CA68EB7C64C8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70EB4FF-0336-6660-EA32-4C9687CAC939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46" name="íṣliḍê">
            <a:extLst>
              <a:ext uri="{FF2B5EF4-FFF2-40B4-BE49-F238E27FC236}">
                <a16:creationId xmlns:a16="http://schemas.microsoft.com/office/drawing/2014/main" id="{8DC6DDF9-4A29-86F0-9FE5-2B3FF945555B}"/>
              </a:ext>
            </a:extLst>
          </p:cNvPr>
          <p:cNvSpPr/>
          <p:nvPr/>
        </p:nvSpPr>
        <p:spPr>
          <a:xfrm>
            <a:off x="1903000" y="1704453"/>
            <a:ext cx="1886173" cy="1886172"/>
          </a:xfrm>
          <a:custGeom>
            <a:avLst/>
            <a:gdLst>
              <a:gd name="connsiteX0" fmla="*/ 0 w 1886173"/>
              <a:gd name="connsiteY0" fmla="*/ 943086 h 1886172"/>
              <a:gd name="connsiteX1" fmla="*/ 943087 w 1886173"/>
              <a:gd name="connsiteY1" fmla="*/ 0 h 1886172"/>
              <a:gd name="connsiteX2" fmla="*/ 1886174 w 1886173"/>
              <a:gd name="connsiteY2" fmla="*/ 943086 h 1886172"/>
              <a:gd name="connsiteX3" fmla="*/ 943087 w 1886173"/>
              <a:gd name="connsiteY3" fmla="*/ 1886172 h 1886172"/>
              <a:gd name="connsiteX4" fmla="*/ 0 w 1886173"/>
              <a:gd name="connsiteY4" fmla="*/ 943086 h 188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173" h="1886172" extrusionOk="0">
                <a:moveTo>
                  <a:pt x="0" y="943086"/>
                </a:moveTo>
                <a:cubicBezTo>
                  <a:pt x="-49054" y="391976"/>
                  <a:pt x="358660" y="23860"/>
                  <a:pt x="943087" y="0"/>
                </a:cubicBezTo>
                <a:cubicBezTo>
                  <a:pt x="1557963" y="19794"/>
                  <a:pt x="1861833" y="423008"/>
                  <a:pt x="1886174" y="943086"/>
                </a:cubicBezTo>
                <a:cubicBezTo>
                  <a:pt x="1836083" y="1512854"/>
                  <a:pt x="1457698" y="1920674"/>
                  <a:pt x="943087" y="1886172"/>
                </a:cubicBezTo>
                <a:cubicBezTo>
                  <a:pt x="362781" y="1853644"/>
                  <a:pt x="35315" y="1480812"/>
                  <a:pt x="0" y="943086"/>
                </a:cubicBezTo>
                <a:close/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íṣliḍê">
            <a:extLst>
              <a:ext uri="{FF2B5EF4-FFF2-40B4-BE49-F238E27FC236}">
                <a16:creationId xmlns:a16="http://schemas.microsoft.com/office/drawing/2014/main" id="{C00451A2-C855-1F5A-EE35-1E1742DEDE26}"/>
              </a:ext>
            </a:extLst>
          </p:cNvPr>
          <p:cNvSpPr/>
          <p:nvPr/>
        </p:nvSpPr>
        <p:spPr>
          <a:xfrm>
            <a:off x="5219476" y="1704453"/>
            <a:ext cx="1886173" cy="1886172"/>
          </a:xfrm>
          <a:custGeom>
            <a:avLst/>
            <a:gdLst>
              <a:gd name="connsiteX0" fmla="*/ 0 w 1886173"/>
              <a:gd name="connsiteY0" fmla="*/ 943086 h 1886172"/>
              <a:gd name="connsiteX1" fmla="*/ 943087 w 1886173"/>
              <a:gd name="connsiteY1" fmla="*/ 0 h 1886172"/>
              <a:gd name="connsiteX2" fmla="*/ 1886174 w 1886173"/>
              <a:gd name="connsiteY2" fmla="*/ 943086 h 1886172"/>
              <a:gd name="connsiteX3" fmla="*/ 943087 w 1886173"/>
              <a:gd name="connsiteY3" fmla="*/ 1886172 h 1886172"/>
              <a:gd name="connsiteX4" fmla="*/ 0 w 1886173"/>
              <a:gd name="connsiteY4" fmla="*/ 943086 h 188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173" h="1886172" extrusionOk="0">
                <a:moveTo>
                  <a:pt x="0" y="943086"/>
                </a:moveTo>
                <a:cubicBezTo>
                  <a:pt x="-49054" y="391976"/>
                  <a:pt x="358660" y="23860"/>
                  <a:pt x="943087" y="0"/>
                </a:cubicBezTo>
                <a:cubicBezTo>
                  <a:pt x="1557963" y="19794"/>
                  <a:pt x="1861833" y="423008"/>
                  <a:pt x="1886174" y="943086"/>
                </a:cubicBezTo>
                <a:cubicBezTo>
                  <a:pt x="1836083" y="1512854"/>
                  <a:pt x="1457698" y="1920674"/>
                  <a:pt x="943087" y="1886172"/>
                </a:cubicBezTo>
                <a:cubicBezTo>
                  <a:pt x="362781" y="1853644"/>
                  <a:pt x="35315" y="1480812"/>
                  <a:pt x="0" y="943086"/>
                </a:cubicBezTo>
                <a:close/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8" name="íṣliḍê">
            <a:extLst>
              <a:ext uri="{FF2B5EF4-FFF2-40B4-BE49-F238E27FC236}">
                <a16:creationId xmlns:a16="http://schemas.microsoft.com/office/drawing/2014/main" id="{DCCA36FF-690B-B7FF-CF8F-D958E3DF751B}"/>
              </a:ext>
            </a:extLst>
          </p:cNvPr>
          <p:cNvSpPr/>
          <p:nvPr/>
        </p:nvSpPr>
        <p:spPr>
          <a:xfrm>
            <a:off x="8269696" y="1704453"/>
            <a:ext cx="1886173" cy="1886172"/>
          </a:xfrm>
          <a:custGeom>
            <a:avLst/>
            <a:gdLst>
              <a:gd name="connsiteX0" fmla="*/ 0 w 1886173"/>
              <a:gd name="connsiteY0" fmla="*/ 943086 h 1886172"/>
              <a:gd name="connsiteX1" fmla="*/ 943087 w 1886173"/>
              <a:gd name="connsiteY1" fmla="*/ 0 h 1886172"/>
              <a:gd name="connsiteX2" fmla="*/ 1886174 w 1886173"/>
              <a:gd name="connsiteY2" fmla="*/ 943086 h 1886172"/>
              <a:gd name="connsiteX3" fmla="*/ 943087 w 1886173"/>
              <a:gd name="connsiteY3" fmla="*/ 1886172 h 1886172"/>
              <a:gd name="connsiteX4" fmla="*/ 0 w 1886173"/>
              <a:gd name="connsiteY4" fmla="*/ 943086 h 188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173" h="1886172" extrusionOk="0">
                <a:moveTo>
                  <a:pt x="0" y="943086"/>
                </a:moveTo>
                <a:cubicBezTo>
                  <a:pt x="-49054" y="391976"/>
                  <a:pt x="358660" y="23860"/>
                  <a:pt x="943087" y="0"/>
                </a:cubicBezTo>
                <a:cubicBezTo>
                  <a:pt x="1557963" y="19794"/>
                  <a:pt x="1861833" y="423008"/>
                  <a:pt x="1886174" y="943086"/>
                </a:cubicBezTo>
                <a:cubicBezTo>
                  <a:pt x="1836083" y="1512854"/>
                  <a:pt x="1457698" y="1920674"/>
                  <a:pt x="943087" y="1886172"/>
                </a:cubicBezTo>
                <a:cubicBezTo>
                  <a:pt x="362781" y="1853644"/>
                  <a:pt x="35315" y="1480812"/>
                  <a:pt x="0" y="943086"/>
                </a:cubicBezTo>
                <a:close/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íś1îďe">
            <a:extLst>
              <a:ext uri="{FF2B5EF4-FFF2-40B4-BE49-F238E27FC236}">
                <a16:creationId xmlns:a16="http://schemas.microsoft.com/office/drawing/2014/main" id="{B29388AB-CD7E-141E-109F-46AC2D9AF67D}"/>
              </a:ext>
            </a:extLst>
          </p:cNvPr>
          <p:cNvSpPr/>
          <p:nvPr/>
        </p:nvSpPr>
        <p:spPr>
          <a:xfrm>
            <a:off x="3318559" y="1666515"/>
            <a:ext cx="537179" cy="537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  <a:cs typeface="阿里巴巴普惠体 2.0 55 Regular" panose="00020600040101010101" pitchFamily="18" charset="-122"/>
              </a:rPr>
              <a:t>1</a:t>
            </a:r>
            <a:endParaRPr sz="1500" b="1" dirty="0">
              <a:solidFill>
                <a:schemeClr val="tx1">
                  <a:lumMod val="65000"/>
                  <a:lumOff val="3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6" name="íś1îďe">
            <a:extLst>
              <a:ext uri="{FF2B5EF4-FFF2-40B4-BE49-F238E27FC236}">
                <a16:creationId xmlns:a16="http://schemas.microsoft.com/office/drawing/2014/main" id="{1BBB1B37-D495-AEDA-7F0F-07C336A43648}"/>
              </a:ext>
            </a:extLst>
          </p:cNvPr>
          <p:cNvSpPr/>
          <p:nvPr/>
        </p:nvSpPr>
        <p:spPr>
          <a:xfrm>
            <a:off x="6501907" y="1666515"/>
            <a:ext cx="537179" cy="537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  <a:cs typeface="阿里巴巴普惠体 2.0 55 Regular" panose="00020600040101010101" pitchFamily="18" charset="-122"/>
              </a:rPr>
              <a:t>2</a:t>
            </a:r>
            <a:endParaRPr sz="1500" b="1" dirty="0">
              <a:solidFill>
                <a:schemeClr val="tx1">
                  <a:lumMod val="65000"/>
                  <a:lumOff val="3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2" name="íś1îďe">
            <a:extLst>
              <a:ext uri="{FF2B5EF4-FFF2-40B4-BE49-F238E27FC236}">
                <a16:creationId xmlns:a16="http://schemas.microsoft.com/office/drawing/2014/main" id="{1B119713-CA5F-5BB7-574D-71B12F031DF0}"/>
              </a:ext>
            </a:extLst>
          </p:cNvPr>
          <p:cNvSpPr/>
          <p:nvPr/>
        </p:nvSpPr>
        <p:spPr>
          <a:xfrm>
            <a:off x="9685255" y="1666515"/>
            <a:ext cx="537179" cy="537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  <a:cs typeface="阿里巴巴普惠体 2.0 55 Regular" panose="00020600040101010101" pitchFamily="18" charset="-122"/>
              </a:rPr>
              <a:t>3</a:t>
            </a:r>
            <a:endParaRPr sz="1500" b="1" dirty="0">
              <a:solidFill>
                <a:schemeClr val="tx1">
                  <a:lumMod val="65000"/>
                  <a:lumOff val="3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2" name="Freeform 22">
            <a:extLst>
              <a:ext uri="{FF2B5EF4-FFF2-40B4-BE49-F238E27FC236}">
                <a16:creationId xmlns:a16="http://schemas.microsoft.com/office/drawing/2014/main" id="{41DC40C1-4B4E-587D-B346-81EB8EDDB8D2}"/>
              </a:ext>
            </a:extLst>
          </p:cNvPr>
          <p:cNvSpPr>
            <a:spLocks/>
          </p:cNvSpPr>
          <p:nvPr/>
        </p:nvSpPr>
        <p:spPr bwMode="auto">
          <a:xfrm>
            <a:off x="6181979" y="1653751"/>
            <a:ext cx="1800878" cy="2159448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23">
            <a:extLst>
              <a:ext uri="{FF2B5EF4-FFF2-40B4-BE49-F238E27FC236}">
                <a16:creationId xmlns:a16="http://schemas.microsoft.com/office/drawing/2014/main" id="{157BE5D1-A8B0-F38A-969B-15B220BFAB81}"/>
              </a:ext>
            </a:extLst>
          </p:cNvPr>
          <p:cNvSpPr>
            <a:spLocks/>
          </p:cNvSpPr>
          <p:nvPr/>
        </p:nvSpPr>
        <p:spPr bwMode="auto">
          <a:xfrm>
            <a:off x="5823409" y="3631238"/>
            <a:ext cx="2159448" cy="1800876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rgbClr val="C6B9A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4">
            <a:extLst>
              <a:ext uri="{FF2B5EF4-FFF2-40B4-BE49-F238E27FC236}">
                <a16:creationId xmlns:a16="http://schemas.microsoft.com/office/drawing/2014/main" id="{B087F0C0-D52F-ABF0-B5C0-805E41E52946}"/>
              </a:ext>
            </a:extLst>
          </p:cNvPr>
          <p:cNvSpPr>
            <a:spLocks/>
          </p:cNvSpPr>
          <p:nvPr/>
        </p:nvSpPr>
        <p:spPr bwMode="auto">
          <a:xfrm>
            <a:off x="4204494" y="3269991"/>
            <a:ext cx="1800876" cy="2162123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rgbClr val="9F7873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3FDCF8B9-0E70-82D6-6EC3-BF89D5D59918}"/>
              </a:ext>
            </a:extLst>
          </p:cNvPr>
          <p:cNvSpPr>
            <a:spLocks/>
          </p:cNvSpPr>
          <p:nvPr/>
        </p:nvSpPr>
        <p:spPr bwMode="auto">
          <a:xfrm>
            <a:off x="4204494" y="1653751"/>
            <a:ext cx="2154094" cy="1800878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rgbClr val="E2B2A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B1D7EC99-3899-6728-4A20-A493F22784A0}"/>
              </a:ext>
            </a:extLst>
          </p:cNvPr>
          <p:cNvSpPr>
            <a:spLocks noEditPoints="1"/>
          </p:cNvSpPr>
          <p:nvPr/>
        </p:nvSpPr>
        <p:spPr bwMode="auto">
          <a:xfrm>
            <a:off x="6853390" y="4290986"/>
            <a:ext cx="460938" cy="598096"/>
          </a:xfrm>
          <a:custGeom>
            <a:avLst/>
            <a:gdLst>
              <a:gd name="T0" fmla="*/ 350 w 530"/>
              <a:gd name="T1" fmla="*/ 251 h 687"/>
              <a:gd name="T2" fmla="*/ 265 w 530"/>
              <a:gd name="T3" fmla="*/ 286 h 687"/>
              <a:gd name="T4" fmla="*/ 219 w 530"/>
              <a:gd name="T5" fmla="*/ 277 h 687"/>
              <a:gd name="T6" fmla="*/ 180 w 530"/>
              <a:gd name="T7" fmla="*/ 251 h 687"/>
              <a:gd name="T8" fmla="*/ 157 w 530"/>
              <a:gd name="T9" fmla="*/ 251 h 687"/>
              <a:gd name="T10" fmla="*/ 157 w 530"/>
              <a:gd name="T11" fmla="*/ 274 h 687"/>
              <a:gd name="T12" fmla="*/ 207 w 530"/>
              <a:gd name="T13" fmla="*/ 307 h 687"/>
              <a:gd name="T14" fmla="*/ 265 w 530"/>
              <a:gd name="T15" fmla="*/ 318 h 687"/>
              <a:gd name="T16" fmla="*/ 373 w 530"/>
              <a:gd name="T17" fmla="*/ 274 h 687"/>
              <a:gd name="T18" fmla="*/ 373 w 530"/>
              <a:gd name="T19" fmla="*/ 251 h 687"/>
              <a:gd name="T20" fmla="*/ 350 w 530"/>
              <a:gd name="T21" fmla="*/ 251 h 687"/>
              <a:gd name="T22" fmla="*/ 388 w 530"/>
              <a:gd name="T23" fmla="*/ 599 h 687"/>
              <a:gd name="T24" fmla="*/ 388 w 530"/>
              <a:gd name="T25" fmla="*/ 599 h 687"/>
              <a:gd name="T26" fmla="*/ 142 w 530"/>
              <a:gd name="T27" fmla="*/ 599 h 687"/>
              <a:gd name="T28" fmla="*/ 126 w 530"/>
              <a:gd name="T29" fmla="*/ 615 h 687"/>
              <a:gd name="T30" fmla="*/ 142 w 530"/>
              <a:gd name="T31" fmla="*/ 632 h 687"/>
              <a:gd name="T32" fmla="*/ 388 w 530"/>
              <a:gd name="T33" fmla="*/ 632 h 687"/>
              <a:gd name="T34" fmla="*/ 404 w 530"/>
              <a:gd name="T35" fmla="*/ 615 h 687"/>
              <a:gd name="T36" fmla="*/ 388 w 530"/>
              <a:gd name="T37" fmla="*/ 599 h 687"/>
              <a:gd name="T38" fmla="*/ 530 w 530"/>
              <a:gd name="T39" fmla="*/ 265 h 687"/>
              <a:gd name="T40" fmla="*/ 530 w 530"/>
              <a:gd name="T41" fmla="*/ 265 h 687"/>
              <a:gd name="T42" fmla="*/ 452 w 530"/>
              <a:gd name="T43" fmla="*/ 78 h 687"/>
              <a:gd name="T44" fmla="*/ 265 w 530"/>
              <a:gd name="T45" fmla="*/ 0 h 687"/>
              <a:gd name="T46" fmla="*/ 78 w 530"/>
              <a:gd name="T47" fmla="*/ 78 h 687"/>
              <a:gd name="T48" fmla="*/ 0 w 530"/>
              <a:gd name="T49" fmla="*/ 265 h 687"/>
              <a:gd name="T50" fmla="*/ 34 w 530"/>
              <a:gd name="T51" fmla="*/ 395 h 687"/>
              <a:gd name="T52" fmla="*/ 34 w 530"/>
              <a:gd name="T53" fmla="*/ 395 h 687"/>
              <a:gd name="T54" fmla="*/ 115 w 530"/>
              <a:gd name="T55" fmla="*/ 483 h 687"/>
              <a:gd name="T56" fmla="*/ 115 w 530"/>
              <a:gd name="T57" fmla="*/ 557 h 687"/>
              <a:gd name="T58" fmla="*/ 142 w 530"/>
              <a:gd name="T59" fmla="*/ 584 h 687"/>
              <a:gd name="T60" fmla="*/ 388 w 530"/>
              <a:gd name="T61" fmla="*/ 584 h 687"/>
              <a:gd name="T62" fmla="*/ 415 w 530"/>
              <a:gd name="T63" fmla="*/ 557 h 687"/>
              <a:gd name="T64" fmla="*/ 415 w 530"/>
              <a:gd name="T65" fmla="*/ 483 h 687"/>
              <a:gd name="T66" fmla="*/ 496 w 530"/>
              <a:gd name="T67" fmla="*/ 395 h 687"/>
              <a:gd name="T68" fmla="*/ 496 w 530"/>
              <a:gd name="T69" fmla="*/ 395 h 687"/>
              <a:gd name="T70" fmla="*/ 530 w 530"/>
              <a:gd name="T71" fmla="*/ 265 h 687"/>
              <a:gd name="T72" fmla="*/ 449 w 530"/>
              <a:gd name="T73" fmla="*/ 368 h 687"/>
              <a:gd name="T74" fmla="*/ 449 w 530"/>
              <a:gd name="T75" fmla="*/ 368 h 687"/>
              <a:gd name="T76" fmla="*/ 449 w 530"/>
              <a:gd name="T77" fmla="*/ 368 h 687"/>
              <a:gd name="T78" fmla="*/ 449 w 530"/>
              <a:gd name="T79" fmla="*/ 368 h 687"/>
              <a:gd name="T80" fmla="*/ 374 w 530"/>
              <a:gd name="T81" fmla="*/ 446 h 687"/>
              <a:gd name="T82" fmla="*/ 361 w 530"/>
              <a:gd name="T83" fmla="*/ 469 h 687"/>
              <a:gd name="T84" fmla="*/ 361 w 530"/>
              <a:gd name="T85" fmla="*/ 469 h 687"/>
              <a:gd name="T86" fmla="*/ 361 w 530"/>
              <a:gd name="T87" fmla="*/ 530 h 687"/>
              <a:gd name="T88" fmla="*/ 169 w 530"/>
              <a:gd name="T89" fmla="*/ 530 h 687"/>
              <a:gd name="T90" fmla="*/ 169 w 530"/>
              <a:gd name="T91" fmla="*/ 469 h 687"/>
              <a:gd name="T92" fmla="*/ 154 w 530"/>
              <a:gd name="T93" fmla="*/ 445 h 687"/>
              <a:gd name="T94" fmla="*/ 81 w 530"/>
              <a:gd name="T95" fmla="*/ 368 h 687"/>
              <a:gd name="T96" fmla="*/ 81 w 530"/>
              <a:gd name="T97" fmla="*/ 368 h 687"/>
              <a:gd name="T98" fmla="*/ 54 w 530"/>
              <a:gd name="T99" fmla="*/ 265 h 687"/>
              <a:gd name="T100" fmla="*/ 116 w 530"/>
              <a:gd name="T101" fmla="*/ 116 h 687"/>
              <a:gd name="T102" fmla="*/ 265 w 530"/>
              <a:gd name="T103" fmla="*/ 54 h 687"/>
              <a:gd name="T104" fmla="*/ 414 w 530"/>
              <a:gd name="T105" fmla="*/ 116 h 687"/>
              <a:gd name="T106" fmla="*/ 476 w 530"/>
              <a:gd name="T107" fmla="*/ 265 h 687"/>
              <a:gd name="T108" fmla="*/ 449 w 530"/>
              <a:gd name="T109" fmla="*/ 368 h 687"/>
              <a:gd name="T110" fmla="*/ 336 w 530"/>
              <a:gd name="T111" fmla="*/ 655 h 687"/>
              <a:gd name="T112" fmla="*/ 336 w 530"/>
              <a:gd name="T113" fmla="*/ 655 h 687"/>
              <a:gd name="T114" fmla="*/ 194 w 530"/>
              <a:gd name="T115" fmla="*/ 655 h 687"/>
              <a:gd name="T116" fmla="*/ 178 w 530"/>
              <a:gd name="T117" fmla="*/ 671 h 687"/>
              <a:gd name="T118" fmla="*/ 194 w 530"/>
              <a:gd name="T119" fmla="*/ 687 h 687"/>
              <a:gd name="T120" fmla="*/ 336 w 530"/>
              <a:gd name="T121" fmla="*/ 687 h 687"/>
              <a:gd name="T122" fmla="*/ 353 w 530"/>
              <a:gd name="T123" fmla="*/ 671 h 687"/>
              <a:gd name="T124" fmla="*/ 336 w 530"/>
              <a:gd name="T125" fmla="*/ 65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0" h="687">
                <a:moveTo>
                  <a:pt x="350" y="251"/>
                </a:moveTo>
                <a:cubicBezTo>
                  <a:pt x="329" y="273"/>
                  <a:pt x="299" y="286"/>
                  <a:pt x="265" y="286"/>
                </a:cubicBezTo>
                <a:cubicBezTo>
                  <a:pt x="249" y="286"/>
                  <a:pt x="233" y="283"/>
                  <a:pt x="219" y="277"/>
                </a:cubicBezTo>
                <a:cubicBezTo>
                  <a:pt x="204" y="271"/>
                  <a:pt x="191" y="262"/>
                  <a:pt x="180" y="251"/>
                </a:cubicBezTo>
                <a:cubicBezTo>
                  <a:pt x="173" y="245"/>
                  <a:pt x="163" y="245"/>
                  <a:pt x="157" y="251"/>
                </a:cubicBezTo>
                <a:cubicBezTo>
                  <a:pt x="151" y="257"/>
                  <a:pt x="151" y="267"/>
                  <a:pt x="157" y="274"/>
                </a:cubicBezTo>
                <a:cubicBezTo>
                  <a:pt x="171" y="288"/>
                  <a:pt x="188" y="299"/>
                  <a:pt x="207" y="307"/>
                </a:cubicBezTo>
                <a:cubicBezTo>
                  <a:pt x="225" y="314"/>
                  <a:pt x="244" y="318"/>
                  <a:pt x="265" y="318"/>
                </a:cubicBezTo>
                <a:cubicBezTo>
                  <a:pt x="307" y="318"/>
                  <a:pt x="346" y="301"/>
                  <a:pt x="373" y="274"/>
                </a:cubicBezTo>
                <a:cubicBezTo>
                  <a:pt x="380" y="267"/>
                  <a:pt x="380" y="257"/>
                  <a:pt x="373" y="251"/>
                </a:cubicBezTo>
                <a:cubicBezTo>
                  <a:pt x="367" y="245"/>
                  <a:pt x="357" y="245"/>
                  <a:pt x="350" y="251"/>
                </a:cubicBezTo>
                <a:close/>
                <a:moveTo>
                  <a:pt x="388" y="599"/>
                </a:moveTo>
                <a:cubicBezTo>
                  <a:pt x="388" y="599"/>
                  <a:pt x="388" y="599"/>
                  <a:pt x="388" y="599"/>
                </a:cubicBezTo>
                <a:cubicBezTo>
                  <a:pt x="142" y="599"/>
                  <a:pt x="142" y="599"/>
                  <a:pt x="142" y="599"/>
                </a:cubicBezTo>
                <a:cubicBezTo>
                  <a:pt x="133" y="599"/>
                  <a:pt x="126" y="606"/>
                  <a:pt x="126" y="615"/>
                </a:cubicBezTo>
                <a:cubicBezTo>
                  <a:pt x="126" y="624"/>
                  <a:pt x="133" y="632"/>
                  <a:pt x="142" y="632"/>
                </a:cubicBezTo>
                <a:cubicBezTo>
                  <a:pt x="388" y="632"/>
                  <a:pt x="388" y="632"/>
                  <a:pt x="388" y="632"/>
                </a:cubicBezTo>
                <a:cubicBezTo>
                  <a:pt x="397" y="632"/>
                  <a:pt x="404" y="624"/>
                  <a:pt x="404" y="615"/>
                </a:cubicBezTo>
                <a:cubicBezTo>
                  <a:pt x="404" y="606"/>
                  <a:pt x="397" y="599"/>
                  <a:pt x="388" y="599"/>
                </a:cubicBezTo>
                <a:close/>
                <a:moveTo>
                  <a:pt x="530" y="265"/>
                </a:moveTo>
                <a:cubicBezTo>
                  <a:pt x="530" y="265"/>
                  <a:pt x="530" y="265"/>
                  <a:pt x="530" y="265"/>
                </a:cubicBezTo>
                <a:cubicBezTo>
                  <a:pt x="530" y="192"/>
                  <a:pt x="500" y="126"/>
                  <a:pt x="452" y="78"/>
                </a:cubicBezTo>
                <a:cubicBezTo>
                  <a:pt x="404" y="30"/>
                  <a:pt x="338" y="0"/>
                  <a:pt x="265" y="0"/>
                </a:cubicBezTo>
                <a:cubicBezTo>
                  <a:pt x="192" y="0"/>
                  <a:pt x="126" y="30"/>
                  <a:pt x="78" y="78"/>
                </a:cubicBezTo>
                <a:cubicBezTo>
                  <a:pt x="30" y="126"/>
                  <a:pt x="0" y="192"/>
                  <a:pt x="0" y="265"/>
                </a:cubicBezTo>
                <a:cubicBezTo>
                  <a:pt x="0" y="312"/>
                  <a:pt x="13" y="356"/>
                  <a:pt x="34" y="395"/>
                </a:cubicBezTo>
                <a:cubicBezTo>
                  <a:pt x="34" y="395"/>
                  <a:pt x="34" y="395"/>
                  <a:pt x="34" y="395"/>
                </a:cubicBezTo>
                <a:cubicBezTo>
                  <a:pt x="54" y="430"/>
                  <a:pt x="82" y="460"/>
                  <a:pt x="115" y="483"/>
                </a:cubicBezTo>
                <a:cubicBezTo>
                  <a:pt x="115" y="557"/>
                  <a:pt x="115" y="557"/>
                  <a:pt x="115" y="557"/>
                </a:cubicBezTo>
                <a:cubicBezTo>
                  <a:pt x="115" y="572"/>
                  <a:pt x="127" y="584"/>
                  <a:pt x="142" y="584"/>
                </a:cubicBezTo>
                <a:cubicBezTo>
                  <a:pt x="388" y="584"/>
                  <a:pt x="388" y="584"/>
                  <a:pt x="388" y="584"/>
                </a:cubicBezTo>
                <a:cubicBezTo>
                  <a:pt x="403" y="584"/>
                  <a:pt x="415" y="572"/>
                  <a:pt x="415" y="557"/>
                </a:cubicBezTo>
                <a:cubicBezTo>
                  <a:pt x="415" y="483"/>
                  <a:pt x="415" y="483"/>
                  <a:pt x="415" y="483"/>
                </a:cubicBezTo>
                <a:cubicBezTo>
                  <a:pt x="448" y="460"/>
                  <a:pt x="476" y="430"/>
                  <a:pt x="496" y="395"/>
                </a:cubicBezTo>
                <a:cubicBezTo>
                  <a:pt x="496" y="395"/>
                  <a:pt x="496" y="395"/>
                  <a:pt x="496" y="395"/>
                </a:cubicBezTo>
                <a:cubicBezTo>
                  <a:pt x="517" y="356"/>
                  <a:pt x="530" y="312"/>
                  <a:pt x="530" y="265"/>
                </a:cubicBezTo>
                <a:close/>
                <a:moveTo>
                  <a:pt x="449" y="368"/>
                </a:moveTo>
                <a:cubicBezTo>
                  <a:pt x="449" y="368"/>
                  <a:pt x="449" y="368"/>
                  <a:pt x="449" y="368"/>
                </a:cubicBezTo>
                <a:cubicBezTo>
                  <a:pt x="449" y="368"/>
                  <a:pt x="449" y="368"/>
                  <a:pt x="449" y="368"/>
                </a:cubicBezTo>
                <a:cubicBezTo>
                  <a:pt x="449" y="368"/>
                  <a:pt x="449" y="368"/>
                  <a:pt x="449" y="368"/>
                </a:cubicBezTo>
                <a:cubicBezTo>
                  <a:pt x="431" y="400"/>
                  <a:pt x="405" y="427"/>
                  <a:pt x="374" y="446"/>
                </a:cubicBezTo>
                <a:cubicBezTo>
                  <a:pt x="366" y="451"/>
                  <a:pt x="361" y="460"/>
                  <a:pt x="361" y="469"/>
                </a:cubicBezTo>
                <a:cubicBezTo>
                  <a:pt x="361" y="469"/>
                  <a:pt x="361" y="469"/>
                  <a:pt x="361" y="469"/>
                </a:cubicBezTo>
                <a:cubicBezTo>
                  <a:pt x="361" y="530"/>
                  <a:pt x="361" y="530"/>
                  <a:pt x="361" y="530"/>
                </a:cubicBezTo>
                <a:cubicBezTo>
                  <a:pt x="169" y="530"/>
                  <a:pt x="169" y="530"/>
                  <a:pt x="169" y="530"/>
                </a:cubicBezTo>
                <a:cubicBezTo>
                  <a:pt x="169" y="469"/>
                  <a:pt x="169" y="469"/>
                  <a:pt x="169" y="469"/>
                </a:cubicBezTo>
                <a:cubicBezTo>
                  <a:pt x="169" y="458"/>
                  <a:pt x="162" y="449"/>
                  <a:pt x="154" y="445"/>
                </a:cubicBezTo>
                <a:cubicBezTo>
                  <a:pt x="124" y="426"/>
                  <a:pt x="98" y="399"/>
                  <a:pt x="81" y="368"/>
                </a:cubicBezTo>
                <a:cubicBezTo>
                  <a:pt x="81" y="368"/>
                  <a:pt x="81" y="368"/>
                  <a:pt x="81" y="368"/>
                </a:cubicBezTo>
                <a:cubicBezTo>
                  <a:pt x="64" y="338"/>
                  <a:pt x="54" y="303"/>
                  <a:pt x="54" y="265"/>
                </a:cubicBezTo>
                <a:cubicBezTo>
                  <a:pt x="54" y="207"/>
                  <a:pt x="78" y="154"/>
                  <a:pt x="116" y="116"/>
                </a:cubicBezTo>
                <a:cubicBezTo>
                  <a:pt x="154" y="78"/>
                  <a:pt x="207" y="54"/>
                  <a:pt x="265" y="54"/>
                </a:cubicBezTo>
                <a:cubicBezTo>
                  <a:pt x="323" y="54"/>
                  <a:pt x="376" y="78"/>
                  <a:pt x="414" y="116"/>
                </a:cubicBezTo>
                <a:cubicBezTo>
                  <a:pt x="452" y="154"/>
                  <a:pt x="476" y="207"/>
                  <a:pt x="476" y="265"/>
                </a:cubicBezTo>
                <a:cubicBezTo>
                  <a:pt x="476" y="303"/>
                  <a:pt x="466" y="338"/>
                  <a:pt x="449" y="368"/>
                </a:cubicBezTo>
                <a:close/>
                <a:moveTo>
                  <a:pt x="336" y="655"/>
                </a:moveTo>
                <a:cubicBezTo>
                  <a:pt x="336" y="655"/>
                  <a:pt x="336" y="655"/>
                  <a:pt x="336" y="655"/>
                </a:cubicBezTo>
                <a:cubicBezTo>
                  <a:pt x="194" y="655"/>
                  <a:pt x="194" y="655"/>
                  <a:pt x="194" y="655"/>
                </a:cubicBezTo>
                <a:cubicBezTo>
                  <a:pt x="185" y="655"/>
                  <a:pt x="178" y="662"/>
                  <a:pt x="178" y="671"/>
                </a:cubicBezTo>
                <a:cubicBezTo>
                  <a:pt x="178" y="680"/>
                  <a:pt x="185" y="687"/>
                  <a:pt x="194" y="687"/>
                </a:cubicBezTo>
                <a:cubicBezTo>
                  <a:pt x="336" y="687"/>
                  <a:pt x="336" y="687"/>
                  <a:pt x="336" y="687"/>
                </a:cubicBezTo>
                <a:cubicBezTo>
                  <a:pt x="345" y="687"/>
                  <a:pt x="353" y="680"/>
                  <a:pt x="353" y="671"/>
                </a:cubicBezTo>
                <a:cubicBezTo>
                  <a:pt x="353" y="662"/>
                  <a:pt x="345" y="655"/>
                  <a:pt x="336" y="6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>
            <a:extLst>
              <a:ext uri="{FF2B5EF4-FFF2-40B4-BE49-F238E27FC236}">
                <a16:creationId xmlns:a16="http://schemas.microsoft.com/office/drawing/2014/main" id="{6B80AAE0-A3C9-739B-5EC4-5F82429FC76C}"/>
              </a:ext>
            </a:extLst>
          </p:cNvPr>
          <p:cNvSpPr>
            <a:spLocks noEditPoints="1"/>
          </p:cNvSpPr>
          <p:nvPr/>
        </p:nvSpPr>
        <p:spPr bwMode="auto">
          <a:xfrm>
            <a:off x="4813303" y="2200903"/>
            <a:ext cx="583256" cy="585777"/>
          </a:xfrm>
          <a:custGeom>
            <a:avLst/>
            <a:gdLst>
              <a:gd name="T0" fmla="*/ 179 w 746"/>
              <a:gd name="T1" fmla="*/ 167 h 749"/>
              <a:gd name="T2" fmla="*/ 225 w 746"/>
              <a:gd name="T3" fmla="*/ 98 h 749"/>
              <a:gd name="T4" fmla="*/ 68 w 746"/>
              <a:gd name="T5" fmla="*/ 204 h 749"/>
              <a:gd name="T6" fmla="*/ 332 w 746"/>
              <a:gd name="T7" fmla="*/ 204 h 749"/>
              <a:gd name="T8" fmla="*/ 285 w 746"/>
              <a:gd name="T9" fmla="*/ 205 h 749"/>
              <a:gd name="T10" fmla="*/ 262 w 746"/>
              <a:gd name="T11" fmla="*/ 183 h 749"/>
              <a:gd name="T12" fmla="*/ 248 w 746"/>
              <a:gd name="T13" fmla="*/ 121 h 749"/>
              <a:gd name="T14" fmla="*/ 583 w 746"/>
              <a:gd name="T15" fmla="*/ 380 h 749"/>
              <a:gd name="T16" fmla="*/ 734 w 746"/>
              <a:gd name="T17" fmla="*/ 530 h 749"/>
              <a:gd name="T18" fmla="*/ 564 w 746"/>
              <a:gd name="T19" fmla="*/ 738 h 749"/>
              <a:gd name="T20" fmla="*/ 525 w 746"/>
              <a:gd name="T21" fmla="*/ 738 h 749"/>
              <a:gd name="T22" fmla="*/ 224 w 746"/>
              <a:gd name="T23" fmla="*/ 738 h 749"/>
              <a:gd name="T24" fmla="*/ 30 w 746"/>
              <a:gd name="T25" fmla="*/ 746 h 749"/>
              <a:gd name="T26" fmla="*/ 3 w 746"/>
              <a:gd name="T27" fmla="*/ 544 h 749"/>
              <a:gd name="T28" fmla="*/ 162 w 746"/>
              <a:gd name="T29" fmla="*/ 374 h 749"/>
              <a:gd name="T30" fmla="*/ 11 w 746"/>
              <a:gd name="T31" fmla="*/ 185 h 749"/>
              <a:gd name="T32" fmla="*/ 219 w 746"/>
              <a:gd name="T33" fmla="*/ 15 h 749"/>
              <a:gd name="T34" fmla="*/ 508 w 746"/>
              <a:gd name="T35" fmla="*/ 28 h 749"/>
              <a:gd name="T36" fmla="*/ 736 w 746"/>
              <a:gd name="T37" fmla="*/ 160 h 749"/>
              <a:gd name="T38" fmla="*/ 583 w 746"/>
              <a:gd name="T39" fmla="*/ 380 h 749"/>
              <a:gd name="T40" fmla="*/ 413 w 746"/>
              <a:gd name="T41" fmla="*/ 549 h 749"/>
              <a:gd name="T42" fmla="*/ 677 w 746"/>
              <a:gd name="T43" fmla="*/ 549 h 749"/>
              <a:gd name="T44" fmla="*/ 607 w 746"/>
              <a:gd name="T45" fmla="*/ 573 h 749"/>
              <a:gd name="T46" fmla="*/ 584 w 746"/>
              <a:gd name="T47" fmla="*/ 550 h 749"/>
              <a:gd name="T48" fmla="*/ 593 w 746"/>
              <a:gd name="T49" fmla="*/ 466 h 749"/>
              <a:gd name="T50" fmla="*/ 547 w 746"/>
              <a:gd name="T51" fmla="*/ 489 h 749"/>
              <a:gd name="T52" fmla="*/ 570 w 746"/>
              <a:gd name="T53" fmla="*/ 443 h 749"/>
              <a:gd name="T54" fmla="*/ 413 w 746"/>
              <a:gd name="T55" fmla="*/ 549 h 749"/>
              <a:gd name="T56" fmla="*/ 155 w 746"/>
              <a:gd name="T57" fmla="*/ 646 h 749"/>
              <a:gd name="T58" fmla="*/ 516 w 746"/>
              <a:gd name="T59" fmla="*/ 181 h 749"/>
              <a:gd name="T60" fmla="*/ 155 w 746"/>
              <a:gd name="T61" fmla="*/ 646 h 749"/>
              <a:gd name="T62" fmla="*/ 602 w 746"/>
              <a:gd name="T63" fmla="*/ 221 h 749"/>
              <a:gd name="T64" fmla="*/ 603 w 746"/>
              <a:gd name="T65" fmla="*/ 222 h 749"/>
              <a:gd name="T66" fmla="*/ 603 w 746"/>
              <a:gd name="T67" fmla="*/ 223 h 749"/>
              <a:gd name="T68" fmla="*/ 682 w 746"/>
              <a:gd name="T69" fmla="*/ 205 h 749"/>
              <a:gd name="T70" fmla="*/ 576 w 746"/>
              <a:gd name="T71" fmla="*/ 68 h 749"/>
              <a:gd name="T72" fmla="*/ 496 w 746"/>
              <a:gd name="T73" fmla="*/ 115 h 749"/>
              <a:gd name="T74" fmla="*/ 527 w 746"/>
              <a:gd name="T75" fmla="*/ 146 h 749"/>
              <a:gd name="T76" fmla="*/ 527 w 746"/>
              <a:gd name="T77" fmla="*/ 147 h 749"/>
              <a:gd name="T78" fmla="*/ 528 w 746"/>
              <a:gd name="T79" fmla="*/ 147 h 749"/>
              <a:gd name="T80" fmla="*/ 602 w 746"/>
              <a:gd name="T81" fmla="*/ 221 h 749"/>
              <a:gd name="T82" fmla="*/ 602 w 746"/>
              <a:gd name="T83" fmla="*/ 221 h 749"/>
              <a:gd name="T84" fmla="*/ 591 w 746"/>
              <a:gd name="T85" fmla="*/ 256 h 749"/>
              <a:gd name="T86" fmla="*/ 197 w 746"/>
              <a:gd name="T87" fmla="*/ 689 h 749"/>
              <a:gd name="T88" fmla="*/ 591 w 746"/>
              <a:gd name="T89" fmla="*/ 256 h 749"/>
              <a:gd name="T90" fmla="*/ 80 w 746"/>
              <a:gd name="T91" fmla="*/ 572 h 749"/>
              <a:gd name="T92" fmla="*/ 474 w 746"/>
              <a:gd name="T93" fmla="*/ 138 h 749"/>
              <a:gd name="T94" fmla="*/ 80 w 746"/>
              <a:gd name="T95" fmla="*/ 572 h 749"/>
              <a:gd name="T96" fmla="*/ 57 w 746"/>
              <a:gd name="T97" fmla="*/ 594 h 749"/>
              <a:gd name="T98" fmla="*/ 155 w 746"/>
              <a:gd name="T99" fmla="*/ 693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6" h="749">
                <a:moveTo>
                  <a:pt x="201" y="167"/>
                </a:moveTo>
                <a:cubicBezTo>
                  <a:pt x="195" y="174"/>
                  <a:pt x="185" y="174"/>
                  <a:pt x="179" y="167"/>
                </a:cubicBezTo>
                <a:cubicBezTo>
                  <a:pt x="172" y="161"/>
                  <a:pt x="172" y="151"/>
                  <a:pt x="179" y="145"/>
                </a:cubicBezTo>
                <a:cubicBezTo>
                  <a:pt x="225" y="98"/>
                  <a:pt x="225" y="98"/>
                  <a:pt x="225" y="98"/>
                </a:cubicBezTo>
                <a:cubicBezTo>
                  <a:pt x="200" y="72"/>
                  <a:pt x="200" y="72"/>
                  <a:pt x="200" y="72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332" y="204"/>
                  <a:pt x="332" y="204"/>
                  <a:pt x="332" y="204"/>
                </a:cubicBezTo>
                <a:cubicBezTo>
                  <a:pt x="309" y="181"/>
                  <a:pt x="309" y="181"/>
                  <a:pt x="309" y="181"/>
                </a:cubicBezTo>
                <a:cubicBezTo>
                  <a:pt x="285" y="205"/>
                  <a:pt x="285" y="205"/>
                  <a:pt x="285" y="205"/>
                </a:cubicBezTo>
                <a:cubicBezTo>
                  <a:pt x="279" y="212"/>
                  <a:pt x="269" y="212"/>
                  <a:pt x="262" y="205"/>
                </a:cubicBezTo>
                <a:cubicBezTo>
                  <a:pt x="256" y="199"/>
                  <a:pt x="256" y="189"/>
                  <a:pt x="262" y="183"/>
                </a:cubicBezTo>
                <a:cubicBezTo>
                  <a:pt x="286" y="159"/>
                  <a:pt x="286" y="159"/>
                  <a:pt x="286" y="159"/>
                </a:cubicBezTo>
                <a:cubicBezTo>
                  <a:pt x="248" y="121"/>
                  <a:pt x="248" y="121"/>
                  <a:pt x="248" y="121"/>
                </a:cubicBezTo>
                <a:cubicBezTo>
                  <a:pt x="201" y="167"/>
                  <a:pt x="201" y="167"/>
                  <a:pt x="201" y="167"/>
                </a:cubicBezTo>
                <a:close/>
                <a:moveTo>
                  <a:pt x="583" y="380"/>
                </a:moveTo>
                <a:cubicBezTo>
                  <a:pt x="583" y="380"/>
                  <a:pt x="583" y="380"/>
                  <a:pt x="583" y="380"/>
                </a:cubicBezTo>
                <a:cubicBezTo>
                  <a:pt x="734" y="530"/>
                  <a:pt x="734" y="530"/>
                  <a:pt x="734" y="530"/>
                </a:cubicBezTo>
                <a:cubicBezTo>
                  <a:pt x="744" y="541"/>
                  <a:pt x="744" y="558"/>
                  <a:pt x="734" y="568"/>
                </a:cubicBezTo>
                <a:cubicBezTo>
                  <a:pt x="564" y="738"/>
                  <a:pt x="564" y="738"/>
                  <a:pt x="564" y="738"/>
                </a:cubicBezTo>
                <a:cubicBezTo>
                  <a:pt x="554" y="749"/>
                  <a:pt x="536" y="749"/>
                  <a:pt x="526" y="738"/>
                </a:cubicBezTo>
                <a:cubicBezTo>
                  <a:pt x="525" y="738"/>
                  <a:pt x="525" y="738"/>
                  <a:pt x="525" y="738"/>
                </a:cubicBezTo>
                <a:cubicBezTo>
                  <a:pt x="375" y="587"/>
                  <a:pt x="375" y="587"/>
                  <a:pt x="375" y="587"/>
                </a:cubicBezTo>
                <a:cubicBezTo>
                  <a:pt x="224" y="738"/>
                  <a:pt x="224" y="738"/>
                  <a:pt x="224" y="738"/>
                </a:cubicBezTo>
                <a:cubicBezTo>
                  <a:pt x="219" y="743"/>
                  <a:pt x="212" y="746"/>
                  <a:pt x="205" y="746"/>
                </a:cubicBezTo>
                <a:cubicBezTo>
                  <a:pt x="30" y="746"/>
                  <a:pt x="30" y="746"/>
                  <a:pt x="30" y="746"/>
                </a:cubicBezTo>
                <a:cubicBezTo>
                  <a:pt x="14" y="746"/>
                  <a:pt x="3" y="734"/>
                  <a:pt x="3" y="719"/>
                </a:cubicBezTo>
                <a:cubicBezTo>
                  <a:pt x="3" y="660"/>
                  <a:pt x="3" y="602"/>
                  <a:pt x="3" y="544"/>
                </a:cubicBezTo>
                <a:cubicBezTo>
                  <a:pt x="3" y="537"/>
                  <a:pt x="6" y="530"/>
                  <a:pt x="11" y="525"/>
                </a:cubicBezTo>
                <a:cubicBezTo>
                  <a:pt x="162" y="374"/>
                  <a:pt x="162" y="374"/>
                  <a:pt x="162" y="374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0" y="213"/>
                  <a:pt x="0" y="196"/>
                  <a:pt x="11" y="185"/>
                </a:cubicBezTo>
                <a:cubicBezTo>
                  <a:pt x="181" y="15"/>
                  <a:pt x="181" y="15"/>
                  <a:pt x="181" y="15"/>
                </a:cubicBezTo>
                <a:cubicBezTo>
                  <a:pt x="191" y="5"/>
                  <a:pt x="208" y="5"/>
                  <a:pt x="219" y="15"/>
                </a:cubicBezTo>
                <a:cubicBezTo>
                  <a:pt x="370" y="166"/>
                  <a:pt x="370" y="166"/>
                  <a:pt x="370" y="166"/>
                </a:cubicBezTo>
                <a:cubicBezTo>
                  <a:pt x="508" y="28"/>
                  <a:pt x="508" y="28"/>
                  <a:pt x="508" y="28"/>
                </a:cubicBezTo>
                <a:cubicBezTo>
                  <a:pt x="538" y="0"/>
                  <a:pt x="586" y="1"/>
                  <a:pt x="614" y="30"/>
                </a:cubicBezTo>
                <a:cubicBezTo>
                  <a:pt x="647" y="62"/>
                  <a:pt x="720" y="119"/>
                  <a:pt x="736" y="160"/>
                </a:cubicBezTo>
                <a:cubicBezTo>
                  <a:pt x="746" y="189"/>
                  <a:pt x="742" y="220"/>
                  <a:pt x="720" y="243"/>
                </a:cubicBezTo>
                <a:cubicBezTo>
                  <a:pt x="583" y="380"/>
                  <a:pt x="583" y="380"/>
                  <a:pt x="583" y="380"/>
                </a:cubicBezTo>
                <a:close/>
                <a:moveTo>
                  <a:pt x="413" y="549"/>
                </a:moveTo>
                <a:cubicBezTo>
                  <a:pt x="413" y="549"/>
                  <a:pt x="413" y="549"/>
                  <a:pt x="413" y="549"/>
                </a:cubicBezTo>
                <a:cubicBezTo>
                  <a:pt x="545" y="682"/>
                  <a:pt x="545" y="682"/>
                  <a:pt x="545" y="682"/>
                </a:cubicBezTo>
                <a:cubicBezTo>
                  <a:pt x="677" y="549"/>
                  <a:pt x="677" y="549"/>
                  <a:pt x="677" y="549"/>
                </a:cubicBezTo>
                <a:cubicBezTo>
                  <a:pt x="654" y="526"/>
                  <a:pt x="654" y="526"/>
                  <a:pt x="654" y="526"/>
                </a:cubicBezTo>
                <a:cubicBezTo>
                  <a:pt x="607" y="573"/>
                  <a:pt x="607" y="573"/>
                  <a:pt x="607" y="573"/>
                </a:cubicBezTo>
                <a:cubicBezTo>
                  <a:pt x="601" y="580"/>
                  <a:pt x="591" y="580"/>
                  <a:pt x="584" y="573"/>
                </a:cubicBezTo>
                <a:cubicBezTo>
                  <a:pt x="578" y="567"/>
                  <a:pt x="578" y="557"/>
                  <a:pt x="584" y="550"/>
                </a:cubicBezTo>
                <a:cubicBezTo>
                  <a:pt x="631" y="504"/>
                  <a:pt x="631" y="504"/>
                  <a:pt x="631" y="504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569" y="489"/>
                  <a:pt x="569" y="489"/>
                  <a:pt x="569" y="489"/>
                </a:cubicBezTo>
                <a:cubicBezTo>
                  <a:pt x="563" y="496"/>
                  <a:pt x="553" y="496"/>
                  <a:pt x="547" y="489"/>
                </a:cubicBezTo>
                <a:cubicBezTo>
                  <a:pt x="540" y="483"/>
                  <a:pt x="540" y="473"/>
                  <a:pt x="547" y="466"/>
                </a:cubicBezTo>
                <a:cubicBezTo>
                  <a:pt x="570" y="443"/>
                  <a:pt x="570" y="443"/>
                  <a:pt x="570" y="443"/>
                </a:cubicBezTo>
                <a:cubicBezTo>
                  <a:pt x="545" y="417"/>
                  <a:pt x="545" y="417"/>
                  <a:pt x="545" y="417"/>
                </a:cubicBezTo>
                <a:cubicBezTo>
                  <a:pt x="413" y="549"/>
                  <a:pt x="413" y="549"/>
                  <a:pt x="413" y="549"/>
                </a:cubicBezTo>
                <a:close/>
                <a:moveTo>
                  <a:pt x="155" y="646"/>
                </a:moveTo>
                <a:cubicBezTo>
                  <a:pt x="155" y="646"/>
                  <a:pt x="155" y="646"/>
                  <a:pt x="155" y="646"/>
                </a:cubicBezTo>
                <a:cubicBezTo>
                  <a:pt x="293" y="509"/>
                  <a:pt x="431" y="371"/>
                  <a:pt x="568" y="233"/>
                </a:cubicBezTo>
                <a:cubicBezTo>
                  <a:pt x="551" y="216"/>
                  <a:pt x="533" y="198"/>
                  <a:pt x="516" y="181"/>
                </a:cubicBezTo>
                <a:cubicBezTo>
                  <a:pt x="103" y="594"/>
                  <a:pt x="103" y="594"/>
                  <a:pt x="103" y="594"/>
                </a:cubicBezTo>
                <a:cubicBezTo>
                  <a:pt x="155" y="646"/>
                  <a:pt x="155" y="646"/>
                  <a:pt x="155" y="646"/>
                </a:cubicBezTo>
                <a:close/>
                <a:moveTo>
                  <a:pt x="602" y="221"/>
                </a:moveTo>
                <a:cubicBezTo>
                  <a:pt x="602" y="221"/>
                  <a:pt x="602" y="221"/>
                  <a:pt x="602" y="221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3"/>
                  <a:pt x="603" y="223"/>
                  <a:pt x="603" y="223"/>
                </a:cubicBezTo>
                <a:cubicBezTo>
                  <a:pt x="634" y="253"/>
                  <a:pt x="634" y="253"/>
                  <a:pt x="634" y="253"/>
                </a:cubicBezTo>
                <a:cubicBezTo>
                  <a:pt x="682" y="205"/>
                  <a:pt x="682" y="205"/>
                  <a:pt x="682" y="205"/>
                </a:cubicBezTo>
                <a:cubicBezTo>
                  <a:pt x="690" y="197"/>
                  <a:pt x="690" y="181"/>
                  <a:pt x="682" y="173"/>
                </a:cubicBezTo>
                <a:cubicBezTo>
                  <a:pt x="647" y="138"/>
                  <a:pt x="611" y="103"/>
                  <a:pt x="576" y="68"/>
                </a:cubicBezTo>
                <a:cubicBezTo>
                  <a:pt x="568" y="59"/>
                  <a:pt x="554" y="59"/>
                  <a:pt x="545" y="67"/>
                </a:cubicBezTo>
                <a:cubicBezTo>
                  <a:pt x="496" y="115"/>
                  <a:pt x="496" y="115"/>
                  <a:pt x="496" y="115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lose/>
                <a:moveTo>
                  <a:pt x="591" y="256"/>
                </a:moveTo>
                <a:cubicBezTo>
                  <a:pt x="591" y="256"/>
                  <a:pt x="591" y="256"/>
                  <a:pt x="591" y="256"/>
                </a:cubicBezTo>
                <a:cubicBezTo>
                  <a:pt x="453" y="394"/>
                  <a:pt x="315" y="531"/>
                  <a:pt x="178" y="669"/>
                </a:cubicBezTo>
                <a:cubicBezTo>
                  <a:pt x="197" y="689"/>
                  <a:pt x="197" y="689"/>
                  <a:pt x="197" y="689"/>
                </a:cubicBezTo>
                <a:cubicBezTo>
                  <a:pt x="611" y="276"/>
                  <a:pt x="611" y="276"/>
                  <a:pt x="611" y="276"/>
                </a:cubicBezTo>
                <a:cubicBezTo>
                  <a:pt x="591" y="256"/>
                  <a:pt x="591" y="256"/>
                  <a:pt x="591" y="256"/>
                </a:cubicBezTo>
                <a:close/>
                <a:moveTo>
                  <a:pt x="80" y="572"/>
                </a:moveTo>
                <a:cubicBezTo>
                  <a:pt x="80" y="572"/>
                  <a:pt x="80" y="572"/>
                  <a:pt x="80" y="572"/>
                </a:cubicBezTo>
                <a:cubicBezTo>
                  <a:pt x="493" y="158"/>
                  <a:pt x="493" y="158"/>
                  <a:pt x="493" y="158"/>
                </a:cubicBezTo>
                <a:cubicBezTo>
                  <a:pt x="474" y="138"/>
                  <a:pt x="474" y="138"/>
                  <a:pt x="474" y="138"/>
                </a:cubicBezTo>
                <a:cubicBezTo>
                  <a:pt x="60" y="551"/>
                  <a:pt x="60" y="551"/>
                  <a:pt x="60" y="551"/>
                </a:cubicBezTo>
                <a:cubicBezTo>
                  <a:pt x="80" y="572"/>
                  <a:pt x="80" y="572"/>
                  <a:pt x="80" y="572"/>
                </a:cubicBezTo>
                <a:close/>
                <a:moveTo>
                  <a:pt x="57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57" y="627"/>
                  <a:pt x="57" y="659"/>
                  <a:pt x="57" y="693"/>
                </a:cubicBezTo>
                <a:cubicBezTo>
                  <a:pt x="155" y="693"/>
                  <a:pt x="155" y="693"/>
                  <a:pt x="155" y="693"/>
                </a:cubicBezTo>
                <a:cubicBezTo>
                  <a:pt x="57" y="594"/>
                  <a:pt x="57" y="594"/>
                  <a:pt x="57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6">
            <a:extLst>
              <a:ext uri="{FF2B5EF4-FFF2-40B4-BE49-F238E27FC236}">
                <a16:creationId xmlns:a16="http://schemas.microsoft.com/office/drawing/2014/main" id="{36200A2D-E408-E7AE-062E-9120F858017A}"/>
              </a:ext>
            </a:extLst>
          </p:cNvPr>
          <p:cNvSpPr>
            <a:spLocks noEditPoints="1"/>
          </p:cNvSpPr>
          <p:nvPr/>
        </p:nvSpPr>
        <p:spPr bwMode="auto">
          <a:xfrm>
            <a:off x="4835194" y="4307569"/>
            <a:ext cx="539474" cy="545896"/>
          </a:xfrm>
          <a:custGeom>
            <a:avLst/>
            <a:gdLst>
              <a:gd name="T0" fmla="*/ 431 w 690"/>
              <a:gd name="T1" fmla="*/ 0 h 698"/>
              <a:gd name="T2" fmla="*/ 443 w 690"/>
              <a:gd name="T3" fmla="*/ 0 h 698"/>
              <a:gd name="T4" fmla="*/ 501 w 690"/>
              <a:gd name="T5" fmla="*/ 27 h 698"/>
              <a:gd name="T6" fmla="*/ 469 w 690"/>
              <a:gd name="T7" fmla="*/ 53 h 698"/>
              <a:gd name="T8" fmla="*/ 672 w 690"/>
              <a:gd name="T9" fmla="*/ 626 h 698"/>
              <a:gd name="T10" fmla="*/ 631 w 690"/>
              <a:gd name="T11" fmla="*/ 698 h 698"/>
              <a:gd name="T12" fmla="*/ 60 w 690"/>
              <a:gd name="T13" fmla="*/ 698 h 698"/>
              <a:gd name="T14" fmla="*/ 19 w 690"/>
              <a:gd name="T15" fmla="*/ 624 h 698"/>
              <a:gd name="T16" fmla="*/ 221 w 690"/>
              <a:gd name="T17" fmla="*/ 53 h 698"/>
              <a:gd name="T18" fmla="*/ 189 w 690"/>
              <a:gd name="T19" fmla="*/ 27 h 698"/>
              <a:gd name="T20" fmla="*/ 247 w 690"/>
              <a:gd name="T21" fmla="*/ 0 h 698"/>
              <a:gd name="T22" fmla="*/ 249 w 690"/>
              <a:gd name="T23" fmla="*/ 0 h 698"/>
              <a:gd name="T24" fmla="*/ 177 w 690"/>
              <a:gd name="T25" fmla="*/ 565 h 698"/>
              <a:gd name="T26" fmla="*/ 193 w 690"/>
              <a:gd name="T27" fmla="*/ 581 h 698"/>
              <a:gd name="T28" fmla="*/ 161 w 690"/>
              <a:gd name="T29" fmla="*/ 581 h 698"/>
              <a:gd name="T30" fmla="*/ 261 w 690"/>
              <a:gd name="T31" fmla="*/ 518 h 698"/>
              <a:gd name="T32" fmla="*/ 277 w 690"/>
              <a:gd name="T33" fmla="*/ 534 h 698"/>
              <a:gd name="T34" fmla="*/ 245 w 690"/>
              <a:gd name="T35" fmla="*/ 534 h 698"/>
              <a:gd name="T36" fmla="*/ 237 w 690"/>
              <a:gd name="T37" fmla="*/ 410 h 698"/>
              <a:gd name="T38" fmla="*/ 253 w 690"/>
              <a:gd name="T39" fmla="*/ 426 h 698"/>
              <a:gd name="T40" fmla="*/ 221 w 690"/>
              <a:gd name="T41" fmla="*/ 426 h 698"/>
              <a:gd name="T42" fmla="*/ 240 w 690"/>
              <a:gd name="T43" fmla="*/ 573 h 698"/>
              <a:gd name="T44" fmla="*/ 267 w 690"/>
              <a:gd name="T45" fmla="*/ 599 h 698"/>
              <a:gd name="T46" fmla="*/ 213 w 690"/>
              <a:gd name="T47" fmla="*/ 599 h 698"/>
              <a:gd name="T48" fmla="*/ 206 w 690"/>
              <a:gd name="T49" fmla="*/ 470 h 698"/>
              <a:gd name="T50" fmla="*/ 232 w 690"/>
              <a:gd name="T51" fmla="*/ 497 h 698"/>
              <a:gd name="T52" fmla="*/ 179 w 690"/>
              <a:gd name="T53" fmla="*/ 497 h 698"/>
              <a:gd name="T54" fmla="*/ 239 w 690"/>
              <a:gd name="T55" fmla="*/ 346 h 698"/>
              <a:gd name="T56" fmla="*/ 451 w 690"/>
              <a:gd name="T57" fmla="*/ 346 h 698"/>
              <a:gd name="T58" fmla="*/ 415 w 690"/>
              <a:gd name="T59" fmla="*/ 276 h 698"/>
              <a:gd name="T60" fmla="*/ 275 w 690"/>
              <a:gd name="T61" fmla="*/ 53 h 698"/>
              <a:gd name="T62" fmla="*/ 275 w 690"/>
              <a:gd name="T63" fmla="*/ 276 h 698"/>
              <a:gd name="T64" fmla="*/ 239 w 690"/>
              <a:gd name="T65" fmla="*/ 346 h 698"/>
              <a:gd name="T66" fmla="*/ 469 w 690"/>
              <a:gd name="T67" fmla="*/ 378 h 698"/>
              <a:gd name="T68" fmla="*/ 69 w 690"/>
              <a:gd name="T69" fmla="*/ 644 h 698"/>
              <a:gd name="T70" fmla="*/ 469 w 690"/>
              <a:gd name="T71" fmla="*/ 378 h 698"/>
              <a:gd name="T72" fmla="*/ 316 w 690"/>
              <a:gd name="T73" fmla="*/ 593 h 698"/>
              <a:gd name="T74" fmla="*/ 316 w 690"/>
              <a:gd name="T75" fmla="*/ 561 h 698"/>
              <a:gd name="T76" fmla="*/ 391 w 690"/>
              <a:gd name="T77" fmla="*/ 577 h 698"/>
              <a:gd name="T78" fmla="*/ 316 w 690"/>
              <a:gd name="T79" fmla="*/ 593 h 698"/>
              <a:gd name="T80" fmla="*/ 332 w 690"/>
              <a:gd name="T81" fmla="*/ 507 h 698"/>
              <a:gd name="T82" fmla="*/ 332 w 690"/>
              <a:gd name="T83" fmla="*/ 475 h 698"/>
              <a:gd name="T84" fmla="*/ 374 w 690"/>
              <a:gd name="T85" fmla="*/ 491 h 698"/>
              <a:gd name="T86" fmla="*/ 332 w 690"/>
              <a:gd name="T87" fmla="*/ 507 h 698"/>
              <a:gd name="T88" fmla="*/ 332 w 690"/>
              <a:gd name="T89" fmla="*/ 335 h 698"/>
              <a:gd name="T90" fmla="*/ 332 w 690"/>
              <a:gd name="T91" fmla="*/ 303 h 698"/>
              <a:gd name="T92" fmla="*/ 374 w 690"/>
              <a:gd name="T93" fmla="*/ 319 h 698"/>
              <a:gd name="T94" fmla="*/ 332 w 690"/>
              <a:gd name="T95" fmla="*/ 335 h 698"/>
              <a:gd name="T96" fmla="*/ 316 w 690"/>
              <a:gd name="T97" fmla="*/ 421 h 698"/>
              <a:gd name="T98" fmla="*/ 316 w 690"/>
              <a:gd name="T99" fmla="*/ 389 h 698"/>
              <a:gd name="T100" fmla="*/ 391 w 690"/>
              <a:gd name="T101" fmla="*/ 405 h 698"/>
              <a:gd name="T102" fmla="*/ 316 w 690"/>
              <a:gd name="T103" fmla="*/ 421 h 698"/>
              <a:gd name="T104" fmla="*/ 316 w 690"/>
              <a:gd name="T105" fmla="*/ 249 h 698"/>
              <a:gd name="T106" fmla="*/ 316 w 690"/>
              <a:gd name="T107" fmla="*/ 217 h 698"/>
              <a:gd name="T108" fmla="*/ 391 w 690"/>
              <a:gd name="T109" fmla="*/ 234 h 698"/>
              <a:gd name="T110" fmla="*/ 316 w 690"/>
              <a:gd name="T111" fmla="*/ 24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0" h="698">
                <a:moveTo>
                  <a:pt x="259" y="0"/>
                </a:moveTo>
                <a:cubicBezTo>
                  <a:pt x="431" y="0"/>
                  <a:pt x="431" y="0"/>
                  <a:pt x="431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0" y="0"/>
                  <a:pt x="501" y="12"/>
                  <a:pt x="501" y="27"/>
                </a:cubicBezTo>
                <a:cubicBezTo>
                  <a:pt x="501" y="41"/>
                  <a:pt x="490" y="53"/>
                  <a:pt x="474" y="53"/>
                </a:cubicBezTo>
                <a:cubicBezTo>
                  <a:pt x="469" y="53"/>
                  <a:pt x="469" y="53"/>
                  <a:pt x="469" y="53"/>
                </a:cubicBezTo>
                <a:cubicBezTo>
                  <a:pt x="469" y="269"/>
                  <a:pt x="469" y="269"/>
                  <a:pt x="469" y="269"/>
                </a:cubicBezTo>
                <a:cubicBezTo>
                  <a:pt x="672" y="626"/>
                  <a:pt x="672" y="626"/>
                  <a:pt x="672" y="626"/>
                </a:cubicBezTo>
                <a:cubicBezTo>
                  <a:pt x="690" y="658"/>
                  <a:pt x="667" y="698"/>
                  <a:pt x="631" y="698"/>
                </a:cubicBezTo>
                <a:cubicBezTo>
                  <a:pt x="631" y="698"/>
                  <a:pt x="631" y="698"/>
                  <a:pt x="631" y="698"/>
                </a:cubicBezTo>
                <a:cubicBezTo>
                  <a:pt x="60" y="698"/>
                  <a:pt x="60" y="698"/>
                  <a:pt x="60" y="698"/>
                </a:cubicBezTo>
                <a:cubicBezTo>
                  <a:pt x="60" y="698"/>
                  <a:pt x="60" y="698"/>
                  <a:pt x="60" y="698"/>
                </a:cubicBezTo>
                <a:cubicBezTo>
                  <a:pt x="24" y="698"/>
                  <a:pt x="0" y="658"/>
                  <a:pt x="18" y="626"/>
                </a:cubicBezTo>
                <a:cubicBezTo>
                  <a:pt x="19" y="624"/>
                  <a:pt x="19" y="624"/>
                  <a:pt x="19" y="624"/>
                </a:cubicBezTo>
                <a:cubicBezTo>
                  <a:pt x="221" y="269"/>
                  <a:pt x="221" y="269"/>
                  <a:pt x="221" y="269"/>
                </a:cubicBezTo>
                <a:cubicBezTo>
                  <a:pt x="221" y="53"/>
                  <a:pt x="221" y="53"/>
                  <a:pt x="221" y="53"/>
                </a:cubicBezTo>
                <a:cubicBezTo>
                  <a:pt x="216" y="53"/>
                  <a:pt x="216" y="53"/>
                  <a:pt x="216" y="53"/>
                </a:cubicBezTo>
                <a:cubicBezTo>
                  <a:pt x="201" y="53"/>
                  <a:pt x="189" y="41"/>
                  <a:pt x="189" y="27"/>
                </a:cubicBezTo>
                <a:cubicBezTo>
                  <a:pt x="189" y="12"/>
                  <a:pt x="201" y="0"/>
                  <a:pt x="216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9" y="0"/>
                  <a:pt x="259" y="0"/>
                  <a:pt x="259" y="0"/>
                </a:cubicBezTo>
                <a:close/>
                <a:moveTo>
                  <a:pt x="177" y="565"/>
                </a:moveTo>
                <a:cubicBezTo>
                  <a:pt x="177" y="565"/>
                  <a:pt x="177" y="565"/>
                  <a:pt x="177" y="565"/>
                </a:cubicBezTo>
                <a:cubicBezTo>
                  <a:pt x="186" y="565"/>
                  <a:pt x="193" y="572"/>
                  <a:pt x="193" y="581"/>
                </a:cubicBezTo>
                <a:cubicBezTo>
                  <a:pt x="193" y="590"/>
                  <a:pt x="186" y="597"/>
                  <a:pt x="177" y="597"/>
                </a:cubicBezTo>
                <a:cubicBezTo>
                  <a:pt x="168" y="597"/>
                  <a:pt x="161" y="590"/>
                  <a:pt x="161" y="581"/>
                </a:cubicBezTo>
                <a:cubicBezTo>
                  <a:pt x="161" y="572"/>
                  <a:pt x="168" y="565"/>
                  <a:pt x="177" y="565"/>
                </a:cubicBezTo>
                <a:close/>
                <a:moveTo>
                  <a:pt x="261" y="518"/>
                </a:moveTo>
                <a:cubicBezTo>
                  <a:pt x="261" y="518"/>
                  <a:pt x="261" y="518"/>
                  <a:pt x="261" y="518"/>
                </a:cubicBezTo>
                <a:cubicBezTo>
                  <a:pt x="270" y="518"/>
                  <a:pt x="277" y="525"/>
                  <a:pt x="277" y="534"/>
                </a:cubicBezTo>
                <a:cubicBezTo>
                  <a:pt x="277" y="543"/>
                  <a:pt x="270" y="550"/>
                  <a:pt x="261" y="550"/>
                </a:cubicBezTo>
                <a:cubicBezTo>
                  <a:pt x="252" y="550"/>
                  <a:pt x="245" y="543"/>
                  <a:pt x="245" y="534"/>
                </a:cubicBezTo>
                <a:cubicBezTo>
                  <a:pt x="245" y="525"/>
                  <a:pt x="252" y="518"/>
                  <a:pt x="261" y="518"/>
                </a:cubicBezTo>
                <a:close/>
                <a:moveTo>
                  <a:pt x="237" y="410"/>
                </a:moveTo>
                <a:cubicBezTo>
                  <a:pt x="237" y="410"/>
                  <a:pt x="237" y="410"/>
                  <a:pt x="237" y="410"/>
                </a:cubicBezTo>
                <a:cubicBezTo>
                  <a:pt x="246" y="410"/>
                  <a:pt x="253" y="418"/>
                  <a:pt x="253" y="426"/>
                </a:cubicBezTo>
                <a:cubicBezTo>
                  <a:pt x="253" y="435"/>
                  <a:pt x="246" y="442"/>
                  <a:pt x="237" y="442"/>
                </a:cubicBezTo>
                <a:cubicBezTo>
                  <a:pt x="228" y="442"/>
                  <a:pt x="221" y="435"/>
                  <a:pt x="221" y="426"/>
                </a:cubicBezTo>
                <a:cubicBezTo>
                  <a:pt x="221" y="418"/>
                  <a:pt x="228" y="410"/>
                  <a:pt x="237" y="410"/>
                </a:cubicBezTo>
                <a:close/>
                <a:moveTo>
                  <a:pt x="240" y="573"/>
                </a:moveTo>
                <a:cubicBezTo>
                  <a:pt x="240" y="573"/>
                  <a:pt x="240" y="573"/>
                  <a:pt x="240" y="573"/>
                </a:cubicBezTo>
                <a:cubicBezTo>
                  <a:pt x="255" y="573"/>
                  <a:pt x="267" y="584"/>
                  <a:pt x="267" y="599"/>
                </a:cubicBezTo>
                <a:cubicBezTo>
                  <a:pt x="267" y="614"/>
                  <a:pt x="255" y="626"/>
                  <a:pt x="240" y="626"/>
                </a:cubicBezTo>
                <a:cubicBezTo>
                  <a:pt x="226" y="626"/>
                  <a:pt x="213" y="614"/>
                  <a:pt x="213" y="599"/>
                </a:cubicBezTo>
                <a:cubicBezTo>
                  <a:pt x="213" y="584"/>
                  <a:pt x="226" y="573"/>
                  <a:pt x="240" y="573"/>
                </a:cubicBezTo>
                <a:close/>
                <a:moveTo>
                  <a:pt x="206" y="470"/>
                </a:moveTo>
                <a:cubicBezTo>
                  <a:pt x="206" y="470"/>
                  <a:pt x="206" y="470"/>
                  <a:pt x="206" y="470"/>
                </a:cubicBezTo>
                <a:cubicBezTo>
                  <a:pt x="221" y="470"/>
                  <a:pt x="232" y="483"/>
                  <a:pt x="232" y="497"/>
                </a:cubicBezTo>
                <a:cubicBezTo>
                  <a:pt x="232" y="512"/>
                  <a:pt x="221" y="524"/>
                  <a:pt x="206" y="524"/>
                </a:cubicBezTo>
                <a:cubicBezTo>
                  <a:pt x="191" y="524"/>
                  <a:pt x="179" y="512"/>
                  <a:pt x="179" y="497"/>
                </a:cubicBezTo>
                <a:cubicBezTo>
                  <a:pt x="179" y="483"/>
                  <a:pt x="191" y="470"/>
                  <a:pt x="206" y="470"/>
                </a:cubicBezTo>
                <a:close/>
                <a:moveTo>
                  <a:pt x="239" y="346"/>
                </a:moveTo>
                <a:cubicBezTo>
                  <a:pt x="239" y="346"/>
                  <a:pt x="239" y="346"/>
                  <a:pt x="239" y="346"/>
                </a:cubicBezTo>
                <a:cubicBezTo>
                  <a:pt x="451" y="346"/>
                  <a:pt x="451" y="346"/>
                  <a:pt x="451" y="346"/>
                </a:cubicBezTo>
                <a:cubicBezTo>
                  <a:pt x="420" y="291"/>
                  <a:pt x="420" y="291"/>
                  <a:pt x="420" y="291"/>
                </a:cubicBezTo>
                <a:cubicBezTo>
                  <a:pt x="417" y="286"/>
                  <a:pt x="415" y="281"/>
                  <a:pt x="415" y="276"/>
                </a:cubicBezTo>
                <a:cubicBezTo>
                  <a:pt x="415" y="53"/>
                  <a:pt x="415" y="53"/>
                  <a:pt x="415" y="53"/>
                </a:cubicBezTo>
                <a:cubicBezTo>
                  <a:pt x="275" y="53"/>
                  <a:pt x="275" y="53"/>
                  <a:pt x="275" y="53"/>
                </a:cubicBezTo>
                <a:cubicBezTo>
                  <a:pt x="275" y="276"/>
                  <a:pt x="275" y="276"/>
                  <a:pt x="275" y="276"/>
                </a:cubicBezTo>
                <a:cubicBezTo>
                  <a:pt x="275" y="276"/>
                  <a:pt x="275" y="276"/>
                  <a:pt x="275" y="276"/>
                </a:cubicBezTo>
                <a:cubicBezTo>
                  <a:pt x="275" y="280"/>
                  <a:pt x="274" y="285"/>
                  <a:pt x="271" y="289"/>
                </a:cubicBezTo>
                <a:cubicBezTo>
                  <a:pt x="239" y="346"/>
                  <a:pt x="239" y="346"/>
                  <a:pt x="239" y="346"/>
                </a:cubicBezTo>
                <a:close/>
                <a:moveTo>
                  <a:pt x="469" y="378"/>
                </a:moveTo>
                <a:cubicBezTo>
                  <a:pt x="469" y="378"/>
                  <a:pt x="469" y="378"/>
                  <a:pt x="469" y="378"/>
                </a:cubicBezTo>
                <a:cubicBezTo>
                  <a:pt x="221" y="378"/>
                  <a:pt x="221" y="378"/>
                  <a:pt x="221" y="378"/>
                </a:cubicBezTo>
                <a:cubicBezTo>
                  <a:pt x="69" y="644"/>
                  <a:pt x="69" y="644"/>
                  <a:pt x="69" y="644"/>
                </a:cubicBezTo>
                <a:cubicBezTo>
                  <a:pt x="621" y="644"/>
                  <a:pt x="621" y="644"/>
                  <a:pt x="621" y="644"/>
                </a:cubicBezTo>
                <a:cubicBezTo>
                  <a:pt x="469" y="378"/>
                  <a:pt x="469" y="378"/>
                  <a:pt x="469" y="378"/>
                </a:cubicBezTo>
                <a:close/>
                <a:moveTo>
                  <a:pt x="316" y="593"/>
                </a:moveTo>
                <a:cubicBezTo>
                  <a:pt x="316" y="593"/>
                  <a:pt x="316" y="593"/>
                  <a:pt x="316" y="593"/>
                </a:cubicBezTo>
                <a:cubicBezTo>
                  <a:pt x="307" y="593"/>
                  <a:pt x="300" y="586"/>
                  <a:pt x="300" y="577"/>
                </a:cubicBezTo>
                <a:cubicBezTo>
                  <a:pt x="300" y="568"/>
                  <a:pt x="307" y="561"/>
                  <a:pt x="316" y="561"/>
                </a:cubicBezTo>
                <a:cubicBezTo>
                  <a:pt x="374" y="561"/>
                  <a:pt x="374" y="561"/>
                  <a:pt x="374" y="561"/>
                </a:cubicBezTo>
                <a:cubicBezTo>
                  <a:pt x="383" y="561"/>
                  <a:pt x="391" y="568"/>
                  <a:pt x="391" y="577"/>
                </a:cubicBezTo>
                <a:cubicBezTo>
                  <a:pt x="391" y="586"/>
                  <a:pt x="383" y="593"/>
                  <a:pt x="374" y="593"/>
                </a:cubicBezTo>
                <a:cubicBezTo>
                  <a:pt x="316" y="593"/>
                  <a:pt x="316" y="593"/>
                  <a:pt x="316" y="593"/>
                </a:cubicBezTo>
                <a:close/>
                <a:moveTo>
                  <a:pt x="332" y="507"/>
                </a:moveTo>
                <a:cubicBezTo>
                  <a:pt x="332" y="507"/>
                  <a:pt x="332" y="507"/>
                  <a:pt x="332" y="507"/>
                </a:cubicBezTo>
                <a:cubicBezTo>
                  <a:pt x="323" y="507"/>
                  <a:pt x="316" y="500"/>
                  <a:pt x="316" y="491"/>
                </a:cubicBezTo>
                <a:cubicBezTo>
                  <a:pt x="316" y="482"/>
                  <a:pt x="323" y="475"/>
                  <a:pt x="332" y="475"/>
                </a:cubicBezTo>
                <a:cubicBezTo>
                  <a:pt x="358" y="475"/>
                  <a:pt x="358" y="475"/>
                  <a:pt x="358" y="475"/>
                </a:cubicBezTo>
                <a:cubicBezTo>
                  <a:pt x="367" y="475"/>
                  <a:pt x="374" y="482"/>
                  <a:pt x="374" y="491"/>
                </a:cubicBezTo>
                <a:cubicBezTo>
                  <a:pt x="374" y="500"/>
                  <a:pt x="367" y="507"/>
                  <a:pt x="358" y="507"/>
                </a:cubicBezTo>
                <a:cubicBezTo>
                  <a:pt x="332" y="507"/>
                  <a:pt x="332" y="507"/>
                  <a:pt x="332" y="507"/>
                </a:cubicBezTo>
                <a:close/>
                <a:moveTo>
                  <a:pt x="332" y="335"/>
                </a:moveTo>
                <a:cubicBezTo>
                  <a:pt x="332" y="335"/>
                  <a:pt x="332" y="335"/>
                  <a:pt x="332" y="335"/>
                </a:cubicBezTo>
                <a:cubicBezTo>
                  <a:pt x="323" y="335"/>
                  <a:pt x="316" y="328"/>
                  <a:pt x="316" y="319"/>
                </a:cubicBezTo>
                <a:cubicBezTo>
                  <a:pt x="316" y="310"/>
                  <a:pt x="323" y="303"/>
                  <a:pt x="332" y="303"/>
                </a:cubicBezTo>
                <a:cubicBezTo>
                  <a:pt x="358" y="303"/>
                  <a:pt x="358" y="303"/>
                  <a:pt x="358" y="303"/>
                </a:cubicBezTo>
                <a:cubicBezTo>
                  <a:pt x="367" y="303"/>
                  <a:pt x="374" y="310"/>
                  <a:pt x="374" y="319"/>
                </a:cubicBezTo>
                <a:cubicBezTo>
                  <a:pt x="374" y="328"/>
                  <a:pt x="367" y="335"/>
                  <a:pt x="358" y="335"/>
                </a:cubicBezTo>
                <a:cubicBezTo>
                  <a:pt x="332" y="335"/>
                  <a:pt x="332" y="335"/>
                  <a:pt x="332" y="335"/>
                </a:cubicBezTo>
                <a:close/>
                <a:moveTo>
                  <a:pt x="316" y="421"/>
                </a:moveTo>
                <a:cubicBezTo>
                  <a:pt x="316" y="421"/>
                  <a:pt x="316" y="421"/>
                  <a:pt x="316" y="421"/>
                </a:cubicBezTo>
                <a:cubicBezTo>
                  <a:pt x="307" y="421"/>
                  <a:pt x="300" y="414"/>
                  <a:pt x="300" y="405"/>
                </a:cubicBezTo>
                <a:cubicBezTo>
                  <a:pt x="300" y="396"/>
                  <a:pt x="307" y="389"/>
                  <a:pt x="316" y="389"/>
                </a:cubicBezTo>
                <a:cubicBezTo>
                  <a:pt x="374" y="389"/>
                  <a:pt x="374" y="389"/>
                  <a:pt x="374" y="389"/>
                </a:cubicBezTo>
                <a:cubicBezTo>
                  <a:pt x="383" y="389"/>
                  <a:pt x="391" y="396"/>
                  <a:pt x="391" y="405"/>
                </a:cubicBezTo>
                <a:cubicBezTo>
                  <a:pt x="391" y="414"/>
                  <a:pt x="383" y="421"/>
                  <a:pt x="374" y="421"/>
                </a:cubicBezTo>
                <a:cubicBezTo>
                  <a:pt x="316" y="421"/>
                  <a:pt x="316" y="421"/>
                  <a:pt x="316" y="421"/>
                </a:cubicBezTo>
                <a:close/>
                <a:moveTo>
                  <a:pt x="316" y="249"/>
                </a:moveTo>
                <a:cubicBezTo>
                  <a:pt x="316" y="249"/>
                  <a:pt x="316" y="249"/>
                  <a:pt x="316" y="249"/>
                </a:cubicBezTo>
                <a:cubicBezTo>
                  <a:pt x="307" y="249"/>
                  <a:pt x="300" y="242"/>
                  <a:pt x="300" y="234"/>
                </a:cubicBezTo>
                <a:cubicBezTo>
                  <a:pt x="300" y="224"/>
                  <a:pt x="307" y="217"/>
                  <a:pt x="316" y="217"/>
                </a:cubicBezTo>
                <a:cubicBezTo>
                  <a:pt x="374" y="217"/>
                  <a:pt x="374" y="217"/>
                  <a:pt x="374" y="217"/>
                </a:cubicBezTo>
                <a:cubicBezTo>
                  <a:pt x="383" y="217"/>
                  <a:pt x="391" y="224"/>
                  <a:pt x="391" y="234"/>
                </a:cubicBezTo>
                <a:cubicBezTo>
                  <a:pt x="391" y="242"/>
                  <a:pt x="383" y="249"/>
                  <a:pt x="374" y="249"/>
                </a:cubicBezTo>
                <a:cubicBezTo>
                  <a:pt x="316" y="249"/>
                  <a:pt x="316" y="249"/>
                  <a:pt x="31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9">
            <a:extLst>
              <a:ext uri="{FF2B5EF4-FFF2-40B4-BE49-F238E27FC236}">
                <a16:creationId xmlns:a16="http://schemas.microsoft.com/office/drawing/2014/main" id="{A95B4DB4-BA09-D4A1-1195-76F972144DAE}"/>
              </a:ext>
            </a:extLst>
          </p:cNvPr>
          <p:cNvSpPr>
            <a:spLocks noEditPoints="1"/>
          </p:cNvSpPr>
          <p:nvPr/>
        </p:nvSpPr>
        <p:spPr bwMode="auto">
          <a:xfrm>
            <a:off x="6827565" y="2247801"/>
            <a:ext cx="509706" cy="596161"/>
          </a:xfrm>
          <a:custGeom>
            <a:avLst/>
            <a:gdLst>
              <a:gd name="T0" fmla="*/ 380 w 611"/>
              <a:gd name="T1" fmla="*/ 32 h 715"/>
              <a:gd name="T2" fmla="*/ 495 w 611"/>
              <a:gd name="T3" fmla="*/ 81 h 715"/>
              <a:gd name="T4" fmla="*/ 511 w 611"/>
              <a:gd name="T5" fmla="*/ 98 h 715"/>
              <a:gd name="T6" fmla="*/ 585 w 611"/>
              <a:gd name="T7" fmla="*/ 112 h 715"/>
              <a:gd name="T8" fmla="*/ 611 w 611"/>
              <a:gd name="T9" fmla="*/ 139 h 715"/>
              <a:gd name="T10" fmla="*/ 585 w 611"/>
              <a:gd name="T11" fmla="*/ 715 h 715"/>
              <a:gd name="T12" fmla="*/ 27 w 611"/>
              <a:gd name="T13" fmla="*/ 715 h 715"/>
              <a:gd name="T14" fmla="*/ 0 w 611"/>
              <a:gd name="T15" fmla="*/ 688 h 715"/>
              <a:gd name="T16" fmla="*/ 27 w 611"/>
              <a:gd name="T17" fmla="*/ 112 h 715"/>
              <a:gd name="T18" fmla="*/ 101 w 611"/>
              <a:gd name="T19" fmla="*/ 112 h 715"/>
              <a:gd name="T20" fmla="*/ 117 w 611"/>
              <a:gd name="T21" fmla="*/ 81 h 715"/>
              <a:gd name="T22" fmla="*/ 203 w 611"/>
              <a:gd name="T23" fmla="*/ 81 h 715"/>
              <a:gd name="T24" fmla="*/ 306 w 611"/>
              <a:gd name="T25" fmla="*/ 0 h 715"/>
              <a:gd name="T26" fmla="*/ 422 w 611"/>
              <a:gd name="T27" fmla="*/ 308 h 715"/>
              <a:gd name="T28" fmla="*/ 460 w 611"/>
              <a:gd name="T29" fmla="*/ 346 h 715"/>
              <a:gd name="T30" fmla="*/ 242 w 611"/>
              <a:gd name="T31" fmla="*/ 526 h 715"/>
              <a:gd name="T32" fmla="*/ 152 w 611"/>
              <a:gd name="T33" fmla="*/ 436 h 715"/>
              <a:gd name="T34" fmla="*/ 190 w 611"/>
              <a:gd name="T35" fmla="*/ 398 h 715"/>
              <a:gd name="T36" fmla="*/ 422 w 611"/>
              <a:gd name="T37" fmla="*/ 308 h 715"/>
              <a:gd name="T38" fmla="*/ 375 w 611"/>
              <a:gd name="T39" fmla="*/ 81 h 715"/>
              <a:gd name="T40" fmla="*/ 306 w 611"/>
              <a:gd name="T41" fmla="*/ 32 h 715"/>
              <a:gd name="T42" fmla="*/ 237 w 611"/>
              <a:gd name="T43" fmla="*/ 81 h 715"/>
              <a:gd name="T44" fmla="*/ 375 w 611"/>
              <a:gd name="T45" fmla="*/ 81 h 715"/>
              <a:gd name="T46" fmla="*/ 511 w 611"/>
              <a:gd name="T47" fmla="*/ 165 h 715"/>
              <a:gd name="T48" fmla="*/ 495 w 611"/>
              <a:gd name="T49" fmla="*/ 197 h 715"/>
              <a:gd name="T50" fmla="*/ 306 w 611"/>
              <a:gd name="T51" fmla="*/ 197 h 715"/>
              <a:gd name="T52" fmla="*/ 101 w 611"/>
              <a:gd name="T53" fmla="*/ 180 h 715"/>
              <a:gd name="T54" fmla="*/ 101 w 611"/>
              <a:gd name="T55" fmla="*/ 165 h 715"/>
              <a:gd name="T56" fmla="*/ 54 w 611"/>
              <a:gd name="T57" fmla="*/ 662 h 715"/>
              <a:gd name="T58" fmla="*/ 558 w 611"/>
              <a:gd name="T59" fmla="*/ 165 h 715"/>
              <a:gd name="T60" fmla="*/ 306 w 611"/>
              <a:gd name="T61" fmla="*/ 113 h 715"/>
              <a:gd name="T62" fmla="*/ 133 w 611"/>
              <a:gd name="T63" fmla="*/ 113 h 715"/>
              <a:gd name="T64" fmla="*/ 133 w 611"/>
              <a:gd name="T65" fmla="*/ 165 h 715"/>
              <a:gd name="T66" fmla="*/ 479 w 611"/>
              <a:gd name="T67" fmla="*/ 165 h 715"/>
              <a:gd name="T68" fmla="*/ 479 w 611"/>
              <a:gd name="T69" fmla="*/ 11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1" h="715">
                <a:moveTo>
                  <a:pt x="306" y="0"/>
                </a:moveTo>
                <a:cubicBezTo>
                  <a:pt x="335" y="0"/>
                  <a:pt x="361" y="12"/>
                  <a:pt x="380" y="32"/>
                </a:cubicBezTo>
                <a:cubicBezTo>
                  <a:pt x="394" y="45"/>
                  <a:pt x="404" y="62"/>
                  <a:pt x="408" y="81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504" y="81"/>
                  <a:pt x="511" y="88"/>
                  <a:pt x="511" y="97"/>
                </a:cubicBezTo>
                <a:cubicBezTo>
                  <a:pt x="511" y="98"/>
                  <a:pt x="511" y="98"/>
                  <a:pt x="511" y="98"/>
                </a:cubicBezTo>
                <a:cubicBezTo>
                  <a:pt x="511" y="112"/>
                  <a:pt x="511" y="112"/>
                  <a:pt x="511" y="112"/>
                </a:cubicBezTo>
                <a:cubicBezTo>
                  <a:pt x="585" y="112"/>
                  <a:pt x="585" y="112"/>
                  <a:pt x="585" y="112"/>
                </a:cubicBezTo>
                <a:cubicBezTo>
                  <a:pt x="599" y="112"/>
                  <a:pt x="611" y="124"/>
                  <a:pt x="611" y="139"/>
                </a:cubicBezTo>
                <a:cubicBezTo>
                  <a:pt x="611" y="139"/>
                  <a:pt x="611" y="139"/>
                  <a:pt x="611" y="139"/>
                </a:cubicBezTo>
                <a:cubicBezTo>
                  <a:pt x="611" y="688"/>
                  <a:pt x="611" y="688"/>
                  <a:pt x="611" y="688"/>
                </a:cubicBezTo>
                <a:cubicBezTo>
                  <a:pt x="611" y="704"/>
                  <a:pt x="599" y="715"/>
                  <a:pt x="585" y="715"/>
                </a:cubicBezTo>
                <a:cubicBezTo>
                  <a:pt x="584" y="715"/>
                  <a:pt x="584" y="715"/>
                  <a:pt x="584" y="715"/>
                </a:cubicBezTo>
                <a:cubicBezTo>
                  <a:pt x="27" y="715"/>
                  <a:pt x="27" y="715"/>
                  <a:pt x="27" y="715"/>
                </a:cubicBezTo>
                <a:cubicBezTo>
                  <a:pt x="12" y="715"/>
                  <a:pt x="0" y="704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24"/>
                  <a:pt x="12" y="112"/>
                  <a:pt x="27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88"/>
                  <a:pt x="108" y="81"/>
                  <a:pt x="117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203" y="81"/>
                  <a:pt x="203" y="81"/>
                  <a:pt x="203" y="81"/>
                </a:cubicBezTo>
                <a:cubicBezTo>
                  <a:pt x="208" y="62"/>
                  <a:pt x="218" y="45"/>
                  <a:pt x="231" y="32"/>
                </a:cubicBezTo>
                <a:cubicBezTo>
                  <a:pt x="250" y="12"/>
                  <a:pt x="277" y="0"/>
                  <a:pt x="306" y="0"/>
                </a:cubicBezTo>
                <a:close/>
                <a:moveTo>
                  <a:pt x="422" y="308"/>
                </a:moveTo>
                <a:cubicBezTo>
                  <a:pt x="422" y="308"/>
                  <a:pt x="422" y="308"/>
                  <a:pt x="422" y="308"/>
                </a:cubicBezTo>
                <a:cubicBezTo>
                  <a:pt x="432" y="298"/>
                  <a:pt x="449" y="298"/>
                  <a:pt x="460" y="308"/>
                </a:cubicBezTo>
                <a:cubicBezTo>
                  <a:pt x="470" y="319"/>
                  <a:pt x="470" y="336"/>
                  <a:pt x="460" y="346"/>
                </a:cubicBezTo>
                <a:cubicBezTo>
                  <a:pt x="280" y="526"/>
                  <a:pt x="280" y="526"/>
                  <a:pt x="280" y="526"/>
                </a:cubicBezTo>
                <a:cubicBezTo>
                  <a:pt x="269" y="537"/>
                  <a:pt x="252" y="537"/>
                  <a:pt x="242" y="526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152" y="436"/>
                  <a:pt x="152" y="436"/>
                  <a:pt x="152" y="436"/>
                </a:cubicBezTo>
                <a:cubicBezTo>
                  <a:pt x="141" y="426"/>
                  <a:pt x="141" y="409"/>
                  <a:pt x="152" y="398"/>
                </a:cubicBezTo>
                <a:cubicBezTo>
                  <a:pt x="162" y="388"/>
                  <a:pt x="179" y="388"/>
                  <a:pt x="190" y="398"/>
                </a:cubicBezTo>
                <a:cubicBezTo>
                  <a:pt x="261" y="469"/>
                  <a:pt x="261" y="469"/>
                  <a:pt x="261" y="469"/>
                </a:cubicBezTo>
                <a:cubicBezTo>
                  <a:pt x="422" y="308"/>
                  <a:pt x="422" y="308"/>
                  <a:pt x="422" y="308"/>
                </a:cubicBezTo>
                <a:close/>
                <a:moveTo>
                  <a:pt x="375" y="81"/>
                </a:moveTo>
                <a:cubicBezTo>
                  <a:pt x="375" y="81"/>
                  <a:pt x="375" y="81"/>
                  <a:pt x="375" y="81"/>
                </a:cubicBezTo>
                <a:cubicBezTo>
                  <a:pt x="371" y="71"/>
                  <a:pt x="365" y="62"/>
                  <a:pt x="358" y="54"/>
                </a:cubicBezTo>
                <a:cubicBezTo>
                  <a:pt x="344" y="41"/>
                  <a:pt x="326" y="32"/>
                  <a:pt x="306" y="32"/>
                </a:cubicBezTo>
                <a:cubicBezTo>
                  <a:pt x="285" y="32"/>
                  <a:pt x="267" y="41"/>
                  <a:pt x="254" y="54"/>
                </a:cubicBezTo>
                <a:cubicBezTo>
                  <a:pt x="246" y="62"/>
                  <a:pt x="240" y="71"/>
                  <a:pt x="237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75" y="81"/>
                  <a:pt x="375" y="81"/>
                  <a:pt x="375" y="81"/>
                </a:cubicBezTo>
                <a:close/>
                <a:moveTo>
                  <a:pt x="511" y="165"/>
                </a:moveTo>
                <a:cubicBezTo>
                  <a:pt x="511" y="165"/>
                  <a:pt x="511" y="165"/>
                  <a:pt x="511" y="165"/>
                </a:cubicBezTo>
                <a:cubicBezTo>
                  <a:pt x="511" y="180"/>
                  <a:pt x="511" y="180"/>
                  <a:pt x="511" y="180"/>
                </a:cubicBezTo>
                <a:cubicBezTo>
                  <a:pt x="511" y="189"/>
                  <a:pt x="504" y="197"/>
                  <a:pt x="495" y="197"/>
                </a:cubicBezTo>
                <a:cubicBezTo>
                  <a:pt x="494" y="197"/>
                  <a:pt x="494" y="197"/>
                  <a:pt x="494" y="197"/>
                </a:cubicBezTo>
                <a:cubicBezTo>
                  <a:pt x="306" y="197"/>
                  <a:pt x="306" y="197"/>
                  <a:pt x="306" y="197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108" y="197"/>
                  <a:pt x="101" y="189"/>
                  <a:pt x="101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4" y="662"/>
                  <a:pt x="54" y="662"/>
                  <a:pt x="54" y="662"/>
                </a:cubicBezTo>
                <a:cubicBezTo>
                  <a:pt x="558" y="662"/>
                  <a:pt x="558" y="662"/>
                  <a:pt x="558" y="662"/>
                </a:cubicBezTo>
                <a:cubicBezTo>
                  <a:pt x="558" y="165"/>
                  <a:pt x="558" y="165"/>
                  <a:pt x="558" y="165"/>
                </a:cubicBezTo>
                <a:cubicBezTo>
                  <a:pt x="511" y="165"/>
                  <a:pt x="511" y="165"/>
                  <a:pt x="511" y="165"/>
                </a:cubicBezTo>
                <a:close/>
                <a:moveTo>
                  <a:pt x="306" y="113"/>
                </a:moveTo>
                <a:cubicBezTo>
                  <a:pt x="306" y="113"/>
                  <a:pt x="306" y="113"/>
                  <a:pt x="306" y="113"/>
                </a:cubicBezTo>
                <a:cubicBezTo>
                  <a:pt x="133" y="113"/>
                  <a:pt x="133" y="113"/>
                  <a:pt x="133" y="113"/>
                </a:cubicBezTo>
                <a:cubicBezTo>
                  <a:pt x="133" y="139"/>
                  <a:pt x="133" y="139"/>
                  <a:pt x="133" y="139"/>
                </a:cubicBezTo>
                <a:cubicBezTo>
                  <a:pt x="133" y="165"/>
                  <a:pt x="133" y="165"/>
                  <a:pt x="133" y="165"/>
                </a:cubicBezTo>
                <a:cubicBezTo>
                  <a:pt x="306" y="165"/>
                  <a:pt x="306" y="165"/>
                  <a:pt x="306" y="165"/>
                </a:cubicBezTo>
                <a:cubicBezTo>
                  <a:pt x="479" y="165"/>
                  <a:pt x="479" y="165"/>
                  <a:pt x="479" y="165"/>
                </a:cubicBezTo>
                <a:cubicBezTo>
                  <a:pt x="479" y="139"/>
                  <a:pt x="479" y="139"/>
                  <a:pt x="479" y="139"/>
                </a:cubicBezTo>
                <a:cubicBezTo>
                  <a:pt x="479" y="113"/>
                  <a:pt x="479" y="113"/>
                  <a:pt x="479" y="113"/>
                </a:cubicBezTo>
                <a:cubicBezTo>
                  <a:pt x="306" y="113"/>
                  <a:pt x="306" y="113"/>
                  <a:pt x="306" y="113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EC2DB94-83F5-2F9B-3CA3-D52365B52611}"/>
              </a:ext>
            </a:extLst>
          </p:cNvPr>
          <p:cNvGrpSpPr/>
          <p:nvPr/>
        </p:nvGrpSpPr>
        <p:grpSpPr>
          <a:xfrm>
            <a:off x="8075811" y="1922101"/>
            <a:ext cx="2667001" cy="864579"/>
            <a:chOff x="444500" y="1856096"/>
            <a:chExt cx="2667001" cy="86457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F3E7C4-2C8A-FF51-1760-5C25F3DBF0A2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6981BCE-40C1-70BC-FCF8-3A1912C714B4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59345-4B47-03B3-DBA7-FF446C81C02E}"/>
              </a:ext>
            </a:extLst>
          </p:cNvPr>
          <p:cNvGrpSpPr/>
          <p:nvPr/>
        </p:nvGrpSpPr>
        <p:grpSpPr>
          <a:xfrm>
            <a:off x="1449188" y="1922101"/>
            <a:ext cx="2667001" cy="864579"/>
            <a:chOff x="444500" y="1856096"/>
            <a:chExt cx="2667001" cy="8645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785BDE-CDB5-3D68-4E4B-B2791A923F9C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1046994-4288-2A48-BCA4-C492E22B57F5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1AFADCA-4FC2-94BD-DAA4-572619C0F5E0}"/>
              </a:ext>
            </a:extLst>
          </p:cNvPr>
          <p:cNvGrpSpPr/>
          <p:nvPr/>
        </p:nvGrpSpPr>
        <p:grpSpPr>
          <a:xfrm>
            <a:off x="8075811" y="4001781"/>
            <a:ext cx="2667001" cy="864579"/>
            <a:chOff x="444500" y="1856096"/>
            <a:chExt cx="2667001" cy="86457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2CB2205-BC3E-1A55-EA16-BE64CE20B6BA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DEC6F3-2075-013E-BDB8-0B9E59C66C12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BEC7032-E4CF-26E1-E811-A1177214CBEA}"/>
              </a:ext>
            </a:extLst>
          </p:cNvPr>
          <p:cNvGrpSpPr/>
          <p:nvPr/>
        </p:nvGrpSpPr>
        <p:grpSpPr>
          <a:xfrm>
            <a:off x="1449188" y="4001781"/>
            <a:ext cx="2667001" cy="864579"/>
            <a:chOff x="444500" y="1856096"/>
            <a:chExt cx="2667001" cy="86457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EAE0D54-CD59-4DCD-56D9-14848DBA08B9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E763408-E6AB-35B3-ACCF-74051790CA08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2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3" name="ï$ľïḍè">
            <a:extLst>
              <a:ext uri="{FF2B5EF4-FFF2-40B4-BE49-F238E27FC236}">
                <a16:creationId xmlns:a16="http://schemas.microsoft.com/office/drawing/2014/main" id="{51C2D445-394D-3371-31B8-C1CD241BF57A}"/>
              </a:ext>
            </a:extLst>
          </p:cNvPr>
          <p:cNvSpPr/>
          <p:nvPr/>
        </p:nvSpPr>
        <p:spPr>
          <a:xfrm>
            <a:off x="744084" y="3910933"/>
            <a:ext cx="10703832" cy="65793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ïṡḷîde">
            <a:extLst>
              <a:ext uri="{FF2B5EF4-FFF2-40B4-BE49-F238E27FC236}">
                <a16:creationId xmlns:a16="http://schemas.microsoft.com/office/drawing/2014/main" id="{D6E4E437-BE69-0E11-B503-7EDDE9A77A60}"/>
              </a:ext>
            </a:extLst>
          </p:cNvPr>
          <p:cNvSpPr/>
          <p:nvPr/>
        </p:nvSpPr>
        <p:spPr>
          <a:xfrm>
            <a:off x="1740828" y="1500467"/>
            <a:ext cx="1879239" cy="1934130"/>
          </a:xfrm>
          <a:prstGeom prst="roundRect">
            <a:avLst>
              <a:gd name="adj" fmla="val 3932"/>
            </a:avLst>
          </a:prstGeom>
          <a:solidFill>
            <a:srgbClr val="E2B2A6"/>
          </a:solidFill>
          <a:ln w="12700" cap="flat">
            <a:noFill/>
            <a:miter lim="400000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ísļîḋè">
            <a:extLst>
              <a:ext uri="{FF2B5EF4-FFF2-40B4-BE49-F238E27FC236}">
                <a16:creationId xmlns:a16="http://schemas.microsoft.com/office/drawing/2014/main" id="{E68FD16F-086C-0B1E-7F97-35DE75FF8C0B}"/>
              </a:ext>
            </a:extLst>
          </p:cNvPr>
          <p:cNvSpPr>
            <a:spLocks/>
          </p:cNvSpPr>
          <p:nvPr/>
        </p:nvSpPr>
        <p:spPr bwMode="auto">
          <a:xfrm>
            <a:off x="2465374" y="1923125"/>
            <a:ext cx="483062" cy="372877"/>
          </a:xfrm>
          <a:custGeom>
            <a:avLst/>
            <a:gdLst>
              <a:gd name="connsiteX0" fmla="*/ 477544 w 608838"/>
              <a:gd name="connsiteY0" fmla="*/ 339278 h 469966"/>
              <a:gd name="connsiteX1" fmla="*/ 471773 w 608838"/>
              <a:gd name="connsiteY1" fmla="*/ 342918 h 469966"/>
              <a:gd name="connsiteX2" fmla="*/ 471317 w 608838"/>
              <a:gd name="connsiteY2" fmla="*/ 366879 h 469966"/>
              <a:gd name="connsiteX3" fmla="*/ 476633 w 608838"/>
              <a:gd name="connsiteY3" fmla="*/ 372187 h 469966"/>
              <a:gd name="connsiteX4" fmla="*/ 481797 w 608838"/>
              <a:gd name="connsiteY4" fmla="*/ 369912 h 469966"/>
              <a:gd name="connsiteX5" fmla="*/ 487873 w 608838"/>
              <a:gd name="connsiteY5" fmla="*/ 355353 h 469966"/>
              <a:gd name="connsiteX6" fmla="*/ 482709 w 608838"/>
              <a:gd name="connsiteY6" fmla="*/ 342463 h 469966"/>
              <a:gd name="connsiteX7" fmla="*/ 477544 w 608838"/>
              <a:gd name="connsiteY7" fmla="*/ 339278 h 469966"/>
              <a:gd name="connsiteX8" fmla="*/ 457951 w 608838"/>
              <a:gd name="connsiteY8" fmla="*/ 276494 h 469966"/>
              <a:gd name="connsiteX9" fmla="*/ 451875 w 608838"/>
              <a:gd name="connsiteY9" fmla="*/ 279830 h 469966"/>
              <a:gd name="connsiteX10" fmla="*/ 447774 w 608838"/>
              <a:gd name="connsiteY10" fmla="*/ 291052 h 469966"/>
              <a:gd name="connsiteX11" fmla="*/ 453394 w 608838"/>
              <a:gd name="connsiteY11" fmla="*/ 303488 h 469966"/>
              <a:gd name="connsiteX12" fmla="*/ 458102 w 608838"/>
              <a:gd name="connsiteY12" fmla="*/ 306369 h 469966"/>
              <a:gd name="connsiteX13" fmla="*/ 463419 w 608838"/>
              <a:gd name="connsiteY13" fmla="*/ 302275 h 469966"/>
              <a:gd name="connsiteX14" fmla="*/ 463874 w 608838"/>
              <a:gd name="connsiteY14" fmla="*/ 281953 h 469966"/>
              <a:gd name="connsiteX15" fmla="*/ 457951 w 608838"/>
              <a:gd name="connsiteY15" fmla="*/ 276494 h 469966"/>
              <a:gd name="connsiteX16" fmla="*/ 468583 w 608838"/>
              <a:gd name="connsiteY16" fmla="*/ 242675 h 469966"/>
              <a:gd name="connsiteX17" fmla="*/ 473747 w 608838"/>
              <a:gd name="connsiteY17" fmla="*/ 248893 h 469966"/>
              <a:gd name="connsiteX18" fmla="*/ 473747 w 608838"/>
              <a:gd name="connsiteY18" fmla="*/ 249196 h 469966"/>
              <a:gd name="connsiteX19" fmla="*/ 479671 w 608838"/>
              <a:gd name="connsiteY19" fmla="*/ 256324 h 469966"/>
              <a:gd name="connsiteX20" fmla="*/ 496986 w 608838"/>
              <a:gd name="connsiteY20" fmla="*/ 263603 h 469966"/>
              <a:gd name="connsiteX21" fmla="*/ 498961 w 608838"/>
              <a:gd name="connsiteY21" fmla="*/ 265726 h 469966"/>
              <a:gd name="connsiteX22" fmla="*/ 512327 w 608838"/>
              <a:gd name="connsiteY22" fmla="*/ 289688 h 469966"/>
              <a:gd name="connsiteX23" fmla="*/ 506404 w 608838"/>
              <a:gd name="connsiteY23" fmla="*/ 295754 h 469966"/>
              <a:gd name="connsiteX24" fmla="*/ 494252 w 608838"/>
              <a:gd name="connsiteY24" fmla="*/ 295450 h 469966"/>
              <a:gd name="connsiteX25" fmla="*/ 487417 w 608838"/>
              <a:gd name="connsiteY25" fmla="*/ 289233 h 469966"/>
              <a:gd name="connsiteX26" fmla="*/ 485595 w 608838"/>
              <a:gd name="connsiteY26" fmla="*/ 283167 h 469966"/>
              <a:gd name="connsiteX27" fmla="*/ 479063 w 608838"/>
              <a:gd name="connsiteY27" fmla="*/ 277100 h 469966"/>
              <a:gd name="connsiteX28" fmla="*/ 472836 w 608838"/>
              <a:gd name="connsiteY28" fmla="*/ 281953 h 469966"/>
              <a:gd name="connsiteX29" fmla="*/ 472532 w 608838"/>
              <a:gd name="connsiteY29" fmla="*/ 305004 h 469966"/>
              <a:gd name="connsiteX30" fmla="*/ 478152 w 608838"/>
              <a:gd name="connsiteY30" fmla="*/ 313345 h 469966"/>
              <a:gd name="connsiteX31" fmla="*/ 501695 w 608838"/>
              <a:gd name="connsiteY31" fmla="*/ 325174 h 469966"/>
              <a:gd name="connsiteX32" fmla="*/ 513694 w 608838"/>
              <a:gd name="connsiteY32" fmla="*/ 352927 h 469966"/>
              <a:gd name="connsiteX33" fmla="*/ 495923 w 608838"/>
              <a:gd name="connsiteY33" fmla="*/ 386745 h 469966"/>
              <a:gd name="connsiteX34" fmla="*/ 476937 w 608838"/>
              <a:gd name="connsiteY34" fmla="*/ 393266 h 469966"/>
              <a:gd name="connsiteX35" fmla="*/ 470557 w 608838"/>
              <a:gd name="connsiteY35" fmla="*/ 399939 h 469966"/>
              <a:gd name="connsiteX36" fmla="*/ 470557 w 608838"/>
              <a:gd name="connsiteY36" fmla="*/ 406308 h 469966"/>
              <a:gd name="connsiteX37" fmla="*/ 465849 w 608838"/>
              <a:gd name="connsiteY37" fmla="*/ 412526 h 469966"/>
              <a:gd name="connsiteX38" fmla="*/ 461444 w 608838"/>
              <a:gd name="connsiteY38" fmla="*/ 406157 h 469966"/>
              <a:gd name="connsiteX39" fmla="*/ 461596 w 608838"/>
              <a:gd name="connsiteY39" fmla="*/ 400091 h 469966"/>
              <a:gd name="connsiteX40" fmla="*/ 455520 w 608838"/>
              <a:gd name="connsiteY40" fmla="*/ 392963 h 469966"/>
              <a:gd name="connsiteX41" fmla="*/ 434407 w 608838"/>
              <a:gd name="connsiteY41" fmla="*/ 385380 h 469966"/>
              <a:gd name="connsiteX42" fmla="*/ 419522 w 608838"/>
              <a:gd name="connsiteY42" fmla="*/ 354747 h 469966"/>
              <a:gd name="connsiteX43" fmla="*/ 425598 w 608838"/>
              <a:gd name="connsiteY43" fmla="*/ 348680 h 469966"/>
              <a:gd name="connsiteX44" fmla="*/ 438508 w 608838"/>
              <a:gd name="connsiteY44" fmla="*/ 348984 h 469966"/>
              <a:gd name="connsiteX45" fmla="*/ 445344 w 608838"/>
              <a:gd name="connsiteY45" fmla="*/ 355202 h 469966"/>
              <a:gd name="connsiteX46" fmla="*/ 447926 w 608838"/>
              <a:gd name="connsiteY46" fmla="*/ 364907 h 469966"/>
              <a:gd name="connsiteX47" fmla="*/ 456128 w 608838"/>
              <a:gd name="connsiteY47" fmla="*/ 371428 h 469966"/>
              <a:gd name="connsiteX48" fmla="*/ 462203 w 608838"/>
              <a:gd name="connsiteY48" fmla="*/ 367030 h 469966"/>
              <a:gd name="connsiteX49" fmla="*/ 462811 w 608838"/>
              <a:gd name="connsiteY49" fmla="*/ 339581 h 469966"/>
              <a:gd name="connsiteX50" fmla="*/ 459166 w 608838"/>
              <a:gd name="connsiteY50" fmla="*/ 332302 h 469966"/>
              <a:gd name="connsiteX51" fmla="*/ 455368 w 608838"/>
              <a:gd name="connsiteY51" fmla="*/ 331089 h 469966"/>
              <a:gd name="connsiteX52" fmla="*/ 430610 w 608838"/>
              <a:gd name="connsiteY52" fmla="*/ 316075 h 469966"/>
              <a:gd name="connsiteX53" fmla="*/ 423623 w 608838"/>
              <a:gd name="connsiteY53" fmla="*/ 293631 h 469966"/>
              <a:gd name="connsiteX54" fmla="*/ 426813 w 608838"/>
              <a:gd name="connsiteY54" fmla="*/ 278769 h 469966"/>
              <a:gd name="connsiteX55" fmla="*/ 430154 w 608838"/>
              <a:gd name="connsiteY55" fmla="*/ 273309 h 469966"/>
              <a:gd name="connsiteX56" fmla="*/ 434863 w 608838"/>
              <a:gd name="connsiteY56" fmla="*/ 266636 h 469966"/>
              <a:gd name="connsiteX57" fmla="*/ 449597 w 608838"/>
              <a:gd name="connsiteY57" fmla="*/ 257082 h 469966"/>
              <a:gd name="connsiteX58" fmla="*/ 457647 w 608838"/>
              <a:gd name="connsiteY58" fmla="*/ 255566 h 469966"/>
              <a:gd name="connsiteX59" fmla="*/ 463267 w 608838"/>
              <a:gd name="connsiteY59" fmla="*/ 248893 h 469966"/>
              <a:gd name="connsiteX60" fmla="*/ 463267 w 608838"/>
              <a:gd name="connsiteY60" fmla="*/ 248741 h 469966"/>
              <a:gd name="connsiteX61" fmla="*/ 468583 w 608838"/>
              <a:gd name="connsiteY61" fmla="*/ 242675 h 469966"/>
              <a:gd name="connsiteX62" fmla="*/ 516374 w 608838"/>
              <a:gd name="connsiteY62" fmla="*/ 212849 h 469966"/>
              <a:gd name="connsiteX63" fmla="*/ 589556 w 608838"/>
              <a:gd name="connsiteY63" fmla="*/ 327612 h 469966"/>
              <a:gd name="connsiteX64" fmla="*/ 517285 w 608838"/>
              <a:gd name="connsiteY64" fmla="*/ 213000 h 469966"/>
              <a:gd name="connsiteX65" fmla="*/ 516374 w 608838"/>
              <a:gd name="connsiteY65" fmla="*/ 212849 h 469966"/>
              <a:gd name="connsiteX66" fmla="*/ 475380 w 608838"/>
              <a:gd name="connsiteY66" fmla="*/ 210272 h 469966"/>
              <a:gd name="connsiteX67" fmla="*/ 487374 w 608838"/>
              <a:gd name="connsiteY67" fmla="*/ 218761 h 469966"/>
              <a:gd name="connsiteX68" fmla="*/ 466725 w 608838"/>
              <a:gd name="connsiteY68" fmla="*/ 218003 h 469966"/>
              <a:gd name="connsiteX69" fmla="*/ 399464 w 608838"/>
              <a:gd name="connsiteY69" fmla="*/ 241805 h 469966"/>
              <a:gd name="connsiteX70" fmla="*/ 371528 w 608838"/>
              <a:gd name="connsiteY70" fmla="*/ 273339 h 469966"/>
              <a:gd name="connsiteX71" fmla="*/ 356193 w 608838"/>
              <a:gd name="connsiteY71" fmla="*/ 328370 h 469966"/>
              <a:gd name="connsiteX72" fmla="*/ 466725 w 608838"/>
              <a:gd name="connsiteY72" fmla="*/ 437978 h 469966"/>
              <a:gd name="connsiteX73" fmla="*/ 577258 w 608838"/>
              <a:gd name="connsiteY73" fmla="*/ 327612 h 469966"/>
              <a:gd name="connsiteX74" fmla="*/ 520473 w 608838"/>
              <a:gd name="connsiteY74" fmla="*/ 231344 h 469966"/>
              <a:gd name="connsiteX75" fmla="*/ 521081 w 608838"/>
              <a:gd name="connsiteY75" fmla="*/ 226190 h 469966"/>
              <a:gd name="connsiteX76" fmla="*/ 521081 w 608838"/>
              <a:gd name="connsiteY76" fmla="*/ 226038 h 469966"/>
              <a:gd name="connsiteX77" fmla="*/ 520473 w 608838"/>
              <a:gd name="connsiteY77" fmla="*/ 230890 h 469966"/>
              <a:gd name="connsiteX78" fmla="*/ 487374 w 608838"/>
              <a:gd name="connsiteY78" fmla="*/ 218307 h 469966"/>
              <a:gd name="connsiteX79" fmla="*/ 475380 w 608838"/>
              <a:gd name="connsiteY79" fmla="*/ 210272 h 469966"/>
              <a:gd name="connsiteX80" fmla="*/ 479327 w 608838"/>
              <a:gd name="connsiteY80" fmla="*/ 201327 h 469966"/>
              <a:gd name="connsiteX81" fmla="*/ 518803 w 608838"/>
              <a:gd name="connsiteY81" fmla="*/ 212697 h 469966"/>
              <a:gd name="connsiteX82" fmla="*/ 518651 w 608838"/>
              <a:gd name="connsiteY82" fmla="*/ 212242 h 469966"/>
              <a:gd name="connsiteX83" fmla="*/ 479327 w 608838"/>
              <a:gd name="connsiteY83" fmla="*/ 201327 h 469966"/>
              <a:gd name="connsiteX84" fmla="*/ 57391 w 608838"/>
              <a:gd name="connsiteY84" fmla="*/ 157666 h 469966"/>
              <a:gd name="connsiteX85" fmla="*/ 31580 w 608838"/>
              <a:gd name="connsiteY85" fmla="*/ 166459 h 469966"/>
              <a:gd name="connsiteX86" fmla="*/ 31580 w 608838"/>
              <a:gd name="connsiteY86" fmla="*/ 226038 h 469966"/>
              <a:gd name="connsiteX87" fmla="*/ 57391 w 608838"/>
              <a:gd name="connsiteY87" fmla="*/ 241805 h 469966"/>
              <a:gd name="connsiteX88" fmla="*/ 354978 w 608838"/>
              <a:gd name="connsiteY88" fmla="*/ 241805 h 469966"/>
              <a:gd name="connsiteX89" fmla="*/ 384433 w 608838"/>
              <a:gd name="connsiteY89" fmla="*/ 210272 h 469966"/>
              <a:gd name="connsiteX90" fmla="*/ 94742 w 608838"/>
              <a:gd name="connsiteY90" fmla="*/ 210272 h 469966"/>
              <a:gd name="connsiteX91" fmla="*/ 94742 w 608838"/>
              <a:gd name="connsiteY91" fmla="*/ 178738 h 469966"/>
              <a:gd name="connsiteX92" fmla="*/ 475380 w 608838"/>
              <a:gd name="connsiteY92" fmla="*/ 178738 h 469966"/>
              <a:gd name="connsiteX93" fmla="*/ 489500 w 608838"/>
              <a:gd name="connsiteY93" fmla="*/ 168126 h 469966"/>
              <a:gd name="connsiteX94" fmla="*/ 475380 w 608838"/>
              <a:gd name="connsiteY94" fmla="*/ 157666 h 469966"/>
              <a:gd name="connsiteX95" fmla="*/ 465511 w 608838"/>
              <a:gd name="connsiteY95" fmla="*/ 157666 h 469966"/>
              <a:gd name="connsiteX96" fmla="*/ 47371 w 608838"/>
              <a:gd name="connsiteY96" fmla="*/ 0 h 469966"/>
              <a:gd name="connsiteX97" fmla="*/ 465511 w 608838"/>
              <a:gd name="connsiteY97" fmla="*/ 0 h 469966"/>
              <a:gd name="connsiteX98" fmla="*/ 515766 w 608838"/>
              <a:gd name="connsiteY98" fmla="*/ 47148 h 469966"/>
              <a:gd name="connsiteX99" fmla="*/ 515766 w 608838"/>
              <a:gd name="connsiteY99" fmla="*/ 106879 h 469966"/>
              <a:gd name="connsiteX100" fmla="*/ 505442 w 608838"/>
              <a:gd name="connsiteY100" fmla="*/ 137351 h 469966"/>
              <a:gd name="connsiteX101" fmla="*/ 475380 w 608838"/>
              <a:gd name="connsiteY101" fmla="*/ 126133 h 469966"/>
              <a:gd name="connsiteX102" fmla="*/ 506505 w 608838"/>
              <a:gd name="connsiteY102" fmla="*/ 138716 h 469966"/>
              <a:gd name="connsiteX103" fmla="*/ 508023 w 608838"/>
              <a:gd name="connsiteY103" fmla="*/ 137200 h 469966"/>
              <a:gd name="connsiteX104" fmla="*/ 521081 w 608838"/>
              <a:gd name="connsiteY104" fmla="*/ 166307 h 469966"/>
              <a:gd name="connsiteX105" fmla="*/ 512123 w 608838"/>
              <a:gd name="connsiteY105" fmla="*/ 192837 h 469966"/>
              <a:gd name="connsiteX106" fmla="*/ 477657 w 608838"/>
              <a:gd name="connsiteY106" fmla="*/ 185257 h 469966"/>
              <a:gd name="connsiteX107" fmla="*/ 512123 w 608838"/>
              <a:gd name="connsiteY107" fmla="*/ 193141 h 469966"/>
              <a:gd name="connsiteX108" fmla="*/ 509997 w 608838"/>
              <a:gd name="connsiteY108" fmla="*/ 196021 h 469966"/>
              <a:gd name="connsiteX109" fmla="*/ 509997 w 608838"/>
              <a:gd name="connsiteY109" fmla="*/ 196173 h 469966"/>
              <a:gd name="connsiteX110" fmla="*/ 512123 w 608838"/>
              <a:gd name="connsiteY110" fmla="*/ 193292 h 469966"/>
              <a:gd name="connsiteX111" fmla="*/ 608838 w 608838"/>
              <a:gd name="connsiteY111" fmla="*/ 327764 h 469966"/>
              <a:gd name="connsiteX112" fmla="*/ 466725 w 608838"/>
              <a:gd name="connsiteY112" fmla="*/ 469966 h 469966"/>
              <a:gd name="connsiteX113" fmla="*/ 324612 w 608838"/>
              <a:gd name="connsiteY113" fmla="*/ 328370 h 469966"/>
              <a:gd name="connsiteX114" fmla="*/ 336151 w 608838"/>
              <a:gd name="connsiteY114" fmla="*/ 273339 h 469966"/>
              <a:gd name="connsiteX115" fmla="*/ 57391 w 608838"/>
              <a:gd name="connsiteY115" fmla="*/ 273339 h 469966"/>
              <a:gd name="connsiteX116" fmla="*/ 0 w 608838"/>
              <a:gd name="connsiteY116" fmla="*/ 226038 h 469966"/>
              <a:gd name="connsiteX117" fmla="*/ 0 w 608838"/>
              <a:gd name="connsiteY117" fmla="*/ 166459 h 469966"/>
              <a:gd name="connsiteX118" fmla="*/ 13816 w 608838"/>
              <a:gd name="connsiteY118" fmla="*/ 141141 h 469966"/>
              <a:gd name="connsiteX119" fmla="*/ 15790 w 608838"/>
              <a:gd name="connsiteY119" fmla="*/ 142960 h 469966"/>
              <a:gd name="connsiteX120" fmla="*/ 57391 w 608838"/>
              <a:gd name="connsiteY120" fmla="*/ 126133 h 469966"/>
              <a:gd name="connsiteX121" fmla="*/ 465511 w 608838"/>
              <a:gd name="connsiteY121" fmla="*/ 126133 h 469966"/>
              <a:gd name="connsiteX122" fmla="*/ 484186 w 608838"/>
              <a:gd name="connsiteY122" fmla="*/ 106879 h 469966"/>
              <a:gd name="connsiteX123" fmla="*/ 484186 w 608838"/>
              <a:gd name="connsiteY123" fmla="*/ 47148 h 469966"/>
              <a:gd name="connsiteX124" fmla="*/ 465511 w 608838"/>
              <a:gd name="connsiteY124" fmla="*/ 31533 h 469966"/>
              <a:gd name="connsiteX125" fmla="*/ 47371 w 608838"/>
              <a:gd name="connsiteY125" fmla="*/ 31533 h 469966"/>
              <a:gd name="connsiteX126" fmla="*/ 33402 w 608838"/>
              <a:gd name="connsiteY126" fmla="*/ 47300 h 469966"/>
              <a:gd name="connsiteX127" fmla="*/ 47371 w 608838"/>
              <a:gd name="connsiteY127" fmla="*/ 63066 h 469966"/>
              <a:gd name="connsiteX128" fmla="*/ 421025 w 608838"/>
              <a:gd name="connsiteY128" fmla="*/ 63066 h 469966"/>
              <a:gd name="connsiteX129" fmla="*/ 421025 w 608838"/>
              <a:gd name="connsiteY129" fmla="*/ 94599 h 469966"/>
              <a:gd name="connsiteX130" fmla="*/ 47371 w 608838"/>
              <a:gd name="connsiteY130" fmla="*/ 94599 h 469966"/>
              <a:gd name="connsiteX131" fmla="*/ 33402 w 608838"/>
              <a:gd name="connsiteY131" fmla="*/ 110366 h 469966"/>
              <a:gd name="connsiteX132" fmla="*/ 47371 w 608838"/>
              <a:gd name="connsiteY132" fmla="*/ 126133 h 469966"/>
              <a:gd name="connsiteX133" fmla="*/ 57391 w 608838"/>
              <a:gd name="connsiteY133" fmla="*/ 126133 h 469966"/>
              <a:gd name="connsiteX134" fmla="*/ 14727 w 608838"/>
              <a:gd name="connsiteY134" fmla="*/ 141141 h 469966"/>
              <a:gd name="connsiteX135" fmla="*/ 1822 w 608838"/>
              <a:gd name="connsiteY135" fmla="*/ 106576 h 469966"/>
              <a:gd name="connsiteX136" fmla="*/ 12905 w 608838"/>
              <a:gd name="connsiteY136" fmla="*/ 76559 h 469966"/>
              <a:gd name="connsiteX137" fmla="*/ 1822 w 608838"/>
              <a:gd name="connsiteY137" fmla="*/ 46390 h 469966"/>
              <a:gd name="connsiteX138" fmla="*/ 47371 w 608838"/>
              <a:gd name="connsiteY138" fmla="*/ 0 h 4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608838" h="469966">
                <a:moveTo>
                  <a:pt x="477544" y="339278"/>
                </a:moveTo>
                <a:cubicBezTo>
                  <a:pt x="474507" y="337761"/>
                  <a:pt x="471773" y="339430"/>
                  <a:pt x="471773" y="342918"/>
                </a:cubicBezTo>
                <a:lnTo>
                  <a:pt x="471317" y="366879"/>
                </a:lnTo>
                <a:cubicBezTo>
                  <a:pt x="471165" y="370367"/>
                  <a:pt x="473595" y="372945"/>
                  <a:pt x="476633" y="372187"/>
                </a:cubicBezTo>
                <a:cubicBezTo>
                  <a:pt x="478760" y="371580"/>
                  <a:pt x="480430" y="370822"/>
                  <a:pt x="481797" y="369912"/>
                </a:cubicBezTo>
                <a:cubicBezTo>
                  <a:pt x="485747" y="367182"/>
                  <a:pt x="487721" y="362329"/>
                  <a:pt x="487873" y="355353"/>
                </a:cubicBezTo>
                <a:cubicBezTo>
                  <a:pt x="488025" y="349894"/>
                  <a:pt x="486202" y="345647"/>
                  <a:pt x="482709" y="342463"/>
                </a:cubicBezTo>
                <a:cubicBezTo>
                  <a:pt x="481494" y="341401"/>
                  <a:pt x="479671" y="340340"/>
                  <a:pt x="477544" y="339278"/>
                </a:cubicBezTo>
                <a:close/>
                <a:moveTo>
                  <a:pt x="457951" y="276494"/>
                </a:moveTo>
                <a:cubicBezTo>
                  <a:pt x="455368" y="277100"/>
                  <a:pt x="453394" y="278314"/>
                  <a:pt x="451875" y="279830"/>
                </a:cubicBezTo>
                <a:cubicBezTo>
                  <a:pt x="449293" y="282560"/>
                  <a:pt x="447926" y="286351"/>
                  <a:pt x="447774" y="291052"/>
                </a:cubicBezTo>
                <a:cubicBezTo>
                  <a:pt x="447622" y="296209"/>
                  <a:pt x="449597" y="300455"/>
                  <a:pt x="453394" y="303488"/>
                </a:cubicBezTo>
                <a:cubicBezTo>
                  <a:pt x="454609" y="304550"/>
                  <a:pt x="456128" y="305459"/>
                  <a:pt x="458102" y="306369"/>
                </a:cubicBezTo>
                <a:cubicBezTo>
                  <a:pt x="460988" y="307583"/>
                  <a:pt x="463419" y="305611"/>
                  <a:pt x="463419" y="302275"/>
                </a:cubicBezTo>
                <a:lnTo>
                  <a:pt x="463874" y="281953"/>
                </a:lnTo>
                <a:cubicBezTo>
                  <a:pt x="463874" y="278465"/>
                  <a:pt x="461140" y="275584"/>
                  <a:pt x="457951" y="276494"/>
                </a:cubicBezTo>
                <a:close/>
                <a:moveTo>
                  <a:pt x="468583" y="242675"/>
                </a:moveTo>
                <a:cubicBezTo>
                  <a:pt x="471013" y="242827"/>
                  <a:pt x="473747" y="245557"/>
                  <a:pt x="473747" y="248893"/>
                </a:cubicBezTo>
                <a:lnTo>
                  <a:pt x="473747" y="249196"/>
                </a:lnTo>
                <a:cubicBezTo>
                  <a:pt x="473747" y="252533"/>
                  <a:pt x="476329" y="255717"/>
                  <a:pt x="479671" y="256324"/>
                </a:cubicBezTo>
                <a:cubicBezTo>
                  <a:pt x="486810" y="257689"/>
                  <a:pt x="492582" y="260267"/>
                  <a:pt x="496986" y="263603"/>
                </a:cubicBezTo>
                <a:cubicBezTo>
                  <a:pt x="497746" y="264210"/>
                  <a:pt x="498353" y="265120"/>
                  <a:pt x="498961" y="265726"/>
                </a:cubicBezTo>
                <a:cubicBezTo>
                  <a:pt x="506556" y="271489"/>
                  <a:pt x="511112" y="278920"/>
                  <a:pt x="512327" y="289688"/>
                </a:cubicBezTo>
                <a:cubicBezTo>
                  <a:pt x="512631" y="293024"/>
                  <a:pt x="509897" y="295754"/>
                  <a:pt x="506404" y="295754"/>
                </a:cubicBezTo>
                <a:lnTo>
                  <a:pt x="494252" y="295450"/>
                </a:lnTo>
                <a:cubicBezTo>
                  <a:pt x="490911" y="295450"/>
                  <a:pt x="488025" y="292569"/>
                  <a:pt x="487417" y="289233"/>
                </a:cubicBezTo>
                <a:cubicBezTo>
                  <a:pt x="486962" y="286806"/>
                  <a:pt x="486354" y="284683"/>
                  <a:pt x="485595" y="283167"/>
                </a:cubicBezTo>
                <a:cubicBezTo>
                  <a:pt x="484228" y="280437"/>
                  <a:pt x="481949" y="278465"/>
                  <a:pt x="479063" y="277100"/>
                </a:cubicBezTo>
                <a:cubicBezTo>
                  <a:pt x="475874" y="275736"/>
                  <a:pt x="472988" y="278465"/>
                  <a:pt x="472836" y="281953"/>
                </a:cubicBezTo>
                <a:lnTo>
                  <a:pt x="472532" y="305004"/>
                </a:lnTo>
                <a:cubicBezTo>
                  <a:pt x="472380" y="308341"/>
                  <a:pt x="474962" y="312132"/>
                  <a:pt x="478152" y="313345"/>
                </a:cubicBezTo>
                <a:cubicBezTo>
                  <a:pt x="489544" y="317743"/>
                  <a:pt x="497442" y="321838"/>
                  <a:pt x="501695" y="325174"/>
                </a:cubicBezTo>
                <a:cubicBezTo>
                  <a:pt x="510049" y="331847"/>
                  <a:pt x="513998" y="341098"/>
                  <a:pt x="513694" y="352927"/>
                </a:cubicBezTo>
                <a:cubicBezTo>
                  <a:pt x="513391" y="368547"/>
                  <a:pt x="507467" y="379921"/>
                  <a:pt x="495923" y="386745"/>
                </a:cubicBezTo>
                <a:cubicBezTo>
                  <a:pt x="490303" y="389930"/>
                  <a:pt x="483924" y="392205"/>
                  <a:pt x="476937" y="393266"/>
                </a:cubicBezTo>
                <a:cubicBezTo>
                  <a:pt x="473443" y="393721"/>
                  <a:pt x="470709" y="396603"/>
                  <a:pt x="470557" y="399939"/>
                </a:cubicBezTo>
                <a:lnTo>
                  <a:pt x="470557" y="406308"/>
                </a:lnTo>
                <a:cubicBezTo>
                  <a:pt x="470406" y="409796"/>
                  <a:pt x="468279" y="412526"/>
                  <a:pt x="465849" y="412526"/>
                </a:cubicBezTo>
                <a:cubicBezTo>
                  <a:pt x="463419" y="412375"/>
                  <a:pt x="461444" y="409645"/>
                  <a:pt x="461444" y="406157"/>
                </a:cubicBezTo>
                <a:lnTo>
                  <a:pt x="461596" y="400091"/>
                </a:lnTo>
                <a:cubicBezTo>
                  <a:pt x="461596" y="396603"/>
                  <a:pt x="458862" y="393570"/>
                  <a:pt x="455520" y="392963"/>
                </a:cubicBezTo>
                <a:cubicBezTo>
                  <a:pt x="446407" y="391143"/>
                  <a:pt x="439420" y="388717"/>
                  <a:pt x="434407" y="385380"/>
                </a:cubicBezTo>
                <a:cubicBezTo>
                  <a:pt x="425294" y="378859"/>
                  <a:pt x="420282" y="368699"/>
                  <a:pt x="419522" y="354747"/>
                </a:cubicBezTo>
                <a:cubicBezTo>
                  <a:pt x="419370" y="351259"/>
                  <a:pt x="422256" y="348680"/>
                  <a:pt x="425598" y="348680"/>
                </a:cubicBezTo>
                <a:lnTo>
                  <a:pt x="438508" y="348984"/>
                </a:lnTo>
                <a:cubicBezTo>
                  <a:pt x="441850" y="348984"/>
                  <a:pt x="444888" y="351714"/>
                  <a:pt x="445344" y="355202"/>
                </a:cubicBezTo>
                <a:cubicBezTo>
                  <a:pt x="446103" y="359751"/>
                  <a:pt x="446862" y="362936"/>
                  <a:pt x="447926" y="364907"/>
                </a:cubicBezTo>
                <a:cubicBezTo>
                  <a:pt x="449597" y="367789"/>
                  <a:pt x="452331" y="369912"/>
                  <a:pt x="456128" y="371428"/>
                </a:cubicBezTo>
                <a:cubicBezTo>
                  <a:pt x="459318" y="372793"/>
                  <a:pt x="462203" y="370518"/>
                  <a:pt x="462203" y="367030"/>
                </a:cubicBezTo>
                <a:lnTo>
                  <a:pt x="462811" y="339581"/>
                </a:lnTo>
                <a:cubicBezTo>
                  <a:pt x="462811" y="336245"/>
                  <a:pt x="461140" y="332909"/>
                  <a:pt x="459166" y="332302"/>
                </a:cubicBezTo>
                <a:lnTo>
                  <a:pt x="455368" y="331089"/>
                </a:lnTo>
                <a:cubicBezTo>
                  <a:pt x="443521" y="327449"/>
                  <a:pt x="435319" y="322445"/>
                  <a:pt x="430610" y="316075"/>
                </a:cubicBezTo>
                <a:cubicBezTo>
                  <a:pt x="425750" y="309857"/>
                  <a:pt x="423471" y="302275"/>
                  <a:pt x="423623" y="293631"/>
                </a:cubicBezTo>
                <a:cubicBezTo>
                  <a:pt x="423775" y="287868"/>
                  <a:pt x="424838" y="283318"/>
                  <a:pt x="426813" y="278769"/>
                </a:cubicBezTo>
                <a:cubicBezTo>
                  <a:pt x="427724" y="276494"/>
                  <a:pt x="428939" y="273309"/>
                  <a:pt x="430154" y="273309"/>
                </a:cubicBezTo>
                <a:cubicBezTo>
                  <a:pt x="431673" y="273309"/>
                  <a:pt x="433040" y="268456"/>
                  <a:pt x="434863" y="266636"/>
                </a:cubicBezTo>
                <a:cubicBezTo>
                  <a:pt x="439420" y="262390"/>
                  <a:pt x="444128" y="258599"/>
                  <a:pt x="449597" y="257082"/>
                </a:cubicBezTo>
                <a:cubicBezTo>
                  <a:pt x="451723" y="256324"/>
                  <a:pt x="454153" y="255869"/>
                  <a:pt x="457647" y="255566"/>
                </a:cubicBezTo>
                <a:cubicBezTo>
                  <a:pt x="460988" y="255111"/>
                  <a:pt x="463267" y="252229"/>
                  <a:pt x="463267" y="248893"/>
                </a:cubicBezTo>
                <a:lnTo>
                  <a:pt x="463267" y="248741"/>
                </a:lnTo>
                <a:cubicBezTo>
                  <a:pt x="463267" y="245405"/>
                  <a:pt x="466153" y="242675"/>
                  <a:pt x="468583" y="242675"/>
                </a:cubicBezTo>
                <a:close/>
                <a:moveTo>
                  <a:pt x="516374" y="212849"/>
                </a:moveTo>
                <a:cubicBezTo>
                  <a:pt x="559949" y="232709"/>
                  <a:pt x="589556" y="276522"/>
                  <a:pt x="589556" y="327612"/>
                </a:cubicBezTo>
                <a:cubicBezTo>
                  <a:pt x="589556" y="276674"/>
                  <a:pt x="560860" y="232860"/>
                  <a:pt x="517285" y="213000"/>
                </a:cubicBezTo>
                <a:cubicBezTo>
                  <a:pt x="517285" y="213000"/>
                  <a:pt x="516374" y="212849"/>
                  <a:pt x="516374" y="212849"/>
                </a:cubicBezTo>
                <a:close/>
                <a:moveTo>
                  <a:pt x="475380" y="210272"/>
                </a:moveTo>
                <a:cubicBezTo>
                  <a:pt x="480694" y="210272"/>
                  <a:pt x="485097" y="214516"/>
                  <a:pt x="487374" y="218761"/>
                </a:cubicBezTo>
                <a:cubicBezTo>
                  <a:pt x="480694" y="217397"/>
                  <a:pt x="473710" y="218003"/>
                  <a:pt x="466725" y="218003"/>
                </a:cubicBezTo>
                <a:cubicBezTo>
                  <a:pt x="441370" y="218003"/>
                  <a:pt x="418139" y="220732"/>
                  <a:pt x="399464" y="241805"/>
                </a:cubicBezTo>
                <a:cubicBezTo>
                  <a:pt x="388229" y="252266"/>
                  <a:pt x="378815" y="262726"/>
                  <a:pt x="371528" y="273339"/>
                </a:cubicBezTo>
                <a:cubicBezTo>
                  <a:pt x="361810" y="283799"/>
                  <a:pt x="356193" y="308055"/>
                  <a:pt x="356193" y="328370"/>
                </a:cubicBezTo>
                <a:cubicBezTo>
                  <a:pt x="356193" y="389314"/>
                  <a:pt x="405689" y="437978"/>
                  <a:pt x="466725" y="437978"/>
                </a:cubicBezTo>
                <a:cubicBezTo>
                  <a:pt x="527609" y="437978"/>
                  <a:pt x="577258" y="388404"/>
                  <a:pt x="577258" y="327612"/>
                </a:cubicBezTo>
                <a:cubicBezTo>
                  <a:pt x="577258" y="286225"/>
                  <a:pt x="554331" y="250295"/>
                  <a:pt x="520473" y="231344"/>
                </a:cubicBezTo>
                <a:cubicBezTo>
                  <a:pt x="520777" y="229525"/>
                  <a:pt x="521081" y="228009"/>
                  <a:pt x="521081" y="226190"/>
                </a:cubicBezTo>
                <a:cubicBezTo>
                  <a:pt x="521081" y="226038"/>
                  <a:pt x="521081" y="226038"/>
                  <a:pt x="521081" y="226038"/>
                </a:cubicBezTo>
                <a:cubicBezTo>
                  <a:pt x="521081" y="227706"/>
                  <a:pt x="520777" y="229222"/>
                  <a:pt x="520473" y="230890"/>
                </a:cubicBezTo>
                <a:cubicBezTo>
                  <a:pt x="510301" y="225129"/>
                  <a:pt x="499217" y="220581"/>
                  <a:pt x="487374" y="218307"/>
                </a:cubicBezTo>
                <a:cubicBezTo>
                  <a:pt x="485097" y="214062"/>
                  <a:pt x="480694" y="210272"/>
                  <a:pt x="475380" y="210272"/>
                </a:cubicBezTo>
                <a:close/>
                <a:moveTo>
                  <a:pt x="479327" y="201327"/>
                </a:moveTo>
                <a:cubicBezTo>
                  <a:pt x="493296" y="202995"/>
                  <a:pt x="506657" y="207088"/>
                  <a:pt x="518803" y="212697"/>
                </a:cubicBezTo>
                <a:cubicBezTo>
                  <a:pt x="518803" y="212546"/>
                  <a:pt x="518803" y="212394"/>
                  <a:pt x="518651" y="212242"/>
                </a:cubicBezTo>
                <a:cubicBezTo>
                  <a:pt x="506505" y="206785"/>
                  <a:pt x="493296" y="202843"/>
                  <a:pt x="479327" y="201327"/>
                </a:cubicBezTo>
                <a:close/>
                <a:moveTo>
                  <a:pt x="57391" y="157666"/>
                </a:moveTo>
                <a:cubicBezTo>
                  <a:pt x="46612" y="157666"/>
                  <a:pt x="31580" y="161759"/>
                  <a:pt x="31580" y="166459"/>
                </a:cubicBezTo>
                <a:lnTo>
                  <a:pt x="31580" y="226038"/>
                </a:lnTo>
                <a:cubicBezTo>
                  <a:pt x="31580" y="230738"/>
                  <a:pt x="46612" y="241805"/>
                  <a:pt x="57391" y="241805"/>
                </a:cubicBezTo>
                <a:lnTo>
                  <a:pt x="354978" y="241805"/>
                </a:lnTo>
                <a:cubicBezTo>
                  <a:pt x="363481" y="231193"/>
                  <a:pt x="373350" y="220732"/>
                  <a:pt x="384433" y="210272"/>
                </a:cubicBezTo>
                <a:lnTo>
                  <a:pt x="94742" y="210272"/>
                </a:lnTo>
                <a:lnTo>
                  <a:pt x="94742" y="178738"/>
                </a:lnTo>
                <a:lnTo>
                  <a:pt x="475380" y="178738"/>
                </a:lnTo>
                <a:cubicBezTo>
                  <a:pt x="483123" y="178738"/>
                  <a:pt x="489500" y="175858"/>
                  <a:pt x="489500" y="168126"/>
                </a:cubicBezTo>
                <a:cubicBezTo>
                  <a:pt x="489500" y="160395"/>
                  <a:pt x="483123" y="157666"/>
                  <a:pt x="475380" y="157666"/>
                </a:cubicBezTo>
                <a:lnTo>
                  <a:pt x="465511" y="157666"/>
                </a:lnTo>
                <a:close/>
                <a:moveTo>
                  <a:pt x="47371" y="0"/>
                </a:moveTo>
                <a:lnTo>
                  <a:pt x="465511" y="0"/>
                </a:lnTo>
                <a:cubicBezTo>
                  <a:pt x="488133" y="0"/>
                  <a:pt x="515766" y="19405"/>
                  <a:pt x="515766" y="47148"/>
                </a:cubicBezTo>
                <a:lnTo>
                  <a:pt x="515766" y="106879"/>
                </a:lnTo>
                <a:cubicBezTo>
                  <a:pt x="515766" y="117946"/>
                  <a:pt x="513185" y="129923"/>
                  <a:pt x="505442" y="137351"/>
                </a:cubicBezTo>
                <a:cubicBezTo>
                  <a:pt x="497091" y="128861"/>
                  <a:pt x="488285" y="126133"/>
                  <a:pt x="475380" y="126133"/>
                </a:cubicBezTo>
                <a:cubicBezTo>
                  <a:pt x="487526" y="126133"/>
                  <a:pt x="498306" y="130984"/>
                  <a:pt x="506505" y="138716"/>
                </a:cubicBezTo>
                <a:cubicBezTo>
                  <a:pt x="506960" y="138261"/>
                  <a:pt x="507568" y="137806"/>
                  <a:pt x="508023" y="137200"/>
                </a:cubicBezTo>
                <a:cubicBezTo>
                  <a:pt x="516070" y="145538"/>
                  <a:pt x="521081" y="153876"/>
                  <a:pt x="521081" y="166307"/>
                </a:cubicBezTo>
                <a:cubicBezTo>
                  <a:pt x="521081" y="176313"/>
                  <a:pt x="517588" y="185257"/>
                  <a:pt x="512123" y="192837"/>
                </a:cubicBezTo>
                <a:cubicBezTo>
                  <a:pt x="501191" y="189047"/>
                  <a:pt x="489500" y="186319"/>
                  <a:pt x="477657" y="185257"/>
                </a:cubicBezTo>
                <a:cubicBezTo>
                  <a:pt x="489500" y="186470"/>
                  <a:pt x="501191" y="189502"/>
                  <a:pt x="512123" y="193141"/>
                </a:cubicBezTo>
                <a:cubicBezTo>
                  <a:pt x="511363" y="194202"/>
                  <a:pt x="510756" y="195111"/>
                  <a:pt x="509997" y="196021"/>
                </a:cubicBezTo>
                <a:cubicBezTo>
                  <a:pt x="509997" y="196021"/>
                  <a:pt x="509997" y="196173"/>
                  <a:pt x="509997" y="196173"/>
                </a:cubicBezTo>
                <a:cubicBezTo>
                  <a:pt x="510756" y="195263"/>
                  <a:pt x="511363" y="194202"/>
                  <a:pt x="512123" y="193292"/>
                </a:cubicBezTo>
                <a:cubicBezTo>
                  <a:pt x="568300" y="212242"/>
                  <a:pt x="608838" y="265455"/>
                  <a:pt x="608838" y="327764"/>
                </a:cubicBezTo>
                <a:cubicBezTo>
                  <a:pt x="608838" y="405990"/>
                  <a:pt x="545070" y="469966"/>
                  <a:pt x="466725" y="469966"/>
                </a:cubicBezTo>
                <a:cubicBezTo>
                  <a:pt x="388381" y="469966"/>
                  <a:pt x="324612" y="406597"/>
                  <a:pt x="324612" y="328370"/>
                </a:cubicBezTo>
                <a:cubicBezTo>
                  <a:pt x="324612" y="308510"/>
                  <a:pt x="328712" y="283799"/>
                  <a:pt x="336151" y="273339"/>
                </a:cubicBezTo>
                <a:lnTo>
                  <a:pt x="57391" y="273339"/>
                </a:lnTo>
                <a:cubicBezTo>
                  <a:pt x="34769" y="273339"/>
                  <a:pt x="0" y="253933"/>
                  <a:pt x="0" y="226038"/>
                </a:cubicBezTo>
                <a:lnTo>
                  <a:pt x="0" y="166459"/>
                </a:lnTo>
                <a:cubicBezTo>
                  <a:pt x="0" y="155392"/>
                  <a:pt x="6073" y="148570"/>
                  <a:pt x="13816" y="141141"/>
                </a:cubicBezTo>
                <a:cubicBezTo>
                  <a:pt x="14424" y="141748"/>
                  <a:pt x="15031" y="142354"/>
                  <a:pt x="15790" y="142960"/>
                </a:cubicBezTo>
                <a:cubicBezTo>
                  <a:pt x="27329" y="132348"/>
                  <a:pt x="44030" y="126133"/>
                  <a:pt x="57391" y="126133"/>
                </a:cubicBezTo>
                <a:lnTo>
                  <a:pt x="465511" y="126133"/>
                </a:lnTo>
                <a:cubicBezTo>
                  <a:pt x="476291" y="126133"/>
                  <a:pt x="484186" y="111427"/>
                  <a:pt x="484186" y="106879"/>
                </a:cubicBezTo>
                <a:lnTo>
                  <a:pt x="484186" y="47148"/>
                </a:lnTo>
                <a:cubicBezTo>
                  <a:pt x="484186" y="42600"/>
                  <a:pt x="476291" y="31533"/>
                  <a:pt x="465511" y="31533"/>
                </a:cubicBezTo>
                <a:lnTo>
                  <a:pt x="47371" y="31533"/>
                </a:lnTo>
                <a:cubicBezTo>
                  <a:pt x="39627" y="31533"/>
                  <a:pt x="33402" y="39568"/>
                  <a:pt x="33402" y="47300"/>
                </a:cubicBezTo>
                <a:cubicBezTo>
                  <a:pt x="33402" y="55031"/>
                  <a:pt x="39627" y="63066"/>
                  <a:pt x="47371" y="63066"/>
                </a:cubicBezTo>
                <a:lnTo>
                  <a:pt x="421025" y="63066"/>
                </a:lnTo>
                <a:lnTo>
                  <a:pt x="421025" y="94599"/>
                </a:lnTo>
                <a:lnTo>
                  <a:pt x="47371" y="94599"/>
                </a:lnTo>
                <a:cubicBezTo>
                  <a:pt x="39627" y="94599"/>
                  <a:pt x="33402" y="102634"/>
                  <a:pt x="33402" y="110366"/>
                </a:cubicBezTo>
                <a:cubicBezTo>
                  <a:pt x="33402" y="118098"/>
                  <a:pt x="39627" y="126133"/>
                  <a:pt x="47371" y="126133"/>
                </a:cubicBezTo>
                <a:lnTo>
                  <a:pt x="57391" y="126133"/>
                </a:lnTo>
                <a:cubicBezTo>
                  <a:pt x="43727" y="126133"/>
                  <a:pt x="26418" y="129923"/>
                  <a:pt x="14727" y="141141"/>
                </a:cubicBezTo>
                <a:cubicBezTo>
                  <a:pt x="6680" y="132803"/>
                  <a:pt x="1822" y="119007"/>
                  <a:pt x="1822" y="106576"/>
                </a:cubicBezTo>
                <a:cubicBezTo>
                  <a:pt x="1822" y="95206"/>
                  <a:pt x="5921" y="84594"/>
                  <a:pt x="12905" y="76559"/>
                </a:cubicBezTo>
                <a:cubicBezTo>
                  <a:pt x="5921" y="68675"/>
                  <a:pt x="1822" y="57760"/>
                  <a:pt x="1822" y="46390"/>
                </a:cubicBezTo>
                <a:cubicBezTo>
                  <a:pt x="1822" y="21224"/>
                  <a:pt x="22167" y="0"/>
                  <a:pt x="473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îṧlíḍé">
            <a:extLst>
              <a:ext uri="{FF2B5EF4-FFF2-40B4-BE49-F238E27FC236}">
                <a16:creationId xmlns:a16="http://schemas.microsoft.com/office/drawing/2014/main" id="{083E3D7A-8244-0018-AEED-87B22FD61BF9}"/>
              </a:ext>
            </a:extLst>
          </p:cNvPr>
          <p:cNvSpPr/>
          <p:nvPr/>
        </p:nvSpPr>
        <p:spPr>
          <a:xfrm rot="10800000">
            <a:off x="2512613" y="3267954"/>
            <a:ext cx="329599" cy="284136"/>
          </a:xfrm>
          <a:prstGeom prst="triangle">
            <a:avLst/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isḻíďé">
            <a:extLst>
              <a:ext uri="{FF2B5EF4-FFF2-40B4-BE49-F238E27FC236}">
                <a16:creationId xmlns:a16="http://schemas.microsoft.com/office/drawing/2014/main" id="{C9A5293A-3D14-2BA4-1994-1DF5C4735A51}"/>
              </a:ext>
            </a:extLst>
          </p:cNvPr>
          <p:cNvSpPr/>
          <p:nvPr/>
        </p:nvSpPr>
        <p:spPr>
          <a:xfrm>
            <a:off x="4013923" y="1500467"/>
            <a:ext cx="1879239" cy="1934130"/>
          </a:xfrm>
          <a:prstGeom prst="roundRect">
            <a:avLst>
              <a:gd name="adj" fmla="val 3932"/>
            </a:avLst>
          </a:prstGeom>
          <a:solidFill>
            <a:srgbClr val="E6E6E6"/>
          </a:solidFill>
          <a:ln w="12700" cap="flat">
            <a:noFill/>
            <a:miter lim="400000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iṩļíḋè">
            <a:extLst>
              <a:ext uri="{FF2B5EF4-FFF2-40B4-BE49-F238E27FC236}">
                <a16:creationId xmlns:a16="http://schemas.microsoft.com/office/drawing/2014/main" id="{F5F2793A-498C-E71C-46A6-6D3F5754DE20}"/>
              </a:ext>
            </a:extLst>
          </p:cNvPr>
          <p:cNvSpPr>
            <a:spLocks/>
          </p:cNvSpPr>
          <p:nvPr/>
        </p:nvSpPr>
        <p:spPr bwMode="auto">
          <a:xfrm>
            <a:off x="4738469" y="1871612"/>
            <a:ext cx="483062" cy="47590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5028" h="596066">
                <a:moveTo>
                  <a:pt x="470081" y="563078"/>
                </a:moveTo>
                <a:lnTo>
                  <a:pt x="470081" y="565346"/>
                </a:lnTo>
                <a:cubicBezTo>
                  <a:pt x="470081" y="570912"/>
                  <a:pt x="474624" y="575448"/>
                  <a:pt x="480199" y="575448"/>
                </a:cubicBezTo>
                <a:lnTo>
                  <a:pt x="574260" y="575448"/>
                </a:lnTo>
                <a:cubicBezTo>
                  <a:pt x="579835" y="575448"/>
                  <a:pt x="584378" y="570912"/>
                  <a:pt x="584378" y="565346"/>
                </a:cubicBezTo>
                <a:lnTo>
                  <a:pt x="584378" y="563078"/>
                </a:lnTo>
                <a:close/>
                <a:moveTo>
                  <a:pt x="245405" y="563078"/>
                </a:moveTo>
                <a:lnTo>
                  <a:pt x="245405" y="565346"/>
                </a:lnTo>
                <a:cubicBezTo>
                  <a:pt x="245405" y="570912"/>
                  <a:pt x="249949" y="575448"/>
                  <a:pt x="255526" y="575448"/>
                </a:cubicBezTo>
                <a:lnTo>
                  <a:pt x="349502" y="575448"/>
                </a:lnTo>
                <a:cubicBezTo>
                  <a:pt x="355079" y="575448"/>
                  <a:pt x="359623" y="570912"/>
                  <a:pt x="359623" y="565346"/>
                </a:cubicBezTo>
                <a:lnTo>
                  <a:pt x="359623" y="563078"/>
                </a:lnTo>
                <a:close/>
                <a:moveTo>
                  <a:pt x="20650" y="563078"/>
                </a:moveTo>
                <a:lnTo>
                  <a:pt x="20650" y="565346"/>
                </a:lnTo>
                <a:cubicBezTo>
                  <a:pt x="20650" y="570912"/>
                  <a:pt x="25193" y="575448"/>
                  <a:pt x="30768" y="575448"/>
                </a:cubicBezTo>
                <a:lnTo>
                  <a:pt x="124829" y="575448"/>
                </a:lnTo>
                <a:cubicBezTo>
                  <a:pt x="130404" y="575448"/>
                  <a:pt x="134947" y="570912"/>
                  <a:pt x="134947" y="565346"/>
                </a:cubicBezTo>
                <a:lnTo>
                  <a:pt x="134947" y="563078"/>
                </a:lnTo>
                <a:close/>
                <a:moveTo>
                  <a:pt x="480199" y="389887"/>
                </a:moveTo>
                <a:cubicBezTo>
                  <a:pt x="474624" y="389887"/>
                  <a:pt x="470081" y="394423"/>
                  <a:pt x="470081" y="399990"/>
                </a:cubicBezTo>
                <a:lnTo>
                  <a:pt x="470081" y="542460"/>
                </a:lnTo>
                <a:lnTo>
                  <a:pt x="584378" y="542460"/>
                </a:lnTo>
                <a:lnTo>
                  <a:pt x="584378" y="399990"/>
                </a:lnTo>
                <a:cubicBezTo>
                  <a:pt x="584378" y="394423"/>
                  <a:pt x="579835" y="389887"/>
                  <a:pt x="574260" y="389887"/>
                </a:cubicBezTo>
                <a:close/>
                <a:moveTo>
                  <a:pt x="255526" y="389887"/>
                </a:moveTo>
                <a:cubicBezTo>
                  <a:pt x="249949" y="389887"/>
                  <a:pt x="245405" y="394423"/>
                  <a:pt x="245405" y="399990"/>
                </a:cubicBezTo>
                <a:lnTo>
                  <a:pt x="245405" y="542460"/>
                </a:lnTo>
                <a:lnTo>
                  <a:pt x="359623" y="542460"/>
                </a:lnTo>
                <a:lnTo>
                  <a:pt x="359623" y="399990"/>
                </a:lnTo>
                <a:cubicBezTo>
                  <a:pt x="359623" y="394423"/>
                  <a:pt x="355079" y="389887"/>
                  <a:pt x="349502" y="389887"/>
                </a:cubicBezTo>
                <a:close/>
                <a:moveTo>
                  <a:pt x="30768" y="389887"/>
                </a:moveTo>
                <a:cubicBezTo>
                  <a:pt x="25193" y="389887"/>
                  <a:pt x="20650" y="394423"/>
                  <a:pt x="20650" y="399990"/>
                </a:cubicBezTo>
                <a:lnTo>
                  <a:pt x="20650" y="542460"/>
                </a:lnTo>
                <a:lnTo>
                  <a:pt x="134947" y="542460"/>
                </a:lnTo>
                <a:lnTo>
                  <a:pt x="134947" y="399990"/>
                </a:lnTo>
                <a:cubicBezTo>
                  <a:pt x="134947" y="394423"/>
                  <a:pt x="130404" y="389887"/>
                  <a:pt x="124829" y="389887"/>
                </a:cubicBezTo>
                <a:close/>
                <a:moveTo>
                  <a:pt x="480199" y="369269"/>
                </a:moveTo>
                <a:lnTo>
                  <a:pt x="574260" y="369269"/>
                </a:lnTo>
                <a:cubicBezTo>
                  <a:pt x="591193" y="369269"/>
                  <a:pt x="605028" y="383083"/>
                  <a:pt x="605028" y="399990"/>
                </a:cubicBezTo>
                <a:lnTo>
                  <a:pt x="605028" y="565346"/>
                </a:lnTo>
                <a:cubicBezTo>
                  <a:pt x="605028" y="582355"/>
                  <a:pt x="591193" y="596066"/>
                  <a:pt x="574260" y="596066"/>
                </a:cubicBezTo>
                <a:lnTo>
                  <a:pt x="480199" y="596066"/>
                </a:lnTo>
                <a:cubicBezTo>
                  <a:pt x="463266" y="596066"/>
                  <a:pt x="449431" y="582355"/>
                  <a:pt x="449431" y="565346"/>
                </a:cubicBezTo>
                <a:lnTo>
                  <a:pt x="449431" y="399990"/>
                </a:lnTo>
                <a:cubicBezTo>
                  <a:pt x="449431" y="383083"/>
                  <a:pt x="463266" y="369269"/>
                  <a:pt x="480199" y="369269"/>
                </a:cubicBezTo>
                <a:close/>
                <a:moveTo>
                  <a:pt x="255526" y="369269"/>
                </a:moveTo>
                <a:lnTo>
                  <a:pt x="349502" y="369269"/>
                </a:lnTo>
                <a:cubicBezTo>
                  <a:pt x="366439" y="369269"/>
                  <a:pt x="380277" y="383083"/>
                  <a:pt x="380277" y="399990"/>
                </a:cubicBezTo>
                <a:lnTo>
                  <a:pt x="380277" y="565346"/>
                </a:lnTo>
                <a:cubicBezTo>
                  <a:pt x="380277" y="582355"/>
                  <a:pt x="366439" y="596066"/>
                  <a:pt x="349502" y="596066"/>
                </a:cubicBezTo>
                <a:lnTo>
                  <a:pt x="255526" y="596066"/>
                </a:lnTo>
                <a:cubicBezTo>
                  <a:pt x="238486" y="596066"/>
                  <a:pt x="224751" y="582355"/>
                  <a:pt x="224751" y="565346"/>
                </a:cubicBezTo>
                <a:lnTo>
                  <a:pt x="224751" y="399990"/>
                </a:lnTo>
                <a:cubicBezTo>
                  <a:pt x="224751" y="383083"/>
                  <a:pt x="238486" y="369269"/>
                  <a:pt x="255526" y="369269"/>
                </a:cubicBezTo>
                <a:close/>
                <a:moveTo>
                  <a:pt x="30768" y="369269"/>
                </a:moveTo>
                <a:lnTo>
                  <a:pt x="124829" y="369269"/>
                </a:lnTo>
                <a:cubicBezTo>
                  <a:pt x="141762" y="369269"/>
                  <a:pt x="155597" y="383083"/>
                  <a:pt x="155597" y="399990"/>
                </a:cubicBezTo>
                <a:lnTo>
                  <a:pt x="155597" y="565346"/>
                </a:lnTo>
                <a:cubicBezTo>
                  <a:pt x="155597" y="582355"/>
                  <a:pt x="141762" y="596066"/>
                  <a:pt x="124829" y="596066"/>
                </a:cubicBezTo>
                <a:lnTo>
                  <a:pt x="30768" y="596066"/>
                </a:lnTo>
                <a:cubicBezTo>
                  <a:pt x="13835" y="596066"/>
                  <a:pt x="0" y="582355"/>
                  <a:pt x="0" y="565346"/>
                </a:cubicBezTo>
                <a:lnTo>
                  <a:pt x="0" y="399990"/>
                </a:lnTo>
                <a:cubicBezTo>
                  <a:pt x="0" y="383083"/>
                  <a:pt x="13835" y="369269"/>
                  <a:pt x="30768" y="369269"/>
                </a:cubicBezTo>
                <a:close/>
                <a:moveTo>
                  <a:pt x="302495" y="234842"/>
                </a:moveTo>
                <a:cubicBezTo>
                  <a:pt x="308174" y="234842"/>
                  <a:pt x="312820" y="239482"/>
                  <a:pt x="312820" y="245153"/>
                </a:cubicBezTo>
                <a:lnTo>
                  <a:pt x="312820" y="292586"/>
                </a:lnTo>
                <a:lnTo>
                  <a:pt x="527172" y="292586"/>
                </a:lnTo>
                <a:cubicBezTo>
                  <a:pt x="532954" y="292586"/>
                  <a:pt x="537497" y="297226"/>
                  <a:pt x="537497" y="302898"/>
                </a:cubicBezTo>
                <a:lnTo>
                  <a:pt x="537497" y="340328"/>
                </a:lnTo>
                <a:cubicBezTo>
                  <a:pt x="537497" y="346000"/>
                  <a:pt x="532954" y="350640"/>
                  <a:pt x="527172" y="350640"/>
                </a:cubicBezTo>
                <a:cubicBezTo>
                  <a:pt x="521493" y="350640"/>
                  <a:pt x="516847" y="346000"/>
                  <a:pt x="516847" y="340328"/>
                </a:cubicBezTo>
                <a:lnTo>
                  <a:pt x="516847" y="313209"/>
                </a:lnTo>
                <a:lnTo>
                  <a:pt x="312820" y="313209"/>
                </a:lnTo>
                <a:lnTo>
                  <a:pt x="312820" y="340328"/>
                </a:lnTo>
                <a:cubicBezTo>
                  <a:pt x="312820" y="346000"/>
                  <a:pt x="308174" y="350640"/>
                  <a:pt x="302495" y="350640"/>
                </a:cubicBezTo>
                <a:cubicBezTo>
                  <a:pt x="296816" y="350640"/>
                  <a:pt x="292170" y="346000"/>
                  <a:pt x="292170" y="340328"/>
                </a:cubicBezTo>
                <a:lnTo>
                  <a:pt x="292170" y="313209"/>
                </a:lnTo>
                <a:lnTo>
                  <a:pt x="88040" y="313209"/>
                </a:lnTo>
                <a:lnTo>
                  <a:pt x="88040" y="340328"/>
                </a:lnTo>
                <a:cubicBezTo>
                  <a:pt x="88040" y="346000"/>
                  <a:pt x="83497" y="350640"/>
                  <a:pt x="77715" y="350640"/>
                </a:cubicBezTo>
                <a:cubicBezTo>
                  <a:pt x="72036" y="350640"/>
                  <a:pt x="67390" y="346000"/>
                  <a:pt x="67390" y="340328"/>
                </a:cubicBezTo>
                <a:lnTo>
                  <a:pt x="67390" y="302898"/>
                </a:lnTo>
                <a:cubicBezTo>
                  <a:pt x="67390" y="297226"/>
                  <a:pt x="72036" y="292586"/>
                  <a:pt x="77715" y="292586"/>
                </a:cubicBezTo>
                <a:lnTo>
                  <a:pt x="292170" y="292586"/>
                </a:lnTo>
                <a:lnTo>
                  <a:pt x="292170" y="245153"/>
                </a:lnTo>
                <a:cubicBezTo>
                  <a:pt x="292170" y="239482"/>
                  <a:pt x="296816" y="234842"/>
                  <a:pt x="302495" y="234842"/>
                </a:cubicBezTo>
                <a:close/>
                <a:moveTo>
                  <a:pt x="191705" y="153212"/>
                </a:moveTo>
                <a:lnTo>
                  <a:pt x="191705" y="160326"/>
                </a:lnTo>
                <a:cubicBezTo>
                  <a:pt x="191705" y="165894"/>
                  <a:pt x="196146" y="170431"/>
                  <a:pt x="201722" y="170431"/>
                </a:cubicBezTo>
                <a:lnTo>
                  <a:pt x="403307" y="170431"/>
                </a:lnTo>
                <a:cubicBezTo>
                  <a:pt x="408780" y="170431"/>
                  <a:pt x="413324" y="165894"/>
                  <a:pt x="413324" y="160326"/>
                </a:cubicBezTo>
                <a:lnTo>
                  <a:pt x="413324" y="153212"/>
                </a:lnTo>
                <a:close/>
                <a:moveTo>
                  <a:pt x="201722" y="20621"/>
                </a:moveTo>
                <a:cubicBezTo>
                  <a:pt x="196146" y="20621"/>
                  <a:pt x="191705" y="25054"/>
                  <a:pt x="191705" y="30622"/>
                </a:cubicBezTo>
                <a:lnTo>
                  <a:pt x="191705" y="132592"/>
                </a:lnTo>
                <a:lnTo>
                  <a:pt x="413324" y="132592"/>
                </a:lnTo>
                <a:lnTo>
                  <a:pt x="413324" y="30622"/>
                </a:lnTo>
                <a:cubicBezTo>
                  <a:pt x="413324" y="25054"/>
                  <a:pt x="408780" y="20621"/>
                  <a:pt x="403307" y="20621"/>
                </a:cubicBezTo>
                <a:close/>
                <a:moveTo>
                  <a:pt x="201722" y="0"/>
                </a:moveTo>
                <a:lnTo>
                  <a:pt x="403307" y="0"/>
                </a:lnTo>
                <a:cubicBezTo>
                  <a:pt x="420243" y="0"/>
                  <a:pt x="433978" y="13713"/>
                  <a:pt x="433978" y="30622"/>
                </a:cubicBezTo>
                <a:lnTo>
                  <a:pt x="433978" y="160326"/>
                </a:lnTo>
                <a:cubicBezTo>
                  <a:pt x="433978" y="177236"/>
                  <a:pt x="420243" y="191051"/>
                  <a:pt x="403307" y="191051"/>
                </a:cubicBezTo>
                <a:lnTo>
                  <a:pt x="312842" y="191051"/>
                </a:lnTo>
                <a:lnTo>
                  <a:pt x="312842" y="203424"/>
                </a:lnTo>
                <a:lnTo>
                  <a:pt x="378212" y="203424"/>
                </a:lnTo>
                <a:cubicBezTo>
                  <a:pt x="383892" y="203424"/>
                  <a:pt x="388539" y="208064"/>
                  <a:pt x="388539" y="213734"/>
                </a:cubicBezTo>
                <a:cubicBezTo>
                  <a:pt x="388539" y="219405"/>
                  <a:pt x="383892" y="224045"/>
                  <a:pt x="378212" y="224045"/>
                </a:cubicBezTo>
                <a:lnTo>
                  <a:pt x="226817" y="224045"/>
                </a:lnTo>
                <a:cubicBezTo>
                  <a:pt x="221034" y="224045"/>
                  <a:pt x="216490" y="219405"/>
                  <a:pt x="216490" y="213734"/>
                </a:cubicBezTo>
                <a:cubicBezTo>
                  <a:pt x="216490" y="208064"/>
                  <a:pt x="221034" y="203424"/>
                  <a:pt x="226817" y="203424"/>
                </a:cubicBezTo>
                <a:lnTo>
                  <a:pt x="292187" y="203424"/>
                </a:lnTo>
                <a:lnTo>
                  <a:pt x="292187" y="191051"/>
                </a:lnTo>
                <a:lnTo>
                  <a:pt x="201722" y="191051"/>
                </a:lnTo>
                <a:cubicBezTo>
                  <a:pt x="184786" y="191051"/>
                  <a:pt x="171051" y="177236"/>
                  <a:pt x="171051" y="160326"/>
                </a:cubicBezTo>
                <a:lnTo>
                  <a:pt x="171051" y="30622"/>
                </a:lnTo>
                <a:cubicBezTo>
                  <a:pt x="171051" y="13713"/>
                  <a:pt x="184786" y="0"/>
                  <a:pt x="20172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iş1íďè">
            <a:extLst>
              <a:ext uri="{FF2B5EF4-FFF2-40B4-BE49-F238E27FC236}">
                <a16:creationId xmlns:a16="http://schemas.microsoft.com/office/drawing/2014/main" id="{5C118F23-D6C3-AB7F-7CCE-F727DA74207A}"/>
              </a:ext>
            </a:extLst>
          </p:cNvPr>
          <p:cNvSpPr/>
          <p:nvPr/>
        </p:nvSpPr>
        <p:spPr>
          <a:xfrm rot="10800000">
            <a:off x="4785708" y="3267954"/>
            <a:ext cx="329599" cy="284136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ïşḷïḍe">
            <a:extLst>
              <a:ext uri="{FF2B5EF4-FFF2-40B4-BE49-F238E27FC236}">
                <a16:creationId xmlns:a16="http://schemas.microsoft.com/office/drawing/2014/main" id="{27D87150-8A13-C0D0-4336-7CF1EE2B3427}"/>
              </a:ext>
            </a:extLst>
          </p:cNvPr>
          <p:cNvSpPr/>
          <p:nvPr/>
        </p:nvSpPr>
        <p:spPr>
          <a:xfrm>
            <a:off x="6287019" y="1500467"/>
            <a:ext cx="1879239" cy="1934130"/>
          </a:xfrm>
          <a:prstGeom prst="roundRect">
            <a:avLst>
              <a:gd name="adj" fmla="val 3932"/>
            </a:avLst>
          </a:prstGeom>
          <a:solidFill>
            <a:srgbClr val="C6B9A9"/>
          </a:solidFill>
          <a:ln w="12700" cap="flat">
            <a:noFill/>
            <a:miter lim="400000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íṧ1íḓe">
            <a:extLst>
              <a:ext uri="{FF2B5EF4-FFF2-40B4-BE49-F238E27FC236}">
                <a16:creationId xmlns:a16="http://schemas.microsoft.com/office/drawing/2014/main" id="{0753971B-5987-3C25-5BE9-84CC3A35F891}"/>
              </a:ext>
            </a:extLst>
          </p:cNvPr>
          <p:cNvSpPr>
            <a:spLocks/>
          </p:cNvSpPr>
          <p:nvPr/>
        </p:nvSpPr>
        <p:spPr bwMode="auto">
          <a:xfrm>
            <a:off x="7011565" y="1872743"/>
            <a:ext cx="483062" cy="473641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iś1íḋê">
            <a:extLst>
              <a:ext uri="{FF2B5EF4-FFF2-40B4-BE49-F238E27FC236}">
                <a16:creationId xmlns:a16="http://schemas.microsoft.com/office/drawing/2014/main" id="{522E1649-1476-EA70-56F8-2332D4992EFD}"/>
              </a:ext>
            </a:extLst>
          </p:cNvPr>
          <p:cNvSpPr/>
          <p:nvPr/>
        </p:nvSpPr>
        <p:spPr>
          <a:xfrm rot="10800000">
            <a:off x="7058804" y="3267954"/>
            <a:ext cx="329599" cy="284136"/>
          </a:xfrm>
          <a:prstGeom prst="triangle">
            <a:avLst/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íṧļíḑè">
            <a:extLst>
              <a:ext uri="{FF2B5EF4-FFF2-40B4-BE49-F238E27FC236}">
                <a16:creationId xmlns:a16="http://schemas.microsoft.com/office/drawing/2014/main" id="{25452C22-FC58-F340-29BD-4CB79252DB10}"/>
              </a:ext>
            </a:extLst>
          </p:cNvPr>
          <p:cNvSpPr/>
          <p:nvPr/>
        </p:nvSpPr>
        <p:spPr>
          <a:xfrm>
            <a:off x="8560114" y="1500467"/>
            <a:ext cx="1879239" cy="1934130"/>
          </a:xfrm>
          <a:prstGeom prst="roundRect">
            <a:avLst>
              <a:gd name="adj" fmla="val 3932"/>
            </a:avLst>
          </a:prstGeom>
          <a:solidFill>
            <a:srgbClr val="9F7873"/>
          </a:solidFill>
          <a:ln w="12700" cap="flat">
            <a:noFill/>
            <a:miter lim="400000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îs1îḋè">
            <a:extLst>
              <a:ext uri="{FF2B5EF4-FFF2-40B4-BE49-F238E27FC236}">
                <a16:creationId xmlns:a16="http://schemas.microsoft.com/office/drawing/2014/main" id="{D3006D37-2E1B-365D-4B8B-7A302CE4CFD7}"/>
              </a:ext>
            </a:extLst>
          </p:cNvPr>
          <p:cNvSpPr>
            <a:spLocks/>
          </p:cNvSpPr>
          <p:nvPr/>
        </p:nvSpPr>
        <p:spPr bwMode="auto">
          <a:xfrm>
            <a:off x="9284660" y="1898117"/>
            <a:ext cx="483062" cy="422893"/>
          </a:xfrm>
          <a:custGeom>
            <a:avLst/>
            <a:gdLst>
              <a:gd name="T0" fmla="*/ 793 w 853"/>
              <a:gd name="T1" fmla="*/ 481 h 748"/>
              <a:gd name="T2" fmla="*/ 840 w 853"/>
              <a:gd name="T3" fmla="*/ 71 h 748"/>
              <a:gd name="T4" fmla="*/ 840 w 853"/>
              <a:gd name="T5" fmla="*/ 45 h 748"/>
              <a:gd name="T6" fmla="*/ 463 w 853"/>
              <a:gd name="T7" fmla="*/ 45 h 748"/>
              <a:gd name="T8" fmla="*/ 449 w 853"/>
              <a:gd name="T9" fmla="*/ 0 h 748"/>
              <a:gd name="T10" fmla="*/ 376 w 853"/>
              <a:gd name="T11" fmla="*/ 13 h 748"/>
              <a:gd name="T12" fmla="*/ 73 w 853"/>
              <a:gd name="T13" fmla="*/ 45 h 748"/>
              <a:gd name="T14" fmla="*/ 0 w 853"/>
              <a:gd name="T15" fmla="*/ 58 h 748"/>
              <a:gd name="T16" fmla="*/ 60 w 853"/>
              <a:gd name="T17" fmla="*/ 71 h 748"/>
              <a:gd name="T18" fmla="*/ 13 w 853"/>
              <a:gd name="T19" fmla="*/ 481 h 748"/>
              <a:gd name="T20" fmla="*/ 13 w 853"/>
              <a:gd name="T21" fmla="*/ 507 h 748"/>
              <a:gd name="T22" fmla="*/ 414 w 853"/>
              <a:gd name="T23" fmla="*/ 507 h 748"/>
              <a:gd name="T24" fmla="*/ 413 w 853"/>
              <a:gd name="T25" fmla="*/ 565 h 748"/>
              <a:gd name="T26" fmla="*/ 216 w 853"/>
              <a:gd name="T27" fmla="*/ 721 h 748"/>
              <a:gd name="T28" fmla="*/ 216 w 853"/>
              <a:gd name="T29" fmla="*/ 747 h 748"/>
              <a:gd name="T30" fmla="*/ 314 w 853"/>
              <a:gd name="T31" fmla="*/ 748 h 748"/>
              <a:gd name="T32" fmla="*/ 425 w 853"/>
              <a:gd name="T33" fmla="*/ 747 h 748"/>
              <a:gd name="T34" fmla="*/ 428 w 853"/>
              <a:gd name="T35" fmla="*/ 747 h 748"/>
              <a:gd name="T36" fmla="*/ 539 w 853"/>
              <a:gd name="T37" fmla="*/ 748 h 748"/>
              <a:gd name="T38" fmla="*/ 643 w 853"/>
              <a:gd name="T39" fmla="*/ 747 h 748"/>
              <a:gd name="T40" fmla="*/ 643 w 853"/>
              <a:gd name="T41" fmla="*/ 721 h 748"/>
              <a:gd name="T42" fmla="*/ 440 w 853"/>
              <a:gd name="T43" fmla="*/ 565 h 748"/>
              <a:gd name="T44" fmla="*/ 440 w 853"/>
              <a:gd name="T45" fmla="*/ 507 h 748"/>
              <a:gd name="T46" fmla="*/ 840 w 853"/>
              <a:gd name="T47" fmla="*/ 507 h 748"/>
              <a:gd name="T48" fmla="*/ 840 w 853"/>
              <a:gd name="T49" fmla="*/ 481 h 748"/>
              <a:gd name="T50" fmla="*/ 413 w 853"/>
              <a:gd name="T51" fmla="*/ 721 h 748"/>
              <a:gd name="T52" fmla="*/ 413 w 853"/>
              <a:gd name="T53" fmla="*/ 612 h 748"/>
              <a:gd name="T54" fmla="*/ 440 w 853"/>
              <a:gd name="T55" fmla="*/ 721 h 748"/>
              <a:gd name="T56" fmla="*/ 514 w 853"/>
              <a:gd name="T57" fmla="*/ 721 h 748"/>
              <a:gd name="T58" fmla="*/ 436 w 853"/>
              <a:gd name="T59" fmla="*/ 26 h 748"/>
              <a:gd name="T60" fmla="*/ 402 w 853"/>
              <a:gd name="T61" fmla="*/ 45 h 748"/>
              <a:gd name="T62" fmla="*/ 87 w 853"/>
              <a:gd name="T63" fmla="*/ 481 h 748"/>
              <a:gd name="T64" fmla="*/ 389 w 853"/>
              <a:gd name="T65" fmla="*/ 71 h 748"/>
              <a:gd name="T66" fmla="*/ 767 w 853"/>
              <a:gd name="T67" fmla="*/ 71 h 748"/>
              <a:gd name="T68" fmla="*/ 87 w 853"/>
              <a:gd name="T69" fmla="*/ 481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3" h="748">
                <a:moveTo>
                  <a:pt x="840" y="481"/>
                </a:moveTo>
                <a:lnTo>
                  <a:pt x="793" y="481"/>
                </a:lnTo>
                <a:lnTo>
                  <a:pt x="793" y="71"/>
                </a:lnTo>
                <a:lnTo>
                  <a:pt x="840" y="71"/>
                </a:lnTo>
                <a:cubicBezTo>
                  <a:pt x="847" y="71"/>
                  <a:pt x="853" y="65"/>
                  <a:pt x="853" y="58"/>
                </a:cubicBezTo>
                <a:cubicBezTo>
                  <a:pt x="853" y="51"/>
                  <a:pt x="847" y="45"/>
                  <a:pt x="840" y="45"/>
                </a:cubicBezTo>
                <a:lnTo>
                  <a:pt x="780" y="45"/>
                </a:lnTo>
                <a:lnTo>
                  <a:pt x="463" y="45"/>
                </a:lnTo>
                <a:lnTo>
                  <a:pt x="463" y="13"/>
                </a:lnTo>
                <a:cubicBezTo>
                  <a:pt x="463" y="6"/>
                  <a:pt x="457" y="0"/>
                  <a:pt x="449" y="0"/>
                </a:cubicBezTo>
                <a:lnTo>
                  <a:pt x="389" y="0"/>
                </a:lnTo>
                <a:cubicBezTo>
                  <a:pt x="382" y="0"/>
                  <a:pt x="376" y="6"/>
                  <a:pt x="376" y="13"/>
                </a:cubicBezTo>
                <a:lnTo>
                  <a:pt x="376" y="45"/>
                </a:lnTo>
                <a:lnTo>
                  <a:pt x="73" y="45"/>
                </a:lnTo>
                <a:lnTo>
                  <a:pt x="13" y="45"/>
                </a:lnTo>
                <a:cubicBezTo>
                  <a:pt x="6" y="45"/>
                  <a:pt x="0" y="51"/>
                  <a:pt x="0" y="58"/>
                </a:cubicBezTo>
                <a:cubicBezTo>
                  <a:pt x="0" y="65"/>
                  <a:pt x="6" y="71"/>
                  <a:pt x="13" y="71"/>
                </a:cubicBezTo>
                <a:lnTo>
                  <a:pt x="60" y="71"/>
                </a:lnTo>
                <a:lnTo>
                  <a:pt x="60" y="481"/>
                </a:lnTo>
                <a:lnTo>
                  <a:pt x="13" y="481"/>
                </a:lnTo>
                <a:cubicBezTo>
                  <a:pt x="6" y="481"/>
                  <a:pt x="0" y="487"/>
                  <a:pt x="0" y="494"/>
                </a:cubicBezTo>
                <a:cubicBezTo>
                  <a:pt x="0" y="501"/>
                  <a:pt x="6" y="507"/>
                  <a:pt x="13" y="507"/>
                </a:cubicBezTo>
                <a:lnTo>
                  <a:pt x="73" y="507"/>
                </a:lnTo>
                <a:lnTo>
                  <a:pt x="414" y="507"/>
                </a:lnTo>
                <a:cubicBezTo>
                  <a:pt x="414" y="508"/>
                  <a:pt x="413" y="508"/>
                  <a:pt x="413" y="509"/>
                </a:cubicBezTo>
                <a:lnTo>
                  <a:pt x="413" y="565"/>
                </a:lnTo>
                <a:lnTo>
                  <a:pt x="307" y="721"/>
                </a:lnTo>
                <a:lnTo>
                  <a:pt x="216" y="721"/>
                </a:lnTo>
                <a:cubicBezTo>
                  <a:pt x="209" y="721"/>
                  <a:pt x="203" y="727"/>
                  <a:pt x="203" y="734"/>
                </a:cubicBezTo>
                <a:cubicBezTo>
                  <a:pt x="203" y="741"/>
                  <a:pt x="209" y="747"/>
                  <a:pt x="216" y="747"/>
                </a:cubicBezTo>
                <a:lnTo>
                  <a:pt x="312" y="747"/>
                </a:lnTo>
                <a:cubicBezTo>
                  <a:pt x="312" y="748"/>
                  <a:pt x="313" y="748"/>
                  <a:pt x="314" y="748"/>
                </a:cubicBezTo>
                <a:cubicBezTo>
                  <a:pt x="315" y="748"/>
                  <a:pt x="316" y="748"/>
                  <a:pt x="317" y="747"/>
                </a:cubicBezTo>
                <a:lnTo>
                  <a:pt x="425" y="747"/>
                </a:lnTo>
                <a:cubicBezTo>
                  <a:pt x="426" y="747"/>
                  <a:pt x="426" y="748"/>
                  <a:pt x="427" y="748"/>
                </a:cubicBezTo>
                <a:cubicBezTo>
                  <a:pt x="427" y="748"/>
                  <a:pt x="428" y="747"/>
                  <a:pt x="428" y="747"/>
                </a:cubicBezTo>
                <a:lnTo>
                  <a:pt x="537" y="747"/>
                </a:lnTo>
                <a:cubicBezTo>
                  <a:pt x="537" y="748"/>
                  <a:pt x="538" y="748"/>
                  <a:pt x="539" y="748"/>
                </a:cubicBezTo>
                <a:cubicBezTo>
                  <a:pt x="540" y="748"/>
                  <a:pt x="541" y="748"/>
                  <a:pt x="542" y="747"/>
                </a:cubicBezTo>
                <a:lnTo>
                  <a:pt x="643" y="747"/>
                </a:lnTo>
                <a:cubicBezTo>
                  <a:pt x="650" y="747"/>
                  <a:pt x="656" y="741"/>
                  <a:pt x="656" y="734"/>
                </a:cubicBezTo>
                <a:cubicBezTo>
                  <a:pt x="656" y="727"/>
                  <a:pt x="650" y="721"/>
                  <a:pt x="643" y="721"/>
                </a:cubicBezTo>
                <a:lnTo>
                  <a:pt x="546" y="721"/>
                </a:lnTo>
                <a:lnTo>
                  <a:pt x="440" y="565"/>
                </a:lnTo>
                <a:lnTo>
                  <a:pt x="440" y="509"/>
                </a:lnTo>
                <a:cubicBezTo>
                  <a:pt x="440" y="508"/>
                  <a:pt x="440" y="508"/>
                  <a:pt x="440" y="507"/>
                </a:cubicBezTo>
                <a:lnTo>
                  <a:pt x="780" y="507"/>
                </a:lnTo>
                <a:lnTo>
                  <a:pt x="840" y="507"/>
                </a:lnTo>
                <a:cubicBezTo>
                  <a:pt x="847" y="507"/>
                  <a:pt x="853" y="501"/>
                  <a:pt x="853" y="494"/>
                </a:cubicBezTo>
                <a:cubicBezTo>
                  <a:pt x="853" y="487"/>
                  <a:pt x="847" y="481"/>
                  <a:pt x="840" y="481"/>
                </a:cubicBezTo>
                <a:close/>
                <a:moveTo>
                  <a:pt x="413" y="612"/>
                </a:moveTo>
                <a:lnTo>
                  <a:pt x="413" y="721"/>
                </a:lnTo>
                <a:lnTo>
                  <a:pt x="339" y="721"/>
                </a:lnTo>
                <a:lnTo>
                  <a:pt x="413" y="612"/>
                </a:lnTo>
                <a:close/>
                <a:moveTo>
                  <a:pt x="514" y="721"/>
                </a:moveTo>
                <a:lnTo>
                  <a:pt x="440" y="721"/>
                </a:lnTo>
                <a:lnTo>
                  <a:pt x="440" y="612"/>
                </a:lnTo>
                <a:lnTo>
                  <a:pt x="514" y="721"/>
                </a:lnTo>
                <a:close/>
                <a:moveTo>
                  <a:pt x="402" y="26"/>
                </a:moveTo>
                <a:lnTo>
                  <a:pt x="436" y="26"/>
                </a:lnTo>
                <a:lnTo>
                  <a:pt x="436" y="45"/>
                </a:lnTo>
                <a:lnTo>
                  <a:pt x="402" y="45"/>
                </a:lnTo>
                <a:lnTo>
                  <a:pt x="402" y="26"/>
                </a:lnTo>
                <a:close/>
                <a:moveTo>
                  <a:pt x="87" y="481"/>
                </a:moveTo>
                <a:lnTo>
                  <a:pt x="87" y="71"/>
                </a:lnTo>
                <a:lnTo>
                  <a:pt x="389" y="71"/>
                </a:lnTo>
                <a:lnTo>
                  <a:pt x="449" y="71"/>
                </a:lnTo>
                <a:lnTo>
                  <a:pt x="767" y="71"/>
                </a:lnTo>
                <a:lnTo>
                  <a:pt x="767" y="481"/>
                </a:lnTo>
                <a:lnTo>
                  <a:pt x="87" y="4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íṣ1iḓe">
            <a:extLst>
              <a:ext uri="{FF2B5EF4-FFF2-40B4-BE49-F238E27FC236}">
                <a16:creationId xmlns:a16="http://schemas.microsoft.com/office/drawing/2014/main" id="{4CB54E71-15B3-7874-7A36-FF2EE6C64E19}"/>
              </a:ext>
            </a:extLst>
          </p:cNvPr>
          <p:cNvSpPr/>
          <p:nvPr/>
        </p:nvSpPr>
        <p:spPr>
          <a:xfrm rot="10800000">
            <a:off x="9331899" y="3267954"/>
            <a:ext cx="329599" cy="284136"/>
          </a:xfrm>
          <a:prstGeom prst="triangle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文本框 51">
            <a:extLst>
              <a:ext uri="{FF2B5EF4-FFF2-40B4-BE49-F238E27FC236}">
                <a16:creationId xmlns:a16="http://schemas.microsoft.com/office/drawing/2014/main" id="{FAD4F89A-EA8B-A786-62D8-556319270F3B}"/>
              </a:ext>
            </a:extLst>
          </p:cNvPr>
          <p:cNvSpPr txBox="1"/>
          <p:nvPr/>
        </p:nvSpPr>
        <p:spPr>
          <a:xfrm>
            <a:off x="1756553" y="2607294"/>
            <a:ext cx="184171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</a:t>
            </a:r>
          </a:p>
        </p:txBody>
      </p:sp>
      <p:sp>
        <p:nvSpPr>
          <p:cNvPr id="35" name="文本框 52">
            <a:extLst>
              <a:ext uri="{FF2B5EF4-FFF2-40B4-BE49-F238E27FC236}">
                <a16:creationId xmlns:a16="http://schemas.microsoft.com/office/drawing/2014/main" id="{F3C8486A-5F1B-68AA-E1F8-8DD3CF67218F}"/>
              </a:ext>
            </a:extLst>
          </p:cNvPr>
          <p:cNvSpPr txBox="1"/>
          <p:nvPr/>
        </p:nvSpPr>
        <p:spPr>
          <a:xfrm>
            <a:off x="4059141" y="2607294"/>
            <a:ext cx="184171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</a:t>
            </a:r>
          </a:p>
        </p:txBody>
      </p:sp>
      <p:sp>
        <p:nvSpPr>
          <p:cNvPr id="36" name="文本框 53">
            <a:extLst>
              <a:ext uri="{FF2B5EF4-FFF2-40B4-BE49-F238E27FC236}">
                <a16:creationId xmlns:a16="http://schemas.microsoft.com/office/drawing/2014/main" id="{5B063428-0192-D734-EECF-5F82B4B65406}"/>
              </a:ext>
            </a:extLst>
          </p:cNvPr>
          <p:cNvSpPr txBox="1"/>
          <p:nvPr/>
        </p:nvSpPr>
        <p:spPr>
          <a:xfrm>
            <a:off x="6300936" y="2607294"/>
            <a:ext cx="184171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</a:t>
            </a:r>
          </a:p>
        </p:txBody>
      </p:sp>
      <p:sp>
        <p:nvSpPr>
          <p:cNvPr id="37" name="文本框 54">
            <a:extLst>
              <a:ext uri="{FF2B5EF4-FFF2-40B4-BE49-F238E27FC236}">
                <a16:creationId xmlns:a16="http://schemas.microsoft.com/office/drawing/2014/main" id="{1DEEA6A0-43B1-4C78-0162-4D9E5B73D7E0}"/>
              </a:ext>
            </a:extLst>
          </p:cNvPr>
          <p:cNvSpPr txBox="1"/>
          <p:nvPr/>
        </p:nvSpPr>
        <p:spPr>
          <a:xfrm>
            <a:off x="8605332" y="2607294"/>
            <a:ext cx="184171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292E20C-BF5A-92BB-BAA5-811B1EF18379}"/>
              </a:ext>
            </a:extLst>
          </p:cNvPr>
          <p:cNvSpPr/>
          <p:nvPr/>
        </p:nvSpPr>
        <p:spPr>
          <a:xfrm>
            <a:off x="2404288" y="3745793"/>
            <a:ext cx="537029" cy="537029"/>
          </a:xfrm>
          <a:prstGeom prst="ellipse">
            <a:avLst/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876E952-F52F-79BF-942A-F1402CFE55BB}"/>
              </a:ext>
            </a:extLst>
          </p:cNvPr>
          <p:cNvSpPr txBox="1"/>
          <p:nvPr/>
        </p:nvSpPr>
        <p:spPr>
          <a:xfrm>
            <a:off x="2529974" y="382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711C5A7-EEC0-DC83-1CA0-F988822FA2DC}"/>
              </a:ext>
            </a:extLst>
          </p:cNvPr>
          <p:cNvGrpSpPr/>
          <p:nvPr/>
        </p:nvGrpSpPr>
        <p:grpSpPr>
          <a:xfrm>
            <a:off x="1670796" y="4446415"/>
            <a:ext cx="2019301" cy="1095412"/>
            <a:chOff x="415328" y="1856096"/>
            <a:chExt cx="2019301" cy="109541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278A548-1089-2CF8-FD3F-78335D890700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E9B4BD0-501E-7265-9488-C585FA037FD5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17322225-0713-150C-CCAE-F6A379218075}"/>
              </a:ext>
            </a:extLst>
          </p:cNvPr>
          <p:cNvSpPr/>
          <p:nvPr/>
        </p:nvSpPr>
        <p:spPr>
          <a:xfrm>
            <a:off x="4653312" y="3745793"/>
            <a:ext cx="537029" cy="537029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7E2D4C-0410-A700-514C-2E2A210C8F86}"/>
              </a:ext>
            </a:extLst>
          </p:cNvPr>
          <p:cNvSpPr txBox="1"/>
          <p:nvPr/>
        </p:nvSpPr>
        <p:spPr>
          <a:xfrm>
            <a:off x="4762167" y="38296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Sans Medium" panose="00000600000000000000" pitchFamily="2" charset="-122"/>
                <a:ea typeface="MiSans Medium" panose="00000600000000000000" pitchFamily="2" charset="-122"/>
              </a:rPr>
              <a:t>2</a:t>
            </a:r>
            <a:endParaRPr lang="zh-CN" altLang="en-US" dirty="0"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88683ED-A686-4B4E-9B17-ED7D04120492}"/>
              </a:ext>
            </a:extLst>
          </p:cNvPr>
          <p:cNvGrpSpPr/>
          <p:nvPr/>
        </p:nvGrpSpPr>
        <p:grpSpPr>
          <a:xfrm>
            <a:off x="3919820" y="4446415"/>
            <a:ext cx="2019301" cy="1095412"/>
            <a:chOff x="415328" y="1856096"/>
            <a:chExt cx="2019301" cy="109541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077A9B5-0C8C-0364-D7EF-A9D5CC1C67F8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7DC197-6B79-6C63-6EDF-8B4B29FE63B7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8EB5F399-E786-2028-7EAE-628021DFDFC9}"/>
              </a:ext>
            </a:extLst>
          </p:cNvPr>
          <p:cNvSpPr/>
          <p:nvPr/>
        </p:nvSpPr>
        <p:spPr>
          <a:xfrm>
            <a:off x="6956670" y="3745793"/>
            <a:ext cx="537029" cy="537029"/>
          </a:xfrm>
          <a:prstGeom prst="ellipse">
            <a:avLst/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723563-FC75-31DF-EDF9-748B3B5F10D6}"/>
              </a:ext>
            </a:extLst>
          </p:cNvPr>
          <p:cNvSpPr txBox="1"/>
          <p:nvPr/>
        </p:nvSpPr>
        <p:spPr>
          <a:xfrm>
            <a:off x="7064198" y="382964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EC5D8F-E802-7397-682E-07A3C15BF155}"/>
              </a:ext>
            </a:extLst>
          </p:cNvPr>
          <p:cNvGrpSpPr/>
          <p:nvPr/>
        </p:nvGrpSpPr>
        <p:grpSpPr>
          <a:xfrm>
            <a:off x="6223178" y="4446415"/>
            <a:ext cx="2019301" cy="1095412"/>
            <a:chOff x="415328" y="1856096"/>
            <a:chExt cx="2019301" cy="109541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1CA831A-A16A-EDEA-3B1E-CD4FDC58CFC7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395D13-27D9-EAF5-0977-12FA6F7880E0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81E59720-B647-45F1-2840-756531E0F5FC}"/>
              </a:ext>
            </a:extLst>
          </p:cNvPr>
          <p:cNvSpPr/>
          <p:nvPr/>
        </p:nvSpPr>
        <p:spPr>
          <a:xfrm>
            <a:off x="9235395" y="3745793"/>
            <a:ext cx="537029" cy="537029"/>
          </a:xfrm>
          <a:prstGeom prst="ellipse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297148-26F1-53C5-1639-D1E2BC3F2E59}"/>
              </a:ext>
            </a:extLst>
          </p:cNvPr>
          <p:cNvSpPr txBox="1"/>
          <p:nvPr/>
        </p:nvSpPr>
        <p:spPr>
          <a:xfrm>
            <a:off x="9333313" y="3829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0472201-7597-B706-5202-EF8407E0C303}"/>
              </a:ext>
            </a:extLst>
          </p:cNvPr>
          <p:cNvGrpSpPr/>
          <p:nvPr/>
        </p:nvGrpSpPr>
        <p:grpSpPr>
          <a:xfrm>
            <a:off x="8501903" y="4446415"/>
            <a:ext cx="2019301" cy="1095412"/>
            <a:chOff x="415328" y="1856096"/>
            <a:chExt cx="2019301" cy="109541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0239B9A-E1A4-D5FA-B54E-F5E89FA7A10B}"/>
                </a:ext>
              </a:extLst>
            </p:cNvPr>
            <p:cNvSpPr txBox="1"/>
            <p:nvPr/>
          </p:nvSpPr>
          <p:spPr>
            <a:xfrm>
              <a:off x="444501" y="2188222"/>
              <a:ext cx="196095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FD2DDEF-DEE5-C0E4-4879-1D98CC8CA2E1}"/>
                </a:ext>
              </a:extLst>
            </p:cNvPr>
            <p:cNvSpPr txBox="1"/>
            <p:nvPr/>
          </p:nvSpPr>
          <p:spPr>
            <a:xfrm>
              <a:off x="415328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26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5217624" y="1707227"/>
            <a:ext cx="1560565" cy="1281063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840910" y="2177507"/>
              <a:ext cx="733658" cy="659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3576645" y="3436174"/>
            <a:ext cx="5075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BBF63E-0542-C373-A4DE-B3865D431607}"/>
              </a:ext>
            </a:extLst>
          </p:cNvPr>
          <p:cNvSpPr txBox="1"/>
          <p:nvPr/>
        </p:nvSpPr>
        <p:spPr>
          <a:xfrm>
            <a:off x="3484855" y="4012987"/>
            <a:ext cx="5222290" cy="79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根据自己的需要添加适当的文字，此处添加详细文本描述，建议与标题相关尽量简洁... ...</a:t>
            </a:r>
          </a:p>
        </p:txBody>
      </p:sp>
    </p:spTree>
    <p:extLst>
      <p:ext uri="{BB962C8B-B14F-4D97-AF65-F5344CB8AC3E}">
        <p14:creationId xmlns:p14="http://schemas.microsoft.com/office/powerpoint/2010/main" val="39804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2" name="椭圆 33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621FE720-F836-CB45-E265-564DDDAAFE38}"/>
              </a:ext>
            </a:extLst>
          </p:cNvPr>
          <p:cNvSpPr/>
          <p:nvPr/>
        </p:nvSpPr>
        <p:spPr>
          <a:xfrm>
            <a:off x="3538814" y="1568798"/>
            <a:ext cx="4153758" cy="372040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blipFill>
            <a:blip r:embed="rId3"/>
            <a:stretch>
              <a:fillRect l="-25479" r="-2510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33">
            <a:extLst>
              <a:ext uri="{FF2B5EF4-FFF2-40B4-BE49-F238E27FC236}">
                <a16:creationId xmlns:a16="http://schemas.microsoft.com/office/drawing/2014/main" id="{DAFDF8B5-92B5-0D3F-3815-B3B93EF44175}"/>
              </a:ext>
            </a:extLst>
          </p:cNvPr>
          <p:cNvSpPr/>
          <p:nvPr/>
        </p:nvSpPr>
        <p:spPr>
          <a:xfrm>
            <a:off x="3164114" y="1731195"/>
            <a:ext cx="4818743" cy="335880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93637A-B5D7-D834-2734-1851C5C33B05}"/>
              </a:ext>
            </a:extLst>
          </p:cNvPr>
          <p:cNvGrpSpPr/>
          <p:nvPr/>
        </p:nvGrpSpPr>
        <p:grpSpPr>
          <a:xfrm>
            <a:off x="8106255" y="2526253"/>
            <a:ext cx="2667001" cy="864579"/>
            <a:chOff x="444500" y="1856096"/>
            <a:chExt cx="2667001" cy="86457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4CD9808-6F36-F959-52DA-E9D129C6EC0D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197F15-825D-C942-E0B0-F9551E010AAC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1F087C-20BD-CDFB-9E0E-06DB12BC3004}"/>
              </a:ext>
            </a:extLst>
          </p:cNvPr>
          <p:cNvGrpSpPr/>
          <p:nvPr/>
        </p:nvGrpSpPr>
        <p:grpSpPr>
          <a:xfrm>
            <a:off x="2553565" y="1581563"/>
            <a:ext cx="2667001" cy="864579"/>
            <a:chOff x="444500" y="1856096"/>
            <a:chExt cx="2667001" cy="86457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59EB3-D46F-EB3B-F8F8-D6A7EA1FC0F6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670A8E-ABEA-138E-4C4C-2F0F9A454031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923B55-C63D-28D9-F923-454A9747EEAA}"/>
              </a:ext>
            </a:extLst>
          </p:cNvPr>
          <p:cNvGrpSpPr/>
          <p:nvPr/>
        </p:nvGrpSpPr>
        <p:grpSpPr>
          <a:xfrm>
            <a:off x="5284518" y="1888237"/>
            <a:ext cx="532453" cy="532453"/>
            <a:chOff x="5284518" y="1888237"/>
            <a:chExt cx="532453" cy="53245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2D8DE3F-A1C4-9007-0E9B-17C04E687917}"/>
                </a:ext>
              </a:extLst>
            </p:cNvPr>
            <p:cNvSpPr/>
            <p:nvPr/>
          </p:nvSpPr>
          <p:spPr>
            <a:xfrm>
              <a:off x="5284518" y="1888237"/>
              <a:ext cx="532453" cy="532453"/>
            </a:xfrm>
            <a:prstGeom prst="ellipse">
              <a:avLst/>
            </a:prstGeom>
            <a:solidFill>
              <a:srgbClr val="E2B2A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9EC1DC-F4DD-1BBF-49B9-EB80BB270E1B}"/>
                </a:ext>
              </a:extLst>
            </p:cNvPr>
            <p:cNvSpPr txBox="1"/>
            <p:nvPr/>
          </p:nvSpPr>
          <p:spPr>
            <a:xfrm>
              <a:off x="5407916" y="1966295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B7FAEB-DD80-8194-C39E-3AB688D7D211}"/>
              </a:ext>
            </a:extLst>
          </p:cNvPr>
          <p:cNvGrpSpPr/>
          <p:nvPr/>
        </p:nvGrpSpPr>
        <p:grpSpPr>
          <a:xfrm>
            <a:off x="3846125" y="2897169"/>
            <a:ext cx="532453" cy="532453"/>
            <a:chOff x="5284518" y="1888237"/>
            <a:chExt cx="532453" cy="53245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3855511-AD41-3602-5574-73B4C5DDE136}"/>
                </a:ext>
              </a:extLst>
            </p:cNvPr>
            <p:cNvSpPr/>
            <p:nvPr/>
          </p:nvSpPr>
          <p:spPr>
            <a:xfrm>
              <a:off x="5284518" y="1888237"/>
              <a:ext cx="532453" cy="532453"/>
            </a:xfrm>
            <a:prstGeom prst="ellipse">
              <a:avLst/>
            </a:prstGeom>
            <a:solidFill>
              <a:srgbClr val="9F787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7FEB3B-3A9F-F9DC-45AB-C8CA29A3C0D2}"/>
                </a:ext>
              </a:extLst>
            </p:cNvPr>
            <p:cNvSpPr txBox="1"/>
            <p:nvPr/>
          </p:nvSpPr>
          <p:spPr>
            <a:xfrm>
              <a:off x="5374853" y="196629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138B2B0-470E-9ED6-C9F2-2B7670450327}"/>
              </a:ext>
            </a:extLst>
          </p:cNvPr>
          <p:cNvGrpSpPr/>
          <p:nvPr/>
        </p:nvGrpSpPr>
        <p:grpSpPr>
          <a:xfrm>
            <a:off x="7543358" y="2655211"/>
            <a:ext cx="532453" cy="532453"/>
            <a:chOff x="5284518" y="1888237"/>
            <a:chExt cx="532453" cy="532453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6729B95-BA55-4438-41F3-161A0AF181CD}"/>
                </a:ext>
              </a:extLst>
            </p:cNvPr>
            <p:cNvSpPr/>
            <p:nvPr/>
          </p:nvSpPr>
          <p:spPr>
            <a:xfrm>
              <a:off x="5284518" y="1888237"/>
              <a:ext cx="532453" cy="532453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B6C4B3-1264-7BA8-8DA9-860C81C23E24}"/>
                </a:ext>
              </a:extLst>
            </p:cNvPr>
            <p:cNvSpPr txBox="1"/>
            <p:nvPr/>
          </p:nvSpPr>
          <p:spPr>
            <a:xfrm>
              <a:off x="5391085" y="196629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iSans Medium" panose="00000600000000000000" pitchFamily="2" charset="-122"/>
                  <a:ea typeface="MiSans Medium" panose="00000600000000000000" pitchFamily="2" charset="-122"/>
                </a:rPr>
                <a:t>2</a:t>
              </a:r>
              <a:endParaRPr lang="zh-CN" altLang="en-US" dirty="0"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0410C31-B8B1-1298-498F-44F6C4F96813}"/>
              </a:ext>
            </a:extLst>
          </p:cNvPr>
          <p:cNvGrpSpPr/>
          <p:nvPr/>
        </p:nvGrpSpPr>
        <p:grpSpPr>
          <a:xfrm>
            <a:off x="6948763" y="4393597"/>
            <a:ext cx="532453" cy="532453"/>
            <a:chOff x="5284518" y="1888237"/>
            <a:chExt cx="532453" cy="53245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F97724C-A15C-9863-B05A-39A198BC6AA6}"/>
                </a:ext>
              </a:extLst>
            </p:cNvPr>
            <p:cNvSpPr/>
            <p:nvPr/>
          </p:nvSpPr>
          <p:spPr>
            <a:xfrm>
              <a:off x="5284518" y="1888237"/>
              <a:ext cx="532453" cy="532453"/>
            </a:xfrm>
            <a:prstGeom prst="ellipse">
              <a:avLst/>
            </a:prstGeom>
            <a:solidFill>
              <a:srgbClr val="C6B9A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6CA1EB-C410-ED4E-1F31-8344F8D24B80}"/>
                </a:ext>
              </a:extLst>
            </p:cNvPr>
            <p:cNvSpPr txBox="1"/>
            <p:nvPr/>
          </p:nvSpPr>
          <p:spPr>
            <a:xfrm>
              <a:off x="5384085" y="196629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C988C07-D252-2555-DE92-519BD60C36B3}"/>
              </a:ext>
            </a:extLst>
          </p:cNvPr>
          <p:cNvGrpSpPr/>
          <p:nvPr/>
        </p:nvGrpSpPr>
        <p:grpSpPr>
          <a:xfrm>
            <a:off x="7604614" y="4435942"/>
            <a:ext cx="2667001" cy="864579"/>
            <a:chOff x="444500" y="1856096"/>
            <a:chExt cx="2667001" cy="8645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FBBFED5-C6C3-5BD8-E6AE-A6DCDC195875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B0209A-9368-188A-5A66-18CA1D51BB1C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2E00299-59CB-145C-8125-B83A6486E54B}"/>
              </a:ext>
            </a:extLst>
          </p:cNvPr>
          <p:cNvGrpSpPr/>
          <p:nvPr/>
        </p:nvGrpSpPr>
        <p:grpSpPr>
          <a:xfrm>
            <a:off x="1025468" y="2935048"/>
            <a:ext cx="2667001" cy="864579"/>
            <a:chOff x="444500" y="1856096"/>
            <a:chExt cx="2667001" cy="864579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C48E101-088D-073E-7280-0B264DD13E92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78F3C7E-A1CC-B3E4-46D5-230A91FC5A6E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77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6450" y="1296877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CONTENTS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848007-EF59-F334-B3C9-4B0EDE84DD13}"/>
              </a:ext>
            </a:extLst>
          </p:cNvPr>
          <p:cNvSpPr txBox="1"/>
          <p:nvPr/>
        </p:nvSpPr>
        <p:spPr>
          <a:xfrm>
            <a:off x="4492751" y="329065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目录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D06D4DC-9F0E-DB7E-F42D-58BEEB276F45}"/>
              </a:ext>
            </a:extLst>
          </p:cNvPr>
          <p:cNvGrpSpPr/>
          <p:nvPr/>
        </p:nvGrpSpPr>
        <p:grpSpPr>
          <a:xfrm>
            <a:off x="2514051" y="2472914"/>
            <a:ext cx="3871756" cy="708153"/>
            <a:chOff x="2692763" y="2102407"/>
            <a:chExt cx="4424549" cy="80926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935614A-A89D-FE8F-E572-24C1FECA7B33}"/>
                </a:ext>
              </a:extLst>
            </p:cNvPr>
            <p:cNvGrpSpPr/>
            <p:nvPr/>
          </p:nvGrpSpPr>
          <p:grpSpPr>
            <a:xfrm>
              <a:off x="2692763" y="2102407"/>
              <a:ext cx="985824" cy="809260"/>
              <a:chOff x="2628722" y="2049836"/>
              <a:chExt cx="1113905" cy="914401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967BD40-DC4D-7C35-8DF4-FD4E23966213}"/>
                  </a:ext>
                </a:extLst>
              </p:cNvPr>
              <p:cNvSpPr/>
              <p:nvPr/>
            </p:nvSpPr>
            <p:spPr>
              <a:xfrm rot="2700000">
                <a:off x="2828227" y="2049837"/>
                <a:ext cx="914400" cy="914400"/>
              </a:xfrm>
              <a:prstGeom prst="roundRect">
                <a:avLst/>
              </a:prstGeom>
              <a:solidFill>
                <a:srgbClr val="C6B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39DF7DC3-AF39-CD4C-8E37-BF352212F5B9}"/>
                  </a:ext>
                </a:extLst>
              </p:cNvPr>
              <p:cNvSpPr/>
              <p:nvPr/>
            </p:nvSpPr>
            <p:spPr>
              <a:xfrm rot="2700000">
                <a:off x="2628722" y="2049836"/>
                <a:ext cx="914400" cy="914400"/>
              </a:xfrm>
              <a:prstGeom prst="roundRect">
                <a:avLst/>
              </a:prstGeom>
              <a:noFill/>
              <a:ln w="25400">
                <a:solidFill>
                  <a:srgbClr val="9F787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D73FC1-2483-A395-B94C-2D061134F429}"/>
                  </a:ext>
                </a:extLst>
              </p:cNvPr>
              <p:cNvSpPr txBox="1"/>
              <p:nvPr/>
            </p:nvSpPr>
            <p:spPr>
              <a:xfrm>
                <a:off x="2872268" y="2192137"/>
                <a:ext cx="722801" cy="59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2153866-EC19-1BD5-DBAB-3CE9F9A9BB8A}"/>
                </a:ext>
              </a:extLst>
            </p:cNvPr>
            <p:cNvSpPr txBox="1"/>
            <p:nvPr/>
          </p:nvSpPr>
          <p:spPr>
            <a:xfrm>
              <a:off x="3910815" y="2220929"/>
              <a:ext cx="3206497" cy="597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添加标题文本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695E8A-5870-5141-DA74-0B10A81F30DA}"/>
              </a:ext>
            </a:extLst>
          </p:cNvPr>
          <p:cNvGrpSpPr/>
          <p:nvPr/>
        </p:nvGrpSpPr>
        <p:grpSpPr>
          <a:xfrm>
            <a:off x="6396873" y="2472914"/>
            <a:ext cx="3871756" cy="708153"/>
            <a:chOff x="2692763" y="2102407"/>
            <a:chExt cx="4424549" cy="80926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F1C8210-492D-7978-7643-BA370069DB3D}"/>
                </a:ext>
              </a:extLst>
            </p:cNvPr>
            <p:cNvGrpSpPr/>
            <p:nvPr/>
          </p:nvGrpSpPr>
          <p:grpSpPr>
            <a:xfrm>
              <a:off x="2692763" y="2102407"/>
              <a:ext cx="985824" cy="809260"/>
              <a:chOff x="2628722" y="2049836"/>
              <a:chExt cx="1113905" cy="91440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F53BEB08-CA05-573D-6199-25FA25C5A6A5}"/>
                  </a:ext>
                </a:extLst>
              </p:cNvPr>
              <p:cNvSpPr/>
              <p:nvPr/>
            </p:nvSpPr>
            <p:spPr>
              <a:xfrm rot="2700000">
                <a:off x="2828227" y="2049837"/>
                <a:ext cx="914400" cy="914400"/>
              </a:xfrm>
              <a:prstGeom prst="roundRect">
                <a:avLst/>
              </a:prstGeom>
              <a:solidFill>
                <a:srgbClr val="C6B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A9C77E0-37D6-F85A-0F1B-D1A183B2BD44}"/>
                  </a:ext>
                </a:extLst>
              </p:cNvPr>
              <p:cNvSpPr/>
              <p:nvPr/>
            </p:nvSpPr>
            <p:spPr>
              <a:xfrm rot="2700000">
                <a:off x="2628722" y="2049836"/>
                <a:ext cx="914400" cy="914400"/>
              </a:xfrm>
              <a:prstGeom prst="roundRect">
                <a:avLst/>
              </a:prstGeom>
              <a:noFill/>
              <a:ln w="25400">
                <a:solidFill>
                  <a:srgbClr val="9F787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F579D8A-0226-A042-6D8A-E05C8358C580}"/>
                  </a:ext>
                </a:extLst>
              </p:cNvPr>
              <p:cNvSpPr txBox="1"/>
              <p:nvPr/>
            </p:nvSpPr>
            <p:spPr>
              <a:xfrm>
                <a:off x="2872268" y="2192137"/>
                <a:ext cx="722801" cy="59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7B59C3-398E-BAF9-A953-B2120C3C9BA4}"/>
                </a:ext>
              </a:extLst>
            </p:cNvPr>
            <p:cNvSpPr txBox="1"/>
            <p:nvPr/>
          </p:nvSpPr>
          <p:spPr>
            <a:xfrm>
              <a:off x="3910815" y="2220929"/>
              <a:ext cx="3206497" cy="597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44E7D1-E5A2-4B59-46A9-4CCC3BF460AD}"/>
              </a:ext>
            </a:extLst>
          </p:cNvPr>
          <p:cNvGrpSpPr/>
          <p:nvPr/>
        </p:nvGrpSpPr>
        <p:grpSpPr>
          <a:xfrm>
            <a:off x="2514051" y="3859647"/>
            <a:ext cx="3871756" cy="708153"/>
            <a:chOff x="2692763" y="2102407"/>
            <a:chExt cx="4424549" cy="80926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2CEB788-22D5-A9D7-0C49-805ADDFE65E0}"/>
                </a:ext>
              </a:extLst>
            </p:cNvPr>
            <p:cNvGrpSpPr/>
            <p:nvPr/>
          </p:nvGrpSpPr>
          <p:grpSpPr>
            <a:xfrm>
              <a:off x="2692763" y="2102407"/>
              <a:ext cx="985824" cy="809260"/>
              <a:chOff x="2628722" y="2049836"/>
              <a:chExt cx="1113905" cy="914401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62D10E2B-4E26-F11A-C157-05D24471C88A}"/>
                  </a:ext>
                </a:extLst>
              </p:cNvPr>
              <p:cNvSpPr/>
              <p:nvPr/>
            </p:nvSpPr>
            <p:spPr>
              <a:xfrm rot="2700000">
                <a:off x="2828227" y="2049837"/>
                <a:ext cx="914400" cy="914400"/>
              </a:xfrm>
              <a:prstGeom prst="roundRect">
                <a:avLst/>
              </a:prstGeom>
              <a:solidFill>
                <a:srgbClr val="C6B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44AA6CBF-3433-A738-3A13-DC833553FD24}"/>
                  </a:ext>
                </a:extLst>
              </p:cNvPr>
              <p:cNvSpPr/>
              <p:nvPr/>
            </p:nvSpPr>
            <p:spPr>
              <a:xfrm rot="2700000">
                <a:off x="2628722" y="2049836"/>
                <a:ext cx="914400" cy="914400"/>
              </a:xfrm>
              <a:prstGeom prst="roundRect">
                <a:avLst/>
              </a:prstGeom>
              <a:noFill/>
              <a:ln w="25400">
                <a:solidFill>
                  <a:srgbClr val="9F787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7DA7687-6C95-8D1A-853A-FDAD349A9A63}"/>
                  </a:ext>
                </a:extLst>
              </p:cNvPr>
              <p:cNvSpPr txBox="1"/>
              <p:nvPr/>
            </p:nvSpPr>
            <p:spPr>
              <a:xfrm>
                <a:off x="2872268" y="2192137"/>
                <a:ext cx="722801" cy="59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2B158D-1F1E-D565-6D49-5EA3FADDB61B}"/>
                </a:ext>
              </a:extLst>
            </p:cNvPr>
            <p:cNvSpPr txBox="1"/>
            <p:nvPr/>
          </p:nvSpPr>
          <p:spPr>
            <a:xfrm>
              <a:off x="3910815" y="2220929"/>
              <a:ext cx="3206497" cy="597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添加标题文本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AEF098-8A51-FA76-4753-6510A39E7FB1}"/>
              </a:ext>
            </a:extLst>
          </p:cNvPr>
          <p:cNvGrpSpPr/>
          <p:nvPr/>
        </p:nvGrpSpPr>
        <p:grpSpPr>
          <a:xfrm>
            <a:off x="6396873" y="3859647"/>
            <a:ext cx="3871756" cy="708153"/>
            <a:chOff x="2692763" y="2102407"/>
            <a:chExt cx="4424549" cy="80926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74C9BFD-45FC-B3B5-F2F4-772565AC6F8A}"/>
                </a:ext>
              </a:extLst>
            </p:cNvPr>
            <p:cNvGrpSpPr/>
            <p:nvPr/>
          </p:nvGrpSpPr>
          <p:grpSpPr>
            <a:xfrm>
              <a:off x="2692763" y="2102407"/>
              <a:ext cx="985824" cy="809260"/>
              <a:chOff x="2628722" y="2049836"/>
              <a:chExt cx="1113905" cy="914401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CD88D212-6B90-7924-DE34-81B7827B6499}"/>
                  </a:ext>
                </a:extLst>
              </p:cNvPr>
              <p:cNvSpPr/>
              <p:nvPr/>
            </p:nvSpPr>
            <p:spPr>
              <a:xfrm rot="2700000">
                <a:off x="2828227" y="2049837"/>
                <a:ext cx="914400" cy="914400"/>
              </a:xfrm>
              <a:prstGeom prst="roundRect">
                <a:avLst/>
              </a:prstGeom>
              <a:solidFill>
                <a:srgbClr val="C6B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9BD02B83-4285-465E-75EC-EBB393126891}"/>
                  </a:ext>
                </a:extLst>
              </p:cNvPr>
              <p:cNvSpPr/>
              <p:nvPr/>
            </p:nvSpPr>
            <p:spPr>
              <a:xfrm rot="2700000">
                <a:off x="2628722" y="2049836"/>
                <a:ext cx="914400" cy="914400"/>
              </a:xfrm>
              <a:prstGeom prst="roundRect">
                <a:avLst/>
              </a:prstGeom>
              <a:noFill/>
              <a:ln w="25400">
                <a:solidFill>
                  <a:srgbClr val="9F787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5AE3EE6-F255-E845-FE63-02E760D6DF2F}"/>
                  </a:ext>
                </a:extLst>
              </p:cNvPr>
              <p:cNvSpPr txBox="1"/>
              <p:nvPr/>
            </p:nvSpPr>
            <p:spPr>
              <a:xfrm>
                <a:off x="2872268" y="2192137"/>
                <a:ext cx="722801" cy="59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E574D0-1548-54EC-F994-52966BAAC554}"/>
                </a:ext>
              </a:extLst>
            </p:cNvPr>
            <p:cNvSpPr txBox="1"/>
            <p:nvPr/>
          </p:nvSpPr>
          <p:spPr>
            <a:xfrm>
              <a:off x="3910815" y="2220929"/>
              <a:ext cx="3206497" cy="597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26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28DBD780-FFA0-522E-B95D-152E6DA26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404686"/>
              </p:ext>
            </p:extLst>
          </p:nvPr>
        </p:nvGraphicFramePr>
        <p:xfrm>
          <a:off x="1338041" y="1637362"/>
          <a:ext cx="5061527" cy="337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D3DB45F-4D2F-CD4B-AF5F-6108F5648472}"/>
              </a:ext>
            </a:extLst>
          </p:cNvPr>
          <p:cNvGrpSpPr/>
          <p:nvPr/>
        </p:nvGrpSpPr>
        <p:grpSpPr>
          <a:xfrm>
            <a:off x="7052755" y="2047281"/>
            <a:ext cx="4012120" cy="864579"/>
            <a:chOff x="444500" y="1856096"/>
            <a:chExt cx="4012120" cy="8645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70D72B-7D5F-2E55-6EC6-3F1BE0CD380D}"/>
                </a:ext>
              </a:extLst>
            </p:cNvPr>
            <p:cNvSpPr txBox="1"/>
            <p:nvPr/>
          </p:nvSpPr>
          <p:spPr>
            <a:xfrm>
              <a:off x="444500" y="2188222"/>
              <a:ext cx="4012120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 网，幻灯片演示模 板及素材免费下载！</a:t>
              </a:r>
            </a:p>
            <a:p>
              <a:pPr rtl="0">
                <a:lnSpc>
                  <a:spcPct val="150000"/>
                </a:lnSpc>
              </a:pP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 T</a:t>
              </a: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官网唯一网址：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www.51pptmoban.com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A4AD172-54F4-8575-0EB7-DBF3739524C9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98C19B-7ABB-D67D-9415-96B95922D9C8}"/>
              </a:ext>
            </a:extLst>
          </p:cNvPr>
          <p:cNvGrpSpPr/>
          <p:nvPr/>
        </p:nvGrpSpPr>
        <p:grpSpPr>
          <a:xfrm>
            <a:off x="7052755" y="3170881"/>
            <a:ext cx="4012120" cy="864579"/>
            <a:chOff x="444500" y="1856096"/>
            <a:chExt cx="4012120" cy="86457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EA9C72-95DB-3D73-891A-DAD53CEC9C5D}"/>
                </a:ext>
              </a:extLst>
            </p:cNvPr>
            <p:cNvSpPr txBox="1"/>
            <p:nvPr/>
          </p:nvSpPr>
          <p:spPr>
            <a:xfrm>
              <a:off x="444500" y="2188222"/>
              <a:ext cx="4012120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BB4626-34E2-5E9E-589E-3A1C7AB4A072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2CF26F-4A95-4A41-615B-12B2B2597423}"/>
              </a:ext>
            </a:extLst>
          </p:cNvPr>
          <p:cNvGrpSpPr/>
          <p:nvPr/>
        </p:nvGrpSpPr>
        <p:grpSpPr>
          <a:xfrm>
            <a:off x="7052755" y="4294481"/>
            <a:ext cx="4012120" cy="864579"/>
            <a:chOff x="444500" y="1856096"/>
            <a:chExt cx="4012120" cy="86457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0BA96C8-18E5-9B23-E528-68B4900D4369}"/>
                </a:ext>
              </a:extLst>
            </p:cNvPr>
            <p:cNvSpPr txBox="1"/>
            <p:nvPr/>
          </p:nvSpPr>
          <p:spPr>
            <a:xfrm>
              <a:off x="444500" y="2188222"/>
              <a:ext cx="4012120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06A0A1C-52EF-BC25-F01A-AD65D18EFC10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06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3" name="iş1íḑè">
            <a:extLst>
              <a:ext uri="{FF2B5EF4-FFF2-40B4-BE49-F238E27FC236}">
                <a16:creationId xmlns:a16="http://schemas.microsoft.com/office/drawing/2014/main" id="{4600BC4F-9F28-132C-953C-E426F3BDF8CE}"/>
              </a:ext>
            </a:extLst>
          </p:cNvPr>
          <p:cNvSpPr/>
          <p:nvPr/>
        </p:nvSpPr>
        <p:spPr>
          <a:xfrm rot="2280706" flipV="1">
            <a:off x="9265667" y="3602371"/>
            <a:ext cx="487567" cy="925936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ïšḷîḑé">
            <a:extLst>
              <a:ext uri="{FF2B5EF4-FFF2-40B4-BE49-F238E27FC236}">
                <a16:creationId xmlns:a16="http://schemas.microsoft.com/office/drawing/2014/main" id="{F03E6E1A-0558-432C-ED46-FCDEFA7C1087}"/>
              </a:ext>
            </a:extLst>
          </p:cNvPr>
          <p:cNvSpPr/>
          <p:nvPr/>
        </p:nvSpPr>
        <p:spPr>
          <a:xfrm rot="19319294">
            <a:off x="2438766" y="3602371"/>
            <a:ext cx="487567" cy="925936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ïṩḷíḋè">
            <a:extLst>
              <a:ext uri="{FF2B5EF4-FFF2-40B4-BE49-F238E27FC236}">
                <a16:creationId xmlns:a16="http://schemas.microsoft.com/office/drawing/2014/main" id="{39B09D59-8E4D-739E-9750-7D8F74DE76B0}"/>
              </a:ext>
            </a:extLst>
          </p:cNvPr>
          <p:cNvSpPr/>
          <p:nvPr/>
        </p:nvSpPr>
        <p:spPr>
          <a:xfrm flipV="1">
            <a:off x="4281742" y="2655141"/>
            <a:ext cx="2118892" cy="1925090"/>
          </a:xfrm>
          <a:prstGeom prst="parallelogram">
            <a:avLst>
              <a:gd name="adj" fmla="val 78020"/>
            </a:avLst>
          </a:prstGeom>
          <a:solidFill>
            <a:srgbClr val="E6E6E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ï$ḷíde">
            <a:extLst>
              <a:ext uri="{FF2B5EF4-FFF2-40B4-BE49-F238E27FC236}">
                <a16:creationId xmlns:a16="http://schemas.microsoft.com/office/drawing/2014/main" id="{E7CA59E6-FD67-C434-9546-AB42035F3C18}"/>
              </a:ext>
            </a:extLst>
          </p:cNvPr>
          <p:cNvSpPr/>
          <p:nvPr/>
        </p:nvSpPr>
        <p:spPr>
          <a:xfrm>
            <a:off x="2777538" y="2655141"/>
            <a:ext cx="2118892" cy="1925090"/>
          </a:xfrm>
          <a:prstGeom prst="parallelogram">
            <a:avLst>
              <a:gd name="adj" fmla="val 78020"/>
            </a:avLst>
          </a:prstGeom>
          <a:solidFill>
            <a:srgbClr val="E2B2A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íşļíḍé">
            <a:extLst>
              <a:ext uri="{FF2B5EF4-FFF2-40B4-BE49-F238E27FC236}">
                <a16:creationId xmlns:a16="http://schemas.microsoft.com/office/drawing/2014/main" id="{97851BE6-E98F-6133-4347-57270740E068}"/>
              </a:ext>
            </a:extLst>
          </p:cNvPr>
          <p:cNvSpPr/>
          <p:nvPr/>
        </p:nvSpPr>
        <p:spPr>
          <a:xfrm flipV="1">
            <a:off x="7290150" y="2655141"/>
            <a:ext cx="2118892" cy="1925090"/>
          </a:xfrm>
          <a:prstGeom prst="parallelogram">
            <a:avLst>
              <a:gd name="adj" fmla="val 78020"/>
            </a:avLst>
          </a:prstGeom>
          <a:solidFill>
            <a:srgbClr val="9F787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iśḻîḋê">
            <a:extLst>
              <a:ext uri="{FF2B5EF4-FFF2-40B4-BE49-F238E27FC236}">
                <a16:creationId xmlns:a16="http://schemas.microsoft.com/office/drawing/2014/main" id="{045066E6-C652-6F4D-F4A7-76EAE18F2584}"/>
              </a:ext>
            </a:extLst>
          </p:cNvPr>
          <p:cNvSpPr/>
          <p:nvPr/>
        </p:nvSpPr>
        <p:spPr>
          <a:xfrm>
            <a:off x="5785946" y="2655141"/>
            <a:ext cx="2118892" cy="1925090"/>
          </a:xfrm>
          <a:prstGeom prst="parallelogram">
            <a:avLst>
              <a:gd name="adj" fmla="val 78020"/>
            </a:avLst>
          </a:prstGeom>
          <a:solidFill>
            <a:srgbClr val="C6B9A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6F03C8-0E77-CBBD-7D8A-276282176F27}"/>
              </a:ext>
            </a:extLst>
          </p:cNvPr>
          <p:cNvGrpSpPr/>
          <p:nvPr/>
        </p:nvGrpSpPr>
        <p:grpSpPr>
          <a:xfrm>
            <a:off x="3942093" y="1606664"/>
            <a:ext cx="3063903" cy="864579"/>
            <a:chOff x="444500" y="1856096"/>
            <a:chExt cx="3063903" cy="86457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7D078D-221D-82A3-A53D-10B57F3EE52E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3FE4D9-8F98-76D3-B2F9-A67E999477A5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98B23E-3F5B-02E6-060E-C31832E06861}"/>
              </a:ext>
            </a:extLst>
          </p:cNvPr>
          <p:cNvGrpSpPr/>
          <p:nvPr/>
        </p:nvGrpSpPr>
        <p:grpSpPr>
          <a:xfrm>
            <a:off x="7261121" y="1606664"/>
            <a:ext cx="3063903" cy="864579"/>
            <a:chOff x="444500" y="1856096"/>
            <a:chExt cx="3063903" cy="86457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BBE9F9-8E3F-4C8D-5AAA-5DF44EDA7F88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7350D1-6185-A153-E04E-A83651EBDF4E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C17198-0AC1-6628-89DB-85E0030463E4}"/>
              </a:ext>
            </a:extLst>
          </p:cNvPr>
          <p:cNvGrpSpPr/>
          <p:nvPr/>
        </p:nvGrpSpPr>
        <p:grpSpPr>
          <a:xfrm>
            <a:off x="2243464" y="4790932"/>
            <a:ext cx="3063903" cy="864579"/>
            <a:chOff x="444500" y="1856096"/>
            <a:chExt cx="3063903" cy="86457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8F93D1D-3F59-BBBB-697A-05D4CC2DF769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54B235-7251-61A8-2221-F0D2955C0E32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3BBD39-ACDB-5D76-E6BC-39B595CDF1FE}"/>
              </a:ext>
            </a:extLst>
          </p:cNvPr>
          <p:cNvGrpSpPr/>
          <p:nvPr/>
        </p:nvGrpSpPr>
        <p:grpSpPr>
          <a:xfrm>
            <a:off x="8537947" y="4790932"/>
            <a:ext cx="3063903" cy="864579"/>
            <a:chOff x="444500" y="1856096"/>
            <a:chExt cx="3063903" cy="86457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C77255-48D6-4C37-8B38-C66D9A80076E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1608070-D0AA-8A47-2785-AF15650F03C8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9D059A-C7D1-8EC4-039C-079A7CF818D7}"/>
              </a:ext>
            </a:extLst>
          </p:cNvPr>
          <p:cNvGrpSpPr/>
          <p:nvPr/>
        </p:nvGrpSpPr>
        <p:grpSpPr>
          <a:xfrm>
            <a:off x="5474044" y="4790932"/>
            <a:ext cx="3063903" cy="864579"/>
            <a:chOff x="444500" y="1856096"/>
            <a:chExt cx="3063903" cy="86457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17FADC-1991-3A0C-FED0-FE946C56621C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781C1A-E388-A22C-A4C2-CD9F3A693A1D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13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74D826-4302-A6D0-3CE3-A127F4518DC5}"/>
              </a:ext>
            </a:extLst>
          </p:cNvPr>
          <p:cNvSpPr/>
          <p:nvPr/>
        </p:nvSpPr>
        <p:spPr>
          <a:xfrm>
            <a:off x="1117600" y="1312046"/>
            <a:ext cx="9971314" cy="4325257"/>
          </a:xfrm>
          <a:custGeom>
            <a:avLst/>
            <a:gdLst>
              <a:gd name="connsiteX0" fmla="*/ 0 w 9971314"/>
              <a:gd name="connsiteY0" fmla="*/ 4325257 h 4325257"/>
              <a:gd name="connsiteX1" fmla="*/ 1756229 w 9971314"/>
              <a:gd name="connsiteY1" fmla="*/ 2540000 h 4325257"/>
              <a:gd name="connsiteX2" fmla="*/ 4064000 w 9971314"/>
              <a:gd name="connsiteY2" fmla="*/ 3222171 h 4325257"/>
              <a:gd name="connsiteX3" fmla="*/ 6081486 w 9971314"/>
              <a:gd name="connsiteY3" fmla="*/ 1306285 h 4325257"/>
              <a:gd name="connsiteX4" fmla="*/ 8171543 w 9971314"/>
              <a:gd name="connsiteY4" fmla="*/ 2032000 h 4325257"/>
              <a:gd name="connsiteX5" fmla="*/ 9971314 w 9971314"/>
              <a:gd name="connsiteY5" fmla="*/ 0 h 432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1314" h="4325257">
                <a:moveTo>
                  <a:pt x="0" y="4325257"/>
                </a:moveTo>
                <a:cubicBezTo>
                  <a:pt x="539448" y="3524552"/>
                  <a:pt x="1078896" y="2723848"/>
                  <a:pt x="1756229" y="2540000"/>
                </a:cubicBezTo>
                <a:cubicBezTo>
                  <a:pt x="2433562" y="2356152"/>
                  <a:pt x="3343124" y="3427790"/>
                  <a:pt x="4064000" y="3222171"/>
                </a:cubicBezTo>
                <a:cubicBezTo>
                  <a:pt x="4784876" y="3016552"/>
                  <a:pt x="5396896" y="1504647"/>
                  <a:pt x="6081486" y="1306285"/>
                </a:cubicBezTo>
                <a:cubicBezTo>
                  <a:pt x="6766076" y="1107923"/>
                  <a:pt x="7523238" y="2249714"/>
                  <a:pt x="8171543" y="2032000"/>
                </a:cubicBezTo>
                <a:cubicBezTo>
                  <a:pt x="8819848" y="1814286"/>
                  <a:pt x="9395581" y="907143"/>
                  <a:pt x="9971314" y="0"/>
                </a:cubicBezTo>
              </a:path>
            </a:pathLst>
          </a:custGeom>
          <a:noFill/>
          <a:ln w="38100">
            <a:solidFill>
              <a:srgbClr val="E6E6E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D043B2-E79A-8572-88ED-C37E8E51E90E}"/>
              </a:ext>
            </a:extLst>
          </p:cNvPr>
          <p:cNvSpPr/>
          <p:nvPr/>
        </p:nvSpPr>
        <p:spPr>
          <a:xfrm>
            <a:off x="2656114" y="3696017"/>
            <a:ext cx="391886" cy="391886"/>
          </a:xfrm>
          <a:custGeom>
            <a:avLst/>
            <a:gdLst>
              <a:gd name="connsiteX0" fmla="*/ 0 w 391886"/>
              <a:gd name="connsiteY0" fmla="*/ 195943 h 391886"/>
              <a:gd name="connsiteX1" fmla="*/ 195943 w 391886"/>
              <a:gd name="connsiteY1" fmla="*/ 0 h 391886"/>
              <a:gd name="connsiteX2" fmla="*/ 391886 w 391886"/>
              <a:gd name="connsiteY2" fmla="*/ 195943 h 391886"/>
              <a:gd name="connsiteX3" fmla="*/ 195943 w 391886"/>
              <a:gd name="connsiteY3" fmla="*/ 391886 h 391886"/>
              <a:gd name="connsiteX4" fmla="*/ 0 w 391886"/>
              <a:gd name="connsiteY4" fmla="*/ 195943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1886" fill="none" extrusionOk="0">
                <a:moveTo>
                  <a:pt x="0" y="195943"/>
                </a:moveTo>
                <a:cubicBezTo>
                  <a:pt x="7159" y="88576"/>
                  <a:pt x="92255" y="-9319"/>
                  <a:pt x="195943" y="0"/>
                </a:cubicBezTo>
                <a:cubicBezTo>
                  <a:pt x="284143" y="-3065"/>
                  <a:pt x="390928" y="88629"/>
                  <a:pt x="391886" y="195943"/>
                </a:cubicBezTo>
                <a:cubicBezTo>
                  <a:pt x="389985" y="286028"/>
                  <a:pt x="295450" y="403990"/>
                  <a:pt x="195943" y="391886"/>
                </a:cubicBezTo>
                <a:cubicBezTo>
                  <a:pt x="102182" y="399979"/>
                  <a:pt x="16240" y="308064"/>
                  <a:pt x="0" y="195943"/>
                </a:cubicBezTo>
                <a:close/>
              </a:path>
              <a:path w="391886" h="391886" stroke="0" extrusionOk="0">
                <a:moveTo>
                  <a:pt x="0" y="195943"/>
                </a:moveTo>
                <a:cubicBezTo>
                  <a:pt x="-16980" y="77253"/>
                  <a:pt x="74959" y="4792"/>
                  <a:pt x="195943" y="0"/>
                </a:cubicBezTo>
                <a:cubicBezTo>
                  <a:pt x="324772" y="4340"/>
                  <a:pt x="390384" y="87775"/>
                  <a:pt x="391886" y="195943"/>
                </a:cubicBezTo>
                <a:cubicBezTo>
                  <a:pt x="388089" y="307867"/>
                  <a:pt x="303829" y="393709"/>
                  <a:pt x="195943" y="391886"/>
                </a:cubicBezTo>
                <a:cubicBezTo>
                  <a:pt x="69260" y="381782"/>
                  <a:pt x="2757" y="305476"/>
                  <a:pt x="0" y="195943"/>
                </a:cubicBezTo>
                <a:close/>
              </a:path>
            </a:pathLst>
          </a:custGeom>
          <a:solidFill>
            <a:srgbClr val="E2B2A6"/>
          </a:solidFill>
          <a:ln w="254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A96128-8775-E766-1BB4-60A231E09D18}"/>
              </a:ext>
            </a:extLst>
          </p:cNvPr>
          <p:cNvSpPr/>
          <p:nvPr/>
        </p:nvSpPr>
        <p:spPr>
          <a:xfrm>
            <a:off x="5082159" y="4349160"/>
            <a:ext cx="391886" cy="391886"/>
          </a:xfrm>
          <a:custGeom>
            <a:avLst/>
            <a:gdLst>
              <a:gd name="connsiteX0" fmla="*/ 0 w 391886"/>
              <a:gd name="connsiteY0" fmla="*/ 195943 h 391886"/>
              <a:gd name="connsiteX1" fmla="*/ 195943 w 391886"/>
              <a:gd name="connsiteY1" fmla="*/ 0 h 391886"/>
              <a:gd name="connsiteX2" fmla="*/ 391886 w 391886"/>
              <a:gd name="connsiteY2" fmla="*/ 195943 h 391886"/>
              <a:gd name="connsiteX3" fmla="*/ 195943 w 391886"/>
              <a:gd name="connsiteY3" fmla="*/ 391886 h 391886"/>
              <a:gd name="connsiteX4" fmla="*/ 0 w 391886"/>
              <a:gd name="connsiteY4" fmla="*/ 195943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1886" fill="none" extrusionOk="0">
                <a:moveTo>
                  <a:pt x="0" y="195943"/>
                </a:moveTo>
                <a:cubicBezTo>
                  <a:pt x="2394" y="85451"/>
                  <a:pt x="103465" y="1039"/>
                  <a:pt x="195943" y="0"/>
                </a:cubicBezTo>
                <a:cubicBezTo>
                  <a:pt x="310524" y="10880"/>
                  <a:pt x="378119" y="87431"/>
                  <a:pt x="391886" y="195943"/>
                </a:cubicBezTo>
                <a:cubicBezTo>
                  <a:pt x="399775" y="305303"/>
                  <a:pt x="289060" y="384995"/>
                  <a:pt x="195943" y="391886"/>
                </a:cubicBezTo>
                <a:cubicBezTo>
                  <a:pt x="68283" y="397688"/>
                  <a:pt x="888" y="302955"/>
                  <a:pt x="0" y="195943"/>
                </a:cubicBezTo>
                <a:close/>
              </a:path>
              <a:path w="391886" h="391886" stroke="0" extrusionOk="0">
                <a:moveTo>
                  <a:pt x="0" y="195943"/>
                </a:moveTo>
                <a:cubicBezTo>
                  <a:pt x="-5090" y="96656"/>
                  <a:pt x="70733" y="-7017"/>
                  <a:pt x="195943" y="0"/>
                </a:cubicBezTo>
                <a:cubicBezTo>
                  <a:pt x="309492" y="-787"/>
                  <a:pt x="389071" y="92853"/>
                  <a:pt x="391886" y="195943"/>
                </a:cubicBezTo>
                <a:cubicBezTo>
                  <a:pt x="382747" y="307214"/>
                  <a:pt x="291757" y="406551"/>
                  <a:pt x="195943" y="391886"/>
                </a:cubicBezTo>
                <a:cubicBezTo>
                  <a:pt x="102051" y="382616"/>
                  <a:pt x="-19042" y="308527"/>
                  <a:pt x="0" y="195943"/>
                </a:cubicBezTo>
                <a:close/>
              </a:path>
            </a:pathLst>
          </a:custGeom>
          <a:solidFill>
            <a:srgbClr val="E6E6E6"/>
          </a:solidFill>
          <a:ln w="254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D8350C-8D27-A836-E44F-A15666B6BC23}"/>
              </a:ext>
            </a:extLst>
          </p:cNvPr>
          <p:cNvSpPr/>
          <p:nvPr/>
        </p:nvSpPr>
        <p:spPr>
          <a:xfrm>
            <a:off x="7070616" y="2462303"/>
            <a:ext cx="391886" cy="391886"/>
          </a:xfrm>
          <a:custGeom>
            <a:avLst/>
            <a:gdLst>
              <a:gd name="connsiteX0" fmla="*/ 0 w 391886"/>
              <a:gd name="connsiteY0" fmla="*/ 195943 h 391886"/>
              <a:gd name="connsiteX1" fmla="*/ 195943 w 391886"/>
              <a:gd name="connsiteY1" fmla="*/ 0 h 391886"/>
              <a:gd name="connsiteX2" fmla="*/ 391886 w 391886"/>
              <a:gd name="connsiteY2" fmla="*/ 195943 h 391886"/>
              <a:gd name="connsiteX3" fmla="*/ 195943 w 391886"/>
              <a:gd name="connsiteY3" fmla="*/ 391886 h 391886"/>
              <a:gd name="connsiteX4" fmla="*/ 0 w 391886"/>
              <a:gd name="connsiteY4" fmla="*/ 195943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1886" fill="none" extrusionOk="0">
                <a:moveTo>
                  <a:pt x="0" y="195943"/>
                </a:moveTo>
                <a:cubicBezTo>
                  <a:pt x="14048" y="99467"/>
                  <a:pt x="77262" y="-13123"/>
                  <a:pt x="195943" y="0"/>
                </a:cubicBezTo>
                <a:cubicBezTo>
                  <a:pt x="301270" y="181"/>
                  <a:pt x="390792" y="92149"/>
                  <a:pt x="391886" y="195943"/>
                </a:cubicBezTo>
                <a:cubicBezTo>
                  <a:pt x="391919" y="294226"/>
                  <a:pt x="301110" y="392929"/>
                  <a:pt x="195943" y="391886"/>
                </a:cubicBezTo>
                <a:cubicBezTo>
                  <a:pt x="85869" y="389482"/>
                  <a:pt x="3520" y="302185"/>
                  <a:pt x="0" y="195943"/>
                </a:cubicBezTo>
                <a:close/>
              </a:path>
              <a:path w="391886" h="391886" stroke="0" extrusionOk="0">
                <a:moveTo>
                  <a:pt x="0" y="195943"/>
                </a:moveTo>
                <a:cubicBezTo>
                  <a:pt x="-9657" y="69920"/>
                  <a:pt x="96197" y="-3777"/>
                  <a:pt x="195943" y="0"/>
                </a:cubicBezTo>
                <a:cubicBezTo>
                  <a:pt x="311916" y="16444"/>
                  <a:pt x="384386" y="91224"/>
                  <a:pt x="391886" y="195943"/>
                </a:cubicBezTo>
                <a:cubicBezTo>
                  <a:pt x="378498" y="292541"/>
                  <a:pt x="306755" y="390921"/>
                  <a:pt x="195943" y="391886"/>
                </a:cubicBezTo>
                <a:cubicBezTo>
                  <a:pt x="75609" y="379256"/>
                  <a:pt x="5441" y="308282"/>
                  <a:pt x="0" y="195943"/>
                </a:cubicBezTo>
                <a:close/>
              </a:path>
            </a:pathLst>
          </a:custGeom>
          <a:solidFill>
            <a:srgbClr val="C6B9A9"/>
          </a:solidFill>
          <a:ln w="254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1B1528-14B7-FD4B-C876-501ACF47BE2F}"/>
              </a:ext>
            </a:extLst>
          </p:cNvPr>
          <p:cNvSpPr/>
          <p:nvPr/>
        </p:nvSpPr>
        <p:spPr>
          <a:xfrm>
            <a:off x="9494502" y="2908618"/>
            <a:ext cx="391886" cy="391886"/>
          </a:xfrm>
          <a:custGeom>
            <a:avLst/>
            <a:gdLst>
              <a:gd name="connsiteX0" fmla="*/ 0 w 391886"/>
              <a:gd name="connsiteY0" fmla="*/ 195943 h 391886"/>
              <a:gd name="connsiteX1" fmla="*/ 195943 w 391886"/>
              <a:gd name="connsiteY1" fmla="*/ 0 h 391886"/>
              <a:gd name="connsiteX2" fmla="*/ 391886 w 391886"/>
              <a:gd name="connsiteY2" fmla="*/ 195943 h 391886"/>
              <a:gd name="connsiteX3" fmla="*/ 195943 w 391886"/>
              <a:gd name="connsiteY3" fmla="*/ 391886 h 391886"/>
              <a:gd name="connsiteX4" fmla="*/ 0 w 391886"/>
              <a:gd name="connsiteY4" fmla="*/ 195943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1886" fill="none" extrusionOk="0">
                <a:moveTo>
                  <a:pt x="0" y="195943"/>
                </a:moveTo>
                <a:cubicBezTo>
                  <a:pt x="-8704" y="84161"/>
                  <a:pt x="84953" y="5013"/>
                  <a:pt x="195943" y="0"/>
                </a:cubicBezTo>
                <a:cubicBezTo>
                  <a:pt x="314678" y="12078"/>
                  <a:pt x="403685" y="99789"/>
                  <a:pt x="391886" y="195943"/>
                </a:cubicBezTo>
                <a:cubicBezTo>
                  <a:pt x="379017" y="300215"/>
                  <a:pt x="314055" y="403315"/>
                  <a:pt x="195943" y="391886"/>
                </a:cubicBezTo>
                <a:cubicBezTo>
                  <a:pt x="76575" y="406964"/>
                  <a:pt x="-3923" y="300561"/>
                  <a:pt x="0" y="195943"/>
                </a:cubicBezTo>
                <a:close/>
              </a:path>
              <a:path w="391886" h="391886" stroke="0" extrusionOk="0">
                <a:moveTo>
                  <a:pt x="0" y="195943"/>
                </a:moveTo>
                <a:cubicBezTo>
                  <a:pt x="3315" y="82848"/>
                  <a:pt x="93112" y="8440"/>
                  <a:pt x="195943" y="0"/>
                </a:cubicBezTo>
                <a:cubicBezTo>
                  <a:pt x="297617" y="-18211"/>
                  <a:pt x="406084" y="96220"/>
                  <a:pt x="391886" y="195943"/>
                </a:cubicBezTo>
                <a:cubicBezTo>
                  <a:pt x="391425" y="299131"/>
                  <a:pt x="290288" y="398134"/>
                  <a:pt x="195943" y="391886"/>
                </a:cubicBezTo>
                <a:cubicBezTo>
                  <a:pt x="87461" y="390611"/>
                  <a:pt x="10321" y="319043"/>
                  <a:pt x="0" y="195943"/>
                </a:cubicBezTo>
                <a:close/>
              </a:path>
            </a:pathLst>
          </a:custGeom>
          <a:solidFill>
            <a:srgbClr val="9F7873"/>
          </a:solidFill>
          <a:ln w="254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D88E8B-48FD-3DD2-E67C-BF14B52B1CA8}"/>
              </a:ext>
            </a:extLst>
          </p:cNvPr>
          <p:cNvGrpSpPr/>
          <p:nvPr/>
        </p:nvGrpSpPr>
        <p:grpSpPr>
          <a:xfrm>
            <a:off x="2535718" y="2559295"/>
            <a:ext cx="3063903" cy="864579"/>
            <a:chOff x="444500" y="1856096"/>
            <a:chExt cx="3063903" cy="86457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8FA560-B61E-8803-E38C-78ACF7D71A93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6D9CA28-F920-B20D-750D-0E5EC108DF31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0AFF8A-F384-37F0-0E02-D66994522697}"/>
              </a:ext>
            </a:extLst>
          </p:cNvPr>
          <p:cNvGrpSpPr/>
          <p:nvPr/>
        </p:nvGrpSpPr>
        <p:grpSpPr>
          <a:xfrm>
            <a:off x="4918954" y="4969874"/>
            <a:ext cx="3063903" cy="864579"/>
            <a:chOff x="444500" y="1856096"/>
            <a:chExt cx="3063903" cy="86457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D87337-D4E8-8720-7002-5AD19B734C08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F309887-32BA-17BF-2558-8E483973A6BD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C8F7B5-D2F5-9072-5FF4-DC3558400DB3}"/>
              </a:ext>
            </a:extLst>
          </p:cNvPr>
          <p:cNvGrpSpPr/>
          <p:nvPr/>
        </p:nvGrpSpPr>
        <p:grpSpPr>
          <a:xfrm>
            <a:off x="6936439" y="1542020"/>
            <a:ext cx="3063903" cy="864579"/>
            <a:chOff x="444500" y="1856096"/>
            <a:chExt cx="3063903" cy="86457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10462F-D8B7-D325-FBBA-3829F2F64A33}"/>
                </a:ext>
              </a:extLst>
            </p:cNvPr>
            <p:cNvSpPr txBox="1"/>
            <p:nvPr/>
          </p:nvSpPr>
          <p:spPr>
            <a:xfrm>
              <a:off x="444500" y="2188222"/>
              <a:ext cx="3063903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3315C6F-E5D9-6B2B-2656-1D46E9159389}"/>
                </a:ext>
              </a:extLst>
            </p:cNvPr>
            <p:cNvSpPr txBox="1"/>
            <p:nvPr/>
          </p:nvSpPr>
          <p:spPr>
            <a:xfrm>
              <a:off x="446773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254270-3C3F-D0A5-1DA2-FCA664FF863A}"/>
              </a:ext>
            </a:extLst>
          </p:cNvPr>
          <p:cNvGrpSpPr/>
          <p:nvPr/>
        </p:nvGrpSpPr>
        <p:grpSpPr>
          <a:xfrm>
            <a:off x="7624512" y="3516355"/>
            <a:ext cx="2667001" cy="864579"/>
            <a:chOff x="444500" y="1856096"/>
            <a:chExt cx="2667001" cy="86457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32D372-17E4-CC82-4597-0609F93B2AE8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B11658-E94F-637F-C9D1-A66DFAA871D8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93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EB0F507-7CFB-9DB8-2209-356561024057}"/>
              </a:ext>
            </a:extLst>
          </p:cNvPr>
          <p:cNvSpPr/>
          <p:nvPr/>
        </p:nvSpPr>
        <p:spPr>
          <a:xfrm>
            <a:off x="4222749" y="1374516"/>
            <a:ext cx="3746501" cy="369332"/>
          </a:xfrm>
          <a:prstGeom prst="roundRect">
            <a:avLst/>
          </a:prstGeom>
          <a:noFill/>
          <a:ln w="12700">
            <a:solidFill>
              <a:srgbClr val="C6B9A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6450" y="1374516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莫兰迪色流体几何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848007-EF59-F334-B3C9-4B0EDE84DD13}"/>
              </a:ext>
            </a:extLst>
          </p:cNvPr>
          <p:cNvSpPr txBox="1"/>
          <p:nvPr/>
        </p:nvSpPr>
        <p:spPr>
          <a:xfrm>
            <a:off x="2057400" y="185934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感谢聆听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BEC67B-CBBC-3735-74E1-E562F72D6137}"/>
              </a:ext>
            </a:extLst>
          </p:cNvPr>
          <p:cNvGrpSpPr/>
          <p:nvPr/>
        </p:nvGrpSpPr>
        <p:grpSpPr>
          <a:xfrm>
            <a:off x="3782903" y="4398356"/>
            <a:ext cx="4430006" cy="342544"/>
            <a:chOff x="4289813" y="5868701"/>
            <a:chExt cx="2391457" cy="3425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68732A-7D52-8B43-5569-2402DD10556E}"/>
                </a:ext>
              </a:extLst>
            </p:cNvPr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模板网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49A317-330C-5B08-4D75-6ADC19621843}"/>
                </a:ext>
              </a:extLst>
            </p:cNvPr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2023.05.19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C6B9A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71AAF1-9F44-E44B-9C9E-63B29FBDC506}"/>
              </a:ext>
            </a:extLst>
          </p:cNvPr>
          <p:cNvSpPr txBox="1"/>
          <p:nvPr/>
        </p:nvSpPr>
        <p:spPr>
          <a:xfrm>
            <a:off x="2325755" y="3552445"/>
            <a:ext cx="7540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</a:rPr>
              <a:t>This text will not appear in a consistent order. Using default text is a simple way to create the appearance of content without having to create it. Humans are creative beings. If it is not real text, they will focus on the design.</a:t>
            </a:r>
          </a:p>
        </p:txBody>
      </p:sp>
    </p:spTree>
    <p:extLst>
      <p:ext uri="{BB962C8B-B14F-4D97-AF65-F5344CB8AC3E}">
        <p14:creationId xmlns:p14="http://schemas.microsoft.com/office/powerpoint/2010/main" val="2053504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2546A6-03B4-B4A9-0FCF-ABA076415249}"/>
              </a:ext>
            </a:extLst>
          </p:cNvPr>
          <p:cNvSpPr txBox="1"/>
          <p:nvPr/>
        </p:nvSpPr>
        <p:spPr>
          <a:xfrm>
            <a:off x="985864" y="1051027"/>
            <a:ext cx="9515746" cy="13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</a:t>
            </a:r>
            <a:r>
              <a:rPr lang="zh-CN" altLang="en-US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作品</a:t>
            </a:r>
            <a:endParaRPr lang="en-US" altLang="zh-CN" sz="2398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398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198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仅供学习参考之用！禁止</a:t>
            </a:r>
            <a:r>
              <a:rPr lang="en-US" altLang="zh-CN" sz="3198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3198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平台盗用贩卖！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3773D-1A08-5FE5-E954-78522110419C}"/>
              </a:ext>
            </a:extLst>
          </p:cNvPr>
          <p:cNvSpPr txBox="1"/>
          <p:nvPr/>
        </p:nvSpPr>
        <p:spPr>
          <a:xfrm>
            <a:off x="985861" y="4897139"/>
            <a:ext cx="9942507" cy="124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8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794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398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sz="2398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</p:spTree>
    <p:extLst>
      <p:ext uri="{BB962C8B-B14F-4D97-AF65-F5344CB8AC3E}">
        <p14:creationId xmlns:p14="http://schemas.microsoft.com/office/powerpoint/2010/main" val="838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5217624" y="1707227"/>
            <a:ext cx="1560565" cy="1281063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840910" y="2177507"/>
              <a:ext cx="733658" cy="659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3576645" y="3436174"/>
            <a:ext cx="5075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BBF63E-0542-C373-A4DE-B3865D431607}"/>
              </a:ext>
            </a:extLst>
          </p:cNvPr>
          <p:cNvSpPr txBox="1"/>
          <p:nvPr/>
        </p:nvSpPr>
        <p:spPr>
          <a:xfrm>
            <a:off x="3097226" y="4012987"/>
            <a:ext cx="5997548" cy="84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模板网，幻 灯片演示模板及素材免费下载！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 板网 官网唯一网址：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 pptmoban.com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9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4" name="燕尾形 2">
            <a:extLst>
              <a:ext uri="{FF2B5EF4-FFF2-40B4-BE49-F238E27FC236}">
                <a16:creationId xmlns:a16="http://schemas.microsoft.com/office/drawing/2014/main" id="{B616838F-C979-F787-3E87-873D7ACA33AC}"/>
              </a:ext>
            </a:extLst>
          </p:cNvPr>
          <p:cNvSpPr/>
          <p:nvPr/>
        </p:nvSpPr>
        <p:spPr>
          <a:xfrm>
            <a:off x="783916" y="2311302"/>
            <a:ext cx="2574471" cy="434975"/>
          </a:xfrm>
          <a:prstGeom prst="chevron">
            <a:avLst/>
          </a:prstGeom>
          <a:solidFill>
            <a:srgbClr val="E2B2A6"/>
          </a:solidFill>
          <a:ln>
            <a:noFill/>
          </a:ln>
          <a:effectLst>
            <a:outerShdw dist="635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7CEA71-7B15-14AC-C4E6-0EBBB764EB65}"/>
              </a:ext>
            </a:extLst>
          </p:cNvPr>
          <p:cNvSpPr/>
          <p:nvPr/>
        </p:nvSpPr>
        <p:spPr>
          <a:xfrm>
            <a:off x="4668075" y="2442272"/>
            <a:ext cx="166688" cy="166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A74FCF-7079-4A3A-9938-CD0109EE5C92}"/>
              </a:ext>
            </a:extLst>
          </p:cNvPr>
          <p:cNvCxnSpPr/>
          <p:nvPr/>
        </p:nvCxnSpPr>
        <p:spPr>
          <a:xfrm>
            <a:off x="2080676" y="2554193"/>
            <a:ext cx="0" cy="828673"/>
          </a:xfrm>
          <a:prstGeom prst="line">
            <a:avLst/>
          </a:prstGeom>
          <a:ln w="12700">
            <a:solidFill>
              <a:srgbClr val="EDD3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548B655-49B1-F95A-9C7C-2FD7AEC68997}"/>
              </a:ext>
            </a:extLst>
          </p:cNvPr>
          <p:cNvSpPr/>
          <p:nvPr/>
        </p:nvSpPr>
        <p:spPr>
          <a:xfrm>
            <a:off x="1997332" y="2442272"/>
            <a:ext cx="166688" cy="166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22957A-B98A-B7D6-60E0-B7A9E1E858D9}"/>
              </a:ext>
            </a:extLst>
          </p:cNvPr>
          <p:cNvSpPr/>
          <p:nvPr/>
        </p:nvSpPr>
        <p:spPr>
          <a:xfrm>
            <a:off x="1498760" y="3382866"/>
            <a:ext cx="1163832" cy="1163832"/>
          </a:xfrm>
          <a:prstGeom prst="ellipse">
            <a:avLst/>
          </a:prstGeom>
          <a:noFill/>
          <a:ln w="19050">
            <a:solidFill>
              <a:srgbClr val="EDD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7" name="燕尾形 13">
            <a:extLst>
              <a:ext uri="{FF2B5EF4-FFF2-40B4-BE49-F238E27FC236}">
                <a16:creationId xmlns:a16="http://schemas.microsoft.com/office/drawing/2014/main" id="{3C61D696-78B8-B2C4-F87C-3868372C91DE}"/>
              </a:ext>
            </a:extLst>
          </p:cNvPr>
          <p:cNvSpPr/>
          <p:nvPr/>
        </p:nvSpPr>
        <p:spPr>
          <a:xfrm>
            <a:off x="3469497" y="2311302"/>
            <a:ext cx="2574471" cy="434975"/>
          </a:xfrm>
          <a:prstGeom prst="chevron">
            <a:avLst/>
          </a:prstGeom>
          <a:solidFill>
            <a:srgbClr val="E6E6E6"/>
          </a:solidFill>
          <a:ln>
            <a:noFill/>
          </a:ln>
          <a:effectLst>
            <a:outerShdw dist="635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2134A55-742E-B3DE-4AE5-8FB8F3E2C981}"/>
              </a:ext>
            </a:extLst>
          </p:cNvPr>
          <p:cNvCxnSpPr/>
          <p:nvPr/>
        </p:nvCxnSpPr>
        <p:spPr>
          <a:xfrm>
            <a:off x="4766257" y="2554193"/>
            <a:ext cx="0" cy="813479"/>
          </a:xfrm>
          <a:prstGeom prst="line">
            <a:avLst/>
          </a:prstGeom>
          <a:ln w="12700">
            <a:solidFill>
              <a:srgbClr val="E6E6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30DCE10-1B8E-0CD6-6A93-F7B3BC3E1CAA}"/>
              </a:ext>
            </a:extLst>
          </p:cNvPr>
          <p:cNvSpPr/>
          <p:nvPr/>
        </p:nvSpPr>
        <p:spPr>
          <a:xfrm>
            <a:off x="4682913" y="2442272"/>
            <a:ext cx="166688" cy="166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78F975F-D673-8668-6EA0-DC5F2D3C642B}"/>
              </a:ext>
            </a:extLst>
          </p:cNvPr>
          <p:cNvSpPr/>
          <p:nvPr/>
        </p:nvSpPr>
        <p:spPr>
          <a:xfrm>
            <a:off x="4184341" y="3365222"/>
            <a:ext cx="1163832" cy="1163832"/>
          </a:xfrm>
          <a:prstGeom prst="ellipse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3" name="燕尾形 17">
            <a:extLst>
              <a:ext uri="{FF2B5EF4-FFF2-40B4-BE49-F238E27FC236}">
                <a16:creationId xmlns:a16="http://schemas.microsoft.com/office/drawing/2014/main" id="{450FBC36-0171-FF25-3062-2F9EB24ECD11}"/>
              </a:ext>
            </a:extLst>
          </p:cNvPr>
          <p:cNvSpPr/>
          <p:nvPr/>
        </p:nvSpPr>
        <p:spPr>
          <a:xfrm>
            <a:off x="6155078" y="2311302"/>
            <a:ext cx="2574471" cy="434975"/>
          </a:xfrm>
          <a:prstGeom prst="chevron">
            <a:avLst/>
          </a:prstGeom>
          <a:solidFill>
            <a:srgbClr val="C6B9A9"/>
          </a:solidFill>
          <a:ln>
            <a:noFill/>
          </a:ln>
          <a:effectLst>
            <a:outerShdw dist="635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03888C-57E5-B8AD-ABD9-A9AD31E5CC52}"/>
              </a:ext>
            </a:extLst>
          </p:cNvPr>
          <p:cNvCxnSpPr/>
          <p:nvPr/>
        </p:nvCxnSpPr>
        <p:spPr>
          <a:xfrm>
            <a:off x="7451838" y="2554193"/>
            <a:ext cx="0" cy="828673"/>
          </a:xfrm>
          <a:prstGeom prst="line">
            <a:avLst/>
          </a:prstGeom>
          <a:ln w="12700">
            <a:solidFill>
              <a:srgbClr val="C6B9A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150CC73-4015-2B37-1010-BFFD5DC2AEC7}"/>
              </a:ext>
            </a:extLst>
          </p:cNvPr>
          <p:cNvSpPr/>
          <p:nvPr/>
        </p:nvSpPr>
        <p:spPr>
          <a:xfrm>
            <a:off x="7368494" y="2442272"/>
            <a:ext cx="166688" cy="166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94B21B6-A92A-5134-8E0A-C5A0CFDE2DB8}"/>
              </a:ext>
            </a:extLst>
          </p:cNvPr>
          <p:cNvSpPr/>
          <p:nvPr/>
        </p:nvSpPr>
        <p:spPr>
          <a:xfrm>
            <a:off x="6869922" y="3382866"/>
            <a:ext cx="1163832" cy="1163832"/>
          </a:xfrm>
          <a:prstGeom prst="ellipse">
            <a:avLst/>
          </a:prstGeom>
          <a:noFill/>
          <a:ln w="19050">
            <a:solidFill>
              <a:srgbClr val="C6B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7" name="燕尾形 21">
            <a:extLst>
              <a:ext uri="{FF2B5EF4-FFF2-40B4-BE49-F238E27FC236}">
                <a16:creationId xmlns:a16="http://schemas.microsoft.com/office/drawing/2014/main" id="{E6A0C3A6-5153-5F3D-0DC0-8343744301B8}"/>
              </a:ext>
            </a:extLst>
          </p:cNvPr>
          <p:cNvSpPr/>
          <p:nvPr/>
        </p:nvSpPr>
        <p:spPr>
          <a:xfrm>
            <a:off x="8840659" y="2311302"/>
            <a:ext cx="2574471" cy="434975"/>
          </a:xfrm>
          <a:prstGeom prst="chevron">
            <a:avLst/>
          </a:prstGeom>
          <a:solidFill>
            <a:srgbClr val="9F7873"/>
          </a:solidFill>
          <a:ln>
            <a:noFill/>
          </a:ln>
          <a:effectLst>
            <a:outerShdw dist="635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87FE7F-DF16-4989-573F-A40D62047648}"/>
              </a:ext>
            </a:extLst>
          </p:cNvPr>
          <p:cNvCxnSpPr/>
          <p:nvPr/>
        </p:nvCxnSpPr>
        <p:spPr>
          <a:xfrm>
            <a:off x="10137419" y="2554193"/>
            <a:ext cx="0" cy="811029"/>
          </a:xfrm>
          <a:prstGeom prst="line">
            <a:avLst/>
          </a:prstGeom>
          <a:ln w="12700">
            <a:solidFill>
              <a:srgbClr val="A0797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0275287-4A38-76BE-254B-C32881E7D772}"/>
              </a:ext>
            </a:extLst>
          </p:cNvPr>
          <p:cNvSpPr/>
          <p:nvPr/>
        </p:nvSpPr>
        <p:spPr>
          <a:xfrm>
            <a:off x="10054075" y="2442272"/>
            <a:ext cx="166688" cy="166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68012E9-CF15-EA6B-824C-4B48F18B1A60}"/>
              </a:ext>
            </a:extLst>
          </p:cNvPr>
          <p:cNvSpPr/>
          <p:nvPr/>
        </p:nvSpPr>
        <p:spPr>
          <a:xfrm>
            <a:off x="9555503" y="3382866"/>
            <a:ext cx="1163832" cy="1163832"/>
          </a:xfrm>
          <a:prstGeom prst="ellipse">
            <a:avLst/>
          </a:prstGeom>
          <a:noFill/>
          <a:ln w="19050">
            <a:solidFill>
              <a:srgbClr val="A07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834B76C-4743-646D-4817-9C3C7BE409A5}"/>
              </a:ext>
            </a:extLst>
          </p:cNvPr>
          <p:cNvGrpSpPr/>
          <p:nvPr/>
        </p:nvGrpSpPr>
        <p:grpSpPr>
          <a:xfrm>
            <a:off x="1215365" y="1726219"/>
            <a:ext cx="1896136" cy="3736412"/>
            <a:chOff x="1161287" y="-1453267"/>
            <a:chExt cx="1896136" cy="373641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579F4E-22C9-40F3-7AC1-4B50A7D534F4}"/>
                </a:ext>
              </a:extLst>
            </p:cNvPr>
            <p:cNvSpPr txBox="1"/>
            <p:nvPr/>
          </p:nvSpPr>
          <p:spPr>
            <a:xfrm>
              <a:off x="1161287" y="1519859"/>
              <a:ext cx="189613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7C470A1-C7F7-95EF-9E64-6FD3A3D5EA53}"/>
                </a:ext>
              </a:extLst>
            </p:cNvPr>
            <p:cNvSpPr txBox="1"/>
            <p:nvPr/>
          </p:nvSpPr>
          <p:spPr>
            <a:xfrm>
              <a:off x="1440872" y="-1453267"/>
              <a:ext cx="147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6AB7D7-4010-988D-E691-802EF811738B}"/>
              </a:ext>
            </a:extLst>
          </p:cNvPr>
          <p:cNvGrpSpPr/>
          <p:nvPr/>
        </p:nvGrpSpPr>
        <p:grpSpPr>
          <a:xfrm>
            <a:off x="3803639" y="1726219"/>
            <a:ext cx="1962162" cy="3737631"/>
            <a:chOff x="1128274" y="-1453267"/>
            <a:chExt cx="1962162" cy="3737631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6CDF4E7-EAC0-87FE-B816-59415518E09A}"/>
                </a:ext>
              </a:extLst>
            </p:cNvPr>
            <p:cNvSpPr txBox="1"/>
            <p:nvPr/>
          </p:nvSpPr>
          <p:spPr>
            <a:xfrm>
              <a:off x="1128274" y="1519859"/>
              <a:ext cx="1962162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 b="0" i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86FAF49-1E2A-548B-FF2C-BA4F653EC40F}"/>
                </a:ext>
              </a:extLst>
            </p:cNvPr>
            <p:cNvSpPr txBox="1"/>
            <p:nvPr/>
          </p:nvSpPr>
          <p:spPr>
            <a:xfrm>
              <a:off x="1440872" y="-1453267"/>
              <a:ext cx="147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E1DB5C-4A0B-DF36-F0CB-92533A82462E}"/>
              </a:ext>
            </a:extLst>
          </p:cNvPr>
          <p:cNvGrpSpPr/>
          <p:nvPr/>
        </p:nvGrpSpPr>
        <p:grpSpPr>
          <a:xfrm>
            <a:off x="6468445" y="1726219"/>
            <a:ext cx="2065956" cy="3737631"/>
            <a:chOff x="1076377" y="-1453267"/>
            <a:chExt cx="2065956" cy="3737631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BB3052-433C-9649-C28C-5556A4366C15}"/>
                </a:ext>
              </a:extLst>
            </p:cNvPr>
            <p:cNvSpPr txBox="1"/>
            <p:nvPr/>
          </p:nvSpPr>
          <p:spPr>
            <a:xfrm>
              <a:off x="1076377" y="1519859"/>
              <a:ext cx="2065956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 b="0" i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6C641D5-FE48-98AE-F495-FA47F34B470F}"/>
                </a:ext>
              </a:extLst>
            </p:cNvPr>
            <p:cNvSpPr txBox="1"/>
            <p:nvPr/>
          </p:nvSpPr>
          <p:spPr>
            <a:xfrm>
              <a:off x="1440872" y="-1453267"/>
              <a:ext cx="147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97CF9D3-2E27-0B16-FF14-512F41A93236}"/>
              </a:ext>
            </a:extLst>
          </p:cNvPr>
          <p:cNvGrpSpPr/>
          <p:nvPr/>
        </p:nvGrpSpPr>
        <p:grpSpPr>
          <a:xfrm>
            <a:off x="9160844" y="1726219"/>
            <a:ext cx="1989074" cy="3737631"/>
            <a:chOff x="1114818" y="-1453267"/>
            <a:chExt cx="1989074" cy="373763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32C9F2F-1CC1-9CBB-A3C7-159077726713}"/>
                </a:ext>
              </a:extLst>
            </p:cNvPr>
            <p:cNvSpPr txBox="1"/>
            <p:nvPr/>
          </p:nvSpPr>
          <p:spPr>
            <a:xfrm>
              <a:off x="1114818" y="1519859"/>
              <a:ext cx="198907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 b="0" i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8867332-5837-A4FD-7BDA-9F817077F1D2}"/>
                </a:ext>
              </a:extLst>
            </p:cNvPr>
            <p:cNvSpPr txBox="1"/>
            <p:nvPr/>
          </p:nvSpPr>
          <p:spPr>
            <a:xfrm>
              <a:off x="1440872" y="-1453267"/>
              <a:ext cx="147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</a:t>
              </a:r>
            </a:p>
          </p:txBody>
        </p:sp>
      </p:grpSp>
      <p:grpSp>
        <p:nvGrpSpPr>
          <p:cNvPr id="50" name="그룹 66">
            <a:extLst>
              <a:ext uri="{FF2B5EF4-FFF2-40B4-BE49-F238E27FC236}">
                <a16:creationId xmlns:a16="http://schemas.microsoft.com/office/drawing/2014/main" id="{30D8D92D-0B47-CB6E-723C-607A0B272BAD}"/>
              </a:ext>
            </a:extLst>
          </p:cNvPr>
          <p:cNvGrpSpPr/>
          <p:nvPr/>
        </p:nvGrpSpPr>
        <p:grpSpPr>
          <a:xfrm>
            <a:off x="1713369" y="3594309"/>
            <a:ext cx="703754" cy="707911"/>
            <a:chOff x="2097205" y="4229100"/>
            <a:chExt cx="390525" cy="392832"/>
          </a:xfrm>
          <a:solidFill>
            <a:srgbClr val="EDD3C6"/>
          </a:solidFill>
        </p:grpSpPr>
        <p:sp>
          <p:nvSpPr>
            <p:cNvPr id="51" name="자유형: 도형 67">
              <a:extLst>
                <a:ext uri="{FF2B5EF4-FFF2-40B4-BE49-F238E27FC236}">
                  <a16:creationId xmlns:a16="http://schemas.microsoft.com/office/drawing/2014/main" id="{DDA97E72-17F6-12B9-5361-98CB019AACC5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2" name="자유형: 도형 68">
              <a:extLst>
                <a:ext uri="{FF2B5EF4-FFF2-40B4-BE49-F238E27FC236}">
                  <a16:creationId xmlns:a16="http://schemas.microsoft.com/office/drawing/2014/main" id="{CC51F267-38AB-F93D-FAE9-0A53E3D9D1CD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3" name="자유형: 도형 69">
              <a:extLst>
                <a:ext uri="{FF2B5EF4-FFF2-40B4-BE49-F238E27FC236}">
                  <a16:creationId xmlns:a16="http://schemas.microsoft.com/office/drawing/2014/main" id="{85D66907-04D8-7864-E717-F78E41498190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4" name="자유형: 도형 70">
              <a:extLst>
                <a:ext uri="{FF2B5EF4-FFF2-40B4-BE49-F238E27FC236}">
                  <a16:creationId xmlns:a16="http://schemas.microsoft.com/office/drawing/2014/main" id="{B1AC374D-8BBD-1DD7-F8ED-B0477CBE21E2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5" name="자유형: 도형 71">
              <a:extLst>
                <a:ext uri="{FF2B5EF4-FFF2-40B4-BE49-F238E27FC236}">
                  <a16:creationId xmlns:a16="http://schemas.microsoft.com/office/drawing/2014/main" id="{018826D5-9227-AF3F-8D70-2CD4FC980C18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56" name="그룹 434">
            <a:extLst>
              <a:ext uri="{FF2B5EF4-FFF2-40B4-BE49-F238E27FC236}">
                <a16:creationId xmlns:a16="http://schemas.microsoft.com/office/drawing/2014/main" id="{308E46A1-697D-5526-EEDD-B8CAB2459734}"/>
              </a:ext>
            </a:extLst>
          </p:cNvPr>
          <p:cNvGrpSpPr/>
          <p:nvPr/>
        </p:nvGrpSpPr>
        <p:grpSpPr>
          <a:xfrm>
            <a:off x="4474488" y="3609752"/>
            <a:ext cx="583601" cy="701846"/>
            <a:chOff x="2800745" y="4238339"/>
            <a:chExt cx="323850" cy="389466"/>
          </a:xfrm>
          <a:solidFill>
            <a:srgbClr val="E6E6E6"/>
          </a:solidFill>
        </p:grpSpPr>
        <p:sp>
          <p:nvSpPr>
            <p:cNvPr id="57" name="자유형: 도형 435">
              <a:extLst>
                <a:ext uri="{FF2B5EF4-FFF2-40B4-BE49-F238E27FC236}">
                  <a16:creationId xmlns:a16="http://schemas.microsoft.com/office/drawing/2014/main" id="{106AB4AF-691D-B5A2-D127-2B7F36108B45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8" name="자유형: 도형 436">
              <a:extLst>
                <a:ext uri="{FF2B5EF4-FFF2-40B4-BE49-F238E27FC236}">
                  <a16:creationId xmlns:a16="http://schemas.microsoft.com/office/drawing/2014/main" id="{C5245C65-0212-2DE4-BBDE-51F7F00C189E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9" name="자유형: 도형 437">
              <a:extLst>
                <a:ext uri="{FF2B5EF4-FFF2-40B4-BE49-F238E27FC236}">
                  <a16:creationId xmlns:a16="http://schemas.microsoft.com/office/drawing/2014/main" id="{3FC2A414-E29C-2892-CF8A-852B0CDC8393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0" name="자유형: 도형 438">
              <a:extLst>
                <a:ext uri="{FF2B5EF4-FFF2-40B4-BE49-F238E27FC236}">
                  <a16:creationId xmlns:a16="http://schemas.microsoft.com/office/drawing/2014/main" id="{EB7EE743-C885-F960-E10C-DAA9E0A4C689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1" name="자유형: 도형 439">
              <a:extLst>
                <a:ext uri="{FF2B5EF4-FFF2-40B4-BE49-F238E27FC236}">
                  <a16:creationId xmlns:a16="http://schemas.microsoft.com/office/drawing/2014/main" id="{0AAF6E96-7B9B-361A-C74E-BFEDF1BEDF5E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2" name="자유형: 도형 440">
              <a:extLst>
                <a:ext uri="{FF2B5EF4-FFF2-40B4-BE49-F238E27FC236}">
                  <a16:creationId xmlns:a16="http://schemas.microsoft.com/office/drawing/2014/main" id="{A4EEDAB7-D561-4A41-8BFC-A630BB00C05C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3" name="자유형: 도형 441">
              <a:extLst>
                <a:ext uri="{FF2B5EF4-FFF2-40B4-BE49-F238E27FC236}">
                  <a16:creationId xmlns:a16="http://schemas.microsoft.com/office/drawing/2014/main" id="{83D3DF60-5C7C-CE4B-1D5E-74F9F0CD9460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4" name="그룹 484">
            <a:extLst>
              <a:ext uri="{FF2B5EF4-FFF2-40B4-BE49-F238E27FC236}">
                <a16:creationId xmlns:a16="http://schemas.microsoft.com/office/drawing/2014/main" id="{0887502E-3FB2-11A3-1B72-72B24523CD69}"/>
              </a:ext>
            </a:extLst>
          </p:cNvPr>
          <p:cNvGrpSpPr/>
          <p:nvPr/>
        </p:nvGrpSpPr>
        <p:grpSpPr>
          <a:xfrm>
            <a:off x="7200469" y="3573569"/>
            <a:ext cx="669425" cy="866819"/>
            <a:chOff x="4123320" y="4184332"/>
            <a:chExt cx="371475" cy="481012"/>
          </a:xfrm>
          <a:solidFill>
            <a:srgbClr val="C6B9A9"/>
          </a:solidFill>
        </p:grpSpPr>
        <p:sp>
          <p:nvSpPr>
            <p:cNvPr id="65" name="자유형: 도형 485">
              <a:extLst>
                <a:ext uri="{FF2B5EF4-FFF2-40B4-BE49-F238E27FC236}">
                  <a16:creationId xmlns:a16="http://schemas.microsoft.com/office/drawing/2014/main" id="{F2BA1913-B8FA-DF34-984F-7A619239E74D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6" name="자유형: 도형 486">
              <a:extLst>
                <a:ext uri="{FF2B5EF4-FFF2-40B4-BE49-F238E27FC236}">
                  <a16:creationId xmlns:a16="http://schemas.microsoft.com/office/drawing/2014/main" id="{85671278-724A-98B6-7463-0F7D06A5D97C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7" name="자유형: 도형 487">
              <a:extLst>
                <a:ext uri="{FF2B5EF4-FFF2-40B4-BE49-F238E27FC236}">
                  <a16:creationId xmlns:a16="http://schemas.microsoft.com/office/drawing/2014/main" id="{BBBE96B3-C676-B42B-2827-6059A82CB7EF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8" name="그룹 393">
            <a:extLst>
              <a:ext uri="{FF2B5EF4-FFF2-40B4-BE49-F238E27FC236}">
                <a16:creationId xmlns:a16="http://schemas.microsoft.com/office/drawing/2014/main" id="{6F2D5345-FF9B-B1AA-A201-3DCA3805E876}"/>
              </a:ext>
            </a:extLst>
          </p:cNvPr>
          <p:cNvGrpSpPr/>
          <p:nvPr/>
        </p:nvGrpSpPr>
        <p:grpSpPr>
          <a:xfrm>
            <a:off x="9742517" y="3662502"/>
            <a:ext cx="695776" cy="604559"/>
            <a:chOff x="3440707" y="4256817"/>
            <a:chExt cx="386098" cy="335480"/>
          </a:xfrm>
          <a:solidFill>
            <a:srgbClr val="9F7873"/>
          </a:solidFill>
        </p:grpSpPr>
        <p:sp>
          <p:nvSpPr>
            <p:cNvPr id="69" name="자유형: 도형 394">
              <a:extLst>
                <a:ext uri="{FF2B5EF4-FFF2-40B4-BE49-F238E27FC236}">
                  <a16:creationId xmlns:a16="http://schemas.microsoft.com/office/drawing/2014/main" id="{87EC69C2-726E-2898-EBDF-8913AAF37944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0" name="자유형: 도형 395">
              <a:extLst>
                <a:ext uri="{FF2B5EF4-FFF2-40B4-BE49-F238E27FC236}">
                  <a16:creationId xmlns:a16="http://schemas.microsoft.com/office/drawing/2014/main" id="{C07BBB82-43BA-FA6E-3F04-4B7DEC69C0BC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1" name="자유형: 도형 396">
              <a:extLst>
                <a:ext uri="{FF2B5EF4-FFF2-40B4-BE49-F238E27FC236}">
                  <a16:creationId xmlns:a16="http://schemas.microsoft.com/office/drawing/2014/main" id="{B922A88C-F053-EA2B-2E44-0CB4B9D1A517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2" name="자유형: 도형 397">
              <a:extLst>
                <a:ext uri="{FF2B5EF4-FFF2-40B4-BE49-F238E27FC236}">
                  <a16:creationId xmlns:a16="http://schemas.microsoft.com/office/drawing/2014/main" id="{E4823A4A-BD89-6654-5FED-E90D08EA2C58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3" name="자유형: 도형 398">
              <a:extLst>
                <a:ext uri="{FF2B5EF4-FFF2-40B4-BE49-F238E27FC236}">
                  <a16:creationId xmlns:a16="http://schemas.microsoft.com/office/drawing/2014/main" id="{4EDC7B85-7435-FB4A-0AE2-9902BB90FDE3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E50859-9317-3ACE-E149-3E5F9A1092BB}"/>
              </a:ext>
            </a:extLst>
          </p:cNvPr>
          <p:cNvGrpSpPr/>
          <p:nvPr/>
        </p:nvGrpSpPr>
        <p:grpSpPr>
          <a:xfrm>
            <a:off x="5729416" y="1616216"/>
            <a:ext cx="4963984" cy="4162986"/>
            <a:chOff x="1716216" y="1870216"/>
            <a:chExt cx="8757330" cy="416298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D812FF2-3B55-20C0-981E-2943854D8943}"/>
                </a:ext>
              </a:extLst>
            </p:cNvPr>
            <p:cNvSpPr/>
            <p:nvPr/>
          </p:nvSpPr>
          <p:spPr>
            <a:xfrm>
              <a:off x="1716216" y="1870216"/>
              <a:ext cx="8757330" cy="1297366"/>
            </a:xfrm>
            <a:prstGeom prst="roundRect">
              <a:avLst>
                <a:gd name="adj" fmla="val 30000"/>
              </a:avLst>
            </a:prstGeom>
            <a:solidFill>
              <a:srgbClr val="E2B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8BD2D07-FF68-4FD1-A1E9-7331BED7A4F8}"/>
                </a:ext>
              </a:extLst>
            </p:cNvPr>
            <p:cNvSpPr/>
            <p:nvPr/>
          </p:nvSpPr>
          <p:spPr>
            <a:xfrm>
              <a:off x="1716216" y="3303026"/>
              <a:ext cx="8757330" cy="1297366"/>
            </a:xfrm>
            <a:prstGeom prst="roundRect">
              <a:avLst>
                <a:gd name="adj" fmla="val 30000"/>
              </a:avLst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66C96AE-1585-8E16-4256-767AC68981FD}"/>
                </a:ext>
              </a:extLst>
            </p:cNvPr>
            <p:cNvSpPr/>
            <p:nvPr/>
          </p:nvSpPr>
          <p:spPr>
            <a:xfrm>
              <a:off x="1716216" y="4735836"/>
              <a:ext cx="8757330" cy="1297366"/>
            </a:xfrm>
            <a:prstGeom prst="roundRect">
              <a:avLst>
                <a:gd name="adj" fmla="val 30000"/>
              </a:avLst>
            </a:prstGeom>
            <a:solidFill>
              <a:srgbClr val="9F7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184BAA6-A9AB-79C1-CA73-10F10E7C658C}"/>
                </a:ext>
              </a:extLst>
            </p:cNvPr>
            <p:cNvGrpSpPr/>
            <p:nvPr/>
          </p:nvGrpSpPr>
          <p:grpSpPr>
            <a:xfrm>
              <a:off x="2006775" y="2060619"/>
              <a:ext cx="8012714" cy="901785"/>
              <a:chOff x="914398" y="1330036"/>
              <a:chExt cx="8012714" cy="90178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4BC2A1-A066-8142-FD60-02674BA27FF4}"/>
                  </a:ext>
                </a:extLst>
              </p:cNvPr>
              <p:cNvSpPr txBox="1"/>
              <p:nvPr/>
            </p:nvSpPr>
            <p:spPr>
              <a:xfrm>
                <a:off x="914400" y="1699368"/>
                <a:ext cx="8012712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lnSpc>
                    <a:spcPct val="150000"/>
                  </a:lnSpc>
                </a:pPr>
                <a:r>
                  <a:rPr lang="zh-CN" altLang="en-US" sz="1000" b="0" i="0" dirty="0">
                    <a:solidFill>
                      <a:schemeClr val="bg1"/>
                    </a:solidFill>
                    <a:effectLst/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b="0" i="0" dirty="0">
                    <a:solidFill>
                      <a:schemeClr val="bg1"/>
                    </a:solidFill>
                    <a:effectLst/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08634-77AF-EBF0-9E3B-6A725C7E4369}"/>
                  </a:ext>
                </a:extLst>
              </p:cNvPr>
              <p:cNvSpPr txBox="1"/>
              <p:nvPr/>
            </p:nvSpPr>
            <p:spPr>
              <a:xfrm>
                <a:off x="914398" y="1330036"/>
                <a:ext cx="3179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928011-86D7-BA46-6A23-CE8EB5356F2B}"/>
                </a:ext>
              </a:extLst>
            </p:cNvPr>
            <p:cNvGrpSpPr/>
            <p:nvPr/>
          </p:nvGrpSpPr>
          <p:grpSpPr>
            <a:xfrm>
              <a:off x="2006775" y="3536914"/>
              <a:ext cx="8012714" cy="649986"/>
              <a:chOff x="914398" y="1330036"/>
              <a:chExt cx="8012714" cy="64998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AAC4F5-FA8C-3171-EDC4-8008C3959195}"/>
                  </a:ext>
                </a:extLst>
              </p:cNvPr>
              <p:cNvSpPr txBox="1"/>
              <p:nvPr/>
            </p:nvSpPr>
            <p:spPr>
              <a:xfrm>
                <a:off x="914400" y="1699368"/>
                <a:ext cx="8012712" cy="280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00" b="0" i="0">
                    <a:solidFill>
                      <a:schemeClr val="bg1"/>
                    </a:solidFill>
                    <a:effectLst/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</a:t>
                </a:r>
                <a:r>
                  <a:rPr lang="zh-CN" altLang="en-US">
                    <a:sym typeface="HarmonyOS Sans SC Light" panose="00000400000000000000" pitchFamily="2" charset="-122"/>
                  </a:rPr>
                  <a:t>尽量简洁</a:t>
                </a:r>
                <a:r>
                  <a:rPr lang="en-US" altLang="zh-CN">
                    <a:sym typeface="HarmonyOS Sans SC Light" panose="00000400000000000000" pitchFamily="2" charset="-122"/>
                  </a:rPr>
                  <a:t>... ...</a:t>
                </a:r>
                <a:endParaRPr lang="en-US" altLang="zh-CN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85F7E4-1399-D928-0DAB-1CBF51CFB9FF}"/>
                  </a:ext>
                </a:extLst>
              </p:cNvPr>
              <p:cNvSpPr txBox="1"/>
              <p:nvPr/>
            </p:nvSpPr>
            <p:spPr>
              <a:xfrm>
                <a:off x="914398" y="1330036"/>
                <a:ext cx="297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4F78433-D85A-FD2F-15B9-495A2EE59B64}"/>
                </a:ext>
              </a:extLst>
            </p:cNvPr>
            <p:cNvGrpSpPr/>
            <p:nvPr/>
          </p:nvGrpSpPr>
          <p:grpSpPr>
            <a:xfrm>
              <a:off x="2067987" y="4933588"/>
              <a:ext cx="8012714" cy="649986"/>
              <a:chOff x="914398" y="1330036"/>
              <a:chExt cx="8012714" cy="649986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59F5EB6-D46B-6CF5-71F5-0C746EEF7A29}"/>
                  </a:ext>
                </a:extLst>
              </p:cNvPr>
              <p:cNvSpPr txBox="1"/>
              <p:nvPr/>
            </p:nvSpPr>
            <p:spPr>
              <a:xfrm>
                <a:off x="914400" y="1699368"/>
                <a:ext cx="8012712" cy="280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00" b="0" i="0">
                    <a:solidFill>
                      <a:schemeClr val="bg1"/>
                    </a:solidFill>
                    <a:effectLst/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</a:t>
                </a:r>
                <a:r>
                  <a:rPr lang="zh-CN" altLang="en-US">
                    <a:sym typeface="HarmonyOS Sans SC Light" panose="00000400000000000000" pitchFamily="2" charset="-122"/>
                  </a:rPr>
                  <a:t>尽量简洁</a:t>
                </a:r>
                <a:r>
                  <a:rPr lang="en-US" altLang="zh-CN">
                    <a:sym typeface="HarmonyOS Sans SC Light" panose="00000400000000000000" pitchFamily="2" charset="-122"/>
                  </a:rPr>
                  <a:t>... ...</a:t>
                </a:r>
                <a:endParaRPr lang="en-US" altLang="zh-CN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64DC3CF-BBC3-07AD-86E2-DA6843097C55}"/>
                  </a:ext>
                </a:extLst>
              </p:cNvPr>
              <p:cNvSpPr txBox="1"/>
              <p:nvPr/>
            </p:nvSpPr>
            <p:spPr>
              <a:xfrm>
                <a:off x="914398" y="1330036"/>
                <a:ext cx="3117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02E192B7-44A0-6F08-F6A1-CF8EEC5B9647}"/>
              </a:ext>
            </a:extLst>
          </p:cNvPr>
          <p:cNvSpPr/>
          <p:nvPr/>
        </p:nvSpPr>
        <p:spPr>
          <a:xfrm>
            <a:off x="1361607" y="1562100"/>
            <a:ext cx="3861063" cy="4038600"/>
          </a:xfrm>
          <a:custGeom>
            <a:avLst/>
            <a:gdLst>
              <a:gd name="connsiteX0" fmla="*/ 0 w 3778534"/>
              <a:gd name="connsiteY0" fmla="*/ 2120900 h 4241800"/>
              <a:gd name="connsiteX1" fmla="*/ 1889267 w 3778534"/>
              <a:gd name="connsiteY1" fmla="*/ 0 h 4241800"/>
              <a:gd name="connsiteX2" fmla="*/ 3778534 w 3778534"/>
              <a:gd name="connsiteY2" fmla="*/ 2120900 h 4241800"/>
              <a:gd name="connsiteX3" fmla="*/ 1889267 w 3778534"/>
              <a:gd name="connsiteY3" fmla="*/ 4241800 h 4241800"/>
              <a:gd name="connsiteX4" fmla="*/ 0 w 3778534"/>
              <a:gd name="connsiteY4" fmla="*/ 2120900 h 4241800"/>
              <a:gd name="connsiteX0" fmla="*/ 5613 w 3784147"/>
              <a:gd name="connsiteY0" fmla="*/ 1968500 h 4089400"/>
              <a:gd name="connsiteX1" fmla="*/ 2415580 w 3784147"/>
              <a:gd name="connsiteY1" fmla="*/ 0 h 4089400"/>
              <a:gd name="connsiteX2" fmla="*/ 3784147 w 3784147"/>
              <a:gd name="connsiteY2" fmla="*/ 1968500 h 4089400"/>
              <a:gd name="connsiteX3" fmla="*/ 1894880 w 3784147"/>
              <a:gd name="connsiteY3" fmla="*/ 4089400 h 4089400"/>
              <a:gd name="connsiteX4" fmla="*/ 5613 w 3784147"/>
              <a:gd name="connsiteY4" fmla="*/ 1968500 h 4089400"/>
              <a:gd name="connsiteX0" fmla="*/ 39077 w 3817611"/>
              <a:gd name="connsiteY0" fmla="*/ 1968500 h 4038600"/>
              <a:gd name="connsiteX1" fmla="*/ 2449044 w 3817611"/>
              <a:gd name="connsiteY1" fmla="*/ 0 h 4038600"/>
              <a:gd name="connsiteX2" fmla="*/ 3817611 w 3817611"/>
              <a:gd name="connsiteY2" fmla="*/ 1968500 h 4038600"/>
              <a:gd name="connsiteX3" fmla="*/ 1356844 w 3817611"/>
              <a:gd name="connsiteY3" fmla="*/ 4038600 h 4038600"/>
              <a:gd name="connsiteX4" fmla="*/ 39077 w 3817611"/>
              <a:gd name="connsiteY4" fmla="*/ 1968500 h 4038600"/>
              <a:gd name="connsiteX0" fmla="*/ 73492 w 3852026"/>
              <a:gd name="connsiteY0" fmla="*/ 1968500 h 4038600"/>
              <a:gd name="connsiteX1" fmla="*/ 2483459 w 3852026"/>
              <a:gd name="connsiteY1" fmla="*/ 0 h 4038600"/>
              <a:gd name="connsiteX2" fmla="*/ 3852026 w 3852026"/>
              <a:gd name="connsiteY2" fmla="*/ 1968500 h 4038600"/>
              <a:gd name="connsiteX3" fmla="*/ 1391259 w 3852026"/>
              <a:gd name="connsiteY3" fmla="*/ 4038600 h 4038600"/>
              <a:gd name="connsiteX4" fmla="*/ 73492 w 3852026"/>
              <a:gd name="connsiteY4" fmla="*/ 1968500 h 4038600"/>
              <a:gd name="connsiteX0" fmla="*/ 73492 w 3852026"/>
              <a:gd name="connsiteY0" fmla="*/ 1968500 h 4038600"/>
              <a:gd name="connsiteX1" fmla="*/ 2483459 w 3852026"/>
              <a:gd name="connsiteY1" fmla="*/ 0 h 4038600"/>
              <a:gd name="connsiteX2" fmla="*/ 3852026 w 3852026"/>
              <a:gd name="connsiteY2" fmla="*/ 1968500 h 4038600"/>
              <a:gd name="connsiteX3" fmla="*/ 1391259 w 3852026"/>
              <a:gd name="connsiteY3" fmla="*/ 4038600 h 4038600"/>
              <a:gd name="connsiteX4" fmla="*/ 73492 w 3852026"/>
              <a:gd name="connsiteY4" fmla="*/ 1968500 h 4038600"/>
              <a:gd name="connsiteX0" fmla="*/ 73492 w 3872897"/>
              <a:gd name="connsiteY0" fmla="*/ 1968500 h 4038600"/>
              <a:gd name="connsiteX1" fmla="*/ 2483459 w 3872897"/>
              <a:gd name="connsiteY1" fmla="*/ 0 h 4038600"/>
              <a:gd name="connsiteX2" fmla="*/ 3852026 w 3872897"/>
              <a:gd name="connsiteY2" fmla="*/ 1968500 h 4038600"/>
              <a:gd name="connsiteX3" fmla="*/ 1391259 w 3872897"/>
              <a:gd name="connsiteY3" fmla="*/ 4038600 h 4038600"/>
              <a:gd name="connsiteX4" fmla="*/ 73492 w 3872897"/>
              <a:gd name="connsiteY4" fmla="*/ 1968500 h 4038600"/>
              <a:gd name="connsiteX0" fmla="*/ 73492 w 3861063"/>
              <a:gd name="connsiteY0" fmla="*/ 1968500 h 4038600"/>
              <a:gd name="connsiteX1" fmla="*/ 2483459 w 3861063"/>
              <a:gd name="connsiteY1" fmla="*/ 0 h 4038600"/>
              <a:gd name="connsiteX2" fmla="*/ 3852026 w 3861063"/>
              <a:gd name="connsiteY2" fmla="*/ 1968500 h 4038600"/>
              <a:gd name="connsiteX3" fmla="*/ 1391259 w 3861063"/>
              <a:gd name="connsiteY3" fmla="*/ 4038600 h 4038600"/>
              <a:gd name="connsiteX4" fmla="*/ 73492 w 3861063"/>
              <a:gd name="connsiteY4" fmla="*/ 19685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063" h="4038600">
                <a:moveTo>
                  <a:pt x="73492" y="1968500"/>
                </a:moveTo>
                <a:cubicBezTo>
                  <a:pt x="357125" y="787400"/>
                  <a:pt x="1440046" y="0"/>
                  <a:pt x="2483459" y="0"/>
                </a:cubicBezTo>
                <a:cubicBezTo>
                  <a:pt x="3526872" y="0"/>
                  <a:pt x="3928226" y="771759"/>
                  <a:pt x="3852026" y="1968500"/>
                </a:cubicBezTo>
                <a:cubicBezTo>
                  <a:pt x="3852026" y="3406541"/>
                  <a:pt x="2434672" y="4038600"/>
                  <a:pt x="1391259" y="4038600"/>
                </a:cubicBezTo>
                <a:cubicBezTo>
                  <a:pt x="347846" y="4038600"/>
                  <a:pt x="-210141" y="3149600"/>
                  <a:pt x="73492" y="196850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1">
            <a:extLst>
              <a:ext uri="{FF2B5EF4-FFF2-40B4-BE49-F238E27FC236}">
                <a16:creationId xmlns:a16="http://schemas.microsoft.com/office/drawing/2014/main" id="{1C43EB37-C668-5FFE-C610-5B678DFA3A91}"/>
              </a:ext>
            </a:extLst>
          </p:cNvPr>
          <p:cNvSpPr/>
          <p:nvPr/>
        </p:nvSpPr>
        <p:spPr>
          <a:xfrm>
            <a:off x="1189061" y="1318567"/>
            <a:ext cx="3861063" cy="4038600"/>
          </a:xfrm>
          <a:custGeom>
            <a:avLst/>
            <a:gdLst>
              <a:gd name="connsiteX0" fmla="*/ 0 w 3778534"/>
              <a:gd name="connsiteY0" fmla="*/ 2120900 h 4241800"/>
              <a:gd name="connsiteX1" fmla="*/ 1889267 w 3778534"/>
              <a:gd name="connsiteY1" fmla="*/ 0 h 4241800"/>
              <a:gd name="connsiteX2" fmla="*/ 3778534 w 3778534"/>
              <a:gd name="connsiteY2" fmla="*/ 2120900 h 4241800"/>
              <a:gd name="connsiteX3" fmla="*/ 1889267 w 3778534"/>
              <a:gd name="connsiteY3" fmla="*/ 4241800 h 4241800"/>
              <a:gd name="connsiteX4" fmla="*/ 0 w 3778534"/>
              <a:gd name="connsiteY4" fmla="*/ 2120900 h 4241800"/>
              <a:gd name="connsiteX0" fmla="*/ 5613 w 3784147"/>
              <a:gd name="connsiteY0" fmla="*/ 1968500 h 4089400"/>
              <a:gd name="connsiteX1" fmla="*/ 2415580 w 3784147"/>
              <a:gd name="connsiteY1" fmla="*/ 0 h 4089400"/>
              <a:gd name="connsiteX2" fmla="*/ 3784147 w 3784147"/>
              <a:gd name="connsiteY2" fmla="*/ 1968500 h 4089400"/>
              <a:gd name="connsiteX3" fmla="*/ 1894880 w 3784147"/>
              <a:gd name="connsiteY3" fmla="*/ 4089400 h 4089400"/>
              <a:gd name="connsiteX4" fmla="*/ 5613 w 3784147"/>
              <a:gd name="connsiteY4" fmla="*/ 1968500 h 4089400"/>
              <a:gd name="connsiteX0" fmla="*/ 39077 w 3817611"/>
              <a:gd name="connsiteY0" fmla="*/ 1968500 h 4038600"/>
              <a:gd name="connsiteX1" fmla="*/ 2449044 w 3817611"/>
              <a:gd name="connsiteY1" fmla="*/ 0 h 4038600"/>
              <a:gd name="connsiteX2" fmla="*/ 3817611 w 3817611"/>
              <a:gd name="connsiteY2" fmla="*/ 1968500 h 4038600"/>
              <a:gd name="connsiteX3" fmla="*/ 1356844 w 3817611"/>
              <a:gd name="connsiteY3" fmla="*/ 4038600 h 4038600"/>
              <a:gd name="connsiteX4" fmla="*/ 39077 w 3817611"/>
              <a:gd name="connsiteY4" fmla="*/ 1968500 h 4038600"/>
              <a:gd name="connsiteX0" fmla="*/ 73492 w 3852026"/>
              <a:gd name="connsiteY0" fmla="*/ 1968500 h 4038600"/>
              <a:gd name="connsiteX1" fmla="*/ 2483459 w 3852026"/>
              <a:gd name="connsiteY1" fmla="*/ 0 h 4038600"/>
              <a:gd name="connsiteX2" fmla="*/ 3852026 w 3852026"/>
              <a:gd name="connsiteY2" fmla="*/ 1968500 h 4038600"/>
              <a:gd name="connsiteX3" fmla="*/ 1391259 w 3852026"/>
              <a:gd name="connsiteY3" fmla="*/ 4038600 h 4038600"/>
              <a:gd name="connsiteX4" fmla="*/ 73492 w 3852026"/>
              <a:gd name="connsiteY4" fmla="*/ 1968500 h 4038600"/>
              <a:gd name="connsiteX0" fmla="*/ 73492 w 3852026"/>
              <a:gd name="connsiteY0" fmla="*/ 1968500 h 4038600"/>
              <a:gd name="connsiteX1" fmla="*/ 2483459 w 3852026"/>
              <a:gd name="connsiteY1" fmla="*/ 0 h 4038600"/>
              <a:gd name="connsiteX2" fmla="*/ 3852026 w 3852026"/>
              <a:gd name="connsiteY2" fmla="*/ 1968500 h 4038600"/>
              <a:gd name="connsiteX3" fmla="*/ 1391259 w 3852026"/>
              <a:gd name="connsiteY3" fmla="*/ 4038600 h 4038600"/>
              <a:gd name="connsiteX4" fmla="*/ 73492 w 3852026"/>
              <a:gd name="connsiteY4" fmla="*/ 1968500 h 4038600"/>
              <a:gd name="connsiteX0" fmla="*/ 73492 w 3872897"/>
              <a:gd name="connsiteY0" fmla="*/ 1968500 h 4038600"/>
              <a:gd name="connsiteX1" fmla="*/ 2483459 w 3872897"/>
              <a:gd name="connsiteY1" fmla="*/ 0 h 4038600"/>
              <a:gd name="connsiteX2" fmla="*/ 3852026 w 3872897"/>
              <a:gd name="connsiteY2" fmla="*/ 1968500 h 4038600"/>
              <a:gd name="connsiteX3" fmla="*/ 1391259 w 3872897"/>
              <a:gd name="connsiteY3" fmla="*/ 4038600 h 4038600"/>
              <a:gd name="connsiteX4" fmla="*/ 73492 w 3872897"/>
              <a:gd name="connsiteY4" fmla="*/ 1968500 h 4038600"/>
              <a:gd name="connsiteX0" fmla="*/ 73492 w 3861063"/>
              <a:gd name="connsiteY0" fmla="*/ 1968500 h 4038600"/>
              <a:gd name="connsiteX1" fmla="*/ 2483459 w 3861063"/>
              <a:gd name="connsiteY1" fmla="*/ 0 h 4038600"/>
              <a:gd name="connsiteX2" fmla="*/ 3852026 w 3861063"/>
              <a:gd name="connsiteY2" fmla="*/ 1968500 h 4038600"/>
              <a:gd name="connsiteX3" fmla="*/ 1391259 w 3861063"/>
              <a:gd name="connsiteY3" fmla="*/ 4038600 h 4038600"/>
              <a:gd name="connsiteX4" fmla="*/ 73492 w 3861063"/>
              <a:gd name="connsiteY4" fmla="*/ 19685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063" h="4038600">
                <a:moveTo>
                  <a:pt x="73492" y="1968500"/>
                </a:moveTo>
                <a:cubicBezTo>
                  <a:pt x="357125" y="787400"/>
                  <a:pt x="1440046" y="0"/>
                  <a:pt x="2483459" y="0"/>
                </a:cubicBezTo>
                <a:cubicBezTo>
                  <a:pt x="3526872" y="0"/>
                  <a:pt x="3928226" y="771759"/>
                  <a:pt x="3852026" y="1968500"/>
                </a:cubicBezTo>
                <a:cubicBezTo>
                  <a:pt x="3852026" y="3406541"/>
                  <a:pt x="2434672" y="4038600"/>
                  <a:pt x="1391259" y="4038600"/>
                </a:cubicBezTo>
                <a:cubicBezTo>
                  <a:pt x="347846" y="4038600"/>
                  <a:pt x="-210141" y="3149600"/>
                  <a:pt x="73492" y="1968500"/>
                </a:cubicBezTo>
                <a:close/>
              </a:path>
            </a:pathLst>
          </a:custGeom>
          <a:noFill/>
          <a:ln w="25400">
            <a:solidFill>
              <a:srgbClr val="9F787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4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1350867-1178-ABA2-DB35-5A53F8E2F34C}"/>
              </a:ext>
            </a:extLst>
          </p:cNvPr>
          <p:cNvSpPr/>
          <p:nvPr/>
        </p:nvSpPr>
        <p:spPr>
          <a:xfrm>
            <a:off x="4330705" y="1829748"/>
            <a:ext cx="3529002" cy="3526967"/>
          </a:xfrm>
          <a:custGeom>
            <a:avLst/>
            <a:gdLst>
              <a:gd name="connsiteX0" fmla="*/ 975803 w 3529462"/>
              <a:gd name="connsiteY0" fmla="*/ 372698 h 3527426"/>
              <a:gd name="connsiteX1" fmla="*/ 372699 w 3529462"/>
              <a:gd name="connsiteY1" fmla="*/ 975802 h 3527426"/>
              <a:gd name="connsiteX2" fmla="*/ 854256 w 3529462"/>
              <a:gd name="connsiteY2" fmla="*/ 1566653 h 3527426"/>
              <a:gd name="connsiteX3" fmla="*/ 960508 w 3529462"/>
              <a:gd name="connsiteY3" fmla="*/ 1577364 h 3527426"/>
              <a:gd name="connsiteX4" fmla="*/ 975803 w 3529462"/>
              <a:gd name="connsiteY4" fmla="*/ 1575822 h 3527426"/>
              <a:gd name="connsiteX5" fmla="*/ 975803 w 3529462"/>
              <a:gd name="connsiteY5" fmla="*/ 1578906 h 3527426"/>
              <a:gd name="connsiteX6" fmla="*/ 975803 w 3529462"/>
              <a:gd name="connsiteY6" fmla="*/ 1948520 h 3527426"/>
              <a:gd name="connsiteX7" fmla="*/ 975803 w 3529462"/>
              <a:gd name="connsiteY7" fmla="*/ 1951604 h 3527426"/>
              <a:gd name="connsiteX8" fmla="*/ 960506 w 3529462"/>
              <a:gd name="connsiteY8" fmla="*/ 1950062 h 3527426"/>
              <a:gd name="connsiteX9" fmla="*/ 854256 w 3529462"/>
              <a:gd name="connsiteY9" fmla="*/ 1960773 h 3527426"/>
              <a:gd name="connsiteX10" fmla="*/ 372699 w 3529462"/>
              <a:gd name="connsiteY10" fmla="*/ 2551624 h 3527426"/>
              <a:gd name="connsiteX11" fmla="*/ 975803 w 3529462"/>
              <a:gd name="connsiteY11" fmla="*/ 3154728 h 3527426"/>
              <a:gd name="connsiteX12" fmla="*/ 1566654 w 3529462"/>
              <a:gd name="connsiteY12" fmla="*/ 2673171 h 3527426"/>
              <a:gd name="connsiteX13" fmla="*/ 1578208 w 3529462"/>
              <a:gd name="connsiteY13" fmla="*/ 2558561 h 3527426"/>
              <a:gd name="connsiteX14" fmla="*/ 1577857 w 3529462"/>
              <a:gd name="connsiteY14" fmla="*/ 2551624 h 3527426"/>
              <a:gd name="connsiteX15" fmla="*/ 1578030 w 3529462"/>
              <a:gd name="connsiteY15" fmla="*/ 2548195 h 3527426"/>
              <a:gd name="connsiteX16" fmla="*/ 1578561 w 3529462"/>
              <a:gd name="connsiteY16" fmla="*/ 2548195 h 3527426"/>
              <a:gd name="connsiteX17" fmla="*/ 1950901 w 3529462"/>
              <a:gd name="connsiteY17" fmla="*/ 2548195 h 3527426"/>
              <a:gd name="connsiteX18" fmla="*/ 1951432 w 3529462"/>
              <a:gd name="connsiteY18" fmla="*/ 2548195 h 3527426"/>
              <a:gd name="connsiteX19" fmla="*/ 1951605 w 3529462"/>
              <a:gd name="connsiteY19" fmla="*/ 2551624 h 3527426"/>
              <a:gd name="connsiteX20" fmla="*/ 1951255 w 3529462"/>
              <a:gd name="connsiteY20" fmla="*/ 2558561 h 3527426"/>
              <a:gd name="connsiteX21" fmla="*/ 1962809 w 3529462"/>
              <a:gd name="connsiteY21" fmla="*/ 2673171 h 3527426"/>
              <a:gd name="connsiteX22" fmla="*/ 2553660 w 3529462"/>
              <a:gd name="connsiteY22" fmla="*/ 3154728 h 3527426"/>
              <a:gd name="connsiteX23" fmla="*/ 3156764 w 3529462"/>
              <a:gd name="connsiteY23" fmla="*/ 2551624 h 3527426"/>
              <a:gd name="connsiteX24" fmla="*/ 2675206 w 3529462"/>
              <a:gd name="connsiteY24" fmla="*/ 1960773 h 3527426"/>
              <a:gd name="connsiteX25" fmla="*/ 2574043 w 3529462"/>
              <a:gd name="connsiteY25" fmla="*/ 1950575 h 3527426"/>
              <a:gd name="connsiteX26" fmla="*/ 2553660 w 3529462"/>
              <a:gd name="connsiteY26" fmla="*/ 1951604 h 3527426"/>
              <a:gd name="connsiteX27" fmla="*/ 2553660 w 3529462"/>
              <a:gd name="connsiteY27" fmla="*/ 1948520 h 3527426"/>
              <a:gd name="connsiteX28" fmla="*/ 2553660 w 3529462"/>
              <a:gd name="connsiteY28" fmla="*/ 1578906 h 3527426"/>
              <a:gd name="connsiteX29" fmla="*/ 2553660 w 3529462"/>
              <a:gd name="connsiteY29" fmla="*/ 1575822 h 3527426"/>
              <a:gd name="connsiteX30" fmla="*/ 2574041 w 3529462"/>
              <a:gd name="connsiteY30" fmla="*/ 1576851 h 3527426"/>
              <a:gd name="connsiteX31" fmla="*/ 2675206 w 3529462"/>
              <a:gd name="connsiteY31" fmla="*/ 1566653 h 3527426"/>
              <a:gd name="connsiteX32" fmla="*/ 3156764 w 3529462"/>
              <a:gd name="connsiteY32" fmla="*/ 975802 h 3527426"/>
              <a:gd name="connsiteX33" fmla="*/ 2553660 w 3529462"/>
              <a:gd name="connsiteY33" fmla="*/ 372698 h 3527426"/>
              <a:gd name="connsiteX34" fmla="*/ 1962809 w 3529462"/>
              <a:gd name="connsiteY34" fmla="*/ 854256 h 3527426"/>
              <a:gd name="connsiteX35" fmla="*/ 1951255 w 3529462"/>
              <a:gd name="connsiteY35" fmla="*/ 968866 h 3527426"/>
              <a:gd name="connsiteX36" fmla="*/ 1951605 w 3529462"/>
              <a:gd name="connsiteY36" fmla="*/ 975802 h 3527426"/>
              <a:gd name="connsiteX37" fmla="*/ 1951432 w 3529462"/>
              <a:gd name="connsiteY37" fmla="*/ 979231 h 3527426"/>
              <a:gd name="connsiteX38" fmla="*/ 1950901 w 3529462"/>
              <a:gd name="connsiteY38" fmla="*/ 979231 h 3527426"/>
              <a:gd name="connsiteX39" fmla="*/ 1578561 w 3529462"/>
              <a:gd name="connsiteY39" fmla="*/ 979231 h 3527426"/>
              <a:gd name="connsiteX40" fmla="*/ 1578030 w 3529462"/>
              <a:gd name="connsiteY40" fmla="*/ 979231 h 3527426"/>
              <a:gd name="connsiteX41" fmla="*/ 1577857 w 3529462"/>
              <a:gd name="connsiteY41" fmla="*/ 975802 h 3527426"/>
              <a:gd name="connsiteX42" fmla="*/ 1578208 w 3529462"/>
              <a:gd name="connsiteY42" fmla="*/ 968866 h 3527426"/>
              <a:gd name="connsiteX43" fmla="*/ 1566654 w 3529462"/>
              <a:gd name="connsiteY43" fmla="*/ 854256 h 3527426"/>
              <a:gd name="connsiteX44" fmla="*/ 975803 w 3529462"/>
              <a:gd name="connsiteY44" fmla="*/ 372698 h 3527426"/>
              <a:gd name="connsiteX45" fmla="*/ 975803 w 3529462"/>
              <a:gd name="connsiteY45" fmla="*/ 0 h 3527426"/>
              <a:gd name="connsiteX46" fmla="*/ 1665799 w 3529462"/>
              <a:gd name="connsiteY46" fmla="*/ 285806 h 3527426"/>
              <a:gd name="connsiteX47" fmla="*/ 1764731 w 3529462"/>
              <a:gd name="connsiteY47" fmla="*/ 405712 h 3527426"/>
              <a:gd name="connsiteX48" fmla="*/ 1863663 w 3529462"/>
              <a:gd name="connsiteY48" fmla="*/ 285806 h 3527426"/>
              <a:gd name="connsiteX49" fmla="*/ 2553660 w 3529462"/>
              <a:gd name="connsiteY49" fmla="*/ 0 h 3527426"/>
              <a:gd name="connsiteX50" fmla="*/ 3529462 w 3529462"/>
              <a:gd name="connsiteY50" fmla="*/ 975802 h 3527426"/>
              <a:gd name="connsiteX51" fmla="*/ 3243656 w 3529462"/>
              <a:gd name="connsiteY51" fmla="*/ 1665798 h 3527426"/>
              <a:gd name="connsiteX52" fmla="*/ 3124983 w 3529462"/>
              <a:gd name="connsiteY52" fmla="*/ 1763713 h 3527426"/>
              <a:gd name="connsiteX53" fmla="*/ 3243656 w 3529462"/>
              <a:gd name="connsiteY53" fmla="*/ 1861628 h 3527426"/>
              <a:gd name="connsiteX54" fmla="*/ 3529462 w 3529462"/>
              <a:gd name="connsiteY54" fmla="*/ 2551624 h 3527426"/>
              <a:gd name="connsiteX55" fmla="*/ 2553660 w 3529462"/>
              <a:gd name="connsiteY55" fmla="*/ 3527426 h 3527426"/>
              <a:gd name="connsiteX56" fmla="*/ 1863663 w 3529462"/>
              <a:gd name="connsiteY56" fmla="*/ 3241620 h 3527426"/>
              <a:gd name="connsiteX57" fmla="*/ 1764731 w 3529462"/>
              <a:gd name="connsiteY57" fmla="*/ 3121714 h 3527426"/>
              <a:gd name="connsiteX58" fmla="*/ 1665799 w 3529462"/>
              <a:gd name="connsiteY58" fmla="*/ 3241620 h 3527426"/>
              <a:gd name="connsiteX59" fmla="*/ 975803 w 3529462"/>
              <a:gd name="connsiteY59" fmla="*/ 3527426 h 3527426"/>
              <a:gd name="connsiteX60" fmla="*/ 0 w 3529462"/>
              <a:gd name="connsiteY60" fmla="*/ 2551624 h 3527426"/>
              <a:gd name="connsiteX61" fmla="*/ 285806 w 3529462"/>
              <a:gd name="connsiteY61" fmla="*/ 1861628 h 3527426"/>
              <a:gd name="connsiteX62" fmla="*/ 404480 w 3529462"/>
              <a:gd name="connsiteY62" fmla="*/ 1763713 h 3527426"/>
              <a:gd name="connsiteX63" fmla="*/ 285806 w 3529462"/>
              <a:gd name="connsiteY63" fmla="*/ 1665798 h 3527426"/>
              <a:gd name="connsiteX64" fmla="*/ 0 w 3529462"/>
              <a:gd name="connsiteY64" fmla="*/ 975802 h 3527426"/>
              <a:gd name="connsiteX65" fmla="*/ 975803 w 3529462"/>
              <a:gd name="connsiteY65" fmla="*/ 0 h 352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29462" h="3527426">
                <a:moveTo>
                  <a:pt x="975803" y="372698"/>
                </a:moveTo>
                <a:cubicBezTo>
                  <a:pt x="642718" y="372698"/>
                  <a:pt x="372699" y="642717"/>
                  <a:pt x="372699" y="975802"/>
                </a:cubicBezTo>
                <a:cubicBezTo>
                  <a:pt x="372699" y="1267252"/>
                  <a:pt x="579432" y="1510416"/>
                  <a:pt x="854256" y="1566653"/>
                </a:cubicBezTo>
                <a:lnTo>
                  <a:pt x="960508" y="1577364"/>
                </a:lnTo>
                <a:lnTo>
                  <a:pt x="975803" y="1575822"/>
                </a:lnTo>
                <a:lnTo>
                  <a:pt x="975803" y="1578906"/>
                </a:lnTo>
                <a:lnTo>
                  <a:pt x="975803" y="1948520"/>
                </a:lnTo>
                <a:lnTo>
                  <a:pt x="975803" y="1951604"/>
                </a:lnTo>
                <a:lnTo>
                  <a:pt x="960506" y="1950062"/>
                </a:lnTo>
                <a:lnTo>
                  <a:pt x="854256" y="1960773"/>
                </a:lnTo>
                <a:cubicBezTo>
                  <a:pt x="579432" y="2017010"/>
                  <a:pt x="372699" y="2260175"/>
                  <a:pt x="372699" y="2551624"/>
                </a:cubicBezTo>
                <a:cubicBezTo>
                  <a:pt x="372699" y="2884709"/>
                  <a:pt x="642718" y="3154728"/>
                  <a:pt x="975803" y="3154728"/>
                </a:cubicBezTo>
                <a:cubicBezTo>
                  <a:pt x="1267252" y="3154728"/>
                  <a:pt x="1510417" y="2947995"/>
                  <a:pt x="1566654" y="2673171"/>
                </a:cubicBezTo>
                <a:lnTo>
                  <a:pt x="1578208" y="2558561"/>
                </a:lnTo>
                <a:lnTo>
                  <a:pt x="1577857" y="2551624"/>
                </a:lnTo>
                <a:lnTo>
                  <a:pt x="1578030" y="2548195"/>
                </a:lnTo>
                <a:lnTo>
                  <a:pt x="1578561" y="2548195"/>
                </a:lnTo>
                <a:lnTo>
                  <a:pt x="1950901" y="2548195"/>
                </a:lnTo>
                <a:lnTo>
                  <a:pt x="1951432" y="2548195"/>
                </a:lnTo>
                <a:lnTo>
                  <a:pt x="1951605" y="2551624"/>
                </a:lnTo>
                <a:lnTo>
                  <a:pt x="1951255" y="2558561"/>
                </a:lnTo>
                <a:lnTo>
                  <a:pt x="1962809" y="2673171"/>
                </a:lnTo>
                <a:cubicBezTo>
                  <a:pt x="2019046" y="2947995"/>
                  <a:pt x="2262210" y="3154728"/>
                  <a:pt x="2553660" y="3154728"/>
                </a:cubicBezTo>
                <a:cubicBezTo>
                  <a:pt x="2886745" y="3154728"/>
                  <a:pt x="3156764" y="2884709"/>
                  <a:pt x="3156764" y="2551624"/>
                </a:cubicBezTo>
                <a:cubicBezTo>
                  <a:pt x="3156764" y="2260175"/>
                  <a:pt x="2950030" y="2017010"/>
                  <a:pt x="2675206" y="1960773"/>
                </a:cubicBezTo>
                <a:lnTo>
                  <a:pt x="2574043" y="1950575"/>
                </a:lnTo>
                <a:lnTo>
                  <a:pt x="2553660" y="1951604"/>
                </a:lnTo>
                <a:lnTo>
                  <a:pt x="2553660" y="1948520"/>
                </a:lnTo>
                <a:lnTo>
                  <a:pt x="2553660" y="1578906"/>
                </a:lnTo>
                <a:lnTo>
                  <a:pt x="2553660" y="1575822"/>
                </a:lnTo>
                <a:lnTo>
                  <a:pt x="2574041" y="1576851"/>
                </a:lnTo>
                <a:lnTo>
                  <a:pt x="2675206" y="1566653"/>
                </a:lnTo>
                <a:cubicBezTo>
                  <a:pt x="2950030" y="1510416"/>
                  <a:pt x="3156764" y="1267252"/>
                  <a:pt x="3156764" y="975802"/>
                </a:cubicBezTo>
                <a:cubicBezTo>
                  <a:pt x="3156764" y="642717"/>
                  <a:pt x="2886745" y="372698"/>
                  <a:pt x="2553660" y="372698"/>
                </a:cubicBezTo>
                <a:cubicBezTo>
                  <a:pt x="2262210" y="372698"/>
                  <a:pt x="2019046" y="579432"/>
                  <a:pt x="1962809" y="854256"/>
                </a:cubicBezTo>
                <a:lnTo>
                  <a:pt x="1951255" y="968866"/>
                </a:lnTo>
                <a:lnTo>
                  <a:pt x="1951605" y="975802"/>
                </a:lnTo>
                <a:lnTo>
                  <a:pt x="1951432" y="979231"/>
                </a:lnTo>
                <a:lnTo>
                  <a:pt x="1950901" y="979231"/>
                </a:lnTo>
                <a:lnTo>
                  <a:pt x="1578561" y="979231"/>
                </a:lnTo>
                <a:lnTo>
                  <a:pt x="1578030" y="979231"/>
                </a:lnTo>
                <a:lnTo>
                  <a:pt x="1577857" y="975802"/>
                </a:lnTo>
                <a:lnTo>
                  <a:pt x="1578208" y="968866"/>
                </a:lnTo>
                <a:lnTo>
                  <a:pt x="1566654" y="854256"/>
                </a:lnTo>
                <a:cubicBezTo>
                  <a:pt x="1510417" y="579432"/>
                  <a:pt x="1267252" y="372698"/>
                  <a:pt x="975803" y="372698"/>
                </a:cubicBezTo>
                <a:close/>
                <a:moveTo>
                  <a:pt x="975803" y="0"/>
                </a:moveTo>
                <a:cubicBezTo>
                  <a:pt x="1245263" y="0"/>
                  <a:pt x="1489214" y="109221"/>
                  <a:pt x="1665799" y="285806"/>
                </a:cubicBezTo>
                <a:lnTo>
                  <a:pt x="1764731" y="405712"/>
                </a:lnTo>
                <a:lnTo>
                  <a:pt x="1863663" y="285806"/>
                </a:lnTo>
                <a:cubicBezTo>
                  <a:pt x="2040249" y="109221"/>
                  <a:pt x="2284199" y="0"/>
                  <a:pt x="2553660" y="0"/>
                </a:cubicBezTo>
                <a:cubicBezTo>
                  <a:pt x="3092581" y="0"/>
                  <a:pt x="3529462" y="436882"/>
                  <a:pt x="3529462" y="975802"/>
                </a:cubicBezTo>
                <a:cubicBezTo>
                  <a:pt x="3529462" y="1245262"/>
                  <a:pt x="3420242" y="1489213"/>
                  <a:pt x="3243656" y="1665798"/>
                </a:cubicBezTo>
                <a:lnTo>
                  <a:pt x="3124983" y="1763713"/>
                </a:lnTo>
                <a:lnTo>
                  <a:pt x="3243656" y="1861628"/>
                </a:lnTo>
                <a:cubicBezTo>
                  <a:pt x="3420242" y="2038214"/>
                  <a:pt x="3529462" y="2282164"/>
                  <a:pt x="3529462" y="2551624"/>
                </a:cubicBezTo>
                <a:cubicBezTo>
                  <a:pt x="3529462" y="3090545"/>
                  <a:pt x="3092581" y="3527426"/>
                  <a:pt x="2553660" y="3527426"/>
                </a:cubicBezTo>
                <a:cubicBezTo>
                  <a:pt x="2284199" y="3527426"/>
                  <a:pt x="2040249" y="3418206"/>
                  <a:pt x="1863663" y="3241620"/>
                </a:cubicBezTo>
                <a:lnTo>
                  <a:pt x="1764731" y="3121714"/>
                </a:lnTo>
                <a:lnTo>
                  <a:pt x="1665799" y="3241620"/>
                </a:lnTo>
                <a:cubicBezTo>
                  <a:pt x="1489214" y="3418206"/>
                  <a:pt x="1245263" y="3527426"/>
                  <a:pt x="975803" y="3527426"/>
                </a:cubicBezTo>
                <a:cubicBezTo>
                  <a:pt x="436882" y="3527426"/>
                  <a:pt x="0" y="3090545"/>
                  <a:pt x="0" y="2551624"/>
                </a:cubicBezTo>
                <a:cubicBezTo>
                  <a:pt x="0" y="2282164"/>
                  <a:pt x="109221" y="2038214"/>
                  <a:pt x="285806" y="1861628"/>
                </a:cubicBezTo>
                <a:lnTo>
                  <a:pt x="404480" y="1763713"/>
                </a:lnTo>
                <a:lnTo>
                  <a:pt x="285806" y="1665798"/>
                </a:lnTo>
                <a:cubicBezTo>
                  <a:pt x="109221" y="1489213"/>
                  <a:pt x="0" y="1245262"/>
                  <a:pt x="0" y="975802"/>
                </a:cubicBezTo>
                <a:cubicBezTo>
                  <a:pt x="0" y="436882"/>
                  <a:pt x="436882" y="0"/>
                  <a:pt x="975803" y="0"/>
                </a:cubicBezTo>
                <a:close/>
              </a:path>
            </a:pathLst>
          </a:custGeom>
          <a:noFill/>
          <a:ln w="25400">
            <a:solidFill>
              <a:srgbClr val="E6E6E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2B655E8-6A3A-5DD3-B620-451B2F157E01}"/>
              </a:ext>
            </a:extLst>
          </p:cNvPr>
          <p:cNvSpPr/>
          <p:nvPr/>
        </p:nvSpPr>
        <p:spPr>
          <a:xfrm>
            <a:off x="4893600" y="2392642"/>
            <a:ext cx="825563" cy="825562"/>
          </a:xfrm>
          <a:prstGeom prst="ellipse">
            <a:avLst/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207436-888B-3C9C-FC0E-647EE2684AA5}"/>
              </a:ext>
            </a:extLst>
          </p:cNvPr>
          <p:cNvSpPr/>
          <p:nvPr/>
        </p:nvSpPr>
        <p:spPr>
          <a:xfrm>
            <a:off x="6471252" y="2392642"/>
            <a:ext cx="825563" cy="825562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4C8634-6DAF-C901-4A57-DBDD17E91925}"/>
              </a:ext>
            </a:extLst>
          </p:cNvPr>
          <p:cNvSpPr/>
          <p:nvPr/>
        </p:nvSpPr>
        <p:spPr>
          <a:xfrm>
            <a:off x="6471252" y="3968259"/>
            <a:ext cx="825563" cy="825562"/>
          </a:xfrm>
          <a:prstGeom prst="ellipse">
            <a:avLst/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AEF2BD0-76D4-2267-10F2-D2391E6060BD}"/>
              </a:ext>
            </a:extLst>
          </p:cNvPr>
          <p:cNvSpPr/>
          <p:nvPr/>
        </p:nvSpPr>
        <p:spPr>
          <a:xfrm>
            <a:off x="4893600" y="3968259"/>
            <a:ext cx="825563" cy="825562"/>
          </a:xfrm>
          <a:prstGeom prst="ellipse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0" name="椭圆 27">
            <a:extLst>
              <a:ext uri="{FF2B5EF4-FFF2-40B4-BE49-F238E27FC236}">
                <a16:creationId xmlns:a16="http://schemas.microsoft.com/office/drawing/2014/main" id="{6D15F5AB-A89C-4399-6F15-345E2EB99486}"/>
              </a:ext>
            </a:extLst>
          </p:cNvPr>
          <p:cNvSpPr/>
          <p:nvPr/>
        </p:nvSpPr>
        <p:spPr>
          <a:xfrm>
            <a:off x="5102130" y="2601416"/>
            <a:ext cx="408501" cy="40801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382" h="605663">
                <a:moveTo>
                  <a:pt x="303279" y="208701"/>
                </a:moveTo>
                <a:cubicBezTo>
                  <a:pt x="252219" y="208701"/>
                  <a:pt x="210907" y="250140"/>
                  <a:pt x="210907" y="300943"/>
                </a:cubicBezTo>
                <a:cubicBezTo>
                  <a:pt x="210907" y="351838"/>
                  <a:pt x="252405" y="393092"/>
                  <a:pt x="303279" y="393092"/>
                </a:cubicBezTo>
                <a:cubicBezTo>
                  <a:pt x="354153" y="393092"/>
                  <a:pt x="395558" y="351746"/>
                  <a:pt x="395558" y="300943"/>
                </a:cubicBezTo>
                <a:cubicBezTo>
                  <a:pt x="395558" y="249955"/>
                  <a:pt x="354246" y="208701"/>
                  <a:pt x="303279" y="208701"/>
                </a:cubicBezTo>
                <a:close/>
                <a:moveTo>
                  <a:pt x="303279" y="158176"/>
                </a:moveTo>
                <a:cubicBezTo>
                  <a:pt x="382097" y="158176"/>
                  <a:pt x="446339" y="222143"/>
                  <a:pt x="446339" y="301036"/>
                </a:cubicBezTo>
                <a:cubicBezTo>
                  <a:pt x="446339" y="379928"/>
                  <a:pt x="382190" y="443895"/>
                  <a:pt x="303279" y="443895"/>
                </a:cubicBezTo>
                <a:cubicBezTo>
                  <a:pt x="224276" y="443895"/>
                  <a:pt x="160126" y="379743"/>
                  <a:pt x="160126" y="301036"/>
                </a:cubicBezTo>
                <a:cubicBezTo>
                  <a:pt x="160126" y="222143"/>
                  <a:pt x="224369" y="158176"/>
                  <a:pt x="303279" y="158176"/>
                </a:cubicBezTo>
                <a:close/>
                <a:moveTo>
                  <a:pt x="303301" y="60649"/>
                </a:moveTo>
                <a:lnTo>
                  <a:pt x="240162" y="123685"/>
                </a:lnTo>
                <a:cubicBezTo>
                  <a:pt x="234962" y="128876"/>
                  <a:pt x="228463" y="131472"/>
                  <a:pt x="222056" y="131472"/>
                </a:cubicBezTo>
                <a:lnTo>
                  <a:pt x="131711" y="131472"/>
                </a:lnTo>
                <a:lnTo>
                  <a:pt x="131711" y="221669"/>
                </a:lnTo>
                <a:cubicBezTo>
                  <a:pt x="131711" y="228066"/>
                  <a:pt x="129111" y="234555"/>
                  <a:pt x="123911" y="239746"/>
                </a:cubicBezTo>
                <a:lnTo>
                  <a:pt x="60586" y="302875"/>
                </a:lnTo>
                <a:lnTo>
                  <a:pt x="123725" y="365911"/>
                </a:lnTo>
                <a:cubicBezTo>
                  <a:pt x="128925" y="371102"/>
                  <a:pt x="131525" y="377498"/>
                  <a:pt x="131525" y="383987"/>
                </a:cubicBezTo>
                <a:lnTo>
                  <a:pt x="131525" y="474184"/>
                </a:lnTo>
                <a:lnTo>
                  <a:pt x="221963" y="474184"/>
                </a:lnTo>
                <a:cubicBezTo>
                  <a:pt x="228370" y="474184"/>
                  <a:pt x="234777" y="476780"/>
                  <a:pt x="239976" y="481971"/>
                </a:cubicBezTo>
                <a:lnTo>
                  <a:pt x="303301" y="545100"/>
                </a:lnTo>
                <a:lnTo>
                  <a:pt x="366441" y="482064"/>
                </a:lnTo>
                <a:cubicBezTo>
                  <a:pt x="371641" y="476872"/>
                  <a:pt x="378047" y="474277"/>
                  <a:pt x="384454" y="474277"/>
                </a:cubicBezTo>
                <a:lnTo>
                  <a:pt x="474892" y="474277"/>
                </a:lnTo>
                <a:lnTo>
                  <a:pt x="474892" y="384080"/>
                </a:lnTo>
                <a:cubicBezTo>
                  <a:pt x="474892" y="377683"/>
                  <a:pt x="477492" y="371194"/>
                  <a:pt x="482692" y="366003"/>
                </a:cubicBezTo>
                <a:lnTo>
                  <a:pt x="545924" y="302875"/>
                </a:lnTo>
                <a:lnTo>
                  <a:pt x="482784" y="239839"/>
                </a:lnTo>
                <a:cubicBezTo>
                  <a:pt x="477585" y="234647"/>
                  <a:pt x="474985" y="228251"/>
                  <a:pt x="474985" y="221762"/>
                </a:cubicBezTo>
                <a:lnTo>
                  <a:pt x="474985" y="131565"/>
                </a:lnTo>
                <a:lnTo>
                  <a:pt x="384640" y="131565"/>
                </a:lnTo>
                <a:cubicBezTo>
                  <a:pt x="378140" y="131565"/>
                  <a:pt x="371733" y="128969"/>
                  <a:pt x="366534" y="123778"/>
                </a:cubicBezTo>
                <a:close/>
                <a:moveTo>
                  <a:pt x="303290" y="0"/>
                </a:moveTo>
                <a:cubicBezTo>
                  <a:pt x="309755" y="0"/>
                  <a:pt x="316208" y="2573"/>
                  <a:pt x="321315" y="7718"/>
                </a:cubicBezTo>
                <a:lnTo>
                  <a:pt x="394854" y="81136"/>
                </a:lnTo>
                <a:lnTo>
                  <a:pt x="499405" y="81136"/>
                </a:lnTo>
                <a:cubicBezTo>
                  <a:pt x="513611" y="81136"/>
                  <a:pt x="525218" y="92723"/>
                  <a:pt x="525218" y="106999"/>
                </a:cubicBezTo>
                <a:lnTo>
                  <a:pt x="525218" y="211380"/>
                </a:lnTo>
                <a:lnTo>
                  <a:pt x="598757" y="284798"/>
                </a:lnTo>
                <a:cubicBezTo>
                  <a:pt x="608785" y="294810"/>
                  <a:pt x="609063" y="310754"/>
                  <a:pt x="598757" y="320951"/>
                </a:cubicBezTo>
                <a:lnTo>
                  <a:pt x="525218" y="394369"/>
                </a:lnTo>
                <a:lnTo>
                  <a:pt x="525218" y="498657"/>
                </a:lnTo>
                <a:cubicBezTo>
                  <a:pt x="525218" y="512840"/>
                  <a:pt x="513611" y="524520"/>
                  <a:pt x="499405" y="524520"/>
                </a:cubicBezTo>
                <a:lnTo>
                  <a:pt x="394854" y="524520"/>
                </a:lnTo>
                <a:lnTo>
                  <a:pt x="321315" y="597939"/>
                </a:lnTo>
                <a:cubicBezTo>
                  <a:pt x="310358" y="608877"/>
                  <a:pt x="294852" y="607579"/>
                  <a:pt x="285195" y="597939"/>
                </a:cubicBezTo>
                <a:lnTo>
                  <a:pt x="211656" y="524520"/>
                </a:lnTo>
                <a:lnTo>
                  <a:pt x="107198" y="524520"/>
                </a:lnTo>
                <a:cubicBezTo>
                  <a:pt x="92898" y="524520"/>
                  <a:pt x="81292" y="512840"/>
                  <a:pt x="81292" y="498657"/>
                </a:cubicBezTo>
                <a:lnTo>
                  <a:pt x="81292" y="394369"/>
                </a:lnTo>
                <a:lnTo>
                  <a:pt x="7660" y="320951"/>
                </a:lnTo>
                <a:cubicBezTo>
                  <a:pt x="-2368" y="310939"/>
                  <a:pt x="-2739" y="295180"/>
                  <a:pt x="7660" y="284798"/>
                </a:cubicBezTo>
                <a:lnTo>
                  <a:pt x="81199" y="211380"/>
                </a:lnTo>
                <a:lnTo>
                  <a:pt x="81199" y="107092"/>
                </a:lnTo>
                <a:cubicBezTo>
                  <a:pt x="81199" y="92909"/>
                  <a:pt x="92806" y="81229"/>
                  <a:pt x="107012" y="81229"/>
                </a:cubicBezTo>
                <a:lnTo>
                  <a:pt x="211656" y="81229"/>
                </a:lnTo>
                <a:lnTo>
                  <a:pt x="285195" y="7718"/>
                </a:lnTo>
                <a:cubicBezTo>
                  <a:pt x="290349" y="2573"/>
                  <a:pt x="296825" y="0"/>
                  <a:pt x="303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椭圆 28">
            <a:extLst>
              <a:ext uri="{FF2B5EF4-FFF2-40B4-BE49-F238E27FC236}">
                <a16:creationId xmlns:a16="http://schemas.microsoft.com/office/drawing/2014/main" id="{D6FB2ED0-91B6-FA35-D369-DA719434A0BC}"/>
              </a:ext>
            </a:extLst>
          </p:cNvPr>
          <p:cNvSpPr/>
          <p:nvPr/>
        </p:nvSpPr>
        <p:spPr>
          <a:xfrm>
            <a:off x="6679782" y="2659339"/>
            <a:ext cx="408501" cy="292169"/>
          </a:xfrm>
          <a:custGeom>
            <a:avLst/>
            <a:gdLst>
              <a:gd name="connsiteX0" fmla="*/ 392255 w 606573"/>
              <a:gd name="connsiteY0" fmla="*/ 160452 h 433836"/>
              <a:gd name="connsiteX1" fmla="*/ 407034 w 606573"/>
              <a:gd name="connsiteY1" fmla="*/ 166594 h 433836"/>
              <a:gd name="connsiteX2" fmla="*/ 407034 w 606573"/>
              <a:gd name="connsiteY2" fmla="*/ 196109 h 433836"/>
              <a:gd name="connsiteX3" fmla="*/ 277772 w 606573"/>
              <a:gd name="connsiteY3" fmla="*/ 325177 h 433836"/>
              <a:gd name="connsiteX4" fmla="*/ 262992 w 606573"/>
              <a:gd name="connsiteY4" fmla="*/ 331319 h 433836"/>
              <a:gd name="connsiteX5" fmla="*/ 248138 w 606573"/>
              <a:gd name="connsiteY5" fmla="*/ 325177 h 433836"/>
              <a:gd name="connsiteX6" fmla="*/ 189096 w 606573"/>
              <a:gd name="connsiteY6" fmla="*/ 266223 h 433836"/>
              <a:gd name="connsiteX7" fmla="*/ 189096 w 606573"/>
              <a:gd name="connsiteY7" fmla="*/ 236709 h 433836"/>
              <a:gd name="connsiteX8" fmla="*/ 203950 w 606573"/>
              <a:gd name="connsiteY8" fmla="*/ 230567 h 433836"/>
              <a:gd name="connsiteX9" fmla="*/ 218729 w 606573"/>
              <a:gd name="connsiteY9" fmla="*/ 236709 h 433836"/>
              <a:gd name="connsiteX10" fmla="*/ 262992 w 606573"/>
              <a:gd name="connsiteY10" fmla="*/ 280905 h 433836"/>
              <a:gd name="connsiteX11" fmla="*/ 377476 w 606573"/>
              <a:gd name="connsiteY11" fmla="*/ 166594 h 433836"/>
              <a:gd name="connsiteX12" fmla="*/ 392255 w 606573"/>
              <a:gd name="connsiteY12" fmla="*/ 160452 h 433836"/>
              <a:gd name="connsiteX13" fmla="*/ 392252 w 606573"/>
              <a:gd name="connsiteY13" fmla="*/ 159881 h 433836"/>
              <a:gd name="connsiteX14" fmla="*/ 377121 w 606573"/>
              <a:gd name="connsiteY14" fmla="*/ 166174 h 433836"/>
              <a:gd name="connsiteX15" fmla="*/ 262983 w 606573"/>
              <a:gd name="connsiteY15" fmla="*/ 280111 h 433836"/>
              <a:gd name="connsiteX16" fmla="*/ 219084 w 606573"/>
              <a:gd name="connsiteY16" fmla="*/ 236289 h 433836"/>
              <a:gd name="connsiteX17" fmla="*/ 188767 w 606573"/>
              <a:gd name="connsiteY17" fmla="*/ 236289 h 433836"/>
              <a:gd name="connsiteX18" fmla="*/ 188767 w 606573"/>
              <a:gd name="connsiteY18" fmla="*/ 266552 h 433836"/>
              <a:gd name="connsiteX19" fmla="*/ 247825 w 606573"/>
              <a:gd name="connsiteY19" fmla="*/ 325506 h 433836"/>
              <a:gd name="connsiteX20" fmla="*/ 262983 w 606573"/>
              <a:gd name="connsiteY20" fmla="*/ 331798 h 433836"/>
              <a:gd name="connsiteX21" fmla="*/ 278141 w 606573"/>
              <a:gd name="connsiteY21" fmla="*/ 325506 h 433836"/>
              <a:gd name="connsiteX22" fmla="*/ 407438 w 606573"/>
              <a:gd name="connsiteY22" fmla="*/ 196437 h 433836"/>
              <a:gd name="connsiteX23" fmla="*/ 407438 w 606573"/>
              <a:gd name="connsiteY23" fmla="*/ 166174 h 433836"/>
              <a:gd name="connsiteX24" fmla="*/ 392252 w 606573"/>
              <a:gd name="connsiteY24" fmla="*/ 159881 h 433836"/>
              <a:gd name="connsiteX25" fmla="*/ 392255 w 606573"/>
              <a:gd name="connsiteY25" fmla="*/ 159478 h 433836"/>
              <a:gd name="connsiteX26" fmla="*/ 407785 w 606573"/>
              <a:gd name="connsiteY26" fmla="*/ 165845 h 433836"/>
              <a:gd name="connsiteX27" fmla="*/ 407785 w 606573"/>
              <a:gd name="connsiteY27" fmla="*/ 196858 h 433836"/>
              <a:gd name="connsiteX28" fmla="*/ 278447 w 606573"/>
              <a:gd name="connsiteY28" fmla="*/ 325926 h 433836"/>
              <a:gd name="connsiteX29" fmla="*/ 262992 w 606573"/>
              <a:gd name="connsiteY29" fmla="*/ 332293 h 433836"/>
              <a:gd name="connsiteX30" fmla="*/ 247463 w 606573"/>
              <a:gd name="connsiteY30" fmla="*/ 325926 h 433836"/>
              <a:gd name="connsiteX31" fmla="*/ 188420 w 606573"/>
              <a:gd name="connsiteY31" fmla="*/ 266972 h 433836"/>
              <a:gd name="connsiteX32" fmla="*/ 188420 w 606573"/>
              <a:gd name="connsiteY32" fmla="*/ 235960 h 433836"/>
              <a:gd name="connsiteX33" fmla="*/ 203950 w 606573"/>
              <a:gd name="connsiteY33" fmla="*/ 229593 h 433836"/>
              <a:gd name="connsiteX34" fmla="*/ 219405 w 606573"/>
              <a:gd name="connsiteY34" fmla="*/ 235960 h 433836"/>
              <a:gd name="connsiteX35" fmla="*/ 262992 w 606573"/>
              <a:gd name="connsiteY35" fmla="*/ 279482 h 433836"/>
              <a:gd name="connsiteX36" fmla="*/ 376725 w 606573"/>
              <a:gd name="connsiteY36" fmla="*/ 165845 h 433836"/>
              <a:gd name="connsiteX37" fmla="*/ 392255 w 606573"/>
              <a:gd name="connsiteY37" fmla="*/ 159478 h 433836"/>
              <a:gd name="connsiteX38" fmla="*/ 368791 w 606573"/>
              <a:gd name="connsiteY38" fmla="*/ 43743 h 433836"/>
              <a:gd name="connsiteX39" fmla="*/ 271547 w 606573"/>
              <a:gd name="connsiteY39" fmla="*/ 96250 h 433836"/>
              <a:gd name="connsiteX40" fmla="*/ 258567 w 606573"/>
              <a:gd name="connsiteY40" fmla="*/ 103216 h 433836"/>
              <a:gd name="connsiteX41" fmla="*/ 249713 w 606573"/>
              <a:gd name="connsiteY41" fmla="*/ 100519 h 433836"/>
              <a:gd name="connsiteX42" fmla="*/ 199740 w 606573"/>
              <a:gd name="connsiteY42" fmla="*/ 84640 h 433836"/>
              <a:gd name="connsiteX43" fmla="*/ 196889 w 606573"/>
              <a:gd name="connsiteY43" fmla="*/ 84640 h 433836"/>
              <a:gd name="connsiteX44" fmla="*/ 129734 w 606573"/>
              <a:gd name="connsiteY44" fmla="*/ 112354 h 433836"/>
              <a:gd name="connsiteX45" fmla="*/ 101146 w 606573"/>
              <a:gd name="connsiteY45" fmla="*/ 179242 h 433836"/>
              <a:gd name="connsiteX46" fmla="*/ 102647 w 606573"/>
              <a:gd name="connsiteY46" fmla="*/ 196994 h 433836"/>
              <a:gd name="connsiteX47" fmla="*/ 94318 w 606573"/>
              <a:gd name="connsiteY47" fmla="*/ 213622 h 433836"/>
              <a:gd name="connsiteX48" fmla="*/ 43896 w 606573"/>
              <a:gd name="connsiteY48" fmla="*/ 296240 h 433836"/>
              <a:gd name="connsiteX49" fmla="*/ 71208 w 606573"/>
              <a:gd name="connsiteY49" fmla="*/ 362079 h 433836"/>
              <a:gd name="connsiteX50" fmla="*/ 138363 w 606573"/>
              <a:gd name="connsiteY50" fmla="*/ 390093 h 433836"/>
              <a:gd name="connsiteX51" fmla="*/ 465059 w 606573"/>
              <a:gd name="connsiteY51" fmla="*/ 390093 h 433836"/>
              <a:gd name="connsiteX52" fmla="*/ 534540 w 606573"/>
              <a:gd name="connsiteY52" fmla="*/ 361031 h 433836"/>
              <a:gd name="connsiteX53" fmla="*/ 562677 w 606573"/>
              <a:gd name="connsiteY53" fmla="*/ 292794 h 433836"/>
              <a:gd name="connsiteX54" fmla="*/ 542869 w 606573"/>
              <a:gd name="connsiteY54" fmla="*/ 234970 h 433836"/>
              <a:gd name="connsiteX55" fmla="*/ 493496 w 606573"/>
              <a:gd name="connsiteY55" fmla="*/ 200964 h 433836"/>
              <a:gd name="connsiteX56" fmla="*/ 482617 w 606573"/>
              <a:gd name="connsiteY56" fmla="*/ 182837 h 433836"/>
              <a:gd name="connsiteX57" fmla="*/ 484943 w 606573"/>
              <a:gd name="connsiteY57" fmla="*/ 159692 h 433836"/>
              <a:gd name="connsiteX58" fmla="*/ 368791 w 606573"/>
              <a:gd name="connsiteY58" fmla="*/ 43743 h 433836"/>
              <a:gd name="connsiteX59" fmla="*/ 368752 w 606573"/>
              <a:gd name="connsiteY59" fmla="*/ 43198 h 433836"/>
              <a:gd name="connsiteX60" fmla="*/ 485352 w 606573"/>
              <a:gd name="connsiteY60" fmla="*/ 159687 h 433836"/>
              <a:gd name="connsiteX61" fmla="*/ 483026 w 606573"/>
              <a:gd name="connsiteY61" fmla="*/ 182910 h 433836"/>
              <a:gd name="connsiteX62" fmla="*/ 493605 w 606573"/>
              <a:gd name="connsiteY62" fmla="*/ 200514 h 433836"/>
              <a:gd name="connsiteX63" fmla="*/ 543239 w 606573"/>
              <a:gd name="connsiteY63" fmla="*/ 234721 h 433836"/>
              <a:gd name="connsiteX64" fmla="*/ 544806 w 606573"/>
              <a:gd name="connsiteY64" fmla="*/ 237624 h 433836"/>
              <a:gd name="connsiteX65" fmla="*/ 562649 w 606573"/>
              <a:gd name="connsiteY65" fmla="*/ 289854 h 433836"/>
              <a:gd name="connsiteX66" fmla="*/ 563160 w 606573"/>
              <a:gd name="connsiteY66" fmla="*/ 292806 h 433836"/>
              <a:gd name="connsiteX67" fmla="*/ 465018 w 606573"/>
              <a:gd name="connsiteY67" fmla="*/ 390567 h 433836"/>
              <a:gd name="connsiteX68" fmla="*/ 138329 w 606573"/>
              <a:gd name="connsiteY68" fmla="*/ 390567 h 433836"/>
              <a:gd name="connsiteX69" fmla="*/ 43338 w 606573"/>
              <a:gd name="connsiteY69" fmla="*/ 296252 h 433836"/>
              <a:gd name="connsiteX70" fmla="*/ 94060 w 606573"/>
              <a:gd name="connsiteY70" fmla="*/ 213174 h 433836"/>
              <a:gd name="connsiteX71" fmla="*/ 102163 w 606573"/>
              <a:gd name="connsiteY71" fmla="*/ 197068 h 433836"/>
              <a:gd name="connsiteX72" fmla="*/ 100663 w 606573"/>
              <a:gd name="connsiteY72" fmla="*/ 179239 h 433836"/>
              <a:gd name="connsiteX73" fmla="*/ 196854 w 606573"/>
              <a:gd name="connsiteY73" fmla="*/ 84100 h 433836"/>
              <a:gd name="connsiteX74" fmla="*/ 199705 w 606573"/>
              <a:gd name="connsiteY74" fmla="*/ 84100 h 433836"/>
              <a:gd name="connsiteX75" fmla="*/ 249976 w 606573"/>
              <a:gd name="connsiteY75" fmla="*/ 100057 h 433836"/>
              <a:gd name="connsiteX76" fmla="*/ 258530 w 606573"/>
              <a:gd name="connsiteY76" fmla="*/ 102678 h 433836"/>
              <a:gd name="connsiteX77" fmla="*/ 271060 w 606573"/>
              <a:gd name="connsiteY77" fmla="*/ 95936 h 433836"/>
              <a:gd name="connsiteX78" fmla="*/ 312393 w 606573"/>
              <a:gd name="connsiteY78" fmla="*/ 57684 h 433836"/>
              <a:gd name="connsiteX79" fmla="*/ 317254 w 606573"/>
              <a:gd name="connsiteY79" fmla="*/ 55742 h 433836"/>
              <a:gd name="connsiteX80" fmla="*/ 365369 w 606573"/>
              <a:gd name="connsiteY80" fmla="*/ 43631 h 433836"/>
              <a:gd name="connsiteX81" fmla="*/ 368791 w 606573"/>
              <a:gd name="connsiteY81" fmla="*/ 42769 h 433836"/>
              <a:gd name="connsiteX82" fmla="*/ 365369 w 606573"/>
              <a:gd name="connsiteY82" fmla="*/ 43631 h 433836"/>
              <a:gd name="connsiteX83" fmla="*/ 339169 w 606573"/>
              <a:gd name="connsiteY83" fmla="*/ 46982 h 433836"/>
              <a:gd name="connsiteX84" fmla="*/ 317254 w 606573"/>
              <a:gd name="connsiteY84" fmla="*/ 55742 h 433836"/>
              <a:gd name="connsiteX85" fmla="*/ 313032 w 606573"/>
              <a:gd name="connsiteY85" fmla="*/ 56804 h 433836"/>
              <a:gd name="connsiteX86" fmla="*/ 270722 w 606573"/>
              <a:gd name="connsiteY86" fmla="*/ 95726 h 433836"/>
              <a:gd name="connsiteX87" fmla="*/ 258567 w 606573"/>
              <a:gd name="connsiteY87" fmla="*/ 102242 h 433836"/>
              <a:gd name="connsiteX88" fmla="*/ 250238 w 606573"/>
              <a:gd name="connsiteY88" fmla="*/ 99695 h 433836"/>
              <a:gd name="connsiteX89" fmla="*/ 199740 w 606573"/>
              <a:gd name="connsiteY89" fmla="*/ 83666 h 433836"/>
              <a:gd name="connsiteX90" fmla="*/ 196889 w 606573"/>
              <a:gd name="connsiteY90" fmla="*/ 83591 h 433836"/>
              <a:gd name="connsiteX91" fmla="*/ 129059 w 606573"/>
              <a:gd name="connsiteY91" fmla="*/ 111680 h 433836"/>
              <a:gd name="connsiteX92" fmla="*/ 100171 w 606573"/>
              <a:gd name="connsiteY92" fmla="*/ 179242 h 433836"/>
              <a:gd name="connsiteX93" fmla="*/ 101671 w 606573"/>
              <a:gd name="connsiteY93" fmla="*/ 197144 h 433836"/>
              <a:gd name="connsiteX94" fmla="*/ 93868 w 606573"/>
              <a:gd name="connsiteY94" fmla="*/ 212723 h 433836"/>
              <a:gd name="connsiteX95" fmla="*/ 42845 w 606573"/>
              <a:gd name="connsiteY95" fmla="*/ 296240 h 433836"/>
              <a:gd name="connsiteX96" fmla="*/ 70533 w 606573"/>
              <a:gd name="connsiteY96" fmla="*/ 362753 h 433836"/>
              <a:gd name="connsiteX97" fmla="*/ 138363 w 606573"/>
              <a:gd name="connsiteY97" fmla="*/ 391067 h 433836"/>
              <a:gd name="connsiteX98" fmla="*/ 465059 w 606573"/>
              <a:gd name="connsiteY98" fmla="*/ 391067 h 433836"/>
              <a:gd name="connsiteX99" fmla="*/ 535290 w 606573"/>
              <a:gd name="connsiteY99" fmla="*/ 361780 h 433836"/>
              <a:gd name="connsiteX100" fmla="*/ 563653 w 606573"/>
              <a:gd name="connsiteY100" fmla="*/ 292794 h 433836"/>
              <a:gd name="connsiteX101" fmla="*/ 562649 w 606573"/>
              <a:gd name="connsiteY101" fmla="*/ 289854 h 433836"/>
              <a:gd name="connsiteX102" fmla="*/ 557758 w 606573"/>
              <a:gd name="connsiteY102" fmla="*/ 261625 h 433836"/>
              <a:gd name="connsiteX103" fmla="*/ 544806 w 606573"/>
              <a:gd name="connsiteY103" fmla="*/ 237624 h 433836"/>
              <a:gd name="connsiteX104" fmla="*/ 543694 w 606573"/>
              <a:gd name="connsiteY104" fmla="*/ 234370 h 433836"/>
              <a:gd name="connsiteX105" fmla="*/ 493797 w 606573"/>
              <a:gd name="connsiteY105" fmla="*/ 199990 h 433836"/>
              <a:gd name="connsiteX106" fmla="*/ 483592 w 606573"/>
              <a:gd name="connsiteY106" fmla="*/ 182987 h 433836"/>
              <a:gd name="connsiteX107" fmla="*/ 485918 w 606573"/>
              <a:gd name="connsiteY107" fmla="*/ 159692 h 433836"/>
              <a:gd name="connsiteX108" fmla="*/ 368791 w 606573"/>
              <a:gd name="connsiteY108" fmla="*/ 42769 h 433836"/>
              <a:gd name="connsiteX109" fmla="*/ 368791 w 606573"/>
              <a:gd name="connsiteY109" fmla="*/ 974 h 433836"/>
              <a:gd name="connsiteX110" fmla="*/ 430693 w 606573"/>
              <a:gd name="connsiteY110" fmla="*/ 13482 h 433836"/>
              <a:gd name="connsiteX111" fmla="*/ 481191 w 606573"/>
              <a:gd name="connsiteY111" fmla="*/ 47488 h 433836"/>
              <a:gd name="connsiteX112" fmla="*/ 515256 w 606573"/>
              <a:gd name="connsiteY112" fmla="*/ 97898 h 433836"/>
              <a:gd name="connsiteX113" fmla="*/ 527787 w 606573"/>
              <a:gd name="connsiteY113" fmla="*/ 159692 h 433836"/>
              <a:gd name="connsiteX114" fmla="*/ 527562 w 606573"/>
              <a:gd name="connsiteY114" fmla="*/ 168156 h 433836"/>
              <a:gd name="connsiteX115" fmla="*/ 527562 w 606573"/>
              <a:gd name="connsiteY115" fmla="*/ 168456 h 433836"/>
              <a:gd name="connsiteX116" fmla="*/ 527787 w 606573"/>
              <a:gd name="connsiteY116" fmla="*/ 168606 h 433836"/>
              <a:gd name="connsiteX117" fmla="*/ 545495 w 606573"/>
              <a:gd name="connsiteY117" fmla="*/ 179017 h 433836"/>
              <a:gd name="connsiteX118" fmla="*/ 576934 w 606573"/>
              <a:gd name="connsiteY118" fmla="*/ 209053 h 433836"/>
              <a:gd name="connsiteX119" fmla="*/ 597793 w 606573"/>
              <a:gd name="connsiteY119" fmla="*/ 247703 h 433836"/>
              <a:gd name="connsiteX120" fmla="*/ 605521 w 606573"/>
              <a:gd name="connsiteY120" fmla="*/ 292495 h 433836"/>
              <a:gd name="connsiteX121" fmla="*/ 594717 w 606573"/>
              <a:gd name="connsiteY121" fmla="*/ 346874 h 433836"/>
              <a:gd name="connsiteX122" fmla="*/ 565003 w 606573"/>
              <a:gd name="connsiteY122" fmla="*/ 391216 h 433836"/>
              <a:gd name="connsiteX123" fmla="*/ 520133 w 606573"/>
              <a:gd name="connsiteY123" fmla="*/ 421627 h 433836"/>
              <a:gd name="connsiteX124" fmla="*/ 465059 w 606573"/>
              <a:gd name="connsiteY124" fmla="*/ 432862 h 433836"/>
              <a:gd name="connsiteX125" fmla="*/ 138363 w 606573"/>
              <a:gd name="connsiteY125" fmla="*/ 432862 h 433836"/>
              <a:gd name="connsiteX126" fmla="*/ 84714 w 606573"/>
              <a:gd name="connsiteY126" fmla="*/ 421852 h 433836"/>
              <a:gd name="connsiteX127" fmla="*/ 40894 w 606573"/>
              <a:gd name="connsiteY127" fmla="*/ 392265 h 433836"/>
              <a:gd name="connsiteX128" fmla="*/ 11706 w 606573"/>
              <a:gd name="connsiteY128" fmla="*/ 349046 h 433836"/>
              <a:gd name="connsiteX129" fmla="*/ 976 w 606573"/>
              <a:gd name="connsiteY129" fmla="*/ 296090 h 433836"/>
              <a:gd name="connsiteX130" fmla="*/ 21536 w 606573"/>
              <a:gd name="connsiteY130" fmla="*/ 224708 h 433836"/>
              <a:gd name="connsiteX131" fmla="*/ 58227 w 606573"/>
              <a:gd name="connsiteY131" fmla="*/ 185684 h 433836"/>
              <a:gd name="connsiteX132" fmla="*/ 58377 w 606573"/>
              <a:gd name="connsiteY132" fmla="*/ 185534 h 433836"/>
              <a:gd name="connsiteX133" fmla="*/ 58377 w 606573"/>
              <a:gd name="connsiteY133" fmla="*/ 185234 h 433836"/>
              <a:gd name="connsiteX134" fmla="*/ 58302 w 606573"/>
              <a:gd name="connsiteY134" fmla="*/ 178867 h 433836"/>
              <a:gd name="connsiteX135" fmla="*/ 69707 w 606573"/>
              <a:gd name="connsiteY135" fmla="*/ 125387 h 433836"/>
              <a:gd name="connsiteX136" fmla="*/ 99646 w 606573"/>
              <a:gd name="connsiteY136" fmla="*/ 81943 h 433836"/>
              <a:gd name="connsiteX137" fmla="*/ 143390 w 606573"/>
              <a:gd name="connsiteY137" fmla="*/ 52657 h 433836"/>
              <a:gd name="connsiteX138" fmla="*/ 196889 w 606573"/>
              <a:gd name="connsiteY138" fmla="*/ 41796 h 433836"/>
              <a:gd name="connsiteX139" fmla="*/ 201016 w 606573"/>
              <a:gd name="connsiteY139" fmla="*/ 41871 h 433836"/>
              <a:gd name="connsiteX140" fmla="*/ 250838 w 606573"/>
              <a:gd name="connsiteY140" fmla="*/ 52731 h 433836"/>
              <a:gd name="connsiteX141" fmla="*/ 251138 w 606573"/>
              <a:gd name="connsiteY141" fmla="*/ 52881 h 433836"/>
              <a:gd name="connsiteX142" fmla="*/ 251438 w 606573"/>
              <a:gd name="connsiteY142" fmla="*/ 52657 h 433836"/>
              <a:gd name="connsiteX143" fmla="*/ 291956 w 606573"/>
              <a:gd name="connsiteY143" fmla="*/ 20673 h 433836"/>
              <a:gd name="connsiteX144" fmla="*/ 368791 w 606573"/>
              <a:gd name="connsiteY144" fmla="*/ 974 h 433836"/>
              <a:gd name="connsiteX145" fmla="*/ 368752 w 606573"/>
              <a:gd name="connsiteY145" fmla="*/ 423 h 433836"/>
              <a:gd name="connsiteX146" fmla="*/ 291694 w 606573"/>
              <a:gd name="connsiteY146" fmla="*/ 20275 h 433836"/>
              <a:gd name="connsiteX147" fmla="*/ 251027 w 606573"/>
              <a:gd name="connsiteY147" fmla="*/ 52262 h 433836"/>
              <a:gd name="connsiteX148" fmla="*/ 200980 w 606573"/>
              <a:gd name="connsiteY148" fmla="*/ 41400 h 433836"/>
              <a:gd name="connsiteX149" fmla="*/ 196854 w 606573"/>
              <a:gd name="connsiteY149" fmla="*/ 41325 h 433836"/>
              <a:gd name="connsiteX150" fmla="*/ 143206 w 606573"/>
              <a:gd name="connsiteY150" fmla="*/ 52187 h 433836"/>
              <a:gd name="connsiteX151" fmla="*/ 99237 w 606573"/>
              <a:gd name="connsiteY151" fmla="*/ 81553 h 433836"/>
              <a:gd name="connsiteX152" fmla="*/ 69224 w 606573"/>
              <a:gd name="connsiteY152" fmla="*/ 125152 h 433836"/>
              <a:gd name="connsiteX153" fmla="*/ 57744 w 606573"/>
              <a:gd name="connsiteY153" fmla="*/ 178864 h 433836"/>
              <a:gd name="connsiteX154" fmla="*/ 57894 w 606573"/>
              <a:gd name="connsiteY154" fmla="*/ 185232 h 433836"/>
              <a:gd name="connsiteX155" fmla="*/ 21054 w 606573"/>
              <a:gd name="connsiteY155" fmla="*/ 224411 h 433836"/>
              <a:gd name="connsiteX156" fmla="*/ 495 w 606573"/>
              <a:gd name="connsiteY156" fmla="*/ 296102 h 433836"/>
              <a:gd name="connsiteX157" fmla="*/ 11225 w 606573"/>
              <a:gd name="connsiteY157" fmla="*/ 349290 h 433836"/>
              <a:gd name="connsiteX158" fmla="*/ 40487 w 606573"/>
              <a:gd name="connsiteY158" fmla="*/ 392590 h 433836"/>
              <a:gd name="connsiteX159" fmla="*/ 84456 w 606573"/>
              <a:gd name="connsiteY159" fmla="*/ 422405 h 433836"/>
              <a:gd name="connsiteX160" fmla="*/ 138329 w 606573"/>
              <a:gd name="connsiteY160" fmla="*/ 433342 h 433836"/>
              <a:gd name="connsiteX161" fmla="*/ 465018 w 606573"/>
              <a:gd name="connsiteY161" fmla="*/ 433342 h 433836"/>
              <a:gd name="connsiteX162" fmla="*/ 520241 w 606573"/>
              <a:gd name="connsiteY162" fmla="*/ 422105 h 433836"/>
              <a:gd name="connsiteX163" fmla="*/ 565261 w 606573"/>
              <a:gd name="connsiteY163" fmla="*/ 391541 h 433836"/>
              <a:gd name="connsiteX164" fmla="*/ 595198 w 606573"/>
              <a:gd name="connsiteY164" fmla="*/ 347118 h 433836"/>
              <a:gd name="connsiteX165" fmla="*/ 606003 w 606573"/>
              <a:gd name="connsiteY165" fmla="*/ 292507 h 433836"/>
              <a:gd name="connsiteX166" fmla="*/ 598200 w 606573"/>
              <a:gd name="connsiteY166" fmla="*/ 247559 h 433836"/>
              <a:gd name="connsiteX167" fmla="*/ 577266 w 606573"/>
              <a:gd name="connsiteY167" fmla="*/ 208755 h 433836"/>
              <a:gd name="connsiteX168" fmla="*/ 545752 w 606573"/>
              <a:gd name="connsiteY168" fmla="*/ 178640 h 433836"/>
              <a:gd name="connsiteX169" fmla="*/ 527970 w 606573"/>
              <a:gd name="connsiteY169" fmla="*/ 168152 h 433836"/>
              <a:gd name="connsiteX170" fmla="*/ 528195 w 606573"/>
              <a:gd name="connsiteY170" fmla="*/ 159687 h 433836"/>
              <a:gd name="connsiteX171" fmla="*/ 515664 w 606573"/>
              <a:gd name="connsiteY171" fmla="*/ 97659 h 433836"/>
              <a:gd name="connsiteX172" fmla="*/ 481525 w 606573"/>
              <a:gd name="connsiteY172" fmla="*/ 47093 h 433836"/>
              <a:gd name="connsiteX173" fmla="*/ 430803 w 606573"/>
              <a:gd name="connsiteY173" fmla="*/ 13008 h 433836"/>
              <a:gd name="connsiteX174" fmla="*/ 368752 w 606573"/>
              <a:gd name="connsiteY174" fmla="*/ 423 h 433836"/>
              <a:gd name="connsiteX175" fmla="*/ 368791 w 606573"/>
              <a:gd name="connsiteY175" fmla="*/ 0 h 433836"/>
              <a:gd name="connsiteX176" fmla="*/ 431069 w 606573"/>
              <a:gd name="connsiteY176" fmla="*/ 12509 h 433836"/>
              <a:gd name="connsiteX177" fmla="*/ 481866 w 606573"/>
              <a:gd name="connsiteY177" fmla="*/ 46739 h 433836"/>
              <a:gd name="connsiteX178" fmla="*/ 516157 w 606573"/>
              <a:gd name="connsiteY178" fmla="*/ 97523 h 433836"/>
              <a:gd name="connsiteX179" fmla="*/ 528762 w 606573"/>
              <a:gd name="connsiteY179" fmla="*/ 159692 h 433836"/>
              <a:gd name="connsiteX180" fmla="*/ 528537 w 606573"/>
              <a:gd name="connsiteY180" fmla="*/ 167857 h 433836"/>
              <a:gd name="connsiteX181" fmla="*/ 546020 w 606573"/>
              <a:gd name="connsiteY181" fmla="*/ 178193 h 433836"/>
              <a:gd name="connsiteX182" fmla="*/ 577759 w 606573"/>
              <a:gd name="connsiteY182" fmla="*/ 208454 h 433836"/>
              <a:gd name="connsiteX183" fmla="*/ 598769 w 606573"/>
              <a:gd name="connsiteY183" fmla="*/ 247403 h 433836"/>
              <a:gd name="connsiteX184" fmla="*/ 606572 w 606573"/>
              <a:gd name="connsiteY184" fmla="*/ 292495 h 433836"/>
              <a:gd name="connsiteX185" fmla="*/ 595692 w 606573"/>
              <a:gd name="connsiteY185" fmla="*/ 347249 h 433836"/>
              <a:gd name="connsiteX186" fmla="*/ 565679 w 606573"/>
              <a:gd name="connsiteY186" fmla="*/ 391891 h 433836"/>
              <a:gd name="connsiteX187" fmla="*/ 520509 w 606573"/>
              <a:gd name="connsiteY187" fmla="*/ 422526 h 433836"/>
              <a:gd name="connsiteX188" fmla="*/ 465059 w 606573"/>
              <a:gd name="connsiteY188" fmla="*/ 433836 h 433836"/>
              <a:gd name="connsiteX189" fmla="*/ 138363 w 606573"/>
              <a:gd name="connsiteY189" fmla="*/ 433836 h 433836"/>
              <a:gd name="connsiteX190" fmla="*/ 84264 w 606573"/>
              <a:gd name="connsiteY190" fmla="*/ 422825 h 433836"/>
              <a:gd name="connsiteX191" fmla="*/ 40144 w 606573"/>
              <a:gd name="connsiteY191" fmla="*/ 392939 h 433836"/>
              <a:gd name="connsiteX192" fmla="*/ 10806 w 606573"/>
              <a:gd name="connsiteY192" fmla="*/ 349496 h 433836"/>
              <a:gd name="connsiteX193" fmla="*/ 1 w 606573"/>
              <a:gd name="connsiteY193" fmla="*/ 296090 h 433836"/>
              <a:gd name="connsiteX194" fmla="*/ 20710 w 606573"/>
              <a:gd name="connsiteY194" fmla="*/ 224184 h 433836"/>
              <a:gd name="connsiteX195" fmla="*/ 57402 w 606573"/>
              <a:gd name="connsiteY195" fmla="*/ 185010 h 433836"/>
              <a:gd name="connsiteX196" fmla="*/ 57327 w 606573"/>
              <a:gd name="connsiteY196" fmla="*/ 178867 h 433836"/>
              <a:gd name="connsiteX197" fmla="*/ 68807 w 606573"/>
              <a:gd name="connsiteY197" fmla="*/ 125012 h 433836"/>
              <a:gd name="connsiteX198" fmla="*/ 98895 w 606573"/>
              <a:gd name="connsiteY198" fmla="*/ 81194 h 433836"/>
              <a:gd name="connsiteX199" fmla="*/ 143015 w 606573"/>
              <a:gd name="connsiteY199" fmla="*/ 51758 h 433836"/>
              <a:gd name="connsiteX200" fmla="*/ 196889 w 606573"/>
              <a:gd name="connsiteY200" fmla="*/ 40822 h 433836"/>
              <a:gd name="connsiteX201" fmla="*/ 201016 w 606573"/>
              <a:gd name="connsiteY201" fmla="*/ 40897 h 433836"/>
              <a:gd name="connsiteX202" fmla="*/ 250913 w 606573"/>
              <a:gd name="connsiteY202" fmla="*/ 51683 h 433836"/>
              <a:gd name="connsiteX203" fmla="*/ 291431 w 606573"/>
              <a:gd name="connsiteY203" fmla="*/ 19849 h 433836"/>
              <a:gd name="connsiteX204" fmla="*/ 368791 w 606573"/>
              <a:gd name="connsiteY204" fmla="*/ 0 h 43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606573" h="433836">
                <a:moveTo>
                  <a:pt x="392255" y="160452"/>
                </a:moveTo>
                <a:cubicBezTo>
                  <a:pt x="397807" y="160452"/>
                  <a:pt x="403058" y="162624"/>
                  <a:pt x="407034" y="166594"/>
                </a:cubicBezTo>
                <a:cubicBezTo>
                  <a:pt x="415212" y="174685"/>
                  <a:pt x="415212" y="187943"/>
                  <a:pt x="407034" y="196109"/>
                </a:cubicBezTo>
                <a:lnTo>
                  <a:pt x="277772" y="325177"/>
                </a:lnTo>
                <a:cubicBezTo>
                  <a:pt x="273795" y="329147"/>
                  <a:pt x="268544" y="331319"/>
                  <a:pt x="262992" y="331319"/>
                </a:cubicBezTo>
                <a:cubicBezTo>
                  <a:pt x="257366" y="331319"/>
                  <a:pt x="252114" y="329147"/>
                  <a:pt x="248138" y="325177"/>
                </a:cubicBezTo>
                <a:lnTo>
                  <a:pt x="189096" y="266223"/>
                </a:lnTo>
                <a:cubicBezTo>
                  <a:pt x="180993" y="258133"/>
                  <a:pt x="180993" y="244874"/>
                  <a:pt x="189096" y="236709"/>
                </a:cubicBezTo>
                <a:cubicBezTo>
                  <a:pt x="193072" y="232739"/>
                  <a:pt x="198323" y="230567"/>
                  <a:pt x="203950" y="230567"/>
                </a:cubicBezTo>
                <a:cubicBezTo>
                  <a:pt x="209502" y="230567"/>
                  <a:pt x="214753" y="232739"/>
                  <a:pt x="218729" y="236709"/>
                </a:cubicBezTo>
                <a:lnTo>
                  <a:pt x="262992" y="280905"/>
                </a:lnTo>
                <a:lnTo>
                  <a:pt x="377476" y="166594"/>
                </a:lnTo>
                <a:cubicBezTo>
                  <a:pt x="381377" y="162624"/>
                  <a:pt x="386628" y="160452"/>
                  <a:pt x="392255" y="160452"/>
                </a:cubicBezTo>
                <a:close/>
                <a:moveTo>
                  <a:pt x="392252" y="159881"/>
                </a:moveTo>
                <a:cubicBezTo>
                  <a:pt x="386764" y="159881"/>
                  <a:pt x="381286" y="161979"/>
                  <a:pt x="377121" y="166174"/>
                </a:cubicBezTo>
                <a:lnTo>
                  <a:pt x="262983" y="280111"/>
                </a:lnTo>
                <a:lnTo>
                  <a:pt x="219084" y="236289"/>
                </a:lnTo>
                <a:cubicBezTo>
                  <a:pt x="210679" y="227974"/>
                  <a:pt x="197096" y="227974"/>
                  <a:pt x="188767" y="236289"/>
                </a:cubicBezTo>
                <a:cubicBezTo>
                  <a:pt x="180362" y="244679"/>
                  <a:pt x="180362" y="258237"/>
                  <a:pt x="188767" y="266552"/>
                </a:cubicBezTo>
                <a:lnTo>
                  <a:pt x="247825" y="325506"/>
                </a:lnTo>
                <a:cubicBezTo>
                  <a:pt x="251952" y="329701"/>
                  <a:pt x="257505" y="331798"/>
                  <a:pt x="262983" y="331798"/>
                </a:cubicBezTo>
                <a:cubicBezTo>
                  <a:pt x="268461" y="331798"/>
                  <a:pt x="273939" y="329701"/>
                  <a:pt x="278141" y="325506"/>
                </a:cubicBezTo>
                <a:lnTo>
                  <a:pt x="407438" y="196437"/>
                </a:lnTo>
                <a:cubicBezTo>
                  <a:pt x="415768" y="188047"/>
                  <a:pt x="415768" y="174489"/>
                  <a:pt x="407438" y="166174"/>
                </a:cubicBezTo>
                <a:cubicBezTo>
                  <a:pt x="403236" y="161979"/>
                  <a:pt x="397739" y="159881"/>
                  <a:pt x="392252" y="159881"/>
                </a:cubicBezTo>
                <a:close/>
                <a:moveTo>
                  <a:pt x="392255" y="159478"/>
                </a:moveTo>
                <a:cubicBezTo>
                  <a:pt x="398107" y="159478"/>
                  <a:pt x="403583" y="161725"/>
                  <a:pt x="407785" y="165845"/>
                </a:cubicBezTo>
                <a:cubicBezTo>
                  <a:pt x="416262" y="174385"/>
                  <a:pt x="416262" y="188318"/>
                  <a:pt x="407785" y="196858"/>
                </a:cubicBezTo>
                <a:lnTo>
                  <a:pt x="278447" y="325926"/>
                </a:lnTo>
                <a:cubicBezTo>
                  <a:pt x="274321" y="330046"/>
                  <a:pt x="268844" y="332293"/>
                  <a:pt x="262992" y="332293"/>
                </a:cubicBezTo>
                <a:cubicBezTo>
                  <a:pt x="257141" y="332293"/>
                  <a:pt x="251589" y="330046"/>
                  <a:pt x="247463" y="325926"/>
                </a:cubicBezTo>
                <a:lnTo>
                  <a:pt x="188420" y="266972"/>
                </a:lnTo>
                <a:cubicBezTo>
                  <a:pt x="179868" y="258433"/>
                  <a:pt x="179868" y="244500"/>
                  <a:pt x="188420" y="235960"/>
                </a:cubicBezTo>
                <a:cubicBezTo>
                  <a:pt x="192547" y="231840"/>
                  <a:pt x="198098" y="229593"/>
                  <a:pt x="203950" y="229593"/>
                </a:cubicBezTo>
                <a:cubicBezTo>
                  <a:pt x="209802" y="229593"/>
                  <a:pt x="215278" y="231840"/>
                  <a:pt x="219405" y="235960"/>
                </a:cubicBezTo>
                <a:lnTo>
                  <a:pt x="262992" y="279482"/>
                </a:lnTo>
                <a:lnTo>
                  <a:pt x="376725" y="165845"/>
                </a:lnTo>
                <a:cubicBezTo>
                  <a:pt x="380852" y="161725"/>
                  <a:pt x="386403" y="159478"/>
                  <a:pt x="392255" y="159478"/>
                </a:cubicBezTo>
                <a:close/>
                <a:moveTo>
                  <a:pt x="368791" y="43743"/>
                </a:moveTo>
                <a:cubicBezTo>
                  <a:pt x="329473" y="43743"/>
                  <a:pt x="293082" y="63368"/>
                  <a:pt x="271547" y="96250"/>
                </a:cubicBezTo>
                <a:cubicBezTo>
                  <a:pt x="268696" y="100594"/>
                  <a:pt x="263819" y="103216"/>
                  <a:pt x="258567" y="103216"/>
                </a:cubicBezTo>
                <a:cubicBezTo>
                  <a:pt x="255415" y="103216"/>
                  <a:pt x="252339" y="102242"/>
                  <a:pt x="249713" y="100519"/>
                </a:cubicBezTo>
                <a:cubicBezTo>
                  <a:pt x="234856" y="90632"/>
                  <a:pt x="217598" y="85164"/>
                  <a:pt x="199740" y="84640"/>
                </a:cubicBezTo>
                <a:cubicBezTo>
                  <a:pt x="198765" y="84640"/>
                  <a:pt x="197864" y="84640"/>
                  <a:pt x="196889" y="84640"/>
                </a:cubicBezTo>
                <a:cubicBezTo>
                  <a:pt x="171753" y="84640"/>
                  <a:pt x="147892" y="94452"/>
                  <a:pt x="129734" y="112354"/>
                </a:cubicBezTo>
                <a:cubicBezTo>
                  <a:pt x="111501" y="130331"/>
                  <a:pt x="101371" y="154075"/>
                  <a:pt x="101146" y="179242"/>
                </a:cubicBezTo>
                <a:cubicBezTo>
                  <a:pt x="101146" y="185234"/>
                  <a:pt x="101596" y="191152"/>
                  <a:pt x="102647" y="196994"/>
                </a:cubicBezTo>
                <a:cubicBezTo>
                  <a:pt x="103847" y="203735"/>
                  <a:pt x="100471" y="210401"/>
                  <a:pt x="94318" y="213622"/>
                </a:cubicBezTo>
                <a:cubicBezTo>
                  <a:pt x="63329" y="229726"/>
                  <a:pt x="43971" y="261410"/>
                  <a:pt x="43896" y="296240"/>
                </a:cubicBezTo>
                <a:cubicBezTo>
                  <a:pt x="43746" y="320883"/>
                  <a:pt x="53500" y="344252"/>
                  <a:pt x="71208" y="362079"/>
                </a:cubicBezTo>
                <a:cubicBezTo>
                  <a:pt x="89216" y="380131"/>
                  <a:pt x="113077" y="390093"/>
                  <a:pt x="138363" y="390093"/>
                </a:cubicBezTo>
                <a:lnTo>
                  <a:pt x="465059" y="390093"/>
                </a:lnTo>
                <a:cubicBezTo>
                  <a:pt x="491245" y="390093"/>
                  <a:pt x="515931" y="379756"/>
                  <a:pt x="534540" y="361031"/>
                </a:cubicBezTo>
                <a:cubicBezTo>
                  <a:pt x="552848" y="342605"/>
                  <a:pt x="562827" y="318411"/>
                  <a:pt x="562677" y="292794"/>
                </a:cubicBezTo>
                <a:cubicBezTo>
                  <a:pt x="562527" y="271747"/>
                  <a:pt x="555699" y="251748"/>
                  <a:pt x="542869" y="234970"/>
                </a:cubicBezTo>
                <a:cubicBezTo>
                  <a:pt x="530488" y="218791"/>
                  <a:pt x="512930" y="206731"/>
                  <a:pt x="493496" y="200964"/>
                </a:cubicBezTo>
                <a:cubicBezTo>
                  <a:pt x="485768" y="198717"/>
                  <a:pt x="480966" y="190702"/>
                  <a:pt x="482617" y="182837"/>
                </a:cubicBezTo>
                <a:cubicBezTo>
                  <a:pt x="484117" y="175197"/>
                  <a:pt x="484943" y="167482"/>
                  <a:pt x="484943" y="159692"/>
                </a:cubicBezTo>
                <a:cubicBezTo>
                  <a:pt x="484943" y="95800"/>
                  <a:pt x="432794" y="43743"/>
                  <a:pt x="368791" y="43743"/>
                </a:cubicBezTo>
                <a:close/>
                <a:moveTo>
                  <a:pt x="368752" y="43198"/>
                </a:moveTo>
                <a:cubicBezTo>
                  <a:pt x="433129" y="43198"/>
                  <a:pt x="485352" y="95337"/>
                  <a:pt x="485352" y="159687"/>
                </a:cubicBezTo>
                <a:cubicBezTo>
                  <a:pt x="485352" y="167628"/>
                  <a:pt x="484526" y="175418"/>
                  <a:pt x="483026" y="182910"/>
                </a:cubicBezTo>
                <a:cubicBezTo>
                  <a:pt x="481450" y="190626"/>
                  <a:pt x="486027" y="198267"/>
                  <a:pt x="493605" y="200514"/>
                </a:cubicBezTo>
                <a:cubicBezTo>
                  <a:pt x="513601" y="206432"/>
                  <a:pt x="530896" y="218587"/>
                  <a:pt x="543239" y="234721"/>
                </a:cubicBezTo>
                <a:lnTo>
                  <a:pt x="544806" y="237624"/>
                </a:lnTo>
                <a:lnTo>
                  <a:pt x="562649" y="289854"/>
                </a:lnTo>
                <a:lnTo>
                  <a:pt x="563160" y="292806"/>
                </a:lnTo>
                <a:cubicBezTo>
                  <a:pt x="563535" y="346593"/>
                  <a:pt x="518891" y="390567"/>
                  <a:pt x="465018" y="390567"/>
                </a:cubicBezTo>
                <a:lnTo>
                  <a:pt x="138329" y="390567"/>
                </a:lnTo>
                <a:cubicBezTo>
                  <a:pt x="86407" y="390567"/>
                  <a:pt x="43113" y="348092"/>
                  <a:pt x="43338" y="296252"/>
                </a:cubicBezTo>
                <a:cubicBezTo>
                  <a:pt x="43488" y="260144"/>
                  <a:pt x="63972" y="228831"/>
                  <a:pt x="94060" y="213174"/>
                </a:cubicBezTo>
                <a:cubicBezTo>
                  <a:pt x="99912" y="210103"/>
                  <a:pt x="103289" y="203586"/>
                  <a:pt x="102163" y="197068"/>
                </a:cubicBezTo>
                <a:cubicBezTo>
                  <a:pt x="101113" y="191300"/>
                  <a:pt x="100588" y="185307"/>
                  <a:pt x="100663" y="179239"/>
                </a:cubicBezTo>
                <a:cubicBezTo>
                  <a:pt x="101113" y="126800"/>
                  <a:pt x="144631" y="84100"/>
                  <a:pt x="196854" y="84100"/>
                </a:cubicBezTo>
                <a:cubicBezTo>
                  <a:pt x="197829" y="84100"/>
                  <a:pt x="198729" y="84100"/>
                  <a:pt x="199705" y="84100"/>
                </a:cubicBezTo>
                <a:cubicBezTo>
                  <a:pt x="218238" y="84700"/>
                  <a:pt x="235495" y="90468"/>
                  <a:pt x="249976" y="100057"/>
                </a:cubicBezTo>
                <a:cubicBezTo>
                  <a:pt x="252602" y="101854"/>
                  <a:pt x="255604" y="102678"/>
                  <a:pt x="258530" y="102678"/>
                </a:cubicBezTo>
                <a:cubicBezTo>
                  <a:pt x="263407" y="102678"/>
                  <a:pt x="268209" y="100356"/>
                  <a:pt x="271060" y="95936"/>
                </a:cubicBezTo>
                <a:cubicBezTo>
                  <a:pt x="281490" y="80092"/>
                  <a:pt x="295689" y="66908"/>
                  <a:pt x="312393" y="57684"/>
                </a:cubicBezTo>
                <a:lnTo>
                  <a:pt x="317254" y="55742"/>
                </a:lnTo>
                <a:lnTo>
                  <a:pt x="365369" y="43631"/>
                </a:lnTo>
                <a:close/>
                <a:moveTo>
                  <a:pt x="368791" y="42769"/>
                </a:moveTo>
                <a:lnTo>
                  <a:pt x="365369" y="43631"/>
                </a:lnTo>
                <a:lnTo>
                  <a:pt x="339169" y="46982"/>
                </a:lnTo>
                <a:lnTo>
                  <a:pt x="317254" y="55742"/>
                </a:lnTo>
                <a:lnTo>
                  <a:pt x="313032" y="56804"/>
                </a:lnTo>
                <a:cubicBezTo>
                  <a:pt x="296196" y="65896"/>
                  <a:pt x="281602" y="79135"/>
                  <a:pt x="270722" y="95726"/>
                </a:cubicBezTo>
                <a:cubicBezTo>
                  <a:pt x="268021" y="99770"/>
                  <a:pt x="263519" y="102242"/>
                  <a:pt x="258567" y="102242"/>
                </a:cubicBezTo>
                <a:cubicBezTo>
                  <a:pt x="255640" y="102242"/>
                  <a:pt x="252714" y="101343"/>
                  <a:pt x="250238" y="99695"/>
                </a:cubicBezTo>
                <a:cubicBezTo>
                  <a:pt x="235231" y="89733"/>
                  <a:pt x="217823" y="84191"/>
                  <a:pt x="199740" y="83666"/>
                </a:cubicBezTo>
                <a:cubicBezTo>
                  <a:pt x="198840" y="83591"/>
                  <a:pt x="197864" y="83591"/>
                  <a:pt x="196889" y="83591"/>
                </a:cubicBezTo>
                <a:cubicBezTo>
                  <a:pt x="171453" y="83591"/>
                  <a:pt x="147367" y="93553"/>
                  <a:pt x="129059" y="111680"/>
                </a:cubicBezTo>
                <a:cubicBezTo>
                  <a:pt x="110675" y="129806"/>
                  <a:pt x="100396" y="153775"/>
                  <a:pt x="100171" y="179242"/>
                </a:cubicBezTo>
                <a:cubicBezTo>
                  <a:pt x="100096" y="185234"/>
                  <a:pt x="100621" y="191301"/>
                  <a:pt x="101671" y="197144"/>
                </a:cubicBezTo>
                <a:cubicBezTo>
                  <a:pt x="102797" y="203436"/>
                  <a:pt x="99646" y="209727"/>
                  <a:pt x="93868" y="212723"/>
                </a:cubicBezTo>
                <a:cubicBezTo>
                  <a:pt x="62504" y="229052"/>
                  <a:pt x="42995" y="261036"/>
                  <a:pt x="42845" y="296240"/>
                </a:cubicBezTo>
                <a:cubicBezTo>
                  <a:pt x="42770" y="321182"/>
                  <a:pt x="52600" y="344777"/>
                  <a:pt x="70533" y="362753"/>
                </a:cubicBezTo>
                <a:cubicBezTo>
                  <a:pt x="88766" y="381030"/>
                  <a:pt x="112851" y="391067"/>
                  <a:pt x="138363" y="391067"/>
                </a:cubicBezTo>
                <a:lnTo>
                  <a:pt x="465059" y="391067"/>
                </a:lnTo>
                <a:cubicBezTo>
                  <a:pt x="491546" y="391067"/>
                  <a:pt x="516457" y="380655"/>
                  <a:pt x="535290" y="361780"/>
                </a:cubicBezTo>
                <a:cubicBezTo>
                  <a:pt x="553748" y="343129"/>
                  <a:pt x="563878" y="318636"/>
                  <a:pt x="563653" y="292794"/>
                </a:cubicBezTo>
                <a:lnTo>
                  <a:pt x="562649" y="289854"/>
                </a:lnTo>
                <a:lnTo>
                  <a:pt x="557758" y="261625"/>
                </a:lnTo>
                <a:lnTo>
                  <a:pt x="544806" y="237624"/>
                </a:lnTo>
                <a:lnTo>
                  <a:pt x="543694" y="234370"/>
                </a:lnTo>
                <a:cubicBezTo>
                  <a:pt x="531163" y="218042"/>
                  <a:pt x="513455" y="205832"/>
                  <a:pt x="493797" y="199990"/>
                </a:cubicBezTo>
                <a:cubicBezTo>
                  <a:pt x="486518" y="197893"/>
                  <a:pt x="482091" y="190402"/>
                  <a:pt x="483592" y="182987"/>
                </a:cubicBezTo>
                <a:cubicBezTo>
                  <a:pt x="485093" y="175347"/>
                  <a:pt x="485918" y="167557"/>
                  <a:pt x="485918" y="159692"/>
                </a:cubicBezTo>
                <a:cubicBezTo>
                  <a:pt x="485918" y="95201"/>
                  <a:pt x="433395" y="42769"/>
                  <a:pt x="368791" y="42769"/>
                </a:cubicBezTo>
                <a:close/>
                <a:moveTo>
                  <a:pt x="368791" y="974"/>
                </a:moveTo>
                <a:cubicBezTo>
                  <a:pt x="390175" y="974"/>
                  <a:pt x="411035" y="5168"/>
                  <a:pt x="430693" y="13482"/>
                </a:cubicBezTo>
                <a:cubicBezTo>
                  <a:pt x="449602" y="21422"/>
                  <a:pt x="466634" y="32882"/>
                  <a:pt x="481191" y="47488"/>
                </a:cubicBezTo>
                <a:cubicBezTo>
                  <a:pt x="495823" y="62019"/>
                  <a:pt x="507228" y="79022"/>
                  <a:pt x="515256" y="97898"/>
                </a:cubicBezTo>
                <a:cubicBezTo>
                  <a:pt x="523585" y="117522"/>
                  <a:pt x="527787" y="138270"/>
                  <a:pt x="527787" y="159692"/>
                </a:cubicBezTo>
                <a:cubicBezTo>
                  <a:pt x="527787" y="162539"/>
                  <a:pt x="527712" y="165385"/>
                  <a:pt x="527562" y="168156"/>
                </a:cubicBezTo>
                <a:lnTo>
                  <a:pt x="527562" y="168456"/>
                </a:lnTo>
                <a:lnTo>
                  <a:pt x="527787" y="168606"/>
                </a:lnTo>
                <a:cubicBezTo>
                  <a:pt x="533939" y="171602"/>
                  <a:pt x="539867" y="175122"/>
                  <a:pt x="545495" y="179017"/>
                </a:cubicBezTo>
                <a:cubicBezTo>
                  <a:pt x="557500" y="187331"/>
                  <a:pt x="568080" y="197443"/>
                  <a:pt x="576934" y="209053"/>
                </a:cubicBezTo>
                <a:cubicBezTo>
                  <a:pt x="585938" y="220813"/>
                  <a:pt x="592991" y="233771"/>
                  <a:pt x="597793" y="247703"/>
                </a:cubicBezTo>
                <a:cubicBezTo>
                  <a:pt x="602820" y="262084"/>
                  <a:pt x="605446" y="277140"/>
                  <a:pt x="605521" y="292495"/>
                </a:cubicBezTo>
                <a:cubicBezTo>
                  <a:pt x="605672" y="311295"/>
                  <a:pt x="602070" y="329572"/>
                  <a:pt x="594717" y="346874"/>
                </a:cubicBezTo>
                <a:cubicBezTo>
                  <a:pt x="587739" y="363428"/>
                  <a:pt x="577759" y="378333"/>
                  <a:pt x="565003" y="391216"/>
                </a:cubicBezTo>
                <a:cubicBezTo>
                  <a:pt x="552023" y="404175"/>
                  <a:pt x="536941" y="414436"/>
                  <a:pt x="520133" y="421627"/>
                </a:cubicBezTo>
                <a:cubicBezTo>
                  <a:pt x="502575" y="429042"/>
                  <a:pt x="484117" y="432862"/>
                  <a:pt x="465059" y="432862"/>
                </a:cubicBezTo>
                <a:lnTo>
                  <a:pt x="138363" y="432862"/>
                </a:lnTo>
                <a:cubicBezTo>
                  <a:pt x="119830" y="432862"/>
                  <a:pt x="101746" y="429192"/>
                  <a:pt x="84714" y="421852"/>
                </a:cubicBezTo>
                <a:cubicBezTo>
                  <a:pt x="68282" y="414886"/>
                  <a:pt x="53500" y="404924"/>
                  <a:pt x="40894" y="392265"/>
                </a:cubicBezTo>
                <a:cubicBezTo>
                  <a:pt x="28364" y="379756"/>
                  <a:pt x="18534" y="365225"/>
                  <a:pt x="11706" y="349046"/>
                </a:cubicBezTo>
                <a:cubicBezTo>
                  <a:pt x="4503" y="332193"/>
                  <a:pt x="901" y="314366"/>
                  <a:pt x="976" y="296090"/>
                </a:cubicBezTo>
                <a:cubicBezTo>
                  <a:pt x="1127" y="270773"/>
                  <a:pt x="8180" y="246055"/>
                  <a:pt x="21536" y="224708"/>
                </a:cubicBezTo>
                <a:cubicBezTo>
                  <a:pt x="31140" y="209353"/>
                  <a:pt x="43445" y="196170"/>
                  <a:pt x="58227" y="185684"/>
                </a:cubicBezTo>
                <a:lnTo>
                  <a:pt x="58377" y="185534"/>
                </a:lnTo>
                <a:lnTo>
                  <a:pt x="58377" y="185234"/>
                </a:lnTo>
                <a:cubicBezTo>
                  <a:pt x="58302" y="183137"/>
                  <a:pt x="58302" y="181040"/>
                  <a:pt x="58302" y="178867"/>
                </a:cubicBezTo>
                <a:cubicBezTo>
                  <a:pt x="58452" y="160367"/>
                  <a:pt x="62279" y="142390"/>
                  <a:pt x="69707" y="125387"/>
                </a:cubicBezTo>
                <a:cubicBezTo>
                  <a:pt x="76835" y="109133"/>
                  <a:pt x="86890" y="94527"/>
                  <a:pt x="99646" y="81943"/>
                </a:cubicBezTo>
                <a:cubicBezTo>
                  <a:pt x="112326" y="69435"/>
                  <a:pt x="127033" y="59548"/>
                  <a:pt x="143390" y="52657"/>
                </a:cubicBezTo>
                <a:cubicBezTo>
                  <a:pt x="160423" y="45466"/>
                  <a:pt x="178431" y="41796"/>
                  <a:pt x="196889" y="41796"/>
                </a:cubicBezTo>
                <a:cubicBezTo>
                  <a:pt x="198315" y="41796"/>
                  <a:pt x="199665" y="41871"/>
                  <a:pt x="201016" y="41871"/>
                </a:cubicBezTo>
                <a:cubicBezTo>
                  <a:pt x="218274" y="42395"/>
                  <a:pt x="235006" y="46065"/>
                  <a:pt x="250838" y="52731"/>
                </a:cubicBezTo>
                <a:lnTo>
                  <a:pt x="251138" y="52881"/>
                </a:lnTo>
                <a:lnTo>
                  <a:pt x="251438" y="52657"/>
                </a:lnTo>
                <a:cubicBezTo>
                  <a:pt x="263144" y="39773"/>
                  <a:pt x="276800" y="29062"/>
                  <a:pt x="291956" y="20673"/>
                </a:cubicBezTo>
                <a:cubicBezTo>
                  <a:pt x="315367" y="7790"/>
                  <a:pt x="341929" y="974"/>
                  <a:pt x="368791" y="974"/>
                </a:cubicBezTo>
                <a:close/>
                <a:moveTo>
                  <a:pt x="368752" y="423"/>
                </a:moveTo>
                <a:cubicBezTo>
                  <a:pt x="341740" y="423"/>
                  <a:pt x="315104" y="7315"/>
                  <a:pt x="291694" y="20275"/>
                </a:cubicBezTo>
                <a:cubicBezTo>
                  <a:pt x="276463" y="28590"/>
                  <a:pt x="262732" y="39527"/>
                  <a:pt x="251027" y="52262"/>
                </a:cubicBezTo>
                <a:cubicBezTo>
                  <a:pt x="235195" y="45595"/>
                  <a:pt x="218313" y="41850"/>
                  <a:pt x="200980" y="41400"/>
                </a:cubicBezTo>
                <a:cubicBezTo>
                  <a:pt x="199630" y="41325"/>
                  <a:pt x="198279" y="41325"/>
                  <a:pt x="196854" y="41325"/>
                </a:cubicBezTo>
                <a:cubicBezTo>
                  <a:pt x="178321" y="41325"/>
                  <a:pt x="160313" y="44996"/>
                  <a:pt x="143206" y="52187"/>
                </a:cubicBezTo>
                <a:cubicBezTo>
                  <a:pt x="126774" y="59079"/>
                  <a:pt x="111993" y="68968"/>
                  <a:pt x="99237" y="81553"/>
                </a:cubicBezTo>
                <a:cubicBezTo>
                  <a:pt x="86482" y="94138"/>
                  <a:pt x="76352" y="108821"/>
                  <a:pt x="69224" y="125152"/>
                </a:cubicBezTo>
                <a:cubicBezTo>
                  <a:pt x="61796" y="142232"/>
                  <a:pt x="57970" y="160286"/>
                  <a:pt x="57744" y="178864"/>
                </a:cubicBezTo>
                <a:cubicBezTo>
                  <a:pt x="57744" y="181037"/>
                  <a:pt x="57819" y="183134"/>
                  <a:pt x="57894" y="185232"/>
                </a:cubicBezTo>
                <a:cubicBezTo>
                  <a:pt x="43188" y="195720"/>
                  <a:pt x="30658" y="209054"/>
                  <a:pt x="21054" y="224411"/>
                </a:cubicBezTo>
                <a:cubicBezTo>
                  <a:pt x="7698" y="245911"/>
                  <a:pt x="570" y="270707"/>
                  <a:pt x="495" y="296102"/>
                </a:cubicBezTo>
                <a:cubicBezTo>
                  <a:pt x="420" y="314456"/>
                  <a:pt x="4022" y="332360"/>
                  <a:pt x="11225" y="349290"/>
                </a:cubicBezTo>
                <a:cubicBezTo>
                  <a:pt x="18128" y="365471"/>
                  <a:pt x="27957" y="380079"/>
                  <a:pt x="40487" y="392590"/>
                </a:cubicBezTo>
                <a:cubicBezTo>
                  <a:pt x="53167" y="405325"/>
                  <a:pt x="67949" y="415363"/>
                  <a:pt x="84456" y="422405"/>
                </a:cubicBezTo>
                <a:cubicBezTo>
                  <a:pt x="101638" y="429671"/>
                  <a:pt x="119721" y="433342"/>
                  <a:pt x="138329" y="433342"/>
                </a:cubicBezTo>
                <a:lnTo>
                  <a:pt x="465018" y="433342"/>
                </a:lnTo>
                <a:cubicBezTo>
                  <a:pt x="484151" y="433342"/>
                  <a:pt x="502684" y="429596"/>
                  <a:pt x="520241" y="422105"/>
                </a:cubicBezTo>
                <a:cubicBezTo>
                  <a:pt x="537124" y="414914"/>
                  <a:pt x="552280" y="404651"/>
                  <a:pt x="565261" y="391541"/>
                </a:cubicBezTo>
                <a:cubicBezTo>
                  <a:pt x="578091" y="378656"/>
                  <a:pt x="588145" y="363673"/>
                  <a:pt x="595198" y="347118"/>
                </a:cubicBezTo>
                <a:cubicBezTo>
                  <a:pt x="602476" y="329738"/>
                  <a:pt x="606153" y="311385"/>
                  <a:pt x="606003" y="292507"/>
                </a:cubicBezTo>
                <a:cubicBezTo>
                  <a:pt x="605853" y="277150"/>
                  <a:pt x="603302" y="262017"/>
                  <a:pt x="598200" y="247559"/>
                </a:cubicBezTo>
                <a:cubicBezTo>
                  <a:pt x="593398" y="233551"/>
                  <a:pt x="586345" y="220516"/>
                  <a:pt x="577266" y="208755"/>
                </a:cubicBezTo>
                <a:cubicBezTo>
                  <a:pt x="568412" y="197068"/>
                  <a:pt x="557757" y="186955"/>
                  <a:pt x="545752" y="178640"/>
                </a:cubicBezTo>
                <a:cubicBezTo>
                  <a:pt x="540050" y="174669"/>
                  <a:pt x="534122" y="171223"/>
                  <a:pt x="527970" y="168152"/>
                </a:cubicBezTo>
                <a:cubicBezTo>
                  <a:pt x="528120" y="165305"/>
                  <a:pt x="528195" y="162534"/>
                  <a:pt x="528195" y="159687"/>
                </a:cubicBezTo>
                <a:cubicBezTo>
                  <a:pt x="528195" y="138187"/>
                  <a:pt x="523993" y="117361"/>
                  <a:pt x="515664" y="97659"/>
                </a:cubicBezTo>
                <a:cubicBezTo>
                  <a:pt x="507636" y="78706"/>
                  <a:pt x="496156" y="61701"/>
                  <a:pt x="481525" y="47093"/>
                </a:cubicBezTo>
                <a:cubicBezTo>
                  <a:pt x="466894" y="32486"/>
                  <a:pt x="449786" y="21024"/>
                  <a:pt x="430803" y="13008"/>
                </a:cubicBezTo>
                <a:cubicBezTo>
                  <a:pt x="411145" y="4693"/>
                  <a:pt x="390211" y="423"/>
                  <a:pt x="368752" y="423"/>
                </a:cubicBezTo>
                <a:close/>
                <a:moveTo>
                  <a:pt x="368791" y="0"/>
                </a:moveTo>
                <a:cubicBezTo>
                  <a:pt x="390325" y="0"/>
                  <a:pt x="411335" y="4195"/>
                  <a:pt x="431069" y="12509"/>
                </a:cubicBezTo>
                <a:cubicBezTo>
                  <a:pt x="450127" y="20598"/>
                  <a:pt x="467235" y="32133"/>
                  <a:pt x="481866" y="46739"/>
                </a:cubicBezTo>
                <a:cubicBezTo>
                  <a:pt x="496573" y="61420"/>
                  <a:pt x="508128" y="78498"/>
                  <a:pt x="516157" y="97523"/>
                </a:cubicBezTo>
                <a:cubicBezTo>
                  <a:pt x="524560" y="117223"/>
                  <a:pt x="528762" y="138120"/>
                  <a:pt x="528762" y="159692"/>
                </a:cubicBezTo>
                <a:cubicBezTo>
                  <a:pt x="528762" y="162389"/>
                  <a:pt x="528687" y="165160"/>
                  <a:pt x="528537" y="167857"/>
                </a:cubicBezTo>
                <a:cubicBezTo>
                  <a:pt x="534615" y="170853"/>
                  <a:pt x="540467" y="174373"/>
                  <a:pt x="546020" y="178193"/>
                </a:cubicBezTo>
                <a:cubicBezTo>
                  <a:pt x="558175" y="186582"/>
                  <a:pt x="568830" y="196769"/>
                  <a:pt x="577759" y="208454"/>
                </a:cubicBezTo>
                <a:cubicBezTo>
                  <a:pt x="586763" y="220289"/>
                  <a:pt x="593891" y="233397"/>
                  <a:pt x="598769" y="247403"/>
                </a:cubicBezTo>
                <a:cubicBezTo>
                  <a:pt x="603796" y="261860"/>
                  <a:pt x="606422" y="277065"/>
                  <a:pt x="606572" y="292495"/>
                </a:cubicBezTo>
                <a:cubicBezTo>
                  <a:pt x="606647" y="311445"/>
                  <a:pt x="603045" y="329871"/>
                  <a:pt x="595692" y="347249"/>
                </a:cubicBezTo>
                <a:cubicBezTo>
                  <a:pt x="588639" y="363952"/>
                  <a:pt x="578584" y="378932"/>
                  <a:pt x="565679" y="391891"/>
                </a:cubicBezTo>
                <a:cubicBezTo>
                  <a:pt x="552623" y="404999"/>
                  <a:pt x="537466" y="415335"/>
                  <a:pt x="520509" y="422526"/>
                </a:cubicBezTo>
                <a:cubicBezTo>
                  <a:pt x="502876" y="430016"/>
                  <a:pt x="484192" y="433836"/>
                  <a:pt x="465059" y="433836"/>
                </a:cubicBezTo>
                <a:lnTo>
                  <a:pt x="138363" y="433836"/>
                </a:lnTo>
                <a:cubicBezTo>
                  <a:pt x="119679" y="433836"/>
                  <a:pt x="101521" y="430091"/>
                  <a:pt x="84264" y="422825"/>
                </a:cubicBezTo>
                <a:cubicBezTo>
                  <a:pt x="67756" y="415784"/>
                  <a:pt x="52900" y="405748"/>
                  <a:pt x="40144" y="392939"/>
                </a:cubicBezTo>
                <a:cubicBezTo>
                  <a:pt x="27538" y="380356"/>
                  <a:pt x="17709" y="365750"/>
                  <a:pt x="10806" y="349496"/>
                </a:cubicBezTo>
                <a:cubicBezTo>
                  <a:pt x="3528" y="332493"/>
                  <a:pt x="-74" y="314516"/>
                  <a:pt x="1" y="296090"/>
                </a:cubicBezTo>
                <a:cubicBezTo>
                  <a:pt x="76" y="270548"/>
                  <a:pt x="7279" y="245756"/>
                  <a:pt x="20710" y="224184"/>
                </a:cubicBezTo>
                <a:cubicBezTo>
                  <a:pt x="30315" y="208754"/>
                  <a:pt x="42620" y="195571"/>
                  <a:pt x="57402" y="185010"/>
                </a:cubicBezTo>
                <a:cubicBezTo>
                  <a:pt x="57327" y="182987"/>
                  <a:pt x="57327" y="180890"/>
                  <a:pt x="57327" y="178867"/>
                </a:cubicBezTo>
                <a:cubicBezTo>
                  <a:pt x="57477" y="160217"/>
                  <a:pt x="61378" y="142090"/>
                  <a:pt x="68807" y="125012"/>
                </a:cubicBezTo>
                <a:cubicBezTo>
                  <a:pt x="75935" y="108609"/>
                  <a:pt x="86064" y="93853"/>
                  <a:pt x="98895" y="81194"/>
                </a:cubicBezTo>
                <a:cubicBezTo>
                  <a:pt x="111726" y="68611"/>
                  <a:pt x="126583" y="58649"/>
                  <a:pt x="143015" y="51758"/>
                </a:cubicBezTo>
                <a:cubicBezTo>
                  <a:pt x="160198" y="44492"/>
                  <a:pt x="178281" y="40822"/>
                  <a:pt x="196889" y="40822"/>
                </a:cubicBezTo>
                <a:cubicBezTo>
                  <a:pt x="198315" y="40822"/>
                  <a:pt x="199665" y="40822"/>
                  <a:pt x="201016" y="40897"/>
                </a:cubicBezTo>
                <a:cubicBezTo>
                  <a:pt x="218274" y="41421"/>
                  <a:pt x="235081" y="45016"/>
                  <a:pt x="250913" y="51683"/>
                </a:cubicBezTo>
                <a:cubicBezTo>
                  <a:pt x="262693" y="38874"/>
                  <a:pt x="276349" y="28163"/>
                  <a:pt x="291431" y="19849"/>
                </a:cubicBezTo>
                <a:cubicBezTo>
                  <a:pt x="314992" y="6816"/>
                  <a:pt x="341704" y="0"/>
                  <a:pt x="368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椭圆 29">
            <a:extLst>
              <a:ext uri="{FF2B5EF4-FFF2-40B4-BE49-F238E27FC236}">
                <a16:creationId xmlns:a16="http://schemas.microsoft.com/office/drawing/2014/main" id="{54D6EABE-A4DD-8408-5475-F8CC4C5A5D10}"/>
              </a:ext>
            </a:extLst>
          </p:cNvPr>
          <p:cNvSpPr/>
          <p:nvPr/>
        </p:nvSpPr>
        <p:spPr>
          <a:xfrm>
            <a:off x="6679782" y="4189843"/>
            <a:ext cx="408501" cy="382393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椭圆 30">
            <a:extLst>
              <a:ext uri="{FF2B5EF4-FFF2-40B4-BE49-F238E27FC236}">
                <a16:creationId xmlns:a16="http://schemas.microsoft.com/office/drawing/2014/main" id="{62AEF759-0F1D-783D-F146-8234CD107558}"/>
              </a:ext>
            </a:extLst>
          </p:cNvPr>
          <p:cNvSpPr/>
          <p:nvPr/>
        </p:nvSpPr>
        <p:spPr>
          <a:xfrm>
            <a:off x="5102130" y="4198903"/>
            <a:ext cx="408501" cy="364276"/>
          </a:xfrm>
          <a:custGeom>
            <a:avLst/>
            <a:gdLst>
              <a:gd name="connsiteX0" fmla="*/ 387263 w 605522"/>
              <a:gd name="connsiteY0" fmla="*/ 417395 h 539967"/>
              <a:gd name="connsiteX1" fmla="*/ 537638 w 605522"/>
              <a:gd name="connsiteY1" fmla="*/ 417395 h 539967"/>
              <a:gd name="connsiteX2" fmla="*/ 537638 w 605522"/>
              <a:gd name="connsiteY2" fmla="*/ 459762 h 539967"/>
              <a:gd name="connsiteX3" fmla="*/ 525026 w 605522"/>
              <a:gd name="connsiteY3" fmla="*/ 472366 h 539967"/>
              <a:gd name="connsiteX4" fmla="*/ 399875 w 605522"/>
              <a:gd name="connsiteY4" fmla="*/ 472366 h 539967"/>
              <a:gd name="connsiteX5" fmla="*/ 387263 w 605522"/>
              <a:gd name="connsiteY5" fmla="*/ 459762 h 539967"/>
              <a:gd name="connsiteX6" fmla="*/ 387263 w 605522"/>
              <a:gd name="connsiteY6" fmla="*/ 333069 h 539967"/>
              <a:gd name="connsiteX7" fmla="*/ 537638 w 605522"/>
              <a:gd name="connsiteY7" fmla="*/ 333069 h 539967"/>
              <a:gd name="connsiteX8" fmla="*/ 537638 w 605522"/>
              <a:gd name="connsiteY8" fmla="*/ 385711 h 539967"/>
              <a:gd name="connsiteX9" fmla="*/ 387263 w 605522"/>
              <a:gd name="connsiteY9" fmla="*/ 385711 h 539967"/>
              <a:gd name="connsiteX10" fmla="*/ 387263 w 605522"/>
              <a:gd name="connsiteY10" fmla="*/ 248743 h 539967"/>
              <a:gd name="connsiteX11" fmla="*/ 537638 w 605522"/>
              <a:gd name="connsiteY11" fmla="*/ 248743 h 539967"/>
              <a:gd name="connsiteX12" fmla="*/ 537638 w 605522"/>
              <a:gd name="connsiteY12" fmla="*/ 301455 h 539967"/>
              <a:gd name="connsiteX13" fmla="*/ 387263 w 605522"/>
              <a:gd name="connsiteY13" fmla="*/ 301455 h 539967"/>
              <a:gd name="connsiteX14" fmla="*/ 130818 w 605522"/>
              <a:gd name="connsiteY14" fmla="*/ 197654 h 539967"/>
              <a:gd name="connsiteX15" fmla="*/ 175563 w 605522"/>
              <a:gd name="connsiteY15" fmla="*/ 197654 h 539967"/>
              <a:gd name="connsiteX16" fmla="*/ 183133 w 605522"/>
              <a:gd name="connsiteY16" fmla="*/ 201530 h 539967"/>
              <a:gd name="connsiteX17" fmla="*/ 184589 w 605522"/>
              <a:gd name="connsiteY17" fmla="*/ 209961 h 539967"/>
              <a:gd name="connsiteX18" fmla="*/ 157121 w 605522"/>
              <a:gd name="connsiteY18" fmla="*/ 300470 h 539967"/>
              <a:gd name="connsiteX19" fmla="*/ 177213 w 605522"/>
              <a:gd name="connsiteY19" fmla="*/ 300470 h 539967"/>
              <a:gd name="connsiteX20" fmla="*/ 185269 w 605522"/>
              <a:gd name="connsiteY20" fmla="*/ 304927 h 539967"/>
              <a:gd name="connsiteX21" fmla="*/ 185754 w 605522"/>
              <a:gd name="connsiteY21" fmla="*/ 314036 h 539967"/>
              <a:gd name="connsiteX22" fmla="*/ 125771 w 605522"/>
              <a:gd name="connsiteY22" fmla="*/ 438752 h 539967"/>
              <a:gd name="connsiteX23" fmla="*/ 121597 w 605522"/>
              <a:gd name="connsiteY23" fmla="*/ 440691 h 539967"/>
              <a:gd name="connsiteX24" fmla="*/ 118976 w 605522"/>
              <a:gd name="connsiteY24" fmla="*/ 437008 h 539967"/>
              <a:gd name="connsiteX25" fmla="*/ 125382 w 605522"/>
              <a:gd name="connsiteY25" fmla="*/ 336324 h 539967"/>
              <a:gd name="connsiteX26" fmla="*/ 94323 w 605522"/>
              <a:gd name="connsiteY26" fmla="*/ 336324 h 539967"/>
              <a:gd name="connsiteX27" fmla="*/ 86655 w 605522"/>
              <a:gd name="connsiteY27" fmla="*/ 332545 h 539967"/>
              <a:gd name="connsiteX28" fmla="*/ 85199 w 605522"/>
              <a:gd name="connsiteY28" fmla="*/ 324114 h 539967"/>
              <a:gd name="connsiteX29" fmla="*/ 121597 w 605522"/>
              <a:gd name="connsiteY29" fmla="*/ 204437 h 539967"/>
              <a:gd name="connsiteX30" fmla="*/ 130818 w 605522"/>
              <a:gd name="connsiteY30" fmla="*/ 197654 h 539967"/>
              <a:gd name="connsiteX31" fmla="*/ 399875 w 605522"/>
              <a:gd name="connsiteY31" fmla="*/ 162230 h 539967"/>
              <a:gd name="connsiteX32" fmla="*/ 525026 w 605522"/>
              <a:gd name="connsiteY32" fmla="*/ 162230 h 539967"/>
              <a:gd name="connsiteX33" fmla="*/ 537638 w 605522"/>
              <a:gd name="connsiteY33" fmla="*/ 174720 h 539967"/>
              <a:gd name="connsiteX34" fmla="*/ 537638 w 605522"/>
              <a:gd name="connsiteY34" fmla="*/ 217130 h 539967"/>
              <a:gd name="connsiteX35" fmla="*/ 387263 w 605522"/>
              <a:gd name="connsiteY35" fmla="*/ 217130 h 539967"/>
              <a:gd name="connsiteX36" fmla="*/ 387263 w 605522"/>
              <a:gd name="connsiteY36" fmla="*/ 174720 h 539967"/>
              <a:gd name="connsiteX37" fmla="*/ 399875 w 605522"/>
              <a:gd name="connsiteY37" fmla="*/ 162230 h 539967"/>
              <a:gd name="connsiteX38" fmla="*/ 364282 w 605522"/>
              <a:gd name="connsiteY38" fmla="*/ 136615 h 539967"/>
              <a:gd name="connsiteX39" fmla="*/ 361662 w 605522"/>
              <a:gd name="connsiteY39" fmla="*/ 139231 h 539967"/>
              <a:gd name="connsiteX40" fmla="*/ 361662 w 605522"/>
              <a:gd name="connsiteY40" fmla="*/ 495204 h 539967"/>
              <a:gd name="connsiteX41" fmla="*/ 364282 w 605522"/>
              <a:gd name="connsiteY41" fmla="*/ 497820 h 539967"/>
              <a:gd name="connsiteX42" fmla="*/ 560690 w 605522"/>
              <a:gd name="connsiteY42" fmla="*/ 497820 h 539967"/>
              <a:gd name="connsiteX43" fmla="*/ 563310 w 605522"/>
              <a:gd name="connsiteY43" fmla="*/ 495204 h 539967"/>
              <a:gd name="connsiteX44" fmla="*/ 563310 w 605522"/>
              <a:gd name="connsiteY44" fmla="*/ 139231 h 539967"/>
              <a:gd name="connsiteX45" fmla="*/ 560690 w 605522"/>
              <a:gd name="connsiteY45" fmla="*/ 136615 h 539967"/>
              <a:gd name="connsiteX46" fmla="*/ 532840 w 605522"/>
              <a:gd name="connsiteY46" fmla="*/ 136615 h 539967"/>
              <a:gd name="connsiteX47" fmla="*/ 392035 w 605522"/>
              <a:gd name="connsiteY47" fmla="*/ 136615 h 539967"/>
              <a:gd name="connsiteX48" fmla="*/ 44825 w 605522"/>
              <a:gd name="connsiteY48" fmla="*/ 136615 h 539967"/>
              <a:gd name="connsiteX49" fmla="*/ 42206 w 605522"/>
              <a:gd name="connsiteY49" fmla="*/ 139231 h 539967"/>
              <a:gd name="connsiteX50" fmla="*/ 42206 w 605522"/>
              <a:gd name="connsiteY50" fmla="*/ 495204 h 539967"/>
              <a:gd name="connsiteX51" fmla="*/ 44825 w 605522"/>
              <a:gd name="connsiteY51" fmla="*/ 497820 h 539967"/>
              <a:gd name="connsiteX52" fmla="*/ 241106 w 605522"/>
              <a:gd name="connsiteY52" fmla="*/ 497820 h 539967"/>
              <a:gd name="connsiteX53" fmla="*/ 243725 w 605522"/>
              <a:gd name="connsiteY53" fmla="*/ 495204 h 539967"/>
              <a:gd name="connsiteX54" fmla="*/ 243725 w 605522"/>
              <a:gd name="connsiteY54" fmla="*/ 139231 h 539967"/>
              <a:gd name="connsiteX55" fmla="*/ 241106 w 605522"/>
              <a:gd name="connsiteY55" fmla="*/ 136615 h 539967"/>
              <a:gd name="connsiteX56" fmla="*/ 213357 w 605522"/>
              <a:gd name="connsiteY56" fmla="*/ 136615 h 539967"/>
              <a:gd name="connsiteX57" fmla="*/ 72574 w 605522"/>
              <a:gd name="connsiteY57" fmla="*/ 136615 h 539967"/>
              <a:gd name="connsiteX58" fmla="*/ 434248 w 605522"/>
              <a:gd name="connsiteY58" fmla="*/ 42147 h 539967"/>
              <a:gd name="connsiteX59" fmla="*/ 434248 w 605522"/>
              <a:gd name="connsiteY59" fmla="*/ 94468 h 539967"/>
              <a:gd name="connsiteX60" fmla="*/ 490627 w 605522"/>
              <a:gd name="connsiteY60" fmla="*/ 94468 h 539967"/>
              <a:gd name="connsiteX61" fmla="*/ 490627 w 605522"/>
              <a:gd name="connsiteY61" fmla="*/ 42147 h 539967"/>
              <a:gd name="connsiteX62" fmla="*/ 114780 w 605522"/>
              <a:gd name="connsiteY62" fmla="*/ 42147 h 539967"/>
              <a:gd name="connsiteX63" fmla="*/ 114780 w 605522"/>
              <a:gd name="connsiteY63" fmla="*/ 94468 h 539967"/>
              <a:gd name="connsiteX64" fmla="*/ 171151 w 605522"/>
              <a:gd name="connsiteY64" fmla="*/ 94468 h 539967"/>
              <a:gd name="connsiteX65" fmla="*/ 171151 w 605522"/>
              <a:gd name="connsiteY65" fmla="*/ 42147 h 539967"/>
              <a:gd name="connsiteX66" fmla="*/ 426193 w 605522"/>
              <a:gd name="connsiteY66" fmla="*/ 0 h 539967"/>
              <a:gd name="connsiteX67" fmla="*/ 498779 w 605522"/>
              <a:gd name="connsiteY67" fmla="*/ 0 h 539967"/>
              <a:gd name="connsiteX68" fmla="*/ 532840 w 605522"/>
              <a:gd name="connsiteY68" fmla="*/ 34105 h 539967"/>
              <a:gd name="connsiteX69" fmla="*/ 532840 w 605522"/>
              <a:gd name="connsiteY69" fmla="*/ 94468 h 539967"/>
              <a:gd name="connsiteX70" fmla="*/ 560690 w 605522"/>
              <a:gd name="connsiteY70" fmla="*/ 94468 h 539967"/>
              <a:gd name="connsiteX71" fmla="*/ 605522 w 605522"/>
              <a:gd name="connsiteY71" fmla="*/ 139231 h 539967"/>
              <a:gd name="connsiteX72" fmla="*/ 605522 w 605522"/>
              <a:gd name="connsiteY72" fmla="*/ 495204 h 539967"/>
              <a:gd name="connsiteX73" fmla="*/ 560690 w 605522"/>
              <a:gd name="connsiteY73" fmla="*/ 539967 h 539967"/>
              <a:gd name="connsiteX74" fmla="*/ 364282 w 605522"/>
              <a:gd name="connsiteY74" fmla="*/ 539967 h 539967"/>
              <a:gd name="connsiteX75" fmla="*/ 319450 w 605522"/>
              <a:gd name="connsiteY75" fmla="*/ 495204 h 539967"/>
              <a:gd name="connsiteX76" fmla="*/ 319450 w 605522"/>
              <a:gd name="connsiteY76" fmla="*/ 139231 h 539967"/>
              <a:gd name="connsiteX77" fmla="*/ 364282 w 605522"/>
              <a:gd name="connsiteY77" fmla="*/ 94468 h 539967"/>
              <a:gd name="connsiteX78" fmla="*/ 392035 w 605522"/>
              <a:gd name="connsiteY78" fmla="*/ 94468 h 539967"/>
              <a:gd name="connsiteX79" fmla="*/ 392035 w 605522"/>
              <a:gd name="connsiteY79" fmla="*/ 34105 h 539967"/>
              <a:gd name="connsiteX80" fmla="*/ 426193 w 605522"/>
              <a:gd name="connsiteY80" fmla="*/ 0 h 539967"/>
              <a:gd name="connsiteX81" fmla="*/ 106630 w 605522"/>
              <a:gd name="connsiteY81" fmla="*/ 0 h 539967"/>
              <a:gd name="connsiteX82" fmla="*/ 179301 w 605522"/>
              <a:gd name="connsiteY82" fmla="*/ 0 h 539967"/>
              <a:gd name="connsiteX83" fmla="*/ 213357 w 605522"/>
              <a:gd name="connsiteY83" fmla="*/ 34105 h 539967"/>
              <a:gd name="connsiteX84" fmla="*/ 213357 w 605522"/>
              <a:gd name="connsiteY84" fmla="*/ 94468 h 539967"/>
              <a:gd name="connsiteX85" fmla="*/ 241106 w 605522"/>
              <a:gd name="connsiteY85" fmla="*/ 94468 h 539967"/>
              <a:gd name="connsiteX86" fmla="*/ 285931 w 605522"/>
              <a:gd name="connsiteY86" fmla="*/ 139231 h 539967"/>
              <a:gd name="connsiteX87" fmla="*/ 285931 w 605522"/>
              <a:gd name="connsiteY87" fmla="*/ 495204 h 539967"/>
              <a:gd name="connsiteX88" fmla="*/ 241106 w 605522"/>
              <a:gd name="connsiteY88" fmla="*/ 539967 h 539967"/>
              <a:gd name="connsiteX89" fmla="*/ 44825 w 605522"/>
              <a:gd name="connsiteY89" fmla="*/ 539967 h 539967"/>
              <a:gd name="connsiteX90" fmla="*/ 0 w 605522"/>
              <a:gd name="connsiteY90" fmla="*/ 495204 h 539967"/>
              <a:gd name="connsiteX91" fmla="*/ 0 w 605522"/>
              <a:gd name="connsiteY91" fmla="*/ 139231 h 539967"/>
              <a:gd name="connsiteX92" fmla="*/ 44825 w 605522"/>
              <a:gd name="connsiteY92" fmla="*/ 94468 h 539967"/>
              <a:gd name="connsiteX93" fmla="*/ 72574 w 605522"/>
              <a:gd name="connsiteY93" fmla="*/ 94468 h 539967"/>
              <a:gd name="connsiteX94" fmla="*/ 72574 w 605522"/>
              <a:gd name="connsiteY94" fmla="*/ 34105 h 539967"/>
              <a:gd name="connsiteX95" fmla="*/ 106630 w 605522"/>
              <a:gd name="connsiteY95" fmla="*/ 0 h 5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5522" h="539967">
                <a:moveTo>
                  <a:pt x="387263" y="417395"/>
                </a:moveTo>
                <a:lnTo>
                  <a:pt x="537638" y="417395"/>
                </a:lnTo>
                <a:lnTo>
                  <a:pt x="537638" y="459762"/>
                </a:lnTo>
                <a:cubicBezTo>
                  <a:pt x="537638" y="466743"/>
                  <a:pt x="532011" y="472366"/>
                  <a:pt x="525026" y="472366"/>
                </a:cubicBezTo>
                <a:lnTo>
                  <a:pt x="399875" y="472366"/>
                </a:lnTo>
                <a:cubicBezTo>
                  <a:pt x="392890" y="472366"/>
                  <a:pt x="387263" y="466743"/>
                  <a:pt x="387263" y="459762"/>
                </a:cubicBezTo>
                <a:close/>
                <a:moveTo>
                  <a:pt x="387263" y="333069"/>
                </a:moveTo>
                <a:lnTo>
                  <a:pt x="537638" y="333069"/>
                </a:lnTo>
                <a:lnTo>
                  <a:pt x="537638" y="385711"/>
                </a:lnTo>
                <a:lnTo>
                  <a:pt x="387263" y="385711"/>
                </a:lnTo>
                <a:close/>
                <a:moveTo>
                  <a:pt x="387263" y="248743"/>
                </a:moveTo>
                <a:lnTo>
                  <a:pt x="537638" y="248743"/>
                </a:lnTo>
                <a:lnTo>
                  <a:pt x="537638" y="301455"/>
                </a:lnTo>
                <a:lnTo>
                  <a:pt x="387263" y="301455"/>
                </a:lnTo>
                <a:close/>
                <a:moveTo>
                  <a:pt x="130818" y="197654"/>
                </a:moveTo>
                <a:lnTo>
                  <a:pt x="175563" y="197654"/>
                </a:lnTo>
                <a:cubicBezTo>
                  <a:pt x="178572" y="197654"/>
                  <a:pt x="181386" y="199108"/>
                  <a:pt x="183133" y="201530"/>
                </a:cubicBezTo>
                <a:cubicBezTo>
                  <a:pt x="184978" y="203953"/>
                  <a:pt x="185463" y="207054"/>
                  <a:pt x="184589" y="209961"/>
                </a:cubicBezTo>
                <a:lnTo>
                  <a:pt x="157121" y="300470"/>
                </a:lnTo>
                <a:lnTo>
                  <a:pt x="177213" y="300470"/>
                </a:lnTo>
                <a:cubicBezTo>
                  <a:pt x="180416" y="300470"/>
                  <a:pt x="183522" y="302117"/>
                  <a:pt x="185269" y="304927"/>
                </a:cubicBezTo>
                <a:cubicBezTo>
                  <a:pt x="187016" y="307641"/>
                  <a:pt x="187210" y="311129"/>
                  <a:pt x="185754" y="314036"/>
                </a:cubicBezTo>
                <a:lnTo>
                  <a:pt x="125771" y="438752"/>
                </a:lnTo>
                <a:cubicBezTo>
                  <a:pt x="124994" y="440303"/>
                  <a:pt x="123247" y="441175"/>
                  <a:pt x="121597" y="440691"/>
                </a:cubicBezTo>
                <a:cubicBezTo>
                  <a:pt x="119947" y="440303"/>
                  <a:pt x="118879" y="438752"/>
                  <a:pt x="118976" y="437008"/>
                </a:cubicBezTo>
                <a:lnTo>
                  <a:pt x="125382" y="336324"/>
                </a:lnTo>
                <a:lnTo>
                  <a:pt x="94323" y="336324"/>
                </a:lnTo>
                <a:cubicBezTo>
                  <a:pt x="91314" y="336324"/>
                  <a:pt x="88500" y="334968"/>
                  <a:pt x="86655" y="332545"/>
                </a:cubicBezTo>
                <a:cubicBezTo>
                  <a:pt x="84908" y="330122"/>
                  <a:pt x="84326" y="326925"/>
                  <a:pt x="85199" y="324114"/>
                </a:cubicBezTo>
                <a:lnTo>
                  <a:pt x="121597" y="204437"/>
                </a:lnTo>
                <a:cubicBezTo>
                  <a:pt x="122859" y="200464"/>
                  <a:pt x="126547" y="197654"/>
                  <a:pt x="130818" y="197654"/>
                </a:cubicBezTo>
                <a:close/>
                <a:moveTo>
                  <a:pt x="399875" y="162230"/>
                </a:moveTo>
                <a:lnTo>
                  <a:pt x="525026" y="162230"/>
                </a:lnTo>
                <a:cubicBezTo>
                  <a:pt x="532011" y="162230"/>
                  <a:pt x="537638" y="167846"/>
                  <a:pt x="537638" y="174720"/>
                </a:cubicBezTo>
                <a:lnTo>
                  <a:pt x="537638" y="217130"/>
                </a:lnTo>
                <a:lnTo>
                  <a:pt x="387263" y="217130"/>
                </a:lnTo>
                <a:lnTo>
                  <a:pt x="387263" y="174720"/>
                </a:lnTo>
                <a:cubicBezTo>
                  <a:pt x="387263" y="167846"/>
                  <a:pt x="392890" y="162230"/>
                  <a:pt x="399875" y="162230"/>
                </a:cubicBezTo>
                <a:close/>
                <a:moveTo>
                  <a:pt x="364282" y="136615"/>
                </a:moveTo>
                <a:cubicBezTo>
                  <a:pt x="362827" y="136615"/>
                  <a:pt x="361662" y="137777"/>
                  <a:pt x="361662" y="139231"/>
                </a:cubicBezTo>
                <a:lnTo>
                  <a:pt x="361662" y="495204"/>
                </a:lnTo>
                <a:cubicBezTo>
                  <a:pt x="361662" y="496657"/>
                  <a:pt x="362827" y="497820"/>
                  <a:pt x="364282" y="497820"/>
                </a:cubicBezTo>
                <a:lnTo>
                  <a:pt x="560690" y="497820"/>
                </a:lnTo>
                <a:cubicBezTo>
                  <a:pt x="562145" y="497820"/>
                  <a:pt x="563310" y="496657"/>
                  <a:pt x="563310" y="495204"/>
                </a:cubicBezTo>
                <a:lnTo>
                  <a:pt x="563310" y="139231"/>
                </a:lnTo>
                <a:cubicBezTo>
                  <a:pt x="563310" y="137777"/>
                  <a:pt x="562048" y="136615"/>
                  <a:pt x="560690" y="136615"/>
                </a:cubicBezTo>
                <a:lnTo>
                  <a:pt x="532840" y="136615"/>
                </a:lnTo>
                <a:lnTo>
                  <a:pt x="392035" y="136615"/>
                </a:lnTo>
                <a:close/>
                <a:moveTo>
                  <a:pt x="44825" y="136615"/>
                </a:moveTo>
                <a:cubicBezTo>
                  <a:pt x="43370" y="136615"/>
                  <a:pt x="42206" y="137777"/>
                  <a:pt x="42206" y="139231"/>
                </a:cubicBezTo>
                <a:lnTo>
                  <a:pt x="42206" y="495204"/>
                </a:lnTo>
                <a:cubicBezTo>
                  <a:pt x="42206" y="496657"/>
                  <a:pt x="43370" y="497820"/>
                  <a:pt x="44825" y="497820"/>
                </a:cubicBezTo>
                <a:lnTo>
                  <a:pt x="241106" y="497820"/>
                </a:lnTo>
                <a:cubicBezTo>
                  <a:pt x="242561" y="497820"/>
                  <a:pt x="243725" y="496657"/>
                  <a:pt x="243725" y="495204"/>
                </a:cubicBezTo>
                <a:lnTo>
                  <a:pt x="243725" y="139231"/>
                </a:lnTo>
                <a:cubicBezTo>
                  <a:pt x="243725" y="137777"/>
                  <a:pt x="242561" y="136615"/>
                  <a:pt x="241106" y="136615"/>
                </a:cubicBezTo>
                <a:lnTo>
                  <a:pt x="213357" y="136615"/>
                </a:lnTo>
                <a:lnTo>
                  <a:pt x="72574" y="136615"/>
                </a:lnTo>
                <a:close/>
                <a:moveTo>
                  <a:pt x="434248" y="42147"/>
                </a:moveTo>
                <a:lnTo>
                  <a:pt x="434248" y="94468"/>
                </a:lnTo>
                <a:lnTo>
                  <a:pt x="490627" y="94468"/>
                </a:lnTo>
                <a:lnTo>
                  <a:pt x="490627" y="42147"/>
                </a:lnTo>
                <a:close/>
                <a:moveTo>
                  <a:pt x="114780" y="42147"/>
                </a:moveTo>
                <a:lnTo>
                  <a:pt x="114780" y="94468"/>
                </a:lnTo>
                <a:lnTo>
                  <a:pt x="171151" y="94468"/>
                </a:lnTo>
                <a:lnTo>
                  <a:pt x="171151" y="42147"/>
                </a:lnTo>
                <a:close/>
                <a:moveTo>
                  <a:pt x="426193" y="0"/>
                </a:moveTo>
                <a:lnTo>
                  <a:pt x="498779" y="0"/>
                </a:lnTo>
                <a:cubicBezTo>
                  <a:pt x="517604" y="0"/>
                  <a:pt x="532840" y="15309"/>
                  <a:pt x="532840" y="34105"/>
                </a:cubicBezTo>
                <a:lnTo>
                  <a:pt x="532840" y="94468"/>
                </a:lnTo>
                <a:lnTo>
                  <a:pt x="560690" y="94468"/>
                </a:lnTo>
                <a:cubicBezTo>
                  <a:pt x="585338" y="94468"/>
                  <a:pt x="605522" y="114621"/>
                  <a:pt x="605522" y="139231"/>
                </a:cubicBezTo>
                <a:lnTo>
                  <a:pt x="605522" y="495204"/>
                </a:lnTo>
                <a:cubicBezTo>
                  <a:pt x="605522" y="519911"/>
                  <a:pt x="585338" y="539967"/>
                  <a:pt x="560690" y="539967"/>
                </a:cubicBezTo>
                <a:lnTo>
                  <a:pt x="364282" y="539967"/>
                </a:lnTo>
                <a:cubicBezTo>
                  <a:pt x="339634" y="539967"/>
                  <a:pt x="319450" y="519911"/>
                  <a:pt x="319450" y="495204"/>
                </a:cubicBezTo>
                <a:lnTo>
                  <a:pt x="319450" y="139231"/>
                </a:lnTo>
                <a:cubicBezTo>
                  <a:pt x="319450" y="114621"/>
                  <a:pt x="339634" y="94468"/>
                  <a:pt x="364282" y="94468"/>
                </a:cubicBezTo>
                <a:lnTo>
                  <a:pt x="392035" y="94468"/>
                </a:lnTo>
                <a:lnTo>
                  <a:pt x="392035" y="34105"/>
                </a:lnTo>
                <a:cubicBezTo>
                  <a:pt x="392035" y="15309"/>
                  <a:pt x="407368" y="0"/>
                  <a:pt x="426193" y="0"/>
                </a:cubicBezTo>
                <a:close/>
                <a:moveTo>
                  <a:pt x="106630" y="0"/>
                </a:moveTo>
                <a:lnTo>
                  <a:pt x="179301" y="0"/>
                </a:lnTo>
                <a:cubicBezTo>
                  <a:pt x="198124" y="0"/>
                  <a:pt x="213357" y="15309"/>
                  <a:pt x="213357" y="34105"/>
                </a:cubicBezTo>
                <a:lnTo>
                  <a:pt x="213357" y="94468"/>
                </a:lnTo>
                <a:lnTo>
                  <a:pt x="241106" y="94468"/>
                </a:lnTo>
                <a:cubicBezTo>
                  <a:pt x="265847" y="94468"/>
                  <a:pt x="285931" y="114621"/>
                  <a:pt x="285931" y="139231"/>
                </a:cubicBezTo>
                <a:lnTo>
                  <a:pt x="285931" y="495204"/>
                </a:lnTo>
                <a:cubicBezTo>
                  <a:pt x="285931" y="519911"/>
                  <a:pt x="265847" y="539967"/>
                  <a:pt x="241106" y="539967"/>
                </a:cubicBezTo>
                <a:lnTo>
                  <a:pt x="44825" y="539967"/>
                </a:lnTo>
                <a:cubicBezTo>
                  <a:pt x="20084" y="539967"/>
                  <a:pt x="0" y="519911"/>
                  <a:pt x="0" y="495204"/>
                </a:cubicBezTo>
                <a:lnTo>
                  <a:pt x="0" y="139231"/>
                </a:lnTo>
                <a:cubicBezTo>
                  <a:pt x="0" y="114621"/>
                  <a:pt x="20084" y="94468"/>
                  <a:pt x="44825" y="94468"/>
                </a:cubicBezTo>
                <a:lnTo>
                  <a:pt x="72574" y="94468"/>
                </a:lnTo>
                <a:lnTo>
                  <a:pt x="72574" y="34105"/>
                </a:lnTo>
                <a:cubicBezTo>
                  <a:pt x="72574" y="15309"/>
                  <a:pt x="87904" y="0"/>
                  <a:pt x="106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65D6C4-B362-92ED-670F-AE9677E71982}"/>
              </a:ext>
            </a:extLst>
          </p:cNvPr>
          <p:cNvGrpSpPr/>
          <p:nvPr/>
        </p:nvGrpSpPr>
        <p:grpSpPr>
          <a:xfrm>
            <a:off x="1540554" y="2227049"/>
            <a:ext cx="2667001" cy="864579"/>
            <a:chOff x="444500" y="1856096"/>
            <a:chExt cx="2667001" cy="86457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1CFB1CB-AD4B-20EF-DFCE-9A216635CF09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563612-C56B-4511-384F-B498B6919F9F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5E7919-6F85-2AC1-D267-25476801D3CC}"/>
              </a:ext>
            </a:extLst>
          </p:cNvPr>
          <p:cNvGrpSpPr/>
          <p:nvPr/>
        </p:nvGrpSpPr>
        <p:grpSpPr>
          <a:xfrm>
            <a:off x="7966070" y="2227049"/>
            <a:ext cx="2667001" cy="864579"/>
            <a:chOff x="444500" y="1856096"/>
            <a:chExt cx="2667001" cy="8645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D58A5B-95DA-8F9F-C1B7-75B3E4016561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BEA116-CB05-1B84-8788-564D4B80F42D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A9521C3-DB9A-07B6-D31A-9286C6E1C80D}"/>
              </a:ext>
            </a:extLst>
          </p:cNvPr>
          <p:cNvGrpSpPr/>
          <p:nvPr/>
        </p:nvGrpSpPr>
        <p:grpSpPr>
          <a:xfrm>
            <a:off x="1540554" y="4114331"/>
            <a:ext cx="2667001" cy="864579"/>
            <a:chOff x="444500" y="1856096"/>
            <a:chExt cx="2667001" cy="86457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D322F07-5ED9-17A4-C2E4-C45772ECB6B6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97C2AA-ED9D-0AE4-52E6-41E3F733ABB1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036868-C865-03BB-D867-B796F2F82493}"/>
              </a:ext>
            </a:extLst>
          </p:cNvPr>
          <p:cNvGrpSpPr/>
          <p:nvPr/>
        </p:nvGrpSpPr>
        <p:grpSpPr>
          <a:xfrm>
            <a:off x="7966070" y="4114331"/>
            <a:ext cx="2667001" cy="864579"/>
            <a:chOff x="444500" y="1856096"/>
            <a:chExt cx="2667001" cy="86457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F66F9B1-3F81-1CA2-B7FD-7E7E7C34F77A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69CE8E-FB2A-48F0-FC75-6D976521F0C9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16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7F36D7-16A3-CB0D-E976-D9C5A36599F7}"/>
              </a:ext>
            </a:extLst>
          </p:cNvPr>
          <p:cNvSpPr/>
          <p:nvPr/>
        </p:nvSpPr>
        <p:spPr>
          <a:xfrm>
            <a:off x="1340712" y="1830002"/>
            <a:ext cx="2947913" cy="3857351"/>
          </a:xfrm>
          <a:prstGeom prst="roundRect">
            <a:avLst/>
          </a:prstGeom>
          <a:solidFill>
            <a:srgbClr val="E2B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A121822-DEDB-40DF-DDE3-14E28782F411}"/>
              </a:ext>
            </a:extLst>
          </p:cNvPr>
          <p:cNvGrpSpPr/>
          <p:nvPr/>
        </p:nvGrpSpPr>
        <p:grpSpPr>
          <a:xfrm>
            <a:off x="2206840" y="1312046"/>
            <a:ext cx="1336346" cy="1123616"/>
            <a:chOff x="1713228" y="1520598"/>
            <a:chExt cx="1630198" cy="137069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0D51E56-5455-F0AA-5624-08A3CE2F821A}"/>
                </a:ext>
              </a:extLst>
            </p:cNvPr>
            <p:cNvSpPr/>
            <p:nvPr/>
          </p:nvSpPr>
          <p:spPr>
            <a:xfrm>
              <a:off x="1713228" y="1520598"/>
              <a:ext cx="1370690" cy="1370690"/>
            </a:xfrm>
            <a:prstGeom prst="ellipse">
              <a:avLst/>
            </a:prstGeom>
            <a:solidFill>
              <a:srgbClr val="E2B2A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8FAB26-DACA-8527-590A-4F73EC211E8D}"/>
                </a:ext>
              </a:extLst>
            </p:cNvPr>
            <p:cNvSpPr txBox="1"/>
            <p:nvPr/>
          </p:nvSpPr>
          <p:spPr>
            <a:xfrm>
              <a:off x="1953535" y="1796619"/>
              <a:ext cx="1389891" cy="86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01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AF3BD8-6D91-856E-C48E-F0E9212362C6}"/>
              </a:ext>
            </a:extLst>
          </p:cNvPr>
          <p:cNvSpPr/>
          <p:nvPr/>
        </p:nvSpPr>
        <p:spPr>
          <a:xfrm>
            <a:off x="4622043" y="1830002"/>
            <a:ext cx="2947913" cy="3857351"/>
          </a:xfrm>
          <a:prstGeom prst="roundRect">
            <a:avLst/>
          </a:prstGeom>
          <a:solidFill>
            <a:srgbClr val="C6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1A59BBC-697D-30E5-2C6A-AA859D6065C6}"/>
              </a:ext>
            </a:extLst>
          </p:cNvPr>
          <p:cNvGrpSpPr/>
          <p:nvPr/>
        </p:nvGrpSpPr>
        <p:grpSpPr>
          <a:xfrm>
            <a:off x="5488171" y="1312046"/>
            <a:ext cx="1290325" cy="1123616"/>
            <a:chOff x="1713228" y="1520598"/>
            <a:chExt cx="1574057" cy="137069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CF5B415-8225-3B85-ED1E-235BAA0B2F9D}"/>
                </a:ext>
              </a:extLst>
            </p:cNvPr>
            <p:cNvSpPr/>
            <p:nvPr/>
          </p:nvSpPr>
          <p:spPr>
            <a:xfrm>
              <a:off x="1713228" y="1520598"/>
              <a:ext cx="1370690" cy="1370690"/>
            </a:xfrm>
            <a:prstGeom prst="ellipse">
              <a:avLst/>
            </a:prstGeom>
            <a:solidFill>
              <a:srgbClr val="C6B9A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45DB9-2FE3-C411-47C6-A584979566FA}"/>
                </a:ext>
              </a:extLst>
            </p:cNvPr>
            <p:cNvSpPr txBox="1"/>
            <p:nvPr/>
          </p:nvSpPr>
          <p:spPr>
            <a:xfrm>
              <a:off x="1897394" y="1774171"/>
              <a:ext cx="1389891" cy="86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02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A2DE3-6243-D4C1-F42E-C09443F803D8}"/>
              </a:ext>
            </a:extLst>
          </p:cNvPr>
          <p:cNvSpPr/>
          <p:nvPr/>
        </p:nvSpPr>
        <p:spPr>
          <a:xfrm>
            <a:off x="7903374" y="1830002"/>
            <a:ext cx="2947913" cy="3857351"/>
          </a:xfrm>
          <a:prstGeom prst="roundRect">
            <a:avLst/>
          </a:pr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8802C3-A386-3DA2-42B5-FAF12441FF1C}"/>
              </a:ext>
            </a:extLst>
          </p:cNvPr>
          <p:cNvGrpSpPr/>
          <p:nvPr/>
        </p:nvGrpSpPr>
        <p:grpSpPr>
          <a:xfrm>
            <a:off x="8769502" y="1312046"/>
            <a:ext cx="1306065" cy="1123616"/>
            <a:chOff x="1713228" y="1520598"/>
            <a:chExt cx="1593258" cy="137069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A9F38CA-78AF-9225-AA60-91BCACE9397A}"/>
                </a:ext>
              </a:extLst>
            </p:cNvPr>
            <p:cNvSpPr/>
            <p:nvPr/>
          </p:nvSpPr>
          <p:spPr>
            <a:xfrm>
              <a:off x="1713228" y="1520598"/>
              <a:ext cx="1370690" cy="1370690"/>
            </a:xfrm>
            <a:prstGeom prst="ellipse">
              <a:avLst/>
            </a:prstGeom>
            <a:solidFill>
              <a:srgbClr val="9F78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8FE5F29-2581-AFB1-2B71-F04E110B751B}"/>
                </a:ext>
              </a:extLst>
            </p:cNvPr>
            <p:cNvSpPr txBox="1"/>
            <p:nvPr/>
          </p:nvSpPr>
          <p:spPr>
            <a:xfrm>
              <a:off x="1916595" y="1796619"/>
              <a:ext cx="1389891" cy="86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03</a:t>
              </a:r>
            </a:p>
          </p:txBody>
        </p:sp>
      </p:grpSp>
      <p:grpSp>
        <p:nvGrpSpPr>
          <p:cNvPr id="32" name="그룹 76">
            <a:extLst>
              <a:ext uri="{FF2B5EF4-FFF2-40B4-BE49-F238E27FC236}">
                <a16:creationId xmlns:a16="http://schemas.microsoft.com/office/drawing/2014/main" id="{3BFAF45B-F31B-6BEB-FBC4-E3FCCFECD127}"/>
              </a:ext>
            </a:extLst>
          </p:cNvPr>
          <p:cNvGrpSpPr/>
          <p:nvPr/>
        </p:nvGrpSpPr>
        <p:grpSpPr>
          <a:xfrm>
            <a:off x="9149906" y="2874597"/>
            <a:ext cx="593396" cy="578923"/>
            <a:chOff x="4116315" y="3561492"/>
            <a:chExt cx="390525" cy="381000"/>
          </a:xfrm>
          <a:solidFill>
            <a:srgbClr val="F4F1E9"/>
          </a:solidFill>
        </p:grpSpPr>
        <p:sp>
          <p:nvSpPr>
            <p:cNvPr id="33" name="자유형: 도형 77">
              <a:extLst>
                <a:ext uri="{FF2B5EF4-FFF2-40B4-BE49-F238E27FC236}">
                  <a16:creationId xmlns:a16="http://schemas.microsoft.com/office/drawing/2014/main" id="{5B3C5BAD-CCEE-2912-1C54-EF03F91057D8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4" name="자유형: 도형 78">
              <a:extLst>
                <a:ext uri="{FF2B5EF4-FFF2-40B4-BE49-F238E27FC236}">
                  <a16:creationId xmlns:a16="http://schemas.microsoft.com/office/drawing/2014/main" id="{8476A725-1DFB-7FE6-4E06-C83ED88E741D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5" name="자유형: 도형 79">
              <a:extLst>
                <a:ext uri="{FF2B5EF4-FFF2-40B4-BE49-F238E27FC236}">
                  <a16:creationId xmlns:a16="http://schemas.microsoft.com/office/drawing/2014/main" id="{28484910-6007-480E-43FC-09DA032FBB4D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36" name="자유형: 도형 191">
            <a:extLst>
              <a:ext uri="{FF2B5EF4-FFF2-40B4-BE49-F238E27FC236}">
                <a16:creationId xmlns:a16="http://schemas.microsoft.com/office/drawing/2014/main" id="{9FFC4BCA-D852-C031-D4FB-1EB83484A0CE}"/>
              </a:ext>
            </a:extLst>
          </p:cNvPr>
          <p:cNvSpPr/>
          <p:nvPr/>
        </p:nvSpPr>
        <p:spPr>
          <a:xfrm>
            <a:off x="2510370" y="2785851"/>
            <a:ext cx="463138" cy="535503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rgbClr val="F4F1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HarmonyOS Sans SC Light" panose="000004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37" name="그룹 394">
            <a:extLst>
              <a:ext uri="{FF2B5EF4-FFF2-40B4-BE49-F238E27FC236}">
                <a16:creationId xmlns:a16="http://schemas.microsoft.com/office/drawing/2014/main" id="{56042373-E4F0-7CDD-7FA6-31D2E23C6569}"/>
              </a:ext>
            </a:extLst>
          </p:cNvPr>
          <p:cNvGrpSpPr/>
          <p:nvPr/>
        </p:nvGrpSpPr>
        <p:grpSpPr>
          <a:xfrm>
            <a:off x="5752919" y="2755777"/>
            <a:ext cx="594119" cy="596579"/>
            <a:chOff x="4821927" y="2905696"/>
            <a:chExt cx="391001" cy="392620"/>
          </a:xfrm>
          <a:solidFill>
            <a:srgbClr val="F4F1E9"/>
          </a:solidFill>
        </p:grpSpPr>
        <p:sp>
          <p:nvSpPr>
            <p:cNvPr id="38" name="자유형: 도형 395">
              <a:extLst>
                <a:ext uri="{FF2B5EF4-FFF2-40B4-BE49-F238E27FC236}">
                  <a16:creationId xmlns:a16="http://schemas.microsoft.com/office/drawing/2014/main" id="{2F0A68E8-A851-2FBF-BDFF-DAC7CA78D21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자유형: 도형 396">
              <a:extLst>
                <a:ext uri="{FF2B5EF4-FFF2-40B4-BE49-F238E27FC236}">
                  <a16:creationId xmlns:a16="http://schemas.microsoft.com/office/drawing/2014/main" id="{119B87DC-185E-5970-9432-42EFE5FF9ECD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0" name="자유형: 도형 397">
              <a:extLst>
                <a:ext uri="{FF2B5EF4-FFF2-40B4-BE49-F238E27FC236}">
                  <a16:creationId xmlns:a16="http://schemas.microsoft.com/office/drawing/2014/main" id="{3583671F-DECC-B19C-AA86-E323CD5F838B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1" name="자유형: 도형 398">
              <a:extLst>
                <a:ext uri="{FF2B5EF4-FFF2-40B4-BE49-F238E27FC236}">
                  <a16:creationId xmlns:a16="http://schemas.microsoft.com/office/drawing/2014/main" id="{9477CAEA-93FB-CF4C-A13F-4D9C88F2BE41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374AC9B-614D-F67A-E181-B31585ABBF50}"/>
              </a:ext>
            </a:extLst>
          </p:cNvPr>
          <p:cNvSpPr txBox="1"/>
          <p:nvPr/>
        </p:nvSpPr>
        <p:spPr>
          <a:xfrm>
            <a:off x="1887189" y="4321367"/>
            <a:ext cx="1854958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10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A6F461-13FA-C246-A9B7-C039B61A3651}"/>
              </a:ext>
            </a:extLst>
          </p:cNvPr>
          <p:cNvSpPr txBox="1"/>
          <p:nvPr/>
        </p:nvSpPr>
        <p:spPr>
          <a:xfrm>
            <a:off x="1955780" y="3990857"/>
            <a:ext cx="17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添加标题文本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265A323-9F6B-0B54-186A-E4FD724FE450}"/>
              </a:ext>
            </a:extLst>
          </p:cNvPr>
          <p:cNvSpPr txBox="1"/>
          <p:nvPr/>
        </p:nvSpPr>
        <p:spPr>
          <a:xfrm>
            <a:off x="5145043" y="4321367"/>
            <a:ext cx="1854958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10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E71859-0561-8819-B7F7-894333CBFCF6}"/>
              </a:ext>
            </a:extLst>
          </p:cNvPr>
          <p:cNvSpPr txBox="1"/>
          <p:nvPr/>
        </p:nvSpPr>
        <p:spPr>
          <a:xfrm>
            <a:off x="5213634" y="3990857"/>
            <a:ext cx="17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添加标题文本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C65CB5-7A52-D838-00D2-3AC01A3F8229}"/>
              </a:ext>
            </a:extLst>
          </p:cNvPr>
          <p:cNvSpPr txBox="1"/>
          <p:nvPr/>
        </p:nvSpPr>
        <p:spPr>
          <a:xfrm>
            <a:off x="8402897" y="4321367"/>
            <a:ext cx="1854958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10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F9C92FD-9897-6C11-8C63-5441FE60EDC0}"/>
              </a:ext>
            </a:extLst>
          </p:cNvPr>
          <p:cNvSpPr txBox="1"/>
          <p:nvPr/>
        </p:nvSpPr>
        <p:spPr>
          <a:xfrm>
            <a:off x="8471488" y="3990857"/>
            <a:ext cx="17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1854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4570E975-0820-1E22-873D-3AD607FA7787}"/>
              </a:ext>
            </a:extLst>
          </p:cNvPr>
          <p:cNvSpPr/>
          <p:nvPr/>
        </p:nvSpPr>
        <p:spPr>
          <a:xfrm>
            <a:off x="1179530" y="5601985"/>
            <a:ext cx="738880" cy="734960"/>
          </a:xfrm>
          <a:custGeom>
            <a:avLst/>
            <a:gdLst>
              <a:gd name="connsiteX0" fmla="*/ 0 w 1123099"/>
              <a:gd name="connsiteY0" fmla="*/ 561550 h 1123099"/>
              <a:gd name="connsiteX1" fmla="*/ 561550 w 1123099"/>
              <a:gd name="connsiteY1" fmla="*/ 0 h 1123099"/>
              <a:gd name="connsiteX2" fmla="*/ 1123100 w 1123099"/>
              <a:gd name="connsiteY2" fmla="*/ 561550 h 1123099"/>
              <a:gd name="connsiteX3" fmla="*/ 561550 w 1123099"/>
              <a:gd name="connsiteY3" fmla="*/ 1123100 h 1123099"/>
              <a:gd name="connsiteX4" fmla="*/ 0 w 1123099"/>
              <a:gd name="connsiteY4" fmla="*/ 561550 h 1123099"/>
              <a:gd name="connsiteX0" fmla="*/ 1621 w 1124721"/>
              <a:gd name="connsiteY0" fmla="*/ 574250 h 1135800"/>
              <a:gd name="connsiteX1" fmla="*/ 715571 w 1124721"/>
              <a:gd name="connsiteY1" fmla="*/ 0 h 1135800"/>
              <a:gd name="connsiteX2" fmla="*/ 1124721 w 1124721"/>
              <a:gd name="connsiteY2" fmla="*/ 574250 h 1135800"/>
              <a:gd name="connsiteX3" fmla="*/ 563171 w 1124721"/>
              <a:gd name="connsiteY3" fmla="*/ 1135800 h 1135800"/>
              <a:gd name="connsiteX4" fmla="*/ 1621 w 1124721"/>
              <a:gd name="connsiteY4" fmla="*/ 574250 h 1135800"/>
              <a:gd name="connsiteX0" fmla="*/ 12373 w 1135473"/>
              <a:gd name="connsiteY0" fmla="*/ 574250 h 1129450"/>
              <a:gd name="connsiteX1" fmla="*/ 726323 w 1135473"/>
              <a:gd name="connsiteY1" fmla="*/ 0 h 1129450"/>
              <a:gd name="connsiteX2" fmla="*/ 1135473 w 1135473"/>
              <a:gd name="connsiteY2" fmla="*/ 574250 h 1129450"/>
              <a:gd name="connsiteX3" fmla="*/ 396123 w 1135473"/>
              <a:gd name="connsiteY3" fmla="*/ 1129450 h 1129450"/>
              <a:gd name="connsiteX4" fmla="*/ 12373 w 1135473"/>
              <a:gd name="connsiteY4" fmla="*/ 5742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73" h="1129450">
                <a:moveTo>
                  <a:pt x="12373" y="574250"/>
                </a:moveTo>
                <a:cubicBezTo>
                  <a:pt x="67406" y="386008"/>
                  <a:pt x="416187" y="0"/>
                  <a:pt x="726323" y="0"/>
                </a:cubicBezTo>
                <a:cubicBezTo>
                  <a:pt x="1036459" y="0"/>
                  <a:pt x="1135473" y="264114"/>
                  <a:pt x="1135473" y="574250"/>
                </a:cubicBezTo>
                <a:cubicBezTo>
                  <a:pt x="1135473" y="884386"/>
                  <a:pt x="706259" y="1129450"/>
                  <a:pt x="396123" y="1129450"/>
                </a:cubicBezTo>
                <a:cubicBezTo>
                  <a:pt x="85987" y="1129450"/>
                  <a:pt x="-42660" y="762492"/>
                  <a:pt x="12373" y="5742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4278B3-3119-9762-CF37-F96F88B9CD0E}"/>
              </a:ext>
            </a:extLst>
          </p:cNvPr>
          <p:cNvSpPr/>
          <p:nvPr/>
        </p:nvSpPr>
        <p:spPr>
          <a:xfrm>
            <a:off x="0" y="0"/>
            <a:ext cx="2430899" cy="5646431"/>
          </a:xfrm>
          <a:custGeom>
            <a:avLst/>
            <a:gdLst>
              <a:gd name="connsiteX0" fmla="*/ 0 w 2430899"/>
              <a:gd name="connsiteY0" fmla="*/ 0 h 5646431"/>
              <a:gd name="connsiteX1" fmla="*/ 1733471 w 2430899"/>
              <a:gd name="connsiteY1" fmla="*/ 0 h 5646431"/>
              <a:gd name="connsiteX2" fmla="*/ 1816965 w 2430899"/>
              <a:gd name="connsiteY2" fmla="*/ 68539 h 5646431"/>
              <a:gd name="connsiteX3" fmla="*/ 2409371 w 2430899"/>
              <a:gd name="connsiteY3" fmla="*/ 827314 h 5646431"/>
              <a:gd name="connsiteX4" fmla="*/ 1915886 w 2430899"/>
              <a:gd name="connsiteY4" fmla="*/ 2104571 h 5646431"/>
              <a:gd name="connsiteX5" fmla="*/ 841829 w 2430899"/>
              <a:gd name="connsiteY5" fmla="*/ 3352800 h 5646431"/>
              <a:gd name="connsiteX6" fmla="*/ 1349829 w 2430899"/>
              <a:gd name="connsiteY6" fmla="*/ 4673600 h 5646431"/>
              <a:gd name="connsiteX7" fmla="*/ 35593 w 2430899"/>
              <a:gd name="connsiteY7" fmla="*/ 5626057 h 5646431"/>
              <a:gd name="connsiteX8" fmla="*/ 0 w 2430899"/>
              <a:gd name="connsiteY8" fmla="*/ 5646431 h 56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899" h="5646431">
                <a:moveTo>
                  <a:pt x="0" y="0"/>
                </a:moveTo>
                <a:lnTo>
                  <a:pt x="1733471" y="0"/>
                </a:lnTo>
                <a:lnTo>
                  <a:pt x="1816965" y="68539"/>
                </a:lnTo>
                <a:cubicBezTo>
                  <a:pt x="2108692" y="317330"/>
                  <a:pt x="2339824" y="568779"/>
                  <a:pt x="2409371" y="827314"/>
                </a:cubicBezTo>
                <a:cubicBezTo>
                  <a:pt x="2520647" y="1240971"/>
                  <a:pt x="2177143" y="1683657"/>
                  <a:pt x="1915886" y="2104571"/>
                </a:cubicBezTo>
                <a:cubicBezTo>
                  <a:pt x="1654629" y="2525485"/>
                  <a:pt x="936172" y="2924628"/>
                  <a:pt x="841829" y="3352800"/>
                </a:cubicBezTo>
                <a:cubicBezTo>
                  <a:pt x="747486" y="3780971"/>
                  <a:pt x="1521581" y="4272038"/>
                  <a:pt x="1349829" y="4673600"/>
                </a:cubicBezTo>
                <a:cubicBezTo>
                  <a:pt x="1210281" y="4999869"/>
                  <a:pt x="454309" y="5390016"/>
                  <a:pt x="35593" y="5626057"/>
                </a:cubicBezTo>
                <a:lnTo>
                  <a:pt x="0" y="5646431"/>
                </a:ln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D905396-941B-F8CA-6A7C-F3F6D054125D}"/>
              </a:ext>
            </a:extLst>
          </p:cNvPr>
          <p:cNvSpPr/>
          <p:nvPr/>
        </p:nvSpPr>
        <p:spPr>
          <a:xfrm>
            <a:off x="10564974" y="2233116"/>
            <a:ext cx="1627027" cy="4624884"/>
          </a:xfrm>
          <a:custGeom>
            <a:avLst/>
            <a:gdLst>
              <a:gd name="connsiteX0" fmla="*/ 1627027 w 1627027"/>
              <a:gd name="connsiteY0" fmla="*/ 0 h 4624884"/>
              <a:gd name="connsiteX1" fmla="*/ 1627027 w 1627027"/>
              <a:gd name="connsiteY1" fmla="*/ 4624884 h 4624884"/>
              <a:gd name="connsiteX2" fmla="*/ 106290 w 1627027"/>
              <a:gd name="connsiteY2" fmla="*/ 4624884 h 4624884"/>
              <a:gd name="connsiteX3" fmla="*/ 65224 w 1627027"/>
              <a:gd name="connsiteY3" fmla="*/ 4476127 h 4624884"/>
              <a:gd name="connsiteX4" fmla="*/ 15941 w 1627027"/>
              <a:gd name="connsiteY4" fmla="*/ 3761284 h 4624884"/>
              <a:gd name="connsiteX5" fmla="*/ 1119027 w 1627027"/>
              <a:gd name="connsiteY5" fmla="*/ 2309855 h 4624884"/>
              <a:gd name="connsiteX6" fmla="*/ 872284 w 1627027"/>
              <a:gd name="connsiteY6" fmla="*/ 1018084 h 4624884"/>
              <a:gd name="connsiteX7" fmla="*/ 1419801 w 1627027"/>
              <a:gd name="connsiteY7" fmla="*/ 199785 h 462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7027" h="4624884">
                <a:moveTo>
                  <a:pt x="1627027" y="0"/>
                </a:moveTo>
                <a:lnTo>
                  <a:pt x="1627027" y="4624884"/>
                </a:lnTo>
                <a:lnTo>
                  <a:pt x="106290" y="4624884"/>
                </a:lnTo>
                <a:lnTo>
                  <a:pt x="65224" y="4476127"/>
                </a:lnTo>
                <a:cubicBezTo>
                  <a:pt x="5168" y="4221773"/>
                  <a:pt x="-18531" y="3980813"/>
                  <a:pt x="15941" y="3761284"/>
                </a:cubicBezTo>
                <a:cubicBezTo>
                  <a:pt x="107865" y="3175874"/>
                  <a:pt x="976303" y="2767055"/>
                  <a:pt x="1119027" y="2309855"/>
                </a:cubicBezTo>
                <a:cubicBezTo>
                  <a:pt x="1261751" y="1852655"/>
                  <a:pt x="777941" y="1412389"/>
                  <a:pt x="872284" y="1018084"/>
                </a:cubicBezTo>
                <a:cubicBezTo>
                  <a:pt x="943041" y="722356"/>
                  <a:pt x="1162796" y="457243"/>
                  <a:pt x="1419801" y="199785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A3C237F-2134-F840-5FFA-AA3A63A2BB60}"/>
              </a:ext>
            </a:extLst>
          </p:cNvPr>
          <p:cNvSpPr/>
          <p:nvPr/>
        </p:nvSpPr>
        <p:spPr>
          <a:xfrm>
            <a:off x="9564914" y="1001486"/>
            <a:ext cx="2859315" cy="6023428"/>
          </a:xfrm>
          <a:custGeom>
            <a:avLst/>
            <a:gdLst>
              <a:gd name="connsiteX0" fmla="*/ 0 w 2859315"/>
              <a:gd name="connsiteY0" fmla="*/ 6023428 h 6023428"/>
              <a:gd name="connsiteX1" fmla="*/ 566057 w 2859315"/>
              <a:gd name="connsiteY1" fmla="*/ 4223657 h 6023428"/>
              <a:gd name="connsiteX2" fmla="*/ 2307772 w 2859315"/>
              <a:gd name="connsiteY2" fmla="*/ 3135085 h 6023428"/>
              <a:gd name="connsiteX3" fmla="*/ 2104572 w 2859315"/>
              <a:gd name="connsiteY3" fmla="*/ 595085 h 6023428"/>
              <a:gd name="connsiteX4" fmla="*/ 2859315 w 2859315"/>
              <a:gd name="connsiteY4" fmla="*/ 0 h 60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9315" h="6023428">
                <a:moveTo>
                  <a:pt x="0" y="6023428"/>
                </a:moveTo>
                <a:cubicBezTo>
                  <a:pt x="90714" y="5364237"/>
                  <a:pt x="181428" y="4705047"/>
                  <a:pt x="566057" y="4223657"/>
                </a:cubicBezTo>
                <a:cubicBezTo>
                  <a:pt x="950686" y="3742266"/>
                  <a:pt x="2051353" y="3739847"/>
                  <a:pt x="2307772" y="3135085"/>
                </a:cubicBezTo>
                <a:cubicBezTo>
                  <a:pt x="2564191" y="2530323"/>
                  <a:pt x="2012648" y="1117599"/>
                  <a:pt x="2104572" y="595085"/>
                </a:cubicBezTo>
                <a:cubicBezTo>
                  <a:pt x="2196496" y="72571"/>
                  <a:pt x="2527905" y="36285"/>
                  <a:pt x="2859315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8E8B94-2AA1-B729-5380-C3783D48ECFA}"/>
              </a:ext>
            </a:extLst>
          </p:cNvPr>
          <p:cNvSpPr/>
          <p:nvPr/>
        </p:nvSpPr>
        <p:spPr>
          <a:xfrm>
            <a:off x="-783771" y="1011610"/>
            <a:ext cx="2744530" cy="6015849"/>
          </a:xfrm>
          <a:custGeom>
            <a:avLst/>
            <a:gdLst>
              <a:gd name="connsiteX0" fmla="*/ 1973942 w 2744530"/>
              <a:gd name="connsiteY0" fmla="*/ 5940733 h 6015849"/>
              <a:gd name="connsiteX1" fmla="*/ 1915885 w 2744530"/>
              <a:gd name="connsiteY1" fmla="*/ 5897190 h 6015849"/>
              <a:gd name="connsiteX2" fmla="*/ 1596571 w 2744530"/>
              <a:gd name="connsiteY2" fmla="*/ 4823133 h 6015849"/>
              <a:gd name="connsiteX3" fmla="*/ 2743200 w 2744530"/>
              <a:gd name="connsiteY3" fmla="*/ 3400733 h 6015849"/>
              <a:gd name="connsiteX4" fmla="*/ 1785257 w 2744530"/>
              <a:gd name="connsiteY4" fmla="*/ 483361 h 6015849"/>
              <a:gd name="connsiteX5" fmla="*/ 0 w 2744530"/>
              <a:gd name="connsiteY5" fmla="*/ 33419 h 601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30" h="6015849">
                <a:moveTo>
                  <a:pt x="1973942" y="5940733"/>
                </a:moveTo>
                <a:cubicBezTo>
                  <a:pt x="1976361" y="6012095"/>
                  <a:pt x="1978780" y="6083457"/>
                  <a:pt x="1915885" y="5897190"/>
                </a:cubicBezTo>
                <a:cubicBezTo>
                  <a:pt x="1852990" y="5710923"/>
                  <a:pt x="1458685" y="5239209"/>
                  <a:pt x="1596571" y="4823133"/>
                </a:cubicBezTo>
                <a:cubicBezTo>
                  <a:pt x="1734457" y="4407057"/>
                  <a:pt x="2711752" y="4124028"/>
                  <a:pt x="2743200" y="3400733"/>
                </a:cubicBezTo>
                <a:cubicBezTo>
                  <a:pt x="2774648" y="2677438"/>
                  <a:pt x="2242457" y="1044580"/>
                  <a:pt x="1785257" y="483361"/>
                </a:cubicBezTo>
                <a:cubicBezTo>
                  <a:pt x="1328057" y="-77858"/>
                  <a:pt x="664028" y="-22220"/>
                  <a:pt x="0" y="33419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77F923-46E1-669E-D005-552310B0144A}"/>
              </a:ext>
            </a:extLst>
          </p:cNvPr>
          <p:cNvSpPr/>
          <p:nvPr/>
        </p:nvSpPr>
        <p:spPr>
          <a:xfrm>
            <a:off x="8175954" y="1"/>
            <a:ext cx="2145713" cy="534459"/>
          </a:xfrm>
          <a:custGeom>
            <a:avLst/>
            <a:gdLst>
              <a:gd name="connsiteX0" fmla="*/ 0 w 2145713"/>
              <a:gd name="connsiteY0" fmla="*/ 0 h 534459"/>
              <a:gd name="connsiteX1" fmla="*/ 2145713 w 2145713"/>
              <a:gd name="connsiteY1" fmla="*/ 0 h 534459"/>
              <a:gd name="connsiteX2" fmla="*/ 2119331 w 2145713"/>
              <a:gd name="connsiteY2" fmla="*/ 22261 h 534459"/>
              <a:gd name="connsiteX3" fmla="*/ 610644 w 2145713"/>
              <a:gd name="connsiteY3" fmla="*/ 534459 h 534459"/>
              <a:gd name="connsiteX4" fmla="*/ 1512 w 2145713"/>
              <a:gd name="connsiteY4" fmla="*/ 24280 h 53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3" h="534459">
                <a:moveTo>
                  <a:pt x="0" y="0"/>
                </a:moveTo>
                <a:lnTo>
                  <a:pt x="2145713" y="0"/>
                </a:lnTo>
                <a:lnTo>
                  <a:pt x="2119331" y="22261"/>
                </a:lnTo>
                <a:cubicBezTo>
                  <a:pt x="1738871" y="313234"/>
                  <a:pt x="1059934" y="534459"/>
                  <a:pt x="610644" y="534459"/>
                </a:cubicBezTo>
                <a:cubicBezTo>
                  <a:pt x="202199" y="534459"/>
                  <a:pt x="40525" y="284522"/>
                  <a:pt x="1512" y="2428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B837503-0857-B562-F7BA-A00A357B7685}"/>
              </a:ext>
            </a:extLst>
          </p:cNvPr>
          <p:cNvSpPr/>
          <p:nvPr/>
        </p:nvSpPr>
        <p:spPr>
          <a:xfrm>
            <a:off x="6865257" y="-101600"/>
            <a:ext cx="5109029" cy="703925"/>
          </a:xfrm>
          <a:custGeom>
            <a:avLst/>
            <a:gdLst>
              <a:gd name="connsiteX0" fmla="*/ 0 w 5109029"/>
              <a:gd name="connsiteY0" fmla="*/ 101600 h 703925"/>
              <a:gd name="connsiteX1" fmla="*/ 2002972 w 5109029"/>
              <a:gd name="connsiteY1" fmla="*/ 348343 h 703925"/>
              <a:gd name="connsiteX2" fmla="*/ 3410857 w 5109029"/>
              <a:gd name="connsiteY2" fmla="*/ 696686 h 703925"/>
              <a:gd name="connsiteX3" fmla="*/ 5109029 w 5109029"/>
              <a:gd name="connsiteY3" fmla="*/ 0 h 7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9" h="703925">
                <a:moveTo>
                  <a:pt x="0" y="101600"/>
                </a:moveTo>
                <a:cubicBezTo>
                  <a:pt x="717248" y="175381"/>
                  <a:pt x="1434496" y="249162"/>
                  <a:pt x="2002972" y="348343"/>
                </a:cubicBezTo>
                <a:cubicBezTo>
                  <a:pt x="2571448" y="447524"/>
                  <a:pt x="2893181" y="754743"/>
                  <a:pt x="3410857" y="696686"/>
                </a:cubicBezTo>
                <a:cubicBezTo>
                  <a:pt x="3928533" y="638629"/>
                  <a:pt x="4518781" y="319314"/>
                  <a:pt x="5109029" y="0"/>
                </a:cubicBezTo>
              </a:path>
            </a:pathLst>
          </a:custGeom>
          <a:noFill/>
          <a:ln w="25400">
            <a:solidFill>
              <a:srgbClr val="EED3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2F0D9C1-2E5D-3692-6B7B-DF8693951C7E}"/>
              </a:ext>
            </a:extLst>
          </p:cNvPr>
          <p:cNvSpPr/>
          <p:nvPr/>
        </p:nvSpPr>
        <p:spPr>
          <a:xfrm>
            <a:off x="2605062" y="6255657"/>
            <a:ext cx="5188111" cy="602343"/>
          </a:xfrm>
          <a:custGeom>
            <a:avLst/>
            <a:gdLst>
              <a:gd name="connsiteX0" fmla="*/ 1407962 w 5188111"/>
              <a:gd name="connsiteY0" fmla="*/ 0 h 602343"/>
              <a:gd name="connsiteX1" fmla="*/ 5024127 w 5188111"/>
              <a:gd name="connsiteY1" fmla="*/ 544508 h 602343"/>
              <a:gd name="connsiteX2" fmla="*/ 5188111 w 5188111"/>
              <a:gd name="connsiteY2" fmla="*/ 602343 h 602343"/>
              <a:gd name="connsiteX3" fmla="*/ 0 w 5188111"/>
              <a:gd name="connsiteY3" fmla="*/ 602343 h 602343"/>
              <a:gd name="connsiteX4" fmla="*/ 12451 w 5188111"/>
              <a:gd name="connsiteY4" fmla="*/ 527846 h 602343"/>
              <a:gd name="connsiteX5" fmla="*/ 1407962 w 5188111"/>
              <a:gd name="connsiteY5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111" h="602343">
                <a:moveTo>
                  <a:pt x="1407962" y="0"/>
                </a:moveTo>
                <a:cubicBezTo>
                  <a:pt x="2468833" y="0"/>
                  <a:pt x="4105076" y="248405"/>
                  <a:pt x="5024127" y="544508"/>
                </a:cubicBezTo>
                <a:lnTo>
                  <a:pt x="5188111" y="602343"/>
                </a:lnTo>
                <a:lnTo>
                  <a:pt x="0" y="602343"/>
                </a:lnTo>
                <a:lnTo>
                  <a:pt x="12451" y="527846"/>
                </a:lnTo>
                <a:cubicBezTo>
                  <a:pt x="84605" y="261080"/>
                  <a:pt x="443535" y="0"/>
                  <a:pt x="1407962" y="0"/>
                </a:cubicBezTo>
                <a:close/>
              </a:path>
            </a:pathLst>
          </a:custGeom>
          <a:solidFill>
            <a:srgbClr val="9F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B81A7-7586-74EA-CBD0-DA5D3CE027B6}"/>
              </a:ext>
            </a:extLst>
          </p:cNvPr>
          <p:cNvSpPr/>
          <p:nvPr/>
        </p:nvSpPr>
        <p:spPr>
          <a:xfrm>
            <a:off x="9710446" y="4428090"/>
            <a:ext cx="1198854" cy="107378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14358 w 1068576"/>
              <a:gd name="connsiteY0" fmla="*/ 457200 h 957943"/>
              <a:gd name="connsiteX1" fmla="*/ 471558 w 1068576"/>
              <a:gd name="connsiteY1" fmla="*/ 0 h 957943"/>
              <a:gd name="connsiteX2" fmla="*/ 928758 w 1068576"/>
              <a:gd name="connsiteY2" fmla="*/ 457200 h 957943"/>
              <a:gd name="connsiteX3" fmla="*/ 965044 w 1068576"/>
              <a:gd name="connsiteY3" fmla="*/ 957943 h 957943"/>
              <a:gd name="connsiteX4" fmla="*/ 14358 w 1068576"/>
              <a:gd name="connsiteY4" fmla="*/ 457200 h 957943"/>
              <a:gd name="connsiteX0" fmla="*/ 14414 w 1538414"/>
              <a:gd name="connsiteY0" fmla="*/ 458771 h 960094"/>
              <a:gd name="connsiteX1" fmla="*/ 471614 w 1538414"/>
              <a:gd name="connsiteY1" fmla="*/ 1571 h 960094"/>
              <a:gd name="connsiteX2" fmla="*/ 1538414 w 1538414"/>
              <a:gd name="connsiteY2" fmla="*/ 357171 h 960094"/>
              <a:gd name="connsiteX3" fmla="*/ 965100 w 1538414"/>
              <a:gd name="connsiteY3" fmla="*/ 959514 h 960094"/>
              <a:gd name="connsiteX4" fmla="*/ 14414 w 1538414"/>
              <a:gd name="connsiteY4" fmla="*/ 458771 h 960094"/>
              <a:gd name="connsiteX0" fmla="*/ 14414 w 1538414"/>
              <a:gd name="connsiteY0" fmla="*/ 571063 h 1072386"/>
              <a:gd name="connsiteX1" fmla="*/ 471614 w 1538414"/>
              <a:gd name="connsiteY1" fmla="*/ 113863 h 1072386"/>
              <a:gd name="connsiteX2" fmla="*/ 1538414 w 1538414"/>
              <a:gd name="connsiteY2" fmla="*/ 469463 h 1072386"/>
              <a:gd name="connsiteX3" fmla="*/ 965100 w 1538414"/>
              <a:gd name="connsiteY3" fmla="*/ 1071806 h 1072386"/>
              <a:gd name="connsiteX4" fmla="*/ 14414 w 1538414"/>
              <a:gd name="connsiteY4" fmla="*/ 571063 h 1072386"/>
              <a:gd name="connsiteX0" fmla="*/ 10021 w 1722707"/>
              <a:gd name="connsiteY0" fmla="*/ 879396 h 1108388"/>
              <a:gd name="connsiteX1" fmla="*/ 655907 w 1722707"/>
              <a:gd name="connsiteY1" fmla="*/ 131911 h 1108388"/>
              <a:gd name="connsiteX2" fmla="*/ 1722707 w 1722707"/>
              <a:gd name="connsiteY2" fmla="*/ 487511 h 1108388"/>
              <a:gd name="connsiteX3" fmla="*/ 1149393 w 1722707"/>
              <a:gd name="connsiteY3" fmla="*/ 1089854 h 1108388"/>
              <a:gd name="connsiteX4" fmla="*/ 10021 w 1722707"/>
              <a:gd name="connsiteY4" fmla="*/ 879396 h 1108388"/>
              <a:gd name="connsiteX0" fmla="*/ 19752 w 1732438"/>
              <a:gd name="connsiteY0" fmla="*/ 1033074 h 1262066"/>
              <a:gd name="connsiteX1" fmla="*/ 665638 w 1732438"/>
              <a:gd name="connsiteY1" fmla="*/ 285589 h 1262066"/>
              <a:gd name="connsiteX2" fmla="*/ 1732438 w 1732438"/>
              <a:gd name="connsiteY2" fmla="*/ 641189 h 1262066"/>
              <a:gd name="connsiteX3" fmla="*/ 1159124 w 1732438"/>
              <a:gd name="connsiteY3" fmla="*/ 1243532 h 1262066"/>
              <a:gd name="connsiteX4" fmla="*/ 19752 w 1732438"/>
              <a:gd name="connsiteY4" fmla="*/ 1033074 h 12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438" h="1262066">
                <a:moveTo>
                  <a:pt x="19752" y="1033074"/>
                </a:moveTo>
                <a:cubicBezTo>
                  <a:pt x="-62496" y="873417"/>
                  <a:pt x="104418" y="728275"/>
                  <a:pt x="665638" y="285589"/>
                </a:cubicBezTo>
                <a:cubicBezTo>
                  <a:pt x="1226858" y="-157097"/>
                  <a:pt x="1659867" y="-119316"/>
                  <a:pt x="1732438" y="641189"/>
                </a:cubicBezTo>
                <a:cubicBezTo>
                  <a:pt x="1732438" y="893694"/>
                  <a:pt x="1444572" y="1178218"/>
                  <a:pt x="1159124" y="1243532"/>
                </a:cubicBezTo>
                <a:cubicBezTo>
                  <a:pt x="873676" y="1308846"/>
                  <a:pt x="102000" y="1192731"/>
                  <a:pt x="19752" y="1033074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F8C0186-D6DF-8B2C-0237-D1D4E9D143F2}"/>
              </a:ext>
            </a:extLst>
          </p:cNvPr>
          <p:cNvSpPr/>
          <p:nvPr/>
        </p:nvSpPr>
        <p:spPr>
          <a:xfrm>
            <a:off x="2285914" y="0"/>
            <a:ext cx="2206839" cy="572537"/>
          </a:xfrm>
          <a:custGeom>
            <a:avLst/>
            <a:gdLst>
              <a:gd name="connsiteX0" fmla="*/ 0 w 2206839"/>
              <a:gd name="connsiteY0" fmla="*/ 0 h 572537"/>
              <a:gd name="connsiteX1" fmla="*/ 2206839 w 2206839"/>
              <a:gd name="connsiteY1" fmla="*/ 0 h 572537"/>
              <a:gd name="connsiteX2" fmla="*/ 2177138 w 2206839"/>
              <a:gd name="connsiteY2" fmla="*/ 64662 h 572537"/>
              <a:gd name="connsiteX3" fmla="*/ 1223497 w 2206839"/>
              <a:gd name="connsiteY3" fmla="*/ 567685 h 572537"/>
              <a:gd name="connsiteX4" fmla="*/ 68882 w 2206839"/>
              <a:gd name="connsiteY4" fmla="*/ 77850 h 5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839" h="572537">
                <a:moveTo>
                  <a:pt x="0" y="0"/>
                </a:moveTo>
                <a:lnTo>
                  <a:pt x="2206839" y="0"/>
                </a:lnTo>
                <a:lnTo>
                  <a:pt x="2177138" y="64662"/>
                </a:lnTo>
                <a:cubicBezTo>
                  <a:pt x="2027564" y="346611"/>
                  <a:pt x="1742984" y="520533"/>
                  <a:pt x="1223497" y="567685"/>
                </a:cubicBezTo>
                <a:cubicBezTo>
                  <a:pt x="761731" y="609597"/>
                  <a:pt x="366151" y="374430"/>
                  <a:pt x="68882" y="77850"/>
                </a:cubicBezTo>
                <a:close/>
              </a:path>
            </a:pathLst>
          </a:cu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34D868-28F7-8867-B8E0-43FBF79B40BC}"/>
              </a:ext>
            </a:extLst>
          </p:cNvPr>
          <p:cNvSpPr/>
          <p:nvPr/>
        </p:nvSpPr>
        <p:spPr>
          <a:xfrm>
            <a:off x="8615315" y="6100911"/>
            <a:ext cx="449569" cy="449569"/>
          </a:xfrm>
          <a:prstGeom prst="ellipse">
            <a:avLst/>
          </a:prstGeom>
          <a:pattFill prst="wdUpDiag">
            <a:fgClr>
              <a:srgbClr val="EED3C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5217624" y="1707227"/>
            <a:ext cx="1560565" cy="1281063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840910" y="2177507"/>
              <a:ext cx="733658" cy="659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3576645" y="3436174"/>
            <a:ext cx="5075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BBF63E-0542-C373-A4DE-B3865D431607}"/>
              </a:ext>
            </a:extLst>
          </p:cNvPr>
          <p:cNvSpPr txBox="1"/>
          <p:nvPr/>
        </p:nvSpPr>
        <p:spPr>
          <a:xfrm>
            <a:off x="3484855" y="4012987"/>
            <a:ext cx="5222290" cy="79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根据自己的需要添加适当的文字，此处添加详细文本描述，建议与标题相关尽量简洁... ...</a:t>
            </a:r>
          </a:p>
        </p:txBody>
      </p:sp>
    </p:spTree>
    <p:extLst>
      <p:ext uri="{BB962C8B-B14F-4D97-AF65-F5344CB8AC3E}">
        <p14:creationId xmlns:p14="http://schemas.microsoft.com/office/powerpoint/2010/main" val="73553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35614A-A89D-FE8F-E572-24C1FECA7B33}"/>
              </a:ext>
            </a:extLst>
          </p:cNvPr>
          <p:cNvGrpSpPr/>
          <p:nvPr/>
        </p:nvGrpSpPr>
        <p:grpSpPr>
          <a:xfrm>
            <a:off x="4370846" y="253231"/>
            <a:ext cx="850520" cy="698188"/>
            <a:chOff x="2628722" y="2049836"/>
            <a:chExt cx="1113905" cy="9144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7BD40-DC4D-7C35-8DF4-FD4E23966213}"/>
                </a:ext>
              </a:extLst>
            </p:cNvPr>
            <p:cNvSpPr/>
            <p:nvPr/>
          </p:nvSpPr>
          <p:spPr>
            <a:xfrm rot="2700000">
              <a:off x="2828227" y="2049837"/>
              <a:ext cx="914400" cy="914400"/>
            </a:xfrm>
            <a:prstGeom prst="roundRect">
              <a:avLst/>
            </a:prstGeom>
            <a:solidFill>
              <a:srgbClr val="C6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DF7DC3-AF39-CD4C-8E37-BF352212F5B9}"/>
                </a:ext>
              </a:extLst>
            </p:cNvPr>
            <p:cNvSpPr/>
            <p:nvPr/>
          </p:nvSpPr>
          <p:spPr>
            <a:xfrm rot="2700000">
              <a:off x="2628722" y="2049836"/>
              <a:ext cx="914400" cy="914400"/>
            </a:xfrm>
            <a:prstGeom prst="roundRect">
              <a:avLst/>
            </a:prstGeom>
            <a:noFill/>
            <a:ln w="25400">
              <a:solidFill>
                <a:srgbClr val="9F787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D73FC1-2483-A395-B94C-2D061134F429}"/>
                </a:ext>
              </a:extLst>
            </p:cNvPr>
            <p:cNvSpPr txBox="1"/>
            <p:nvPr/>
          </p:nvSpPr>
          <p:spPr>
            <a:xfrm>
              <a:off x="2780398" y="2143384"/>
              <a:ext cx="812893" cy="68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53866-EC19-1BD5-DBAB-3CE9F9A9BB8A}"/>
              </a:ext>
            </a:extLst>
          </p:cNvPr>
          <p:cNvSpPr txBox="1"/>
          <p:nvPr/>
        </p:nvSpPr>
        <p:spPr>
          <a:xfrm>
            <a:off x="5474045" y="410401"/>
            <a:ext cx="25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添加标题文本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2F833B-125F-61AD-D846-AD544DD052FC}"/>
              </a:ext>
            </a:extLst>
          </p:cNvPr>
          <p:cNvGrpSpPr/>
          <p:nvPr/>
        </p:nvGrpSpPr>
        <p:grpSpPr>
          <a:xfrm>
            <a:off x="1611787" y="2301138"/>
            <a:ext cx="8606002" cy="2798778"/>
            <a:chOff x="303377" y="2687586"/>
            <a:chExt cx="10162492" cy="330496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F676B8F9-4A54-9D29-CE5B-F4EF8713D4A4}"/>
                </a:ext>
              </a:extLst>
            </p:cNvPr>
            <p:cNvSpPr/>
            <p:nvPr/>
          </p:nvSpPr>
          <p:spPr bwMode="auto">
            <a:xfrm rot="18900000">
              <a:off x="303377" y="2687586"/>
              <a:ext cx="2327559" cy="2005314"/>
            </a:xfrm>
            <a:custGeom>
              <a:avLst/>
              <a:gdLst>
                <a:gd name="T0" fmla="*/ 108 w 780"/>
                <a:gd name="T1" fmla="*/ 672 h 672"/>
                <a:gd name="T2" fmla="*/ 108 w 780"/>
                <a:gd name="T3" fmla="*/ 282 h 672"/>
                <a:gd name="T4" fmla="*/ 498 w 780"/>
                <a:gd name="T5" fmla="*/ 282 h 672"/>
                <a:gd name="T6" fmla="*/ 780 w 78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672">
                  <a:moveTo>
                    <a:pt x="108" y="672"/>
                  </a:moveTo>
                  <a:cubicBezTo>
                    <a:pt x="0" y="564"/>
                    <a:pt x="0" y="389"/>
                    <a:pt x="108" y="282"/>
                  </a:cubicBezTo>
                  <a:cubicBezTo>
                    <a:pt x="216" y="174"/>
                    <a:pt x="391" y="174"/>
                    <a:pt x="498" y="282"/>
                  </a:cubicBezTo>
                  <a:cubicBezTo>
                    <a:pt x="780" y="0"/>
                    <a:pt x="780" y="0"/>
                    <a:pt x="780" y="0"/>
                  </a:cubicBezTo>
                </a:path>
              </a:pathLst>
            </a:custGeom>
            <a:noFill/>
            <a:ln w="34925" cap="rnd">
              <a:solidFill>
                <a:srgbClr val="A0797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" name="Line 6">
              <a:extLst>
                <a:ext uri="{FF2B5EF4-FFF2-40B4-BE49-F238E27FC236}">
                  <a16:creationId xmlns:a16="http://schemas.microsoft.com/office/drawing/2014/main" id="{4E3CC093-4D70-42AB-39FA-A37299FD23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8176166" y="4052384"/>
              <a:ext cx="235151" cy="239505"/>
            </a:xfrm>
            <a:prstGeom prst="line">
              <a:avLst/>
            </a:prstGeom>
            <a:noFill/>
            <a:ln w="34925" cap="rnd">
              <a:solidFill>
                <a:srgbClr val="E6E6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A015F8B0-9388-2BF6-0758-A77177BB72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6224348" y="4047712"/>
              <a:ext cx="248215" cy="250393"/>
            </a:xfrm>
            <a:prstGeom prst="line">
              <a:avLst/>
            </a:prstGeom>
            <a:noFill/>
            <a:ln w="34925" cap="rnd">
              <a:solidFill>
                <a:srgbClr val="C6B9A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EAA76478-DC7B-0CDD-36EC-A6368241F1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4293295" y="4052384"/>
              <a:ext cx="235151" cy="239505"/>
            </a:xfrm>
            <a:prstGeom prst="line">
              <a:avLst/>
            </a:prstGeom>
            <a:noFill/>
            <a:ln w="34925" cap="rnd">
              <a:solidFill>
                <a:srgbClr val="EED3C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450DF2E-DAD2-66AE-79BA-10CBD49FAF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2304715" y="4049437"/>
              <a:ext cx="241683" cy="243860"/>
            </a:xfrm>
            <a:prstGeom prst="line">
              <a:avLst/>
            </a:prstGeom>
            <a:noFill/>
            <a:ln w="34925" cap="rnd">
              <a:solidFill>
                <a:srgbClr val="A0797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1" name="任意多边形 86">
              <a:extLst>
                <a:ext uri="{FF2B5EF4-FFF2-40B4-BE49-F238E27FC236}">
                  <a16:creationId xmlns:a16="http://schemas.microsoft.com/office/drawing/2014/main" id="{9E48C05A-BE97-09EF-B203-ACADFC2C9CA7}"/>
                </a:ext>
              </a:extLst>
            </p:cNvPr>
            <p:cNvSpPr/>
            <p:nvPr/>
          </p:nvSpPr>
          <p:spPr bwMode="auto">
            <a:xfrm rot="18900000">
              <a:off x="991031" y="3579906"/>
              <a:ext cx="1180109" cy="1184463"/>
            </a:xfrm>
            <a:custGeom>
              <a:avLst/>
              <a:gdLst>
                <a:gd name="connsiteX0" fmla="*/ 927547 w 1180109"/>
                <a:gd name="connsiteY0" fmla="*/ 254740 h 1184463"/>
                <a:gd name="connsiteX1" fmla="*/ 591144 w 1180109"/>
                <a:gd name="connsiteY1" fmla="*/ 115397 h 1184463"/>
                <a:gd name="connsiteX2" fmla="*/ 115398 w 1180109"/>
                <a:gd name="connsiteY2" fmla="*/ 591142 h 1184463"/>
                <a:gd name="connsiteX3" fmla="*/ 591144 w 1180109"/>
                <a:gd name="connsiteY3" fmla="*/ 1066887 h 1184463"/>
                <a:gd name="connsiteX4" fmla="*/ 1066890 w 1180109"/>
                <a:gd name="connsiteY4" fmla="*/ 591142 h 1184463"/>
                <a:gd name="connsiteX5" fmla="*/ 927547 w 1180109"/>
                <a:gd name="connsiteY5" fmla="*/ 254740 h 1184463"/>
                <a:gd name="connsiteX6" fmla="*/ 1008010 w 1180109"/>
                <a:gd name="connsiteY6" fmla="*/ 173856 h 1184463"/>
                <a:gd name="connsiteX7" fmla="*/ 1180109 w 1180109"/>
                <a:gd name="connsiteY7" fmla="*/ 592232 h 1184463"/>
                <a:gd name="connsiteX8" fmla="*/ 590054 w 1180109"/>
                <a:gd name="connsiteY8" fmla="*/ 1184463 h 1184463"/>
                <a:gd name="connsiteX9" fmla="*/ 0 w 1180109"/>
                <a:gd name="connsiteY9" fmla="*/ 592232 h 1184463"/>
                <a:gd name="connsiteX10" fmla="*/ 590055 w 1180109"/>
                <a:gd name="connsiteY10" fmla="*/ 0 h 1184463"/>
                <a:gd name="connsiteX11" fmla="*/ 1008010 w 1180109"/>
                <a:gd name="connsiteY11" fmla="*/ 173856 h 118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0109" h="1184463">
                  <a:moveTo>
                    <a:pt x="927547" y="254740"/>
                  </a:moveTo>
                  <a:cubicBezTo>
                    <a:pt x="841454" y="168647"/>
                    <a:pt x="722518" y="115397"/>
                    <a:pt x="591144" y="115397"/>
                  </a:cubicBezTo>
                  <a:cubicBezTo>
                    <a:pt x="328397" y="115397"/>
                    <a:pt x="115398" y="328395"/>
                    <a:pt x="115398" y="591142"/>
                  </a:cubicBezTo>
                  <a:cubicBezTo>
                    <a:pt x="115398" y="853889"/>
                    <a:pt x="328397" y="1066887"/>
                    <a:pt x="591144" y="1066887"/>
                  </a:cubicBezTo>
                  <a:cubicBezTo>
                    <a:pt x="853891" y="1066887"/>
                    <a:pt x="1066890" y="853889"/>
                    <a:pt x="1066890" y="591142"/>
                  </a:cubicBezTo>
                  <a:cubicBezTo>
                    <a:pt x="1066890" y="459769"/>
                    <a:pt x="1013641" y="340833"/>
                    <a:pt x="927547" y="254740"/>
                  </a:cubicBezTo>
                  <a:close/>
                  <a:moveTo>
                    <a:pt x="1008010" y="173856"/>
                  </a:moveTo>
                  <a:cubicBezTo>
                    <a:pt x="1114547" y="281160"/>
                    <a:pt x="1180109" y="429218"/>
                    <a:pt x="1180109" y="592232"/>
                  </a:cubicBezTo>
                  <a:cubicBezTo>
                    <a:pt x="1180109" y="918258"/>
                    <a:pt x="914882" y="1184463"/>
                    <a:pt x="590054" y="1184463"/>
                  </a:cubicBezTo>
                  <a:cubicBezTo>
                    <a:pt x="265227" y="1184463"/>
                    <a:pt x="0" y="918258"/>
                    <a:pt x="0" y="592232"/>
                  </a:cubicBezTo>
                  <a:cubicBezTo>
                    <a:pt x="0" y="263214"/>
                    <a:pt x="265226" y="0"/>
                    <a:pt x="590055" y="0"/>
                  </a:cubicBezTo>
                  <a:cubicBezTo>
                    <a:pt x="753959" y="0"/>
                    <a:pt x="901472" y="66551"/>
                    <a:pt x="1008010" y="173856"/>
                  </a:cubicBezTo>
                  <a:close/>
                </a:path>
              </a:pathLst>
            </a:custGeom>
            <a:solidFill>
              <a:srgbClr val="A079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3" name="任意多边形 87">
              <a:extLst>
                <a:ext uri="{FF2B5EF4-FFF2-40B4-BE49-F238E27FC236}">
                  <a16:creationId xmlns:a16="http://schemas.microsoft.com/office/drawing/2014/main" id="{AFFD5CBE-D045-4501-021C-93962FE722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2950171" y="3581765"/>
              <a:ext cx="1180110" cy="1182286"/>
            </a:xfrm>
            <a:custGeom>
              <a:avLst/>
              <a:gdLst>
                <a:gd name="connsiteX0" fmla="*/ 926015 w 1180110"/>
                <a:gd name="connsiteY0" fmla="*/ 252291 h 1182286"/>
                <a:gd name="connsiteX1" fmla="*/ 590458 w 1180110"/>
                <a:gd name="connsiteY1" fmla="*/ 113221 h 1182286"/>
                <a:gd name="connsiteX2" fmla="*/ 113221 w 1180110"/>
                <a:gd name="connsiteY2" fmla="*/ 587475 h 1182286"/>
                <a:gd name="connsiteX3" fmla="*/ 590458 w 1180110"/>
                <a:gd name="connsiteY3" fmla="*/ 1064711 h 1182286"/>
                <a:gd name="connsiteX4" fmla="*/ 1064712 w 1180110"/>
                <a:gd name="connsiteY4" fmla="*/ 590457 h 1182286"/>
                <a:gd name="connsiteX5" fmla="*/ 926015 w 1180110"/>
                <a:gd name="connsiteY5" fmla="*/ 252291 h 1182286"/>
                <a:gd name="connsiteX6" fmla="*/ 1007287 w 1180110"/>
                <a:gd name="connsiteY6" fmla="*/ 173142 h 1182286"/>
                <a:gd name="connsiteX7" fmla="*/ 1180110 w 1180110"/>
                <a:gd name="connsiteY7" fmla="*/ 591143 h 1182286"/>
                <a:gd name="connsiteX8" fmla="*/ 590055 w 1180110"/>
                <a:gd name="connsiteY8" fmla="*/ 1182286 h 1182286"/>
                <a:gd name="connsiteX9" fmla="*/ 0 w 1180110"/>
                <a:gd name="connsiteY9" fmla="*/ 591143 h 1182286"/>
                <a:gd name="connsiteX10" fmla="*/ 590055 w 1180110"/>
                <a:gd name="connsiteY10" fmla="*/ 0 h 1182286"/>
                <a:gd name="connsiteX11" fmla="*/ 1007287 w 1180110"/>
                <a:gd name="connsiteY11" fmla="*/ 173142 h 118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0110" h="1182286">
                  <a:moveTo>
                    <a:pt x="926015" y="252291"/>
                  </a:moveTo>
                  <a:cubicBezTo>
                    <a:pt x="840261" y="166164"/>
                    <a:pt x="721698" y="113221"/>
                    <a:pt x="590458" y="113221"/>
                  </a:cubicBezTo>
                  <a:cubicBezTo>
                    <a:pt x="327977" y="113221"/>
                    <a:pt x="113221" y="324995"/>
                    <a:pt x="113221" y="587475"/>
                  </a:cubicBezTo>
                  <a:cubicBezTo>
                    <a:pt x="113221" y="852937"/>
                    <a:pt x="327977" y="1064711"/>
                    <a:pt x="590458" y="1064711"/>
                  </a:cubicBezTo>
                  <a:cubicBezTo>
                    <a:pt x="852938" y="1064711"/>
                    <a:pt x="1064712" y="852937"/>
                    <a:pt x="1064712" y="590457"/>
                  </a:cubicBezTo>
                  <a:cubicBezTo>
                    <a:pt x="1064712" y="457726"/>
                    <a:pt x="1011768" y="338417"/>
                    <a:pt x="926015" y="252291"/>
                  </a:cubicBezTo>
                  <a:close/>
                  <a:moveTo>
                    <a:pt x="1007287" y="173142"/>
                  </a:moveTo>
                  <a:cubicBezTo>
                    <a:pt x="1114066" y="280118"/>
                    <a:pt x="1180110" y="427904"/>
                    <a:pt x="1180110" y="591143"/>
                  </a:cubicBezTo>
                  <a:cubicBezTo>
                    <a:pt x="1180110" y="917622"/>
                    <a:pt x="915933" y="1182286"/>
                    <a:pt x="590055" y="1182286"/>
                  </a:cubicBezTo>
                  <a:cubicBezTo>
                    <a:pt x="264177" y="1182286"/>
                    <a:pt x="0" y="917622"/>
                    <a:pt x="0" y="591143"/>
                  </a:cubicBezTo>
                  <a:cubicBezTo>
                    <a:pt x="0" y="264664"/>
                    <a:pt x="264177" y="0"/>
                    <a:pt x="590055" y="0"/>
                  </a:cubicBezTo>
                  <a:cubicBezTo>
                    <a:pt x="752994" y="0"/>
                    <a:pt x="900508" y="66166"/>
                    <a:pt x="1007287" y="173142"/>
                  </a:cubicBezTo>
                  <a:close/>
                </a:path>
              </a:pathLst>
            </a:custGeom>
            <a:solidFill>
              <a:srgbClr val="EED3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5" name="任意多边形 88">
              <a:extLst>
                <a:ext uri="{FF2B5EF4-FFF2-40B4-BE49-F238E27FC236}">
                  <a16:creationId xmlns:a16="http://schemas.microsoft.com/office/drawing/2014/main" id="{16DFB613-7432-1290-D7E1-B2D3F9FC0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903605" y="3582534"/>
              <a:ext cx="1182288" cy="1182286"/>
            </a:xfrm>
            <a:custGeom>
              <a:avLst/>
              <a:gdLst>
                <a:gd name="connsiteX0" fmla="*/ 930370 w 1182288"/>
                <a:gd name="connsiteY0" fmla="*/ 254410 h 1182286"/>
                <a:gd name="connsiteX1" fmla="*/ 594813 w 1182288"/>
                <a:gd name="connsiteY1" fmla="*/ 115396 h 1182286"/>
                <a:gd name="connsiteX2" fmla="*/ 117575 w 1182288"/>
                <a:gd name="connsiteY2" fmla="*/ 590735 h 1182286"/>
                <a:gd name="connsiteX3" fmla="*/ 591829 w 1182288"/>
                <a:gd name="connsiteY3" fmla="*/ 1069063 h 1182286"/>
                <a:gd name="connsiteX4" fmla="*/ 1069067 w 1182288"/>
                <a:gd name="connsiteY4" fmla="*/ 590735 h 1182286"/>
                <a:gd name="connsiteX5" fmla="*/ 930370 w 1182288"/>
                <a:gd name="connsiteY5" fmla="*/ 254410 h 1182286"/>
                <a:gd name="connsiteX6" fmla="*/ 1009146 w 1182288"/>
                <a:gd name="connsiteY6" fmla="*/ 173142 h 1182286"/>
                <a:gd name="connsiteX7" fmla="*/ 1182288 w 1182288"/>
                <a:gd name="connsiteY7" fmla="*/ 591143 h 1182286"/>
                <a:gd name="connsiteX8" fmla="*/ 591144 w 1182288"/>
                <a:gd name="connsiteY8" fmla="*/ 1182286 h 1182286"/>
                <a:gd name="connsiteX9" fmla="*/ 0 w 1182288"/>
                <a:gd name="connsiteY9" fmla="*/ 591143 h 1182286"/>
                <a:gd name="connsiteX10" fmla="*/ 591144 w 1182288"/>
                <a:gd name="connsiteY10" fmla="*/ 0 h 1182286"/>
                <a:gd name="connsiteX11" fmla="*/ 1009146 w 1182288"/>
                <a:gd name="connsiteY11" fmla="*/ 173142 h 118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2288" h="1182286">
                  <a:moveTo>
                    <a:pt x="930370" y="254410"/>
                  </a:moveTo>
                  <a:cubicBezTo>
                    <a:pt x="844616" y="168461"/>
                    <a:pt x="726053" y="115396"/>
                    <a:pt x="594813" y="115396"/>
                  </a:cubicBezTo>
                  <a:cubicBezTo>
                    <a:pt x="329349" y="115396"/>
                    <a:pt x="117575" y="327654"/>
                    <a:pt x="117575" y="590735"/>
                  </a:cubicBezTo>
                  <a:cubicBezTo>
                    <a:pt x="117575" y="853815"/>
                    <a:pt x="329349" y="1069063"/>
                    <a:pt x="591829" y="1069063"/>
                  </a:cubicBezTo>
                  <a:cubicBezTo>
                    <a:pt x="857293" y="1069063"/>
                    <a:pt x="1069067" y="853815"/>
                    <a:pt x="1069067" y="590735"/>
                  </a:cubicBezTo>
                  <a:cubicBezTo>
                    <a:pt x="1069067" y="459195"/>
                    <a:pt x="1016123" y="340360"/>
                    <a:pt x="930370" y="254410"/>
                  </a:cubicBezTo>
                  <a:close/>
                  <a:moveTo>
                    <a:pt x="1009146" y="173142"/>
                  </a:moveTo>
                  <a:cubicBezTo>
                    <a:pt x="1116122" y="280118"/>
                    <a:pt x="1182288" y="427904"/>
                    <a:pt x="1182288" y="591143"/>
                  </a:cubicBezTo>
                  <a:cubicBezTo>
                    <a:pt x="1182288" y="917622"/>
                    <a:pt x="917624" y="1182286"/>
                    <a:pt x="591144" y="1182286"/>
                  </a:cubicBezTo>
                  <a:cubicBezTo>
                    <a:pt x="264664" y="1182286"/>
                    <a:pt x="0" y="917622"/>
                    <a:pt x="0" y="591143"/>
                  </a:cubicBezTo>
                  <a:cubicBezTo>
                    <a:pt x="0" y="264664"/>
                    <a:pt x="264664" y="0"/>
                    <a:pt x="591144" y="0"/>
                  </a:cubicBezTo>
                  <a:cubicBezTo>
                    <a:pt x="754384" y="0"/>
                    <a:pt x="902170" y="66166"/>
                    <a:pt x="1009146" y="173142"/>
                  </a:cubicBezTo>
                  <a:close/>
                </a:path>
              </a:pathLst>
            </a:custGeom>
            <a:solidFill>
              <a:srgbClr val="C6B9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6" name="任意多边形 89">
              <a:extLst>
                <a:ext uri="{FF2B5EF4-FFF2-40B4-BE49-F238E27FC236}">
                  <a16:creationId xmlns:a16="http://schemas.microsoft.com/office/drawing/2014/main" id="{FCC91252-5EDA-EE52-7464-24A4004E59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861976" y="3582534"/>
              <a:ext cx="1182288" cy="1182286"/>
            </a:xfrm>
            <a:custGeom>
              <a:avLst/>
              <a:gdLst>
                <a:gd name="connsiteX0" fmla="*/ 929724 w 1182288"/>
                <a:gd name="connsiteY0" fmla="*/ 252562 h 1182286"/>
                <a:gd name="connsiteX1" fmla="*/ 593321 w 1182288"/>
                <a:gd name="connsiteY1" fmla="*/ 113220 h 1182286"/>
                <a:gd name="connsiteX2" fmla="*/ 117575 w 1182288"/>
                <a:gd name="connsiteY2" fmla="*/ 588964 h 1182286"/>
                <a:gd name="connsiteX3" fmla="*/ 593321 w 1182288"/>
                <a:gd name="connsiteY3" fmla="*/ 1064709 h 1182286"/>
                <a:gd name="connsiteX4" fmla="*/ 1069067 w 1182288"/>
                <a:gd name="connsiteY4" fmla="*/ 588964 h 1182286"/>
                <a:gd name="connsiteX5" fmla="*/ 929724 w 1182288"/>
                <a:gd name="connsiteY5" fmla="*/ 252562 h 1182286"/>
                <a:gd name="connsiteX6" fmla="*/ 1009146 w 1182288"/>
                <a:gd name="connsiteY6" fmla="*/ 173142 h 1182286"/>
                <a:gd name="connsiteX7" fmla="*/ 1182288 w 1182288"/>
                <a:gd name="connsiteY7" fmla="*/ 591143 h 1182286"/>
                <a:gd name="connsiteX8" fmla="*/ 591144 w 1182288"/>
                <a:gd name="connsiteY8" fmla="*/ 1182286 h 1182286"/>
                <a:gd name="connsiteX9" fmla="*/ 0 w 1182288"/>
                <a:gd name="connsiteY9" fmla="*/ 591143 h 1182286"/>
                <a:gd name="connsiteX10" fmla="*/ 591144 w 1182288"/>
                <a:gd name="connsiteY10" fmla="*/ 0 h 1182286"/>
                <a:gd name="connsiteX11" fmla="*/ 1009146 w 1182288"/>
                <a:gd name="connsiteY11" fmla="*/ 173142 h 118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2288" h="1182286">
                  <a:moveTo>
                    <a:pt x="929724" y="252562"/>
                  </a:moveTo>
                  <a:cubicBezTo>
                    <a:pt x="843631" y="166469"/>
                    <a:pt x="724695" y="113220"/>
                    <a:pt x="593321" y="113220"/>
                  </a:cubicBezTo>
                  <a:cubicBezTo>
                    <a:pt x="330574" y="113219"/>
                    <a:pt x="117575" y="326217"/>
                    <a:pt x="117575" y="588964"/>
                  </a:cubicBezTo>
                  <a:cubicBezTo>
                    <a:pt x="117575" y="851712"/>
                    <a:pt x="330574" y="1064709"/>
                    <a:pt x="593321" y="1064709"/>
                  </a:cubicBezTo>
                  <a:cubicBezTo>
                    <a:pt x="856068" y="1064709"/>
                    <a:pt x="1069067" y="851712"/>
                    <a:pt x="1069067" y="588964"/>
                  </a:cubicBezTo>
                  <a:cubicBezTo>
                    <a:pt x="1069067" y="457591"/>
                    <a:pt x="1015817" y="338655"/>
                    <a:pt x="929724" y="252562"/>
                  </a:cubicBezTo>
                  <a:close/>
                  <a:moveTo>
                    <a:pt x="1009146" y="173142"/>
                  </a:moveTo>
                  <a:cubicBezTo>
                    <a:pt x="1116122" y="280118"/>
                    <a:pt x="1182288" y="427904"/>
                    <a:pt x="1182288" y="591143"/>
                  </a:cubicBezTo>
                  <a:cubicBezTo>
                    <a:pt x="1182288" y="917622"/>
                    <a:pt x="917624" y="1182286"/>
                    <a:pt x="591144" y="1182286"/>
                  </a:cubicBezTo>
                  <a:cubicBezTo>
                    <a:pt x="264664" y="1182286"/>
                    <a:pt x="0" y="917622"/>
                    <a:pt x="0" y="591143"/>
                  </a:cubicBezTo>
                  <a:cubicBezTo>
                    <a:pt x="0" y="264664"/>
                    <a:pt x="264664" y="0"/>
                    <a:pt x="591144" y="0"/>
                  </a:cubicBezTo>
                  <a:cubicBezTo>
                    <a:pt x="754384" y="0"/>
                    <a:pt x="902170" y="66166"/>
                    <a:pt x="1009146" y="1731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7" name="任意多边形 90">
              <a:extLst>
                <a:ext uri="{FF2B5EF4-FFF2-40B4-BE49-F238E27FC236}">
                  <a16:creationId xmlns:a16="http://schemas.microsoft.com/office/drawing/2014/main" id="{7B6BAA05-F956-A2B1-97CE-D7DDE40D08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8818807" y="3584075"/>
              <a:ext cx="1182288" cy="1182286"/>
            </a:xfrm>
            <a:custGeom>
              <a:avLst/>
              <a:gdLst>
                <a:gd name="connsiteX0" fmla="*/ 930052 w 1182288"/>
                <a:gd name="connsiteY0" fmla="*/ 252608 h 1182286"/>
                <a:gd name="connsiteX1" fmla="*/ 593727 w 1182288"/>
                <a:gd name="connsiteY1" fmla="*/ 113220 h 1182286"/>
                <a:gd name="connsiteX2" fmla="*/ 115399 w 1182288"/>
                <a:gd name="connsiteY2" fmla="*/ 588559 h 1182286"/>
                <a:gd name="connsiteX3" fmla="*/ 593728 w 1182288"/>
                <a:gd name="connsiteY3" fmla="*/ 1066887 h 1182286"/>
                <a:gd name="connsiteX4" fmla="*/ 1069067 w 1182288"/>
                <a:gd name="connsiteY4" fmla="*/ 591549 h 1182286"/>
                <a:gd name="connsiteX5" fmla="*/ 930052 w 1182288"/>
                <a:gd name="connsiteY5" fmla="*/ 252608 h 1182286"/>
                <a:gd name="connsiteX6" fmla="*/ 1009146 w 1182288"/>
                <a:gd name="connsiteY6" fmla="*/ 173142 h 1182286"/>
                <a:gd name="connsiteX7" fmla="*/ 1182288 w 1182288"/>
                <a:gd name="connsiteY7" fmla="*/ 591143 h 1182286"/>
                <a:gd name="connsiteX8" fmla="*/ 591144 w 1182288"/>
                <a:gd name="connsiteY8" fmla="*/ 1182286 h 1182286"/>
                <a:gd name="connsiteX9" fmla="*/ 0 w 1182288"/>
                <a:gd name="connsiteY9" fmla="*/ 591143 h 1182286"/>
                <a:gd name="connsiteX10" fmla="*/ 591144 w 1182288"/>
                <a:gd name="connsiteY10" fmla="*/ 0 h 1182286"/>
                <a:gd name="connsiteX11" fmla="*/ 1009146 w 1182288"/>
                <a:gd name="connsiteY11" fmla="*/ 173142 h 118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2288" h="1182286">
                  <a:moveTo>
                    <a:pt x="930052" y="252608"/>
                  </a:moveTo>
                  <a:cubicBezTo>
                    <a:pt x="844102" y="166284"/>
                    <a:pt x="725268" y="113220"/>
                    <a:pt x="593727" y="113220"/>
                  </a:cubicBezTo>
                  <a:cubicBezTo>
                    <a:pt x="330647" y="113220"/>
                    <a:pt x="115399" y="325478"/>
                    <a:pt x="115399" y="588559"/>
                  </a:cubicBezTo>
                  <a:cubicBezTo>
                    <a:pt x="115399" y="854629"/>
                    <a:pt x="330647" y="1066888"/>
                    <a:pt x="593728" y="1066887"/>
                  </a:cubicBezTo>
                  <a:cubicBezTo>
                    <a:pt x="856808" y="1066887"/>
                    <a:pt x="1069067" y="854629"/>
                    <a:pt x="1069067" y="591549"/>
                  </a:cubicBezTo>
                  <a:cubicBezTo>
                    <a:pt x="1069067" y="458514"/>
                    <a:pt x="1016002" y="338931"/>
                    <a:pt x="930052" y="252608"/>
                  </a:cubicBezTo>
                  <a:close/>
                  <a:moveTo>
                    <a:pt x="1009146" y="173142"/>
                  </a:moveTo>
                  <a:cubicBezTo>
                    <a:pt x="1116122" y="280118"/>
                    <a:pt x="1182288" y="427904"/>
                    <a:pt x="1182288" y="591143"/>
                  </a:cubicBezTo>
                  <a:cubicBezTo>
                    <a:pt x="1182288" y="917622"/>
                    <a:pt x="917624" y="1182286"/>
                    <a:pt x="591144" y="1182286"/>
                  </a:cubicBezTo>
                  <a:cubicBezTo>
                    <a:pt x="264664" y="1182286"/>
                    <a:pt x="0" y="917622"/>
                    <a:pt x="0" y="591143"/>
                  </a:cubicBezTo>
                  <a:cubicBezTo>
                    <a:pt x="0" y="264664"/>
                    <a:pt x="264664" y="0"/>
                    <a:pt x="591144" y="0"/>
                  </a:cubicBezTo>
                  <a:cubicBezTo>
                    <a:pt x="754384" y="0"/>
                    <a:pt x="902170" y="66166"/>
                    <a:pt x="1009146" y="173142"/>
                  </a:cubicBezTo>
                  <a:close/>
                </a:path>
              </a:pathLst>
            </a:custGeom>
            <a:solidFill>
              <a:srgbClr val="918345">
                <a:alpha val="6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7D916C6-82DC-5182-1FFC-9C219139E904}"/>
                </a:ext>
              </a:extLst>
            </p:cNvPr>
            <p:cNvSpPr/>
            <p:nvPr/>
          </p:nvSpPr>
          <p:spPr bwMode="auto">
            <a:xfrm rot="2700000" flipV="1">
              <a:off x="2188619" y="3673705"/>
              <a:ext cx="2479972" cy="2157727"/>
            </a:xfrm>
            <a:custGeom>
              <a:avLst/>
              <a:gdLst>
                <a:gd name="T0" fmla="*/ 108 w 831"/>
                <a:gd name="T1" fmla="*/ 723 h 723"/>
                <a:gd name="T2" fmla="*/ 108 w 831"/>
                <a:gd name="T3" fmla="*/ 333 h 723"/>
                <a:gd name="T4" fmla="*/ 498 w 831"/>
                <a:gd name="T5" fmla="*/ 333 h 723"/>
                <a:gd name="T6" fmla="*/ 831 w 831"/>
                <a:gd name="T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1" h="723">
                  <a:moveTo>
                    <a:pt x="108" y="723"/>
                  </a:moveTo>
                  <a:cubicBezTo>
                    <a:pt x="0" y="615"/>
                    <a:pt x="0" y="441"/>
                    <a:pt x="108" y="333"/>
                  </a:cubicBezTo>
                  <a:cubicBezTo>
                    <a:pt x="216" y="225"/>
                    <a:pt x="391" y="225"/>
                    <a:pt x="498" y="333"/>
                  </a:cubicBezTo>
                  <a:cubicBezTo>
                    <a:pt x="831" y="0"/>
                    <a:pt x="831" y="0"/>
                    <a:pt x="831" y="0"/>
                  </a:cubicBezTo>
                </a:path>
              </a:pathLst>
            </a:custGeom>
            <a:noFill/>
            <a:ln w="34925" cap="rnd">
              <a:solidFill>
                <a:srgbClr val="EED3C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5D02138-8467-AD16-A770-CC22E6E292BF}"/>
                </a:ext>
              </a:extLst>
            </p:cNvPr>
            <p:cNvSpPr/>
            <p:nvPr/>
          </p:nvSpPr>
          <p:spPr bwMode="auto">
            <a:xfrm rot="2700000" flipV="1">
              <a:off x="6106901" y="3673705"/>
              <a:ext cx="2479972" cy="2157727"/>
            </a:xfrm>
            <a:custGeom>
              <a:avLst/>
              <a:gdLst>
                <a:gd name="T0" fmla="*/ 108 w 831"/>
                <a:gd name="T1" fmla="*/ 723 h 723"/>
                <a:gd name="T2" fmla="*/ 108 w 831"/>
                <a:gd name="T3" fmla="*/ 333 h 723"/>
                <a:gd name="T4" fmla="*/ 498 w 831"/>
                <a:gd name="T5" fmla="*/ 333 h 723"/>
                <a:gd name="T6" fmla="*/ 831 w 831"/>
                <a:gd name="T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1" h="723">
                  <a:moveTo>
                    <a:pt x="108" y="723"/>
                  </a:moveTo>
                  <a:cubicBezTo>
                    <a:pt x="0" y="615"/>
                    <a:pt x="0" y="441"/>
                    <a:pt x="108" y="333"/>
                  </a:cubicBezTo>
                  <a:cubicBezTo>
                    <a:pt x="216" y="225"/>
                    <a:pt x="391" y="225"/>
                    <a:pt x="498" y="333"/>
                  </a:cubicBezTo>
                  <a:cubicBezTo>
                    <a:pt x="831" y="0"/>
                    <a:pt x="831" y="0"/>
                    <a:pt x="831" y="0"/>
                  </a:cubicBezTo>
                </a:path>
              </a:pathLst>
            </a:custGeom>
            <a:noFill/>
            <a:ln w="34925" cap="rnd">
              <a:solidFill>
                <a:srgbClr val="E6E6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8E07709-829A-75A4-05FB-B6132A976F32}"/>
                </a:ext>
              </a:extLst>
            </p:cNvPr>
            <p:cNvSpPr/>
            <p:nvPr/>
          </p:nvSpPr>
          <p:spPr bwMode="auto">
            <a:xfrm rot="18900000">
              <a:off x="4240580" y="2687586"/>
              <a:ext cx="2327559" cy="2005314"/>
            </a:xfrm>
            <a:custGeom>
              <a:avLst/>
              <a:gdLst>
                <a:gd name="T0" fmla="*/ 108 w 780"/>
                <a:gd name="T1" fmla="*/ 672 h 672"/>
                <a:gd name="T2" fmla="*/ 108 w 780"/>
                <a:gd name="T3" fmla="*/ 282 h 672"/>
                <a:gd name="T4" fmla="*/ 498 w 780"/>
                <a:gd name="T5" fmla="*/ 282 h 672"/>
                <a:gd name="T6" fmla="*/ 780 w 78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672">
                  <a:moveTo>
                    <a:pt x="108" y="672"/>
                  </a:moveTo>
                  <a:cubicBezTo>
                    <a:pt x="0" y="564"/>
                    <a:pt x="0" y="389"/>
                    <a:pt x="108" y="282"/>
                  </a:cubicBezTo>
                  <a:cubicBezTo>
                    <a:pt x="216" y="174"/>
                    <a:pt x="391" y="174"/>
                    <a:pt x="498" y="282"/>
                  </a:cubicBezTo>
                  <a:cubicBezTo>
                    <a:pt x="780" y="0"/>
                    <a:pt x="780" y="0"/>
                    <a:pt x="780" y="0"/>
                  </a:cubicBezTo>
                </a:path>
              </a:pathLst>
            </a:custGeom>
            <a:noFill/>
            <a:ln w="34925" cap="rnd">
              <a:solidFill>
                <a:srgbClr val="C6B9A9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19DF3FC-D8CC-6A5A-C35B-D607E80C14AF}"/>
                </a:ext>
              </a:extLst>
            </p:cNvPr>
            <p:cNvSpPr/>
            <p:nvPr/>
          </p:nvSpPr>
          <p:spPr bwMode="auto">
            <a:xfrm rot="18900000">
              <a:off x="8138310" y="2687587"/>
              <a:ext cx="2327559" cy="2005314"/>
            </a:xfrm>
            <a:custGeom>
              <a:avLst/>
              <a:gdLst>
                <a:gd name="T0" fmla="*/ 108 w 780"/>
                <a:gd name="T1" fmla="*/ 672 h 672"/>
                <a:gd name="T2" fmla="*/ 108 w 780"/>
                <a:gd name="T3" fmla="*/ 282 h 672"/>
                <a:gd name="T4" fmla="*/ 498 w 780"/>
                <a:gd name="T5" fmla="*/ 282 h 672"/>
                <a:gd name="T6" fmla="*/ 780 w 78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672">
                  <a:moveTo>
                    <a:pt x="108" y="672"/>
                  </a:moveTo>
                  <a:cubicBezTo>
                    <a:pt x="0" y="564"/>
                    <a:pt x="0" y="389"/>
                    <a:pt x="108" y="282"/>
                  </a:cubicBezTo>
                  <a:cubicBezTo>
                    <a:pt x="216" y="174"/>
                    <a:pt x="391" y="174"/>
                    <a:pt x="498" y="282"/>
                  </a:cubicBezTo>
                  <a:cubicBezTo>
                    <a:pt x="780" y="0"/>
                    <a:pt x="780" y="0"/>
                    <a:pt x="780" y="0"/>
                  </a:cubicBezTo>
                </a:path>
              </a:pathLst>
            </a:custGeom>
            <a:noFill/>
            <a:ln w="34925" cap="rnd">
              <a:solidFill>
                <a:srgbClr val="918345">
                  <a:alpha val="51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7" name="그룹 284">
            <a:extLst>
              <a:ext uri="{FF2B5EF4-FFF2-40B4-BE49-F238E27FC236}">
                <a16:creationId xmlns:a16="http://schemas.microsoft.com/office/drawing/2014/main" id="{6CCCE5EF-8926-085E-43A5-04ACEBB887CF}"/>
              </a:ext>
            </a:extLst>
          </p:cNvPr>
          <p:cNvGrpSpPr/>
          <p:nvPr/>
        </p:nvGrpSpPr>
        <p:grpSpPr>
          <a:xfrm>
            <a:off x="5760063" y="3354140"/>
            <a:ext cx="390525" cy="390525"/>
            <a:chOff x="5469437" y="2905684"/>
            <a:chExt cx="390525" cy="390525"/>
          </a:xfrm>
          <a:solidFill>
            <a:srgbClr val="C6B9A9"/>
          </a:solidFill>
        </p:grpSpPr>
        <p:sp>
          <p:nvSpPr>
            <p:cNvPr id="38" name="자유형: 도형 285">
              <a:extLst>
                <a:ext uri="{FF2B5EF4-FFF2-40B4-BE49-F238E27FC236}">
                  <a16:creationId xmlns:a16="http://schemas.microsoft.com/office/drawing/2014/main" id="{D147EF7D-7132-2819-E624-A4670DAE948F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자유형: 도형 286">
              <a:extLst>
                <a:ext uri="{FF2B5EF4-FFF2-40B4-BE49-F238E27FC236}">
                  <a16:creationId xmlns:a16="http://schemas.microsoft.com/office/drawing/2014/main" id="{47FEB020-F911-3189-C30A-D0F933A0A5F9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0" name="그룹 287">
            <a:extLst>
              <a:ext uri="{FF2B5EF4-FFF2-40B4-BE49-F238E27FC236}">
                <a16:creationId xmlns:a16="http://schemas.microsoft.com/office/drawing/2014/main" id="{C787044F-6C90-952E-325D-D352864CB80B}"/>
              </a:ext>
            </a:extLst>
          </p:cNvPr>
          <p:cNvGrpSpPr/>
          <p:nvPr/>
        </p:nvGrpSpPr>
        <p:grpSpPr>
          <a:xfrm>
            <a:off x="7460675" y="3326453"/>
            <a:ext cx="390525" cy="390525"/>
            <a:chOff x="6151784" y="2905672"/>
            <a:chExt cx="390525" cy="390525"/>
          </a:xfrm>
          <a:solidFill>
            <a:srgbClr val="E6E6E6"/>
          </a:solidFill>
        </p:grpSpPr>
        <p:sp>
          <p:nvSpPr>
            <p:cNvPr id="41" name="자유형: 도형 288">
              <a:extLst>
                <a:ext uri="{FF2B5EF4-FFF2-40B4-BE49-F238E27FC236}">
                  <a16:creationId xmlns:a16="http://schemas.microsoft.com/office/drawing/2014/main" id="{5F0FB6A9-31F0-6996-A429-7AF28A063A0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2" name="자유형: 도형 289">
              <a:extLst>
                <a:ext uri="{FF2B5EF4-FFF2-40B4-BE49-F238E27FC236}">
                  <a16:creationId xmlns:a16="http://schemas.microsoft.com/office/drawing/2014/main" id="{EC2A413D-8EAB-4C30-D44B-877B6432061B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3" name="그룹 290">
            <a:extLst>
              <a:ext uri="{FF2B5EF4-FFF2-40B4-BE49-F238E27FC236}">
                <a16:creationId xmlns:a16="http://schemas.microsoft.com/office/drawing/2014/main" id="{2132E2F5-105E-94BB-C8CE-D49992795FD2}"/>
              </a:ext>
            </a:extLst>
          </p:cNvPr>
          <p:cNvGrpSpPr/>
          <p:nvPr/>
        </p:nvGrpSpPr>
        <p:grpSpPr>
          <a:xfrm>
            <a:off x="2498538" y="3329788"/>
            <a:ext cx="390525" cy="390525"/>
            <a:chOff x="3472997" y="2905696"/>
            <a:chExt cx="390525" cy="390525"/>
          </a:xfrm>
          <a:solidFill>
            <a:srgbClr val="A07974"/>
          </a:solidFill>
        </p:grpSpPr>
        <p:sp>
          <p:nvSpPr>
            <p:cNvPr id="44" name="자유형: 도형 291">
              <a:extLst>
                <a:ext uri="{FF2B5EF4-FFF2-40B4-BE49-F238E27FC236}">
                  <a16:creationId xmlns:a16="http://schemas.microsoft.com/office/drawing/2014/main" id="{40B33E67-1863-5610-9FB6-F006CEE5D785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5" name="자유형: 도형 292">
              <a:extLst>
                <a:ext uri="{FF2B5EF4-FFF2-40B4-BE49-F238E27FC236}">
                  <a16:creationId xmlns:a16="http://schemas.microsoft.com/office/drawing/2014/main" id="{4BCF96C4-C0FA-6EE4-4A8A-AF1F8BFA2C9F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6" name="자유형: 도형 293">
              <a:extLst>
                <a:ext uri="{FF2B5EF4-FFF2-40B4-BE49-F238E27FC236}">
                  <a16:creationId xmlns:a16="http://schemas.microsoft.com/office/drawing/2014/main" id="{EBC6E43F-9B67-07A3-CBA4-29CED6DD8EB9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47" name="자유형: 도형 294">
            <a:extLst>
              <a:ext uri="{FF2B5EF4-FFF2-40B4-BE49-F238E27FC236}">
                <a16:creationId xmlns:a16="http://schemas.microsoft.com/office/drawing/2014/main" id="{343D8755-1FAD-9645-B2A7-2B4A19EEB638}"/>
              </a:ext>
            </a:extLst>
          </p:cNvPr>
          <p:cNvSpPr/>
          <p:nvPr/>
        </p:nvSpPr>
        <p:spPr>
          <a:xfrm>
            <a:off x="4150150" y="3392260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EED3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HarmonyOS Sans SC Light" panose="000004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48" name="그룹 290">
            <a:extLst>
              <a:ext uri="{FF2B5EF4-FFF2-40B4-BE49-F238E27FC236}">
                <a16:creationId xmlns:a16="http://schemas.microsoft.com/office/drawing/2014/main" id="{250A3175-5815-A156-2F68-2060A7C04E0F}"/>
              </a:ext>
            </a:extLst>
          </p:cNvPr>
          <p:cNvGrpSpPr/>
          <p:nvPr/>
        </p:nvGrpSpPr>
        <p:grpSpPr>
          <a:xfrm>
            <a:off x="9115602" y="3363767"/>
            <a:ext cx="390525" cy="390525"/>
            <a:chOff x="3472997" y="2905696"/>
            <a:chExt cx="390525" cy="390525"/>
          </a:xfrm>
          <a:solidFill>
            <a:srgbClr val="B9B088"/>
          </a:solidFill>
        </p:grpSpPr>
        <p:sp>
          <p:nvSpPr>
            <p:cNvPr id="49" name="자유형: 도형 291">
              <a:extLst>
                <a:ext uri="{FF2B5EF4-FFF2-40B4-BE49-F238E27FC236}">
                  <a16:creationId xmlns:a16="http://schemas.microsoft.com/office/drawing/2014/main" id="{FA30435B-6BDD-5DE7-AEA0-05142015432A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0" name="자유형: 도형 292">
              <a:extLst>
                <a:ext uri="{FF2B5EF4-FFF2-40B4-BE49-F238E27FC236}">
                  <a16:creationId xmlns:a16="http://schemas.microsoft.com/office/drawing/2014/main" id="{15ABAE18-D18B-4830-05E8-0561EC7A3C19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1" name="자유형: 도형 293">
              <a:extLst>
                <a:ext uri="{FF2B5EF4-FFF2-40B4-BE49-F238E27FC236}">
                  <a16:creationId xmlns:a16="http://schemas.microsoft.com/office/drawing/2014/main" id="{930947A5-D5A0-FB00-30BC-E4AF9E1DB0AA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HarmonyOS Sans SC Light" panose="000004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2B3AA99-8D25-2ACF-9EFC-7BE1EFC47DD0}"/>
              </a:ext>
            </a:extLst>
          </p:cNvPr>
          <p:cNvGrpSpPr/>
          <p:nvPr/>
        </p:nvGrpSpPr>
        <p:grpSpPr>
          <a:xfrm>
            <a:off x="2796712" y="1793203"/>
            <a:ext cx="2667001" cy="864579"/>
            <a:chOff x="444500" y="1856096"/>
            <a:chExt cx="2667001" cy="86457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F3EB44C-6CF2-B888-BB80-6D5D03D44662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AB813D0-5FDC-AE58-EBF7-E1419F274F1D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D71E54-DFAC-8F2D-C137-8D666C4EA674}"/>
              </a:ext>
            </a:extLst>
          </p:cNvPr>
          <p:cNvGrpSpPr/>
          <p:nvPr/>
        </p:nvGrpSpPr>
        <p:grpSpPr>
          <a:xfrm>
            <a:off x="6096000" y="1793203"/>
            <a:ext cx="2667001" cy="864579"/>
            <a:chOff x="444500" y="1856096"/>
            <a:chExt cx="2667001" cy="86457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B0D8087-3245-2DE5-FF71-310ABFFAB857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064E02E-EDAD-D6AA-6C2D-D8A89293F093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68CC29F-7547-FEB5-EFDE-274C13E1D374}"/>
              </a:ext>
            </a:extLst>
          </p:cNvPr>
          <p:cNvGrpSpPr/>
          <p:nvPr/>
        </p:nvGrpSpPr>
        <p:grpSpPr>
          <a:xfrm>
            <a:off x="9359261" y="1793203"/>
            <a:ext cx="2667001" cy="864579"/>
            <a:chOff x="444500" y="1856096"/>
            <a:chExt cx="2667001" cy="864579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C2612A1-7E32-A8E1-D169-1D64B1C7D3CD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F4AA01D-1B0F-1806-FD56-420112FB6DD9}"/>
                </a:ext>
              </a:extLst>
            </p:cNvPr>
            <p:cNvSpPr txBox="1"/>
            <p:nvPr/>
          </p:nvSpPr>
          <p:spPr>
            <a:xfrm>
              <a:off x="461287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6CB4E8D-7765-9AA6-ECC5-B04B678E8326}"/>
              </a:ext>
            </a:extLst>
          </p:cNvPr>
          <p:cNvGrpSpPr/>
          <p:nvPr/>
        </p:nvGrpSpPr>
        <p:grpSpPr>
          <a:xfrm>
            <a:off x="1597648" y="4601269"/>
            <a:ext cx="2667001" cy="864579"/>
            <a:chOff x="444500" y="1856096"/>
            <a:chExt cx="2667001" cy="864579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7F5B2-0A08-1389-BC9E-9B7D521B550B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752648F-57A9-3605-8D79-1F9384E4513E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4A5E17A-AA0F-AC93-16F3-53C9B6BB32D0}"/>
              </a:ext>
            </a:extLst>
          </p:cNvPr>
          <p:cNvGrpSpPr/>
          <p:nvPr/>
        </p:nvGrpSpPr>
        <p:grpSpPr>
          <a:xfrm>
            <a:off x="4872496" y="4601269"/>
            <a:ext cx="2667001" cy="864579"/>
            <a:chOff x="444500" y="1856096"/>
            <a:chExt cx="2667001" cy="864579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F296E99-E98E-75EF-2251-00DCD2AEA354}"/>
                </a:ext>
              </a:extLst>
            </p:cNvPr>
            <p:cNvSpPr txBox="1"/>
            <p:nvPr/>
          </p:nvSpPr>
          <p:spPr>
            <a:xfrm>
              <a:off x="444500" y="2188222"/>
              <a:ext cx="2667001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ECE600-D9CA-F75E-ED61-C17BA496792C}"/>
                </a:ext>
              </a:extLst>
            </p:cNvPr>
            <p:cNvSpPr txBox="1"/>
            <p:nvPr/>
          </p:nvSpPr>
          <p:spPr>
            <a:xfrm>
              <a:off x="1092200" y="1856096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276496"/>
      </p:ext>
    </p:extLst>
  </p:cSld>
  <p:clrMapOvr>
    <a:masterClrMapping/>
  </p:clrMapOvr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2042</Words>
  <Application>Microsoft Office PowerPoint</Application>
  <PresentationFormat>宽屏</PresentationFormat>
  <Paragraphs>244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HarmonyOS Sans SC Light</vt:lpstr>
      <vt:lpstr>MiSans Medium</vt:lpstr>
      <vt:lpstr>阿里巴巴普惠体 2.0 55 Regular</vt:lpstr>
      <vt:lpstr>阿里巴巴普惠体 2.0 65 Medium</vt:lpstr>
      <vt:lpstr>等线</vt:lpstr>
      <vt:lpstr>等线 Light</vt:lpstr>
      <vt:lpstr>思源宋体 CN Heavy</vt:lpstr>
      <vt:lpstr>微软雅黑</vt:lpstr>
      <vt:lpstr>Agency FB</vt:lpstr>
      <vt:lpstr>Arial</vt:lpstr>
      <vt:lpstr>Wingdings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莫兰迪色流体几何风工作总结报告ppt模板</dc:title>
  <dc:creator>51PPT模板网</dc:creator>
  <cp:keywords>www.51pptmoban.com（原创作品）</cp:keywords>
  <dc:description>51PPT模板网，幻灯片演示模板及素材免费下载！_x000d_
51PPT模板网 唯一访问网址：www.51pptmoban.com</dc:description>
  <cp:lastModifiedBy>Power user</cp:lastModifiedBy>
  <cp:revision>115</cp:revision>
  <dcterms:created xsi:type="dcterms:W3CDTF">2021-05-22T11:39:17Z</dcterms:created>
  <dcterms:modified xsi:type="dcterms:W3CDTF">2023-05-18T15:20:53Z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  <property fmtid="{D5CDD505-2E9C-101B-9397-08002B2CF9AE}" pid="3" name="KSOTemplateUUID">
    <vt:lpwstr>v1.0_mb_wxjmvsNoLg6SRe9OQiDVEw==</vt:lpwstr>
  </property>
</Properties>
</file>