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4" r:id="rId3"/>
    <p:sldId id="355" r:id="rId5"/>
    <p:sldId id="356" r:id="rId6"/>
    <p:sldId id="357" r:id="rId7"/>
    <p:sldId id="358" r:id="rId8"/>
    <p:sldId id="359" r:id="rId9"/>
    <p:sldId id="363" r:id="rId10"/>
    <p:sldId id="362" r:id="rId11"/>
    <p:sldId id="364" r:id="rId12"/>
    <p:sldId id="365" r:id="rId13"/>
    <p:sldId id="368" r:id="rId14"/>
    <p:sldId id="366" r:id="rId15"/>
    <p:sldId id="367" r:id="rId16"/>
    <p:sldId id="369" r:id="rId17"/>
    <p:sldId id="371" r:id="rId18"/>
    <p:sldId id="370" r:id="rId19"/>
    <p:sldId id="372" r:id="rId20"/>
    <p:sldId id="373" r:id="rId21"/>
    <p:sldId id="375" r:id="rId22"/>
    <p:sldId id="374" r:id="rId23"/>
    <p:sldId id="376" r:id="rId24"/>
    <p:sldId id="377" r:id="rId25"/>
    <p:sldId id="337" r:id="rId26"/>
    <p:sldId id="3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018"/>
    <a:srgbClr val="CA2C35"/>
    <a:srgbClr val="CD575D"/>
    <a:srgbClr val="0D0D0D"/>
    <a:srgbClr val="ED844B"/>
    <a:srgbClr val="B33357"/>
    <a:srgbClr val="AC1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9" autoAdjust="0"/>
    <p:restoredTop sz="95753" autoAdjust="0"/>
  </p:normalViewPr>
  <p:slideViewPr>
    <p:cSldViewPr snapToGrid="0">
      <p:cViewPr>
        <p:scale>
          <a:sx n="66" d="100"/>
          <a:sy n="66" d="100"/>
        </p:scale>
        <p:origin x="654" y="774"/>
      </p:cViewPr>
      <p:guideLst>
        <p:guide pos="3840"/>
        <p:guide orient="horz" pos="2160"/>
        <p:guide pos="642"/>
        <p:guide pos="703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-1296"/>
    </p:cViewPr>
  </p:sorterViewPr>
  <p:notesViewPr>
    <p:cSldViewPr snapToGrid="0">
      <p:cViewPr varScale="1">
        <p:scale>
          <a:sx n="67" d="100"/>
          <a:sy n="67" d="100"/>
        </p:scale>
        <p:origin x="374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A209B-2A58-46BD-98C4-4ADC420342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3B42-D1E1-47CB-A9E4-A63D9C533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052C-F017-4FAC-859B-FDBF5F40E3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0" y="1"/>
            <a:ext cx="12192000" cy="762247"/>
          </a:xfrm>
          <a:custGeom>
            <a:avLst/>
            <a:gdLst>
              <a:gd name="connsiteX0" fmla="*/ 0 w 12192000"/>
              <a:gd name="connsiteY0" fmla="*/ 0 h 762247"/>
              <a:gd name="connsiteX1" fmla="*/ 12192000 w 12192000"/>
              <a:gd name="connsiteY1" fmla="*/ 0 h 762247"/>
              <a:gd name="connsiteX2" fmla="*/ 12192000 w 12192000"/>
              <a:gd name="connsiteY2" fmla="*/ 249839 h 762247"/>
              <a:gd name="connsiteX3" fmla="*/ 12094198 w 12192000"/>
              <a:gd name="connsiteY3" fmla="*/ 269236 h 762247"/>
              <a:gd name="connsiteX4" fmla="*/ 6096001 w 12192000"/>
              <a:gd name="connsiteY4" fmla="*/ 762247 h 762247"/>
              <a:gd name="connsiteX5" fmla="*/ 97804 w 12192000"/>
              <a:gd name="connsiteY5" fmla="*/ 269236 h 762247"/>
              <a:gd name="connsiteX6" fmla="*/ 0 w 12192000"/>
              <a:gd name="connsiteY6" fmla="*/ 249839 h 762247"/>
              <a:gd name="connsiteX7" fmla="*/ 0 w 12192000"/>
              <a:gd name="connsiteY7" fmla="*/ 0 h 76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762247">
                <a:moveTo>
                  <a:pt x="0" y="0"/>
                </a:moveTo>
                <a:lnTo>
                  <a:pt x="12192000" y="0"/>
                </a:lnTo>
                <a:lnTo>
                  <a:pt x="12192000" y="249839"/>
                </a:lnTo>
                <a:lnTo>
                  <a:pt x="12094198" y="269236"/>
                </a:lnTo>
                <a:cubicBezTo>
                  <a:pt x="10464181" y="577230"/>
                  <a:pt x="8374461" y="762247"/>
                  <a:pt x="6096001" y="762247"/>
                </a:cubicBezTo>
                <a:cubicBezTo>
                  <a:pt x="3817541" y="762247"/>
                  <a:pt x="1727821" y="577230"/>
                  <a:pt x="97804" y="269236"/>
                </a:cubicBezTo>
                <a:lnTo>
                  <a:pt x="0" y="249839"/>
                </a:lnTo>
                <a:lnTo>
                  <a:pt x="0" y="0"/>
                </a:lnTo>
                <a:close/>
              </a:path>
            </a:pathLst>
          </a:custGeom>
          <a:solidFill>
            <a:srgbClr val="AC151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999990"/>
            <a:ext cx="12192000" cy="5858257"/>
          </a:xfrm>
          <a:prstGeom prst="rect">
            <a:avLst/>
          </a:prstGeom>
        </p:spPr>
      </p:pic>
    </p:spTree>
  </p:cSld>
  <p:clrMapOvr>
    <a:masterClrMapping/>
  </p:clrMapOvr>
  <p:transition spd="slow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3361249"/>
            <a:ext cx="12192000" cy="3496752"/>
            <a:chOff x="0" y="2521079"/>
            <a:chExt cx="9144000" cy="2622421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0" y="2875525"/>
              <a:ext cx="9144000" cy="2267975"/>
            </a:xfrm>
            <a:custGeom>
              <a:avLst/>
              <a:gdLst>
                <a:gd name="connsiteX0" fmla="*/ 7975600 w 12192000"/>
                <a:gd name="connsiteY0" fmla="*/ 1366 h 3023966"/>
                <a:gd name="connsiteX1" fmla="*/ 11319470 w 12192000"/>
                <a:gd name="connsiteY1" fmla="*/ 330723 h 3023966"/>
                <a:gd name="connsiteX2" fmla="*/ 12192000 w 12192000"/>
                <a:gd name="connsiteY2" fmla="*/ 498201 h 3023966"/>
                <a:gd name="connsiteX3" fmla="*/ 12192000 w 12192000"/>
                <a:gd name="connsiteY3" fmla="*/ 3023966 h 3023966"/>
                <a:gd name="connsiteX4" fmla="*/ 0 w 12192000"/>
                <a:gd name="connsiteY4" fmla="*/ 3023966 h 3023966"/>
                <a:gd name="connsiteX5" fmla="*/ 0 w 12192000"/>
                <a:gd name="connsiteY5" fmla="*/ 376472 h 3023966"/>
                <a:gd name="connsiteX6" fmla="*/ 345926 w 12192000"/>
                <a:gd name="connsiteY6" fmla="*/ 450479 h 3023966"/>
                <a:gd name="connsiteX7" fmla="*/ 2908300 w 12192000"/>
                <a:gd name="connsiteY7" fmla="*/ 674466 h 3023966"/>
                <a:gd name="connsiteX8" fmla="*/ 7975600 w 12192000"/>
                <a:gd name="connsiteY8" fmla="*/ 1366 h 302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023966">
                  <a:moveTo>
                    <a:pt x="7975600" y="1366"/>
                  </a:moveTo>
                  <a:cubicBezTo>
                    <a:pt x="9159875" y="-16096"/>
                    <a:pt x="10251281" y="136105"/>
                    <a:pt x="11319470" y="330723"/>
                  </a:cubicBezTo>
                  <a:lnTo>
                    <a:pt x="12192000" y="498201"/>
                  </a:lnTo>
                  <a:lnTo>
                    <a:pt x="12192000" y="3023966"/>
                  </a:lnTo>
                  <a:lnTo>
                    <a:pt x="0" y="3023966"/>
                  </a:lnTo>
                  <a:lnTo>
                    <a:pt x="0" y="376472"/>
                  </a:lnTo>
                  <a:lnTo>
                    <a:pt x="345926" y="450479"/>
                  </a:lnTo>
                  <a:cubicBezTo>
                    <a:pt x="1074142" y="599258"/>
                    <a:pt x="1865313" y="710978"/>
                    <a:pt x="2908300" y="674466"/>
                  </a:cubicBezTo>
                  <a:cubicBezTo>
                    <a:pt x="4298950" y="625783"/>
                    <a:pt x="6396567" y="24649"/>
                    <a:pt x="7975600" y="1366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705"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pic>
          <p:nvPicPr>
            <p:cNvPr id="5" name="图片 4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57201" y="2521079"/>
              <a:ext cx="2762879" cy="61926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614812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任意多边形: 形状 1" descr="51PPT模板网，幻灯片演示模板及素材免费下载！&#10;51PPT模板网 唯一访问网址：www.51pptmoban.com"/>
          <p:cNvSpPr/>
          <p:nvPr/>
        </p:nvSpPr>
        <p:spPr>
          <a:xfrm rot="10800000">
            <a:off x="0" y="614812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31085" y="2172970"/>
            <a:ext cx="8030210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600" b="1">
                <a:solidFill>
                  <a:schemeClr val="bg1"/>
                </a:solidFill>
                <a:latin typeface="Arial" panose="020B0604020202020204" pitchFamily="34" charset="0"/>
                <a:ea typeface="汉仪大黑简" panose="02010600000101010101" charset="-122"/>
                <a:sym typeface="汉仪大黑简" panose="02010600000101010101" charset="-122"/>
              </a:rPr>
              <a:t>分布式架构分享</a:t>
            </a:r>
            <a:r>
              <a:rPr lang="en-US" altLang="zh-CN" sz="6600" b="1">
                <a:solidFill>
                  <a:schemeClr val="bg1"/>
                </a:solidFill>
                <a:latin typeface="Arial" panose="020B0604020202020204" pitchFamily="34" charset="0"/>
                <a:ea typeface="汉仪大黑简" panose="02010600000101010101" charset="-122"/>
                <a:sym typeface="汉仪大黑简" panose="02010600000101010101" charset="-122"/>
              </a:rPr>
              <a:t>2nd</a:t>
            </a:r>
            <a:endParaRPr lang="en-US" altLang="zh-CN" sz="6600" b="1">
              <a:solidFill>
                <a:schemeClr val="bg1"/>
              </a:solidFill>
              <a:latin typeface="Arial" panose="020B0604020202020204" pitchFamily="34" charset="0"/>
              <a:ea typeface="汉仪大黑简" panose="02010600000101010101" charset="-122"/>
              <a:sym typeface="汉仪大黑简" panose="02010600000101010101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43771" y="5832970"/>
            <a:ext cx="4352290" cy="335280"/>
            <a:chOff x="4210628" y="5454939"/>
            <a:chExt cx="4352290" cy="335280"/>
          </a:xfrm>
        </p:grpSpPr>
        <p:sp>
          <p:nvSpPr>
            <p:cNvPr id="29" name="文本框 28"/>
            <p:cNvSpPr txBox="1"/>
            <p:nvPr/>
          </p:nvSpPr>
          <p:spPr>
            <a:xfrm>
              <a:off x="4457643" y="5483514"/>
              <a:ext cx="410527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分享人：杨哲               </a:t>
              </a:r>
              <a:r>
                <a:rPr lang="en-US" altLang="zh-CN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</a:t>
              </a:r>
              <a:r>
                <a:rPr lang="zh-CN" altLang="en-US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年</a:t>
              </a:r>
              <a:r>
                <a:rPr lang="en-US" altLang="zh-CN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7</a:t>
              </a:r>
              <a:r>
                <a:rPr lang="zh-CN" altLang="en-US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月</a:t>
              </a:r>
              <a:endParaRPr lang="zh-CN" altLang="en-US" sz="1400" dirty="0">
                <a:solidFill>
                  <a:srgbClr val="0D0D0D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28" name="graduate_57239"/>
            <p:cNvSpPr/>
            <p:nvPr/>
          </p:nvSpPr>
          <p:spPr>
            <a:xfrm>
              <a:off x="4210628" y="5454939"/>
              <a:ext cx="226675" cy="329812"/>
            </a:xfrm>
            <a:custGeom>
              <a:avLst/>
              <a:gdLst>
                <a:gd name="connsiteX0" fmla="*/ 142468 w 412043"/>
                <a:gd name="connsiteY0" fmla="*/ 396851 h 599527"/>
                <a:gd name="connsiteX1" fmla="*/ 153964 w 412043"/>
                <a:gd name="connsiteY1" fmla="*/ 405753 h 599527"/>
                <a:gd name="connsiteX2" fmla="*/ 144814 w 412043"/>
                <a:gd name="connsiteY2" fmla="*/ 585910 h 599527"/>
                <a:gd name="connsiteX3" fmla="*/ 135898 w 412043"/>
                <a:gd name="connsiteY3" fmla="*/ 595046 h 599527"/>
                <a:gd name="connsiteX4" fmla="*/ 15768 w 412043"/>
                <a:gd name="connsiteY4" fmla="*/ 599498 h 599527"/>
                <a:gd name="connsiteX5" fmla="*/ 6383 w 412043"/>
                <a:gd name="connsiteY5" fmla="*/ 590127 h 599527"/>
                <a:gd name="connsiteX6" fmla="*/ 142468 w 412043"/>
                <a:gd name="connsiteY6" fmla="*/ 396851 h 599527"/>
                <a:gd name="connsiteX7" fmla="*/ 275305 w 412043"/>
                <a:gd name="connsiteY7" fmla="*/ 271238 h 599527"/>
                <a:gd name="connsiteX8" fmla="*/ 222034 w 412043"/>
                <a:gd name="connsiteY8" fmla="*/ 284828 h 599527"/>
                <a:gd name="connsiteX9" fmla="*/ 158437 w 412043"/>
                <a:gd name="connsiteY9" fmla="*/ 287640 h 599527"/>
                <a:gd name="connsiteX10" fmla="*/ 99299 w 412043"/>
                <a:gd name="connsiteY10" fmla="*/ 277096 h 599527"/>
                <a:gd name="connsiteX11" fmla="*/ 205137 w 412043"/>
                <a:gd name="connsiteY11" fmla="*/ 392382 h 599527"/>
                <a:gd name="connsiteX12" fmla="*/ 312148 w 412043"/>
                <a:gd name="connsiteY12" fmla="*/ 309432 h 599527"/>
                <a:gd name="connsiteX13" fmla="*/ 305108 w 412043"/>
                <a:gd name="connsiteY13" fmla="*/ 310604 h 599527"/>
                <a:gd name="connsiteX14" fmla="*/ 275305 w 412043"/>
                <a:gd name="connsiteY14" fmla="*/ 271238 h 599527"/>
                <a:gd name="connsiteX15" fmla="*/ 93667 w 412043"/>
                <a:gd name="connsiteY15" fmla="*/ 210314 h 599527"/>
                <a:gd name="connsiteX16" fmla="*/ 93667 w 412043"/>
                <a:gd name="connsiteY16" fmla="*/ 212892 h 599527"/>
                <a:gd name="connsiteX17" fmla="*/ 100003 w 412043"/>
                <a:gd name="connsiteY17" fmla="*/ 213595 h 599527"/>
                <a:gd name="connsiteX18" fmla="*/ 93667 w 412043"/>
                <a:gd name="connsiteY18" fmla="*/ 210314 h 599527"/>
                <a:gd name="connsiteX19" fmla="*/ 80202 w 412043"/>
                <a:gd name="connsiteY19" fmla="*/ 186355 h 599527"/>
                <a:gd name="connsiteX20" fmla="*/ 89443 w 412043"/>
                <a:gd name="connsiteY20" fmla="*/ 186413 h 599527"/>
                <a:gd name="connsiteX21" fmla="*/ 269203 w 412043"/>
                <a:gd name="connsiteY21" fmla="*/ 193209 h 599527"/>
                <a:gd name="connsiteX22" fmla="*/ 279059 w 412043"/>
                <a:gd name="connsiteY22" fmla="*/ 193209 h 599527"/>
                <a:gd name="connsiteX23" fmla="*/ 284222 w 412043"/>
                <a:gd name="connsiteY23" fmla="*/ 197661 h 599527"/>
                <a:gd name="connsiteX24" fmla="*/ 288681 w 412043"/>
                <a:gd name="connsiteY24" fmla="*/ 255304 h 599527"/>
                <a:gd name="connsiteX25" fmla="*/ 312383 w 412043"/>
                <a:gd name="connsiteY25" fmla="*/ 289280 h 599527"/>
                <a:gd name="connsiteX26" fmla="*/ 314965 w 412043"/>
                <a:gd name="connsiteY26" fmla="*/ 201175 h 599527"/>
                <a:gd name="connsiteX27" fmla="*/ 330688 w 412043"/>
                <a:gd name="connsiteY27" fmla="*/ 199067 h 599527"/>
                <a:gd name="connsiteX28" fmla="*/ 260051 w 412043"/>
                <a:gd name="connsiteY28" fmla="*/ 401287 h 599527"/>
                <a:gd name="connsiteX29" fmla="*/ 263102 w 412043"/>
                <a:gd name="connsiteY29" fmla="*/ 401990 h 599527"/>
                <a:gd name="connsiteX30" fmla="*/ 401325 w 412043"/>
                <a:gd name="connsiteY30" fmla="*/ 590150 h 599527"/>
                <a:gd name="connsiteX31" fmla="*/ 389591 w 412043"/>
                <a:gd name="connsiteY31" fmla="*/ 599289 h 599527"/>
                <a:gd name="connsiteX32" fmla="*/ 262867 w 412043"/>
                <a:gd name="connsiteY32" fmla="*/ 595071 h 599527"/>
                <a:gd name="connsiteX33" fmla="*/ 253480 w 412043"/>
                <a:gd name="connsiteY33" fmla="*/ 585698 h 599527"/>
                <a:gd name="connsiteX34" fmla="*/ 247144 w 412043"/>
                <a:gd name="connsiteY34" fmla="*/ 414643 h 599527"/>
                <a:gd name="connsiteX35" fmla="*/ 248786 w 412043"/>
                <a:gd name="connsiteY35" fmla="*/ 410660 h 599527"/>
                <a:gd name="connsiteX36" fmla="*/ 251603 w 412043"/>
                <a:gd name="connsiteY36" fmla="*/ 404802 h 599527"/>
                <a:gd name="connsiteX37" fmla="*/ 205137 w 412043"/>
                <a:gd name="connsiteY37" fmla="*/ 410894 h 599527"/>
                <a:gd name="connsiteX38" fmla="*/ 75362 w 412043"/>
                <a:gd name="connsiteY38" fmla="*/ 194380 h 599527"/>
                <a:gd name="connsiteX39" fmla="*/ 80202 w 412043"/>
                <a:gd name="connsiteY39" fmla="*/ 186355 h 599527"/>
                <a:gd name="connsiteX40" fmla="*/ 204675 w 412043"/>
                <a:gd name="connsiteY40" fmla="*/ 1071 h 599527"/>
                <a:gd name="connsiteX41" fmla="*/ 297143 w 412043"/>
                <a:gd name="connsiteY41" fmla="*/ 36212 h 599527"/>
                <a:gd name="connsiteX42" fmla="*/ 407917 w 412043"/>
                <a:gd name="connsiteY42" fmla="*/ 88689 h 599527"/>
                <a:gd name="connsiteX43" fmla="*/ 405335 w 412043"/>
                <a:gd name="connsiteY43" fmla="*/ 105790 h 599527"/>
                <a:gd name="connsiteX44" fmla="*/ 367785 w 412043"/>
                <a:gd name="connsiteY44" fmla="*/ 126172 h 599527"/>
                <a:gd name="connsiteX45" fmla="*/ 313102 w 412043"/>
                <a:gd name="connsiteY45" fmla="*/ 136948 h 599527"/>
                <a:gd name="connsiteX46" fmla="*/ 200216 w 412043"/>
                <a:gd name="connsiteY46" fmla="*/ 93608 h 599527"/>
                <a:gd name="connsiteX47" fmla="*/ 282123 w 412043"/>
                <a:gd name="connsiteY47" fmla="*/ 147256 h 599527"/>
                <a:gd name="connsiteX48" fmla="*/ 285643 w 412043"/>
                <a:gd name="connsiteY48" fmla="*/ 153347 h 599527"/>
                <a:gd name="connsiteX49" fmla="*/ 285174 w 412043"/>
                <a:gd name="connsiteY49" fmla="*/ 165530 h 599527"/>
                <a:gd name="connsiteX50" fmla="*/ 172757 w 412043"/>
                <a:gd name="connsiteY50" fmla="*/ 198328 h 599527"/>
                <a:gd name="connsiteX51" fmla="*/ 8474 w 412043"/>
                <a:gd name="connsiteY51" fmla="*/ 110242 h 599527"/>
                <a:gd name="connsiteX52" fmla="*/ 3310 w 412043"/>
                <a:gd name="connsiteY52" fmla="*/ 97122 h 599527"/>
                <a:gd name="connsiteX53" fmla="*/ 113146 w 412043"/>
                <a:gd name="connsiteY53" fmla="*/ 45114 h 599527"/>
                <a:gd name="connsiteX54" fmla="*/ 204675 w 412043"/>
                <a:gd name="connsiteY54" fmla="*/ 1071 h 59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12043" h="599527">
                  <a:moveTo>
                    <a:pt x="142468" y="396851"/>
                  </a:moveTo>
                  <a:cubicBezTo>
                    <a:pt x="148333" y="395679"/>
                    <a:pt x="153730" y="399662"/>
                    <a:pt x="153964" y="405753"/>
                  </a:cubicBezTo>
                  <a:cubicBezTo>
                    <a:pt x="156545" y="464556"/>
                    <a:pt x="165461" y="529215"/>
                    <a:pt x="144814" y="585910"/>
                  </a:cubicBezTo>
                  <a:cubicBezTo>
                    <a:pt x="145048" y="590595"/>
                    <a:pt x="142233" y="595515"/>
                    <a:pt x="135898" y="595046"/>
                  </a:cubicBezTo>
                  <a:cubicBezTo>
                    <a:pt x="95776" y="591532"/>
                    <a:pt x="55889" y="595046"/>
                    <a:pt x="15768" y="599498"/>
                  </a:cubicBezTo>
                  <a:cubicBezTo>
                    <a:pt x="10606" y="599966"/>
                    <a:pt x="6383" y="594812"/>
                    <a:pt x="6383" y="590127"/>
                  </a:cubicBezTo>
                  <a:cubicBezTo>
                    <a:pt x="5913" y="512348"/>
                    <a:pt x="62224" y="414655"/>
                    <a:pt x="142468" y="396851"/>
                  </a:cubicBezTo>
                  <a:close/>
                  <a:moveTo>
                    <a:pt x="275305" y="271238"/>
                  </a:moveTo>
                  <a:cubicBezTo>
                    <a:pt x="260285" y="280845"/>
                    <a:pt x="239165" y="282251"/>
                    <a:pt x="222034" y="284828"/>
                  </a:cubicBezTo>
                  <a:cubicBezTo>
                    <a:pt x="201148" y="287875"/>
                    <a:pt x="179557" y="289280"/>
                    <a:pt x="158437" y="287640"/>
                  </a:cubicBezTo>
                  <a:cubicBezTo>
                    <a:pt x="143887" y="286469"/>
                    <a:pt x="116899" y="285531"/>
                    <a:pt x="99299" y="277096"/>
                  </a:cubicBezTo>
                  <a:cubicBezTo>
                    <a:pt x="110329" y="336145"/>
                    <a:pt x="139663" y="391679"/>
                    <a:pt x="205137" y="392382"/>
                  </a:cubicBezTo>
                  <a:cubicBezTo>
                    <a:pt x="262163" y="392851"/>
                    <a:pt x="296895" y="356062"/>
                    <a:pt x="312148" y="309432"/>
                  </a:cubicBezTo>
                  <a:cubicBezTo>
                    <a:pt x="310036" y="310135"/>
                    <a:pt x="307690" y="310604"/>
                    <a:pt x="305108" y="310604"/>
                  </a:cubicBezTo>
                  <a:cubicBezTo>
                    <a:pt x="287977" y="310604"/>
                    <a:pt x="279294" y="293030"/>
                    <a:pt x="275305" y="271238"/>
                  </a:cubicBezTo>
                  <a:close/>
                  <a:moveTo>
                    <a:pt x="93667" y="210314"/>
                  </a:moveTo>
                  <a:cubicBezTo>
                    <a:pt x="93667" y="211251"/>
                    <a:pt x="93667" y="212189"/>
                    <a:pt x="93667" y="212892"/>
                  </a:cubicBezTo>
                  <a:cubicBezTo>
                    <a:pt x="95779" y="213126"/>
                    <a:pt x="97891" y="213360"/>
                    <a:pt x="100003" y="213595"/>
                  </a:cubicBezTo>
                  <a:cubicBezTo>
                    <a:pt x="97891" y="212423"/>
                    <a:pt x="95779" y="211486"/>
                    <a:pt x="93667" y="210314"/>
                  </a:cubicBezTo>
                  <a:close/>
                  <a:moveTo>
                    <a:pt x="80202" y="186355"/>
                  </a:moveTo>
                  <a:cubicBezTo>
                    <a:pt x="82872" y="184714"/>
                    <a:pt x="86275" y="184422"/>
                    <a:pt x="89443" y="186413"/>
                  </a:cubicBezTo>
                  <a:cubicBezTo>
                    <a:pt x="144356" y="220156"/>
                    <a:pt x="213820" y="232340"/>
                    <a:pt x="269203" y="193209"/>
                  </a:cubicBezTo>
                  <a:cubicBezTo>
                    <a:pt x="272958" y="190397"/>
                    <a:pt x="276713" y="191100"/>
                    <a:pt x="279059" y="193209"/>
                  </a:cubicBezTo>
                  <a:cubicBezTo>
                    <a:pt x="281641" y="192271"/>
                    <a:pt x="284692" y="194380"/>
                    <a:pt x="284222" y="197661"/>
                  </a:cubicBezTo>
                  <a:cubicBezTo>
                    <a:pt x="281876" y="216172"/>
                    <a:pt x="285630" y="237261"/>
                    <a:pt x="288681" y="255304"/>
                  </a:cubicBezTo>
                  <a:cubicBezTo>
                    <a:pt x="289620" y="261162"/>
                    <a:pt x="304404" y="314587"/>
                    <a:pt x="312383" y="289280"/>
                  </a:cubicBezTo>
                  <a:cubicBezTo>
                    <a:pt x="321301" y="261162"/>
                    <a:pt x="315434" y="229997"/>
                    <a:pt x="314965" y="201175"/>
                  </a:cubicBezTo>
                  <a:cubicBezTo>
                    <a:pt x="314730" y="192037"/>
                    <a:pt x="328341" y="190397"/>
                    <a:pt x="330688" y="199067"/>
                  </a:cubicBezTo>
                  <a:cubicBezTo>
                    <a:pt x="349227" y="270300"/>
                    <a:pt x="328576" y="369887"/>
                    <a:pt x="260051" y="401287"/>
                  </a:cubicBezTo>
                  <a:cubicBezTo>
                    <a:pt x="261224" y="401287"/>
                    <a:pt x="262163" y="401521"/>
                    <a:pt x="263102" y="401990"/>
                  </a:cubicBezTo>
                  <a:cubicBezTo>
                    <a:pt x="332330" y="431983"/>
                    <a:pt x="406018" y="510481"/>
                    <a:pt x="401325" y="590150"/>
                  </a:cubicBezTo>
                  <a:cubicBezTo>
                    <a:pt x="401090" y="596711"/>
                    <a:pt x="395693" y="600226"/>
                    <a:pt x="389591" y="599289"/>
                  </a:cubicBezTo>
                  <a:cubicBezTo>
                    <a:pt x="347584" y="591790"/>
                    <a:pt x="305108" y="600460"/>
                    <a:pt x="262867" y="595071"/>
                  </a:cubicBezTo>
                  <a:cubicBezTo>
                    <a:pt x="257704" y="594368"/>
                    <a:pt x="253480" y="591322"/>
                    <a:pt x="253480" y="585698"/>
                  </a:cubicBezTo>
                  <a:cubicBezTo>
                    <a:pt x="252776" y="529226"/>
                    <a:pt x="239634" y="471115"/>
                    <a:pt x="247144" y="414643"/>
                  </a:cubicBezTo>
                  <a:cubicBezTo>
                    <a:pt x="247378" y="413003"/>
                    <a:pt x="248082" y="411831"/>
                    <a:pt x="248786" y="410660"/>
                  </a:cubicBezTo>
                  <a:cubicBezTo>
                    <a:pt x="249021" y="408551"/>
                    <a:pt x="249960" y="406442"/>
                    <a:pt x="251603" y="404802"/>
                  </a:cubicBezTo>
                  <a:cubicBezTo>
                    <a:pt x="237757" y="409722"/>
                    <a:pt x="222268" y="411831"/>
                    <a:pt x="205137" y="410894"/>
                  </a:cubicBezTo>
                  <a:cubicBezTo>
                    <a:pt x="96248" y="404802"/>
                    <a:pt x="70903" y="284360"/>
                    <a:pt x="75362" y="194380"/>
                  </a:cubicBezTo>
                  <a:cubicBezTo>
                    <a:pt x="75597" y="190983"/>
                    <a:pt x="77533" y="187995"/>
                    <a:pt x="80202" y="186355"/>
                  </a:cubicBezTo>
                  <a:close/>
                  <a:moveTo>
                    <a:pt x="204675" y="1071"/>
                  </a:moveTo>
                  <a:cubicBezTo>
                    <a:pt x="234481" y="-6191"/>
                    <a:pt x="272031" y="25435"/>
                    <a:pt x="297143" y="36212"/>
                  </a:cubicBezTo>
                  <a:cubicBezTo>
                    <a:pt x="334459" y="52142"/>
                    <a:pt x="374121" y="65730"/>
                    <a:pt x="407917" y="88689"/>
                  </a:cubicBezTo>
                  <a:cubicBezTo>
                    <a:pt x="415192" y="93843"/>
                    <a:pt x="411907" y="104150"/>
                    <a:pt x="405335" y="105790"/>
                  </a:cubicBezTo>
                  <a:cubicBezTo>
                    <a:pt x="398295" y="117035"/>
                    <a:pt x="379519" y="122189"/>
                    <a:pt x="367785" y="126172"/>
                  </a:cubicBezTo>
                  <a:cubicBezTo>
                    <a:pt x="351122" y="132029"/>
                    <a:pt x="331173" y="139291"/>
                    <a:pt x="313102" y="136948"/>
                  </a:cubicBezTo>
                  <a:cubicBezTo>
                    <a:pt x="271562" y="131092"/>
                    <a:pt x="243164" y="83769"/>
                    <a:pt x="200216" y="93608"/>
                  </a:cubicBezTo>
                  <a:cubicBezTo>
                    <a:pt x="211481" y="122658"/>
                    <a:pt x="255368" y="139760"/>
                    <a:pt x="282123" y="147256"/>
                  </a:cubicBezTo>
                  <a:cubicBezTo>
                    <a:pt x="285174" y="148193"/>
                    <a:pt x="286113" y="150770"/>
                    <a:pt x="285643" y="153347"/>
                  </a:cubicBezTo>
                  <a:cubicBezTo>
                    <a:pt x="288459" y="156627"/>
                    <a:pt x="289398" y="161547"/>
                    <a:pt x="285174" y="165530"/>
                  </a:cubicBezTo>
                  <a:cubicBezTo>
                    <a:pt x="254899" y="193408"/>
                    <a:pt x="213358" y="214961"/>
                    <a:pt x="172757" y="198328"/>
                  </a:cubicBezTo>
                  <a:cubicBezTo>
                    <a:pt x="115493" y="174666"/>
                    <a:pt x="65738" y="134840"/>
                    <a:pt x="8474" y="110242"/>
                  </a:cubicBezTo>
                  <a:cubicBezTo>
                    <a:pt x="728" y="112584"/>
                    <a:pt x="-3261" y="101339"/>
                    <a:pt x="3310" y="97122"/>
                  </a:cubicBezTo>
                  <a:cubicBezTo>
                    <a:pt x="37341" y="75569"/>
                    <a:pt x="76769" y="61982"/>
                    <a:pt x="113146" y="45114"/>
                  </a:cubicBezTo>
                  <a:cubicBezTo>
                    <a:pt x="142482" y="31526"/>
                    <a:pt x="173226" y="8568"/>
                    <a:pt x="204675" y="1071"/>
                  </a:cubicBezTo>
                  <a:close/>
                </a:path>
              </a:pathLst>
            </a:custGeom>
            <a:solidFill>
              <a:srgbClr val="AC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组合 30" descr="51PPT模板网，幻灯片演示模板及素材免费下载！&#10;51PPT模板网 唯一访问网址：www.51pptmoban.com"/>
          <p:cNvGrpSpPr/>
          <p:nvPr/>
        </p:nvGrpSpPr>
        <p:grpSpPr>
          <a:xfrm>
            <a:off x="5463540" y="410074"/>
            <a:ext cx="1264920" cy="1264920"/>
            <a:chOff x="4144962" y="246062"/>
            <a:chExt cx="854076" cy="854076"/>
          </a:xfrm>
        </p:grpSpPr>
        <p:sp>
          <p:nvSpPr>
            <p:cNvPr id="32" name="椭圆 31"/>
            <p:cNvSpPr/>
            <p:nvPr/>
          </p:nvSpPr>
          <p:spPr>
            <a:xfrm>
              <a:off x="4144962" y="246062"/>
              <a:ext cx="854076" cy="8540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C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281487" y="382587"/>
              <a:ext cx="581026" cy="581026"/>
            </a:xfrm>
            <a:prstGeom prst="ellipse">
              <a:avLst/>
            </a:prstGeom>
            <a:solidFill>
              <a:srgbClr val="AC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403316" y="525966"/>
              <a:ext cx="337367" cy="294268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5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6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7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9" name="矩形: 圆角 38"/>
          <p:cNvSpPr/>
          <p:nvPr/>
        </p:nvSpPr>
        <p:spPr>
          <a:xfrm>
            <a:off x="4100439" y="4321125"/>
            <a:ext cx="3991120" cy="4801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9450" y="4413191"/>
            <a:ext cx="3213100" cy="3143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1600" spc="300" dirty="0">
                <a:gradFill>
                  <a:gsLst>
                    <a:gs pos="0">
                      <a:srgbClr val="AC1516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+mn-ea"/>
                <a:cs typeface="+mn-ea"/>
                <a:sym typeface="+mn-lt"/>
              </a:rPr>
              <a:t>产品研发部</a:t>
            </a:r>
            <a:endParaRPr lang="zh-CN" altLang="en-US" sz="1600" spc="300" dirty="0">
              <a:gradFill>
                <a:gsLst>
                  <a:gs pos="0">
                    <a:srgbClr val="AC1516"/>
                  </a:gs>
                  <a:gs pos="100000">
                    <a:srgbClr val="FF0000"/>
                  </a:gs>
                </a:gsLst>
                <a:lin ang="5400000" scaled="1"/>
              </a:gradFill>
              <a:latin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5529" y="3269126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sym typeface="+mn-ea"/>
              </a:rPr>
              <a:t>Keep It Simple，Stupid！</a:t>
            </a:r>
            <a:endParaRPr lang="zh-CN" altLang="en-US" sz="1200" dirty="0">
              <a:solidFill>
                <a:schemeClr val="bg1"/>
              </a:solidFill>
              <a:uFillTx/>
              <a:latin typeface="Arial" panose="020B0604020202020204" pitchFamily="34" charset="0"/>
              <a:ea typeface="汉仪大黑简" panose="0201060000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思路方法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739175" y="5386650"/>
            <a:ext cx="657770" cy="836894"/>
            <a:chOff x="4396469" y="3577169"/>
            <a:chExt cx="657770" cy="836894"/>
          </a:xfrm>
        </p:grpSpPr>
        <p:sp>
          <p:nvSpPr>
            <p:cNvPr id="3" name="Isosceles Triangle 12"/>
            <p:cNvSpPr/>
            <p:nvPr/>
          </p:nvSpPr>
          <p:spPr>
            <a:xfrm flipV="1">
              <a:off x="4396469" y="3577169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Isosceles Triangle 13"/>
            <p:cNvSpPr/>
            <p:nvPr/>
          </p:nvSpPr>
          <p:spPr>
            <a:xfrm flipV="1">
              <a:off x="4592739" y="4076605"/>
              <a:ext cx="265230" cy="33745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" name="Rectangle 14"/>
          <p:cNvSpPr/>
          <p:nvPr/>
        </p:nvSpPr>
        <p:spPr>
          <a:xfrm>
            <a:off x="5739175" y="1623151"/>
            <a:ext cx="657770" cy="37634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Diamond 15"/>
          <p:cNvSpPr/>
          <p:nvPr/>
        </p:nvSpPr>
        <p:spPr>
          <a:xfrm>
            <a:off x="5745700" y="1623151"/>
            <a:ext cx="1302489" cy="1302489"/>
          </a:xfrm>
          <a:prstGeom prst="diamond">
            <a:avLst/>
          </a:prstGeom>
          <a:solidFill>
            <a:srgbClr val="CA2C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Diamond 16"/>
          <p:cNvSpPr/>
          <p:nvPr/>
        </p:nvSpPr>
        <p:spPr>
          <a:xfrm>
            <a:off x="5084668" y="2295662"/>
            <a:ext cx="1302489" cy="1302489"/>
          </a:xfrm>
          <a:prstGeom prst="diamond">
            <a:avLst/>
          </a:prstGeom>
          <a:solidFill>
            <a:srgbClr val="93001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17"/>
          <p:cNvSpPr/>
          <p:nvPr/>
        </p:nvSpPr>
        <p:spPr>
          <a:xfrm>
            <a:off x="5745700" y="2968172"/>
            <a:ext cx="1302489" cy="1302489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Diamond 18"/>
          <p:cNvSpPr/>
          <p:nvPr/>
        </p:nvSpPr>
        <p:spPr>
          <a:xfrm>
            <a:off x="5084667" y="3640683"/>
            <a:ext cx="1302489" cy="1302489"/>
          </a:xfrm>
          <a:prstGeom prst="diamond">
            <a:avLst/>
          </a:prstGeom>
          <a:solidFill>
            <a:srgbClr val="CD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13601" y="1877233"/>
            <a:ext cx="3431893" cy="754331"/>
            <a:chOff x="436522" y="1886576"/>
            <a:chExt cx="3431893" cy="754331"/>
          </a:xfrm>
        </p:grpSpPr>
        <p:sp>
          <p:nvSpPr>
            <p:cNvPr id="11" name="文本框 10"/>
            <p:cNvSpPr txBox="1"/>
            <p:nvPr/>
          </p:nvSpPr>
          <p:spPr>
            <a:xfrm>
              <a:off x="4445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46506" y="2569740"/>
            <a:ext cx="3423914" cy="754331"/>
            <a:chOff x="709301" y="1886576"/>
            <a:chExt cx="3423914" cy="754331"/>
          </a:xfrm>
        </p:grpSpPr>
        <p:sp>
          <p:nvSpPr>
            <p:cNvPr id="14" name="文本框 13"/>
            <p:cNvSpPr txBox="1"/>
            <p:nvPr/>
          </p:nvSpPr>
          <p:spPr>
            <a:xfrm>
              <a:off x="7093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13601" y="3263517"/>
            <a:ext cx="3431893" cy="754331"/>
            <a:chOff x="436522" y="1886576"/>
            <a:chExt cx="3431893" cy="754331"/>
          </a:xfrm>
        </p:grpSpPr>
        <p:sp>
          <p:nvSpPr>
            <p:cNvPr id="17" name="文本框 16"/>
            <p:cNvSpPr txBox="1"/>
            <p:nvPr/>
          </p:nvSpPr>
          <p:spPr>
            <a:xfrm>
              <a:off x="4445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 网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 ptmoban.com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6506" y="3914761"/>
            <a:ext cx="3423914" cy="754331"/>
            <a:chOff x="709301" y="1886576"/>
            <a:chExt cx="3423914" cy="754331"/>
          </a:xfrm>
        </p:grpSpPr>
        <p:sp>
          <p:nvSpPr>
            <p:cNvPr id="20" name="文本框 19"/>
            <p:cNvSpPr txBox="1"/>
            <p:nvPr/>
          </p:nvSpPr>
          <p:spPr>
            <a:xfrm>
              <a:off x="7093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29199" y="2008289"/>
            <a:ext cx="2184402" cy="1967848"/>
            <a:chOff x="1772920" y="2768082"/>
            <a:chExt cx="1621222" cy="1460500"/>
          </a:xfrm>
        </p:grpSpPr>
        <p:sp>
          <p:nvSpPr>
            <p:cNvPr id="17" name="椭圆 16"/>
            <p:cNvSpPr/>
            <p:nvPr/>
          </p:nvSpPr>
          <p:spPr>
            <a:xfrm>
              <a:off x="1819910" y="2768082"/>
              <a:ext cx="1460500" cy="146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772920" y="3498332"/>
              <a:ext cx="1621222" cy="29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noProof="1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技术难点</a:t>
              </a:r>
              <a:endParaRPr lang="en-US" altLang="zh-CN" sz="20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5986" y="2898293"/>
              <a:ext cx="728346" cy="61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gradFill>
                    <a:gsLst>
                      <a:gs pos="0">
                        <a:srgbClr val="AC1516"/>
                      </a:gs>
                      <a:gs pos="100000">
                        <a:srgbClr val="FF0000">
                          <a:alpha val="0"/>
                        </a:srgbClr>
                      </a:gs>
                    </a:gsLst>
                    <a:lin ang="5400000" scaled="1"/>
                  </a:gradFill>
                  <a:latin typeface="MiSans Semibold" panose="00000700000000000000" pitchFamily="2" charset="-122"/>
                  <a:ea typeface="MiSans Semibold" panose="00000700000000000000" pitchFamily="2" charset="-122"/>
                </a:rPr>
                <a:t>03</a:t>
              </a:r>
              <a:endParaRPr lang="zh-CN" altLang="en-US" sz="48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88459" y="4188726"/>
            <a:ext cx="8215084" cy="962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 </a:t>
            </a:r>
            <a:r>
              <a:rPr lang="en-US" altLang="zh-CN" sz="1400" dirty="0">
                <a:solidFill>
                  <a:schemeClr val="bg1"/>
                </a:solidFill>
              </a:rPr>
              <a:t>51PPT</a:t>
            </a:r>
            <a:r>
              <a:rPr lang="zh-CN" altLang="en-US" sz="1400" dirty="0">
                <a:solidFill>
                  <a:schemeClr val="bg1"/>
                </a:solidFill>
              </a:rPr>
              <a:t>模板网，幻灯片演示模板及 素材免费下载！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51PPT</a:t>
            </a:r>
            <a:r>
              <a:rPr lang="zh-CN" altLang="en-US" sz="1400" dirty="0">
                <a:solidFill>
                  <a:schemeClr val="bg1"/>
                </a:solidFill>
              </a:rPr>
              <a:t>模板网 唯一访 问网址：</a:t>
            </a:r>
            <a:r>
              <a:rPr lang="en-US" altLang="zh-CN" sz="1400" dirty="0">
                <a:solidFill>
                  <a:schemeClr val="bg1"/>
                </a:solidFill>
              </a:rPr>
              <a:t>www.51pptm oban.com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技术难点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90880" y="1586960"/>
            <a:ext cx="4610240" cy="4284069"/>
            <a:chOff x="3307782" y="1675438"/>
            <a:chExt cx="5577138" cy="5182561"/>
          </a:xfrm>
        </p:grpSpPr>
        <p:pic>
          <p:nvPicPr>
            <p:cNvPr id="2" name="图片占位符 7"/>
            <p:cNvPicPr/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3321014" y="1675438"/>
              <a:ext cx="5563906" cy="3417677"/>
            </a:xfrm>
            <a:custGeom>
              <a:avLst/>
              <a:gdLst>
                <a:gd name="connsiteX0" fmla="*/ 0 w 6217069"/>
                <a:gd name="connsiteY0" fmla="*/ 0 h 3108535"/>
                <a:gd name="connsiteX1" fmla="*/ 6217069 w 6217069"/>
                <a:gd name="connsiteY1" fmla="*/ 0 h 3108535"/>
                <a:gd name="connsiteX2" fmla="*/ 3108535 w 6217069"/>
                <a:gd name="connsiteY2" fmla="*/ 3108535 h 310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17069" h="3108535">
                  <a:moveTo>
                    <a:pt x="0" y="0"/>
                  </a:moveTo>
                  <a:lnTo>
                    <a:pt x="6217069" y="0"/>
                  </a:lnTo>
                  <a:lnTo>
                    <a:pt x="3108535" y="3108535"/>
                  </a:lnTo>
                  <a:close/>
                </a:path>
              </a:pathLst>
            </a:custGeom>
          </p:spPr>
        </p:pic>
        <p:pic>
          <p:nvPicPr>
            <p:cNvPr id="3" name="图片占位符 11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3307782" y="3440322"/>
              <a:ext cx="5563906" cy="3417677"/>
            </a:xfrm>
            <a:custGeom>
              <a:avLst/>
              <a:gdLst>
                <a:gd name="connsiteX0" fmla="*/ 5209088 w 10418176"/>
                <a:gd name="connsiteY0" fmla="*/ 0 h 5209089"/>
                <a:gd name="connsiteX1" fmla="*/ 10418176 w 10418176"/>
                <a:gd name="connsiteY1" fmla="*/ 5209089 h 5209089"/>
                <a:gd name="connsiteX2" fmla="*/ 0 w 10418176"/>
                <a:gd name="connsiteY2" fmla="*/ 5209089 h 520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8176" h="5209089">
                  <a:moveTo>
                    <a:pt x="5209088" y="0"/>
                  </a:moveTo>
                  <a:lnTo>
                    <a:pt x="10418176" y="5209089"/>
                  </a:lnTo>
                  <a:lnTo>
                    <a:pt x="0" y="520908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</p:pic>
      </p:grpSp>
      <p:sp>
        <p:nvSpPr>
          <p:cNvPr id="14" name="椭圆 13"/>
          <p:cNvSpPr/>
          <p:nvPr/>
        </p:nvSpPr>
        <p:spPr>
          <a:xfrm>
            <a:off x="4237802" y="2180423"/>
            <a:ext cx="348713" cy="348713"/>
          </a:xfrm>
          <a:prstGeom prst="ellipse">
            <a:avLst/>
          </a:prstGeom>
          <a:solidFill>
            <a:srgbClr val="CA2C3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05487" y="2180423"/>
            <a:ext cx="348713" cy="348713"/>
          </a:xfrm>
          <a:prstGeom prst="ellipse">
            <a:avLst/>
          </a:prstGeom>
          <a:solidFill>
            <a:srgbClr val="930018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37802" y="4928914"/>
            <a:ext cx="348713" cy="348713"/>
          </a:xfrm>
          <a:prstGeom prst="ellipse">
            <a:avLst/>
          </a:prstGeom>
          <a:solidFill>
            <a:srgbClr val="CD575D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05487" y="4928914"/>
            <a:ext cx="348713" cy="3487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48374" y="2151909"/>
            <a:ext cx="3124451" cy="754331"/>
            <a:chOff x="436522" y="1886576"/>
            <a:chExt cx="3124451" cy="754331"/>
          </a:xfrm>
        </p:grpSpPr>
        <p:sp>
          <p:nvSpPr>
            <p:cNvPr id="19" name="文本框 18"/>
            <p:cNvSpPr txBox="1"/>
            <p:nvPr/>
          </p:nvSpPr>
          <p:spPr>
            <a:xfrm>
              <a:off x="444501" y="2152504"/>
              <a:ext cx="31164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 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 1pptmoban.com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19174" y="2145635"/>
            <a:ext cx="3116474" cy="754331"/>
            <a:chOff x="1016741" y="1886576"/>
            <a:chExt cx="3116474" cy="754331"/>
          </a:xfrm>
        </p:grpSpPr>
        <p:sp>
          <p:nvSpPr>
            <p:cNvPr id="23" name="文本框 22"/>
            <p:cNvSpPr txBox="1"/>
            <p:nvPr/>
          </p:nvSpPr>
          <p:spPr>
            <a:xfrm>
              <a:off x="1016741" y="2152504"/>
              <a:ext cx="3116473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48374" y="4523296"/>
            <a:ext cx="3124451" cy="754331"/>
            <a:chOff x="436522" y="1886576"/>
            <a:chExt cx="3124451" cy="754331"/>
          </a:xfrm>
        </p:grpSpPr>
        <p:sp>
          <p:nvSpPr>
            <p:cNvPr id="26" name="文本框 25"/>
            <p:cNvSpPr txBox="1"/>
            <p:nvPr/>
          </p:nvSpPr>
          <p:spPr>
            <a:xfrm>
              <a:off x="444501" y="2152504"/>
              <a:ext cx="31164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19174" y="4517022"/>
            <a:ext cx="3116474" cy="754331"/>
            <a:chOff x="1016741" y="1886576"/>
            <a:chExt cx="3116474" cy="754331"/>
          </a:xfrm>
        </p:grpSpPr>
        <p:sp>
          <p:nvSpPr>
            <p:cNvPr id="29" name="文本框 28"/>
            <p:cNvSpPr txBox="1"/>
            <p:nvPr/>
          </p:nvSpPr>
          <p:spPr>
            <a:xfrm>
              <a:off x="1016741" y="2152504"/>
              <a:ext cx="3116473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技术难点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Oval 21"/>
          <p:cNvSpPr>
            <a:spLocks noChangeArrowheads="1"/>
          </p:cNvSpPr>
          <p:nvPr/>
        </p:nvSpPr>
        <p:spPr bwMode="auto">
          <a:xfrm>
            <a:off x="7134694" y="2074928"/>
            <a:ext cx="326897" cy="328413"/>
          </a:xfrm>
          <a:prstGeom prst="ellipse">
            <a:avLst/>
          </a:prstGeom>
          <a:solidFill>
            <a:srgbClr val="CA2C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Oval 21"/>
          <p:cNvSpPr>
            <a:spLocks noChangeArrowheads="1"/>
          </p:cNvSpPr>
          <p:nvPr/>
        </p:nvSpPr>
        <p:spPr bwMode="auto">
          <a:xfrm>
            <a:off x="7134694" y="2939823"/>
            <a:ext cx="326897" cy="328413"/>
          </a:xfrm>
          <a:prstGeom prst="ellipse">
            <a:avLst/>
          </a:prstGeom>
          <a:solidFill>
            <a:srgbClr val="9300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7134694" y="4000186"/>
            <a:ext cx="326897" cy="3284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7134694" y="4964942"/>
            <a:ext cx="326897" cy="328413"/>
          </a:xfrm>
          <a:prstGeom prst="ellipse">
            <a:avLst/>
          </a:prstGeom>
          <a:solidFill>
            <a:srgbClr val="CD57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9175" y="1418393"/>
            <a:ext cx="4968178" cy="1447800"/>
            <a:chOff x="304800" y="1390650"/>
            <a:chExt cx="4968178" cy="1447800"/>
          </a:xfrm>
        </p:grpSpPr>
        <p:sp>
          <p:nvSpPr>
            <p:cNvPr id="7" name="任意多边形 18"/>
            <p:cNvSpPr/>
            <p:nvPr/>
          </p:nvSpPr>
          <p:spPr>
            <a:xfrm>
              <a:off x="304800" y="1390650"/>
              <a:ext cx="4968178" cy="1447800"/>
            </a:xfrm>
            <a:custGeom>
              <a:avLst/>
              <a:gdLst>
                <a:gd name="connsiteX0" fmla="*/ 3390900 w 4968178"/>
                <a:gd name="connsiteY0" fmla="*/ 0 h 1447800"/>
                <a:gd name="connsiteX1" fmla="*/ 4968178 w 4968178"/>
                <a:gd name="connsiteY1" fmla="*/ 1447800 h 1447800"/>
                <a:gd name="connsiteX2" fmla="*/ 0 w 4968178"/>
                <a:gd name="connsiteY2" fmla="*/ 1447800 h 1447800"/>
                <a:gd name="connsiteX3" fmla="*/ 0 w 4968178"/>
                <a:gd name="connsiteY3" fmla="*/ 561975 h 1447800"/>
                <a:gd name="connsiteX4" fmla="*/ 3390900 w 4968178"/>
                <a:gd name="connsiteY4" fmla="*/ 561975 h 1447800"/>
                <a:gd name="connsiteX5" fmla="*/ 3390900 w 4968178"/>
                <a:gd name="connsiteY5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178" h="1447800">
                  <a:moveTo>
                    <a:pt x="3390900" y="0"/>
                  </a:moveTo>
                  <a:lnTo>
                    <a:pt x="4968178" y="1447800"/>
                  </a:lnTo>
                  <a:lnTo>
                    <a:pt x="0" y="1447800"/>
                  </a:lnTo>
                  <a:lnTo>
                    <a:pt x="0" y="561975"/>
                  </a:lnTo>
                  <a:lnTo>
                    <a:pt x="3390900" y="561975"/>
                  </a:lnTo>
                  <a:lnTo>
                    <a:pt x="3390900" y="0"/>
                  </a:lnTo>
                  <a:close/>
                </a:path>
              </a:pathLst>
            </a:custGeom>
            <a:solidFill>
              <a:srgbClr val="CA2C3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076260" y="1952625"/>
              <a:ext cx="1571625" cy="884708"/>
            </a:xfrm>
            <a:prstGeom prst="parallelogram">
              <a:avLst>
                <a:gd name="adj" fmla="val 56915"/>
              </a:avLst>
            </a:prstGeom>
            <a:solidFill>
              <a:schemeClr val="bg1">
                <a:alpha val="64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90543" y="2211392"/>
              <a:ext cx="5430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176" y="2936513"/>
            <a:ext cx="5896905" cy="783290"/>
            <a:chOff x="304801" y="2908770"/>
            <a:chExt cx="5896905" cy="783290"/>
          </a:xfrm>
        </p:grpSpPr>
        <p:sp>
          <p:nvSpPr>
            <p:cNvPr id="11" name="任意多边形 22"/>
            <p:cNvSpPr/>
            <p:nvPr/>
          </p:nvSpPr>
          <p:spPr>
            <a:xfrm>
              <a:off x="304801" y="2909888"/>
              <a:ext cx="5896905" cy="781051"/>
            </a:xfrm>
            <a:custGeom>
              <a:avLst/>
              <a:gdLst>
                <a:gd name="connsiteX0" fmla="*/ 0 w 5896905"/>
                <a:gd name="connsiteY0" fmla="*/ 0 h 781051"/>
                <a:gd name="connsiteX1" fmla="*/ 5046004 w 5896905"/>
                <a:gd name="connsiteY1" fmla="*/ 0 h 781051"/>
                <a:gd name="connsiteX2" fmla="*/ 5896905 w 5896905"/>
                <a:gd name="connsiteY2" fmla="*/ 781051 h 781051"/>
                <a:gd name="connsiteX3" fmla="*/ 0 w 5896905"/>
                <a:gd name="connsiteY3" fmla="*/ 781051 h 781051"/>
                <a:gd name="connsiteX4" fmla="*/ 0 w 5896905"/>
                <a:gd name="connsiteY4" fmla="*/ 0 h 78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6905" h="781051">
                  <a:moveTo>
                    <a:pt x="0" y="0"/>
                  </a:moveTo>
                  <a:lnTo>
                    <a:pt x="5046004" y="0"/>
                  </a:lnTo>
                  <a:lnTo>
                    <a:pt x="5896905" y="781051"/>
                  </a:lnTo>
                  <a:lnTo>
                    <a:pt x="0" y="781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01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1076260" y="2908770"/>
              <a:ext cx="1571625" cy="783290"/>
            </a:xfrm>
            <a:prstGeom prst="parallelogram">
              <a:avLst>
                <a:gd name="adj" fmla="val 56915"/>
              </a:avLst>
            </a:prstGeom>
            <a:solidFill>
              <a:schemeClr val="bg1">
                <a:alpha val="64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5543" y="3069580"/>
              <a:ext cx="893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19176" y="3790118"/>
            <a:ext cx="5912109" cy="798984"/>
            <a:chOff x="304801" y="3762375"/>
            <a:chExt cx="5912109" cy="798984"/>
          </a:xfrm>
        </p:grpSpPr>
        <p:sp>
          <p:nvSpPr>
            <p:cNvPr id="15" name="任意多边形 26"/>
            <p:cNvSpPr/>
            <p:nvPr/>
          </p:nvSpPr>
          <p:spPr>
            <a:xfrm>
              <a:off x="304801" y="3762375"/>
              <a:ext cx="5912109" cy="798984"/>
            </a:xfrm>
            <a:custGeom>
              <a:avLst/>
              <a:gdLst>
                <a:gd name="connsiteX0" fmla="*/ 0 w 5912109"/>
                <a:gd name="connsiteY0" fmla="*/ 0 h 798984"/>
                <a:gd name="connsiteX1" fmla="*/ 5912109 w 5912109"/>
                <a:gd name="connsiteY1" fmla="*/ 0 h 798984"/>
                <a:gd name="connsiteX2" fmla="*/ 5031596 w 5912109"/>
                <a:gd name="connsiteY2" fmla="*/ 798984 h 798984"/>
                <a:gd name="connsiteX3" fmla="*/ 0 w 5912109"/>
                <a:gd name="connsiteY3" fmla="*/ 798984 h 798984"/>
                <a:gd name="connsiteX4" fmla="*/ 0 w 5912109"/>
                <a:gd name="connsiteY4" fmla="*/ 0 h 79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2109" h="798984">
                  <a:moveTo>
                    <a:pt x="0" y="0"/>
                  </a:moveTo>
                  <a:lnTo>
                    <a:pt x="5912109" y="0"/>
                  </a:lnTo>
                  <a:lnTo>
                    <a:pt x="5031596" y="798984"/>
                  </a:lnTo>
                  <a:lnTo>
                    <a:pt x="0" y="798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076260" y="3762375"/>
              <a:ext cx="1571625" cy="798983"/>
            </a:xfrm>
            <a:prstGeom prst="parallelogram">
              <a:avLst>
                <a:gd name="adj" fmla="val 56915"/>
              </a:avLst>
            </a:prstGeom>
            <a:solidFill>
              <a:schemeClr val="bg1">
                <a:alpha val="64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15543" y="3938614"/>
              <a:ext cx="893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176" y="4659416"/>
            <a:ext cx="4952870" cy="1435753"/>
            <a:chOff x="304801" y="4631673"/>
            <a:chExt cx="4952870" cy="1435753"/>
          </a:xfrm>
        </p:grpSpPr>
        <p:sp>
          <p:nvSpPr>
            <p:cNvPr id="19" name="任意多边形 30"/>
            <p:cNvSpPr/>
            <p:nvPr/>
          </p:nvSpPr>
          <p:spPr>
            <a:xfrm>
              <a:off x="304801" y="4632797"/>
              <a:ext cx="4952870" cy="1434629"/>
            </a:xfrm>
            <a:custGeom>
              <a:avLst/>
              <a:gdLst>
                <a:gd name="connsiteX0" fmla="*/ 0 w 4952870"/>
                <a:gd name="connsiteY0" fmla="*/ 0 h 1434629"/>
                <a:gd name="connsiteX1" fmla="*/ 4952870 w 4952870"/>
                <a:gd name="connsiteY1" fmla="*/ 0 h 1434629"/>
                <a:gd name="connsiteX2" fmla="*/ 3371850 w 4952870"/>
                <a:gd name="connsiteY2" fmla="*/ 1434629 h 1434629"/>
                <a:gd name="connsiteX3" fmla="*/ 3371850 w 4952870"/>
                <a:gd name="connsiteY3" fmla="*/ 882179 h 1434629"/>
                <a:gd name="connsiteX4" fmla="*/ 0 w 4952870"/>
                <a:gd name="connsiteY4" fmla="*/ 872654 h 1434629"/>
                <a:gd name="connsiteX5" fmla="*/ 0 w 4952870"/>
                <a:gd name="connsiteY5" fmla="*/ 0 h 143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2870" h="1434629">
                  <a:moveTo>
                    <a:pt x="0" y="0"/>
                  </a:moveTo>
                  <a:lnTo>
                    <a:pt x="4952870" y="0"/>
                  </a:lnTo>
                  <a:lnTo>
                    <a:pt x="3371850" y="1434629"/>
                  </a:lnTo>
                  <a:lnTo>
                    <a:pt x="3371850" y="882179"/>
                  </a:lnTo>
                  <a:lnTo>
                    <a:pt x="0" y="872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575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076260" y="4631673"/>
              <a:ext cx="1704976" cy="876954"/>
            </a:xfrm>
            <a:prstGeom prst="parallelogram">
              <a:avLst>
                <a:gd name="adj" fmla="val 58020"/>
              </a:avLst>
            </a:prstGeom>
            <a:solidFill>
              <a:schemeClr val="bg1">
                <a:alpha val="64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482220" y="4888446"/>
              <a:ext cx="8930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641974" y="2008782"/>
            <a:ext cx="3530851" cy="754331"/>
            <a:chOff x="436522" y="1886576"/>
            <a:chExt cx="3530851" cy="754331"/>
          </a:xfrm>
        </p:grpSpPr>
        <p:sp>
          <p:nvSpPr>
            <p:cNvPr id="25" name="文本框 24"/>
            <p:cNvSpPr txBox="1"/>
            <p:nvPr/>
          </p:nvSpPr>
          <p:spPr>
            <a:xfrm>
              <a:off x="444501" y="2152504"/>
              <a:ext cx="35228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41974" y="2939823"/>
            <a:ext cx="3530851" cy="754331"/>
            <a:chOff x="436522" y="1886576"/>
            <a:chExt cx="3530851" cy="754331"/>
          </a:xfrm>
        </p:grpSpPr>
        <p:sp>
          <p:nvSpPr>
            <p:cNvPr id="28" name="文本框 27"/>
            <p:cNvSpPr txBox="1"/>
            <p:nvPr/>
          </p:nvSpPr>
          <p:spPr>
            <a:xfrm>
              <a:off x="444501" y="2152504"/>
              <a:ext cx="35228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41974" y="3917740"/>
            <a:ext cx="3530851" cy="754331"/>
            <a:chOff x="436522" y="1886576"/>
            <a:chExt cx="3530851" cy="754331"/>
          </a:xfrm>
        </p:grpSpPr>
        <p:sp>
          <p:nvSpPr>
            <p:cNvPr id="31" name="文本框 30"/>
            <p:cNvSpPr txBox="1"/>
            <p:nvPr/>
          </p:nvSpPr>
          <p:spPr>
            <a:xfrm>
              <a:off x="444501" y="2152504"/>
              <a:ext cx="35228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 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 tmoban.com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41974" y="4916189"/>
            <a:ext cx="3530851" cy="754331"/>
            <a:chOff x="436522" y="1886576"/>
            <a:chExt cx="3530851" cy="754331"/>
          </a:xfrm>
        </p:grpSpPr>
        <p:sp>
          <p:nvSpPr>
            <p:cNvPr id="34" name="文本框 33"/>
            <p:cNvSpPr txBox="1"/>
            <p:nvPr/>
          </p:nvSpPr>
          <p:spPr>
            <a:xfrm>
              <a:off x="444501" y="2152504"/>
              <a:ext cx="3522872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296670" y="1830784"/>
            <a:ext cx="1522801" cy="642707"/>
            <a:chOff x="7295875" y="1830784"/>
            <a:chExt cx="1522801" cy="642707"/>
          </a:xfrm>
        </p:grpSpPr>
        <p:cxnSp>
          <p:nvCxnSpPr>
            <p:cNvPr id="22" name="Straight Arrow Connector 10"/>
            <p:cNvCxnSpPr/>
            <p:nvPr/>
          </p:nvCxnSpPr>
          <p:spPr>
            <a:xfrm>
              <a:off x="7295875" y="2192081"/>
              <a:ext cx="134172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8185787" y="1830784"/>
              <a:ext cx="632889" cy="6427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8255502" y="2014788"/>
              <a:ext cx="493459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en-US" sz="1400" b="1">
                  <a:solidFill>
                    <a:prstClr val="white"/>
                  </a:solidFill>
                  <a:cs typeface="+mn-ea"/>
                  <a:sym typeface="+mn-lt"/>
                </a:rPr>
                <a:t>10%</a:t>
              </a:r>
              <a:endParaRPr lang="en-US" sz="105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37972" y="2209723"/>
            <a:ext cx="2057314" cy="642707"/>
            <a:chOff x="3137177" y="2209722"/>
            <a:chExt cx="2057314" cy="642707"/>
          </a:xfrm>
        </p:grpSpPr>
        <p:cxnSp>
          <p:nvCxnSpPr>
            <p:cNvPr id="28" name="Straight Connector 31"/>
            <p:cNvCxnSpPr/>
            <p:nvPr/>
          </p:nvCxnSpPr>
          <p:spPr>
            <a:xfrm flipV="1">
              <a:off x="3412272" y="2529227"/>
              <a:ext cx="1782219" cy="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137177" y="2209722"/>
              <a:ext cx="632889" cy="642707"/>
            </a:xfrm>
            <a:prstGeom prst="ellipse">
              <a:avLst/>
            </a:prstGeom>
            <a:solidFill>
              <a:srgbClr val="CA2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73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206891" y="2393726"/>
              <a:ext cx="493459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en-US" sz="1400" b="1" dirty="0">
                  <a:solidFill>
                    <a:prstClr val="white"/>
                  </a:solidFill>
                  <a:cs typeface="+mn-ea"/>
                  <a:sym typeface="+mn-lt"/>
                </a:rPr>
                <a:t>20%</a:t>
              </a:r>
              <a:endParaRPr lang="en-US" sz="105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37972" y="3903187"/>
            <a:ext cx="1431174" cy="642707"/>
            <a:chOff x="3137177" y="3903187"/>
            <a:chExt cx="1431174" cy="642707"/>
          </a:xfrm>
        </p:grpSpPr>
        <p:cxnSp>
          <p:nvCxnSpPr>
            <p:cNvPr id="34" name="Straight Connector 34"/>
            <p:cNvCxnSpPr/>
            <p:nvPr/>
          </p:nvCxnSpPr>
          <p:spPr>
            <a:xfrm flipV="1">
              <a:off x="3501720" y="4222692"/>
              <a:ext cx="1066631" cy="18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137177" y="3903187"/>
              <a:ext cx="632889" cy="6427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206891" y="4087191"/>
              <a:ext cx="493459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en-US" sz="1400" b="1">
                  <a:solidFill>
                    <a:prstClr val="white"/>
                  </a:solidFill>
                  <a:cs typeface="+mn-ea"/>
                  <a:sym typeface="+mn-lt"/>
                </a:rPr>
                <a:t>25%</a:t>
              </a:r>
              <a:endParaRPr lang="en-US" sz="105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60442" y="3322146"/>
            <a:ext cx="1259029" cy="642707"/>
            <a:chOff x="7559647" y="3322146"/>
            <a:chExt cx="1259029" cy="642707"/>
          </a:xfrm>
        </p:grpSpPr>
        <p:cxnSp>
          <p:nvCxnSpPr>
            <p:cNvPr id="40" name="Straight Arrow Connector 11"/>
            <p:cNvCxnSpPr/>
            <p:nvPr/>
          </p:nvCxnSpPr>
          <p:spPr>
            <a:xfrm>
              <a:off x="7559647" y="3643499"/>
              <a:ext cx="71558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8185787" y="3322146"/>
              <a:ext cx="632889" cy="642707"/>
            </a:xfrm>
            <a:prstGeom prst="ellipse">
              <a:avLst/>
            </a:prstGeom>
            <a:solidFill>
              <a:srgbClr val="93001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8255502" y="3506150"/>
              <a:ext cx="493459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en-US" sz="1400" b="1" dirty="0">
                  <a:solidFill>
                    <a:prstClr val="white"/>
                  </a:solidFill>
                  <a:cs typeface="+mn-ea"/>
                  <a:sym typeface="+mn-lt"/>
                </a:rPr>
                <a:t>25%</a:t>
              </a:r>
              <a:endParaRPr lang="en-US" sz="105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023752" y="4925401"/>
            <a:ext cx="1835190" cy="642707"/>
            <a:chOff x="7022957" y="4925400"/>
            <a:chExt cx="1835190" cy="642707"/>
          </a:xfrm>
        </p:grpSpPr>
        <p:cxnSp>
          <p:nvCxnSpPr>
            <p:cNvPr id="46" name="Straight Arrow Connector 13"/>
            <p:cNvCxnSpPr/>
            <p:nvPr/>
          </p:nvCxnSpPr>
          <p:spPr>
            <a:xfrm>
              <a:off x="7022957" y="5246753"/>
              <a:ext cx="169952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8225258" y="4925400"/>
              <a:ext cx="632889" cy="642707"/>
            </a:xfrm>
            <a:prstGeom prst="ellipse">
              <a:avLst/>
            </a:prstGeom>
            <a:solidFill>
              <a:srgbClr val="CD57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8294973" y="5109404"/>
              <a:ext cx="493459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en-US" sz="1400" b="1">
                  <a:solidFill>
                    <a:prstClr val="white"/>
                  </a:solidFill>
                  <a:cs typeface="+mn-ea"/>
                  <a:sym typeface="+mn-lt"/>
                </a:rPr>
                <a:t>20%</a:t>
              </a:r>
              <a:endParaRPr lang="en-US" sz="105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技术难点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Freeform 2"/>
          <p:cNvSpPr>
            <a:spLocks noEditPoints="1"/>
          </p:cNvSpPr>
          <p:nvPr/>
        </p:nvSpPr>
        <p:spPr bwMode="auto">
          <a:xfrm>
            <a:off x="4297691" y="3341652"/>
            <a:ext cx="1765548" cy="1765778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" name="Freeform 3"/>
          <p:cNvSpPr>
            <a:spLocks noEditPoints="1"/>
          </p:cNvSpPr>
          <p:nvPr/>
        </p:nvSpPr>
        <p:spPr bwMode="auto">
          <a:xfrm>
            <a:off x="6063239" y="2765295"/>
            <a:ext cx="1765548" cy="1765778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93001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Freeform 4"/>
          <p:cNvSpPr>
            <a:spLocks noEditPoints="1"/>
          </p:cNvSpPr>
          <p:nvPr/>
        </p:nvSpPr>
        <p:spPr bwMode="auto">
          <a:xfrm>
            <a:off x="5747050" y="4531075"/>
            <a:ext cx="1431175" cy="1431361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CD575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992691" y="1910292"/>
            <a:ext cx="1431175" cy="1431361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735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6423866" y="1723753"/>
            <a:ext cx="983933" cy="984061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7" name="Group 39"/>
          <p:cNvGrpSpPr/>
          <p:nvPr/>
        </p:nvGrpSpPr>
        <p:grpSpPr>
          <a:xfrm>
            <a:off x="6193947" y="5005077"/>
            <a:ext cx="537381" cy="437338"/>
            <a:chOff x="1550139" y="1314466"/>
            <a:chExt cx="509139" cy="414300"/>
          </a:xfrm>
          <a:solidFill>
            <a:schemeClr val="accent4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solidFill>
              <a:srgbClr val="CD57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solidFill>
              <a:srgbClr val="CD57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solidFill>
              <a:srgbClr val="CD57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Freeform 34"/>
          <p:cNvSpPr/>
          <p:nvPr/>
        </p:nvSpPr>
        <p:spPr bwMode="auto">
          <a:xfrm>
            <a:off x="6731328" y="2037071"/>
            <a:ext cx="389473" cy="344330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55"/>
          <p:cNvSpPr>
            <a:spLocks noEditPoints="1"/>
          </p:cNvSpPr>
          <p:nvPr/>
        </p:nvSpPr>
        <p:spPr bwMode="auto">
          <a:xfrm>
            <a:off x="6639689" y="3373670"/>
            <a:ext cx="612939" cy="641533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rgbClr val="93001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3" name="Group 45"/>
          <p:cNvGrpSpPr/>
          <p:nvPr/>
        </p:nvGrpSpPr>
        <p:grpSpPr>
          <a:xfrm>
            <a:off x="5406681" y="2329122"/>
            <a:ext cx="603194" cy="593698"/>
            <a:chOff x="1587575" y="2265358"/>
            <a:chExt cx="314468" cy="309477"/>
          </a:xfrm>
          <a:solidFill>
            <a:srgbClr val="B47730"/>
          </a:solidFill>
        </p:grpSpPr>
        <p:sp>
          <p:nvSpPr>
            <p:cNvPr id="14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solidFill>
              <a:srgbClr val="CA2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73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solidFill>
              <a:srgbClr val="CA2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735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4945920" y="3991555"/>
            <a:ext cx="438816" cy="495010"/>
            <a:chOff x="5513440" y="1766202"/>
            <a:chExt cx="429274" cy="484183"/>
          </a:xfrm>
          <a:solidFill>
            <a:schemeClr val="accent2"/>
          </a:solidFill>
        </p:grpSpPr>
        <p:sp>
          <p:nvSpPr>
            <p:cNvPr id="17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58942" y="1770201"/>
            <a:ext cx="2540226" cy="754331"/>
            <a:chOff x="436522" y="1886576"/>
            <a:chExt cx="2540226" cy="754331"/>
          </a:xfrm>
        </p:grpSpPr>
        <p:sp>
          <p:nvSpPr>
            <p:cNvPr id="52" name="文本框 51"/>
            <p:cNvSpPr txBox="1"/>
            <p:nvPr/>
          </p:nvSpPr>
          <p:spPr>
            <a:xfrm>
              <a:off x="444501" y="2152504"/>
              <a:ext cx="2532247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92777" y="2124322"/>
            <a:ext cx="2433292" cy="754331"/>
            <a:chOff x="1699923" y="1886576"/>
            <a:chExt cx="2433292" cy="754331"/>
          </a:xfrm>
        </p:grpSpPr>
        <p:sp>
          <p:nvSpPr>
            <p:cNvPr id="55" name="文本框 54"/>
            <p:cNvSpPr txBox="1"/>
            <p:nvPr/>
          </p:nvSpPr>
          <p:spPr>
            <a:xfrm>
              <a:off x="1699923" y="2152504"/>
              <a:ext cx="2433291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858942" y="3259789"/>
            <a:ext cx="3049456" cy="958425"/>
            <a:chOff x="436522" y="1886576"/>
            <a:chExt cx="3049456" cy="958425"/>
          </a:xfrm>
        </p:grpSpPr>
        <p:sp>
          <p:nvSpPr>
            <p:cNvPr id="58" name="文本框 57"/>
            <p:cNvSpPr txBox="1"/>
            <p:nvPr/>
          </p:nvSpPr>
          <p:spPr>
            <a:xfrm>
              <a:off x="444501" y="2152504"/>
              <a:ext cx="3041477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 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 一访问网址：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 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858942" y="4869588"/>
            <a:ext cx="2540226" cy="754331"/>
            <a:chOff x="436522" y="1886576"/>
            <a:chExt cx="2540226" cy="754331"/>
          </a:xfrm>
        </p:grpSpPr>
        <p:sp>
          <p:nvSpPr>
            <p:cNvPr id="61" name="文本框 60"/>
            <p:cNvSpPr txBox="1"/>
            <p:nvPr/>
          </p:nvSpPr>
          <p:spPr>
            <a:xfrm>
              <a:off x="444501" y="2152504"/>
              <a:ext cx="2532247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2777" y="3847374"/>
            <a:ext cx="2433292" cy="754331"/>
            <a:chOff x="1699923" y="1886576"/>
            <a:chExt cx="2433292" cy="754331"/>
          </a:xfrm>
        </p:grpSpPr>
        <p:sp>
          <p:nvSpPr>
            <p:cNvPr id="64" name="文本框 63"/>
            <p:cNvSpPr txBox="1"/>
            <p:nvPr/>
          </p:nvSpPr>
          <p:spPr>
            <a:xfrm>
              <a:off x="1699923" y="2152504"/>
              <a:ext cx="2433291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29199" y="2008289"/>
            <a:ext cx="2184402" cy="1967848"/>
            <a:chOff x="1772920" y="2768082"/>
            <a:chExt cx="1621222" cy="1460500"/>
          </a:xfrm>
        </p:grpSpPr>
        <p:sp>
          <p:nvSpPr>
            <p:cNvPr id="17" name="椭圆 16"/>
            <p:cNvSpPr/>
            <p:nvPr/>
          </p:nvSpPr>
          <p:spPr>
            <a:xfrm>
              <a:off x="1819910" y="2768082"/>
              <a:ext cx="1460500" cy="146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772920" y="3498332"/>
              <a:ext cx="1621222" cy="29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noProof="1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成果应用</a:t>
              </a:r>
              <a:endParaRPr lang="en-US" altLang="zh-CN" sz="20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3011" y="2898293"/>
              <a:ext cx="734295" cy="61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gradFill>
                    <a:gsLst>
                      <a:gs pos="0">
                        <a:srgbClr val="AC1516"/>
                      </a:gs>
                      <a:gs pos="100000">
                        <a:srgbClr val="FF0000">
                          <a:alpha val="0"/>
                        </a:srgbClr>
                      </a:gs>
                    </a:gsLst>
                    <a:lin ang="5400000" scaled="1"/>
                  </a:gradFill>
                  <a:latin typeface="MiSans Semibold" panose="00000700000000000000" pitchFamily="2" charset="-122"/>
                  <a:ea typeface="MiSans Semibold" panose="00000700000000000000" pitchFamily="2" charset="-122"/>
                </a:rPr>
                <a:t>04</a:t>
              </a:r>
              <a:endParaRPr lang="zh-CN" altLang="en-US" sz="48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8001" y="4188726"/>
            <a:ext cx="609600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成果应用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7762" y="1730103"/>
            <a:ext cx="2375110" cy="3692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6234" y="1730103"/>
            <a:ext cx="2375110" cy="3690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占位符 18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186998" y="1730103"/>
            <a:ext cx="2375110" cy="3690633"/>
          </a:xfrm>
          <a:prstGeom prst="rect">
            <a:avLst/>
          </a:prstGeom>
        </p:spPr>
      </p:pic>
      <p:pic>
        <p:nvPicPr>
          <p:cNvPr id="9" name="图片占位符 17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088526" y="1730103"/>
            <a:ext cx="2375110" cy="369063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815666" y="3291886"/>
            <a:ext cx="2019301" cy="1657954"/>
            <a:chOff x="352470" y="1813950"/>
            <a:chExt cx="2019301" cy="1657954"/>
          </a:xfrm>
        </p:grpSpPr>
        <p:sp>
          <p:nvSpPr>
            <p:cNvPr id="11" name="文本框 10"/>
            <p:cNvSpPr txBox="1"/>
            <p:nvPr/>
          </p:nvSpPr>
          <p:spPr>
            <a:xfrm>
              <a:off x="444501" y="2152504"/>
              <a:ext cx="1835240" cy="1319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2470" y="1813950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14138" y="3291886"/>
            <a:ext cx="2019301" cy="1657954"/>
            <a:chOff x="352470" y="1813950"/>
            <a:chExt cx="2019301" cy="1657954"/>
          </a:xfrm>
        </p:grpSpPr>
        <p:sp>
          <p:nvSpPr>
            <p:cNvPr id="14" name="文本框 13"/>
            <p:cNvSpPr txBox="1"/>
            <p:nvPr/>
          </p:nvSpPr>
          <p:spPr>
            <a:xfrm>
              <a:off x="444501" y="2152504"/>
              <a:ext cx="1835240" cy="1319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2470" y="1813950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0" name="图形 16" descr="书籍 纯色填充"/>
          <p:cNvSpPr/>
          <p:nvPr/>
        </p:nvSpPr>
        <p:spPr>
          <a:xfrm>
            <a:off x="9518023" y="2113111"/>
            <a:ext cx="811529" cy="757237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rgbClr val="9300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505720" y="2167404"/>
            <a:ext cx="647700" cy="647700"/>
            <a:chOff x="4505720" y="2167404"/>
            <a:chExt cx="647700" cy="647700"/>
          </a:xfrm>
          <a:solidFill>
            <a:srgbClr val="CA2C35"/>
          </a:solidFill>
        </p:grpSpPr>
        <p:sp>
          <p:nvSpPr>
            <p:cNvPr id="23" name="任意多边形: 形状 22"/>
            <p:cNvSpPr/>
            <p:nvPr/>
          </p:nvSpPr>
          <p:spPr>
            <a:xfrm>
              <a:off x="4505720" y="2757954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505720" y="2167404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981970" y="2643654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4981970" y="2319804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981970" y="2205504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791470" y="2300754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20020" y="2224554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成果应用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Freeform 67"/>
          <p:cNvSpPr/>
          <p:nvPr/>
        </p:nvSpPr>
        <p:spPr>
          <a:xfrm>
            <a:off x="1027245" y="1833510"/>
            <a:ext cx="1132988" cy="1618764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rgbClr val="CA2C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1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01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4" name="Freeform 68"/>
          <p:cNvSpPr/>
          <p:nvPr/>
        </p:nvSpPr>
        <p:spPr>
          <a:xfrm>
            <a:off x="2160229" y="1833513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7" name="Rectangle 82"/>
          <p:cNvSpPr/>
          <p:nvPr/>
        </p:nvSpPr>
        <p:spPr>
          <a:xfrm>
            <a:off x="2256034" y="2036435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69"/>
          <p:cNvSpPr/>
          <p:nvPr/>
        </p:nvSpPr>
        <p:spPr>
          <a:xfrm>
            <a:off x="1027245" y="3184784"/>
            <a:ext cx="1132988" cy="1618763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rgbClr val="930018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02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10" name="Freeform 70"/>
          <p:cNvSpPr/>
          <p:nvPr/>
        </p:nvSpPr>
        <p:spPr>
          <a:xfrm>
            <a:off x="2160229" y="3184784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3" name="Rectangle 85"/>
          <p:cNvSpPr/>
          <p:nvPr/>
        </p:nvSpPr>
        <p:spPr>
          <a:xfrm>
            <a:off x="2256034" y="3411635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 71"/>
          <p:cNvSpPr/>
          <p:nvPr/>
        </p:nvSpPr>
        <p:spPr>
          <a:xfrm>
            <a:off x="1027245" y="4536055"/>
            <a:ext cx="1132988" cy="1618763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03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16" name="Freeform 72"/>
          <p:cNvSpPr/>
          <p:nvPr/>
        </p:nvSpPr>
        <p:spPr>
          <a:xfrm>
            <a:off x="2160229" y="4536054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19" name="Rectangle 88"/>
          <p:cNvSpPr/>
          <p:nvPr/>
        </p:nvSpPr>
        <p:spPr>
          <a:xfrm>
            <a:off x="2256034" y="4749359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 44"/>
          <p:cNvSpPr/>
          <p:nvPr/>
        </p:nvSpPr>
        <p:spPr>
          <a:xfrm flipH="1">
            <a:off x="10031769" y="1833510"/>
            <a:ext cx="1132988" cy="1618764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04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23" name="Freeform 45"/>
          <p:cNvSpPr/>
          <p:nvPr/>
        </p:nvSpPr>
        <p:spPr>
          <a:xfrm flipH="1">
            <a:off x="7217787" y="1833513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26" name="Rectangle 95"/>
          <p:cNvSpPr/>
          <p:nvPr/>
        </p:nvSpPr>
        <p:spPr>
          <a:xfrm>
            <a:off x="9935903" y="2036435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Freeform 47"/>
          <p:cNvSpPr/>
          <p:nvPr/>
        </p:nvSpPr>
        <p:spPr>
          <a:xfrm flipH="1">
            <a:off x="10031769" y="3184784"/>
            <a:ext cx="1132988" cy="1618763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rgbClr val="930018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05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29" name="Freeform 62"/>
          <p:cNvSpPr/>
          <p:nvPr/>
        </p:nvSpPr>
        <p:spPr>
          <a:xfrm flipH="1">
            <a:off x="7217787" y="3184784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32" name="Rectangle 98"/>
          <p:cNvSpPr/>
          <p:nvPr/>
        </p:nvSpPr>
        <p:spPr>
          <a:xfrm>
            <a:off x="9935903" y="3401364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Freeform 63"/>
          <p:cNvSpPr/>
          <p:nvPr/>
        </p:nvSpPr>
        <p:spPr>
          <a:xfrm flipH="1">
            <a:off x="10031769" y="4536055"/>
            <a:ext cx="1132988" cy="1618763"/>
          </a:xfrm>
          <a:custGeom>
            <a:avLst/>
            <a:gdLst>
              <a:gd name="connsiteX0" fmla="*/ 0 w 1214072"/>
              <a:gd name="connsiteY0" fmla="*/ 0 h 849850"/>
              <a:gd name="connsiteX1" fmla="*/ 789147 w 1214072"/>
              <a:gd name="connsiteY1" fmla="*/ 0 h 849850"/>
              <a:gd name="connsiteX2" fmla="*/ 1214072 w 1214072"/>
              <a:gd name="connsiteY2" fmla="*/ 424925 h 849850"/>
              <a:gd name="connsiteX3" fmla="*/ 789147 w 1214072"/>
              <a:gd name="connsiteY3" fmla="*/ 849850 h 849850"/>
              <a:gd name="connsiteX4" fmla="*/ 0 w 1214072"/>
              <a:gd name="connsiteY4" fmla="*/ 849850 h 849850"/>
              <a:gd name="connsiteX5" fmla="*/ 424925 w 1214072"/>
              <a:gd name="connsiteY5" fmla="*/ 424925 h 849850"/>
              <a:gd name="connsiteX6" fmla="*/ 0 w 1214072"/>
              <a:gd name="connsiteY6" fmla="*/ 0 h 8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072" h="849850">
                <a:moveTo>
                  <a:pt x="1214071" y="0"/>
                </a:moveTo>
                <a:lnTo>
                  <a:pt x="1214071" y="552403"/>
                </a:lnTo>
                <a:lnTo>
                  <a:pt x="607036" y="849850"/>
                </a:lnTo>
                <a:lnTo>
                  <a:pt x="1" y="552403"/>
                </a:lnTo>
                <a:lnTo>
                  <a:pt x="1" y="0"/>
                </a:lnTo>
                <a:lnTo>
                  <a:pt x="607036" y="297447"/>
                </a:lnTo>
                <a:lnTo>
                  <a:pt x="1214071" y="0"/>
                </a:lnTo>
                <a:close/>
              </a:path>
            </a:pathLst>
          </a:custGeom>
          <a:solidFill>
            <a:srgbClr val="CA2C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1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>
                <a:cs typeface="+mn-ea"/>
                <a:sym typeface="+mn-lt"/>
              </a:rPr>
              <a:t>06</a:t>
            </a:r>
            <a:endParaRPr lang="en-US" sz="3100">
              <a:cs typeface="+mn-ea"/>
              <a:sym typeface="+mn-lt"/>
            </a:endParaRPr>
          </a:p>
        </p:txBody>
      </p:sp>
      <p:sp>
        <p:nvSpPr>
          <p:cNvPr id="35" name="Freeform 64"/>
          <p:cNvSpPr/>
          <p:nvPr/>
        </p:nvSpPr>
        <p:spPr>
          <a:xfrm flipH="1">
            <a:off x="7217787" y="4536054"/>
            <a:ext cx="2813986" cy="1052196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>
              <a:solidFill>
                <a:schemeClr val="lt1"/>
              </a:solidFill>
              <a:sym typeface="+mn-lt"/>
            </a:endParaRPr>
          </a:p>
          <a:p>
            <a:pPr lvl="1"/>
            <a:endParaRPr lang="en-US">
              <a:solidFill>
                <a:schemeClr val="lt1"/>
              </a:solidFill>
              <a:sym typeface="+mn-lt"/>
            </a:endParaRPr>
          </a:p>
        </p:txBody>
      </p:sp>
      <p:sp>
        <p:nvSpPr>
          <p:cNvPr id="38" name="Rectangle 107"/>
          <p:cNvSpPr/>
          <p:nvPr/>
        </p:nvSpPr>
        <p:spPr>
          <a:xfrm>
            <a:off x="9935903" y="4732139"/>
            <a:ext cx="6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endParaRPr lang="en-US" sz="37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Freeform 111"/>
          <p:cNvSpPr/>
          <p:nvPr/>
        </p:nvSpPr>
        <p:spPr>
          <a:xfrm>
            <a:off x="5547665" y="1776687"/>
            <a:ext cx="1096675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CA2C3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1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>
              <a:cs typeface="+mn-ea"/>
              <a:sym typeface="+mn-lt"/>
            </a:endParaRPr>
          </a:p>
        </p:txBody>
      </p:sp>
      <p:sp>
        <p:nvSpPr>
          <p:cNvPr id="40" name="Freeform 112"/>
          <p:cNvSpPr/>
          <p:nvPr/>
        </p:nvSpPr>
        <p:spPr>
          <a:xfrm>
            <a:off x="5547665" y="3172262"/>
            <a:ext cx="1096675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930018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>
              <a:cs typeface="+mn-ea"/>
              <a:sym typeface="+mn-lt"/>
            </a:endParaRPr>
          </a:p>
        </p:txBody>
      </p:sp>
      <p:sp>
        <p:nvSpPr>
          <p:cNvPr id="41" name="Freeform 113"/>
          <p:cNvSpPr/>
          <p:nvPr/>
        </p:nvSpPr>
        <p:spPr>
          <a:xfrm>
            <a:off x="5547665" y="4567837"/>
            <a:ext cx="1096675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>
              <a:cs typeface="+mn-ea"/>
              <a:sym typeface="+mn-lt"/>
            </a:endParaRPr>
          </a:p>
        </p:txBody>
      </p:sp>
      <p:sp>
        <p:nvSpPr>
          <p:cNvPr id="42" name="Freeform 143"/>
          <p:cNvSpPr>
            <a:spLocks noEditPoints="1"/>
          </p:cNvSpPr>
          <p:nvPr/>
        </p:nvSpPr>
        <p:spPr bwMode="auto">
          <a:xfrm>
            <a:off x="5840976" y="4900937"/>
            <a:ext cx="482537" cy="444500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3" name="Freeform 92"/>
          <p:cNvSpPr>
            <a:spLocks noEditPoints="1"/>
          </p:cNvSpPr>
          <p:nvPr/>
        </p:nvSpPr>
        <p:spPr bwMode="auto">
          <a:xfrm>
            <a:off x="5868489" y="3491995"/>
            <a:ext cx="455025" cy="463551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08" tIns="60954" rIns="121908" bIns="60954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84298" y="2123668"/>
            <a:ext cx="427511" cy="400051"/>
            <a:chOff x="6661150" y="233363"/>
            <a:chExt cx="320675" cy="300038"/>
          </a:xfrm>
          <a:solidFill>
            <a:schemeClr val="bg1"/>
          </a:solidFill>
        </p:grpSpPr>
        <p:sp>
          <p:nvSpPr>
            <p:cNvPr id="45" name="Freeform 153"/>
            <p:cNvSpPr/>
            <p:nvPr/>
          </p:nvSpPr>
          <p:spPr bwMode="auto">
            <a:xfrm>
              <a:off x="6677025" y="315913"/>
              <a:ext cx="79375" cy="187325"/>
            </a:xfrm>
            <a:custGeom>
              <a:avLst/>
              <a:gdLst>
                <a:gd name="T0" fmla="*/ 34 w 34"/>
                <a:gd name="T1" fmla="*/ 81 h 81"/>
                <a:gd name="T2" fmla="*/ 34 w 34"/>
                <a:gd name="T3" fmla="*/ 8 h 81"/>
                <a:gd name="T4" fmla="*/ 26 w 34"/>
                <a:gd name="T5" fmla="*/ 0 h 81"/>
                <a:gd name="T6" fmla="*/ 9 w 34"/>
                <a:gd name="T7" fmla="*/ 0 h 81"/>
                <a:gd name="T8" fmla="*/ 0 w 34"/>
                <a:gd name="T9" fmla="*/ 8 h 81"/>
                <a:gd name="T10" fmla="*/ 0 w 34"/>
                <a:gd name="T11" fmla="*/ 81 h 81"/>
                <a:gd name="T12" fmla="*/ 34 w 34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34" y="81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3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154"/>
            <p:cNvSpPr/>
            <p:nvPr/>
          </p:nvSpPr>
          <p:spPr bwMode="auto">
            <a:xfrm>
              <a:off x="6783388" y="233363"/>
              <a:ext cx="77788" cy="269875"/>
            </a:xfrm>
            <a:custGeom>
              <a:avLst/>
              <a:gdLst>
                <a:gd name="T0" fmla="*/ 34 w 34"/>
                <a:gd name="T1" fmla="*/ 117 h 117"/>
                <a:gd name="T2" fmla="*/ 34 w 34"/>
                <a:gd name="T3" fmla="*/ 8 h 117"/>
                <a:gd name="T4" fmla="*/ 25 w 34"/>
                <a:gd name="T5" fmla="*/ 0 h 117"/>
                <a:gd name="T6" fmla="*/ 8 w 34"/>
                <a:gd name="T7" fmla="*/ 0 h 117"/>
                <a:gd name="T8" fmla="*/ 0 w 34"/>
                <a:gd name="T9" fmla="*/ 8 h 117"/>
                <a:gd name="T10" fmla="*/ 0 w 34"/>
                <a:gd name="T11" fmla="*/ 117 h 117"/>
                <a:gd name="T12" fmla="*/ 34 w 34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17">
                  <a:moveTo>
                    <a:pt x="34" y="117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155"/>
            <p:cNvSpPr/>
            <p:nvPr/>
          </p:nvSpPr>
          <p:spPr bwMode="auto">
            <a:xfrm>
              <a:off x="6886575" y="358776"/>
              <a:ext cx="79375" cy="144463"/>
            </a:xfrm>
            <a:custGeom>
              <a:avLst/>
              <a:gdLst>
                <a:gd name="T0" fmla="*/ 34 w 34"/>
                <a:gd name="T1" fmla="*/ 63 h 63"/>
                <a:gd name="T2" fmla="*/ 34 w 34"/>
                <a:gd name="T3" fmla="*/ 8 h 63"/>
                <a:gd name="T4" fmla="*/ 25 w 34"/>
                <a:gd name="T5" fmla="*/ 0 h 63"/>
                <a:gd name="T6" fmla="*/ 8 w 34"/>
                <a:gd name="T7" fmla="*/ 0 h 63"/>
                <a:gd name="T8" fmla="*/ 0 w 34"/>
                <a:gd name="T9" fmla="*/ 8 h 63"/>
                <a:gd name="T10" fmla="*/ 0 w 34"/>
                <a:gd name="T11" fmla="*/ 63 h 63"/>
                <a:gd name="T12" fmla="*/ 34 w 3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2">
                  <a:moveTo>
                    <a:pt x="34" y="63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4"/>
                    <a:pt x="30" y="0"/>
                    <a:pt x="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4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Rectangle 156"/>
            <p:cNvSpPr>
              <a:spLocks noChangeArrowheads="1"/>
            </p:cNvSpPr>
            <p:nvPr/>
          </p:nvSpPr>
          <p:spPr bwMode="auto">
            <a:xfrm>
              <a:off x="6661150" y="512763"/>
              <a:ext cx="32067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338555" y="2088336"/>
            <a:ext cx="285541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模板网，幻灯片演示 模板及素材免费下载！</a:t>
            </a:r>
            <a:endParaRPr lang="zh-CN" altLang="en-US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51PPT</a:t>
            </a: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模 板网 唯一访问网址：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www.51ppt moban.com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355755" y="2088336"/>
            <a:ext cx="2532247" cy="48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38555" y="3452274"/>
            <a:ext cx="2532247" cy="48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355755" y="3452274"/>
            <a:ext cx="2532247" cy="48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338555" y="4816212"/>
            <a:ext cx="2532247" cy="48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55755" y="4816212"/>
            <a:ext cx="2532247" cy="488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... ...</a:t>
            </a:r>
            <a:endParaRPr lang="en-US" altLang="zh-CN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成果应用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 rot="5400000">
            <a:off x="2620212" y="2826691"/>
            <a:ext cx="9000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直接连接符 2"/>
          <p:cNvCxnSpPr/>
          <p:nvPr/>
        </p:nvCxnSpPr>
        <p:spPr>
          <a:xfrm rot="5400000">
            <a:off x="6541740" y="2826691"/>
            <a:ext cx="9000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/>
          <p:cNvCxnSpPr/>
          <p:nvPr/>
        </p:nvCxnSpPr>
        <p:spPr>
          <a:xfrm rot="5400000">
            <a:off x="4593452" y="2826691"/>
            <a:ext cx="9000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 rot="5400000">
            <a:off x="8505220" y="2826691"/>
            <a:ext cx="900000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52650" y="2376691"/>
            <a:ext cx="7903852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/>
        </p:nvSpPr>
        <p:spPr>
          <a:xfrm>
            <a:off x="2968158" y="2274637"/>
            <a:ext cx="204110" cy="204110"/>
          </a:xfrm>
          <a:prstGeom prst="ellipse">
            <a:avLst/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6906" y="1858666"/>
            <a:ext cx="1005349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90955" y="2274637"/>
            <a:ext cx="204110" cy="2041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89707" y="1844696"/>
            <a:ext cx="1005349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42668" y="2274637"/>
            <a:ext cx="204110" cy="204110"/>
          </a:xfrm>
          <a:prstGeom prst="ellipse">
            <a:avLst/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dirty="0">
              <a:cs typeface="+mn-ea"/>
              <a:sym typeface="HarmonyOS Sans SC Light" panose="000004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782" y="1872636"/>
            <a:ext cx="1005349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54435" y="2274637"/>
            <a:ext cx="204110" cy="204110"/>
          </a:xfrm>
          <a:prstGeom prst="ellipse">
            <a:avLst/>
          </a:prstGeom>
          <a:solidFill>
            <a:srgbClr val="CD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53821" y="1844696"/>
            <a:ext cx="1005349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15809" y="3064231"/>
            <a:ext cx="908812" cy="908812"/>
          </a:xfrm>
          <a:prstGeom prst="ellipse">
            <a:avLst/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73362" y="3227452"/>
            <a:ext cx="594980" cy="58474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38609" y="3065517"/>
            <a:ext cx="908812" cy="90881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5524" y="3227452"/>
            <a:ext cx="594980" cy="584747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</a:t>
            </a:r>
            <a:endParaRPr lang="en-US" altLang="zh-CN" sz="16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标题</a:t>
            </a:r>
            <a:endParaRPr lang="zh-CN" altLang="en-US" sz="16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80357" y="3249566"/>
            <a:ext cx="1125492" cy="1125492"/>
          </a:xfrm>
          <a:prstGeom prst="ellipse">
            <a:avLst/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0" rIns="14606" bIns="439530" numCol="1" spcCol="127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>
              <a:cs typeface="+mn-ea"/>
              <a:sym typeface="HarmonyOS Sans SC Light" panose="000004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4670" y="3458878"/>
            <a:ext cx="697572" cy="707858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</a:t>
            </a:r>
            <a:endParaRPr lang="en-US" altLang="zh-CN" sz="20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标题</a:t>
            </a:r>
            <a:endParaRPr lang="zh-CN" altLang="en-US" sz="20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393277" y="3098422"/>
            <a:ext cx="1125492" cy="1125492"/>
          </a:xfrm>
          <a:prstGeom prst="ellipse">
            <a:avLst/>
          </a:prstGeom>
          <a:solidFill>
            <a:srgbClr val="CD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07709" y="3308513"/>
            <a:ext cx="697572" cy="707858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添加</a:t>
            </a:r>
            <a:endParaRPr lang="en-US" altLang="zh-CN" sz="20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rPr>
              <a:t>标题</a:t>
            </a:r>
            <a:endParaRPr lang="zh-CN" altLang="en-US" sz="2000" b="1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200701" y="4223914"/>
            <a:ext cx="1737757" cy="962081"/>
            <a:chOff x="436523" y="1886576"/>
            <a:chExt cx="1737757" cy="962081"/>
          </a:xfrm>
        </p:grpSpPr>
        <p:sp>
          <p:nvSpPr>
            <p:cNvPr id="29" name="文本框 28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74224" y="4664836"/>
            <a:ext cx="1737757" cy="962081"/>
            <a:chOff x="436523" y="1886576"/>
            <a:chExt cx="1737757" cy="962081"/>
          </a:xfrm>
        </p:grpSpPr>
        <p:sp>
          <p:nvSpPr>
            <p:cNvPr id="32" name="文本框 31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26186" y="4223914"/>
            <a:ext cx="1737757" cy="1166174"/>
            <a:chOff x="436523" y="1886576"/>
            <a:chExt cx="1737757" cy="1166174"/>
          </a:xfrm>
        </p:grpSpPr>
        <p:sp>
          <p:nvSpPr>
            <p:cNvPr id="35" name="文本框 34"/>
            <p:cNvSpPr txBox="1"/>
            <p:nvPr/>
          </p:nvSpPr>
          <p:spPr>
            <a:xfrm>
              <a:off x="444501" y="2152504"/>
              <a:ext cx="1729779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 灯片演示模板及素材免费下载！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唯一访 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62962" y="4449723"/>
            <a:ext cx="1737757" cy="962081"/>
            <a:chOff x="436523" y="1886576"/>
            <a:chExt cx="1737757" cy="962081"/>
          </a:xfrm>
        </p:grpSpPr>
        <p:sp>
          <p:nvSpPr>
            <p:cNvPr id="38" name="文本框 37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29199" y="2008289"/>
            <a:ext cx="2184402" cy="1967848"/>
            <a:chOff x="1772920" y="2768082"/>
            <a:chExt cx="1621222" cy="1460500"/>
          </a:xfrm>
        </p:grpSpPr>
        <p:sp>
          <p:nvSpPr>
            <p:cNvPr id="17" name="椭圆 16"/>
            <p:cNvSpPr/>
            <p:nvPr/>
          </p:nvSpPr>
          <p:spPr>
            <a:xfrm>
              <a:off x="1819910" y="2768082"/>
              <a:ext cx="1460500" cy="146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772920" y="3498332"/>
              <a:ext cx="1621222" cy="29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noProof="1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论文总结</a:t>
              </a:r>
              <a:endParaRPr lang="en-US" altLang="zh-CN" sz="20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4200" y="2898293"/>
              <a:ext cx="731915" cy="61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gradFill>
                    <a:gsLst>
                      <a:gs pos="0">
                        <a:srgbClr val="AC1516"/>
                      </a:gs>
                      <a:gs pos="100000">
                        <a:srgbClr val="FF0000">
                          <a:alpha val="0"/>
                        </a:srgbClr>
                      </a:gs>
                    </a:gsLst>
                    <a:lin ang="5400000" scaled="1"/>
                  </a:gradFill>
                  <a:latin typeface="MiSans Semibold" panose="00000700000000000000" pitchFamily="2" charset="-122"/>
                  <a:ea typeface="MiSans Semibold" panose="00000700000000000000" pitchFamily="2" charset="-122"/>
                </a:rPr>
                <a:t>05</a:t>
              </a:r>
              <a:endParaRPr lang="zh-CN" altLang="en-US" sz="48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8001" y="4188726"/>
            <a:ext cx="609600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9450" y="442670"/>
            <a:ext cx="3213100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AC1516"/>
                </a:solidFill>
                <a:latin typeface="快看世界体" pitchFamily="2" charset="-122"/>
                <a:ea typeface="快看世界体" pitchFamily="2" charset="-122"/>
                <a:cs typeface="+mn-ea"/>
                <a:sym typeface="+mn-lt"/>
              </a:rPr>
              <a:t>目 录</a:t>
            </a:r>
            <a:endParaRPr lang="zh-CN" altLang="en-US" sz="4000" dirty="0">
              <a:solidFill>
                <a:srgbClr val="AC1516"/>
              </a:solidFill>
              <a:latin typeface="快看世界体" pitchFamily="2" charset="-122"/>
              <a:ea typeface="快看世界体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9675" y="984940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663700" y="2447759"/>
            <a:ext cx="8864600" cy="1962481"/>
            <a:chOff x="1905000" y="2248189"/>
            <a:chExt cx="10683877" cy="2365240"/>
          </a:xfrm>
        </p:grpSpPr>
        <p:sp>
          <p:nvSpPr>
            <p:cNvPr id="9" name="弧形 8"/>
            <p:cNvSpPr/>
            <p:nvPr/>
          </p:nvSpPr>
          <p:spPr>
            <a:xfrm rot="16200000">
              <a:off x="1905000" y="2467129"/>
              <a:ext cx="2146300" cy="2146300"/>
            </a:xfrm>
            <a:prstGeom prst="arc">
              <a:avLst>
                <a:gd name="adj1" fmla="val 16557574"/>
                <a:gd name="adj2" fmla="val 5047736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 rot="5400000">
              <a:off x="4041775" y="2248189"/>
              <a:ext cx="2146300" cy="2146300"/>
            </a:xfrm>
            <a:prstGeom prst="arc">
              <a:avLst>
                <a:gd name="adj1" fmla="val 16557574"/>
                <a:gd name="adj2" fmla="val 5047736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rot="16200000">
              <a:off x="6178551" y="2467129"/>
              <a:ext cx="2146300" cy="2146300"/>
            </a:xfrm>
            <a:prstGeom prst="arc">
              <a:avLst>
                <a:gd name="adj1" fmla="val 16557574"/>
                <a:gd name="adj2" fmla="val 5047736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5400000">
              <a:off x="8305801" y="2248189"/>
              <a:ext cx="2146300" cy="2146300"/>
            </a:xfrm>
            <a:prstGeom prst="arc">
              <a:avLst>
                <a:gd name="adj1" fmla="val 16557574"/>
                <a:gd name="adj2" fmla="val 5047736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10442577" y="2467129"/>
              <a:ext cx="2146300" cy="2146300"/>
            </a:xfrm>
            <a:prstGeom prst="arc">
              <a:avLst>
                <a:gd name="adj1" fmla="val 16557574"/>
                <a:gd name="adj2" fmla="val 5047736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1819910" y="2768082"/>
            <a:ext cx="1460500" cy="146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01085" y="2613815"/>
            <a:ext cx="1460500" cy="146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1772920" y="3498332"/>
            <a:ext cx="1621222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6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如何</a:t>
            </a:r>
            <a:endParaRPr lang="zh-CN" altLang="en-US" sz="1600" b="1" spc="6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6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建模服务</a:t>
            </a:r>
            <a:endParaRPr lang="zh-CN" altLang="en-US" sz="1600" b="1" spc="6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3608989" y="3289303"/>
            <a:ext cx="14628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分解</a:t>
            </a:r>
            <a:endParaRPr lang="zh-CN" altLang="en-US" sz="1600" b="1" spc="3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单块系统</a:t>
            </a:r>
            <a:endParaRPr lang="zh-CN" altLang="en-US" sz="1600" b="1" spc="3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81908" y="2768082"/>
            <a:ext cx="1460500" cy="146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70"/>
          <p:cNvSpPr>
            <a:spLocks noChangeArrowheads="1"/>
          </p:cNvSpPr>
          <p:nvPr/>
        </p:nvSpPr>
        <p:spPr bwMode="auto">
          <a:xfrm>
            <a:off x="5334918" y="3529802"/>
            <a:ext cx="162122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事务</a:t>
            </a:r>
            <a:endParaRPr lang="zh-CN" altLang="en-US" sz="1600" b="1" spc="3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11590" y="2768082"/>
            <a:ext cx="1460500" cy="146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8864600" y="3500406"/>
            <a:ext cx="162122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分布式基石</a:t>
            </a:r>
            <a:endParaRPr lang="zh-CN" altLang="en-US" sz="1600" b="1" spc="3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146573" y="2613815"/>
            <a:ext cx="1460500" cy="1460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70"/>
          <p:cNvSpPr>
            <a:spLocks noChangeArrowheads="1"/>
          </p:cNvSpPr>
          <p:nvPr/>
        </p:nvSpPr>
        <p:spPr bwMode="auto">
          <a:xfrm>
            <a:off x="7154477" y="3289302"/>
            <a:ext cx="14628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透明多级分流系统</a:t>
            </a:r>
            <a:endParaRPr lang="zh-CN" altLang="en-US" sz="1600" b="1" spc="300" noProof="1">
              <a:gradFill>
                <a:gsLst>
                  <a:gs pos="0">
                    <a:srgbClr val="FF0000"/>
                  </a:gs>
                  <a:gs pos="100000">
                    <a:srgbClr val="AC1516"/>
                  </a:gs>
                </a:gsLst>
                <a:lin ang="5400000" scaled="1"/>
              </a:gradFill>
              <a:latin typeface="+mn-lt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11859" y="2889788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rPr>
              <a:t>01</a:t>
            </a:r>
            <a:endParaRPr lang="zh-CN" altLang="en-US" sz="3200" b="1" dirty="0">
              <a:gradFill>
                <a:gsLst>
                  <a:gs pos="0">
                    <a:srgbClr val="AC1516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68973" y="2732061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rPr>
              <a:t>02</a:t>
            </a:r>
            <a:endParaRPr lang="zh-CN" altLang="en-US" sz="3200" b="1" dirty="0">
              <a:gradFill>
                <a:gsLst>
                  <a:gs pos="0">
                    <a:srgbClr val="AC1516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67224" y="2897204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rPr>
              <a:t>03</a:t>
            </a:r>
            <a:endParaRPr lang="zh-CN" altLang="en-US" sz="3200" b="1" dirty="0">
              <a:gradFill>
                <a:gsLst>
                  <a:gs pos="0">
                    <a:srgbClr val="AC1516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08084" y="2732060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rPr>
              <a:t>04</a:t>
            </a:r>
            <a:endParaRPr lang="zh-CN" altLang="en-US" sz="3200" b="1" dirty="0">
              <a:gradFill>
                <a:gsLst>
                  <a:gs pos="0">
                    <a:srgbClr val="AC1516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09112" y="2921649"/>
            <a:ext cx="71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rPr>
              <a:t>05</a:t>
            </a:r>
            <a:endParaRPr lang="zh-CN" altLang="en-US" sz="3200" b="1" dirty="0">
              <a:gradFill>
                <a:gsLst>
                  <a:gs pos="0">
                    <a:srgbClr val="AC1516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论文总结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矩形 3" descr="51PPT模板网，幻灯片演示模板及素材免费下载！&#10;51PPT模板网 唯一访问网址：www.51pptmoban.com"/>
          <p:cNvSpPr/>
          <p:nvPr/>
        </p:nvSpPr>
        <p:spPr>
          <a:xfrm>
            <a:off x="0" y="4084320"/>
            <a:ext cx="12192000" cy="277368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5" name="Hexagon 59"/>
          <p:cNvSpPr>
            <a:spLocks noChangeAspect="1"/>
          </p:cNvSpPr>
          <p:nvPr/>
        </p:nvSpPr>
        <p:spPr>
          <a:xfrm>
            <a:off x="9219204" y="3037055"/>
            <a:ext cx="1440000" cy="1241380"/>
          </a:xfrm>
          <a:prstGeom prst="hexagon">
            <a:avLst/>
          </a:prstGeom>
          <a:solidFill>
            <a:srgbClr val="CD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6" name="Hexagon 60"/>
          <p:cNvSpPr>
            <a:spLocks noChangeAspect="1"/>
          </p:cNvSpPr>
          <p:nvPr/>
        </p:nvSpPr>
        <p:spPr>
          <a:xfrm>
            <a:off x="6661452" y="3037056"/>
            <a:ext cx="1440000" cy="1241380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" name="Hexagon 61"/>
          <p:cNvSpPr>
            <a:spLocks noChangeAspect="1"/>
          </p:cNvSpPr>
          <p:nvPr/>
        </p:nvSpPr>
        <p:spPr>
          <a:xfrm>
            <a:off x="4136163" y="3037056"/>
            <a:ext cx="1440000" cy="1241380"/>
          </a:xfrm>
          <a:prstGeom prst="hexagon">
            <a:avLst/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Hexagon 62"/>
          <p:cNvSpPr>
            <a:spLocks noChangeAspect="1"/>
          </p:cNvSpPr>
          <p:nvPr/>
        </p:nvSpPr>
        <p:spPr>
          <a:xfrm>
            <a:off x="1609059" y="3037056"/>
            <a:ext cx="1440000" cy="1241380"/>
          </a:xfrm>
          <a:prstGeom prst="hexagon">
            <a:avLst/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9" name="Shape 2641"/>
          <p:cNvSpPr/>
          <p:nvPr/>
        </p:nvSpPr>
        <p:spPr>
          <a:xfrm>
            <a:off x="2076552" y="3530339"/>
            <a:ext cx="468916" cy="298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0" name="Shape 2688"/>
          <p:cNvSpPr/>
          <p:nvPr/>
        </p:nvSpPr>
        <p:spPr>
          <a:xfrm>
            <a:off x="4601842" y="3417289"/>
            <a:ext cx="468916" cy="468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1" name="Shape 2783"/>
          <p:cNvSpPr/>
          <p:nvPr/>
        </p:nvSpPr>
        <p:spPr>
          <a:xfrm>
            <a:off x="7127131" y="3459675"/>
            <a:ext cx="468916" cy="40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cs typeface="+mn-ea"/>
              <a:sym typeface="+mn-lt"/>
            </a:endParaRPr>
          </a:p>
        </p:txBody>
      </p:sp>
      <p:sp>
        <p:nvSpPr>
          <p:cNvPr id="12" name="Shape 2787"/>
          <p:cNvSpPr/>
          <p:nvPr/>
        </p:nvSpPr>
        <p:spPr>
          <a:xfrm>
            <a:off x="9652612" y="3417263"/>
            <a:ext cx="468625" cy="46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61029" y="1189921"/>
            <a:ext cx="8069942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6120" y="4534016"/>
            <a:ext cx="1729779" cy="962081"/>
            <a:chOff x="444501" y="1886576"/>
            <a:chExt cx="1729779" cy="962081"/>
          </a:xfrm>
        </p:grpSpPr>
        <p:sp>
          <p:nvSpPr>
            <p:cNvPr id="28" name="文本框 27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0211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1410" y="4534016"/>
            <a:ext cx="1729779" cy="962081"/>
            <a:chOff x="444501" y="1886576"/>
            <a:chExt cx="1729779" cy="962081"/>
          </a:xfrm>
        </p:grpSpPr>
        <p:sp>
          <p:nvSpPr>
            <p:cNvPr id="31" name="文本框 30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0211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16562" y="4534016"/>
            <a:ext cx="1729779" cy="1166174"/>
            <a:chOff x="444501" y="1886576"/>
            <a:chExt cx="1729779" cy="1166174"/>
          </a:xfrm>
        </p:grpSpPr>
        <p:sp>
          <p:nvSpPr>
            <p:cNvPr id="34" name="文本框 33"/>
            <p:cNvSpPr txBox="1"/>
            <p:nvPr/>
          </p:nvSpPr>
          <p:spPr>
            <a:xfrm>
              <a:off x="444501" y="2152504"/>
              <a:ext cx="1729779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 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algn="ctr"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 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0211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074314" y="4534016"/>
            <a:ext cx="1729779" cy="962081"/>
            <a:chOff x="444501" y="1886576"/>
            <a:chExt cx="1729779" cy="962081"/>
          </a:xfrm>
        </p:grpSpPr>
        <p:sp>
          <p:nvSpPr>
            <p:cNvPr id="37" name="文本框 36"/>
            <p:cNvSpPr txBox="1"/>
            <p:nvPr/>
          </p:nvSpPr>
          <p:spPr>
            <a:xfrm>
              <a:off x="444501" y="2152504"/>
              <a:ext cx="1729779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0211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论文总结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Rectangle 25"/>
          <p:cNvSpPr/>
          <p:nvPr/>
        </p:nvSpPr>
        <p:spPr>
          <a:xfrm>
            <a:off x="1019175" y="1676400"/>
            <a:ext cx="3200400" cy="182880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3" name="Rectangle 26"/>
          <p:cNvSpPr/>
          <p:nvPr/>
        </p:nvSpPr>
        <p:spPr>
          <a:xfrm>
            <a:off x="4276725" y="1676400"/>
            <a:ext cx="3200400" cy="1828800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4" name="Rectangle 27"/>
          <p:cNvSpPr/>
          <p:nvPr/>
        </p:nvSpPr>
        <p:spPr>
          <a:xfrm>
            <a:off x="1019175" y="3563937"/>
            <a:ext cx="3200400" cy="182880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5" name="Rectangle 28"/>
          <p:cNvSpPr/>
          <p:nvPr/>
        </p:nvSpPr>
        <p:spPr>
          <a:xfrm>
            <a:off x="4276725" y="3563937"/>
            <a:ext cx="3200400" cy="1828800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en-US" altLang="zh-CN" dirty="0">
              <a:solidFill>
                <a:srgbClr val="262626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6" name="Freeform 25"/>
          <p:cNvSpPr>
            <a:spLocks noEditPoints="1"/>
          </p:cNvSpPr>
          <p:nvPr/>
        </p:nvSpPr>
        <p:spPr>
          <a:xfrm>
            <a:off x="7761286" y="2000462"/>
            <a:ext cx="352425" cy="369887"/>
          </a:xfrm>
          <a:custGeom>
            <a:avLst/>
            <a:gdLst/>
            <a:ahLst/>
            <a:cxnLst>
              <a:cxn ang="0">
                <a:pos x="539414062" y="43537877"/>
              </a:cxn>
              <a:cxn ang="0">
                <a:pos x="539414062" y="413593872"/>
              </a:cxn>
              <a:cxn ang="0">
                <a:pos x="605198646" y="457131749"/>
              </a:cxn>
              <a:cxn ang="0">
                <a:pos x="1052519385" y="457131749"/>
              </a:cxn>
              <a:cxn ang="0">
                <a:pos x="539414062" y="43537877"/>
              </a:cxn>
              <a:cxn ang="0">
                <a:pos x="473633723" y="903379916"/>
              </a:cxn>
              <a:cxn ang="0">
                <a:pos x="473633723" y="653046877"/>
              </a:cxn>
              <a:cxn ang="0">
                <a:pos x="539414062" y="587741834"/>
              </a:cxn>
              <a:cxn ang="0">
                <a:pos x="618353015" y="653046877"/>
              </a:cxn>
              <a:cxn ang="0">
                <a:pos x="618353015" y="903379916"/>
              </a:cxn>
              <a:cxn ang="0">
                <a:pos x="723604954" y="827191291"/>
              </a:cxn>
              <a:cxn ang="0">
                <a:pos x="776230923" y="805424126"/>
              </a:cxn>
              <a:cxn ang="0">
                <a:pos x="828856893" y="827191291"/>
              </a:cxn>
              <a:cxn ang="0">
                <a:pos x="828856893" y="914263499"/>
              </a:cxn>
              <a:cxn ang="0">
                <a:pos x="618353015" y="1077524331"/>
              </a:cxn>
              <a:cxn ang="0">
                <a:pos x="605198646" y="1088407914"/>
              </a:cxn>
              <a:cxn ang="0">
                <a:pos x="578885662" y="1099295044"/>
              </a:cxn>
              <a:cxn ang="0">
                <a:pos x="552572677" y="1099295044"/>
              </a:cxn>
              <a:cxn ang="0">
                <a:pos x="539414062" y="1099295044"/>
              </a:cxn>
              <a:cxn ang="0">
                <a:pos x="539414062" y="1099295044"/>
              </a:cxn>
              <a:cxn ang="0">
                <a:pos x="513101077" y="1099295044"/>
              </a:cxn>
              <a:cxn ang="0">
                <a:pos x="486788092" y="1088407914"/>
              </a:cxn>
              <a:cxn ang="0">
                <a:pos x="473633723" y="1077524331"/>
              </a:cxn>
              <a:cxn ang="0">
                <a:pos x="263129846" y="914263499"/>
              </a:cxn>
              <a:cxn ang="0">
                <a:pos x="263129846" y="827191291"/>
              </a:cxn>
              <a:cxn ang="0">
                <a:pos x="315755815" y="805424126"/>
              </a:cxn>
              <a:cxn ang="0">
                <a:pos x="368381784" y="827191291"/>
              </a:cxn>
              <a:cxn ang="0">
                <a:pos x="473633723" y="903379916"/>
              </a:cxn>
              <a:cxn ang="0">
                <a:pos x="473633723" y="0"/>
              </a:cxn>
              <a:cxn ang="0">
                <a:pos x="184190892" y="0"/>
              </a:cxn>
              <a:cxn ang="0">
                <a:pos x="0" y="152377249"/>
              </a:cxn>
              <a:cxn ang="0">
                <a:pos x="0" y="979568541"/>
              </a:cxn>
              <a:cxn ang="0">
                <a:pos x="184190892" y="1131945791"/>
              </a:cxn>
              <a:cxn ang="0">
                <a:pos x="907795846" y="1131945791"/>
              </a:cxn>
              <a:cxn ang="0">
                <a:pos x="1091986739" y="979568541"/>
              </a:cxn>
              <a:cxn ang="0">
                <a:pos x="1091986739" y="522436792"/>
              </a:cxn>
              <a:cxn ang="0">
                <a:pos x="1065673754" y="522436792"/>
              </a:cxn>
              <a:cxn ang="0">
                <a:pos x="605198646" y="522436792"/>
              </a:cxn>
              <a:cxn ang="0">
                <a:pos x="473633723" y="413593872"/>
              </a:cxn>
              <a:cxn ang="0">
                <a:pos x="473633723" y="21767165"/>
              </a:cxn>
              <a:cxn ang="0">
                <a:pos x="473633723" y="0"/>
              </a:cxn>
            </a:cxnLst>
            <a:rect l="0" t="0" r="0" b="0"/>
            <a:pathLst>
              <a:path w="83" h="104">
                <a:moveTo>
                  <a:pt x="41" y="4"/>
                </a:moveTo>
                <a:cubicBezTo>
                  <a:pt x="41" y="38"/>
                  <a:pt x="41" y="38"/>
                  <a:pt x="41" y="38"/>
                </a:cubicBezTo>
                <a:cubicBezTo>
                  <a:pt x="41" y="40"/>
                  <a:pt x="43" y="42"/>
                  <a:pt x="46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41" y="4"/>
                  <a:pt x="41" y="4"/>
                  <a:pt x="41" y="4"/>
                </a:cubicBezTo>
                <a:moveTo>
                  <a:pt x="36" y="83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56"/>
                  <a:pt x="38" y="54"/>
                  <a:pt x="41" y="54"/>
                </a:cubicBezTo>
                <a:cubicBezTo>
                  <a:pt x="45" y="54"/>
                  <a:pt x="47" y="56"/>
                  <a:pt x="47" y="60"/>
                </a:cubicBezTo>
                <a:cubicBezTo>
                  <a:pt x="47" y="83"/>
                  <a:pt x="47" y="83"/>
                  <a:pt x="47" y="83"/>
                </a:cubicBezTo>
                <a:cubicBezTo>
                  <a:pt x="55" y="76"/>
                  <a:pt x="55" y="76"/>
                  <a:pt x="55" y="76"/>
                </a:cubicBezTo>
                <a:cubicBezTo>
                  <a:pt x="56" y="74"/>
                  <a:pt x="58" y="74"/>
                  <a:pt x="59" y="74"/>
                </a:cubicBezTo>
                <a:cubicBezTo>
                  <a:pt x="61" y="74"/>
                  <a:pt x="62" y="75"/>
                  <a:pt x="63" y="76"/>
                </a:cubicBezTo>
                <a:cubicBezTo>
                  <a:pt x="65" y="78"/>
                  <a:pt x="65" y="82"/>
                  <a:pt x="63" y="84"/>
                </a:cubicBezTo>
                <a:cubicBezTo>
                  <a:pt x="47" y="99"/>
                  <a:pt x="47" y="99"/>
                  <a:pt x="47" y="99"/>
                </a:cubicBezTo>
                <a:cubicBezTo>
                  <a:pt x="47" y="99"/>
                  <a:pt x="47" y="99"/>
                  <a:pt x="46" y="100"/>
                </a:cubicBezTo>
                <a:cubicBezTo>
                  <a:pt x="46" y="100"/>
                  <a:pt x="45" y="100"/>
                  <a:pt x="44" y="101"/>
                </a:cubicBezTo>
                <a:cubicBezTo>
                  <a:pt x="43" y="101"/>
                  <a:pt x="42" y="101"/>
                  <a:pt x="42" y="101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1" y="101"/>
                  <a:pt x="40" y="101"/>
                  <a:pt x="39" y="101"/>
                </a:cubicBezTo>
                <a:cubicBezTo>
                  <a:pt x="38" y="101"/>
                  <a:pt x="38" y="100"/>
                  <a:pt x="37" y="100"/>
                </a:cubicBezTo>
                <a:cubicBezTo>
                  <a:pt x="37" y="100"/>
                  <a:pt x="36" y="99"/>
                  <a:pt x="36" y="99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2"/>
                  <a:pt x="17" y="78"/>
                  <a:pt x="20" y="76"/>
                </a:cubicBezTo>
                <a:cubicBezTo>
                  <a:pt x="21" y="75"/>
                  <a:pt x="22" y="74"/>
                  <a:pt x="24" y="74"/>
                </a:cubicBezTo>
                <a:cubicBezTo>
                  <a:pt x="25" y="74"/>
                  <a:pt x="27" y="74"/>
                  <a:pt x="28" y="76"/>
                </a:cubicBezTo>
                <a:cubicBezTo>
                  <a:pt x="36" y="83"/>
                  <a:pt x="36" y="83"/>
                  <a:pt x="36" y="83"/>
                </a:cubicBezTo>
                <a:moveTo>
                  <a:pt x="36" y="0"/>
                </a:move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7"/>
                  <a:pt x="0" y="1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7"/>
                  <a:pt x="7" y="104"/>
                  <a:pt x="14" y="104"/>
                </a:cubicBezTo>
                <a:cubicBezTo>
                  <a:pt x="69" y="104"/>
                  <a:pt x="69" y="104"/>
                  <a:pt x="69" y="104"/>
                </a:cubicBezTo>
                <a:cubicBezTo>
                  <a:pt x="76" y="104"/>
                  <a:pt x="83" y="97"/>
                  <a:pt x="83" y="90"/>
                </a:cubicBezTo>
                <a:cubicBezTo>
                  <a:pt x="83" y="48"/>
                  <a:pt x="83" y="48"/>
                  <a:pt x="83" y="48"/>
                </a:cubicBezTo>
                <a:cubicBezTo>
                  <a:pt x="82" y="48"/>
                  <a:pt x="82" y="48"/>
                  <a:pt x="81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0" y="48"/>
                  <a:pt x="36" y="44"/>
                  <a:pt x="36" y="38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1"/>
                  <a:pt x="36" y="0"/>
                </a:cubicBezTo>
              </a:path>
            </a:pathLst>
          </a:cu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sp>
        <p:nvSpPr>
          <p:cNvPr id="7" name="Freeform 47"/>
          <p:cNvSpPr>
            <a:spLocks noEditPoints="1"/>
          </p:cNvSpPr>
          <p:nvPr/>
        </p:nvSpPr>
        <p:spPr>
          <a:xfrm>
            <a:off x="7761286" y="3881014"/>
            <a:ext cx="373063" cy="371475"/>
          </a:xfrm>
          <a:custGeom>
            <a:avLst/>
            <a:gdLst/>
            <a:ahLst/>
            <a:cxnLst>
              <a:cxn ang="0">
                <a:pos x="195013046" y="1146671093"/>
              </a:cxn>
              <a:cxn ang="0">
                <a:pos x="341271839" y="1082966570"/>
              </a:cxn>
              <a:cxn ang="0">
                <a:pos x="950682157" y="998029500"/>
              </a:cxn>
              <a:cxn ang="0">
                <a:pos x="926307013" y="1146671093"/>
              </a:cxn>
              <a:cxn ang="0">
                <a:pos x="950682157" y="998029500"/>
              </a:cxn>
              <a:cxn ang="0">
                <a:pos x="524095331" y="615805802"/>
              </a:cxn>
              <a:cxn ang="0">
                <a:pos x="548470475" y="360987710"/>
              </a:cxn>
              <a:cxn ang="0">
                <a:pos x="572849584" y="339755162"/>
              </a:cxn>
              <a:cxn ang="0">
                <a:pos x="597224728" y="573337266"/>
              </a:cxn>
              <a:cxn ang="0">
                <a:pos x="999436410" y="594569814"/>
              </a:cxn>
              <a:cxn ang="0">
                <a:pos x="999436410" y="637038350"/>
              </a:cxn>
              <a:cxn ang="0">
                <a:pos x="572849584" y="668892331"/>
              </a:cxn>
              <a:cxn ang="0">
                <a:pos x="146258793" y="530865291"/>
              </a:cxn>
              <a:cxn ang="0">
                <a:pos x="414401236" y="233582104"/>
              </a:cxn>
              <a:cxn ang="0">
                <a:pos x="450965934" y="244200097"/>
              </a:cxn>
              <a:cxn ang="0">
                <a:pos x="182823491" y="509632743"/>
              </a:cxn>
              <a:cxn ang="0">
                <a:pos x="572849584" y="138023600"/>
              </a:cxn>
              <a:cxn ang="0">
                <a:pos x="572849584" y="1082966570"/>
              </a:cxn>
              <a:cxn ang="0">
                <a:pos x="572849584" y="138023600"/>
              </a:cxn>
              <a:cxn ang="0">
                <a:pos x="73129396" y="169877581"/>
              </a:cxn>
              <a:cxn ang="0">
                <a:pos x="134069238" y="53086529"/>
              </a:cxn>
              <a:cxn ang="0">
                <a:pos x="170633937" y="53086529"/>
              </a:cxn>
              <a:cxn ang="0">
                <a:pos x="109694095" y="159259587"/>
              </a:cxn>
              <a:cxn ang="0">
                <a:pos x="231577744" y="0"/>
              </a:cxn>
              <a:cxn ang="0">
                <a:pos x="60939842" y="265432645"/>
              </a:cxn>
              <a:cxn ang="0">
                <a:pos x="231577744" y="0"/>
              </a:cxn>
              <a:cxn ang="0">
                <a:pos x="816612918" y="95555064"/>
              </a:cxn>
              <a:cxn ang="0">
                <a:pos x="926307013" y="31850541"/>
              </a:cxn>
              <a:cxn ang="0">
                <a:pos x="950682157" y="53086529"/>
              </a:cxn>
              <a:cxn ang="0">
                <a:pos x="840988062" y="95555064"/>
              </a:cxn>
              <a:cxn ang="0">
                <a:pos x="828802472" y="95555064"/>
              </a:cxn>
              <a:cxn ang="0">
                <a:pos x="755673076" y="84937070"/>
              </a:cxn>
              <a:cxn ang="0">
                <a:pos x="1023811553" y="31850541"/>
              </a:cxn>
            </a:cxnLst>
            <a:rect l="0" t="0" r="0" b="0"/>
            <a:pathLst>
              <a:path w="94" h="108">
                <a:moveTo>
                  <a:pt x="16" y="94"/>
                </a:moveTo>
                <a:cubicBezTo>
                  <a:pt x="13" y="100"/>
                  <a:pt x="13" y="106"/>
                  <a:pt x="16" y="108"/>
                </a:cubicBezTo>
                <a:cubicBezTo>
                  <a:pt x="17" y="108"/>
                  <a:pt x="18" y="108"/>
                  <a:pt x="19" y="108"/>
                </a:cubicBezTo>
                <a:cubicBezTo>
                  <a:pt x="22" y="108"/>
                  <a:pt x="26" y="106"/>
                  <a:pt x="28" y="102"/>
                </a:cubicBezTo>
                <a:cubicBezTo>
                  <a:pt x="16" y="94"/>
                  <a:pt x="16" y="94"/>
                  <a:pt x="16" y="94"/>
                </a:cubicBezTo>
                <a:moveTo>
                  <a:pt x="78" y="94"/>
                </a:moveTo>
                <a:cubicBezTo>
                  <a:pt x="66" y="102"/>
                  <a:pt x="66" y="102"/>
                  <a:pt x="66" y="102"/>
                </a:cubicBezTo>
                <a:cubicBezTo>
                  <a:pt x="69" y="106"/>
                  <a:pt x="73" y="108"/>
                  <a:pt x="76" y="108"/>
                </a:cubicBezTo>
                <a:cubicBezTo>
                  <a:pt x="77" y="108"/>
                  <a:pt x="78" y="108"/>
                  <a:pt x="78" y="108"/>
                </a:cubicBezTo>
                <a:cubicBezTo>
                  <a:pt x="82" y="106"/>
                  <a:pt x="82" y="100"/>
                  <a:pt x="78" y="94"/>
                </a:cubicBezTo>
                <a:moveTo>
                  <a:pt x="47" y="63"/>
                </a:moveTo>
                <a:cubicBezTo>
                  <a:pt x="45" y="63"/>
                  <a:pt x="43" y="61"/>
                  <a:pt x="43" y="58"/>
                </a:cubicBezTo>
                <a:cubicBezTo>
                  <a:pt x="43" y="57"/>
                  <a:pt x="44" y="55"/>
                  <a:pt x="45" y="5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3"/>
                  <a:pt x="46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2"/>
                  <a:pt x="49" y="33"/>
                  <a:pt x="49" y="34"/>
                </a:cubicBezTo>
                <a:cubicBezTo>
                  <a:pt x="49" y="54"/>
                  <a:pt x="49" y="54"/>
                  <a:pt x="49" y="54"/>
                </a:cubicBezTo>
                <a:cubicBezTo>
                  <a:pt x="50" y="54"/>
                  <a:pt x="51" y="55"/>
                  <a:pt x="51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3" y="56"/>
                  <a:pt x="84" y="57"/>
                  <a:pt x="84" y="58"/>
                </a:cubicBezTo>
                <a:cubicBezTo>
                  <a:pt x="84" y="59"/>
                  <a:pt x="83" y="60"/>
                  <a:pt x="82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0" y="62"/>
                  <a:pt x="49" y="63"/>
                  <a:pt x="47" y="63"/>
                </a:cubicBezTo>
                <a:moveTo>
                  <a:pt x="13" y="50"/>
                </a:moveTo>
                <a:cubicBezTo>
                  <a:pt x="12" y="50"/>
                  <a:pt x="12" y="50"/>
                  <a:pt x="12" y="50"/>
                </a:cubicBezTo>
                <a:cubicBezTo>
                  <a:pt x="11" y="49"/>
                  <a:pt x="10" y="48"/>
                  <a:pt x="11" y="47"/>
                </a:cubicBezTo>
                <a:cubicBezTo>
                  <a:pt x="15" y="36"/>
                  <a:pt x="23" y="26"/>
                  <a:pt x="34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6" y="22"/>
                  <a:pt x="37" y="22"/>
                  <a:pt x="37" y="23"/>
                </a:cubicBezTo>
                <a:cubicBezTo>
                  <a:pt x="38" y="24"/>
                  <a:pt x="37" y="25"/>
                  <a:pt x="36" y="26"/>
                </a:cubicBezTo>
                <a:cubicBezTo>
                  <a:pt x="26" y="30"/>
                  <a:pt x="18" y="38"/>
                  <a:pt x="15" y="48"/>
                </a:cubicBezTo>
                <a:cubicBezTo>
                  <a:pt x="14" y="49"/>
                  <a:pt x="14" y="50"/>
                  <a:pt x="13" y="50"/>
                </a:cubicBezTo>
                <a:moveTo>
                  <a:pt x="47" y="13"/>
                </a:moveTo>
                <a:cubicBezTo>
                  <a:pt x="23" y="13"/>
                  <a:pt x="3" y="33"/>
                  <a:pt x="3" y="58"/>
                </a:cubicBezTo>
                <a:cubicBezTo>
                  <a:pt x="3" y="82"/>
                  <a:pt x="23" y="102"/>
                  <a:pt x="47" y="102"/>
                </a:cubicBezTo>
                <a:cubicBezTo>
                  <a:pt x="72" y="102"/>
                  <a:pt x="92" y="82"/>
                  <a:pt x="92" y="58"/>
                </a:cubicBezTo>
                <a:cubicBezTo>
                  <a:pt x="92" y="33"/>
                  <a:pt x="72" y="13"/>
                  <a:pt x="47" y="13"/>
                </a:cubicBezTo>
                <a:moveTo>
                  <a:pt x="7" y="16"/>
                </a:moveTo>
                <a:cubicBezTo>
                  <a:pt x="6" y="16"/>
                  <a:pt x="6" y="16"/>
                  <a:pt x="6" y="16"/>
                </a:cubicBezTo>
                <a:cubicBezTo>
                  <a:pt x="5" y="16"/>
                  <a:pt x="5" y="15"/>
                  <a:pt x="5" y="14"/>
                </a:cubicBezTo>
                <a:cubicBezTo>
                  <a:pt x="6" y="10"/>
                  <a:pt x="8" y="7"/>
                  <a:pt x="11" y="5"/>
                </a:cubicBezTo>
                <a:cubicBezTo>
                  <a:pt x="12" y="4"/>
                  <a:pt x="12" y="4"/>
                  <a:pt x="12" y="4"/>
                </a:cubicBezTo>
                <a:cubicBezTo>
                  <a:pt x="13" y="4"/>
                  <a:pt x="14" y="5"/>
                  <a:pt x="14" y="5"/>
                </a:cubicBezTo>
                <a:cubicBezTo>
                  <a:pt x="15" y="6"/>
                  <a:pt x="14" y="8"/>
                  <a:pt x="13" y="8"/>
                </a:cubicBezTo>
                <a:cubicBezTo>
                  <a:pt x="11" y="10"/>
                  <a:pt x="9" y="12"/>
                  <a:pt x="9" y="15"/>
                </a:cubicBezTo>
                <a:cubicBezTo>
                  <a:pt x="9" y="16"/>
                  <a:pt x="8" y="16"/>
                  <a:pt x="7" y="16"/>
                </a:cubicBezTo>
                <a:moveTo>
                  <a:pt x="19" y="0"/>
                </a:moveTo>
                <a:cubicBezTo>
                  <a:pt x="16" y="0"/>
                  <a:pt x="13" y="1"/>
                  <a:pt x="10" y="3"/>
                </a:cubicBezTo>
                <a:cubicBezTo>
                  <a:pt x="3" y="8"/>
                  <a:pt x="0" y="18"/>
                  <a:pt x="5" y="25"/>
                </a:cubicBezTo>
                <a:cubicBezTo>
                  <a:pt x="33" y="8"/>
                  <a:pt x="33" y="8"/>
                  <a:pt x="33" y="8"/>
                </a:cubicBezTo>
                <a:cubicBezTo>
                  <a:pt x="30" y="3"/>
                  <a:pt x="24" y="0"/>
                  <a:pt x="19" y="0"/>
                </a:cubicBezTo>
                <a:moveTo>
                  <a:pt x="68" y="9"/>
                </a:moveTo>
                <a:cubicBezTo>
                  <a:pt x="68" y="9"/>
                  <a:pt x="67" y="9"/>
                  <a:pt x="67" y="9"/>
                </a:cubicBezTo>
                <a:cubicBezTo>
                  <a:pt x="66" y="8"/>
                  <a:pt x="66" y="6"/>
                  <a:pt x="67" y="6"/>
                </a:cubicBezTo>
                <a:cubicBezTo>
                  <a:pt x="69" y="4"/>
                  <a:pt x="72" y="3"/>
                  <a:pt x="76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7" y="3"/>
                  <a:pt x="78" y="4"/>
                  <a:pt x="78" y="5"/>
                </a:cubicBezTo>
                <a:cubicBezTo>
                  <a:pt x="78" y="6"/>
                  <a:pt x="77" y="7"/>
                  <a:pt x="76" y="7"/>
                </a:cubicBezTo>
                <a:cubicBezTo>
                  <a:pt x="73" y="7"/>
                  <a:pt x="71" y="8"/>
                  <a:pt x="69" y="9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9"/>
                  <a:pt x="69" y="9"/>
                  <a:pt x="68" y="9"/>
                </a:cubicBezTo>
                <a:moveTo>
                  <a:pt x="76" y="0"/>
                </a:moveTo>
                <a:cubicBezTo>
                  <a:pt x="70" y="0"/>
                  <a:pt x="65" y="3"/>
                  <a:pt x="62" y="8"/>
                </a:cubicBezTo>
                <a:cubicBezTo>
                  <a:pt x="90" y="25"/>
                  <a:pt x="90" y="25"/>
                  <a:pt x="90" y="25"/>
                </a:cubicBezTo>
                <a:cubicBezTo>
                  <a:pt x="94" y="18"/>
                  <a:pt x="92" y="8"/>
                  <a:pt x="84" y="3"/>
                </a:cubicBezTo>
                <a:cubicBezTo>
                  <a:pt x="82" y="1"/>
                  <a:pt x="79" y="0"/>
                  <a:pt x="76" y="0"/>
                </a:cubicBezTo>
              </a:path>
            </a:pathLst>
          </a:custGeom>
          <a:solidFill>
            <a:srgbClr val="930018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HarmonyOS Sans SC Light" panose="00000400000000000000" pitchFamily="2" charset="-122"/>
              <a:ea typeface="MiSans Normal" panose="00000500000000000000" pitchFamily="2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73867" y="2934017"/>
            <a:ext cx="571500" cy="571500"/>
            <a:chOff x="7168" y="4628"/>
            <a:chExt cx="900" cy="900"/>
          </a:xfrm>
        </p:grpSpPr>
        <p:sp>
          <p:nvSpPr>
            <p:cNvPr id="9" name="Rectangle 30"/>
            <p:cNvSpPr/>
            <p:nvPr/>
          </p:nvSpPr>
          <p:spPr>
            <a:xfrm>
              <a:off x="7168" y="4628"/>
              <a:ext cx="900" cy="9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 w="12700">
              <a:noFill/>
            </a:ln>
          </p:spPr>
          <p:txBody>
            <a:bodyPr anchor="ctr"/>
            <a:lstStyle/>
            <a:p>
              <a:pPr lvl="0" indent="0" algn="ctr">
                <a:buFont typeface="Arial" panose="020B0604020202020204" pitchFamily="34" charset="0"/>
                <a:buNone/>
              </a:pPr>
              <a:endParaRPr lang="en-US" altLang="zh-CN" dirty="0">
                <a:solidFill>
                  <a:srgbClr val="F2F2F2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0" name="Freeform 54"/>
            <p:cNvSpPr>
              <a:spLocks noEditPoints="1"/>
            </p:cNvSpPr>
            <p:nvPr/>
          </p:nvSpPr>
          <p:spPr>
            <a:xfrm>
              <a:off x="7464" y="4925"/>
              <a:ext cx="307" cy="305"/>
            </a:xfrm>
            <a:custGeom>
              <a:avLst/>
              <a:gdLst/>
              <a:ahLst/>
              <a:cxnLst>
                <a:cxn ang="0">
                  <a:pos x="306256359" y="526669821"/>
                </a:cxn>
                <a:cxn ang="0">
                  <a:pos x="213666905" y="505317280"/>
                </a:cxn>
                <a:cxn ang="0">
                  <a:pos x="455824117" y="128108313"/>
                </a:cxn>
                <a:cxn ang="0">
                  <a:pos x="527046419" y="298921708"/>
                </a:cxn>
                <a:cxn ang="0">
                  <a:pos x="306256359" y="526669821"/>
                </a:cxn>
                <a:cxn ang="0">
                  <a:pos x="149567758" y="462614509"/>
                </a:cxn>
                <a:cxn ang="0">
                  <a:pos x="78345456" y="298921708"/>
                </a:cxn>
                <a:cxn ang="0">
                  <a:pos x="306256359" y="71171285"/>
                </a:cxn>
                <a:cxn ang="0">
                  <a:pos x="391724970" y="92523826"/>
                </a:cxn>
                <a:cxn ang="0">
                  <a:pos x="149567758" y="462614509"/>
                </a:cxn>
                <a:cxn ang="0">
                  <a:pos x="306256359" y="0"/>
                </a:cxn>
                <a:cxn ang="0">
                  <a:pos x="0" y="298921708"/>
                </a:cxn>
                <a:cxn ang="0">
                  <a:pos x="306256359" y="597841106"/>
                </a:cxn>
                <a:cxn ang="0">
                  <a:pos x="605391876" y="298921708"/>
                </a:cxn>
                <a:cxn ang="0">
                  <a:pos x="306256359" y="0"/>
                </a:cxn>
              </a:cxnLst>
              <a:rect l="0" t="0" r="0" b="0"/>
              <a:pathLst>
                <a:path w="85" h="84">
                  <a:moveTo>
                    <a:pt x="43" y="74"/>
                  </a:moveTo>
                  <a:cubicBezTo>
                    <a:pt x="38" y="74"/>
                    <a:pt x="34" y="73"/>
                    <a:pt x="30" y="71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70" y="24"/>
                    <a:pt x="74" y="32"/>
                    <a:pt x="74" y="42"/>
                  </a:cubicBezTo>
                  <a:cubicBezTo>
                    <a:pt x="74" y="60"/>
                    <a:pt x="60" y="74"/>
                    <a:pt x="43" y="74"/>
                  </a:cubicBezTo>
                  <a:moveTo>
                    <a:pt x="21" y="65"/>
                  </a:moveTo>
                  <a:cubicBezTo>
                    <a:pt x="15" y="59"/>
                    <a:pt x="11" y="51"/>
                    <a:pt x="11" y="42"/>
                  </a:cubicBezTo>
                  <a:cubicBezTo>
                    <a:pt x="11" y="24"/>
                    <a:pt x="25" y="10"/>
                    <a:pt x="43" y="10"/>
                  </a:cubicBezTo>
                  <a:cubicBezTo>
                    <a:pt x="47" y="10"/>
                    <a:pt x="51" y="11"/>
                    <a:pt x="55" y="13"/>
                  </a:cubicBezTo>
                  <a:cubicBezTo>
                    <a:pt x="21" y="65"/>
                    <a:pt x="21" y="65"/>
                    <a:pt x="21" y="65"/>
                  </a:cubicBezTo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3" y="84"/>
                  </a:cubicBezTo>
                  <a:cubicBezTo>
                    <a:pt x="66" y="84"/>
                    <a:pt x="85" y="65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73867" y="3563937"/>
            <a:ext cx="571500" cy="571500"/>
            <a:chOff x="7168" y="5620"/>
            <a:chExt cx="900" cy="900"/>
          </a:xfrm>
        </p:grpSpPr>
        <p:sp>
          <p:nvSpPr>
            <p:cNvPr id="12" name="Rectangle 31"/>
            <p:cNvSpPr/>
            <p:nvPr/>
          </p:nvSpPr>
          <p:spPr>
            <a:xfrm>
              <a:off x="7168" y="5620"/>
              <a:ext cx="900" cy="9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 w="12700">
              <a:noFill/>
            </a:ln>
          </p:spPr>
          <p:txBody>
            <a:bodyPr anchor="ctr"/>
            <a:lstStyle/>
            <a:p>
              <a:pPr lvl="0" indent="0" algn="ctr">
                <a:buFont typeface="Arial" panose="020B0604020202020204" pitchFamily="34" charset="0"/>
                <a:buNone/>
              </a:pPr>
              <a:endParaRPr lang="en-US" altLang="zh-CN" dirty="0">
                <a:solidFill>
                  <a:srgbClr val="F2F2F2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3" name="Freeform 48"/>
            <p:cNvSpPr>
              <a:spLocks noEditPoints="1"/>
            </p:cNvSpPr>
            <p:nvPr/>
          </p:nvSpPr>
          <p:spPr bwMode="auto">
            <a:xfrm>
              <a:off x="7444" y="5883"/>
              <a:ext cx="349" cy="375"/>
            </a:xfrm>
            <a:custGeom>
              <a:avLst/>
              <a:gdLst>
                <a:gd name="T0" fmla="*/ 159941 w 96"/>
                <a:gd name="T1" fmla="*/ 200364 h 103"/>
                <a:gd name="T2" fmla="*/ 144562 w 96"/>
                <a:gd name="T3" fmla="*/ 184951 h 103"/>
                <a:gd name="T4" fmla="*/ 150713 w 96"/>
                <a:gd name="T5" fmla="*/ 175704 h 103"/>
                <a:gd name="T6" fmla="*/ 150713 w 96"/>
                <a:gd name="T7" fmla="*/ 114053 h 103"/>
                <a:gd name="T8" fmla="*/ 156865 w 96"/>
                <a:gd name="T9" fmla="*/ 104806 h 103"/>
                <a:gd name="T10" fmla="*/ 156865 w 96"/>
                <a:gd name="T11" fmla="*/ 104806 h 103"/>
                <a:gd name="T12" fmla="*/ 163016 w 96"/>
                <a:gd name="T13" fmla="*/ 114053 h 103"/>
                <a:gd name="T14" fmla="*/ 163016 w 96"/>
                <a:gd name="T15" fmla="*/ 172621 h 103"/>
                <a:gd name="T16" fmla="*/ 172244 w 96"/>
                <a:gd name="T17" fmla="*/ 178786 h 103"/>
                <a:gd name="T18" fmla="*/ 264517 w 96"/>
                <a:gd name="T19" fmla="*/ 178786 h 103"/>
                <a:gd name="T20" fmla="*/ 270669 w 96"/>
                <a:gd name="T21" fmla="*/ 184951 h 103"/>
                <a:gd name="T22" fmla="*/ 264517 w 96"/>
                <a:gd name="T23" fmla="*/ 194199 h 103"/>
                <a:gd name="T24" fmla="*/ 172244 w 96"/>
                <a:gd name="T25" fmla="*/ 194199 h 103"/>
                <a:gd name="T26" fmla="*/ 159941 w 96"/>
                <a:gd name="T27" fmla="*/ 200364 h 103"/>
                <a:gd name="T28" fmla="*/ 55364 w 96"/>
                <a:gd name="T29" fmla="*/ 160291 h 103"/>
                <a:gd name="T30" fmla="*/ 52288 w 96"/>
                <a:gd name="T31" fmla="*/ 160291 h 103"/>
                <a:gd name="T32" fmla="*/ 49213 w 96"/>
                <a:gd name="T33" fmla="*/ 151044 h 103"/>
                <a:gd name="T34" fmla="*/ 123031 w 96"/>
                <a:gd name="T35" fmla="*/ 73981 h 103"/>
                <a:gd name="T36" fmla="*/ 123031 w 96"/>
                <a:gd name="T37" fmla="*/ 73981 h 103"/>
                <a:gd name="T38" fmla="*/ 129183 w 96"/>
                <a:gd name="T39" fmla="*/ 77063 h 103"/>
                <a:gd name="T40" fmla="*/ 126107 w 96"/>
                <a:gd name="T41" fmla="*/ 86311 h 103"/>
                <a:gd name="T42" fmla="*/ 61516 w 96"/>
                <a:gd name="T43" fmla="*/ 154126 h 103"/>
                <a:gd name="T44" fmla="*/ 61516 w 96"/>
                <a:gd name="T45" fmla="*/ 154126 h 103"/>
                <a:gd name="T46" fmla="*/ 55364 w 96"/>
                <a:gd name="T47" fmla="*/ 160291 h 103"/>
                <a:gd name="T48" fmla="*/ 193774 w 96"/>
                <a:gd name="T49" fmla="*/ 0 h 103"/>
                <a:gd name="T50" fmla="*/ 123031 w 96"/>
                <a:gd name="T51" fmla="*/ 0 h 103"/>
                <a:gd name="T52" fmla="*/ 107652 w 96"/>
                <a:gd name="T53" fmla="*/ 15413 h 103"/>
                <a:gd name="T54" fmla="*/ 123031 w 96"/>
                <a:gd name="T55" fmla="*/ 30825 h 103"/>
                <a:gd name="T56" fmla="*/ 144562 w 96"/>
                <a:gd name="T57" fmla="*/ 30825 h 103"/>
                <a:gd name="T58" fmla="*/ 144562 w 96"/>
                <a:gd name="T59" fmla="*/ 30825 h 103"/>
                <a:gd name="T60" fmla="*/ 144562 w 96"/>
                <a:gd name="T61" fmla="*/ 43155 h 103"/>
                <a:gd name="T62" fmla="*/ 61516 w 96"/>
                <a:gd name="T63" fmla="*/ 83228 h 103"/>
                <a:gd name="T64" fmla="*/ 61516 w 96"/>
                <a:gd name="T65" fmla="*/ 83228 h 103"/>
                <a:gd name="T66" fmla="*/ 46137 w 96"/>
                <a:gd name="T67" fmla="*/ 67816 h 103"/>
                <a:gd name="T68" fmla="*/ 52288 w 96"/>
                <a:gd name="T69" fmla="*/ 61650 h 103"/>
                <a:gd name="T70" fmla="*/ 49213 w 96"/>
                <a:gd name="T71" fmla="*/ 46238 h 103"/>
                <a:gd name="T72" fmla="*/ 36909 w 96"/>
                <a:gd name="T73" fmla="*/ 43155 h 103"/>
                <a:gd name="T74" fmla="*/ 33834 w 96"/>
                <a:gd name="T75" fmla="*/ 46238 h 103"/>
                <a:gd name="T76" fmla="*/ 3076 w 96"/>
                <a:gd name="T77" fmla="*/ 73981 h 103"/>
                <a:gd name="T78" fmla="*/ 6152 w 96"/>
                <a:gd name="T79" fmla="*/ 89393 h 103"/>
                <a:gd name="T80" fmla="*/ 18455 w 96"/>
                <a:gd name="T81" fmla="*/ 95558 h 103"/>
                <a:gd name="T82" fmla="*/ 21530 w 96"/>
                <a:gd name="T83" fmla="*/ 92476 h 103"/>
                <a:gd name="T84" fmla="*/ 27682 w 96"/>
                <a:gd name="T85" fmla="*/ 86311 h 103"/>
                <a:gd name="T86" fmla="*/ 43061 w 96"/>
                <a:gd name="T87" fmla="*/ 101723 h 103"/>
                <a:gd name="T88" fmla="*/ 46137 w 96"/>
                <a:gd name="T89" fmla="*/ 104806 h 103"/>
                <a:gd name="T90" fmla="*/ 21530 w 96"/>
                <a:gd name="T91" fmla="*/ 181869 h 103"/>
                <a:gd name="T92" fmla="*/ 159941 w 96"/>
                <a:gd name="T93" fmla="*/ 317500 h 103"/>
                <a:gd name="T94" fmla="*/ 295275 w 96"/>
                <a:gd name="T95" fmla="*/ 181869 h 103"/>
                <a:gd name="T96" fmla="*/ 172244 w 96"/>
                <a:gd name="T97" fmla="*/ 43155 h 103"/>
                <a:gd name="T98" fmla="*/ 172244 w 96"/>
                <a:gd name="T99" fmla="*/ 30825 h 103"/>
                <a:gd name="T100" fmla="*/ 172244 w 96"/>
                <a:gd name="T101" fmla="*/ 30825 h 103"/>
                <a:gd name="T102" fmla="*/ 193774 w 96"/>
                <a:gd name="T103" fmla="*/ 30825 h 103"/>
                <a:gd name="T104" fmla="*/ 209153 w 96"/>
                <a:gd name="T105" fmla="*/ 15413 h 103"/>
                <a:gd name="T106" fmla="*/ 193774 w 96"/>
                <a:gd name="T107" fmla="*/ 0 h 10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6" h="103">
                  <a:moveTo>
                    <a:pt x="52" y="65"/>
                  </a:moveTo>
                  <a:cubicBezTo>
                    <a:pt x="49" y="65"/>
                    <a:pt x="47" y="63"/>
                    <a:pt x="47" y="60"/>
                  </a:cubicBezTo>
                  <a:cubicBezTo>
                    <a:pt x="47" y="59"/>
                    <a:pt x="48" y="57"/>
                    <a:pt x="49" y="5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5"/>
                    <a:pt x="50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3" y="35"/>
                    <a:pt x="53" y="37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7"/>
                    <a:pt x="55" y="57"/>
                    <a:pt x="5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7" y="58"/>
                    <a:pt x="88" y="59"/>
                    <a:pt x="88" y="60"/>
                  </a:cubicBezTo>
                  <a:cubicBezTo>
                    <a:pt x="88" y="62"/>
                    <a:pt x="87" y="63"/>
                    <a:pt x="86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4"/>
                    <a:pt x="53" y="65"/>
                    <a:pt x="52" y="65"/>
                  </a:cubicBezTo>
                  <a:moveTo>
                    <a:pt x="18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6" y="51"/>
                    <a:pt x="15" y="50"/>
                    <a:pt x="16" y="49"/>
                  </a:cubicBezTo>
                  <a:cubicBezTo>
                    <a:pt x="20" y="38"/>
                    <a:pt x="28" y="28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2" y="25"/>
                    <a:pt x="42" y="25"/>
                  </a:cubicBezTo>
                  <a:cubicBezTo>
                    <a:pt x="43" y="26"/>
                    <a:pt x="42" y="28"/>
                    <a:pt x="41" y="28"/>
                  </a:cubicBezTo>
                  <a:cubicBezTo>
                    <a:pt x="31" y="32"/>
                    <a:pt x="23" y="4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2"/>
                    <a:pt x="18" y="52"/>
                  </a:cubicBezTo>
                  <a:moveTo>
                    <a:pt x="63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5" y="2"/>
                    <a:pt x="35" y="5"/>
                  </a:cubicBezTo>
                  <a:cubicBezTo>
                    <a:pt x="35" y="7"/>
                    <a:pt x="38" y="10"/>
                    <a:pt x="40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15"/>
                    <a:pt x="27" y="20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19"/>
                    <a:pt x="17" y="17"/>
                    <a:pt x="16" y="15"/>
                  </a:cubicBezTo>
                  <a:cubicBezTo>
                    <a:pt x="15" y="14"/>
                    <a:pt x="14" y="14"/>
                    <a:pt x="12" y="14"/>
                  </a:cubicBezTo>
                  <a:cubicBezTo>
                    <a:pt x="12" y="14"/>
                    <a:pt x="11" y="14"/>
                    <a:pt x="1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0"/>
                    <a:pt x="4" y="31"/>
                    <a:pt x="6" y="31"/>
                  </a:cubicBezTo>
                  <a:cubicBezTo>
                    <a:pt x="6" y="31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4"/>
                    <a:pt x="14" y="34"/>
                    <a:pt x="15" y="34"/>
                  </a:cubicBezTo>
                  <a:cubicBezTo>
                    <a:pt x="10" y="41"/>
                    <a:pt x="7" y="49"/>
                    <a:pt x="7" y="59"/>
                  </a:cubicBezTo>
                  <a:cubicBezTo>
                    <a:pt x="7" y="83"/>
                    <a:pt x="27" y="103"/>
                    <a:pt x="52" y="103"/>
                  </a:cubicBezTo>
                  <a:cubicBezTo>
                    <a:pt x="76" y="103"/>
                    <a:pt x="96" y="83"/>
                    <a:pt x="96" y="59"/>
                  </a:cubicBezTo>
                  <a:cubicBezTo>
                    <a:pt x="96" y="36"/>
                    <a:pt x="79" y="17"/>
                    <a:pt x="56" y="14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6" y="10"/>
                    <a:pt x="68" y="7"/>
                    <a:pt x="68" y="5"/>
                  </a:cubicBezTo>
                  <a:cubicBezTo>
                    <a:pt x="68" y="2"/>
                    <a:pt x="66" y="0"/>
                    <a:pt x="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strike="noStrike" kern="0" noProof="1">
                <a:solidFill>
                  <a:srgbClr val="000000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48075" y="3563937"/>
            <a:ext cx="571500" cy="571500"/>
            <a:chOff x="6183" y="5620"/>
            <a:chExt cx="900" cy="900"/>
          </a:xfrm>
        </p:grpSpPr>
        <p:sp>
          <p:nvSpPr>
            <p:cNvPr id="15" name="Rectangle 32"/>
            <p:cNvSpPr/>
            <p:nvPr/>
          </p:nvSpPr>
          <p:spPr>
            <a:xfrm>
              <a:off x="6183" y="5620"/>
              <a:ext cx="900" cy="9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 w="12700">
              <a:noFill/>
            </a:ln>
          </p:spPr>
          <p:txBody>
            <a:bodyPr anchor="ctr"/>
            <a:lstStyle/>
            <a:p>
              <a:pPr lvl="0" indent="0" algn="ctr">
                <a:buFont typeface="Arial" panose="020B0604020202020204" pitchFamily="34" charset="0"/>
                <a:buNone/>
              </a:pPr>
              <a:endParaRPr lang="en-US" altLang="zh-CN" dirty="0">
                <a:solidFill>
                  <a:srgbClr val="F2F2F2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6" name="Freeform 43"/>
            <p:cNvSpPr/>
            <p:nvPr/>
          </p:nvSpPr>
          <p:spPr bwMode="auto">
            <a:xfrm>
              <a:off x="6543" y="5946"/>
              <a:ext cx="249" cy="248"/>
            </a:xfrm>
            <a:custGeom>
              <a:avLst/>
              <a:gdLst>
                <a:gd name="T0" fmla="*/ 186657 w 69"/>
                <a:gd name="T1" fmla="*/ 0 h 68"/>
                <a:gd name="T2" fmla="*/ 168298 w 69"/>
                <a:gd name="T3" fmla="*/ 9245 h 68"/>
                <a:gd name="T4" fmla="*/ 107098 w 69"/>
                <a:gd name="T5" fmla="*/ 70877 h 68"/>
                <a:gd name="T6" fmla="*/ 42839 w 69"/>
                <a:gd name="T7" fmla="*/ 9245 h 68"/>
                <a:gd name="T8" fmla="*/ 27540 w 69"/>
                <a:gd name="T9" fmla="*/ 0 h 68"/>
                <a:gd name="T10" fmla="*/ 9180 w 69"/>
                <a:gd name="T11" fmla="*/ 9245 h 68"/>
                <a:gd name="T12" fmla="*/ 9180 w 69"/>
                <a:gd name="T13" fmla="*/ 43143 h 68"/>
                <a:gd name="T14" fmla="*/ 73439 w 69"/>
                <a:gd name="T15" fmla="*/ 104775 h 68"/>
                <a:gd name="T16" fmla="*/ 9180 w 69"/>
                <a:gd name="T17" fmla="*/ 169489 h 68"/>
                <a:gd name="T18" fmla="*/ 9180 w 69"/>
                <a:gd name="T19" fmla="*/ 203387 h 68"/>
                <a:gd name="T20" fmla="*/ 27540 w 69"/>
                <a:gd name="T21" fmla="*/ 209550 h 68"/>
                <a:gd name="T22" fmla="*/ 42839 w 69"/>
                <a:gd name="T23" fmla="*/ 203387 h 68"/>
                <a:gd name="T24" fmla="*/ 107098 w 69"/>
                <a:gd name="T25" fmla="*/ 138673 h 68"/>
                <a:gd name="T26" fmla="*/ 168298 w 69"/>
                <a:gd name="T27" fmla="*/ 203387 h 68"/>
                <a:gd name="T28" fmla="*/ 186657 w 69"/>
                <a:gd name="T29" fmla="*/ 209550 h 68"/>
                <a:gd name="T30" fmla="*/ 201957 w 69"/>
                <a:gd name="T31" fmla="*/ 203387 h 68"/>
                <a:gd name="T32" fmla="*/ 201957 w 69"/>
                <a:gd name="T33" fmla="*/ 169489 h 68"/>
                <a:gd name="T34" fmla="*/ 140758 w 69"/>
                <a:gd name="T35" fmla="*/ 104775 h 68"/>
                <a:gd name="T36" fmla="*/ 201957 w 69"/>
                <a:gd name="T37" fmla="*/ 43143 h 68"/>
                <a:gd name="T38" fmla="*/ 201957 w 69"/>
                <a:gd name="T39" fmla="*/ 9245 h 68"/>
                <a:gd name="T40" fmla="*/ 186657 w 69"/>
                <a:gd name="T41" fmla="*/ 0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9" h="68">
                  <a:moveTo>
                    <a:pt x="61" y="0"/>
                  </a:moveTo>
                  <a:cubicBezTo>
                    <a:pt x="59" y="0"/>
                    <a:pt x="57" y="1"/>
                    <a:pt x="55" y="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5" y="1"/>
                    <a:pt x="3" y="3"/>
                  </a:cubicBezTo>
                  <a:cubicBezTo>
                    <a:pt x="0" y="6"/>
                    <a:pt x="0" y="11"/>
                    <a:pt x="3" y="1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0" y="63"/>
                    <a:pt x="3" y="66"/>
                  </a:cubicBezTo>
                  <a:cubicBezTo>
                    <a:pt x="5" y="67"/>
                    <a:pt x="7" y="68"/>
                    <a:pt x="9" y="68"/>
                  </a:cubicBezTo>
                  <a:cubicBezTo>
                    <a:pt x="11" y="68"/>
                    <a:pt x="13" y="67"/>
                    <a:pt x="14" y="6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7" y="67"/>
                    <a:pt x="59" y="68"/>
                    <a:pt x="61" y="68"/>
                  </a:cubicBezTo>
                  <a:cubicBezTo>
                    <a:pt x="63" y="68"/>
                    <a:pt x="65" y="67"/>
                    <a:pt x="66" y="66"/>
                  </a:cubicBezTo>
                  <a:cubicBezTo>
                    <a:pt x="69" y="63"/>
                    <a:pt x="69" y="58"/>
                    <a:pt x="66" y="5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9" y="11"/>
                    <a:pt x="69" y="6"/>
                    <a:pt x="66" y="3"/>
                  </a:cubicBezTo>
                  <a:cubicBezTo>
                    <a:pt x="65" y="1"/>
                    <a:pt x="63" y="0"/>
                    <a:pt x="6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strike="noStrike" kern="0" noProof="1">
                <a:solidFill>
                  <a:srgbClr val="000000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48392" y="2935287"/>
            <a:ext cx="571500" cy="571500"/>
            <a:chOff x="6183" y="4630"/>
            <a:chExt cx="900" cy="900"/>
          </a:xfrm>
        </p:grpSpPr>
        <p:sp>
          <p:nvSpPr>
            <p:cNvPr id="18" name="Rectangle 29"/>
            <p:cNvSpPr/>
            <p:nvPr/>
          </p:nvSpPr>
          <p:spPr>
            <a:xfrm>
              <a:off x="6183" y="4630"/>
              <a:ext cx="900" cy="9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 w="12700">
              <a:noFill/>
            </a:ln>
          </p:spPr>
          <p:txBody>
            <a:bodyPr anchor="ctr"/>
            <a:lstStyle/>
            <a:p>
              <a:pPr lvl="0" indent="0" algn="ctr">
                <a:buFont typeface="Arial" panose="020B0604020202020204" pitchFamily="34" charset="0"/>
                <a:buNone/>
              </a:pPr>
              <a:endParaRPr lang="en-US" altLang="zh-CN" dirty="0">
                <a:solidFill>
                  <a:srgbClr val="F2F2F2"/>
                </a:solidFill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9" name="Freeform 45"/>
            <p:cNvSpPr/>
            <p:nvPr/>
          </p:nvSpPr>
          <p:spPr>
            <a:xfrm>
              <a:off x="6508" y="4895"/>
              <a:ext cx="318" cy="370"/>
            </a:xfrm>
            <a:custGeom>
              <a:avLst/>
              <a:gdLst/>
              <a:ahLst/>
              <a:cxnLst>
                <a:cxn ang="0">
                  <a:pos x="278155452" y="0"/>
                </a:cxn>
                <a:cxn ang="0">
                  <a:pos x="242494141" y="14100834"/>
                </a:cxn>
                <a:cxn ang="0">
                  <a:pos x="149775657" y="112808976"/>
                </a:cxn>
                <a:cxn ang="0">
                  <a:pos x="142642932" y="126909810"/>
                </a:cxn>
                <a:cxn ang="0">
                  <a:pos x="135510207" y="133960228"/>
                </a:cxn>
                <a:cxn ang="0">
                  <a:pos x="135510207" y="155111480"/>
                </a:cxn>
                <a:cxn ang="0">
                  <a:pos x="135510207" y="176262731"/>
                </a:cxn>
                <a:cxn ang="0">
                  <a:pos x="149775657" y="190365866"/>
                </a:cxn>
                <a:cxn ang="0">
                  <a:pos x="149775657" y="197416283"/>
                </a:cxn>
                <a:cxn ang="0">
                  <a:pos x="249626866" y="296122125"/>
                </a:cxn>
                <a:cxn ang="0">
                  <a:pos x="278155452" y="310225259"/>
                </a:cxn>
                <a:cxn ang="0">
                  <a:pos x="313814451" y="296122125"/>
                </a:cxn>
                <a:cxn ang="0">
                  <a:pos x="313814451" y="232668369"/>
                </a:cxn>
                <a:cxn ang="0">
                  <a:pos x="278155452" y="197416283"/>
                </a:cxn>
                <a:cxn ang="0">
                  <a:pos x="306684039" y="190365866"/>
                </a:cxn>
                <a:cxn ang="0">
                  <a:pos x="520647281" y="338426928"/>
                </a:cxn>
                <a:cxn ang="0">
                  <a:pos x="534912731" y="408931101"/>
                </a:cxn>
                <a:cxn ang="0">
                  <a:pos x="385137074" y="620448219"/>
                </a:cxn>
                <a:cxn ang="0">
                  <a:pos x="306684039" y="634549054"/>
                </a:cxn>
                <a:cxn ang="0">
                  <a:pos x="99851209" y="486487991"/>
                </a:cxn>
                <a:cxn ang="0">
                  <a:pos x="85585759" y="415981519"/>
                </a:cxn>
                <a:cxn ang="0">
                  <a:pos x="92718484" y="359578180"/>
                </a:cxn>
                <a:cxn ang="0">
                  <a:pos x="64189897" y="303174842"/>
                </a:cxn>
                <a:cxn ang="0">
                  <a:pos x="49924448" y="303174842"/>
                </a:cxn>
                <a:cxn ang="0">
                  <a:pos x="7132724" y="338426928"/>
                </a:cxn>
                <a:cxn ang="0">
                  <a:pos x="0" y="415981519"/>
                </a:cxn>
                <a:cxn ang="0">
                  <a:pos x="21395861" y="514689660"/>
                </a:cxn>
                <a:cxn ang="0">
                  <a:pos x="306684039" y="719156361"/>
                </a:cxn>
                <a:cxn ang="0">
                  <a:pos x="306684039" y="719156361"/>
                </a:cxn>
                <a:cxn ang="0">
                  <a:pos x="306684039" y="719156361"/>
                </a:cxn>
                <a:cxn ang="0">
                  <a:pos x="413665660" y="698005109"/>
                </a:cxn>
                <a:cxn ang="0">
                  <a:pos x="620498490" y="408931101"/>
                </a:cxn>
                <a:cxn ang="0">
                  <a:pos x="599102629" y="310225259"/>
                </a:cxn>
                <a:cxn ang="0">
                  <a:pos x="313814451" y="105758558"/>
                </a:cxn>
                <a:cxn ang="0">
                  <a:pos x="306684039" y="105758558"/>
                </a:cxn>
                <a:cxn ang="0">
                  <a:pos x="278155452" y="105758558"/>
                </a:cxn>
                <a:cxn ang="0">
                  <a:pos x="306684039" y="70506472"/>
                </a:cxn>
                <a:cxn ang="0">
                  <a:pos x="306684039" y="7050417"/>
                </a:cxn>
                <a:cxn ang="0">
                  <a:pos x="278155452" y="0"/>
                </a:cxn>
              </a:cxnLst>
              <a:rect l="0" t="0" r="0" b="0"/>
              <a:pathLst>
                <a:path w="87" h="102">
                  <a:moveTo>
                    <a:pt x="39" y="0"/>
                  </a:moveTo>
                  <a:cubicBezTo>
                    <a:pt x="37" y="0"/>
                    <a:pt x="35" y="0"/>
                    <a:pt x="34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19" y="19"/>
                    <a:pt x="19" y="19"/>
                  </a:cubicBezTo>
                  <a:cubicBezTo>
                    <a:pt x="19" y="20"/>
                    <a:pt x="19" y="21"/>
                    <a:pt x="19" y="22"/>
                  </a:cubicBezTo>
                  <a:cubicBezTo>
                    <a:pt x="19" y="23"/>
                    <a:pt x="19" y="24"/>
                    <a:pt x="19" y="25"/>
                  </a:cubicBezTo>
                  <a:cubicBezTo>
                    <a:pt x="20" y="26"/>
                    <a:pt x="20" y="26"/>
                    <a:pt x="21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3"/>
                    <a:pt x="38" y="44"/>
                    <a:pt x="39" y="44"/>
                  </a:cubicBezTo>
                  <a:cubicBezTo>
                    <a:pt x="41" y="44"/>
                    <a:pt x="42" y="43"/>
                    <a:pt x="44" y="42"/>
                  </a:cubicBezTo>
                  <a:cubicBezTo>
                    <a:pt x="46" y="39"/>
                    <a:pt x="46" y="35"/>
                    <a:pt x="44" y="33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7"/>
                    <a:pt x="42" y="27"/>
                    <a:pt x="43" y="27"/>
                  </a:cubicBezTo>
                  <a:cubicBezTo>
                    <a:pt x="56" y="27"/>
                    <a:pt x="68" y="35"/>
                    <a:pt x="73" y="48"/>
                  </a:cubicBezTo>
                  <a:cubicBezTo>
                    <a:pt x="74" y="51"/>
                    <a:pt x="75" y="55"/>
                    <a:pt x="75" y="58"/>
                  </a:cubicBezTo>
                  <a:cubicBezTo>
                    <a:pt x="75" y="71"/>
                    <a:pt x="67" y="83"/>
                    <a:pt x="54" y="88"/>
                  </a:cubicBezTo>
                  <a:cubicBezTo>
                    <a:pt x="51" y="89"/>
                    <a:pt x="47" y="90"/>
                    <a:pt x="43" y="90"/>
                  </a:cubicBezTo>
                  <a:cubicBezTo>
                    <a:pt x="31" y="90"/>
                    <a:pt x="19" y="82"/>
                    <a:pt x="14" y="69"/>
                  </a:cubicBezTo>
                  <a:cubicBezTo>
                    <a:pt x="13" y="66"/>
                    <a:pt x="12" y="62"/>
                    <a:pt x="12" y="59"/>
                  </a:cubicBezTo>
                  <a:cubicBezTo>
                    <a:pt x="12" y="56"/>
                    <a:pt x="13" y="53"/>
                    <a:pt x="13" y="51"/>
                  </a:cubicBezTo>
                  <a:cubicBezTo>
                    <a:pt x="14" y="48"/>
                    <a:pt x="12" y="44"/>
                    <a:pt x="9" y="43"/>
                  </a:cubicBezTo>
                  <a:cubicBezTo>
                    <a:pt x="8" y="43"/>
                    <a:pt x="8" y="43"/>
                    <a:pt x="7" y="43"/>
                  </a:cubicBezTo>
                  <a:cubicBezTo>
                    <a:pt x="4" y="43"/>
                    <a:pt x="2" y="45"/>
                    <a:pt x="1" y="48"/>
                  </a:cubicBezTo>
                  <a:cubicBezTo>
                    <a:pt x="0" y="51"/>
                    <a:pt x="0" y="55"/>
                    <a:pt x="0" y="59"/>
                  </a:cubicBezTo>
                  <a:cubicBezTo>
                    <a:pt x="0" y="63"/>
                    <a:pt x="1" y="69"/>
                    <a:pt x="3" y="73"/>
                  </a:cubicBezTo>
                  <a:cubicBezTo>
                    <a:pt x="9" y="91"/>
                    <a:pt x="26" y="102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8" y="102"/>
                    <a:pt x="53" y="101"/>
                    <a:pt x="58" y="99"/>
                  </a:cubicBezTo>
                  <a:cubicBezTo>
                    <a:pt x="76" y="93"/>
                    <a:pt x="87" y="76"/>
                    <a:pt x="87" y="58"/>
                  </a:cubicBezTo>
                  <a:cubicBezTo>
                    <a:pt x="87" y="54"/>
                    <a:pt x="86" y="49"/>
                    <a:pt x="84" y="44"/>
                  </a:cubicBezTo>
                  <a:cubicBezTo>
                    <a:pt x="78" y="26"/>
                    <a:pt x="61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0" y="15"/>
                    <a:pt x="39" y="1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6" y="7"/>
                    <a:pt x="45" y="3"/>
                    <a:pt x="43" y="1"/>
                  </a:cubicBezTo>
                  <a:cubicBezTo>
                    <a:pt x="42" y="0"/>
                    <a:pt x="40" y="0"/>
                    <a:pt x="3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HarmonyOS Sans SC Light" panose="00000400000000000000" pitchFamily="2" charset="-122"/>
                <a:ea typeface="MiSans Normal" panose="00000500000000000000" pitchFamily="2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662227" y="2110130"/>
            <a:ext cx="3601084" cy="1012482"/>
            <a:chOff x="-233811" y="1996244"/>
            <a:chExt cx="3601084" cy="1012482"/>
          </a:xfrm>
        </p:grpSpPr>
        <p:sp>
          <p:nvSpPr>
            <p:cNvPr id="26" name="文本框 25"/>
            <p:cNvSpPr txBox="1"/>
            <p:nvPr/>
          </p:nvSpPr>
          <p:spPr>
            <a:xfrm>
              <a:off x="-233811" y="2312573"/>
              <a:ext cx="3601084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9363" y="1996244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62227" y="4023889"/>
            <a:ext cx="3601084" cy="1427980"/>
            <a:chOff x="-233811" y="1996244"/>
            <a:chExt cx="3601084" cy="1427980"/>
          </a:xfrm>
        </p:grpSpPr>
        <p:sp>
          <p:nvSpPr>
            <p:cNvPr id="29" name="文本框 28"/>
            <p:cNvSpPr txBox="1"/>
            <p:nvPr/>
          </p:nvSpPr>
          <p:spPr>
            <a:xfrm>
              <a:off x="-233811" y="2312573"/>
              <a:ext cx="3601084" cy="1111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 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 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 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9363" y="1996244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论文总结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: 折角 1"/>
          <p:cNvSpPr/>
          <p:nvPr/>
        </p:nvSpPr>
        <p:spPr>
          <a:xfrm>
            <a:off x="1019175" y="1384300"/>
            <a:ext cx="4746625" cy="46101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折角 3"/>
          <p:cNvSpPr/>
          <p:nvPr/>
        </p:nvSpPr>
        <p:spPr>
          <a:xfrm>
            <a:off x="6426200" y="1384300"/>
            <a:ext cx="4746625" cy="46101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2892" y="2039514"/>
            <a:ext cx="3680308" cy="1242456"/>
            <a:chOff x="436523" y="1886576"/>
            <a:chExt cx="3680308" cy="1242456"/>
          </a:xfrm>
        </p:grpSpPr>
        <p:sp>
          <p:nvSpPr>
            <p:cNvPr id="6" name="文本框 5"/>
            <p:cNvSpPr txBox="1"/>
            <p:nvPr/>
          </p:nvSpPr>
          <p:spPr>
            <a:xfrm>
              <a:off x="444501" y="2225130"/>
              <a:ext cx="3672330" cy="903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8" name="矩形 7" descr="51PPT模板网，幻灯片演示模板及素材免费下载！&#10;51PPT模板网 唯一访问网址：www.51pptmoban.com"/>
          <p:cNvSpPr/>
          <p:nvPr/>
        </p:nvSpPr>
        <p:spPr>
          <a:xfrm>
            <a:off x="1320800" y="3576031"/>
            <a:ext cx="4114800" cy="1378973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1" rIns="14606" bIns="439530" numCol="1" spcCol="1270" rtlCol="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2112" y="1973535"/>
            <a:ext cx="4114800" cy="1378973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439531" rIns="14606" bIns="439530" numCol="1" spcCol="1270" rtlCol="0" anchor="ctr" anchorCtr="0">
            <a:noAutofit/>
          </a:bodyPr>
          <a:lstStyle/>
          <a:p>
            <a:pPr algn="ctr" defTabSz="13627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59358" y="3842914"/>
            <a:ext cx="3680308" cy="1242456"/>
            <a:chOff x="436523" y="1886576"/>
            <a:chExt cx="3680308" cy="1242456"/>
          </a:xfrm>
        </p:grpSpPr>
        <p:sp>
          <p:nvSpPr>
            <p:cNvPr id="11" name="文本框 10"/>
            <p:cNvSpPr txBox="1"/>
            <p:nvPr/>
          </p:nvSpPr>
          <p:spPr>
            <a:xfrm>
              <a:off x="444501" y="2225130"/>
              <a:ext cx="3672330" cy="903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6523" y="1886576"/>
              <a:ext cx="145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5864" y="1051027"/>
            <a:ext cx="9515746" cy="13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模板网  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www.51pptmoban.com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作品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仅供学习参考之用！禁止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PC/M/App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平台盗用贩卖！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861" y="4897139"/>
            <a:ext cx="9942507" cy="124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795" b="1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sz="24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sz="24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614812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任意多边形: 形状 1"/>
          <p:cNvSpPr/>
          <p:nvPr/>
        </p:nvSpPr>
        <p:spPr>
          <a:xfrm rot="10800000">
            <a:off x="0" y="614812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31165" y="2173101"/>
            <a:ext cx="7529670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快看世界体" pitchFamily="2" charset="-122"/>
                <a:ea typeface="快看世界体" pitchFamily="2" charset="-122"/>
                <a:cs typeface="+mn-ea"/>
                <a:sym typeface="+mn-lt"/>
              </a:rPr>
              <a:t>感谢老师指导</a:t>
            </a:r>
            <a:endParaRPr lang="zh-CN" altLang="en-US" sz="6600" dirty="0">
              <a:solidFill>
                <a:schemeClr val="bg1"/>
              </a:solidFill>
              <a:latin typeface="快看世界体" pitchFamily="2" charset="-122"/>
              <a:ea typeface="快看世界体" pitchFamily="2" charset="-122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043771" y="5832970"/>
            <a:ext cx="4104457" cy="340155"/>
            <a:chOff x="4210628" y="5454939"/>
            <a:chExt cx="4104457" cy="340155"/>
          </a:xfrm>
        </p:grpSpPr>
        <p:grpSp>
          <p:nvGrpSpPr>
            <p:cNvPr id="25" name="组合 24"/>
            <p:cNvGrpSpPr/>
            <p:nvPr/>
          </p:nvGrpSpPr>
          <p:grpSpPr>
            <a:xfrm>
              <a:off x="4457939" y="5483467"/>
              <a:ext cx="3857146" cy="311627"/>
              <a:chOff x="4289813" y="5868701"/>
              <a:chExt cx="3360210" cy="322991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289813" y="5868701"/>
                <a:ext cx="1930565" cy="31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rgbClr val="0D0D0D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答辩人：</a:t>
                </a:r>
                <a:r>
                  <a:rPr lang="en-US" altLang="zh-CN" sz="1400" dirty="0">
                    <a:solidFill>
                      <a:srgbClr val="0D0D0D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r>
                  <a:rPr lang="zh-CN" altLang="en-US" sz="1400" dirty="0">
                    <a:solidFill>
                      <a:srgbClr val="0D0D0D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模板网</a:t>
                </a:r>
                <a:endParaRPr lang="zh-CN" altLang="en-US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536335" y="5872691"/>
                <a:ext cx="1113688" cy="319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200" b="1">
                    <a:gradFill flip="none" rotWithShape="1">
                      <a:gsLst>
                        <a:gs pos="1000">
                          <a:srgbClr val="BB9F64"/>
                        </a:gs>
                        <a:gs pos="100000">
                          <a:srgbClr val="BB9F64"/>
                        </a:gs>
                        <a:gs pos="61000">
                          <a:srgbClr val="FFF0AE"/>
                        </a:gs>
                      </a:gsLst>
                      <a:lin ang="5400000" scaled="1"/>
                      <a:tileRect/>
                    </a:gradFill>
                    <a:latin typeface="+mn-ea"/>
                    <a:ea typeface="+mn-ea"/>
                    <a:cs typeface="+mn-ea"/>
                  </a:defRPr>
                </a:lvl1pPr>
              </a:lstStyle>
              <a:p>
                <a:pPr algn="l"/>
                <a:r>
                  <a:rPr lang="zh-CN" altLang="en-US" sz="1400" dirty="0">
                    <a:solidFill>
                      <a:srgbClr val="0D0D0D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导师：</a:t>
                </a:r>
                <a:r>
                  <a:rPr lang="en-US" altLang="zh-CN" sz="1400" dirty="0">
                    <a:solidFill>
                      <a:srgbClr val="0D0D0D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  <a:sym typeface="+mn-lt"/>
                  </a:rPr>
                  <a:t>51PPT</a:t>
                </a:r>
                <a:endParaRPr lang="zh-CN" altLang="en-US" sz="1400" dirty="0">
                  <a:solidFill>
                    <a:srgbClr val="0D0D0D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endParaRPr>
              </a:p>
            </p:txBody>
          </p:sp>
        </p:grpSp>
        <p:sp>
          <p:nvSpPr>
            <p:cNvPr id="26" name="iconfont-10471-5111261"/>
            <p:cNvSpPr/>
            <p:nvPr/>
          </p:nvSpPr>
          <p:spPr>
            <a:xfrm>
              <a:off x="6664544" y="5459068"/>
              <a:ext cx="325857" cy="325857"/>
            </a:xfrm>
            <a:custGeom>
              <a:avLst/>
              <a:gdLst>
                <a:gd name="T0" fmla="*/ 4724 w 9448"/>
                <a:gd name="T1" fmla="*/ 0 h 9448"/>
                <a:gd name="T2" fmla="*/ 0 w 9448"/>
                <a:gd name="T3" fmla="*/ 4724 h 9448"/>
                <a:gd name="T4" fmla="*/ 4724 w 9448"/>
                <a:gd name="T5" fmla="*/ 9448 h 9448"/>
                <a:gd name="T6" fmla="*/ 9448 w 9448"/>
                <a:gd name="T7" fmla="*/ 4724 h 9448"/>
                <a:gd name="T8" fmla="*/ 4724 w 9448"/>
                <a:gd name="T9" fmla="*/ 0 h 9448"/>
                <a:gd name="T10" fmla="*/ 4724 w 9448"/>
                <a:gd name="T11" fmla="*/ 9055 h 9448"/>
                <a:gd name="T12" fmla="*/ 1406 w 9448"/>
                <a:gd name="T13" fmla="*/ 7504 h 9448"/>
                <a:gd name="T14" fmla="*/ 3457 w 9448"/>
                <a:gd name="T15" fmla="*/ 6779 h 9448"/>
                <a:gd name="T16" fmla="*/ 3516 w 9448"/>
                <a:gd name="T17" fmla="*/ 6536 h 9448"/>
                <a:gd name="T18" fmla="*/ 3429 w 9448"/>
                <a:gd name="T19" fmla="*/ 6000 h 9448"/>
                <a:gd name="T20" fmla="*/ 3221 w 9448"/>
                <a:gd name="T21" fmla="*/ 5283 h 9448"/>
                <a:gd name="T22" fmla="*/ 2912 w 9448"/>
                <a:gd name="T23" fmla="*/ 4536 h 9448"/>
                <a:gd name="T24" fmla="*/ 2921 w 9448"/>
                <a:gd name="T25" fmla="*/ 3909 h 9448"/>
                <a:gd name="T26" fmla="*/ 2934 w 9448"/>
                <a:gd name="T27" fmla="*/ 3868 h 9448"/>
                <a:gd name="T28" fmla="*/ 2864 w 9448"/>
                <a:gd name="T29" fmla="*/ 2987 h 9448"/>
                <a:gd name="T30" fmla="*/ 3205 w 9448"/>
                <a:gd name="T31" fmla="*/ 1822 h 9448"/>
                <a:gd name="T32" fmla="*/ 4522 w 9448"/>
                <a:gd name="T33" fmla="*/ 1186 h 9448"/>
                <a:gd name="T34" fmla="*/ 4919 w 9448"/>
                <a:gd name="T35" fmla="*/ 1186 h 9448"/>
                <a:gd name="T36" fmla="*/ 6248 w 9448"/>
                <a:gd name="T37" fmla="*/ 1822 h 9448"/>
                <a:gd name="T38" fmla="*/ 6586 w 9448"/>
                <a:gd name="T39" fmla="*/ 2987 h 9448"/>
                <a:gd name="T40" fmla="*/ 6516 w 9448"/>
                <a:gd name="T41" fmla="*/ 3868 h 9448"/>
                <a:gd name="T42" fmla="*/ 6530 w 9448"/>
                <a:gd name="T43" fmla="*/ 3906 h 9448"/>
                <a:gd name="T44" fmla="*/ 6539 w 9448"/>
                <a:gd name="T45" fmla="*/ 4533 h 9448"/>
                <a:gd name="T46" fmla="*/ 6230 w 9448"/>
                <a:gd name="T47" fmla="*/ 5280 h 9448"/>
                <a:gd name="T48" fmla="*/ 6021 w 9448"/>
                <a:gd name="T49" fmla="*/ 5998 h 9448"/>
                <a:gd name="T50" fmla="*/ 5871 w 9448"/>
                <a:gd name="T51" fmla="*/ 6527 h 9448"/>
                <a:gd name="T52" fmla="*/ 5932 w 9448"/>
                <a:gd name="T53" fmla="*/ 6770 h 9448"/>
                <a:gd name="T54" fmla="*/ 8044 w 9448"/>
                <a:gd name="T55" fmla="*/ 7499 h 9448"/>
                <a:gd name="T56" fmla="*/ 4724 w 9448"/>
                <a:gd name="T57" fmla="*/ 9055 h 9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48" h="9448">
                  <a:moveTo>
                    <a:pt x="4724" y="0"/>
                  </a:moveTo>
                  <a:cubicBezTo>
                    <a:pt x="2115" y="0"/>
                    <a:pt x="0" y="2115"/>
                    <a:pt x="0" y="4724"/>
                  </a:cubicBezTo>
                  <a:cubicBezTo>
                    <a:pt x="0" y="7333"/>
                    <a:pt x="2115" y="9448"/>
                    <a:pt x="4724" y="9448"/>
                  </a:cubicBezTo>
                  <a:cubicBezTo>
                    <a:pt x="7333" y="9448"/>
                    <a:pt x="9448" y="7333"/>
                    <a:pt x="9448" y="4724"/>
                  </a:cubicBezTo>
                  <a:cubicBezTo>
                    <a:pt x="9448" y="2115"/>
                    <a:pt x="7333" y="0"/>
                    <a:pt x="4724" y="0"/>
                  </a:cubicBezTo>
                  <a:close/>
                  <a:moveTo>
                    <a:pt x="4724" y="9055"/>
                  </a:moveTo>
                  <a:cubicBezTo>
                    <a:pt x="3393" y="9055"/>
                    <a:pt x="2201" y="8451"/>
                    <a:pt x="1406" y="7504"/>
                  </a:cubicBezTo>
                  <a:cubicBezTo>
                    <a:pt x="1810" y="7329"/>
                    <a:pt x="2819" y="6966"/>
                    <a:pt x="3457" y="6779"/>
                  </a:cubicBezTo>
                  <a:cubicBezTo>
                    <a:pt x="3507" y="6763"/>
                    <a:pt x="3516" y="6761"/>
                    <a:pt x="3516" y="6536"/>
                  </a:cubicBezTo>
                  <a:cubicBezTo>
                    <a:pt x="3516" y="6296"/>
                    <a:pt x="3489" y="6125"/>
                    <a:pt x="3429" y="6000"/>
                  </a:cubicBezTo>
                  <a:cubicBezTo>
                    <a:pt x="3350" y="5830"/>
                    <a:pt x="3255" y="5542"/>
                    <a:pt x="3221" y="5283"/>
                  </a:cubicBezTo>
                  <a:cubicBezTo>
                    <a:pt x="3125" y="5171"/>
                    <a:pt x="2996" y="4953"/>
                    <a:pt x="2912" y="4536"/>
                  </a:cubicBezTo>
                  <a:cubicBezTo>
                    <a:pt x="2839" y="4168"/>
                    <a:pt x="2873" y="4034"/>
                    <a:pt x="2921" y="3909"/>
                  </a:cubicBezTo>
                  <a:cubicBezTo>
                    <a:pt x="2925" y="3895"/>
                    <a:pt x="2932" y="3881"/>
                    <a:pt x="2934" y="3868"/>
                  </a:cubicBezTo>
                  <a:cubicBezTo>
                    <a:pt x="2953" y="3784"/>
                    <a:pt x="2928" y="3334"/>
                    <a:pt x="2864" y="2987"/>
                  </a:cubicBezTo>
                  <a:cubicBezTo>
                    <a:pt x="2821" y="2748"/>
                    <a:pt x="2875" y="2242"/>
                    <a:pt x="3205" y="1822"/>
                  </a:cubicBezTo>
                  <a:cubicBezTo>
                    <a:pt x="3411" y="1556"/>
                    <a:pt x="3809" y="1231"/>
                    <a:pt x="4522" y="1186"/>
                  </a:cubicBezTo>
                  <a:lnTo>
                    <a:pt x="4919" y="1186"/>
                  </a:lnTo>
                  <a:cubicBezTo>
                    <a:pt x="5644" y="1231"/>
                    <a:pt x="6041" y="1556"/>
                    <a:pt x="6248" y="1822"/>
                  </a:cubicBezTo>
                  <a:cubicBezTo>
                    <a:pt x="6577" y="2242"/>
                    <a:pt x="6632" y="2748"/>
                    <a:pt x="6586" y="2987"/>
                  </a:cubicBezTo>
                  <a:cubicBezTo>
                    <a:pt x="6523" y="3334"/>
                    <a:pt x="6498" y="3782"/>
                    <a:pt x="6516" y="3868"/>
                  </a:cubicBezTo>
                  <a:cubicBezTo>
                    <a:pt x="6518" y="3881"/>
                    <a:pt x="6525" y="3895"/>
                    <a:pt x="6530" y="3906"/>
                  </a:cubicBezTo>
                  <a:cubicBezTo>
                    <a:pt x="6577" y="4031"/>
                    <a:pt x="6614" y="4165"/>
                    <a:pt x="6539" y="4533"/>
                  </a:cubicBezTo>
                  <a:cubicBezTo>
                    <a:pt x="6455" y="4951"/>
                    <a:pt x="6325" y="5169"/>
                    <a:pt x="6230" y="5280"/>
                  </a:cubicBezTo>
                  <a:cubicBezTo>
                    <a:pt x="6196" y="5539"/>
                    <a:pt x="6100" y="5825"/>
                    <a:pt x="6021" y="5998"/>
                  </a:cubicBezTo>
                  <a:cubicBezTo>
                    <a:pt x="5946" y="6155"/>
                    <a:pt x="5871" y="6341"/>
                    <a:pt x="5871" y="6527"/>
                  </a:cubicBezTo>
                  <a:cubicBezTo>
                    <a:pt x="5871" y="6752"/>
                    <a:pt x="5880" y="6754"/>
                    <a:pt x="5932" y="6770"/>
                  </a:cubicBezTo>
                  <a:cubicBezTo>
                    <a:pt x="6539" y="6950"/>
                    <a:pt x="7583" y="7311"/>
                    <a:pt x="8044" y="7499"/>
                  </a:cubicBezTo>
                  <a:cubicBezTo>
                    <a:pt x="7249" y="8449"/>
                    <a:pt x="6057" y="9055"/>
                    <a:pt x="4724" y="9055"/>
                  </a:cubicBezTo>
                  <a:close/>
                </a:path>
              </a:pathLst>
            </a:custGeom>
            <a:solidFill>
              <a:srgbClr val="AC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graduate_57239"/>
            <p:cNvSpPr/>
            <p:nvPr/>
          </p:nvSpPr>
          <p:spPr>
            <a:xfrm>
              <a:off x="4210628" y="5454939"/>
              <a:ext cx="226675" cy="329812"/>
            </a:xfrm>
            <a:custGeom>
              <a:avLst/>
              <a:gdLst>
                <a:gd name="connsiteX0" fmla="*/ 142468 w 412043"/>
                <a:gd name="connsiteY0" fmla="*/ 396851 h 599527"/>
                <a:gd name="connsiteX1" fmla="*/ 153964 w 412043"/>
                <a:gd name="connsiteY1" fmla="*/ 405753 h 599527"/>
                <a:gd name="connsiteX2" fmla="*/ 144814 w 412043"/>
                <a:gd name="connsiteY2" fmla="*/ 585910 h 599527"/>
                <a:gd name="connsiteX3" fmla="*/ 135898 w 412043"/>
                <a:gd name="connsiteY3" fmla="*/ 595046 h 599527"/>
                <a:gd name="connsiteX4" fmla="*/ 15768 w 412043"/>
                <a:gd name="connsiteY4" fmla="*/ 599498 h 599527"/>
                <a:gd name="connsiteX5" fmla="*/ 6383 w 412043"/>
                <a:gd name="connsiteY5" fmla="*/ 590127 h 599527"/>
                <a:gd name="connsiteX6" fmla="*/ 142468 w 412043"/>
                <a:gd name="connsiteY6" fmla="*/ 396851 h 599527"/>
                <a:gd name="connsiteX7" fmla="*/ 275305 w 412043"/>
                <a:gd name="connsiteY7" fmla="*/ 271238 h 599527"/>
                <a:gd name="connsiteX8" fmla="*/ 222034 w 412043"/>
                <a:gd name="connsiteY8" fmla="*/ 284828 h 599527"/>
                <a:gd name="connsiteX9" fmla="*/ 158437 w 412043"/>
                <a:gd name="connsiteY9" fmla="*/ 287640 h 599527"/>
                <a:gd name="connsiteX10" fmla="*/ 99299 w 412043"/>
                <a:gd name="connsiteY10" fmla="*/ 277096 h 599527"/>
                <a:gd name="connsiteX11" fmla="*/ 205137 w 412043"/>
                <a:gd name="connsiteY11" fmla="*/ 392382 h 599527"/>
                <a:gd name="connsiteX12" fmla="*/ 312148 w 412043"/>
                <a:gd name="connsiteY12" fmla="*/ 309432 h 599527"/>
                <a:gd name="connsiteX13" fmla="*/ 305108 w 412043"/>
                <a:gd name="connsiteY13" fmla="*/ 310604 h 599527"/>
                <a:gd name="connsiteX14" fmla="*/ 275305 w 412043"/>
                <a:gd name="connsiteY14" fmla="*/ 271238 h 599527"/>
                <a:gd name="connsiteX15" fmla="*/ 93667 w 412043"/>
                <a:gd name="connsiteY15" fmla="*/ 210314 h 599527"/>
                <a:gd name="connsiteX16" fmla="*/ 93667 w 412043"/>
                <a:gd name="connsiteY16" fmla="*/ 212892 h 599527"/>
                <a:gd name="connsiteX17" fmla="*/ 100003 w 412043"/>
                <a:gd name="connsiteY17" fmla="*/ 213595 h 599527"/>
                <a:gd name="connsiteX18" fmla="*/ 93667 w 412043"/>
                <a:gd name="connsiteY18" fmla="*/ 210314 h 599527"/>
                <a:gd name="connsiteX19" fmla="*/ 80202 w 412043"/>
                <a:gd name="connsiteY19" fmla="*/ 186355 h 599527"/>
                <a:gd name="connsiteX20" fmla="*/ 89443 w 412043"/>
                <a:gd name="connsiteY20" fmla="*/ 186413 h 599527"/>
                <a:gd name="connsiteX21" fmla="*/ 269203 w 412043"/>
                <a:gd name="connsiteY21" fmla="*/ 193209 h 599527"/>
                <a:gd name="connsiteX22" fmla="*/ 279059 w 412043"/>
                <a:gd name="connsiteY22" fmla="*/ 193209 h 599527"/>
                <a:gd name="connsiteX23" fmla="*/ 284222 w 412043"/>
                <a:gd name="connsiteY23" fmla="*/ 197661 h 599527"/>
                <a:gd name="connsiteX24" fmla="*/ 288681 w 412043"/>
                <a:gd name="connsiteY24" fmla="*/ 255304 h 599527"/>
                <a:gd name="connsiteX25" fmla="*/ 312383 w 412043"/>
                <a:gd name="connsiteY25" fmla="*/ 289280 h 599527"/>
                <a:gd name="connsiteX26" fmla="*/ 314965 w 412043"/>
                <a:gd name="connsiteY26" fmla="*/ 201175 h 599527"/>
                <a:gd name="connsiteX27" fmla="*/ 330688 w 412043"/>
                <a:gd name="connsiteY27" fmla="*/ 199067 h 599527"/>
                <a:gd name="connsiteX28" fmla="*/ 260051 w 412043"/>
                <a:gd name="connsiteY28" fmla="*/ 401287 h 599527"/>
                <a:gd name="connsiteX29" fmla="*/ 263102 w 412043"/>
                <a:gd name="connsiteY29" fmla="*/ 401990 h 599527"/>
                <a:gd name="connsiteX30" fmla="*/ 401325 w 412043"/>
                <a:gd name="connsiteY30" fmla="*/ 590150 h 599527"/>
                <a:gd name="connsiteX31" fmla="*/ 389591 w 412043"/>
                <a:gd name="connsiteY31" fmla="*/ 599289 h 599527"/>
                <a:gd name="connsiteX32" fmla="*/ 262867 w 412043"/>
                <a:gd name="connsiteY32" fmla="*/ 595071 h 599527"/>
                <a:gd name="connsiteX33" fmla="*/ 253480 w 412043"/>
                <a:gd name="connsiteY33" fmla="*/ 585698 h 599527"/>
                <a:gd name="connsiteX34" fmla="*/ 247144 w 412043"/>
                <a:gd name="connsiteY34" fmla="*/ 414643 h 599527"/>
                <a:gd name="connsiteX35" fmla="*/ 248786 w 412043"/>
                <a:gd name="connsiteY35" fmla="*/ 410660 h 599527"/>
                <a:gd name="connsiteX36" fmla="*/ 251603 w 412043"/>
                <a:gd name="connsiteY36" fmla="*/ 404802 h 599527"/>
                <a:gd name="connsiteX37" fmla="*/ 205137 w 412043"/>
                <a:gd name="connsiteY37" fmla="*/ 410894 h 599527"/>
                <a:gd name="connsiteX38" fmla="*/ 75362 w 412043"/>
                <a:gd name="connsiteY38" fmla="*/ 194380 h 599527"/>
                <a:gd name="connsiteX39" fmla="*/ 80202 w 412043"/>
                <a:gd name="connsiteY39" fmla="*/ 186355 h 599527"/>
                <a:gd name="connsiteX40" fmla="*/ 204675 w 412043"/>
                <a:gd name="connsiteY40" fmla="*/ 1071 h 599527"/>
                <a:gd name="connsiteX41" fmla="*/ 297143 w 412043"/>
                <a:gd name="connsiteY41" fmla="*/ 36212 h 599527"/>
                <a:gd name="connsiteX42" fmla="*/ 407917 w 412043"/>
                <a:gd name="connsiteY42" fmla="*/ 88689 h 599527"/>
                <a:gd name="connsiteX43" fmla="*/ 405335 w 412043"/>
                <a:gd name="connsiteY43" fmla="*/ 105790 h 599527"/>
                <a:gd name="connsiteX44" fmla="*/ 367785 w 412043"/>
                <a:gd name="connsiteY44" fmla="*/ 126172 h 599527"/>
                <a:gd name="connsiteX45" fmla="*/ 313102 w 412043"/>
                <a:gd name="connsiteY45" fmla="*/ 136948 h 599527"/>
                <a:gd name="connsiteX46" fmla="*/ 200216 w 412043"/>
                <a:gd name="connsiteY46" fmla="*/ 93608 h 599527"/>
                <a:gd name="connsiteX47" fmla="*/ 282123 w 412043"/>
                <a:gd name="connsiteY47" fmla="*/ 147256 h 599527"/>
                <a:gd name="connsiteX48" fmla="*/ 285643 w 412043"/>
                <a:gd name="connsiteY48" fmla="*/ 153347 h 599527"/>
                <a:gd name="connsiteX49" fmla="*/ 285174 w 412043"/>
                <a:gd name="connsiteY49" fmla="*/ 165530 h 599527"/>
                <a:gd name="connsiteX50" fmla="*/ 172757 w 412043"/>
                <a:gd name="connsiteY50" fmla="*/ 198328 h 599527"/>
                <a:gd name="connsiteX51" fmla="*/ 8474 w 412043"/>
                <a:gd name="connsiteY51" fmla="*/ 110242 h 599527"/>
                <a:gd name="connsiteX52" fmla="*/ 3310 w 412043"/>
                <a:gd name="connsiteY52" fmla="*/ 97122 h 599527"/>
                <a:gd name="connsiteX53" fmla="*/ 113146 w 412043"/>
                <a:gd name="connsiteY53" fmla="*/ 45114 h 599527"/>
                <a:gd name="connsiteX54" fmla="*/ 204675 w 412043"/>
                <a:gd name="connsiteY54" fmla="*/ 1071 h 59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12043" h="599527">
                  <a:moveTo>
                    <a:pt x="142468" y="396851"/>
                  </a:moveTo>
                  <a:cubicBezTo>
                    <a:pt x="148333" y="395679"/>
                    <a:pt x="153730" y="399662"/>
                    <a:pt x="153964" y="405753"/>
                  </a:cubicBezTo>
                  <a:cubicBezTo>
                    <a:pt x="156545" y="464556"/>
                    <a:pt x="165461" y="529215"/>
                    <a:pt x="144814" y="585910"/>
                  </a:cubicBezTo>
                  <a:cubicBezTo>
                    <a:pt x="145048" y="590595"/>
                    <a:pt x="142233" y="595515"/>
                    <a:pt x="135898" y="595046"/>
                  </a:cubicBezTo>
                  <a:cubicBezTo>
                    <a:pt x="95776" y="591532"/>
                    <a:pt x="55889" y="595046"/>
                    <a:pt x="15768" y="599498"/>
                  </a:cubicBezTo>
                  <a:cubicBezTo>
                    <a:pt x="10606" y="599966"/>
                    <a:pt x="6383" y="594812"/>
                    <a:pt x="6383" y="590127"/>
                  </a:cubicBezTo>
                  <a:cubicBezTo>
                    <a:pt x="5913" y="512348"/>
                    <a:pt x="62224" y="414655"/>
                    <a:pt x="142468" y="396851"/>
                  </a:cubicBezTo>
                  <a:close/>
                  <a:moveTo>
                    <a:pt x="275305" y="271238"/>
                  </a:moveTo>
                  <a:cubicBezTo>
                    <a:pt x="260285" y="280845"/>
                    <a:pt x="239165" y="282251"/>
                    <a:pt x="222034" y="284828"/>
                  </a:cubicBezTo>
                  <a:cubicBezTo>
                    <a:pt x="201148" y="287875"/>
                    <a:pt x="179557" y="289280"/>
                    <a:pt x="158437" y="287640"/>
                  </a:cubicBezTo>
                  <a:cubicBezTo>
                    <a:pt x="143887" y="286469"/>
                    <a:pt x="116899" y="285531"/>
                    <a:pt x="99299" y="277096"/>
                  </a:cubicBezTo>
                  <a:cubicBezTo>
                    <a:pt x="110329" y="336145"/>
                    <a:pt x="139663" y="391679"/>
                    <a:pt x="205137" y="392382"/>
                  </a:cubicBezTo>
                  <a:cubicBezTo>
                    <a:pt x="262163" y="392851"/>
                    <a:pt x="296895" y="356062"/>
                    <a:pt x="312148" y="309432"/>
                  </a:cubicBezTo>
                  <a:cubicBezTo>
                    <a:pt x="310036" y="310135"/>
                    <a:pt x="307690" y="310604"/>
                    <a:pt x="305108" y="310604"/>
                  </a:cubicBezTo>
                  <a:cubicBezTo>
                    <a:pt x="287977" y="310604"/>
                    <a:pt x="279294" y="293030"/>
                    <a:pt x="275305" y="271238"/>
                  </a:cubicBezTo>
                  <a:close/>
                  <a:moveTo>
                    <a:pt x="93667" y="210314"/>
                  </a:moveTo>
                  <a:cubicBezTo>
                    <a:pt x="93667" y="211251"/>
                    <a:pt x="93667" y="212189"/>
                    <a:pt x="93667" y="212892"/>
                  </a:cubicBezTo>
                  <a:cubicBezTo>
                    <a:pt x="95779" y="213126"/>
                    <a:pt x="97891" y="213360"/>
                    <a:pt x="100003" y="213595"/>
                  </a:cubicBezTo>
                  <a:cubicBezTo>
                    <a:pt x="97891" y="212423"/>
                    <a:pt x="95779" y="211486"/>
                    <a:pt x="93667" y="210314"/>
                  </a:cubicBezTo>
                  <a:close/>
                  <a:moveTo>
                    <a:pt x="80202" y="186355"/>
                  </a:moveTo>
                  <a:cubicBezTo>
                    <a:pt x="82872" y="184714"/>
                    <a:pt x="86275" y="184422"/>
                    <a:pt x="89443" y="186413"/>
                  </a:cubicBezTo>
                  <a:cubicBezTo>
                    <a:pt x="144356" y="220156"/>
                    <a:pt x="213820" y="232340"/>
                    <a:pt x="269203" y="193209"/>
                  </a:cubicBezTo>
                  <a:cubicBezTo>
                    <a:pt x="272958" y="190397"/>
                    <a:pt x="276713" y="191100"/>
                    <a:pt x="279059" y="193209"/>
                  </a:cubicBezTo>
                  <a:cubicBezTo>
                    <a:pt x="281641" y="192271"/>
                    <a:pt x="284692" y="194380"/>
                    <a:pt x="284222" y="197661"/>
                  </a:cubicBezTo>
                  <a:cubicBezTo>
                    <a:pt x="281876" y="216172"/>
                    <a:pt x="285630" y="237261"/>
                    <a:pt x="288681" y="255304"/>
                  </a:cubicBezTo>
                  <a:cubicBezTo>
                    <a:pt x="289620" y="261162"/>
                    <a:pt x="304404" y="314587"/>
                    <a:pt x="312383" y="289280"/>
                  </a:cubicBezTo>
                  <a:cubicBezTo>
                    <a:pt x="321301" y="261162"/>
                    <a:pt x="315434" y="229997"/>
                    <a:pt x="314965" y="201175"/>
                  </a:cubicBezTo>
                  <a:cubicBezTo>
                    <a:pt x="314730" y="192037"/>
                    <a:pt x="328341" y="190397"/>
                    <a:pt x="330688" y="199067"/>
                  </a:cubicBezTo>
                  <a:cubicBezTo>
                    <a:pt x="349227" y="270300"/>
                    <a:pt x="328576" y="369887"/>
                    <a:pt x="260051" y="401287"/>
                  </a:cubicBezTo>
                  <a:cubicBezTo>
                    <a:pt x="261224" y="401287"/>
                    <a:pt x="262163" y="401521"/>
                    <a:pt x="263102" y="401990"/>
                  </a:cubicBezTo>
                  <a:cubicBezTo>
                    <a:pt x="332330" y="431983"/>
                    <a:pt x="406018" y="510481"/>
                    <a:pt x="401325" y="590150"/>
                  </a:cubicBezTo>
                  <a:cubicBezTo>
                    <a:pt x="401090" y="596711"/>
                    <a:pt x="395693" y="600226"/>
                    <a:pt x="389591" y="599289"/>
                  </a:cubicBezTo>
                  <a:cubicBezTo>
                    <a:pt x="347584" y="591790"/>
                    <a:pt x="305108" y="600460"/>
                    <a:pt x="262867" y="595071"/>
                  </a:cubicBezTo>
                  <a:cubicBezTo>
                    <a:pt x="257704" y="594368"/>
                    <a:pt x="253480" y="591322"/>
                    <a:pt x="253480" y="585698"/>
                  </a:cubicBezTo>
                  <a:cubicBezTo>
                    <a:pt x="252776" y="529226"/>
                    <a:pt x="239634" y="471115"/>
                    <a:pt x="247144" y="414643"/>
                  </a:cubicBezTo>
                  <a:cubicBezTo>
                    <a:pt x="247378" y="413003"/>
                    <a:pt x="248082" y="411831"/>
                    <a:pt x="248786" y="410660"/>
                  </a:cubicBezTo>
                  <a:cubicBezTo>
                    <a:pt x="249021" y="408551"/>
                    <a:pt x="249960" y="406442"/>
                    <a:pt x="251603" y="404802"/>
                  </a:cubicBezTo>
                  <a:cubicBezTo>
                    <a:pt x="237757" y="409722"/>
                    <a:pt x="222268" y="411831"/>
                    <a:pt x="205137" y="410894"/>
                  </a:cubicBezTo>
                  <a:cubicBezTo>
                    <a:pt x="96248" y="404802"/>
                    <a:pt x="70903" y="284360"/>
                    <a:pt x="75362" y="194380"/>
                  </a:cubicBezTo>
                  <a:cubicBezTo>
                    <a:pt x="75597" y="190983"/>
                    <a:pt x="77533" y="187995"/>
                    <a:pt x="80202" y="186355"/>
                  </a:cubicBezTo>
                  <a:close/>
                  <a:moveTo>
                    <a:pt x="204675" y="1071"/>
                  </a:moveTo>
                  <a:cubicBezTo>
                    <a:pt x="234481" y="-6191"/>
                    <a:pt x="272031" y="25435"/>
                    <a:pt x="297143" y="36212"/>
                  </a:cubicBezTo>
                  <a:cubicBezTo>
                    <a:pt x="334459" y="52142"/>
                    <a:pt x="374121" y="65730"/>
                    <a:pt x="407917" y="88689"/>
                  </a:cubicBezTo>
                  <a:cubicBezTo>
                    <a:pt x="415192" y="93843"/>
                    <a:pt x="411907" y="104150"/>
                    <a:pt x="405335" y="105790"/>
                  </a:cubicBezTo>
                  <a:cubicBezTo>
                    <a:pt x="398295" y="117035"/>
                    <a:pt x="379519" y="122189"/>
                    <a:pt x="367785" y="126172"/>
                  </a:cubicBezTo>
                  <a:cubicBezTo>
                    <a:pt x="351122" y="132029"/>
                    <a:pt x="331173" y="139291"/>
                    <a:pt x="313102" y="136948"/>
                  </a:cubicBezTo>
                  <a:cubicBezTo>
                    <a:pt x="271562" y="131092"/>
                    <a:pt x="243164" y="83769"/>
                    <a:pt x="200216" y="93608"/>
                  </a:cubicBezTo>
                  <a:cubicBezTo>
                    <a:pt x="211481" y="122658"/>
                    <a:pt x="255368" y="139760"/>
                    <a:pt x="282123" y="147256"/>
                  </a:cubicBezTo>
                  <a:cubicBezTo>
                    <a:pt x="285174" y="148193"/>
                    <a:pt x="286113" y="150770"/>
                    <a:pt x="285643" y="153347"/>
                  </a:cubicBezTo>
                  <a:cubicBezTo>
                    <a:pt x="288459" y="156627"/>
                    <a:pt x="289398" y="161547"/>
                    <a:pt x="285174" y="165530"/>
                  </a:cubicBezTo>
                  <a:cubicBezTo>
                    <a:pt x="254899" y="193408"/>
                    <a:pt x="213358" y="214961"/>
                    <a:pt x="172757" y="198328"/>
                  </a:cubicBezTo>
                  <a:cubicBezTo>
                    <a:pt x="115493" y="174666"/>
                    <a:pt x="65738" y="134840"/>
                    <a:pt x="8474" y="110242"/>
                  </a:cubicBezTo>
                  <a:cubicBezTo>
                    <a:pt x="728" y="112584"/>
                    <a:pt x="-3261" y="101339"/>
                    <a:pt x="3310" y="97122"/>
                  </a:cubicBezTo>
                  <a:cubicBezTo>
                    <a:pt x="37341" y="75569"/>
                    <a:pt x="76769" y="61982"/>
                    <a:pt x="113146" y="45114"/>
                  </a:cubicBezTo>
                  <a:cubicBezTo>
                    <a:pt x="142482" y="31526"/>
                    <a:pt x="173226" y="8568"/>
                    <a:pt x="204675" y="1071"/>
                  </a:cubicBezTo>
                  <a:close/>
                </a:path>
              </a:pathLst>
            </a:custGeom>
            <a:solidFill>
              <a:srgbClr val="AC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组合 30" descr="51PPT模板网，幻灯片演示模板及素材免费下载！&#10;51PPT模板网 唯一访问网址：www.51pptmoban.com"/>
          <p:cNvGrpSpPr/>
          <p:nvPr/>
        </p:nvGrpSpPr>
        <p:grpSpPr>
          <a:xfrm>
            <a:off x="5463540" y="410074"/>
            <a:ext cx="1264920" cy="1264920"/>
            <a:chOff x="4144962" y="246062"/>
            <a:chExt cx="854076" cy="854076"/>
          </a:xfrm>
        </p:grpSpPr>
        <p:sp>
          <p:nvSpPr>
            <p:cNvPr id="32" name="椭圆 31"/>
            <p:cNvSpPr/>
            <p:nvPr/>
          </p:nvSpPr>
          <p:spPr>
            <a:xfrm>
              <a:off x="4144962" y="246062"/>
              <a:ext cx="854076" cy="8540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C15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281487" y="382587"/>
              <a:ext cx="581026" cy="581026"/>
            </a:xfrm>
            <a:prstGeom prst="ellipse">
              <a:avLst/>
            </a:prstGeom>
            <a:solidFill>
              <a:srgbClr val="AC1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403316" y="525966"/>
              <a:ext cx="337367" cy="294268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5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6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7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9" name="矩形: 圆角 38"/>
          <p:cNvSpPr/>
          <p:nvPr/>
        </p:nvSpPr>
        <p:spPr>
          <a:xfrm>
            <a:off x="4100439" y="4321125"/>
            <a:ext cx="3991120" cy="4801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9450" y="4413191"/>
            <a:ext cx="3213100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600" spc="300" dirty="0">
                <a:gradFill>
                  <a:gsLst>
                    <a:gs pos="0">
                      <a:srgbClr val="AC1516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+mn-ea"/>
                <a:cs typeface="+mn-ea"/>
                <a:sym typeface="+mn-lt"/>
              </a:rPr>
              <a:t>XX</a:t>
            </a:r>
            <a:r>
              <a:rPr lang="zh-CN" altLang="en-US" sz="1600" spc="300" dirty="0">
                <a:gradFill>
                  <a:gsLst>
                    <a:gs pos="0">
                      <a:srgbClr val="AC1516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+mn-ea"/>
                <a:cs typeface="+mn-ea"/>
                <a:sym typeface="+mn-lt"/>
              </a:rPr>
              <a:t>大学</a:t>
            </a:r>
            <a:r>
              <a:rPr lang="en-US" altLang="zh-CN" sz="1600" spc="300" dirty="0">
                <a:gradFill>
                  <a:gsLst>
                    <a:gs pos="0">
                      <a:srgbClr val="AC1516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+mn-ea"/>
                <a:cs typeface="+mn-ea"/>
                <a:sym typeface="+mn-lt"/>
              </a:rPr>
              <a:t>202X</a:t>
            </a:r>
            <a:r>
              <a:rPr lang="zh-CN" altLang="en-US" sz="1600" spc="300" dirty="0">
                <a:gradFill>
                  <a:gsLst>
                    <a:gs pos="0">
                      <a:srgbClr val="AC1516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+mn-ea"/>
                <a:cs typeface="+mn-ea"/>
                <a:sym typeface="+mn-lt"/>
              </a:rPr>
              <a:t>级自媒体运营</a:t>
            </a:r>
            <a:endParaRPr lang="zh-CN" altLang="en-US" sz="1600" spc="300" dirty="0">
              <a:gradFill>
                <a:gsLst>
                  <a:gs pos="0">
                    <a:srgbClr val="AC1516"/>
                  </a:gs>
                  <a:gs pos="100000">
                    <a:srgbClr val="FF0000"/>
                  </a:gs>
                </a:gsLst>
                <a:lin ang="5400000" scaled="1"/>
              </a:gradFill>
              <a:latin typeface="+mn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55529" y="3269126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Your content to play here, or through paste in this box, and select only the text. Your content to play here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29199" y="2008289"/>
            <a:ext cx="2184402" cy="1967848"/>
            <a:chOff x="1772920" y="2768082"/>
            <a:chExt cx="1621222" cy="1460500"/>
          </a:xfrm>
        </p:grpSpPr>
        <p:sp>
          <p:nvSpPr>
            <p:cNvPr id="17" name="椭圆 16"/>
            <p:cNvSpPr/>
            <p:nvPr/>
          </p:nvSpPr>
          <p:spPr>
            <a:xfrm>
              <a:off x="1819910" y="2768082"/>
              <a:ext cx="1460500" cy="146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772920" y="3498332"/>
              <a:ext cx="1621222" cy="524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600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如何</a:t>
              </a:r>
              <a:endParaRPr lang="zh-CN" altLang="en-US" sz="2000" b="1" spc="6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600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建模服务</a:t>
              </a:r>
              <a:endParaRPr lang="en-US" altLang="zh-CN" sz="2000" b="1" spc="6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218109" y="2898293"/>
              <a:ext cx="664101" cy="61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gradFill>
                    <a:gsLst>
                      <a:gs pos="0">
                        <a:srgbClr val="AC1516"/>
                      </a:gs>
                      <a:gs pos="100000">
                        <a:srgbClr val="FF0000">
                          <a:alpha val="0"/>
                        </a:srgbClr>
                      </a:gs>
                    </a:gsLst>
                    <a:lin ang="5400000" scaled="1"/>
                  </a:gradFill>
                  <a:latin typeface="MiSans Semibold" panose="00000700000000000000" pitchFamily="2" charset="-122"/>
                  <a:ea typeface="MiSans Semibold" panose="00000700000000000000" pitchFamily="2" charset="-122"/>
                </a:rPr>
                <a:t>01</a:t>
              </a:r>
              <a:endParaRPr lang="zh-CN" altLang="en-US" sz="48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8001" y="4188726"/>
            <a:ext cx="609600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绪论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5" name="任意多边形: 形状 24" descr="51PPT模板网，幻灯片演示模板及素材免费下载！&#10;51PPT模板网 唯一访问网址：www.51pptmoban.com"/>
          <p:cNvSpPr/>
          <p:nvPr/>
        </p:nvSpPr>
        <p:spPr>
          <a:xfrm>
            <a:off x="1019175" y="2868754"/>
            <a:ext cx="10153650" cy="3989246"/>
          </a:xfrm>
          <a:custGeom>
            <a:avLst/>
            <a:gdLst>
              <a:gd name="connsiteX0" fmla="*/ 6096000 w 12192000"/>
              <a:gd name="connsiteY0" fmla="*/ 0 h 4790089"/>
              <a:gd name="connsiteX1" fmla="*/ 11763105 w 12192000"/>
              <a:gd name="connsiteY1" fmla="*/ 273992 h 4790089"/>
              <a:gd name="connsiteX2" fmla="*/ 12192000 w 12192000"/>
              <a:gd name="connsiteY2" fmla="*/ 323743 h 4790089"/>
              <a:gd name="connsiteX3" fmla="*/ 12192000 w 12192000"/>
              <a:gd name="connsiteY3" fmla="*/ 4790089 h 4790089"/>
              <a:gd name="connsiteX4" fmla="*/ 0 w 12192000"/>
              <a:gd name="connsiteY4" fmla="*/ 4790089 h 4790089"/>
              <a:gd name="connsiteX5" fmla="*/ 0 w 12192000"/>
              <a:gd name="connsiteY5" fmla="*/ 323744 h 4790089"/>
              <a:gd name="connsiteX6" fmla="*/ 428896 w 12192000"/>
              <a:gd name="connsiteY6" fmla="*/ 273992 h 4790089"/>
              <a:gd name="connsiteX7" fmla="*/ 6096000 w 12192000"/>
              <a:gd name="connsiteY7" fmla="*/ 0 h 479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790089">
                <a:moveTo>
                  <a:pt x="6096000" y="0"/>
                </a:moveTo>
                <a:cubicBezTo>
                  <a:pt x="8147948" y="0"/>
                  <a:pt x="10078484" y="99255"/>
                  <a:pt x="11763105" y="273992"/>
                </a:cubicBezTo>
                <a:lnTo>
                  <a:pt x="12192000" y="323743"/>
                </a:lnTo>
                <a:lnTo>
                  <a:pt x="12192000" y="4790089"/>
                </a:lnTo>
                <a:lnTo>
                  <a:pt x="0" y="4790089"/>
                </a:lnTo>
                <a:lnTo>
                  <a:pt x="0" y="323744"/>
                </a:lnTo>
                <a:lnTo>
                  <a:pt x="428896" y="273992"/>
                </a:lnTo>
                <a:cubicBezTo>
                  <a:pt x="2113517" y="99255"/>
                  <a:pt x="4044053" y="0"/>
                  <a:pt x="6096000" y="0"/>
                </a:cubicBez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61029" y="1228021"/>
            <a:ext cx="8069942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此处添加详细文本描述，建议与标题相关并符合整体语言风格，语言描述 尽量简洁生动。尽量将每页幻灯片的字数控制在200字以内，据统计每页幻灯片的最好控制在5分钟之内。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51PPT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模板网，幻灯片演示模板及素材免费下载！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模板网 唯一访 问网址：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www.51pptmoban.com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绪论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7140" y="2199005"/>
            <a:ext cx="509905" cy="509905"/>
          </a:xfrm>
          <a:prstGeom prst="rect">
            <a:avLst/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32080" y="1872615"/>
            <a:ext cx="6261100" cy="3851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248410" y="2392803"/>
            <a:ext cx="4028440" cy="247764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328650" y="2105049"/>
            <a:ext cx="3696693" cy="754331"/>
            <a:chOff x="436522" y="1886576"/>
            <a:chExt cx="3696693" cy="754331"/>
          </a:xfrm>
        </p:grpSpPr>
        <p:sp>
          <p:nvSpPr>
            <p:cNvPr id="20" name="文本框 19"/>
            <p:cNvSpPr txBox="1"/>
            <p:nvPr/>
          </p:nvSpPr>
          <p:spPr>
            <a:xfrm>
              <a:off x="444500" y="2152504"/>
              <a:ext cx="3688715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677140" y="3316654"/>
            <a:ext cx="509905" cy="509905"/>
          </a:xfrm>
          <a:prstGeom prst="rect">
            <a:avLst/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328650" y="3222698"/>
            <a:ext cx="3696693" cy="754331"/>
            <a:chOff x="436522" y="1886576"/>
            <a:chExt cx="3696693" cy="754331"/>
          </a:xfrm>
        </p:grpSpPr>
        <p:sp>
          <p:nvSpPr>
            <p:cNvPr id="25" name="文本框 24"/>
            <p:cNvSpPr txBox="1"/>
            <p:nvPr/>
          </p:nvSpPr>
          <p:spPr>
            <a:xfrm>
              <a:off x="444500" y="2152504"/>
              <a:ext cx="3688715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 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 板网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 pptmoban.com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6677140" y="4434303"/>
            <a:ext cx="509905" cy="509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328650" y="4340347"/>
            <a:ext cx="3696693" cy="754331"/>
            <a:chOff x="436522" y="1886576"/>
            <a:chExt cx="3696693" cy="754331"/>
          </a:xfrm>
        </p:grpSpPr>
        <p:sp>
          <p:nvSpPr>
            <p:cNvPr id="29" name="文本框 28"/>
            <p:cNvSpPr txBox="1"/>
            <p:nvPr/>
          </p:nvSpPr>
          <p:spPr>
            <a:xfrm>
              <a:off x="444500" y="2152504"/>
              <a:ext cx="3688715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绪论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标注 4"/>
          <p:cNvSpPr/>
          <p:nvPr/>
        </p:nvSpPr>
        <p:spPr>
          <a:xfrm flipV="1">
            <a:off x="1173599" y="3769466"/>
            <a:ext cx="2565596" cy="1592360"/>
          </a:xfrm>
          <a:prstGeom prst="wedgeRectCallout">
            <a:avLst>
              <a:gd name="adj1" fmla="val -157"/>
              <a:gd name="adj2" fmla="val 64852"/>
            </a:avLst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标注 6"/>
          <p:cNvSpPr/>
          <p:nvPr/>
        </p:nvSpPr>
        <p:spPr>
          <a:xfrm flipV="1">
            <a:off x="4255730" y="3727048"/>
            <a:ext cx="3710456" cy="2175754"/>
          </a:xfrm>
          <a:prstGeom prst="wedgeRectCallout">
            <a:avLst>
              <a:gd name="adj1" fmla="val -4818"/>
              <a:gd name="adj2" fmla="val 59255"/>
            </a:avLst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标注 7"/>
          <p:cNvSpPr/>
          <p:nvPr/>
        </p:nvSpPr>
        <p:spPr>
          <a:xfrm flipV="1">
            <a:off x="8475542" y="3740785"/>
            <a:ext cx="2589855" cy="1668203"/>
          </a:xfrm>
          <a:prstGeom prst="wedgeRectCallout">
            <a:avLst>
              <a:gd name="adj1" fmla="val -3438"/>
              <a:gd name="adj2" fmla="val 6343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: 圆角 13" descr="51PPT模板网，幻灯片演示模板及素材免费下载！&#10;51PPT模板网 唯一访问网址：www.51pptmoban.com"/>
          <p:cNvSpPr/>
          <p:nvPr/>
        </p:nvSpPr>
        <p:spPr>
          <a:xfrm>
            <a:off x="1019175" y="1354397"/>
            <a:ext cx="10153650" cy="1668203"/>
          </a:xfrm>
          <a:prstGeom prst="roundRect">
            <a:avLst>
              <a:gd name="adj" fmla="val 0"/>
            </a:avLst>
          </a:prstGeom>
          <a:blipFill dpi="0" rotWithShape="1">
            <a:blip r:embed="rId1"/>
            <a:srcRect/>
            <a:tile tx="0" ty="-6477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527059" y="4084605"/>
            <a:ext cx="2019301" cy="962081"/>
            <a:chOff x="436522" y="1886576"/>
            <a:chExt cx="2019301" cy="962081"/>
          </a:xfrm>
        </p:grpSpPr>
        <p:sp>
          <p:nvSpPr>
            <p:cNvPr id="16" name="文本框 15"/>
            <p:cNvSpPr txBox="1"/>
            <p:nvPr/>
          </p:nvSpPr>
          <p:spPr>
            <a:xfrm>
              <a:off x="444501" y="2152504"/>
              <a:ext cx="1836236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93149" y="4217568"/>
            <a:ext cx="2954559" cy="1169830"/>
            <a:chOff x="436522" y="1886576"/>
            <a:chExt cx="2954559" cy="1169830"/>
          </a:xfrm>
        </p:grpSpPr>
        <p:sp>
          <p:nvSpPr>
            <p:cNvPr id="19" name="文本框 18"/>
            <p:cNvSpPr txBox="1"/>
            <p:nvPr/>
          </p:nvSpPr>
          <p:spPr>
            <a:xfrm>
              <a:off x="444500" y="2152504"/>
              <a:ext cx="2946581" cy="903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200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分钟之内。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60818" y="4084605"/>
            <a:ext cx="2019301" cy="1166174"/>
            <a:chOff x="436522" y="1886576"/>
            <a:chExt cx="2019301" cy="1166174"/>
          </a:xfrm>
        </p:grpSpPr>
        <p:sp>
          <p:nvSpPr>
            <p:cNvPr id="23" name="文本框 22"/>
            <p:cNvSpPr txBox="1"/>
            <p:nvPr/>
          </p:nvSpPr>
          <p:spPr>
            <a:xfrm>
              <a:off x="444501" y="2152504"/>
              <a:ext cx="1836236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模板网，幻灯片演示模板及素材 免费下载！</a:t>
              </a:r>
              <a:endParaRPr lang="zh-CN" altLang="en-US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 问网址：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www.51pptmoban.com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9" y="-4626428"/>
              <a:ext cx="2939143" cy="121920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screen">
              <a:alphaModFix amt="35000"/>
            </a:blip>
            <a:srcRect/>
            <a:stretch>
              <a:fillRect/>
            </a:stretch>
          </p:blipFill>
          <p:spPr>
            <a:xfrm rot="5400000">
              <a:off x="4626428" y="-707572"/>
              <a:ext cx="2939143" cy="12192000"/>
            </a:xfrm>
            <a:prstGeom prst="rect">
              <a:avLst/>
            </a:prstGeom>
          </p:spPr>
        </p:pic>
      </p:grpSp>
      <p:sp>
        <p:nvSpPr>
          <p:cNvPr id="15" name="任意多边形: 形状 14"/>
          <p:cNvSpPr/>
          <p:nvPr/>
        </p:nvSpPr>
        <p:spPr>
          <a:xfrm rot="10800000">
            <a:off x="0" y="965891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solidFill>
            <a:srgbClr val="AC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10800000">
            <a:off x="0" y="984940"/>
            <a:ext cx="12192000" cy="5302773"/>
          </a:xfrm>
          <a:custGeom>
            <a:avLst/>
            <a:gdLst>
              <a:gd name="connsiteX0" fmla="*/ 12192000 w 12192000"/>
              <a:gd name="connsiteY0" fmla="*/ 5302773 h 5302773"/>
              <a:gd name="connsiteX1" fmla="*/ 12094196 w 12192000"/>
              <a:gd name="connsiteY1" fmla="*/ 5283376 h 5302773"/>
              <a:gd name="connsiteX2" fmla="*/ 6095999 w 12192000"/>
              <a:gd name="connsiteY2" fmla="*/ 4790365 h 5302773"/>
              <a:gd name="connsiteX3" fmla="*/ 97802 w 12192000"/>
              <a:gd name="connsiteY3" fmla="*/ 5283376 h 5302773"/>
              <a:gd name="connsiteX4" fmla="*/ 0 w 12192000"/>
              <a:gd name="connsiteY4" fmla="*/ 5302773 h 5302773"/>
              <a:gd name="connsiteX5" fmla="*/ 0 w 12192000"/>
              <a:gd name="connsiteY5" fmla="*/ 2836508 h 5302773"/>
              <a:gd name="connsiteX6" fmla="*/ 0 w 12192000"/>
              <a:gd name="connsiteY6" fmla="*/ 2466265 h 5302773"/>
              <a:gd name="connsiteX7" fmla="*/ 0 w 12192000"/>
              <a:gd name="connsiteY7" fmla="*/ 0 h 5302773"/>
              <a:gd name="connsiteX8" fmla="*/ 97804 w 12192000"/>
              <a:gd name="connsiteY8" fmla="*/ 19397 h 5302773"/>
              <a:gd name="connsiteX9" fmla="*/ 6096001 w 12192000"/>
              <a:gd name="connsiteY9" fmla="*/ 512408 h 5302773"/>
              <a:gd name="connsiteX10" fmla="*/ 12094198 w 12192000"/>
              <a:gd name="connsiteY10" fmla="*/ 19397 h 5302773"/>
              <a:gd name="connsiteX11" fmla="*/ 12192000 w 12192000"/>
              <a:gd name="connsiteY11" fmla="*/ 0 h 5302773"/>
              <a:gd name="connsiteX12" fmla="*/ 12192000 w 12192000"/>
              <a:gd name="connsiteY12" fmla="*/ 2466265 h 5302773"/>
              <a:gd name="connsiteX13" fmla="*/ 12192000 w 12192000"/>
              <a:gd name="connsiteY13" fmla="*/ 2836508 h 53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302773">
                <a:moveTo>
                  <a:pt x="12192000" y="5302773"/>
                </a:moveTo>
                <a:lnTo>
                  <a:pt x="12094196" y="5283376"/>
                </a:lnTo>
                <a:cubicBezTo>
                  <a:pt x="10464179" y="4975382"/>
                  <a:pt x="8374459" y="4790365"/>
                  <a:pt x="6095999" y="4790365"/>
                </a:cubicBezTo>
                <a:cubicBezTo>
                  <a:pt x="3817539" y="4790365"/>
                  <a:pt x="1727819" y="4975382"/>
                  <a:pt x="97802" y="5283376"/>
                </a:cubicBezTo>
                <a:lnTo>
                  <a:pt x="0" y="5302773"/>
                </a:lnTo>
                <a:lnTo>
                  <a:pt x="0" y="2836508"/>
                </a:lnTo>
                <a:lnTo>
                  <a:pt x="0" y="2466265"/>
                </a:lnTo>
                <a:lnTo>
                  <a:pt x="0" y="0"/>
                </a:lnTo>
                <a:lnTo>
                  <a:pt x="97804" y="19397"/>
                </a:lnTo>
                <a:cubicBezTo>
                  <a:pt x="1727821" y="327391"/>
                  <a:pt x="3817541" y="512408"/>
                  <a:pt x="6096001" y="512408"/>
                </a:cubicBezTo>
                <a:cubicBezTo>
                  <a:pt x="8374461" y="512408"/>
                  <a:pt x="10464181" y="327391"/>
                  <a:pt x="12094198" y="19397"/>
                </a:cubicBezTo>
                <a:lnTo>
                  <a:pt x="12192000" y="0"/>
                </a:lnTo>
                <a:lnTo>
                  <a:pt x="12192000" y="2466265"/>
                </a:lnTo>
                <a:lnTo>
                  <a:pt x="12192000" y="2836508"/>
                </a:lnTo>
                <a:close/>
              </a:path>
            </a:pathLst>
          </a:custGeom>
          <a:blipFill dpi="0" rotWithShape="0">
            <a:blip r:embed="rId2" cstate="screen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29199" y="2008289"/>
            <a:ext cx="2184402" cy="1967848"/>
            <a:chOff x="1772920" y="2768082"/>
            <a:chExt cx="1621222" cy="1460500"/>
          </a:xfrm>
        </p:grpSpPr>
        <p:sp>
          <p:nvSpPr>
            <p:cNvPr id="17" name="椭圆 16"/>
            <p:cNvSpPr/>
            <p:nvPr/>
          </p:nvSpPr>
          <p:spPr>
            <a:xfrm>
              <a:off x="1819910" y="2768082"/>
              <a:ext cx="1460500" cy="146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1772920" y="3498332"/>
              <a:ext cx="1621222" cy="296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91313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313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313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spc="300" noProof="1">
                  <a:gradFill>
                    <a:gsLst>
                      <a:gs pos="0">
                        <a:srgbClr val="FF0000"/>
                      </a:gs>
                      <a:gs pos="100000">
                        <a:srgbClr val="AC1516"/>
                      </a:gs>
                    </a:gsLst>
                    <a:lin ang="5400000" scaled="1"/>
                  </a:gradFill>
                  <a:latin typeface="+mn-lt"/>
                  <a:cs typeface="+mn-ea"/>
                  <a:sym typeface="+mn-lt"/>
                </a:rPr>
                <a:t>思路方法</a:t>
              </a:r>
              <a:endParaRPr lang="en-US" altLang="zh-CN" sz="2000" b="1" spc="300" noProof="1">
                <a:gradFill>
                  <a:gsLst>
                    <a:gs pos="0">
                      <a:srgbClr val="FF0000"/>
                    </a:gs>
                    <a:gs pos="100000">
                      <a:srgbClr val="AC1516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188366" y="2898293"/>
              <a:ext cx="723587" cy="61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gradFill>
                    <a:gsLst>
                      <a:gs pos="0">
                        <a:srgbClr val="AC1516"/>
                      </a:gs>
                      <a:gs pos="100000">
                        <a:srgbClr val="FF0000">
                          <a:alpha val="0"/>
                        </a:srgbClr>
                      </a:gs>
                    </a:gsLst>
                    <a:lin ang="5400000" scaled="1"/>
                  </a:gradFill>
                  <a:latin typeface="MiSans Semibold" panose="00000700000000000000" pitchFamily="2" charset="-122"/>
                  <a:ea typeface="MiSans Semibold" panose="00000700000000000000" pitchFamily="2" charset="-122"/>
                </a:rPr>
                <a:t>02</a:t>
              </a:r>
              <a:endParaRPr lang="zh-CN" altLang="en-US" sz="4800" b="1" dirty="0">
                <a:gradFill>
                  <a:gsLst>
                    <a:gs pos="0">
                      <a:srgbClr val="AC1516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atin typeface="MiSans Semibold" panose="00000700000000000000" pitchFamily="2" charset="-122"/>
                <a:ea typeface="MiSans Semibold" panose="00000700000000000000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48001" y="4188726"/>
            <a:ext cx="6096000" cy="83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思路方法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629150" y="2207269"/>
            <a:ext cx="1428750" cy="1428750"/>
          </a:xfrm>
          <a:prstGeom prst="diamond">
            <a:avLst/>
          </a:prstGeom>
          <a:solidFill>
            <a:srgbClr val="CA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Shape 2525"/>
          <p:cNvSpPr/>
          <p:nvPr/>
        </p:nvSpPr>
        <p:spPr>
          <a:xfrm>
            <a:off x="5147423" y="2725542"/>
            <a:ext cx="392204" cy="39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629150" y="3740794"/>
            <a:ext cx="1428750" cy="1428750"/>
          </a:xfrm>
          <a:prstGeom prst="diamond">
            <a:avLst/>
          </a:prstGeom>
          <a:solidFill>
            <a:srgbClr val="CD5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Shape 2591"/>
          <p:cNvSpPr/>
          <p:nvPr/>
        </p:nvSpPr>
        <p:spPr>
          <a:xfrm>
            <a:off x="5147423" y="4259067"/>
            <a:ext cx="392204" cy="39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/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cs typeface="+mn-ea"/>
              <a:sym typeface="+mn-lt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62675" y="3740794"/>
            <a:ext cx="1428750" cy="142875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hape 2633"/>
          <p:cNvSpPr/>
          <p:nvPr/>
        </p:nvSpPr>
        <p:spPr>
          <a:xfrm>
            <a:off x="6680948" y="4259067"/>
            <a:ext cx="392204" cy="39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6162675" y="2207269"/>
            <a:ext cx="1428750" cy="1428750"/>
          </a:xfrm>
          <a:prstGeom prst="diamond">
            <a:avLst/>
          </a:prstGeom>
          <a:solidFill>
            <a:srgbClr val="93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Shape 2579"/>
          <p:cNvSpPr/>
          <p:nvPr/>
        </p:nvSpPr>
        <p:spPr>
          <a:xfrm>
            <a:off x="6675063" y="2725542"/>
            <a:ext cx="392204" cy="39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/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740933" y="2544478"/>
            <a:ext cx="3431893" cy="754331"/>
            <a:chOff x="436522" y="1886576"/>
            <a:chExt cx="3431893" cy="754331"/>
          </a:xfrm>
        </p:grpSpPr>
        <p:sp>
          <p:nvSpPr>
            <p:cNvPr id="16" name="文本框 15"/>
            <p:cNvSpPr txBox="1"/>
            <p:nvPr/>
          </p:nvSpPr>
          <p:spPr>
            <a:xfrm>
              <a:off x="4445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模板网，幻灯片演示模 板及素材免费下载！</a:t>
              </a:r>
              <a:endParaRPr lang="zh-CN" altLang="en-US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 oban.com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175" y="2544478"/>
            <a:ext cx="3423914" cy="754331"/>
            <a:chOff x="709301" y="1886576"/>
            <a:chExt cx="3423914" cy="754331"/>
          </a:xfrm>
        </p:grpSpPr>
        <p:sp>
          <p:nvSpPr>
            <p:cNvPr id="19" name="文本框 18"/>
            <p:cNvSpPr txBox="1"/>
            <p:nvPr/>
          </p:nvSpPr>
          <p:spPr>
            <a:xfrm>
              <a:off x="7093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40933" y="4154292"/>
            <a:ext cx="3431893" cy="754331"/>
            <a:chOff x="436522" y="1886576"/>
            <a:chExt cx="3431893" cy="754331"/>
          </a:xfrm>
        </p:grpSpPr>
        <p:sp>
          <p:nvSpPr>
            <p:cNvPr id="29" name="文本框 28"/>
            <p:cNvSpPr txBox="1"/>
            <p:nvPr/>
          </p:nvSpPr>
          <p:spPr>
            <a:xfrm>
              <a:off x="4445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9175" y="4154292"/>
            <a:ext cx="3423914" cy="754331"/>
            <a:chOff x="709301" y="1886576"/>
            <a:chExt cx="3423914" cy="754331"/>
          </a:xfrm>
        </p:grpSpPr>
        <p:sp>
          <p:nvSpPr>
            <p:cNvPr id="32" name="文本框 31"/>
            <p:cNvSpPr txBox="1"/>
            <p:nvPr/>
          </p:nvSpPr>
          <p:spPr>
            <a:xfrm>
              <a:off x="709301" y="2152504"/>
              <a:ext cx="3423914" cy="48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>
                    <a:lumMod val="65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13914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029199" y="249839"/>
            <a:ext cx="218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313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313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313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600" noProof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思路方法</a:t>
            </a:r>
            <a:endParaRPr lang="en-US" altLang="zh-CN" sz="2000" b="1" spc="600" noProof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295636"/>
            <a:ext cx="12192000" cy="25623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6200" y="4295636"/>
            <a:ext cx="12268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013470" y="4213847"/>
            <a:ext cx="165065" cy="165065"/>
            <a:chOff x="4461164" y="3012970"/>
            <a:chExt cx="165065" cy="165065"/>
          </a:xfrm>
        </p:grpSpPr>
        <p:sp>
          <p:nvSpPr>
            <p:cNvPr id="7" name="椭圆 6"/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rgbClr val="9300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65282" y="4209236"/>
            <a:ext cx="165065" cy="165065"/>
            <a:chOff x="4461164" y="3012970"/>
            <a:chExt cx="165065" cy="165065"/>
          </a:xfrm>
        </p:grpSpPr>
        <p:sp>
          <p:nvSpPr>
            <p:cNvPr id="10" name="椭圆 9"/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05082" y="4209236"/>
            <a:ext cx="165065" cy="165065"/>
            <a:chOff x="4461164" y="3012970"/>
            <a:chExt cx="165065" cy="165065"/>
          </a:xfrm>
        </p:grpSpPr>
        <p:sp>
          <p:nvSpPr>
            <p:cNvPr id="13" name="椭圆 12"/>
            <p:cNvSpPr/>
            <p:nvPr/>
          </p:nvSpPr>
          <p:spPr>
            <a:xfrm>
              <a:off x="4461164" y="3012970"/>
              <a:ext cx="165065" cy="165065"/>
            </a:xfrm>
            <a:prstGeom prst="ellipse">
              <a:avLst/>
            </a:prstGeom>
            <a:solidFill>
              <a:srgbClr val="CA2C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492896" y="3044702"/>
              <a:ext cx="101599" cy="1015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5" name="图片占位符 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5037138" y="1702868"/>
            <a:ext cx="2114550" cy="2112963"/>
          </a:xfrm>
          <a:prstGeom prst="ellipse">
            <a:avLst/>
          </a:prstGeom>
        </p:spPr>
      </p:pic>
      <p:pic>
        <p:nvPicPr>
          <p:cNvPr id="16" name="图片占位符 5" descr="51PPT模板网，幻灯片演示模板及素材免费下载！&#10;51PPT模板网 唯一访问网址：www.51pptmoban.com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798220" y="1702868"/>
            <a:ext cx="2114550" cy="2112963"/>
          </a:xfrm>
          <a:prstGeom prst="ellipse">
            <a:avLst/>
          </a:prstGeom>
        </p:spPr>
      </p:pic>
      <p:pic>
        <p:nvPicPr>
          <p:cNvPr id="17" name="图片占位符 18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461307" y="1702868"/>
            <a:ext cx="2114550" cy="2112963"/>
          </a:xfrm>
          <a:prstGeom prst="ellipse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835433" y="4693401"/>
            <a:ext cx="2019301" cy="962081"/>
            <a:chOff x="436522" y="1886576"/>
            <a:chExt cx="2019301" cy="962081"/>
          </a:xfrm>
        </p:grpSpPr>
        <p:sp>
          <p:nvSpPr>
            <p:cNvPr id="26" name="文本框 25"/>
            <p:cNvSpPr txBox="1"/>
            <p:nvPr/>
          </p:nvSpPr>
          <p:spPr>
            <a:xfrm>
              <a:off x="444501" y="2152504"/>
              <a:ext cx="2011322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64458" y="4693401"/>
            <a:ext cx="2019301" cy="1166174"/>
            <a:chOff x="436522" y="1886576"/>
            <a:chExt cx="2019301" cy="1166174"/>
          </a:xfrm>
        </p:grpSpPr>
        <p:sp>
          <p:nvSpPr>
            <p:cNvPr id="29" name="文本框 28"/>
            <p:cNvSpPr txBox="1"/>
            <p:nvPr/>
          </p:nvSpPr>
          <p:spPr>
            <a:xfrm>
              <a:off x="444501" y="2152504"/>
              <a:ext cx="20113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模板网，幻灯 片演示模板及素材免费下载！</a:t>
              </a:r>
              <a:endParaRPr lang="zh-CN" altLang="en-US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  <a:p>
              <a:pPr rtl="0">
                <a:lnSpc>
                  <a:spcPct val="150000"/>
                </a:lnSpc>
              </a:pP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51PPT</a:t>
              </a: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模板网 唯一访问网址：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www.51pptmo ban.com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264933" y="4693401"/>
            <a:ext cx="2019301" cy="962081"/>
            <a:chOff x="436522" y="1886576"/>
            <a:chExt cx="2019301" cy="962081"/>
          </a:xfrm>
        </p:grpSpPr>
        <p:sp>
          <p:nvSpPr>
            <p:cNvPr id="32" name="文本框 31"/>
            <p:cNvSpPr txBox="1"/>
            <p:nvPr/>
          </p:nvSpPr>
          <p:spPr>
            <a:xfrm>
              <a:off x="444501" y="2152504"/>
              <a:ext cx="2011322" cy="6961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lnSpc>
                  <a:spcPct val="150000"/>
                </a:lnSpc>
              </a:pPr>
              <a:r>
                <a:rPr lang="zh-CN" altLang="en-US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900" b="0" i="0" dirty="0">
                  <a:solidFill>
                    <a:schemeClr val="bg1"/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... ...</a:t>
              </a:r>
              <a:endParaRPr lang="en-US" altLang="zh-CN" sz="900" b="0" i="0" dirty="0">
                <a:solidFill>
                  <a:schemeClr val="bg1"/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6522" y="1886576"/>
              <a:ext cx="201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HarmonyOS Sans SC Light" panose="00000400000000000000" pitchFamily="2" charset="-122"/>
                </a:rPr>
                <a:t>添加标题文本</a:t>
              </a:r>
              <a:endParaRPr lang="zh-CN" altLang="en-US" sz="1600" b="1" dirty="0">
                <a:solidFill>
                  <a:schemeClr val="bg1"/>
                </a:solidFill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HarmonyOS Sans SC Light" panose="000004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gaa24m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A2C35"/>
        </a:solidFill>
        <a:ln>
          <a:noFill/>
        </a:ln>
      </a:spPr>
      <a:bodyPr spcFirstLastPara="0" vert="horz" wrap="square" lIns="14606" tIns="439531" rIns="14606" bIns="439530" numCol="1" spcCol="1270" anchor="ctr" anchorCtr="0">
        <a:noAutofit/>
      </a:bodyPr>
      <a:lstStyle>
        <a:defPPr algn="ctr" defTabSz="1362710">
          <a:lnSpc>
            <a:spcPct val="90000"/>
          </a:lnSpc>
          <a:spcBef>
            <a:spcPct val="0"/>
          </a:spcBef>
          <a:spcAft>
            <a:spcPct val="35000"/>
          </a:spcAft>
          <a:defRPr sz="3100">
            <a:cs typeface="+mn-ea"/>
            <a:sym typeface="+mn-lt"/>
          </a:defRPr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4466</Words>
  <Application>WPS 演示</Application>
  <PresentationFormat>宽屏</PresentationFormat>
  <Paragraphs>395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HarmonyOS Sans SC Light</vt:lpstr>
      <vt:lpstr>阿里巴巴普惠体 2.0 55 Regular</vt:lpstr>
      <vt:lpstr>快看世界体</vt:lpstr>
      <vt:lpstr>Gill Sans</vt:lpstr>
      <vt:lpstr>Calibri Light</vt:lpstr>
      <vt:lpstr>Roboto Light</vt:lpstr>
      <vt:lpstr>MiSans Semibold</vt:lpstr>
      <vt:lpstr>Segoe Print</vt:lpstr>
      <vt:lpstr>Gill Sans</vt:lpstr>
      <vt:lpstr>微软雅黑</vt:lpstr>
      <vt:lpstr>Arial Unicode MS</vt:lpstr>
      <vt:lpstr>Gill Sans MT</vt:lpstr>
      <vt:lpstr>等线</vt:lpstr>
      <vt:lpstr>MiSans Normal</vt:lpstr>
      <vt:lpstr>阿里巴巴普惠体 2.0 65 Medium</vt:lpstr>
      <vt:lpstr>汉仪大黑简</vt:lpstr>
      <vt:lpstr>阿里巴巴普惠体 2.0 55 Regular</vt:lpstr>
      <vt:lpstr>HarmonyOS Sans SC Light</vt:lpstr>
      <vt:lpstr>汉仪君黑-55W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极简艺术论文答辩PPT模板简约通用幻灯片</dc:title>
  <dc:creator>Administrator</dc:creator>
  <cp:lastModifiedBy>yangzhe</cp:lastModifiedBy>
  <cp:revision>207</cp:revision>
  <dcterms:created xsi:type="dcterms:W3CDTF">2017-03-26T06:32:00Z</dcterms:created>
  <dcterms:modified xsi:type="dcterms:W3CDTF">2023-05-23T01:28:04Z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2052-11.8.2.9067</vt:lpwstr>
  </property>
</Properties>
</file>