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14F3-6BC0-1014-C4D4-82214E83F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B1527-A815-9185-9E1C-487B156B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66F1-12FA-D3B8-D029-EADECF86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3413-20CA-C3AE-3930-872E4EAE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048B-2F73-5820-A67F-0CE5B01E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84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BA28-BE4B-F7FF-BBC3-03128D5A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3660A-31AF-C81D-2418-B1C2B2773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31E9B-9B3C-F514-7D01-D7977790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728A-C1AD-2590-E51C-AD91A275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A5C18-EF27-D020-AAF3-0078C5E8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55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01307-9997-2A24-C814-DE0D13E29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63E33-5033-C814-04B4-E296EF5E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FC8F-200A-6BC1-3220-6225A90D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5199-AD1D-56CC-7F14-7C62AE41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AEED8-7442-BD69-78BB-A4807C9C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79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A986-EA24-0352-105E-47720768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0D87-3951-A0BF-ECC5-DB58706B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8C06-6927-FDCB-D8AF-8306B4EC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49E1-5D75-D580-BF0D-9CE12C27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40C1-2062-A9E9-C513-F8ED6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6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90A0-3E68-9ACE-5952-7A89E7F5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170A5-2713-8BBC-5F59-64B18C61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F0534-539F-057A-AF15-F4948618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7E2-1005-255A-F2A7-D1FDD16D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5968-4D84-CC6F-8375-CD8E1C9B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6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8839-D8BC-B8FE-1B88-BE52BFF5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4EB1-B438-5494-1F52-04C1A6593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40681-8B9A-A426-EF96-5334A442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D4F70-5D6C-404C-DFC4-DB1EF9D0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59AB2-A794-04AA-E5F0-0FA9BD45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4B950-5B24-F76C-F398-19F177EF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1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4027-8FDB-8FEA-6090-9AA018EA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61A1-38CA-26DB-9A2E-F0F6EA1B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3D10-E09C-D4F2-B55B-B6DC0A02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44BEC-81F8-4792-29B1-35E896568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FD169-513C-3596-8921-7357F346A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CB3A7-5B7D-9D0E-843B-78634EA8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7D476-4533-90C7-C25D-3F4A8CC2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58126-1EBD-A79E-5BA9-A290D864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58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25C1-6D80-93A5-BC5F-594F227F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E77E7-00A2-F99F-6400-321F3DB3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35601-BFB8-F6A7-E838-122B989E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F0DEA-9550-B7A9-2F56-172C50FB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0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763EC-FE74-358F-1575-ED040F37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9F681-0497-AADD-BBAA-7D2DF9C5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E27F0-B5C6-B729-7558-D3E810AF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74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2ECD-2B64-1ACC-A82C-D23AE763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3A7A-2A77-5BE6-46FC-5659F5DA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4C3CF-8490-C3E6-4D68-96D5E48CF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F513-BDD7-05D0-36AB-2B16BA26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9A21A-80A5-8F6D-DE22-B74F964B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8B19A-2C04-6FAC-268A-B0D44567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08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C670-0847-D2BB-86F0-3CD602C1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6B154-0334-D26B-B345-CDCA145D6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7438-AA2B-EB08-16E6-0DA48A7C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E38F5-AF7D-E683-07AE-B3D781C9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9CD4-D8D9-8C72-E8E0-B074B551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30AE0-380A-6E9B-9068-AF3FA0AD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0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4F0B1-A7D4-B0F5-0FCC-70A4A6D8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FB88D-1E87-0E89-0278-AF656FE3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23D2D-4D5D-BE48-9721-9CFAD38B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0A234-3C8A-46CF-B9FD-D803F42AE32B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F87DC-FCBC-9AAE-A874-43BF8431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6C7F-2370-C02B-BD41-F0B7F2531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7D61E-A35F-42C2-9ED5-2F2DB58A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8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13EAE-5AE8-7FEF-031F-4B34E2DE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930601" cy="1850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853EC-120C-7100-8C42-A4B6D3E1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99" y="-14167"/>
            <a:ext cx="2930601" cy="1850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9551C-23B0-E1FC-ED75-DE930B9A2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198" y="-1"/>
            <a:ext cx="2930601" cy="1850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F9882D-00BD-B725-C72F-DEA0AE180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797" y="0"/>
            <a:ext cx="2930601" cy="1850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846DE-63B7-A2C0-3764-FABD41269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" y="1826907"/>
            <a:ext cx="2930601" cy="1850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0FB8C-5CBB-5386-22EF-D76617AE7B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596" y="1826907"/>
            <a:ext cx="2930601" cy="1850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1AD40E-A0A2-42C0-4E1C-D6A70B6E48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1192" y="1831823"/>
            <a:ext cx="2930601" cy="1850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C0C921-77E0-9308-538F-E1BCDA5D6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667981"/>
            <a:ext cx="2930601" cy="18509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F0634B-2FF7-456B-F466-57FBFD4D8A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0596" y="3663647"/>
            <a:ext cx="2930601" cy="18509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C2D1C4-35F2-B888-AAD1-ACFC44F8CB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1192" y="3663065"/>
            <a:ext cx="2930601" cy="1850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8D1CC0-A8E8-49F2-B9AC-F2355EB76D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91795" y="3663647"/>
            <a:ext cx="2930601" cy="1850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A5C1DF-0A6F-7979-D97B-0DC6D10B10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91794" y="1824449"/>
            <a:ext cx="2930601" cy="18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8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Smith</dc:creator>
  <cp:lastModifiedBy>Michael Smith</cp:lastModifiedBy>
  <cp:revision>3</cp:revision>
  <dcterms:created xsi:type="dcterms:W3CDTF">2024-06-15T02:10:20Z</dcterms:created>
  <dcterms:modified xsi:type="dcterms:W3CDTF">2024-06-15T02:56:55Z</dcterms:modified>
</cp:coreProperties>
</file>