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7" r:id="rId3"/>
    <p:sldId id="256"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D0FD94-492F-4E39-8C6D-8EF0C5ED6108}" v="1" dt="2020-04-13T03:50:04.846"/>
    <p1510:client id="{E95EA981-324F-4858-9158-C3213D7A7322}" v="22" dt="2020-04-13T04:12:43.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 Saynor" userId="96d531b1327126f6" providerId="LiveId" clId="{E95EA981-324F-4858-9158-C3213D7A7322}"/>
    <pc:docChg chg="undo custSel addSld delSld modSld delMainMaster">
      <pc:chgData name="Zac Saynor" userId="96d531b1327126f6" providerId="LiveId" clId="{E95EA981-324F-4858-9158-C3213D7A7322}" dt="2020-04-13T04:12:46.872" v="1004" actId="1076"/>
      <pc:docMkLst>
        <pc:docMk/>
      </pc:docMkLst>
      <pc:sldChg chg="modSp add">
        <pc:chgData name="Zac Saynor" userId="96d531b1327126f6" providerId="LiveId" clId="{E95EA981-324F-4858-9158-C3213D7A7322}" dt="2020-04-13T04:05:07.093" v="923" actId="404"/>
        <pc:sldMkLst>
          <pc:docMk/>
          <pc:sldMk cId="0" sldId="256"/>
        </pc:sldMkLst>
        <pc:spChg chg="mod">
          <ac:chgData name="Zac Saynor" userId="96d531b1327126f6" providerId="LiveId" clId="{E95EA981-324F-4858-9158-C3213D7A7322}" dt="2020-04-13T04:05:07.093" v="923" actId="404"/>
          <ac:spMkLst>
            <pc:docMk/>
            <pc:sldMk cId="0" sldId="256"/>
            <ac:spMk id="92" creationId="{00000000-0000-0000-0000-000000000000}"/>
          </ac:spMkLst>
        </pc:spChg>
      </pc:sldChg>
      <pc:sldChg chg="del">
        <pc:chgData name="Zac Saynor" userId="96d531b1327126f6" providerId="LiveId" clId="{E95EA981-324F-4858-9158-C3213D7A7322}" dt="2020-04-13T03:51:46.360" v="1" actId="2696"/>
        <pc:sldMkLst>
          <pc:docMk/>
          <pc:sldMk cId="1460464021" sldId="256"/>
        </pc:sldMkLst>
      </pc:sldChg>
      <pc:sldChg chg="addSp delSp modSp add">
        <pc:chgData name="Zac Saynor" userId="96d531b1327126f6" providerId="LiveId" clId="{E95EA981-324F-4858-9158-C3213D7A7322}" dt="2020-04-13T04:12:46.872" v="1004" actId="1076"/>
        <pc:sldMkLst>
          <pc:docMk/>
          <pc:sldMk cId="2795192788" sldId="257"/>
        </pc:sldMkLst>
        <pc:spChg chg="del mod">
          <ac:chgData name="Zac Saynor" userId="96d531b1327126f6" providerId="LiveId" clId="{E95EA981-324F-4858-9158-C3213D7A7322}" dt="2020-04-13T04:00:25.907" v="493"/>
          <ac:spMkLst>
            <pc:docMk/>
            <pc:sldMk cId="2795192788" sldId="257"/>
            <ac:spMk id="2" creationId="{26A3A7BA-200C-4E21-8582-B55796573133}"/>
          </ac:spMkLst>
        </pc:spChg>
        <pc:spChg chg="mod">
          <ac:chgData name="Zac Saynor" userId="96d531b1327126f6" providerId="LiveId" clId="{E95EA981-324F-4858-9158-C3213D7A7322}" dt="2020-04-13T04:02:10.009" v="658" actId="20577"/>
          <ac:spMkLst>
            <pc:docMk/>
            <pc:sldMk cId="2795192788" sldId="257"/>
            <ac:spMk id="3" creationId="{8ED606C6-12E8-4B8E-BBBA-585C1DDB4F2A}"/>
          </ac:spMkLst>
        </pc:spChg>
        <pc:spChg chg="mod">
          <ac:chgData name="Zac Saynor" userId="96d531b1327126f6" providerId="LiveId" clId="{E95EA981-324F-4858-9158-C3213D7A7322}" dt="2020-04-13T03:59:50.640" v="491" actId="20577"/>
          <ac:spMkLst>
            <pc:docMk/>
            <pc:sldMk cId="2795192788" sldId="257"/>
            <ac:spMk id="4" creationId="{2ADC2874-6D9B-49A4-AE4F-E3B3DCEF772F}"/>
          </ac:spMkLst>
        </pc:spChg>
        <pc:spChg chg="add mod">
          <ac:chgData name="Zac Saynor" userId="96d531b1327126f6" providerId="LiveId" clId="{E95EA981-324F-4858-9158-C3213D7A7322}" dt="2020-04-13T04:03:38.595" v="903" actId="404"/>
          <ac:spMkLst>
            <pc:docMk/>
            <pc:sldMk cId="2795192788" sldId="257"/>
            <ac:spMk id="5" creationId="{6F977DB1-6BFB-4A1A-8F3D-6B3422FFC674}"/>
          </ac:spMkLst>
        </pc:spChg>
        <pc:spChg chg="add del">
          <ac:chgData name="Zac Saynor" userId="96d531b1327126f6" providerId="LiveId" clId="{E95EA981-324F-4858-9158-C3213D7A7322}" dt="2020-04-13T04:11:52.879" v="999" actId="27957"/>
          <ac:spMkLst>
            <pc:docMk/>
            <pc:sldMk cId="2795192788" sldId="257"/>
            <ac:spMk id="72" creationId="{6BBD5C1F-1E0E-497C-A9E8-E4F6699B1AB9}"/>
          </ac:spMkLst>
        </pc:spChg>
        <pc:spChg chg="add del">
          <ac:chgData name="Zac Saynor" userId="96d531b1327126f6" providerId="LiveId" clId="{E95EA981-324F-4858-9158-C3213D7A7322}" dt="2020-04-13T04:11:52.879" v="999" actId="27957"/>
          <ac:spMkLst>
            <pc:docMk/>
            <pc:sldMk cId="2795192788" sldId="257"/>
            <ac:spMk id="86" creationId="{CB16CD85-FEFC-46EA-9C69-AA0A9166C9C5}"/>
          </ac:spMkLst>
        </pc:spChg>
        <pc:spChg chg="add del">
          <ac:chgData name="Zac Saynor" userId="96d531b1327126f6" providerId="LiveId" clId="{E95EA981-324F-4858-9158-C3213D7A7322}" dt="2020-04-13T04:11:52.879" v="999" actId="27957"/>
          <ac:spMkLst>
            <pc:docMk/>
            <pc:sldMk cId="2795192788" sldId="257"/>
            <ac:spMk id="98" creationId="{9FEECA51-DABA-4820-BA7E-61B9562C759E}"/>
          </ac:spMkLst>
        </pc:spChg>
        <pc:grpChg chg="add del mod">
          <ac:chgData name="Zac Saynor" userId="96d531b1327126f6" providerId="LiveId" clId="{E95EA981-324F-4858-9158-C3213D7A7322}" dt="2020-04-13T04:12:45.119" v="1002" actId="478"/>
          <ac:grpSpMkLst>
            <pc:docMk/>
            <pc:sldMk cId="2795192788" sldId="257"/>
            <ac:grpSpMk id="2" creationId="{F4CBC9BF-4D79-41AC-8A6B-9DCCBA25B899}"/>
          </ac:grpSpMkLst>
        </pc:grpChg>
        <pc:grpChg chg="del mod">
          <ac:chgData name="Zac Saynor" userId="96d531b1327126f6" providerId="LiveId" clId="{E95EA981-324F-4858-9158-C3213D7A7322}" dt="2020-04-13T04:05:54.191" v="933"/>
          <ac:grpSpMkLst>
            <pc:docMk/>
            <pc:sldMk cId="2795192788" sldId="257"/>
            <ac:grpSpMk id="11" creationId="{1EDE7766-660A-4B11-9C43-0FDF0DFF49EC}"/>
          </ac:grpSpMkLst>
        </pc:grpChg>
        <pc:grpChg chg="del mod">
          <ac:chgData name="Zac Saynor" userId="96d531b1327126f6" providerId="LiveId" clId="{E95EA981-324F-4858-9158-C3213D7A7322}" dt="2020-04-13T04:05:55.896" v="935"/>
          <ac:grpSpMkLst>
            <pc:docMk/>
            <pc:sldMk cId="2795192788" sldId="257"/>
            <ac:grpSpMk id="13" creationId="{A15FCE0C-4D95-41AC-98D0-7861B0ECBDF7}"/>
          </ac:grpSpMkLst>
        </pc:grpChg>
        <pc:grpChg chg="del mod">
          <ac:chgData name="Zac Saynor" userId="96d531b1327126f6" providerId="LiveId" clId="{E95EA981-324F-4858-9158-C3213D7A7322}" dt="2020-04-13T04:06:44.367" v="950"/>
          <ac:grpSpMkLst>
            <pc:docMk/>
            <pc:sldMk cId="2795192788" sldId="257"/>
            <ac:grpSpMk id="15" creationId="{54A90A34-F7BD-4609-B301-E9A5FF26361E}"/>
          </ac:grpSpMkLst>
        </pc:grpChg>
        <pc:grpChg chg="del mod">
          <ac:chgData name="Zac Saynor" userId="96d531b1327126f6" providerId="LiveId" clId="{E95EA981-324F-4858-9158-C3213D7A7322}" dt="2020-04-13T04:09:09.497" v="977"/>
          <ac:grpSpMkLst>
            <pc:docMk/>
            <pc:sldMk cId="2795192788" sldId="257"/>
            <ac:grpSpMk id="27" creationId="{637B43CB-24E0-4B70-86FB-E0AA0D6DA3CA}"/>
          </ac:grpSpMkLst>
        </pc:grpChg>
        <pc:grpChg chg="del mod">
          <ac:chgData name="Zac Saynor" userId="96d531b1327126f6" providerId="LiveId" clId="{E95EA981-324F-4858-9158-C3213D7A7322}" dt="2020-04-13T04:08:55.633" v="975"/>
          <ac:grpSpMkLst>
            <pc:docMk/>
            <pc:sldMk cId="2795192788" sldId="257"/>
            <ac:grpSpMk id="42" creationId="{90F45118-51F0-4219-95E6-E97DBA912B41}"/>
          </ac:grpSpMkLst>
        </pc:grpChg>
        <pc:grpChg chg="del mod">
          <ac:chgData name="Zac Saynor" userId="96d531b1327126f6" providerId="LiveId" clId="{E95EA981-324F-4858-9158-C3213D7A7322}" dt="2020-04-13T04:09:42.962" v="987"/>
          <ac:grpSpMkLst>
            <pc:docMk/>
            <pc:sldMk cId="2795192788" sldId="257"/>
            <ac:grpSpMk id="44" creationId="{B6A4FC76-E755-4A7E-B48E-392257296488}"/>
          </ac:grpSpMkLst>
        </pc:grpChg>
        <pc:grpChg chg="del mod">
          <ac:chgData name="Zac Saynor" userId="96d531b1327126f6" providerId="LiveId" clId="{E95EA981-324F-4858-9158-C3213D7A7322}" dt="2020-04-13T04:09:11.740" v="980"/>
          <ac:grpSpMkLst>
            <pc:docMk/>
            <pc:sldMk cId="2795192788" sldId="257"/>
            <ac:grpSpMk id="46" creationId="{25742604-5629-4899-B959-FB3441140F9F}"/>
          </ac:grpSpMkLst>
        </pc:grpChg>
        <pc:grpChg chg="del mod">
          <ac:chgData name="Zac Saynor" userId="96d531b1327126f6" providerId="LiveId" clId="{E95EA981-324F-4858-9158-C3213D7A7322}" dt="2020-04-13T04:11:58.974" v="1000" actId="164"/>
          <ac:grpSpMkLst>
            <pc:docMk/>
            <pc:sldMk cId="2795192788" sldId="257"/>
            <ac:grpSpMk id="49" creationId="{84E3C8F3-7201-4B30-9805-ED3BB1335192}"/>
          </ac:grpSpMkLst>
        </pc:grpChg>
        <pc:grpChg chg="mod">
          <ac:chgData name="Zac Saynor" userId="96d531b1327126f6" providerId="LiveId" clId="{E95EA981-324F-4858-9158-C3213D7A7322}" dt="2020-04-13T04:09:15.518" v="982"/>
          <ac:grpSpMkLst>
            <pc:docMk/>
            <pc:sldMk cId="2795192788" sldId="257"/>
            <ac:grpSpMk id="51" creationId="{13FE1849-2859-4511-9CF3-221B2C665F21}"/>
          </ac:grpSpMkLst>
        </pc:grpChg>
        <pc:grpChg chg="del mod">
          <ac:chgData name="Zac Saynor" userId="96d531b1327126f6" providerId="LiveId" clId="{E95EA981-324F-4858-9158-C3213D7A7322}" dt="2020-04-13T04:09:55.573" v="990"/>
          <ac:grpSpMkLst>
            <pc:docMk/>
            <pc:sldMk cId="2795192788" sldId="257"/>
            <ac:grpSpMk id="55" creationId="{E38A4CC5-427F-4649-8DEE-EC50AD6ADBF0}"/>
          </ac:grpSpMkLst>
        </pc:grpChg>
        <pc:grpChg chg="del mod">
          <ac:chgData name="Zac Saynor" userId="96d531b1327126f6" providerId="LiveId" clId="{E95EA981-324F-4858-9158-C3213D7A7322}" dt="2020-04-13T04:10:09.668" v="994"/>
          <ac:grpSpMkLst>
            <pc:docMk/>
            <pc:sldMk cId="2795192788" sldId="257"/>
            <ac:grpSpMk id="58" creationId="{8DC239E0-AFAC-4242-9E17-F627BDAF9777}"/>
          </ac:grpSpMkLst>
        </pc:grpChg>
        <pc:grpChg chg="del mod">
          <ac:chgData name="Zac Saynor" userId="96d531b1327126f6" providerId="LiveId" clId="{E95EA981-324F-4858-9158-C3213D7A7322}" dt="2020-04-13T04:10:20.620" v="997"/>
          <ac:grpSpMkLst>
            <pc:docMk/>
            <pc:sldMk cId="2795192788" sldId="257"/>
            <ac:grpSpMk id="62" creationId="{9F51E492-A341-4CDF-86F8-C2565656FE57}"/>
          </ac:grpSpMkLst>
        </pc:grpChg>
        <pc:grpChg chg="mod">
          <ac:chgData name="Zac Saynor" userId="96d531b1327126f6" providerId="LiveId" clId="{E95EA981-324F-4858-9158-C3213D7A7322}" dt="2020-04-13T04:11:58.974" v="1000" actId="164"/>
          <ac:grpSpMkLst>
            <pc:docMk/>
            <pc:sldMk cId="2795192788" sldId="257"/>
            <ac:grpSpMk id="65" creationId="{DD84CB6E-5AC6-4FB3-B677-347A09528362}"/>
          </ac:grpSpMkLst>
        </pc:grpChg>
        <pc:picChg chg="add mod">
          <ac:chgData name="Zac Saynor" userId="96d531b1327126f6" providerId="LiveId" clId="{E95EA981-324F-4858-9158-C3213D7A7322}" dt="2020-04-13T04:12:46.872" v="1004" actId="1076"/>
          <ac:picMkLst>
            <pc:docMk/>
            <pc:sldMk cId="2795192788" sldId="257"/>
            <ac:picMk id="8" creationId="{FD4A597A-9B7A-4AF9-B9A3-EF73CEB310CC}"/>
          </ac:picMkLst>
        </pc:picChg>
        <pc:inkChg chg="add del">
          <ac:chgData name="Zac Saynor" userId="96d531b1327126f6" providerId="LiveId" clId="{E95EA981-324F-4858-9158-C3213D7A7322}" dt="2020-04-13T04:05:29.006" v="925" actId="9405"/>
          <ac:inkMkLst>
            <pc:docMk/>
            <pc:sldMk cId="2795192788" sldId="257"/>
            <ac:inkMk id="6" creationId="{6C7F86AF-56A2-4FE0-836D-D8779181E39A}"/>
          </ac:inkMkLst>
        </pc:inkChg>
        <pc:inkChg chg="add mod">
          <ac:chgData name="Zac Saynor" userId="96d531b1327126f6" providerId="LiveId" clId="{E95EA981-324F-4858-9158-C3213D7A7322}" dt="2020-04-13T04:11:58.974" v="1000" actId="164"/>
          <ac:inkMkLst>
            <pc:docMk/>
            <pc:sldMk cId="2795192788" sldId="257"/>
            <ac:inkMk id="7" creationId="{04828BB2-3E17-4187-80E9-227B6A6361E5}"/>
          </ac:inkMkLst>
        </pc:inkChg>
        <pc:inkChg chg="add del">
          <ac:chgData name="Zac Saynor" userId="96d531b1327126f6" providerId="LiveId" clId="{E95EA981-324F-4858-9158-C3213D7A7322}" dt="2020-04-13T04:05:38.130" v="928" actId="9405"/>
          <ac:inkMkLst>
            <pc:docMk/>
            <pc:sldMk cId="2795192788" sldId="257"/>
            <ac:inkMk id="8" creationId="{B5D2AC81-2143-4451-96F5-85A70C622897}"/>
          </ac:inkMkLst>
        </pc:inkChg>
        <pc:inkChg chg="add mod">
          <ac:chgData name="Zac Saynor" userId="96d531b1327126f6" providerId="LiveId" clId="{E95EA981-324F-4858-9158-C3213D7A7322}" dt="2020-04-13T04:09:15.518" v="982"/>
          <ac:inkMkLst>
            <pc:docMk/>
            <pc:sldMk cId="2795192788" sldId="257"/>
            <ac:inkMk id="9" creationId="{079D8C7A-46E2-4F8D-8425-AB015844C0DE}"/>
          </ac:inkMkLst>
        </pc:inkChg>
        <pc:inkChg chg="add mod">
          <ac:chgData name="Zac Saynor" userId="96d531b1327126f6" providerId="LiveId" clId="{E95EA981-324F-4858-9158-C3213D7A7322}" dt="2020-04-13T04:09:15.518" v="982"/>
          <ac:inkMkLst>
            <pc:docMk/>
            <pc:sldMk cId="2795192788" sldId="257"/>
            <ac:inkMk id="10" creationId="{2EDA51DA-E4E3-46BD-BED6-7B30C143CD27}"/>
          </ac:inkMkLst>
        </pc:inkChg>
        <pc:inkChg chg="add mod">
          <ac:chgData name="Zac Saynor" userId="96d531b1327126f6" providerId="LiveId" clId="{E95EA981-324F-4858-9158-C3213D7A7322}" dt="2020-04-13T04:09:15.518" v="982"/>
          <ac:inkMkLst>
            <pc:docMk/>
            <pc:sldMk cId="2795192788" sldId="257"/>
            <ac:inkMk id="12" creationId="{72257BE9-A3D7-49D6-AFDE-FF8BCE217080}"/>
          </ac:inkMkLst>
        </pc:inkChg>
        <pc:inkChg chg="add mod">
          <ac:chgData name="Zac Saynor" userId="96d531b1327126f6" providerId="LiveId" clId="{E95EA981-324F-4858-9158-C3213D7A7322}" dt="2020-04-13T04:09:15.518" v="982"/>
          <ac:inkMkLst>
            <pc:docMk/>
            <pc:sldMk cId="2795192788" sldId="257"/>
            <ac:inkMk id="14" creationId="{02E21D71-9CD0-4699-A952-A2B8C55580E4}"/>
          </ac:inkMkLst>
        </pc:inkChg>
        <pc:inkChg chg="add del">
          <ac:chgData name="Zac Saynor" userId="96d531b1327126f6" providerId="LiveId" clId="{E95EA981-324F-4858-9158-C3213D7A7322}" dt="2020-04-13T04:06:09.116" v="941" actId="9405"/>
          <ac:inkMkLst>
            <pc:docMk/>
            <pc:sldMk cId="2795192788" sldId="257"/>
            <ac:inkMk id="16" creationId="{A68ABA38-CACC-4CFB-B0B0-357F21B5DFEE}"/>
          </ac:inkMkLst>
        </pc:inkChg>
        <pc:inkChg chg="add del">
          <ac:chgData name="Zac Saynor" userId="96d531b1327126f6" providerId="LiveId" clId="{E95EA981-324F-4858-9158-C3213D7A7322}" dt="2020-04-13T04:06:00.757" v="938" actId="9405"/>
          <ac:inkMkLst>
            <pc:docMk/>
            <pc:sldMk cId="2795192788" sldId="257"/>
            <ac:inkMk id="17" creationId="{3B462F3A-A627-4E28-9551-47E2DFC745B7}"/>
          </ac:inkMkLst>
        </pc:inkChg>
        <pc:inkChg chg="add del">
          <ac:chgData name="Zac Saynor" userId="96d531b1327126f6" providerId="LiveId" clId="{E95EA981-324F-4858-9158-C3213D7A7322}" dt="2020-04-13T04:06:08.631" v="940" actId="9405"/>
          <ac:inkMkLst>
            <pc:docMk/>
            <pc:sldMk cId="2795192788" sldId="257"/>
            <ac:inkMk id="18" creationId="{4D73A412-88B8-462C-A822-2D97FBD99520}"/>
          </ac:inkMkLst>
        </pc:inkChg>
        <pc:inkChg chg="add mod">
          <ac:chgData name="Zac Saynor" userId="96d531b1327126f6" providerId="LiveId" clId="{E95EA981-324F-4858-9158-C3213D7A7322}" dt="2020-04-13T04:11:58.974" v="1000" actId="164"/>
          <ac:inkMkLst>
            <pc:docMk/>
            <pc:sldMk cId="2795192788" sldId="257"/>
            <ac:inkMk id="19" creationId="{0728748B-370F-46E2-A2A4-E9AE1BB6F746}"/>
          </ac:inkMkLst>
        </pc:inkChg>
        <pc:inkChg chg="add mod">
          <ac:chgData name="Zac Saynor" userId="96d531b1327126f6" providerId="LiveId" clId="{E95EA981-324F-4858-9158-C3213D7A7322}" dt="2020-04-13T04:11:58.974" v="1000" actId="164"/>
          <ac:inkMkLst>
            <pc:docMk/>
            <pc:sldMk cId="2795192788" sldId="257"/>
            <ac:inkMk id="20" creationId="{BEE76FC4-80A0-4C16-8209-126D982DBE8B}"/>
          </ac:inkMkLst>
        </pc:inkChg>
        <pc:inkChg chg="add mod">
          <ac:chgData name="Zac Saynor" userId="96d531b1327126f6" providerId="LiveId" clId="{E95EA981-324F-4858-9158-C3213D7A7322}" dt="2020-04-13T04:11:58.974" v="1000" actId="164"/>
          <ac:inkMkLst>
            <pc:docMk/>
            <pc:sldMk cId="2795192788" sldId="257"/>
            <ac:inkMk id="21" creationId="{7C321621-6302-42E0-A0C2-D16F36A548F9}"/>
          </ac:inkMkLst>
        </pc:inkChg>
        <pc:inkChg chg="add mod">
          <ac:chgData name="Zac Saynor" userId="96d531b1327126f6" providerId="LiveId" clId="{E95EA981-324F-4858-9158-C3213D7A7322}" dt="2020-04-13T04:11:58.974" v="1000" actId="164"/>
          <ac:inkMkLst>
            <pc:docMk/>
            <pc:sldMk cId="2795192788" sldId="257"/>
            <ac:inkMk id="22" creationId="{427287B0-B8AF-4A32-85BC-35ACA591A749}"/>
          </ac:inkMkLst>
        </pc:inkChg>
        <pc:inkChg chg="add mod">
          <ac:chgData name="Zac Saynor" userId="96d531b1327126f6" providerId="LiveId" clId="{E95EA981-324F-4858-9158-C3213D7A7322}" dt="2020-04-13T04:11:58.974" v="1000" actId="164"/>
          <ac:inkMkLst>
            <pc:docMk/>
            <pc:sldMk cId="2795192788" sldId="257"/>
            <ac:inkMk id="23" creationId="{5F5D499B-DA8A-42DC-BC54-DB1E4CE9BAC4}"/>
          </ac:inkMkLst>
        </pc:inkChg>
        <pc:inkChg chg="add mod">
          <ac:chgData name="Zac Saynor" userId="96d531b1327126f6" providerId="LiveId" clId="{E95EA981-324F-4858-9158-C3213D7A7322}" dt="2020-04-13T04:09:15.518" v="982"/>
          <ac:inkMkLst>
            <pc:docMk/>
            <pc:sldMk cId="2795192788" sldId="257"/>
            <ac:inkMk id="24" creationId="{C44BD0EA-2B3B-4808-ACFE-17917E39E571}"/>
          </ac:inkMkLst>
        </pc:inkChg>
        <pc:inkChg chg="add mod">
          <ac:chgData name="Zac Saynor" userId="96d531b1327126f6" providerId="LiveId" clId="{E95EA981-324F-4858-9158-C3213D7A7322}" dt="2020-04-13T04:09:15.518" v="982"/>
          <ac:inkMkLst>
            <pc:docMk/>
            <pc:sldMk cId="2795192788" sldId="257"/>
            <ac:inkMk id="25" creationId="{379CE424-180B-4A26-830D-14F9433A1BEF}"/>
          </ac:inkMkLst>
        </pc:inkChg>
        <pc:inkChg chg="add mod">
          <ac:chgData name="Zac Saynor" userId="96d531b1327126f6" providerId="LiveId" clId="{E95EA981-324F-4858-9158-C3213D7A7322}" dt="2020-04-13T04:09:15.518" v="982"/>
          <ac:inkMkLst>
            <pc:docMk/>
            <pc:sldMk cId="2795192788" sldId="257"/>
            <ac:inkMk id="26" creationId="{47D1C724-3236-4293-A4B1-0B205A22BC2C}"/>
          </ac:inkMkLst>
        </pc:inkChg>
        <pc:inkChg chg="add mod">
          <ac:chgData name="Zac Saynor" userId="96d531b1327126f6" providerId="LiveId" clId="{E95EA981-324F-4858-9158-C3213D7A7322}" dt="2020-04-13T04:11:58.974" v="1000" actId="164"/>
          <ac:inkMkLst>
            <pc:docMk/>
            <pc:sldMk cId="2795192788" sldId="257"/>
            <ac:inkMk id="28" creationId="{C339FD0F-3809-4FD8-92AA-1FCFB72AB688}"/>
          </ac:inkMkLst>
        </pc:inkChg>
        <pc:inkChg chg="add del">
          <ac:chgData name="Zac Saynor" userId="96d531b1327126f6" providerId="LiveId" clId="{E95EA981-324F-4858-9158-C3213D7A7322}" dt="2020-04-13T04:07:19.157" v="953" actId="9405"/>
          <ac:inkMkLst>
            <pc:docMk/>
            <pc:sldMk cId="2795192788" sldId="257"/>
            <ac:inkMk id="29" creationId="{68DB76F9-730D-4E42-B825-A2ADFC2D502C}"/>
          </ac:inkMkLst>
        </pc:inkChg>
        <pc:inkChg chg="add del">
          <ac:chgData name="Zac Saynor" userId="96d531b1327126f6" providerId="LiveId" clId="{E95EA981-324F-4858-9158-C3213D7A7322}" dt="2020-04-13T04:07:27.588" v="957" actId="9405"/>
          <ac:inkMkLst>
            <pc:docMk/>
            <pc:sldMk cId="2795192788" sldId="257"/>
            <ac:inkMk id="30" creationId="{5700C560-DE58-48E6-B6A3-A0702B47034D}"/>
          </ac:inkMkLst>
        </pc:inkChg>
        <pc:inkChg chg="add del">
          <ac:chgData name="Zac Saynor" userId="96d531b1327126f6" providerId="LiveId" clId="{E95EA981-324F-4858-9158-C3213D7A7322}" dt="2020-04-13T04:07:26.208" v="956" actId="9405"/>
          <ac:inkMkLst>
            <pc:docMk/>
            <pc:sldMk cId="2795192788" sldId="257"/>
            <ac:inkMk id="31" creationId="{40781746-FC53-4414-9479-0004C9D79CE7}"/>
          </ac:inkMkLst>
        </pc:inkChg>
        <pc:inkChg chg="add del">
          <ac:chgData name="Zac Saynor" userId="96d531b1327126f6" providerId="LiveId" clId="{E95EA981-324F-4858-9158-C3213D7A7322}" dt="2020-04-13T04:07:45.284" v="959" actId="9405"/>
          <ac:inkMkLst>
            <pc:docMk/>
            <pc:sldMk cId="2795192788" sldId="257"/>
            <ac:inkMk id="32" creationId="{F727C097-3D4D-42C2-A184-A49CCC586101}"/>
          </ac:inkMkLst>
        </pc:inkChg>
        <pc:inkChg chg="add del">
          <ac:chgData name="Zac Saynor" userId="96d531b1327126f6" providerId="LiveId" clId="{E95EA981-324F-4858-9158-C3213D7A7322}" dt="2020-04-13T04:07:46.828" v="961" actId="9405"/>
          <ac:inkMkLst>
            <pc:docMk/>
            <pc:sldMk cId="2795192788" sldId="257"/>
            <ac:inkMk id="33" creationId="{D6CE8714-4B8A-458D-A9EA-381E86575471}"/>
          </ac:inkMkLst>
        </pc:inkChg>
        <pc:inkChg chg="add del">
          <ac:chgData name="Zac Saynor" userId="96d531b1327126f6" providerId="LiveId" clId="{E95EA981-324F-4858-9158-C3213D7A7322}" dt="2020-04-13T04:07:50.315" v="963" actId="9405"/>
          <ac:inkMkLst>
            <pc:docMk/>
            <pc:sldMk cId="2795192788" sldId="257"/>
            <ac:inkMk id="34" creationId="{8C0BEE2D-92E5-4E2E-872B-092400BA99C5}"/>
          </ac:inkMkLst>
        </pc:inkChg>
        <pc:inkChg chg="add del">
          <ac:chgData name="Zac Saynor" userId="96d531b1327126f6" providerId="LiveId" clId="{E95EA981-324F-4858-9158-C3213D7A7322}" dt="2020-04-13T04:08:01.037" v="967" actId="9405"/>
          <ac:inkMkLst>
            <pc:docMk/>
            <pc:sldMk cId="2795192788" sldId="257"/>
            <ac:inkMk id="35" creationId="{6264DF0A-CBB3-421C-B0CA-B3DBE8378810}"/>
          </ac:inkMkLst>
        </pc:inkChg>
        <pc:inkChg chg="add del">
          <ac:chgData name="Zac Saynor" userId="96d531b1327126f6" providerId="LiveId" clId="{E95EA981-324F-4858-9158-C3213D7A7322}" dt="2020-04-13T04:08:00.273" v="966" actId="9405"/>
          <ac:inkMkLst>
            <pc:docMk/>
            <pc:sldMk cId="2795192788" sldId="257"/>
            <ac:inkMk id="36" creationId="{D86C4B51-5B52-4C29-8028-2389965EFDB3}"/>
          </ac:inkMkLst>
        </pc:inkChg>
        <pc:inkChg chg="add del mod">
          <ac:chgData name="Zac Saynor" userId="96d531b1327126f6" providerId="LiveId" clId="{E95EA981-324F-4858-9158-C3213D7A7322}" dt="2020-04-13T04:11:52.879" v="999" actId="27957"/>
          <ac:inkMkLst>
            <pc:docMk/>
            <pc:sldMk cId="2795192788" sldId="257"/>
            <ac:inkMk id="37" creationId="{C2D8F550-4692-4F0B-86DC-4142596CEC6D}"/>
          </ac:inkMkLst>
        </pc:inkChg>
        <pc:inkChg chg="add del mod">
          <ac:chgData name="Zac Saynor" userId="96d531b1327126f6" providerId="LiveId" clId="{E95EA981-324F-4858-9158-C3213D7A7322}" dt="2020-04-13T04:11:52.879" v="999" actId="27957"/>
          <ac:inkMkLst>
            <pc:docMk/>
            <pc:sldMk cId="2795192788" sldId="257"/>
            <ac:inkMk id="38" creationId="{51ADB496-0630-491F-9ECB-FDE7ED5A128F}"/>
          </ac:inkMkLst>
        </pc:inkChg>
        <pc:inkChg chg="add del mod">
          <ac:chgData name="Zac Saynor" userId="96d531b1327126f6" providerId="LiveId" clId="{E95EA981-324F-4858-9158-C3213D7A7322}" dt="2020-04-13T04:11:52.879" v="999" actId="27957"/>
          <ac:inkMkLst>
            <pc:docMk/>
            <pc:sldMk cId="2795192788" sldId="257"/>
            <ac:inkMk id="39" creationId="{8A26A885-5533-4310-A51E-D0CBA57BB6DC}"/>
          </ac:inkMkLst>
        </pc:inkChg>
        <pc:inkChg chg="add del mod">
          <ac:chgData name="Zac Saynor" userId="96d531b1327126f6" providerId="LiveId" clId="{E95EA981-324F-4858-9158-C3213D7A7322}" dt="2020-04-13T04:11:52.879" v="999" actId="27957"/>
          <ac:inkMkLst>
            <pc:docMk/>
            <pc:sldMk cId="2795192788" sldId="257"/>
            <ac:inkMk id="40" creationId="{74DF975B-A45C-4C46-A0A7-D995C6163A25}"/>
          </ac:inkMkLst>
        </pc:inkChg>
        <pc:inkChg chg="add mod">
          <ac:chgData name="Zac Saynor" userId="96d531b1327126f6" providerId="LiveId" clId="{E95EA981-324F-4858-9158-C3213D7A7322}" dt="2020-04-13T04:11:58.974" v="1000" actId="164"/>
          <ac:inkMkLst>
            <pc:docMk/>
            <pc:sldMk cId="2795192788" sldId="257"/>
            <ac:inkMk id="41" creationId="{6265E9FB-9EEF-4249-B7E5-8AD36DCA2E4A}"/>
          </ac:inkMkLst>
        </pc:inkChg>
        <pc:inkChg chg="add mod">
          <ac:chgData name="Zac Saynor" userId="96d531b1327126f6" providerId="LiveId" clId="{E95EA981-324F-4858-9158-C3213D7A7322}" dt="2020-04-13T04:11:58.974" v="1000" actId="164"/>
          <ac:inkMkLst>
            <pc:docMk/>
            <pc:sldMk cId="2795192788" sldId="257"/>
            <ac:inkMk id="43" creationId="{29ED5C8A-CF23-4AD6-9B78-660EAAEBFAF2}"/>
          </ac:inkMkLst>
        </pc:inkChg>
        <pc:inkChg chg="add mod">
          <ac:chgData name="Zac Saynor" userId="96d531b1327126f6" providerId="LiveId" clId="{E95EA981-324F-4858-9158-C3213D7A7322}" dt="2020-04-13T04:09:15.518" v="982"/>
          <ac:inkMkLst>
            <pc:docMk/>
            <pc:sldMk cId="2795192788" sldId="257"/>
            <ac:inkMk id="45" creationId="{15138ADF-65DE-4FFD-8262-25D95E37FB94}"/>
          </ac:inkMkLst>
        </pc:inkChg>
        <pc:inkChg chg="add mod">
          <ac:chgData name="Zac Saynor" userId="96d531b1327126f6" providerId="LiveId" clId="{E95EA981-324F-4858-9158-C3213D7A7322}" dt="2020-04-13T04:09:15.518" v="982"/>
          <ac:inkMkLst>
            <pc:docMk/>
            <pc:sldMk cId="2795192788" sldId="257"/>
            <ac:inkMk id="47" creationId="{B16A030F-4AF7-4731-8411-673A505EC255}"/>
          </ac:inkMkLst>
        </pc:inkChg>
        <pc:inkChg chg="add mod">
          <ac:chgData name="Zac Saynor" userId="96d531b1327126f6" providerId="LiveId" clId="{E95EA981-324F-4858-9158-C3213D7A7322}" dt="2020-04-13T04:09:15.518" v="982"/>
          <ac:inkMkLst>
            <pc:docMk/>
            <pc:sldMk cId="2795192788" sldId="257"/>
            <ac:inkMk id="48" creationId="{40A186B9-AE1F-460F-8B17-15D5A9B1BEAD}"/>
          </ac:inkMkLst>
        </pc:inkChg>
        <pc:inkChg chg="add del mod">
          <ac:chgData name="Zac Saynor" userId="96d531b1327126f6" providerId="LiveId" clId="{E95EA981-324F-4858-9158-C3213D7A7322}" dt="2020-04-13T04:09:16.112" v="983" actId="9405"/>
          <ac:inkMkLst>
            <pc:docMk/>
            <pc:sldMk cId="2795192788" sldId="257"/>
            <ac:inkMk id="50" creationId="{B3D72853-CAE1-4BA6-ADE2-3E650CD5C302}"/>
          </ac:inkMkLst>
        </pc:inkChg>
        <pc:inkChg chg="add mod">
          <ac:chgData name="Zac Saynor" userId="96d531b1327126f6" providerId="LiveId" clId="{E95EA981-324F-4858-9158-C3213D7A7322}" dt="2020-04-13T04:11:58.974" v="1000" actId="164"/>
          <ac:inkMkLst>
            <pc:docMk/>
            <pc:sldMk cId="2795192788" sldId="257"/>
            <ac:inkMk id="52" creationId="{254A0B0E-2BA9-4175-BE09-229F39F069F3}"/>
          </ac:inkMkLst>
        </pc:inkChg>
        <pc:inkChg chg="add mod">
          <ac:chgData name="Zac Saynor" userId="96d531b1327126f6" providerId="LiveId" clId="{E95EA981-324F-4858-9158-C3213D7A7322}" dt="2020-04-13T04:11:58.974" v="1000" actId="164"/>
          <ac:inkMkLst>
            <pc:docMk/>
            <pc:sldMk cId="2795192788" sldId="257"/>
            <ac:inkMk id="53" creationId="{F65CF65B-C445-49D8-A560-7299ECA7F570}"/>
          </ac:inkMkLst>
        </pc:inkChg>
        <pc:inkChg chg="add mod">
          <ac:chgData name="Zac Saynor" userId="96d531b1327126f6" providerId="LiveId" clId="{E95EA981-324F-4858-9158-C3213D7A7322}" dt="2020-04-13T04:11:58.974" v="1000" actId="164"/>
          <ac:inkMkLst>
            <pc:docMk/>
            <pc:sldMk cId="2795192788" sldId="257"/>
            <ac:inkMk id="54" creationId="{1F6BE760-077C-426E-A446-D50ECE368D74}"/>
          </ac:inkMkLst>
        </pc:inkChg>
        <pc:inkChg chg="add del mod">
          <ac:chgData name="Zac Saynor" userId="96d531b1327126f6" providerId="LiveId" clId="{E95EA981-324F-4858-9158-C3213D7A7322}" dt="2020-04-13T04:11:52.879" v="999" actId="27957"/>
          <ac:inkMkLst>
            <pc:docMk/>
            <pc:sldMk cId="2795192788" sldId="257"/>
            <ac:inkMk id="56" creationId="{4B3686CF-FFE9-4F2F-A8D1-D1CCD5483975}"/>
          </ac:inkMkLst>
        </pc:inkChg>
        <pc:inkChg chg="add del mod">
          <ac:chgData name="Zac Saynor" userId="96d531b1327126f6" providerId="LiveId" clId="{E95EA981-324F-4858-9158-C3213D7A7322}" dt="2020-04-13T04:11:52.879" v="999" actId="27957"/>
          <ac:inkMkLst>
            <pc:docMk/>
            <pc:sldMk cId="2795192788" sldId="257"/>
            <ac:inkMk id="57" creationId="{D15AA38C-6390-4366-9822-A8522E76DD43}"/>
          </ac:inkMkLst>
        </pc:inkChg>
        <pc:inkChg chg="add mod">
          <ac:chgData name="Zac Saynor" userId="96d531b1327126f6" providerId="LiveId" clId="{E95EA981-324F-4858-9158-C3213D7A7322}" dt="2020-04-13T04:10:20.620" v="997"/>
          <ac:inkMkLst>
            <pc:docMk/>
            <pc:sldMk cId="2795192788" sldId="257"/>
            <ac:inkMk id="59" creationId="{BA842235-1425-4D34-A5B6-3A015355B4C7}"/>
          </ac:inkMkLst>
        </pc:inkChg>
        <pc:inkChg chg="add del mod">
          <ac:chgData name="Zac Saynor" userId="96d531b1327126f6" providerId="LiveId" clId="{E95EA981-324F-4858-9158-C3213D7A7322}" dt="2020-04-13T04:11:52.879" v="999" actId="27957"/>
          <ac:inkMkLst>
            <pc:docMk/>
            <pc:sldMk cId="2795192788" sldId="257"/>
            <ac:inkMk id="60" creationId="{AAB5B1A8-C59F-4D96-94FF-9A4A6D123B40}"/>
          </ac:inkMkLst>
        </pc:inkChg>
        <pc:inkChg chg="add del mod">
          <ac:chgData name="Zac Saynor" userId="96d531b1327126f6" providerId="LiveId" clId="{E95EA981-324F-4858-9158-C3213D7A7322}" dt="2020-04-13T04:11:52.879" v="999" actId="27957"/>
          <ac:inkMkLst>
            <pc:docMk/>
            <pc:sldMk cId="2795192788" sldId="257"/>
            <ac:inkMk id="61" creationId="{3BD8400A-EE97-4474-9607-C2191F25F3DE}"/>
          </ac:inkMkLst>
        </pc:inkChg>
        <pc:inkChg chg="add del mod">
          <ac:chgData name="Zac Saynor" userId="96d531b1327126f6" providerId="LiveId" clId="{E95EA981-324F-4858-9158-C3213D7A7322}" dt="2020-04-13T04:11:52.879" v="999" actId="27957"/>
          <ac:inkMkLst>
            <pc:docMk/>
            <pc:sldMk cId="2795192788" sldId="257"/>
            <ac:inkMk id="63" creationId="{FC3AD58A-23A4-4E9D-BFEC-E3EEBC80BFC4}"/>
          </ac:inkMkLst>
        </pc:inkChg>
        <pc:inkChg chg="add mod">
          <ac:chgData name="Zac Saynor" userId="96d531b1327126f6" providerId="LiveId" clId="{E95EA981-324F-4858-9158-C3213D7A7322}" dt="2020-04-13T04:10:20.620" v="997"/>
          <ac:inkMkLst>
            <pc:docMk/>
            <pc:sldMk cId="2795192788" sldId="257"/>
            <ac:inkMk id="64" creationId="{B3C0C463-D082-4BFD-9410-A041178645E7}"/>
          </ac:inkMkLst>
        </pc:inkChg>
      </pc:sldChg>
      <pc:sldChg chg="add del">
        <pc:chgData name="Zac Saynor" userId="96d531b1327126f6" providerId="LiveId" clId="{E95EA981-324F-4858-9158-C3213D7A7322}" dt="2020-04-13T04:04:19.817" v="921" actId="2696"/>
        <pc:sldMkLst>
          <pc:docMk/>
          <pc:sldMk cId="3514672525" sldId="258"/>
        </pc:sldMkLst>
      </pc:sldChg>
      <pc:sldChg chg="add del">
        <pc:chgData name="Zac Saynor" userId="96d531b1327126f6" providerId="LiveId" clId="{E95EA981-324F-4858-9158-C3213D7A7322}" dt="2020-04-13T04:04:18.002" v="920" actId="2696"/>
        <pc:sldMkLst>
          <pc:docMk/>
          <pc:sldMk cId="3045037966" sldId="259"/>
        </pc:sldMkLst>
      </pc:sldChg>
      <pc:sldChg chg="del">
        <pc:chgData name="Zac Saynor" userId="96d531b1327126f6" providerId="LiveId" clId="{E95EA981-324F-4858-9158-C3213D7A7322}" dt="2020-04-13T04:04:15.537" v="907" actId="2696"/>
        <pc:sldMkLst>
          <pc:docMk/>
          <pc:sldMk cId="0" sldId="260"/>
        </pc:sldMkLst>
      </pc:sldChg>
      <pc:sldMasterChg chg="del delSldLayout">
        <pc:chgData name="Zac Saynor" userId="96d531b1327126f6" providerId="LiveId" clId="{E95EA981-324F-4858-9158-C3213D7A7322}" dt="2020-04-13T04:04:15.573" v="919" actId="2696"/>
        <pc:sldMasterMkLst>
          <pc:docMk/>
          <pc:sldMasterMk cId="2777370671" sldId="2147483660"/>
        </pc:sldMasterMkLst>
        <pc:sldLayoutChg chg="del">
          <pc:chgData name="Zac Saynor" userId="96d531b1327126f6" providerId="LiveId" clId="{E95EA981-324F-4858-9158-C3213D7A7322}" dt="2020-04-13T04:04:15.541" v="908" actId="2696"/>
          <pc:sldLayoutMkLst>
            <pc:docMk/>
            <pc:sldMasterMk cId="2777370671" sldId="2147483660"/>
            <pc:sldLayoutMk cId="1122448326" sldId="2147483661"/>
          </pc:sldLayoutMkLst>
        </pc:sldLayoutChg>
        <pc:sldLayoutChg chg="del">
          <pc:chgData name="Zac Saynor" userId="96d531b1327126f6" providerId="LiveId" clId="{E95EA981-324F-4858-9158-C3213D7A7322}" dt="2020-04-13T04:04:15.541" v="909" actId="2696"/>
          <pc:sldLayoutMkLst>
            <pc:docMk/>
            <pc:sldMasterMk cId="2777370671" sldId="2147483660"/>
            <pc:sldLayoutMk cId="1308629458" sldId="2147483662"/>
          </pc:sldLayoutMkLst>
        </pc:sldLayoutChg>
        <pc:sldLayoutChg chg="del">
          <pc:chgData name="Zac Saynor" userId="96d531b1327126f6" providerId="LiveId" clId="{E95EA981-324F-4858-9158-C3213D7A7322}" dt="2020-04-13T04:04:15.545" v="910" actId="2696"/>
          <pc:sldLayoutMkLst>
            <pc:docMk/>
            <pc:sldMasterMk cId="2777370671" sldId="2147483660"/>
            <pc:sldLayoutMk cId="417554716" sldId="2147483663"/>
          </pc:sldLayoutMkLst>
        </pc:sldLayoutChg>
        <pc:sldLayoutChg chg="del">
          <pc:chgData name="Zac Saynor" userId="96d531b1327126f6" providerId="LiveId" clId="{E95EA981-324F-4858-9158-C3213D7A7322}" dt="2020-04-13T04:04:15.545" v="911" actId="2696"/>
          <pc:sldLayoutMkLst>
            <pc:docMk/>
            <pc:sldMasterMk cId="2777370671" sldId="2147483660"/>
            <pc:sldLayoutMk cId="3471230497" sldId="2147483664"/>
          </pc:sldLayoutMkLst>
        </pc:sldLayoutChg>
        <pc:sldLayoutChg chg="del">
          <pc:chgData name="Zac Saynor" userId="96d531b1327126f6" providerId="LiveId" clId="{E95EA981-324F-4858-9158-C3213D7A7322}" dt="2020-04-13T04:04:15.549" v="912" actId="2696"/>
          <pc:sldLayoutMkLst>
            <pc:docMk/>
            <pc:sldMasterMk cId="2777370671" sldId="2147483660"/>
            <pc:sldLayoutMk cId="520515779" sldId="2147483665"/>
          </pc:sldLayoutMkLst>
        </pc:sldLayoutChg>
        <pc:sldLayoutChg chg="del">
          <pc:chgData name="Zac Saynor" userId="96d531b1327126f6" providerId="LiveId" clId="{E95EA981-324F-4858-9158-C3213D7A7322}" dt="2020-04-13T04:04:15.553" v="913" actId="2696"/>
          <pc:sldLayoutMkLst>
            <pc:docMk/>
            <pc:sldMasterMk cId="2777370671" sldId="2147483660"/>
            <pc:sldLayoutMk cId="2754420250" sldId="2147483666"/>
          </pc:sldLayoutMkLst>
        </pc:sldLayoutChg>
        <pc:sldLayoutChg chg="del">
          <pc:chgData name="Zac Saynor" userId="96d531b1327126f6" providerId="LiveId" clId="{E95EA981-324F-4858-9158-C3213D7A7322}" dt="2020-04-13T04:04:15.553" v="914" actId="2696"/>
          <pc:sldLayoutMkLst>
            <pc:docMk/>
            <pc:sldMasterMk cId="2777370671" sldId="2147483660"/>
            <pc:sldLayoutMk cId="3210280173" sldId="2147483667"/>
          </pc:sldLayoutMkLst>
        </pc:sldLayoutChg>
        <pc:sldLayoutChg chg="del">
          <pc:chgData name="Zac Saynor" userId="96d531b1327126f6" providerId="LiveId" clId="{E95EA981-324F-4858-9158-C3213D7A7322}" dt="2020-04-13T04:04:15.557" v="915" actId="2696"/>
          <pc:sldLayoutMkLst>
            <pc:docMk/>
            <pc:sldMasterMk cId="2777370671" sldId="2147483660"/>
            <pc:sldLayoutMk cId="3449484136" sldId="2147483668"/>
          </pc:sldLayoutMkLst>
        </pc:sldLayoutChg>
        <pc:sldLayoutChg chg="del">
          <pc:chgData name="Zac Saynor" userId="96d531b1327126f6" providerId="LiveId" clId="{E95EA981-324F-4858-9158-C3213D7A7322}" dt="2020-04-13T04:04:15.561" v="916" actId="2696"/>
          <pc:sldLayoutMkLst>
            <pc:docMk/>
            <pc:sldMasterMk cId="2777370671" sldId="2147483660"/>
            <pc:sldLayoutMk cId="587190257" sldId="2147483669"/>
          </pc:sldLayoutMkLst>
        </pc:sldLayoutChg>
        <pc:sldLayoutChg chg="del">
          <pc:chgData name="Zac Saynor" userId="96d531b1327126f6" providerId="LiveId" clId="{E95EA981-324F-4858-9158-C3213D7A7322}" dt="2020-04-13T04:04:15.561" v="917" actId="2696"/>
          <pc:sldLayoutMkLst>
            <pc:docMk/>
            <pc:sldMasterMk cId="2777370671" sldId="2147483660"/>
            <pc:sldLayoutMk cId="19308995" sldId="2147483670"/>
          </pc:sldLayoutMkLst>
        </pc:sldLayoutChg>
        <pc:sldLayoutChg chg="del">
          <pc:chgData name="Zac Saynor" userId="96d531b1327126f6" providerId="LiveId" clId="{E95EA981-324F-4858-9158-C3213D7A7322}" dt="2020-04-13T04:04:15.565" v="918" actId="2696"/>
          <pc:sldLayoutMkLst>
            <pc:docMk/>
            <pc:sldMasterMk cId="2777370671" sldId="2147483660"/>
            <pc:sldLayoutMk cId="2327613114" sldId="2147483671"/>
          </pc:sldLayoutMkLst>
        </pc:sldLayoutChg>
      </pc:sldMasterChg>
    </pc:docChg>
  </pc:docChgLst>
  <pc:docChgLst>
    <pc:chgData name="Zac Saynor" userId="96d531b1327126f6" providerId="LiveId" clId="{6BD0FD94-492F-4E39-8C6D-8EF0C5ED6108}"/>
    <pc:docChg chg="addSld modSld">
      <pc:chgData name="Zac Saynor" userId="96d531b1327126f6" providerId="LiveId" clId="{6BD0FD94-492F-4E39-8C6D-8EF0C5ED6108}" dt="2020-04-13T03:50:04.786" v="0"/>
      <pc:docMkLst>
        <pc:docMk/>
      </pc:docMkLst>
      <pc:sldChg chg="add">
        <pc:chgData name="Zac Saynor" userId="96d531b1327126f6" providerId="LiveId" clId="{6BD0FD94-492F-4E39-8C6D-8EF0C5ED6108}" dt="2020-04-13T03:50:04.786" v="0"/>
        <pc:sldMkLst>
          <pc:docMk/>
          <pc:sldMk cId="1460464021"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8AFDE-BFCC-4018-90D5-7F0264FFF926}" type="datetimeFigureOut">
              <a:rPr lang="en-AU" smtClean="0"/>
              <a:t>13/04/2020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BA4A6-87CA-4968-B02E-B8A59451A6DE}" type="slidenum">
              <a:rPr lang="en-AU" smtClean="0"/>
              <a:t>‹#›</a:t>
            </a:fld>
            <a:endParaRPr lang="en-AU"/>
          </a:p>
        </p:txBody>
      </p:sp>
    </p:spTree>
    <p:extLst>
      <p:ext uri="{BB962C8B-B14F-4D97-AF65-F5344CB8AC3E}">
        <p14:creationId xmlns:p14="http://schemas.microsoft.com/office/powerpoint/2010/main" val="503603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8B8E-09F9-49BC-896D-78CBF2BD5D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566FDF8-D7D3-4040-BE57-187F6BAC8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EC9689A-3E13-4471-8E1A-794616907FCD}"/>
              </a:ext>
            </a:extLst>
          </p:cNvPr>
          <p:cNvSpPr>
            <a:spLocks noGrp="1"/>
          </p:cNvSpPr>
          <p:nvPr>
            <p:ph type="dt" sz="half" idx="10"/>
          </p:nvPr>
        </p:nvSpPr>
        <p:spPr/>
        <p:txBody>
          <a:bodyPr/>
          <a:lstStyle/>
          <a:p>
            <a:fld id="{20FC9D4A-FEEB-4479-8F94-DECFE8EC0E6F}" type="datetimeFigureOut">
              <a:rPr lang="en-AU" smtClean="0"/>
              <a:t>13/04/2020</a:t>
            </a:fld>
            <a:endParaRPr lang="en-AU"/>
          </a:p>
        </p:txBody>
      </p:sp>
      <p:sp>
        <p:nvSpPr>
          <p:cNvPr id="5" name="Footer Placeholder 4">
            <a:extLst>
              <a:ext uri="{FF2B5EF4-FFF2-40B4-BE49-F238E27FC236}">
                <a16:creationId xmlns:a16="http://schemas.microsoft.com/office/drawing/2014/main" id="{EE17D36F-34FE-4D0D-B41E-A90C2BE9EA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89CC022-2F96-4EF5-9AB5-483A41078C32}"/>
              </a:ext>
            </a:extLst>
          </p:cNvPr>
          <p:cNvSpPr>
            <a:spLocks noGrp="1"/>
          </p:cNvSpPr>
          <p:nvPr>
            <p:ph type="sldNum" sz="quarter" idx="12"/>
          </p:nvPr>
        </p:nvSpPr>
        <p:spPr/>
        <p:txBody>
          <a:bodyPr/>
          <a:lstStyle/>
          <a:p>
            <a:fld id="{50F86BD0-6BFA-4F01-8D0E-E41E614EBDB7}" type="slidenum">
              <a:rPr lang="en-AU" smtClean="0"/>
              <a:t>‹#›</a:t>
            </a:fld>
            <a:endParaRPr lang="en-AU"/>
          </a:p>
        </p:txBody>
      </p:sp>
    </p:spTree>
    <p:extLst>
      <p:ext uri="{BB962C8B-B14F-4D97-AF65-F5344CB8AC3E}">
        <p14:creationId xmlns:p14="http://schemas.microsoft.com/office/powerpoint/2010/main" val="57138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63D0-EDD9-480A-9E96-EC079E29494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014B050-940B-484C-85D0-7CAF6696A8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FC42CCD-781E-43B6-9740-D95C7ADB19F3}"/>
              </a:ext>
            </a:extLst>
          </p:cNvPr>
          <p:cNvSpPr>
            <a:spLocks noGrp="1"/>
          </p:cNvSpPr>
          <p:nvPr>
            <p:ph type="dt" sz="half" idx="10"/>
          </p:nvPr>
        </p:nvSpPr>
        <p:spPr/>
        <p:txBody>
          <a:bodyPr/>
          <a:lstStyle/>
          <a:p>
            <a:fld id="{20FC9D4A-FEEB-4479-8F94-DECFE8EC0E6F}" type="datetimeFigureOut">
              <a:rPr lang="en-AU" smtClean="0"/>
              <a:t>13/04/2020</a:t>
            </a:fld>
            <a:endParaRPr lang="en-AU"/>
          </a:p>
        </p:txBody>
      </p:sp>
      <p:sp>
        <p:nvSpPr>
          <p:cNvPr id="5" name="Footer Placeholder 4">
            <a:extLst>
              <a:ext uri="{FF2B5EF4-FFF2-40B4-BE49-F238E27FC236}">
                <a16:creationId xmlns:a16="http://schemas.microsoft.com/office/drawing/2014/main" id="{E254F71A-C9B0-46DA-8051-66C482582B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72B3FB-9C9F-4F2A-9772-3720DF2437AB}"/>
              </a:ext>
            </a:extLst>
          </p:cNvPr>
          <p:cNvSpPr>
            <a:spLocks noGrp="1"/>
          </p:cNvSpPr>
          <p:nvPr>
            <p:ph type="sldNum" sz="quarter" idx="12"/>
          </p:nvPr>
        </p:nvSpPr>
        <p:spPr/>
        <p:txBody>
          <a:bodyPr/>
          <a:lstStyle/>
          <a:p>
            <a:fld id="{50F86BD0-6BFA-4F01-8D0E-E41E614EBDB7}" type="slidenum">
              <a:rPr lang="en-AU" smtClean="0"/>
              <a:t>‹#›</a:t>
            </a:fld>
            <a:endParaRPr lang="en-AU"/>
          </a:p>
        </p:txBody>
      </p:sp>
    </p:spTree>
    <p:extLst>
      <p:ext uri="{BB962C8B-B14F-4D97-AF65-F5344CB8AC3E}">
        <p14:creationId xmlns:p14="http://schemas.microsoft.com/office/powerpoint/2010/main" val="354594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0468-6033-4F8F-8284-03592AB295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4264683-44F2-4F53-93A4-1DDA108BC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6F43E7-C89D-4A39-A322-FF339E11701D}"/>
              </a:ext>
            </a:extLst>
          </p:cNvPr>
          <p:cNvSpPr>
            <a:spLocks noGrp="1"/>
          </p:cNvSpPr>
          <p:nvPr>
            <p:ph type="dt" sz="half" idx="10"/>
          </p:nvPr>
        </p:nvSpPr>
        <p:spPr/>
        <p:txBody>
          <a:bodyPr/>
          <a:lstStyle/>
          <a:p>
            <a:fld id="{20FC9D4A-FEEB-4479-8F94-DECFE8EC0E6F}" type="datetimeFigureOut">
              <a:rPr lang="en-AU" smtClean="0"/>
              <a:t>13/04/2020</a:t>
            </a:fld>
            <a:endParaRPr lang="en-AU"/>
          </a:p>
        </p:txBody>
      </p:sp>
      <p:sp>
        <p:nvSpPr>
          <p:cNvPr id="5" name="Footer Placeholder 4">
            <a:extLst>
              <a:ext uri="{FF2B5EF4-FFF2-40B4-BE49-F238E27FC236}">
                <a16:creationId xmlns:a16="http://schemas.microsoft.com/office/drawing/2014/main" id="{3D143C7A-A1E1-4973-AB62-408ADCE0747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295C433-E44D-45EE-A72F-28ACE253B70F}"/>
              </a:ext>
            </a:extLst>
          </p:cNvPr>
          <p:cNvSpPr>
            <a:spLocks noGrp="1"/>
          </p:cNvSpPr>
          <p:nvPr>
            <p:ph type="sldNum" sz="quarter" idx="12"/>
          </p:nvPr>
        </p:nvSpPr>
        <p:spPr/>
        <p:txBody>
          <a:bodyPr/>
          <a:lstStyle/>
          <a:p>
            <a:fld id="{50F86BD0-6BFA-4F01-8D0E-E41E614EBDB7}" type="slidenum">
              <a:rPr lang="en-AU" smtClean="0"/>
              <a:t>‹#›</a:t>
            </a:fld>
            <a:endParaRPr lang="en-AU"/>
          </a:p>
        </p:txBody>
      </p:sp>
    </p:spTree>
    <p:extLst>
      <p:ext uri="{BB962C8B-B14F-4D97-AF65-F5344CB8AC3E}">
        <p14:creationId xmlns:p14="http://schemas.microsoft.com/office/powerpoint/2010/main" val="159787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09600" y="1600202"/>
            <a:ext cx="53848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8" name="Google Shape;18;p2"/>
          <p:cNvSpPr txBox="1">
            <a:spLocks noGrp="1"/>
          </p:cNvSpPr>
          <p:nvPr>
            <p:ph type="body" idx="2"/>
          </p:nvPr>
        </p:nvSpPr>
        <p:spPr>
          <a:xfrm>
            <a:off x="6197600" y="1600202"/>
            <a:ext cx="53848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9" name="Google Shape;19;p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414516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914400" y="2130427"/>
            <a:ext cx="103632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5" name="Google Shape;25;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75936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609600" y="1600202"/>
            <a:ext cx="109728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4009939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963084" y="2906715"/>
            <a:ext cx="103632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204918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09602" y="1535113"/>
            <a:ext cx="5386917"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09602" y="2174875"/>
            <a:ext cx="5386917"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2979500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2357816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762436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4" y="273052"/>
            <a:ext cx="6815668"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09602" y="1435102"/>
            <a:ext cx="4011084"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44107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2990-7B84-49DD-A23A-DEA6D9277F9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8F2B9FD-26E1-45C5-96B1-0392440C6E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C0629E2-20D9-4312-B88B-CBEAE47A1DA9}"/>
              </a:ext>
            </a:extLst>
          </p:cNvPr>
          <p:cNvSpPr>
            <a:spLocks noGrp="1"/>
          </p:cNvSpPr>
          <p:nvPr>
            <p:ph type="dt" sz="half" idx="10"/>
          </p:nvPr>
        </p:nvSpPr>
        <p:spPr/>
        <p:txBody>
          <a:bodyPr/>
          <a:lstStyle/>
          <a:p>
            <a:fld id="{20FC9D4A-FEEB-4479-8F94-DECFE8EC0E6F}" type="datetimeFigureOut">
              <a:rPr lang="en-AU" smtClean="0"/>
              <a:t>13/04/2020</a:t>
            </a:fld>
            <a:endParaRPr lang="en-AU"/>
          </a:p>
        </p:txBody>
      </p:sp>
      <p:sp>
        <p:nvSpPr>
          <p:cNvPr id="5" name="Footer Placeholder 4">
            <a:extLst>
              <a:ext uri="{FF2B5EF4-FFF2-40B4-BE49-F238E27FC236}">
                <a16:creationId xmlns:a16="http://schemas.microsoft.com/office/drawing/2014/main" id="{4DFC9028-B7DE-4F25-B1AC-82652CE06A5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21438D-1525-4FCE-A3CB-F0D8062ADAA6}"/>
              </a:ext>
            </a:extLst>
          </p:cNvPr>
          <p:cNvSpPr>
            <a:spLocks noGrp="1"/>
          </p:cNvSpPr>
          <p:nvPr>
            <p:ph type="sldNum" sz="quarter" idx="12"/>
          </p:nvPr>
        </p:nvSpPr>
        <p:spPr/>
        <p:txBody>
          <a:bodyPr/>
          <a:lstStyle/>
          <a:p>
            <a:fld id="{50F86BD0-6BFA-4F01-8D0E-E41E614EBDB7}" type="slidenum">
              <a:rPr lang="en-AU" smtClean="0"/>
              <a:t>‹#›</a:t>
            </a:fld>
            <a:endParaRPr lang="en-AU"/>
          </a:p>
        </p:txBody>
      </p:sp>
    </p:spTree>
    <p:extLst>
      <p:ext uri="{BB962C8B-B14F-4D97-AF65-F5344CB8AC3E}">
        <p14:creationId xmlns:p14="http://schemas.microsoft.com/office/powerpoint/2010/main" val="2760739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1"/>
            <a:ext cx="73152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2389717" y="5367339"/>
            <a:ext cx="73152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11529811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4154032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8" y="1828801"/>
            <a:ext cx="5851525" cy="27432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7039" y="-812798"/>
            <a:ext cx="5851525" cy="80264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314370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1B75-51C4-4A76-8D0F-D6D2FB098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12AB91E-A871-4642-8C4D-A836635BD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7EB08A-ECD5-4023-A9A9-7FF07064EBB8}"/>
              </a:ext>
            </a:extLst>
          </p:cNvPr>
          <p:cNvSpPr>
            <a:spLocks noGrp="1"/>
          </p:cNvSpPr>
          <p:nvPr>
            <p:ph type="dt" sz="half" idx="10"/>
          </p:nvPr>
        </p:nvSpPr>
        <p:spPr/>
        <p:txBody>
          <a:bodyPr/>
          <a:lstStyle/>
          <a:p>
            <a:fld id="{20FC9D4A-FEEB-4479-8F94-DECFE8EC0E6F}" type="datetimeFigureOut">
              <a:rPr lang="en-AU" smtClean="0"/>
              <a:t>13/04/2020</a:t>
            </a:fld>
            <a:endParaRPr lang="en-AU"/>
          </a:p>
        </p:txBody>
      </p:sp>
      <p:sp>
        <p:nvSpPr>
          <p:cNvPr id="5" name="Footer Placeholder 4">
            <a:extLst>
              <a:ext uri="{FF2B5EF4-FFF2-40B4-BE49-F238E27FC236}">
                <a16:creationId xmlns:a16="http://schemas.microsoft.com/office/drawing/2014/main" id="{86CD22E4-5B11-4295-A48C-E6986EA202C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1CFEC4-FB20-49F6-8407-DDBE3FED53BC}"/>
              </a:ext>
            </a:extLst>
          </p:cNvPr>
          <p:cNvSpPr>
            <a:spLocks noGrp="1"/>
          </p:cNvSpPr>
          <p:nvPr>
            <p:ph type="sldNum" sz="quarter" idx="12"/>
          </p:nvPr>
        </p:nvSpPr>
        <p:spPr/>
        <p:txBody>
          <a:bodyPr/>
          <a:lstStyle/>
          <a:p>
            <a:fld id="{50F86BD0-6BFA-4F01-8D0E-E41E614EBDB7}" type="slidenum">
              <a:rPr lang="en-AU" smtClean="0"/>
              <a:t>‹#›</a:t>
            </a:fld>
            <a:endParaRPr lang="en-AU"/>
          </a:p>
        </p:txBody>
      </p:sp>
    </p:spTree>
    <p:extLst>
      <p:ext uri="{BB962C8B-B14F-4D97-AF65-F5344CB8AC3E}">
        <p14:creationId xmlns:p14="http://schemas.microsoft.com/office/powerpoint/2010/main" val="1347317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0781-5D21-4DDA-AC5A-346808C31B8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4D89E5A-7F9E-4566-AB65-1FD5BC2945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7E221C7-1BF6-4B93-AD30-8F46AEB0D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50C2250-B16B-4D0C-83EE-5A990CAB1A45}"/>
              </a:ext>
            </a:extLst>
          </p:cNvPr>
          <p:cNvSpPr>
            <a:spLocks noGrp="1"/>
          </p:cNvSpPr>
          <p:nvPr>
            <p:ph type="dt" sz="half" idx="10"/>
          </p:nvPr>
        </p:nvSpPr>
        <p:spPr/>
        <p:txBody>
          <a:bodyPr/>
          <a:lstStyle/>
          <a:p>
            <a:fld id="{20FC9D4A-FEEB-4479-8F94-DECFE8EC0E6F}" type="datetimeFigureOut">
              <a:rPr lang="en-AU" smtClean="0"/>
              <a:t>13/04/2020</a:t>
            </a:fld>
            <a:endParaRPr lang="en-AU"/>
          </a:p>
        </p:txBody>
      </p:sp>
      <p:sp>
        <p:nvSpPr>
          <p:cNvPr id="6" name="Footer Placeholder 5">
            <a:extLst>
              <a:ext uri="{FF2B5EF4-FFF2-40B4-BE49-F238E27FC236}">
                <a16:creationId xmlns:a16="http://schemas.microsoft.com/office/drawing/2014/main" id="{56C77729-AD7E-48E5-8344-0943C150016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AA1BF2E-C487-485C-8F94-F5B3BB14F947}"/>
              </a:ext>
            </a:extLst>
          </p:cNvPr>
          <p:cNvSpPr>
            <a:spLocks noGrp="1"/>
          </p:cNvSpPr>
          <p:nvPr>
            <p:ph type="sldNum" sz="quarter" idx="12"/>
          </p:nvPr>
        </p:nvSpPr>
        <p:spPr/>
        <p:txBody>
          <a:bodyPr/>
          <a:lstStyle/>
          <a:p>
            <a:fld id="{50F86BD0-6BFA-4F01-8D0E-E41E614EBDB7}" type="slidenum">
              <a:rPr lang="en-AU" smtClean="0"/>
              <a:t>‹#›</a:t>
            </a:fld>
            <a:endParaRPr lang="en-AU"/>
          </a:p>
        </p:txBody>
      </p:sp>
    </p:spTree>
    <p:extLst>
      <p:ext uri="{BB962C8B-B14F-4D97-AF65-F5344CB8AC3E}">
        <p14:creationId xmlns:p14="http://schemas.microsoft.com/office/powerpoint/2010/main" val="273814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3F4E-111C-491C-8084-D2966F12BC7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828C9C9-732E-41D4-A246-3DA638EAF9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34EAA0-CE9B-4426-98AD-5CD07F19CD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2388376-8B37-45DF-A3E3-D486DD837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5D3E60-AD88-4731-BF35-81EB8AB45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1B5E996-8BE5-466A-96DE-2F094A96D803}"/>
              </a:ext>
            </a:extLst>
          </p:cNvPr>
          <p:cNvSpPr>
            <a:spLocks noGrp="1"/>
          </p:cNvSpPr>
          <p:nvPr>
            <p:ph type="dt" sz="half" idx="10"/>
          </p:nvPr>
        </p:nvSpPr>
        <p:spPr/>
        <p:txBody>
          <a:bodyPr/>
          <a:lstStyle/>
          <a:p>
            <a:fld id="{20FC9D4A-FEEB-4479-8F94-DECFE8EC0E6F}" type="datetimeFigureOut">
              <a:rPr lang="en-AU" smtClean="0"/>
              <a:t>13/04/2020</a:t>
            </a:fld>
            <a:endParaRPr lang="en-AU"/>
          </a:p>
        </p:txBody>
      </p:sp>
      <p:sp>
        <p:nvSpPr>
          <p:cNvPr id="8" name="Footer Placeholder 7">
            <a:extLst>
              <a:ext uri="{FF2B5EF4-FFF2-40B4-BE49-F238E27FC236}">
                <a16:creationId xmlns:a16="http://schemas.microsoft.com/office/drawing/2014/main" id="{8968941F-4052-4662-BE96-B3E61FDDEC7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3742A6A-A74E-4F15-8510-5FF895DFED6F}"/>
              </a:ext>
            </a:extLst>
          </p:cNvPr>
          <p:cNvSpPr>
            <a:spLocks noGrp="1"/>
          </p:cNvSpPr>
          <p:nvPr>
            <p:ph type="sldNum" sz="quarter" idx="12"/>
          </p:nvPr>
        </p:nvSpPr>
        <p:spPr/>
        <p:txBody>
          <a:bodyPr/>
          <a:lstStyle/>
          <a:p>
            <a:fld id="{50F86BD0-6BFA-4F01-8D0E-E41E614EBDB7}" type="slidenum">
              <a:rPr lang="en-AU" smtClean="0"/>
              <a:t>‹#›</a:t>
            </a:fld>
            <a:endParaRPr lang="en-AU"/>
          </a:p>
        </p:txBody>
      </p:sp>
    </p:spTree>
    <p:extLst>
      <p:ext uri="{BB962C8B-B14F-4D97-AF65-F5344CB8AC3E}">
        <p14:creationId xmlns:p14="http://schemas.microsoft.com/office/powerpoint/2010/main" val="144752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9774-DD6C-48E4-88F9-9A00C350985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2706B71-B730-483C-9453-94240D0E59B0}"/>
              </a:ext>
            </a:extLst>
          </p:cNvPr>
          <p:cNvSpPr>
            <a:spLocks noGrp="1"/>
          </p:cNvSpPr>
          <p:nvPr>
            <p:ph type="dt" sz="half" idx="10"/>
          </p:nvPr>
        </p:nvSpPr>
        <p:spPr/>
        <p:txBody>
          <a:bodyPr/>
          <a:lstStyle/>
          <a:p>
            <a:fld id="{20FC9D4A-FEEB-4479-8F94-DECFE8EC0E6F}" type="datetimeFigureOut">
              <a:rPr lang="en-AU" smtClean="0"/>
              <a:t>13/04/2020</a:t>
            </a:fld>
            <a:endParaRPr lang="en-AU"/>
          </a:p>
        </p:txBody>
      </p:sp>
      <p:sp>
        <p:nvSpPr>
          <p:cNvPr id="4" name="Footer Placeholder 3">
            <a:extLst>
              <a:ext uri="{FF2B5EF4-FFF2-40B4-BE49-F238E27FC236}">
                <a16:creationId xmlns:a16="http://schemas.microsoft.com/office/drawing/2014/main" id="{94B22D97-D3E8-45A8-AEAF-E7BA5B9CCF8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BE3010A-F88F-4AC5-A8F1-3EB3E87D23E8}"/>
              </a:ext>
            </a:extLst>
          </p:cNvPr>
          <p:cNvSpPr>
            <a:spLocks noGrp="1"/>
          </p:cNvSpPr>
          <p:nvPr>
            <p:ph type="sldNum" sz="quarter" idx="12"/>
          </p:nvPr>
        </p:nvSpPr>
        <p:spPr/>
        <p:txBody>
          <a:bodyPr/>
          <a:lstStyle/>
          <a:p>
            <a:fld id="{50F86BD0-6BFA-4F01-8D0E-E41E614EBDB7}" type="slidenum">
              <a:rPr lang="en-AU" smtClean="0"/>
              <a:t>‹#›</a:t>
            </a:fld>
            <a:endParaRPr lang="en-AU"/>
          </a:p>
        </p:txBody>
      </p:sp>
    </p:spTree>
    <p:extLst>
      <p:ext uri="{BB962C8B-B14F-4D97-AF65-F5344CB8AC3E}">
        <p14:creationId xmlns:p14="http://schemas.microsoft.com/office/powerpoint/2010/main" val="85660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79EE7-B1FE-470E-8990-6AA6C8D76066}"/>
              </a:ext>
            </a:extLst>
          </p:cNvPr>
          <p:cNvSpPr>
            <a:spLocks noGrp="1"/>
          </p:cNvSpPr>
          <p:nvPr>
            <p:ph type="dt" sz="half" idx="10"/>
          </p:nvPr>
        </p:nvSpPr>
        <p:spPr/>
        <p:txBody>
          <a:bodyPr/>
          <a:lstStyle/>
          <a:p>
            <a:fld id="{20FC9D4A-FEEB-4479-8F94-DECFE8EC0E6F}" type="datetimeFigureOut">
              <a:rPr lang="en-AU" smtClean="0"/>
              <a:t>13/04/2020</a:t>
            </a:fld>
            <a:endParaRPr lang="en-AU"/>
          </a:p>
        </p:txBody>
      </p:sp>
      <p:sp>
        <p:nvSpPr>
          <p:cNvPr id="3" name="Footer Placeholder 2">
            <a:extLst>
              <a:ext uri="{FF2B5EF4-FFF2-40B4-BE49-F238E27FC236}">
                <a16:creationId xmlns:a16="http://schemas.microsoft.com/office/drawing/2014/main" id="{261B153C-8FB0-47BE-A899-FD87694FD77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C46DCEC-7EA7-43B3-A676-69FD234B7DAA}"/>
              </a:ext>
            </a:extLst>
          </p:cNvPr>
          <p:cNvSpPr>
            <a:spLocks noGrp="1"/>
          </p:cNvSpPr>
          <p:nvPr>
            <p:ph type="sldNum" sz="quarter" idx="12"/>
          </p:nvPr>
        </p:nvSpPr>
        <p:spPr/>
        <p:txBody>
          <a:bodyPr/>
          <a:lstStyle/>
          <a:p>
            <a:fld id="{50F86BD0-6BFA-4F01-8D0E-E41E614EBDB7}" type="slidenum">
              <a:rPr lang="en-AU" smtClean="0"/>
              <a:t>‹#›</a:t>
            </a:fld>
            <a:endParaRPr lang="en-AU"/>
          </a:p>
        </p:txBody>
      </p:sp>
    </p:spTree>
    <p:extLst>
      <p:ext uri="{BB962C8B-B14F-4D97-AF65-F5344CB8AC3E}">
        <p14:creationId xmlns:p14="http://schemas.microsoft.com/office/powerpoint/2010/main" val="1380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D5D9-F0E0-44DE-85DB-38FA6B565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058A150-C6F8-469F-95EA-BCC55D3F5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DCAC61C-5841-41C4-9E75-AA6F74E24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A58C9-CC28-438F-B9A7-B2F8969AA63C}"/>
              </a:ext>
            </a:extLst>
          </p:cNvPr>
          <p:cNvSpPr>
            <a:spLocks noGrp="1"/>
          </p:cNvSpPr>
          <p:nvPr>
            <p:ph type="dt" sz="half" idx="10"/>
          </p:nvPr>
        </p:nvSpPr>
        <p:spPr/>
        <p:txBody>
          <a:bodyPr/>
          <a:lstStyle/>
          <a:p>
            <a:fld id="{20FC9D4A-FEEB-4479-8F94-DECFE8EC0E6F}" type="datetimeFigureOut">
              <a:rPr lang="en-AU" smtClean="0"/>
              <a:t>13/04/2020</a:t>
            </a:fld>
            <a:endParaRPr lang="en-AU"/>
          </a:p>
        </p:txBody>
      </p:sp>
      <p:sp>
        <p:nvSpPr>
          <p:cNvPr id="6" name="Footer Placeholder 5">
            <a:extLst>
              <a:ext uri="{FF2B5EF4-FFF2-40B4-BE49-F238E27FC236}">
                <a16:creationId xmlns:a16="http://schemas.microsoft.com/office/drawing/2014/main" id="{4C818A1E-E780-41C7-85E7-D5EDC21DA20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7B18227-5466-44F5-9822-794FDC0A5A1B}"/>
              </a:ext>
            </a:extLst>
          </p:cNvPr>
          <p:cNvSpPr>
            <a:spLocks noGrp="1"/>
          </p:cNvSpPr>
          <p:nvPr>
            <p:ph type="sldNum" sz="quarter" idx="12"/>
          </p:nvPr>
        </p:nvSpPr>
        <p:spPr/>
        <p:txBody>
          <a:bodyPr/>
          <a:lstStyle/>
          <a:p>
            <a:fld id="{50F86BD0-6BFA-4F01-8D0E-E41E614EBDB7}" type="slidenum">
              <a:rPr lang="en-AU" smtClean="0"/>
              <a:t>‹#›</a:t>
            </a:fld>
            <a:endParaRPr lang="en-AU"/>
          </a:p>
        </p:txBody>
      </p:sp>
    </p:spTree>
    <p:extLst>
      <p:ext uri="{BB962C8B-B14F-4D97-AF65-F5344CB8AC3E}">
        <p14:creationId xmlns:p14="http://schemas.microsoft.com/office/powerpoint/2010/main" val="107778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0069-9B05-4017-B49C-FA81CB1E5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E3FCA68-3C6C-4458-B946-6257C16E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09D5AE1-E407-40FE-BC76-AF809A25A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EE53A-C8E1-40A5-AFA7-74D11BA143F0}"/>
              </a:ext>
            </a:extLst>
          </p:cNvPr>
          <p:cNvSpPr>
            <a:spLocks noGrp="1"/>
          </p:cNvSpPr>
          <p:nvPr>
            <p:ph type="dt" sz="half" idx="10"/>
          </p:nvPr>
        </p:nvSpPr>
        <p:spPr/>
        <p:txBody>
          <a:bodyPr/>
          <a:lstStyle/>
          <a:p>
            <a:fld id="{20FC9D4A-FEEB-4479-8F94-DECFE8EC0E6F}" type="datetimeFigureOut">
              <a:rPr lang="en-AU" smtClean="0"/>
              <a:t>13/04/2020</a:t>
            </a:fld>
            <a:endParaRPr lang="en-AU"/>
          </a:p>
        </p:txBody>
      </p:sp>
      <p:sp>
        <p:nvSpPr>
          <p:cNvPr id="6" name="Footer Placeholder 5">
            <a:extLst>
              <a:ext uri="{FF2B5EF4-FFF2-40B4-BE49-F238E27FC236}">
                <a16:creationId xmlns:a16="http://schemas.microsoft.com/office/drawing/2014/main" id="{68F3C173-817C-455A-9FE2-561FBFD1A9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EEC8CE6-58F2-4D99-9490-51336B47B1EC}"/>
              </a:ext>
            </a:extLst>
          </p:cNvPr>
          <p:cNvSpPr>
            <a:spLocks noGrp="1"/>
          </p:cNvSpPr>
          <p:nvPr>
            <p:ph type="sldNum" sz="quarter" idx="12"/>
          </p:nvPr>
        </p:nvSpPr>
        <p:spPr/>
        <p:txBody>
          <a:bodyPr/>
          <a:lstStyle/>
          <a:p>
            <a:fld id="{50F86BD0-6BFA-4F01-8D0E-E41E614EBDB7}" type="slidenum">
              <a:rPr lang="en-AU" smtClean="0"/>
              <a:t>‹#›</a:t>
            </a:fld>
            <a:endParaRPr lang="en-AU"/>
          </a:p>
        </p:txBody>
      </p:sp>
    </p:spTree>
    <p:extLst>
      <p:ext uri="{BB962C8B-B14F-4D97-AF65-F5344CB8AC3E}">
        <p14:creationId xmlns:p14="http://schemas.microsoft.com/office/powerpoint/2010/main" val="29897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715588-A871-4DEF-A369-0162E01F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873090A-5413-463D-A192-271D31F786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1643478-6443-4545-B867-ED8A88BD57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C9D4A-FEEB-4479-8F94-DECFE8EC0E6F}" type="datetimeFigureOut">
              <a:rPr lang="en-AU" smtClean="0"/>
              <a:t>13/04/2020</a:t>
            </a:fld>
            <a:endParaRPr lang="en-AU"/>
          </a:p>
        </p:txBody>
      </p:sp>
      <p:sp>
        <p:nvSpPr>
          <p:cNvPr id="5" name="Footer Placeholder 4">
            <a:extLst>
              <a:ext uri="{FF2B5EF4-FFF2-40B4-BE49-F238E27FC236}">
                <a16:creationId xmlns:a16="http://schemas.microsoft.com/office/drawing/2014/main" id="{BE96DF6A-E92D-472D-828D-E691B2410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FD04B90-5339-4D03-913E-A785CAC9D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86BD0-6BFA-4F01-8D0E-E41E614EBDB7}" type="slidenum">
              <a:rPr lang="en-AU" smtClean="0"/>
              <a:t>‹#›</a:t>
            </a:fld>
            <a:endParaRPr lang="en-AU"/>
          </a:p>
        </p:txBody>
      </p:sp>
    </p:spTree>
    <p:extLst>
      <p:ext uri="{BB962C8B-B14F-4D97-AF65-F5344CB8AC3E}">
        <p14:creationId xmlns:p14="http://schemas.microsoft.com/office/powerpoint/2010/main" val="2099400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600202"/>
            <a:ext cx="109728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189398121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606C6-12E8-4B8E-BBBA-585C1DDB4F2A}"/>
              </a:ext>
            </a:extLst>
          </p:cNvPr>
          <p:cNvSpPr>
            <a:spLocks noGrp="1"/>
          </p:cNvSpPr>
          <p:nvPr>
            <p:ph sz="half" idx="1"/>
          </p:nvPr>
        </p:nvSpPr>
        <p:spPr>
          <a:xfrm>
            <a:off x="838200" y="365125"/>
            <a:ext cx="5181600" cy="4351338"/>
          </a:xfrm>
        </p:spPr>
        <p:txBody>
          <a:bodyPr>
            <a:normAutofit fontScale="77500" lnSpcReduction="20000"/>
          </a:bodyPr>
          <a:lstStyle/>
          <a:p>
            <a:pPr marL="0" indent="0">
              <a:buNone/>
            </a:pPr>
            <a:r>
              <a:rPr lang="en-US" dirty="0"/>
              <a:t>Name: Jasmine</a:t>
            </a:r>
          </a:p>
          <a:p>
            <a:pPr marL="0" indent="0">
              <a:buNone/>
            </a:pPr>
            <a:r>
              <a:rPr lang="en-US" dirty="0"/>
              <a:t>Role: Journalist/Analyst</a:t>
            </a:r>
            <a:endParaRPr lang="en-AU" dirty="0"/>
          </a:p>
        </p:txBody>
      </p:sp>
      <p:sp>
        <p:nvSpPr>
          <p:cNvPr id="4" name="Content Placeholder 3">
            <a:extLst>
              <a:ext uri="{FF2B5EF4-FFF2-40B4-BE49-F238E27FC236}">
                <a16:creationId xmlns:a16="http://schemas.microsoft.com/office/drawing/2014/main" id="{2ADC2874-6D9B-49A4-AE4F-E3B3DCEF772F}"/>
              </a:ext>
            </a:extLst>
          </p:cNvPr>
          <p:cNvSpPr>
            <a:spLocks noGrp="1"/>
          </p:cNvSpPr>
          <p:nvPr>
            <p:ph sz="half" idx="2"/>
          </p:nvPr>
        </p:nvSpPr>
        <p:spPr>
          <a:xfrm>
            <a:off x="6172200" y="365125"/>
            <a:ext cx="5181600" cy="4351338"/>
          </a:xfrm>
        </p:spPr>
        <p:txBody>
          <a:bodyPr>
            <a:normAutofit fontScale="77500" lnSpcReduction="20000"/>
          </a:bodyPr>
          <a:lstStyle/>
          <a:p>
            <a:pPr marL="0" indent="0">
              <a:buNone/>
            </a:pPr>
            <a:r>
              <a:rPr lang="en-US" dirty="0"/>
              <a:t>Personality Traits:</a:t>
            </a:r>
          </a:p>
          <a:p>
            <a:pPr>
              <a:buFontTx/>
              <a:buChar char="-"/>
            </a:pPr>
            <a:r>
              <a:rPr lang="en-US" dirty="0"/>
              <a:t>Inquisitive</a:t>
            </a:r>
          </a:p>
          <a:p>
            <a:pPr>
              <a:buFontTx/>
              <a:buChar char="-"/>
            </a:pPr>
            <a:r>
              <a:rPr lang="en-US" dirty="0"/>
              <a:t>Focused</a:t>
            </a:r>
          </a:p>
          <a:p>
            <a:pPr>
              <a:buFontTx/>
              <a:buChar char="-"/>
            </a:pPr>
            <a:r>
              <a:rPr lang="en-US" dirty="0"/>
              <a:t>Has a sense of </a:t>
            </a:r>
            <a:r>
              <a:rPr lang="en-US" dirty="0" err="1"/>
              <a:t>humour</a:t>
            </a:r>
            <a:endParaRPr lang="en-US" dirty="0"/>
          </a:p>
          <a:p>
            <a:pPr marL="0" indent="0">
              <a:buNone/>
            </a:pPr>
            <a:r>
              <a:rPr lang="en-US" dirty="0"/>
              <a:t>Ideals:</a:t>
            </a:r>
          </a:p>
          <a:p>
            <a:pPr>
              <a:buFontTx/>
              <a:buChar char="-"/>
            </a:pPr>
            <a:r>
              <a:rPr lang="en-US" dirty="0"/>
              <a:t>Likes to present information to the public</a:t>
            </a:r>
          </a:p>
          <a:p>
            <a:pPr marL="0" indent="0">
              <a:buNone/>
            </a:pPr>
            <a:r>
              <a:rPr lang="en-US" dirty="0"/>
              <a:t>- Believes in a good work ethic</a:t>
            </a:r>
          </a:p>
          <a:p>
            <a:pPr marL="0" indent="0">
              <a:buNone/>
            </a:pPr>
            <a:r>
              <a:rPr lang="en-US" dirty="0"/>
              <a:t>- Understands that relaxation is required to break stretches of work</a:t>
            </a:r>
          </a:p>
          <a:p>
            <a:pPr marL="0" indent="0">
              <a:buNone/>
            </a:pPr>
            <a:r>
              <a:rPr lang="en-US" dirty="0"/>
              <a:t>Other:</a:t>
            </a:r>
          </a:p>
          <a:p>
            <a:pPr>
              <a:buFontTx/>
              <a:buChar char="-"/>
            </a:pPr>
            <a:r>
              <a:rPr lang="en-US" dirty="0"/>
              <a:t>Can be abrupt sometimes</a:t>
            </a:r>
          </a:p>
          <a:p>
            <a:pPr>
              <a:buFontTx/>
              <a:buChar char="-"/>
            </a:pPr>
            <a:r>
              <a:rPr lang="en-US" dirty="0"/>
              <a:t>Can find </a:t>
            </a:r>
            <a:r>
              <a:rPr lang="en-US" dirty="0" err="1"/>
              <a:t>humour</a:t>
            </a:r>
            <a:r>
              <a:rPr lang="en-US" dirty="0"/>
              <a:t> in places others can’t.</a:t>
            </a:r>
          </a:p>
          <a:p>
            <a:pPr marL="0" indent="0">
              <a:buNone/>
            </a:pPr>
            <a:endParaRPr lang="en-AU" dirty="0"/>
          </a:p>
        </p:txBody>
      </p:sp>
      <p:sp>
        <p:nvSpPr>
          <p:cNvPr id="5" name="Content Placeholder 2">
            <a:extLst>
              <a:ext uri="{FF2B5EF4-FFF2-40B4-BE49-F238E27FC236}">
                <a16:creationId xmlns:a16="http://schemas.microsoft.com/office/drawing/2014/main" id="{6F977DB1-6BFB-4A1A-8F3D-6B3422FFC674}"/>
              </a:ext>
            </a:extLst>
          </p:cNvPr>
          <p:cNvSpPr>
            <a:spLocks noGrp="1"/>
          </p:cNvSpPr>
          <p:nvPr>
            <p:ph type="title"/>
          </p:nvPr>
        </p:nvSpPr>
        <p:spPr>
          <a:xfrm>
            <a:off x="838200" y="4854575"/>
            <a:ext cx="10515600" cy="1638300"/>
          </a:xfrm>
        </p:spPr>
        <p:txBody>
          <a:bodyPr>
            <a:normAutofit fontScale="90000"/>
          </a:bodyPr>
          <a:lstStyle/>
          <a:p>
            <a:pPr marL="0" indent="0">
              <a:buNone/>
            </a:pPr>
            <a:r>
              <a:rPr lang="en-US" sz="2200" dirty="0"/>
              <a:t>Needs: A source of news that can also be relaxing and funny</a:t>
            </a:r>
            <a:br>
              <a:rPr lang="en-US" sz="2200" dirty="0"/>
            </a:br>
            <a:r>
              <a:rPr lang="en-US" sz="2200" dirty="0"/>
              <a:t>Obstacles: Strict work ethic leaves little time for relaxation</a:t>
            </a:r>
            <a:br>
              <a:rPr lang="en-US" sz="2200" dirty="0"/>
            </a:br>
            <a:r>
              <a:rPr lang="en-US" sz="2200" dirty="0"/>
              <a:t>Accessibility: Site needs to have relevant information displayed quickly and clearly so that Jasmine can quickly view what she wants to on the site.</a:t>
            </a:r>
            <a:br>
              <a:rPr lang="en-US" dirty="0"/>
            </a:br>
            <a:endParaRPr lang="en-US" dirty="0"/>
          </a:p>
        </p:txBody>
      </p:sp>
      <p:pic>
        <p:nvPicPr>
          <p:cNvPr id="8" name="Picture 7" descr="A picture containing fireworks&#10;&#10;Description automatically generated">
            <a:extLst>
              <a:ext uri="{FF2B5EF4-FFF2-40B4-BE49-F238E27FC236}">
                <a16:creationId xmlns:a16="http://schemas.microsoft.com/office/drawing/2014/main" id="{FD4A597A-9B7A-4AF9-B9A3-EF73CEB31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762" y="1697566"/>
            <a:ext cx="2152075" cy="2353260"/>
          </a:xfrm>
          <a:prstGeom prst="rect">
            <a:avLst/>
          </a:prstGeom>
        </p:spPr>
      </p:pic>
    </p:spTree>
    <p:extLst>
      <p:ext uri="{BB962C8B-B14F-4D97-AF65-F5344CB8AC3E}">
        <p14:creationId xmlns:p14="http://schemas.microsoft.com/office/powerpoint/2010/main" val="279519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952596" y="237160"/>
            <a:ext cx="8229600" cy="1143000"/>
          </a:xfrm>
          <a:prstGeom prst="rect">
            <a:avLst/>
          </a:prstGeom>
          <a:solidFill>
            <a:srgbClr val="D8D8D8"/>
          </a:solidFill>
          <a:ln>
            <a:noFill/>
          </a:ln>
        </p:spPr>
        <p:txBody>
          <a:bodyPr spcFirstLastPara="1" vert="horz" wrap="square" lIns="91425" tIns="45700" rIns="91425" bIns="45700" rtlCol="0" anchor="ctr" anchorCtr="0">
            <a:noAutofit/>
          </a:bodyPr>
          <a:lstStyle/>
          <a:p>
            <a:pPr>
              <a:spcBef>
                <a:spcPts val="0"/>
              </a:spcBef>
              <a:buClr>
                <a:schemeClr val="dk1"/>
              </a:buClr>
              <a:buSzPts val="2160"/>
            </a:pPr>
            <a:br>
              <a:rPr lang="en-AU" sz="2160" dirty="0"/>
            </a:br>
            <a:r>
              <a:rPr lang="en-AU" sz="2160" b="1" dirty="0"/>
              <a:t>Samuel</a:t>
            </a:r>
            <a:br>
              <a:rPr lang="en-AU" sz="2160" dirty="0"/>
            </a:br>
            <a:r>
              <a:rPr lang="en-AU" sz="2000" dirty="0"/>
              <a:t>Cynical older man retired </a:t>
            </a:r>
            <a:br>
              <a:rPr lang="en-AU" sz="2000" dirty="0"/>
            </a:br>
            <a:r>
              <a:rPr lang="en-AU" sz="2000" dirty="0"/>
              <a:t>and looking for stuff to do</a:t>
            </a:r>
            <a:br>
              <a:rPr lang="en-AU" sz="2400" dirty="0"/>
            </a:br>
            <a:br>
              <a:rPr lang="en-AU" sz="1800" dirty="0"/>
            </a:br>
            <a:endParaRPr sz="1800" dirty="0"/>
          </a:p>
        </p:txBody>
      </p:sp>
      <p:sp>
        <p:nvSpPr>
          <p:cNvPr id="89" name="Google Shape;89;p13"/>
          <p:cNvSpPr txBox="1">
            <a:spLocks noGrp="1"/>
          </p:cNvSpPr>
          <p:nvPr>
            <p:ph type="body" idx="1"/>
          </p:nvPr>
        </p:nvSpPr>
        <p:spPr>
          <a:xfrm>
            <a:off x="1952596" y="1500174"/>
            <a:ext cx="5500726" cy="5357826"/>
          </a:xfrm>
          <a:prstGeom prst="rect">
            <a:avLst/>
          </a:prstGeom>
          <a:solidFill>
            <a:srgbClr val="F2F2F2"/>
          </a:solid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000"/>
              <a:buNone/>
            </a:pPr>
            <a:r>
              <a:rPr lang="en-AU" sz="2000" b="1" dirty="0"/>
              <a:t>Personal Profile</a:t>
            </a:r>
            <a:endParaRPr dirty="0"/>
          </a:p>
          <a:p>
            <a:pPr marL="0" indent="0">
              <a:spcBef>
                <a:spcPts val="400"/>
              </a:spcBef>
              <a:buClr>
                <a:schemeClr val="dk1"/>
              </a:buClr>
              <a:buSzPts val="2000"/>
              <a:buNone/>
            </a:pPr>
            <a:r>
              <a:rPr lang="en-US" sz="1200" dirty="0"/>
              <a:t>Samuel has worked as a lawyer for many years and spent a good portion of that time seeing pitiful squabbles and ridiculous family infighting over wills and inheritance. Frankly, he had seen enough and having saved plenty of money, decided to get an early retirement.</a:t>
            </a:r>
          </a:p>
          <a:p>
            <a:pPr marL="0" indent="0">
              <a:spcBef>
                <a:spcPts val="400"/>
              </a:spcBef>
              <a:buClr>
                <a:schemeClr val="dk1"/>
              </a:buClr>
              <a:buSzPts val="2000"/>
              <a:buNone/>
            </a:pPr>
            <a:r>
              <a:rPr lang="en-US" sz="1200" dirty="0"/>
              <a:t>He had never really had the time or motivation to start a family of his own and now finds himself a bit lost. Many of his old hobbies have started to grow stale after his new period of work inactivity and he has decided to look to the internet for new sources of entertainment and engagement.</a:t>
            </a:r>
            <a:endParaRPr sz="1200" dirty="0"/>
          </a:p>
          <a:p>
            <a:pPr marL="0" indent="0">
              <a:spcBef>
                <a:spcPts val="400"/>
              </a:spcBef>
              <a:buClr>
                <a:schemeClr val="dk1"/>
              </a:buClr>
              <a:buSzPts val="2000"/>
              <a:buNone/>
            </a:pPr>
            <a:r>
              <a:rPr lang="en-US" sz="1200" dirty="0"/>
              <a:t>Sites with unorthodox humor and usage of irony really speak to Samuel and he finds himself a regular visitor of sites that employ such tactics.</a:t>
            </a:r>
            <a:endParaRPr sz="1200" dirty="0"/>
          </a:p>
          <a:p>
            <a:pPr marL="342900" indent="-342900">
              <a:spcBef>
                <a:spcPts val="400"/>
              </a:spcBef>
              <a:buClr>
                <a:schemeClr val="dk1"/>
              </a:buClr>
              <a:buSzPts val="2000"/>
              <a:buNone/>
            </a:pPr>
            <a:endParaRPr sz="2000" dirty="0"/>
          </a:p>
          <a:p>
            <a:pPr marL="342900" indent="-342900">
              <a:spcBef>
                <a:spcPts val="400"/>
              </a:spcBef>
              <a:buClr>
                <a:schemeClr val="dk1"/>
              </a:buClr>
              <a:buSzPts val="2000"/>
              <a:buNone/>
            </a:pPr>
            <a:endParaRPr sz="2000" dirty="0"/>
          </a:p>
          <a:p>
            <a:pPr marL="342900" indent="-342900">
              <a:spcBef>
                <a:spcPts val="400"/>
              </a:spcBef>
              <a:buClr>
                <a:schemeClr val="dk1"/>
              </a:buClr>
              <a:buSzPts val="2000"/>
              <a:buNone/>
            </a:pPr>
            <a:endParaRPr sz="2000" b="1" dirty="0"/>
          </a:p>
        </p:txBody>
      </p:sp>
      <p:sp>
        <p:nvSpPr>
          <p:cNvPr id="90" name="Google Shape;90;p13"/>
          <p:cNvSpPr txBox="1">
            <a:spLocks noGrp="1"/>
          </p:cNvSpPr>
          <p:nvPr>
            <p:ph type="body" idx="2"/>
          </p:nvPr>
        </p:nvSpPr>
        <p:spPr>
          <a:xfrm>
            <a:off x="7524760" y="1428737"/>
            <a:ext cx="2686040" cy="5429263"/>
          </a:xfrm>
          <a:prstGeom prst="rect">
            <a:avLst/>
          </a:prstGeom>
          <a:noFill/>
          <a:ln>
            <a:noFill/>
          </a:ln>
        </p:spPr>
        <p:txBody>
          <a:bodyPr spcFirstLastPara="1" vert="horz" wrap="square" lIns="91425" tIns="45700" rIns="91425" bIns="45700" rtlCol="0" anchor="t" anchorCtr="0">
            <a:noAutofit/>
          </a:bodyPr>
          <a:lstStyle/>
          <a:p>
            <a:pPr marL="0" indent="-342900">
              <a:spcBef>
                <a:spcPts val="0"/>
              </a:spcBef>
              <a:buClr>
                <a:schemeClr val="dk1"/>
              </a:buClr>
              <a:buSzPts val="2000"/>
              <a:buNone/>
            </a:pPr>
            <a:r>
              <a:rPr lang="en-AU" sz="1600" b="1" dirty="0"/>
              <a:t>Personal Information</a:t>
            </a:r>
            <a:endParaRPr sz="2000" dirty="0"/>
          </a:p>
          <a:p>
            <a:pPr marL="0" indent="-342900">
              <a:spcBef>
                <a:spcPts val="320"/>
              </a:spcBef>
              <a:buClr>
                <a:schemeClr val="dk1"/>
              </a:buClr>
              <a:buSzPts val="1600"/>
              <a:buNone/>
            </a:pPr>
            <a:r>
              <a:rPr lang="en-AU" sz="1200" b="1" dirty="0"/>
              <a:t>Profession: </a:t>
            </a:r>
            <a:r>
              <a:rPr lang="en-AU" sz="1200" dirty="0"/>
              <a:t>Lawyer (Retired)</a:t>
            </a:r>
            <a:endParaRPr sz="2000" dirty="0"/>
          </a:p>
          <a:p>
            <a:pPr marL="0" indent="-342900">
              <a:spcBef>
                <a:spcPts val="320"/>
              </a:spcBef>
              <a:buClr>
                <a:schemeClr val="dk1"/>
              </a:buClr>
              <a:buSzPts val="1600"/>
              <a:buNone/>
            </a:pPr>
            <a:r>
              <a:rPr lang="en-AU" sz="1200" b="1" dirty="0"/>
              <a:t>Location: </a:t>
            </a:r>
            <a:r>
              <a:rPr lang="en-AU" sz="1200" dirty="0"/>
              <a:t>Longueville, NSW</a:t>
            </a:r>
            <a:endParaRPr sz="2000" dirty="0"/>
          </a:p>
          <a:p>
            <a:pPr marL="0" indent="-342900">
              <a:spcBef>
                <a:spcPts val="320"/>
              </a:spcBef>
              <a:buClr>
                <a:schemeClr val="dk1"/>
              </a:buClr>
              <a:buSzPts val="1600"/>
              <a:buNone/>
            </a:pPr>
            <a:r>
              <a:rPr lang="en-AU" sz="1200" b="1" dirty="0"/>
              <a:t>Age: </a:t>
            </a:r>
            <a:r>
              <a:rPr lang="en-AU" sz="1200" dirty="0"/>
              <a:t>54</a:t>
            </a:r>
            <a:endParaRPr sz="2000" dirty="0"/>
          </a:p>
          <a:p>
            <a:pPr marL="0" indent="-342900">
              <a:spcBef>
                <a:spcPts val="320"/>
              </a:spcBef>
              <a:buClr>
                <a:schemeClr val="dk1"/>
              </a:buClr>
              <a:buSzPts val="1600"/>
              <a:buNone/>
            </a:pPr>
            <a:r>
              <a:rPr lang="en-AU" sz="1200" b="1" dirty="0"/>
              <a:t>Hobbies: </a:t>
            </a:r>
            <a:r>
              <a:rPr lang="en-AU" sz="1200" dirty="0"/>
              <a:t>Reading, model plane flying, trying out new restaurants. </a:t>
            </a:r>
            <a:endParaRPr sz="2000" dirty="0"/>
          </a:p>
          <a:p>
            <a:pPr marL="0" indent="-342900">
              <a:spcBef>
                <a:spcPts val="320"/>
              </a:spcBef>
              <a:buClr>
                <a:schemeClr val="dk1"/>
              </a:buClr>
              <a:buSzPts val="1600"/>
              <a:buNone/>
            </a:pPr>
            <a:r>
              <a:rPr lang="en-AU" sz="1200" b="1" dirty="0" err="1"/>
              <a:t>Favorite</a:t>
            </a:r>
            <a:r>
              <a:rPr lang="en-AU" sz="1200" b="1" dirty="0"/>
              <a:t> TV Show: </a:t>
            </a:r>
            <a:r>
              <a:rPr lang="en-AU" sz="1200" dirty="0"/>
              <a:t>N/A</a:t>
            </a:r>
            <a:endParaRPr sz="2000" dirty="0"/>
          </a:p>
          <a:p>
            <a:pPr marL="0" indent="-342900">
              <a:spcBef>
                <a:spcPts val="320"/>
              </a:spcBef>
              <a:buClr>
                <a:schemeClr val="dk1"/>
              </a:buClr>
              <a:buSzPts val="1600"/>
              <a:buNone/>
            </a:pPr>
            <a:r>
              <a:rPr lang="en-AU" sz="1200" b="1" dirty="0"/>
              <a:t>Personality: </a:t>
            </a:r>
            <a:r>
              <a:rPr lang="en-AU" sz="1200" dirty="0"/>
              <a:t>Reserved but strong-willed, self-oriented</a:t>
            </a:r>
            <a:endParaRPr sz="1100" b="1" dirty="0"/>
          </a:p>
          <a:p>
            <a:pPr marL="0" indent="-342900">
              <a:spcBef>
                <a:spcPts val="400"/>
              </a:spcBef>
              <a:buClr>
                <a:schemeClr val="dk1"/>
              </a:buClr>
              <a:buSzPts val="2000"/>
              <a:buNone/>
            </a:pPr>
            <a:endParaRPr sz="1800" b="1" dirty="0"/>
          </a:p>
          <a:p>
            <a:pPr marL="0" indent="-342900">
              <a:spcBef>
                <a:spcPts val="400"/>
              </a:spcBef>
              <a:buClr>
                <a:schemeClr val="dk1"/>
              </a:buClr>
              <a:buSzPts val="2000"/>
              <a:buNone/>
            </a:pPr>
            <a:r>
              <a:rPr lang="en-AU" sz="1600" b="1" dirty="0"/>
              <a:t>Internet usage</a:t>
            </a:r>
            <a:endParaRPr sz="2000" dirty="0"/>
          </a:p>
          <a:p>
            <a:pPr marL="0" indent="-342900">
              <a:spcBef>
                <a:spcPts val="280"/>
              </a:spcBef>
              <a:buClr>
                <a:schemeClr val="dk1"/>
              </a:buClr>
              <a:buSzPts val="1400"/>
              <a:buNone/>
            </a:pPr>
            <a:r>
              <a:rPr lang="en-AU" sz="1200" b="1" dirty="0"/>
              <a:t>Internet experience: </a:t>
            </a:r>
            <a:r>
              <a:rPr lang="en-AU" sz="1200" dirty="0"/>
              <a:t>Intermediate</a:t>
            </a:r>
            <a:endParaRPr sz="2400" dirty="0"/>
          </a:p>
          <a:p>
            <a:pPr marL="0" indent="-342900">
              <a:spcBef>
                <a:spcPts val="280"/>
              </a:spcBef>
              <a:buClr>
                <a:schemeClr val="dk1"/>
              </a:buClr>
              <a:buSzPts val="1400"/>
              <a:buNone/>
            </a:pPr>
            <a:r>
              <a:rPr lang="en-AU" sz="1200" b="1" dirty="0"/>
              <a:t>Primary Uses: </a:t>
            </a:r>
            <a:r>
              <a:rPr lang="en-AU" sz="1200" dirty="0"/>
              <a:t>E-books, emails, entertainment</a:t>
            </a:r>
            <a:endParaRPr sz="2400" dirty="0"/>
          </a:p>
          <a:p>
            <a:pPr marL="0" indent="-342900">
              <a:spcBef>
                <a:spcPts val="280"/>
              </a:spcBef>
              <a:buClr>
                <a:schemeClr val="dk1"/>
              </a:buClr>
              <a:buSzPts val="1400"/>
              <a:buNone/>
            </a:pPr>
            <a:r>
              <a:rPr lang="en-AU" sz="1200" b="1" dirty="0"/>
              <a:t>Favourite Sites: </a:t>
            </a:r>
            <a:r>
              <a:rPr lang="en-AU" sz="1200" b="1" dirty="0" err="1"/>
              <a:t>B</a:t>
            </a:r>
            <a:r>
              <a:rPr lang="en-AU" sz="1200" dirty="0" err="1"/>
              <a:t>ooktopia</a:t>
            </a:r>
            <a:r>
              <a:rPr lang="en-AU" sz="1200" dirty="0"/>
              <a:t>, </a:t>
            </a:r>
            <a:r>
              <a:rPr lang="en-AU" sz="1200" dirty="0" err="1"/>
              <a:t>TheOnion</a:t>
            </a:r>
            <a:endParaRPr sz="2400" dirty="0"/>
          </a:p>
          <a:p>
            <a:pPr marL="0" indent="-342900">
              <a:spcBef>
                <a:spcPts val="280"/>
              </a:spcBef>
              <a:buClr>
                <a:schemeClr val="dk1"/>
              </a:buClr>
              <a:buSzPts val="1400"/>
              <a:buNone/>
            </a:pPr>
            <a:r>
              <a:rPr lang="en-AU" sz="1200" b="1" dirty="0"/>
              <a:t>Hours online per week: </a:t>
            </a:r>
            <a:r>
              <a:rPr lang="en-AU" sz="1200" dirty="0"/>
              <a:t>14</a:t>
            </a:r>
            <a:endParaRPr sz="2400" dirty="0"/>
          </a:p>
          <a:p>
            <a:pPr marL="0" indent="-342900">
              <a:spcBef>
                <a:spcPts val="280"/>
              </a:spcBef>
              <a:buClr>
                <a:schemeClr val="dk1"/>
              </a:buClr>
              <a:buSzPts val="1400"/>
              <a:buNone/>
            </a:pPr>
            <a:r>
              <a:rPr lang="en-AU" sz="1200" b="1" dirty="0"/>
              <a:t>Computer: </a:t>
            </a:r>
            <a:r>
              <a:rPr lang="en-AU" sz="1200" dirty="0"/>
              <a:t>Asus 14” laptop with wireless keyboard mouse.</a:t>
            </a:r>
            <a:endParaRPr sz="2400" dirty="0"/>
          </a:p>
          <a:p>
            <a:pPr marL="0" indent="-342900">
              <a:spcBef>
                <a:spcPts val="280"/>
              </a:spcBef>
              <a:buClr>
                <a:schemeClr val="dk1"/>
              </a:buClr>
              <a:buSzPts val="1400"/>
              <a:buNone/>
            </a:pPr>
            <a:endParaRPr sz="1200" b="1" dirty="0"/>
          </a:p>
          <a:p>
            <a:pPr marL="0" indent="-342900">
              <a:spcBef>
                <a:spcPts val="400"/>
              </a:spcBef>
              <a:buClr>
                <a:schemeClr val="dk1"/>
              </a:buClr>
              <a:buSzPts val="2000"/>
              <a:buNone/>
            </a:pPr>
            <a:r>
              <a:rPr lang="en-AU" sz="1600" b="1" dirty="0"/>
              <a:t>Study information</a:t>
            </a:r>
            <a:endParaRPr sz="2000" dirty="0"/>
          </a:p>
          <a:p>
            <a:pPr marL="0" indent="-342900">
              <a:spcBef>
                <a:spcPts val="280"/>
              </a:spcBef>
              <a:buClr>
                <a:schemeClr val="dk1"/>
              </a:buClr>
              <a:buSzPts val="1400"/>
              <a:buNone/>
            </a:pPr>
            <a:r>
              <a:rPr lang="en-AU" sz="1200" b="1" dirty="0"/>
              <a:t>Current qualifications: </a:t>
            </a:r>
            <a:r>
              <a:rPr lang="en-AU" sz="1200" dirty="0"/>
              <a:t>Law graduate, Experienced lawyer (25+ years)</a:t>
            </a:r>
            <a:endParaRPr sz="2400" dirty="0"/>
          </a:p>
          <a:p>
            <a:pPr marL="0" indent="-342900">
              <a:spcBef>
                <a:spcPts val="280"/>
              </a:spcBef>
              <a:buClr>
                <a:schemeClr val="dk1"/>
              </a:buClr>
              <a:buSzPts val="1400"/>
              <a:buNone/>
            </a:pPr>
            <a:r>
              <a:rPr lang="en-AU" sz="1200" b="1" dirty="0"/>
              <a:t>Literacy: </a:t>
            </a:r>
            <a:r>
              <a:rPr lang="en-AU" sz="1200" dirty="0"/>
              <a:t>Very high</a:t>
            </a:r>
            <a:endParaRPr sz="2400" dirty="0"/>
          </a:p>
          <a:p>
            <a:pPr marL="0" indent="-342900">
              <a:spcBef>
                <a:spcPts val="280"/>
              </a:spcBef>
              <a:buClr>
                <a:schemeClr val="dk1"/>
              </a:buClr>
              <a:buSzPts val="1400"/>
              <a:buNone/>
            </a:pPr>
            <a:r>
              <a:rPr lang="en-AU" sz="1200" b="1" dirty="0"/>
              <a:t>IT Skills/knowledge: </a:t>
            </a:r>
            <a:r>
              <a:rPr lang="en-AU" sz="1200" dirty="0"/>
              <a:t>Intermediate, good critical analysis skills.</a:t>
            </a:r>
            <a:endParaRPr sz="2400" dirty="0"/>
          </a:p>
          <a:p>
            <a:pPr marL="0" indent="-342900">
              <a:spcBef>
                <a:spcPts val="280"/>
              </a:spcBef>
              <a:buClr>
                <a:schemeClr val="dk1"/>
              </a:buClr>
              <a:buSzPts val="1400"/>
              <a:buNone/>
            </a:pPr>
            <a:endParaRPr sz="1400" b="1" dirty="0"/>
          </a:p>
          <a:p>
            <a:pPr marL="0" indent="-342900">
              <a:spcBef>
                <a:spcPts val="280"/>
              </a:spcBef>
              <a:buClr>
                <a:schemeClr val="dk1"/>
              </a:buClr>
              <a:buSzPts val="1400"/>
              <a:buNone/>
            </a:pPr>
            <a:endParaRPr sz="1400" b="1" dirty="0"/>
          </a:p>
          <a:p>
            <a:pPr marL="0" indent="-342900">
              <a:spcBef>
                <a:spcPts val="280"/>
              </a:spcBef>
              <a:buClr>
                <a:schemeClr val="dk1"/>
              </a:buClr>
              <a:buSzPts val="1400"/>
              <a:buNone/>
            </a:pPr>
            <a:endParaRPr sz="1400" b="1" dirty="0"/>
          </a:p>
          <a:p>
            <a:pPr marL="0" indent="-342900">
              <a:spcBef>
                <a:spcPts val="400"/>
              </a:spcBef>
              <a:buClr>
                <a:schemeClr val="dk1"/>
              </a:buClr>
              <a:buSzPts val="2000"/>
              <a:buNone/>
            </a:pPr>
            <a:endParaRPr sz="2000" b="1" dirty="0"/>
          </a:p>
          <a:p>
            <a:pPr marL="0" indent="-342900">
              <a:spcBef>
                <a:spcPts val="400"/>
              </a:spcBef>
              <a:buClr>
                <a:schemeClr val="dk1"/>
              </a:buClr>
              <a:buSzPts val="2000"/>
              <a:buNone/>
            </a:pPr>
            <a:endParaRPr sz="2000" b="1" dirty="0"/>
          </a:p>
          <a:p>
            <a:pPr marL="0" indent="-342900">
              <a:spcBef>
                <a:spcPts val="400"/>
              </a:spcBef>
              <a:buClr>
                <a:schemeClr val="dk1"/>
              </a:buClr>
              <a:buSzPts val="2000"/>
              <a:buNone/>
            </a:pPr>
            <a:endParaRPr sz="2000" b="1" dirty="0"/>
          </a:p>
          <a:p>
            <a:pPr marL="0" indent="-342900">
              <a:spcBef>
                <a:spcPts val="400"/>
              </a:spcBef>
              <a:buClr>
                <a:schemeClr val="dk1"/>
              </a:buClr>
              <a:buSzPts val="2000"/>
              <a:buNone/>
            </a:pPr>
            <a:endParaRPr sz="2000" b="1" dirty="0"/>
          </a:p>
        </p:txBody>
      </p:sp>
      <p:graphicFrame>
        <p:nvGraphicFramePr>
          <p:cNvPr id="91" name="Google Shape;91;p13"/>
          <p:cNvGraphicFramePr/>
          <p:nvPr/>
        </p:nvGraphicFramePr>
        <p:xfrm>
          <a:off x="1952596" y="3786190"/>
          <a:ext cx="5357850" cy="2712730"/>
        </p:xfrm>
        <a:graphic>
          <a:graphicData uri="http://schemas.openxmlformats.org/drawingml/2006/table">
            <a:tbl>
              <a:tblPr firstRow="1" bandRow="1">
                <a:noFill/>
              </a:tblPr>
              <a:tblGrid>
                <a:gridCol w="2678925">
                  <a:extLst>
                    <a:ext uri="{9D8B030D-6E8A-4147-A177-3AD203B41FA5}">
                      <a16:colId xmlns:a16="http://schemas.microsoft.com/office/drawing/2014/main" val="20000"/>
                    </a:ext>
                  </a:extLst>
                </a:gridCol>
                <a:gridCol w="26789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AU" sz="1800" u="none" strike="noStrike" cap="none" dirty="0">
                          <a:solidFill>
                            <a:schemeClr val="dk1"/>
                          </a:solidFill>
                        </a:rPr>
                        <a:t>User Goals</a:t>
                      </a:r>
                      <a:endParaRPr dirty="0"/>
                    </a:p>
                    <a:p>
                      <a:pPr marL="0" marR="0" lvl="0" indent="0" algn="l" rtl="0">
                        <a:spcBef>
                          <a:spcPts val="0"/>
                        </a:spcBef>
                        <a:spcAft>
                          <a:spcPts val="0"/>
                        </a:spcAft>
                        <a:buFont typeface="Arial" panose="020B0604020202020204" pitchFamily="34" charset="0"/>
                        <a:buNone/>
                      </a:pPr>
                      <a:r>
                        <a:rPr lang="en-US" sz="1400" b="0" dirty="0">
                          <a:solidFill>
                            <a:schemeClr val="dk1"/>
                          </a:solidFill>
                        </a:rPr>
                        <a:t>Samuel visits The Onion to…</a:t>
                      </a:r>
                    </a:p>
                    <a:p>
                      <a:pPr marL="285750" marR="0" lvl="0" indent="-285750" algn="l" rtl="0">
                        <a:spcBef>
                          <a:spcPts val="0"/>
                        </a:spcBef>
                        <a:spcAft>
                          <a:spcPts val="0"/>
                        </a:spcAft>
                        <a:buFont typeface="Arial" panose="020B0604020202020204" pitchFamily="34" charset="0"/>
                        <a:buChar char="•"/>
                      </a:pPr>
                      <a:r>
                        <a:rPr lang="en-US" sz="1400" b="0" dirty="0">
                          <a:solidFill>
                            <a:schemeClr val="dk1"/>
                          </a:solidFill>
                        </a:rPr>
                        <a:t>See news and current affairs in a humorous fashion.</a:t>
                      </a:r>
                    </a:p>
                    <a:p>
                      <a:pPr marL="285750" marR="0" lvl="0" indent="-285750" algn="l" rtl="0">
                        <a:spcBef>
                          <a:spcPts val="0"/>
                        </a:spcBef>
                        <a:spcAft>
                          <a:spcPts val="0"/>
                        </a:spcAft>
                        <a:buFont typeface="Arial" panose="020B0604020202020204" pitchFamily="34" charset="0"/>
                        <a:buChar char="•"/>
                      </a:pPr>
                      <a:r>
                        <a:rPr lang="en-US" sz="1400" b="0" dirty="0">
                          <a:solidFill>
                            <a:schemeClr val="dk1"/>
                          </a:solidFill>
                        </a:rPr>
                        <a:t>Find a bit of a laugh in his mundane days of retirement.</a:t>
                      </a:r>
                    </a:p>
                    <a:p>
                      <a:pPr marL="285750" marR="0" lvl="0" indent="-285750" algn="l" rtl="0">
                        <a:spcBef>
                          <a:spcPts val="0"/>
                        </a:spcBef>
                        <a:spcAft>
                          <a:spcPts val="0"/>
                        </a:spcAft>
                        <a:buFont typeface="Arial" panose="020B0604020202020204" pitchFamily="34" charset="0"/>
                        <a:buChar char="•"/>
                      </a:pPr>
                      <a:r>
                        <a:rPr lang="en-US" sz="1400" b="0" dirty="0">
                          <a:solidFill>
                            <a:schemeClr val="dk1"/>
                          </a:solidFill>
                        </a:rPr>
                        <a:t>Engage with other users of similar mindsets in the comments.</a:t>
                      </a:r>
                    </a:p>
                    <a:p>
                      <a:pPr marL="0" marR="0" lvl="0" indent="0" algn="l" rtl="0">
                        <a:spcBef>
                          <a:spcPts val="0"/>
                        </a:spcBef>
                        <a:spcAft>
                          <a:spcPts val="0"/>
                        </a:spcAft>
                        <a:buNone/>
                      </a:pPr>
                      <a:endParaRPr sz="1400" b="0" dirty="0">
                        <a:solidFill>
                          <a:schemeClr val="dk1"/>
                        </a:solidFill>
                      </a:endParaRPr>
                    </a:p>
                    <a:p>
                      <a:pPr marL="0" marR="0" lvl="0" indent="0" algn="l" rtl="0">
                        <a:spcBef>
                          <a:spcPts val="0"/>
                        </a:spcBef>
                        <a:spcAft>
                          <a:spcPts val="0"/>
                        </a:spcAft>
                        <a:buNone/>
                      </a:pPr>
                      <a:endParaRPr sz="1800" b="0" dirty="0">
                        <a:solidFill>
                          <a:schemeClr val="dk1"/>
                        </a:solidFill>
                      </a:endParaRPr>
                    </a:p>
                  </a:txBody>
                  <a:tcPr marL="91450" marR="91450" marT="45725" marB="45725">
                    <a:solidFill>
                      <a:srgbClr val="F2F2F2"/>
                    </a:solidFill>
                  </a:tcPr>
                </a:tc>
                <a:tc>
                  <a:txBody>
                    <a:bodyPr/>
                    <a:lstStyle/>
                    <a:p>
                      <a:pPr marL="0" marR="0" lvl="0" indent="0" algn="l" rtl="0">
                        <a:spcBef>
                          <a:spcPts val="0"/>
                        </a:spcBef>
                        <a:spcAft>
                          <a:spcPts val="0"/>
                        </a:spcAft>
                        <a:buNone/>
                      </a:pPr>
                      <a:r>
                        <a:rPr lang="en-AU" sz="1800" dirty="0">
                          <a:solidFill>
                            <a:schemeClr val="dk1"/>
                          </a:solidFill>
                        </a:rPr>
                        <a:t>Business Objectives</a:t>
                      </a:r>
                      <a:endParaRPr lang="en-AU" sz="1800" b="0" dirty="0">
                        <a:solidFill>
                          <a:schemeClr val="dk1"/>
                        </a:solidFill>
                      </a:endParaRPr>
                    </a:p>
                    <a:p>
                      <a:pPr marL="0" marR="0" lvl="0" indent="0" algn="l" rtl="0">
                        <a:spcBef>
                          <a:spcPts val="0"/>
                        </a:spcBef>
                        <a:spcAft>
                          <a:spcPts val="0"/>
                        </a:spcAft>
                        <a:buNone/>
                      </a:pPr>
                      <a:r>
                        <a:rPr lang="en-US" sz="1400" b="0" dirty="0">
                          <a:solidFill>
                            <a:schemeClr val="dk1"/>
                          </a:solidFill>
                        </a:rPr>
                        <a:t>We want Samuel to…</a:t>
                      </a:r>
                    </a:p>
                    <a:p>
                      <a:pPr marL="285750" marR="0" lvl="0" indent="-285750" algn="l" rtl="0">
                        <a:spcBef>
                          <a:spcPts val="0"/>
                        </a:spcBef>
                        <a:spcAft>
                          <a:spcPts val="0"/>
                        </a:spcAft>
                        <a:buFont typeface="Arial" panose="020B0604020202020204" pitchFamily="34" charset="0"/>
                        <a:buChar char="•"/>
                      </a:pPr>
                      <a:r>
                        <a:rPr lang="en-US" sz="1400" b="0" dirty="0">
                          <a:solidFill>
                            <a:schemeClr val="dk1"/>
                          </a:solidFill>
                        </a:rPr>
                        <a:t>Regularly visit the site for ad revenue</a:t>
                      </a:r>
                    </a:p>
                    <a:p>
                      <a:pPr marL="285750" marR="0" lvl="0" indent="-285750" algn="l" rtl="0">
                        <a:spcBef>
                          <a:spcPts val="0"/>
                        </a:spcBef>
                        <a:spcAft>
                          <a:spcPts val="0"/>
                        </a:spcAft>
                        <a:buFont typeface="Arial" panose="020B0604020202020204" pitchFamily="34" charset="0"/>
                        <a:buChar char="•"/>
                      </a:pPr>
                      <a:r>
                        <a:rPr lang="en-US" sz="1400" b="0" dirty="0">
                          <a:solidFill>
                            <a:schemeClr val="dk1"/>
                          </a:solidFill>
                        </a:rPr>
                        <a:t>Engage with the user community</a:t>
                      </a:r>
                    </a:p>
                    <a:p>
                      <a:pPr marL="285750" marR="0" lvl="0" indent="-285750" algn="l" rtl="0">
                        <a:spcBef>
                          <a:spcPts val="0"/>
                        </a:spcBef>
                        <a:spcAft>
                          <a:spcPts val="0"/>
                        </a:spcAft>
                        <a:buFont typeface="Arial" panose="020B0604020202020204" pitchFamily="34" charset="0"/>
                        <a:buChar char="•"/>
                      </a:pPr>
                      <a:r>
                        <a:rPr lang="en-US" sz="1400" b="0" dirty="0">
                          <a:solidFill>
                            <a:schemeClr val="dk1"/>
                          </a:solidFill>
                        </a:rPr>
                        <a:t>Speak to acquaintances about his experience on the site.</a:t>
                      </a:r>
                    </a:p>
                    <a:p>
                      <a:pPr marL="285750" marR="0" lvl="0" indent="-285750" algn="l" rtl="0">
                        <a:spcBef>
                          <a:spcPts val="0"/>
                        </a:spcBef>
                        <a:spcAft>
                          <a:spcPts val="0"/>
                        </a:spcAft>
                        <a:buFont typeface="Arial" panose="020B0604020202020204" pitchFamily="34" charset="0"/>
                        <a:buChar char="•"/>
                      </a:pPr>
                      <a:r>
                        <a:rPr lang="en-US" sz="1400" b="0" dirty="0">
                          <a:solidFill>
                            <a:schemeClr val="dk1"/>
                          </a:solidFill>
                        </a:rPr>
                        <a:t>Subscribe to our premium services</a:t>
                      </a:r>
                    </a:p>
                    <a:p>
                      <a:pPr marL="285750" marR="0" lvl="0" indent="-285750" algn="l" rtl="0">
                        <a:spcBef>
                          <a:spcPts val="0"/>
                        </a:spcBef>
                        <a:spcAft>
                          <a:spcPts val="0"/>
                        </a:spcAft>
                        <a:buFont typeface="Arial" panose="020B0604020202020204" pitchFamily="34" charset="0"/>
                        <a:buChar char="•"/>
                      </a:pPr>
                      <a:r>
                        <a:rPr lang="en-US" sz="1400" b="0" dirty="0">
                          <a:solidFill>
                            <a:schemeClr val="dk1"/>
                          </a:solidFill>
                        </a:rPr>
                        <a:t>Offer feedback on the user experience</a:t>
                      </a:r>
                      <a:endParaRPr sz="1400" b="0" dirty="0">
                        <a:solidFill>
                          <a:schemeClr val="dk1"/>
                        </a:solidFill>
                      </a:endParaRPr>
                    </a:p>
                  </a:txBody>
                  <a:tcPr marL="91450" marR="91450" marT="45725" marB="45725">
                    <a:solidFill>
                      <a:srgbClr val="F2F2F2"/>
                    </a:solidFill>
                  </a:tcPr>
                </a:tc>
                <a:extLst>
                  <a:ext uri="{0D108BD9-81ED-4DB2-BD59-A6C34878D82A}">
                    <a16:rowId xmlns:a16="http://schemas.microsoft.com/office/drawing/2014/main" val="10000"/>
                  </a:ext>
                </a:extLst>
              </a:tr>
            </a:tbl>
          </a:graphicData>
        </a:graphic>
      </p:graphicFrame>
      <p:sp>
        <p:nvSpPr>
          <p:cNvPr id="92" name="Google Shape;92;p13"/>
          <p:cNvSpPr txBox="1"/>
          <p:nvPr/>
        </p:nvSpPr>
        <p:spPr>
          <a:xfrm>
            <a:off x="7464152" y="260648"/>
            <a:ext cx="2928958" cy="1231106"/>
          </a:xfrm>
          <a:prstGeom prst="rect">
            <a:avLst/>
          </a:prstGeom>
          <a:noFill/>
          <a:ln>
            <a:noFill/>
          </a:ln>
        </p:spPr>
        <p:txBody>
          <a:bodyPr spcFirstLastPara="1" wrap="square" lIns="91425" tIns="45700" rIns="91425" bIns="45700" anchor="t" anchorCtr="0">
            <a:noAutofit/>
          </a:bodyPr>
          <a:lstStyle/>
          <a:p>
            <a:r>
              <a:rPr lang="en-AU" sz="1600" i="1" dirty="0">
                <a:solidFill>
                  <a:schemeClr val="dk1"/>
                </a:solidFill>
              </a:rPr>
              <a:t>“Selfish and petty squabbles no longer require my time.”</a:t>
            </a:r>
            <a:endParaRPr dirty="0"/>
          </a:p>
          <a:p>
            <a:pPr indent="-88900">
              <a:buClr>
                <a:schemeClr val="dk1"/>
              </a:buClr>
              <a:buSzPts val="1400"/>
              <a:buFont typeface="Arial"/>
              <a:buChar char="•"/>
            </a:pPr>
            <a:r>
              <a:rPr lang="en-US" sz="1400" dirty="0"/>
              <a:t>In need of new hobbies</a:t>
            </a:r>
            <a:endParaRPr sz="1400" dirty="0"/>
          </a:p>
          <a:p>
            <a:pPr indent="-88900">
              <a:buClr>
                <a:schemeClr val="dk1"/>
              </a:buClr>
              <a:buSzPts val="1400"/>
              <a:buFont typeface="Arial"/>
              <a:buChar char="•"/>
            </a:pPr>
            <a:r>
              <a:rPr lang="en-AU" sz="1400" dirty="0">
                <a:solidFill>
                  <a:schemeClr val="dk1"/>
                </a:solidFill>
                <a:latin typeface="Calibri"/>
                <a:cs typeface="Calibri"/>
                <a:sym typeface="Calibri"/>
              </a:rPr>
              <a:t>Highly experienced in law</a:t>
            </a:r>
          </a:p>
          <a:p>
            <a:pPr indent="-88900">
              <a:buClr>
                <a:schemeClr val="dk1"/>
              </a:buClr>
              <a:buSzPts val="1400"/>
              <a:buFont typeface="Arial"/>
              <a:buChar char="•"/>
            </a:pPr>
            <a:r>
              <a:rPr lang="en-AU" sz="1400" dirty="0">
                <a:solidFill>
                  <a:schemeClr val="dk1"/>
                </a:solidFill>
                <a:latin typeface="Calibri"/>
                <a:cs typeface="Calibri"/>
                <a:sym typeface="Calibri"/>
              </a:rPr>
              <a:t>Strong personality</a:t>
            </a:r>
            <a:endParaRPr sz="1400" dirty="0"/>
          </a:p>
          <a:p>
            <a:pPr>
              <a:buClr>
                <a:schemeClr val="dk1"/>
              </a:buClr>
              <a:buSzPts val="1600"/>
            </a:pPr>
            <a:endParaRPr sz="1600" dirty="0">
              <a:solidFill>
                <a:schemeClr val="lt1"/>
              </a:solidFill>
              <a:latin typeface="Arial"/>
              <a:ea typeface="Arial"/>
              <a:cs typeface="Arial"/>
              <a:sym typeface="Arial"/>
            </a:endParaRPr>
          </a:p>
        </p:txBody>
      </p:sp>
      <p:pic>
        <p:nvPicPr>
          <p:cNvPr id="5" name="Picture 4" descr="A person wearing glasses&#10;&#10;Description automatically generated">
            <a:extLst>
              <a:ext uri="{FF2B5EF4-FFF2-40B4-BE49-F238E27FC236}">
                <a16:creationId xmlns:a16="http://schemas.microsoft.com/office/drawing/2014/main" id="{5F1CBE35-8343-4DCE-A235-1EDFC5CA68C4}"/>
              </a:ext>
            </a:extLst>
          </p:cNvPr>
          <p:cNvPicPr>
            <a:picLocks noChangeAspect="1"/>
          </p:cNvPicPr>
          <p:nvPr/>
        </p:nvPicPr>
        <p:blipFill>
          <a:blip r:embed="rId3"/>
          <a:stretch>
            <a:fillRect/>
          </a:stretch>
        </p:blipFill>
        <p:spPr>
          <a:xfrm>
            <a:off x="5768189" y="149054"/>
            <a:ext cx="962373" cy="12311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981200" y="274638"/>
            <a:ext cx="8229600" cy="1143000"/>
          </a:xfrm>
          <a:prstGeom prst="rect">
            <a:avLst/>
          </a:prstGeom>
          <a:solidFill>
            <a:srgbClr val="D8D8D8"/>
          </a:solidFill>
          <a:ln>
            <a:noFill/>
          </a:ln>
        </p:spPr>
        <p:txBody>
          <a:bodyPr spcFirstLastPara="1" wrap="square" lIns="91425" tIns="45700" rIns="91425" bIns="45700" anchor="ctr" anchorCtr="0">
            <a:noAutofit/>
          </a:bodyPr>
          <a:lstStyle/>
          <a:p>
            <a:pPr algn="l">
              <a:buSzPts val="2160"/>
            </a:pPr>
            <a:br>
              <a:rPr lang="en-AU" sz="2160" dirty="0"/>
            </a:br>
            <a:r>
              <a:rPr lang="en-AU" sz="2160" dirty="0"/>
              <a:t>Charles</a:t>
            </a:r>
            <a:br>
              <a:rPr lang="en-AU" sz="2160" dirty="0"/>
            </a:br>
            <a:r>
              <a:rPr lang="en-AU" sz="1979" dirty="0"/>
              <a:t>University student with</a:t>
            </a:r>
            <a:br>
              <a:rPr lang="en-AU" sz="1979" dirty="0"/>
            </a:br>
            <a:r>
              <a:rPr lang="en-AU" sz="1979" dirty="0"/>
              <a:t>some time to kill</a:t>
            </a:r>
            <a:br>
              <a:rPr lang="en-AU" sz="2160" dirty="0"/>
            </a:br>
            <a:br>
              <a:rPr lang="en-AU" sz="1800" dirty="0"/>
            </a:br>
            <a:endParaRPr sz="1800" dirty="0"/>
          </a:p>
        </p:txBody>
      </p:sp>
      <p:sp>
        <p:nvSpPr>
          <p:cNvPr id="89" name="Google Shape;89;p13"/>
          <p:cNvSpPr txBox="1">
            <a:spLocks noGrp="1"/>
          </p:cNvSpPr>
          <p:nvPr>
            <p:ph type="body" idx="1"/>
          </p:nvPr>
        </p:nvSpPr>
        <p:spPr>
          <a:xfrm>
            <a:off x="1952596" y="1500174"/>
            <a:ext cx="5500726" cy="5357826"/>
          </a:xfrm>
          <a:prstGeom prst="rect">
            <a:avLst/>
          </a:prstGeom>
          <a:solidFill>
            <a:srgbClr val="F2F2F2"/>
          </a:solidFill>
          <a:ln>
            <a:noFill/>
          </a:ln>
        </p:spPr>
        <p:txBody>
          <a:bodyPr spcFirstLastPara="1" wrap="square" lIns="91425" tIns="45700" rIns="91425" bIns="45700" anchor="t" anchorCtr="0">
            <a:noAutofit/>
          </a:bodyPr>
          <a:lstStyle/>
          <a:p>
            <a:pPr marL="342900" indent="-342900">
              <a:lnSpc>
                <a:spcPct val="90000"/>
              </a:lnSpc>
              <a:spcBef>
                <a:spcPts val="0"/>
              </a:spcBef>
              <a:buSzPts val="2000"/>
              <a:buNone/>
            </a:pPr>
            <a:r>
              <a:rPr lang="en-AU" sz="2000" b="1" dirty="0"/>
              <a:t>Personal Profile</a:t>
            </a:r>
            <a:endParaRPr dirty="0"/>
          </a:p>
          <a:p>
            <a:pPr marL="0" indent="0">
              <a:lnSpc>
                <a:spcPct val="90000"/>
              </a:lnSpc>
              <a:spcBef>
                <a:spcPts val="400"/>
              </a:spcBef>
              <a:buSzPts val="2000"/>
              <a:buNone/>
            </a:pPr>
            <a:r>
              <a:rPr lang="en-US" sz="1200" dirty="0"/>
              <a:t>Charles is a young adult who is currently studying engineering at the University of New South Wales. He lives in a dorm with several other students as his family living in South Australia thought it would be good for him to have some experience away from home.</a:t>
            </a:r>
          </a:p>
          <a:p>
            <a:pPr marL="0" indent="0">
              <a:lnSpc>
                <a:spcPct val="90000"/>
              </a:lnSpc>
              <a:spcBef>
                <a:spcPts val="400"/>
              </a:spcBef>
              <a:buSzPts val="2000"/>
              <a:buNone/>
            </a:pPr>
            <a:r>
              <a:rPr lang="en-US" sz="1200" dirty="0"/>
              <a:t>He is quite studious and often finds himself without much to do after completing any required work. This is when he occupies his time with one of his hobbies, such as gaming, playing soccer, or browsing the internet. Often this will result in him finding an interesting previously unheard-of website.</a:t>
            </a:r>
          </a:p>
          <a:p>
            <a:pPr marL="0" indent="0">
              <a:lnSpc>
                <a:spcPct val="90000"/>
              </a:lnSpc>
              <a:spcBef>
                <a:spcPts val="400"/>
              </a:spcBef>
              <a:buSzPts val="2000"/>
              <a:buNone/>
            </a:pPr>
            <a:r>
              <a:rPr lang="en-US" sz="1200" dirty="0"/>
              <a:t>He will then use this as a point of conversation when speaking with friends or acquaintances.</a:t>
            </a:r>
          </a:p>
        </p:txBody>
      </p:sp>
      <p:sp>
        <p:nvSpPr>
          <p:cNvPr id="90" name="Google Shape;90;p13"/>
          <p:cNvSpPr txBox="1">
            <a:spLocks noGrp="1"/>
          </p:cNvSpPr>
          <p:nvPr>
            <p:ph type="body" idx="2"/>
          </p:nvPr>
        </p:nvSpPr>
        <p:spPr>
          <a:xfrm>
            <a:off x="7524760" y="1428737"/>
            <a:ext cx="2686040" cy="5429263"/>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SzPts val="2000"/>
              <a:buNone/>
            </a:pPr>
            <a:r>
              <a:rPr lang="en-AU" sz="1600" b="1" dirty="0"/>
              <a:t>Personal Information</a:t>
            </a:r>
            <a:endParaRPr sz="2000" dirty="0"/>
          </a:p>
          <a:p>
            <a:pPr marL="0" indent="0">
              <a:lnSpc>
                <a:spcPct val="90000"/>
              </a:lnSpc>
              <a:spcBef>
                <a:spcPts val="320"/>
              </a:spcBef>
              <a:buSzPts val="1600"/>
              <a:buNone/>
            </a:pPr>
            <a:r>
              <a:rPr lang="en-AU" sz="1200" b="1" dirty="0"/>
              <a:t>Profession: </a:t>
            </a:r>
            <a:r>
              <a:rPr lang="en-AU" sz="1200" dirty="0"/>
              <a:t>Student of Engineering (UNSW)</a:t>
            </a:r>
            <a:endParaRPr sz="2000" dirty="0"/>
          </a:p>
          <a:p>
            <a:pPr marL="0" indent="0">
              <a:lnSpc>
                <a:spcPct val="90000"/>
              </a:lnSpc>
              <a:spcBef>
                <a:spcPts val="320"/>
              </a:spcBef>
              <a:buSzPts val="1600"/>
              <a:buNone/>
            </a:pPr>
            <a:r>
              <a:rPr lang="en-AU" sz="1200" b="1" dirty="0"/>
              <a:t>Location: </a:t>
            </a:r>
            <a:r>
              <a:rPr lang="en-AU" sz="1200" dirty="0"/>
              <a:t>UNSW dorm, NSW</a:t>
            </a:r>
            <a:endParaRPr sz="2000" dirty="0"/>
          </a:p>
          <a:p>
            <a:pPr marL="0" indent="0">
              <a:lnSpc>
                <a:spcPct val="90000"/>
              </a:lnSpc>
              <a:spcBef>
                <a:spcPts val="320"/>
              </a:spcBef>
              <a:buSzPts val="1600"/>
              <a:buNone/>
            </a:pPr>
            <a:r>
              <a:rPr lang="en-AU" sz="1200" b="1" dirty="0"/>
              <a:t>Age: </a:t>
            </a:r>
            <a:r>
              <a:rPr lang="en-AU" sz="1200" dirty="0"/>
              <a:t>20</a:t>
            </a:r>
            <a:endParaRPr sz="2000" dirty="0"/>
          </a:p>
          <a:p>
            <a:pPr marL="0" indent="0">
              <a:lnSpc>
                <a:spcPct val="90000"/>
              </a:lnSpc>
              <a:spcBef>
                <a:spcPts val="320"/>
              </a:spcBef>
              <a:buSzPts val="1600"/>
              <a:buNone/>
            </a:pPr>
            <a:r>
              <a:rPr lang="en-AU" sz="1200" b="1" dirty="0"/>
              <a:t>Hobbies: </a:t>
            </a:r>
            <a:r>
              <a:rPr lang="en-AU" sz="1200" dirty="0"/>
              <a:t>games, soccer, internet browsing</a:t>
            </a:r>
            <a:endParaRPr sz="2000" dirty="0"/>
          </a:p>
          <a:p>
            <a:pPr marL="0" indent="0">
              <a:lnSpc>
                <a:spcPct val="90000"/>
              </a:lnSpc>
              <a:spcBef>
                <a:spcPts val="320"/>
              </a:spcBef>
              <a:buSzPts val="1600"/>
              <a:buNone/>
            </a:pPr>
            <a:r>
              <a:rPr lang="en-AU" sz="1200" b="1" dirty="0" err="1"/>
              <a:t>Favorite</a:t>
            </a:r>
            <a:r>
              <a:rPr lang="en-AU" sz="1200" b="1" dirty="0"/>
              <a:t> TV Show: </a:t>
            </a:r>
            <a:r>
              <a:rPr lang="en-AU" sz="1200" dirty="0"/>
              <a:t>Black Mirror</a:t>
            </a:r>
            <a:endParaRPr sz="2000" dirty="0"/>
          </a:p>
          <a:p>
            <a:pPr marL="0" indent="0">
              <a:lnSpc>
                <a:spcPct val="90000"/>
              </a:lnSpc>
              <a:spcBef>
                <a:spcPts val="320"/>
              </a:spcBef>
              <a:buSzPts val="1600"/>
              <a:buNone/>
            </a:pPr>
            <a:r>
              <a:rPr lang="en-AU" sz="1200" b="1" dirty="0"/>
              <a:t>Personality: </a:t>
            </a:r>
            <a:r>
              <a:rPr lang="en-AU" sz="1200" dirty="0"/>
              <a:t>Studious, perfectionist, competitive</a:t>
            </a:r>
            <a:endParaRPr sz="1100" b="1" dirty="0"/>
          </a:p>
          <a:p>
            <a:pPr marL="0" indent="0">
              <a:lnSpc>
                <a:spcPct val="90000"/>
              </a:lnSpc>
              <a:spcBef>
                <a:spcPts val="400"/>
              </a:spcBef>
              <a:buSzPts val="2000"/>
              <a:buNone/>
            </a:pPr>
            <a:endParaRPr sz="1200" b="1" dirty="0"/>
          </a:p>
          <a:p>
            <a:pPr marL="0" indent="0">
              <a:lnSpc>
                <a:spcPct val="90000"/>
              </a:lnSpc>
              <a:spcBef>
                <a:spcPts val="400"/>
              </a:spcBef>
              <a:buSzPts val="2000"/>
              <a:buNone/>
            </a:pPr>
            <a:r>
              <a:rPr lang="en-AU" sz="1600" b="1" dirty="0"/>
              <a:t>Internet usage</a:t>
            </a:r>
            <a:endParaRPr sz="2000" dirty="0"/>
          </a:p>
          <a:p>
            <a:pPr marL="0" indent="0">
              <a:lnSpc>
                <a:spcPct val="90000"/>
              </a:lnSpc>
              <a:spcBef>
                <a:spcPts val="280"/>
              </a:spcBef>
              <a:buSzPts val="1400"/>
              <a:buNone/>
            </a:pPr>
            <a:r>
              <a:rPr lang="en-AU" sz="1200" b="1" dirty="0"/>
              <a:t>Internet experience: </a:t>
            </a:r>
            <a:r>
              <a:rPr lang="en-AU" sz="1200" dirty="0"/>
              <a:t>Extensive</a:t>
            </a:r>
            <a:endParaRPr sz="2400" dirty="0"/>
          </a:p>
          <a:p>
            <a:pPr marL="0" indent="0">
              <a:lnSpc>
                <a:spcPct val="90000"/>
              </a:lnSpc>
              <a:spcBef>
                <a:spcPts val="280"/>
              </a:spcBef>
              <a:buSzPts val="1400"/>
              <a:buNone/>
            </a:pPr>
            <a:r>
              <a:rPr lang="en-AU" sz="1200" b="1" dirty="0"/>
              <a:t>Primary Uses: </a:t>
            </a:r>
            <a:r>
              <a:rPr lang="en-AU" sz="1200" dirty="0"/>
              <a:t>Uni work, online games, social media</a:t>
            </a:r>
            <a:endParaRPr sz="2400" dirty="0"/>
          </a:p>
          <a:p>
            <a:pPr marL="0" indent="0">
              <a:lnSpc>
                <a:spcPct val="90000"/>
              </a:lnSpc>
              <a:spcBef>
                <a:spcPts val="280"/>
              </a:spcBef>
              <a:buSzPts val="1400"/>
              <a:buNone/>
            </a:pPr>
            <a:r>
              <a:rPr lang="en-AU" sz="1200" b="1" dirty="0"/>
              <a:t>Favourite Sites:</a:t>
            </a:r>
            <a:r>
              <a:rPr lang="en-AU" sz="1200" dirty="0"/>
              <a:t> </a:t>
            </a:r>
            <a:endParaRPr sz="2400" dirty="0"/>
          </a:p>
          <a:p>
            <a:pPr marL="0" indent="0">
              <a:lnSpc>
                <a:spcPct val="90000"/>
              </a:lnSpc>
              <a:spcBef>
                <a:spcPts val="280"/>
              </a:spcBef>
              <a:buSzPts val="1400"/>
              <a:buNone/>
            </a:pPr>
            <a:r>
              <a:rPr lang="en-AU" sz="1200" b="1" dirty="0"/>
              <a:t>Hours online per week: </a:t>
            </a:r>
            <a:r>
              <a:rPr lang="en-AU" sz="1200" dirty="0"/>
              <a:t>30</a:t>
            </a:r>
            <a:endParaRPr sz="2400" dirty="0"/>
          </a:p>
          <a:p>
            <a:pPr marL="0" indent="0">
              <a:lnSpc>
                <a:spcPct val="90000"/>
              </a:lnSpc>
              <a:spcBef>
                <a:spcPts val="280"/>
              </a:spcBef>
              <a:buSzPts val="1400"/>
              <a:buNone/>
            </a:pPr>
            <a:r>
              <a:rPr lang="en-AU" sz="1200" b="1" dirty="0"/>
              <a:t>Computer: </a:t>
            </a:r>
            <a:r>
              <a:rPr lang="en-AU" sz="1200" dirty="0"/>
              <a:t>Custom Desktop, gaming peripherals</a:t>
            </a:r>
            <a:endParaRPr sz="2400" dirty="0"/>
          </a:p>
          <a:p>
            <a:pPr marL="0" indent="0">
              <a:lnSpc>
                <a:spcPct val="90000"/>
              </a:lnSpc>
              <a:spcBef>
                <a:spcPts val="280"/>
              </a:spcBef>
              <a:buSzPts val="1400"/>
              <a:buNone/>
            </a:pPr>
            <a:endParaRPr sz="1200" b="1" dirty="0"/>
          </a:p>
          <a:p>
            <a:pPr marL="0" indent="0">
              <a:lnSpc>
                <a:spcPct val="90000"/>
              </a:lnSpc>
              <a:spcBef>
                <a:spcPts val="400"/>
              </a:spcBef>
              <a:buSzPts val="2000"/>
              <a:buNone/>
            </a:pPr>
            <a:r>
              <a:rPr lang="en-AU" sz="1600" b="1" dirty="0"/>
              <a:t>Study information</a:t>
            </a:r>
            <a:endParaRPr sz="2000" dirty="0"/>
          </a:p>
          <a:p>
            <a:pPr marL="0" indent="0">
              <a:lnSpc>
                <a:spcPct val="90000"/>
              </a:lnSpc>
              <a:spcBef>
                <a:spcPts val="280"/>
              </a:spcBef>
              <a:buSzPts val="1400"/>
              <a:buNone/>
            </a:pPr>
            <a:r>
              <a:rPr lang="en-AU" sz="1200" b="1" dirty="0"/>
              <a:t>Current qualifications: </a:t>
            </a:r>
            <a:r>
              <a:rPr lang="en-AU" sz="1200" dirty="0" err="1"/>
              <a:t>Enginerring</a:t>
            </a:r>
            <a:r>
              <a:rPr lang="en-AU" sz="1200" dirty="0"/>
              <a:t> student</a:t>
            </a:r>
            <a:endParaRPr sz="2400" dirty="0"/>
          </a:p>
          <a:p>
            <a:pPr marL="0" indent="0">
              <a:lnSpc>
                <a:spcPct val="90000"/>
              </a:lnSpc>
              <a:spcBef>
                <a:spcPts val="280"/>
              </a:spcBef>
              <a:buSzPts val="1400"/>
              <a:buNone/>
            </a:pPr>
            <a:r>
              <a:rPr lang="en-AU" sz="1200" b="1" dirty="0"/>
              <a:t>Literacy: </a:t>
            </a:r>
            <a:r>
              <a:rPr lang="en-AU" sz="1200" dirty="0"/>
              <a:t>Substantial</a:t>
            </a:r>
            <a:endParaRPr sz="2400" dirty="0"/>
          </a:p>
          <a:p>
            <a:pPr marL="0" indent="0">
              <a:lnSpc>
                <a:spcPct val="90000"/>
              </a:lnSpc>
              <a:spcBef>
                <a:spcPts val="280"/>
              </a:spcBef>
              <a:buSzPts val="1400"/>
              <a:buNone/>
            </a:pPr>
            <a:r>
              <a:rPr lang="en-AU" sz="1200" b="1" dirty="0"/>
              <a:t>IT Skills/knowledge: </a:t>
            </a:r>
            <a:r>
              <a:rPr lang="en-AU" sz="1200" dirty="0"/>
              <a:t>High – Very High</a:t>
            </a:r>
            <a:endParaRPr sz="2400" dirty="0"/>
          </a:p>
          <a:p>
            <a:pPr marL="0" indent="0">
              <a:lnSpc>
                <a:spcPct val="90000"/>
              </a:lnSpc>
              <a:spcBef>
                <a:spcPts val="280"/>
              </a:spcBef>
              <a:buSzPts val="1400"/>
              <a:buNone/>
            </a:pPr>
            <a:endParaRPr sz="1200" b="1" dirty="0"/>
          </a:p>
          <a:p>
            <a:pPr marL="0" indent="0">
              <a:lnSpc>
                <a:spcPct val="90000"/>
              </a:lnSpc>
              <a:spcBef>
                <a:spcPts val="280"/>
              </a:spcBef>
              <a:buSzPts val="1400"/>
              <a:buNone/>
            </a:pPr>
            <a:endParaRPr sz="1200" b="1" dirty="0"/>
          </a:p>
          <a:p>
            <a:pPr marL="0" indent="0">
              <a:lnSpc>
                <a:spcPct val="90000"/>
              </a:lnSpc>
              <a:spcBef>
                <a:spcPts val="280"/>
              </a:spcBef>
              <a:buSzPts val="1400"/>
              <a:buNone/>
            </a:pPr>
            <a:endParaRPr sz="1200" b="1" dirty="0"/>
          </a:p>
          <a:p>
            <a:pPr marL="0" indent="0">
              <a:lnSpc>
                <a:spcPct val="90000"/>
              </a:lnSpc>
              <a:spcBef>
                <a:spcPts val="400"/>
              </a:spcBef>
              <a:buSzPts val="2000"/>
              <a:buNone/>
            </a:pPr>
            <a:endParaRPr sz="1800" b="1" dirty="0"/>
          </a:p>
          <a:p>
            <a:pPr marL="0" indent="0">
              <a:lnSpc>
                <a:spcPct val="90000"/>
              </a:lnSpc>
              <a:spcBef>
                <a:spcPts val="400"/>
              </a:spcBef>
              <a:buSzPts val="2000"/>
              <a:buNone/>
            </a:pPr>
            <a:endParaRPr sz="1800" b="1" dirty="0"/>
          </a:p>
          <a:p>
            <a:pPr marL="0" indent="0">
              <a:lnSpc>
                <a:spcPct val="90000"/>
              </a:lnSpc>
              <a:spcBef>
                <a:spcPts val="400"/>
              </a:spcBef>
              <a:buSzPts val="2000"/>
              <a:buNone/>
            </a:pPr>
            <a:endParaRPr sz="1800" b="1" dirty="0"/>
          </a:p>
          <a:p>
            <a:pPr marL="342900" indent="-342900">
              <a:lnSpc>
                <a:spcPct val="90000"/>
              </a:lnSpc>
              <a:spcBef>
                <a:spcPts val="400"/>
              </a:spcBef>
              <a:buSzPts val="2000"/>
              <a:buNone/>
            </a:pPr>
            <a:endParaRPr sz="2000" b="1" dirty="0"/>
          </a:p>
        </p:txBody>
      </p:sp>
      <p:graphicFrame>
        <p:nvGraphicFramePr>
          <p:cNvPr id="91" name="Google Shape;91;p13"/>
          <p:cNvGraphicFramePr/>
          <p:nvPr/>
        </p:nvGraphicFramePr>
        <p:xfrm>
          <a:off x="1952596" y="3786190"/>
          <a:ext cx="5357850" cy="3048010"/>
        </p:xfrm>
        <a:graphic>
          <a:graphicData uri="http://schemas.openxmlformats.org/drawingml/2006/table">
            <a:tbl>
              <a:tblPr firstRow="1" bandRow="1">
                <a:noFill/>
              </a:tblPr>
              <a:tblGrid>
                <a:gridCol w="2678925">
                  <a:extLst>
                    <a:ext uri="{9D8B030D-6E8A-4147-A177-3AD203B41FA5}">
                      <a16:colId xmlns:a16="http://schemas.microsoft.com/office/drawing/2014/main" val="20000"/>
                    </a:ext>
                  </a:extLst>
                </a:gridCol>
                <a:gridCol w="26789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AU" sz="1800" u="none" strike="noStrike" cap="none" dirty="0">
                          <a:solidFill>
                            <a:schemeClr val="dk1"/>
                          </a:solidFill>
                        </a:rPr>
                        <a:t>User Goals</a:t>
                      </a:r>
                      <a:endParaRPr dirty="0"/>
                    </a:p>
                    <a:p>
                      <a:pPr marL="0" marR="0" lvl="0" indent="0" algn="l" rtl="0">
                        <a:spcBef>
                          <a:spcPts val="0"/>
                        </a:spcBef>
                        <a:spcAft>
                          <a:spcPts val="0"/>
                        </a:spcAft>
                        <a:buNone/>
                      </a:pPr>
                      <a:r>
                        <a:rPr lang="en-US" sz="1600" b="0" dirty="0">
                          <a:solidFill>
                            <a:schemeClr val="dk1"/>
                          </a:solidFill>
                        </a:rPr>
                        <a:t>Charles visits The Onion to…</a:t>
                      </a:r>
                    </a:p>
                    <a:p>
                      <a:pPr marL="285750" marR="0" lvl="0" indent="-285750" algn="l" rtl="0">
                        <a:spcBef>
                          <a:spcPts val="0"/>
                        </a:spcBef>
                        <a:spcAft>
                          <a:spcPts val="0"/>
                        </a:spcAft>
                        <a:buFont typeface="Arial" panose="020B0604020202020204" pitchFamily="34" charset="0"/>
                        <a:buChar char="•"/>
                      </a:pPr>
                      <a:r>
                        <a:rPr lang="en-US" sz="1600" b="0" dirty="0">
                          <a:solidFill>
                            <a:schemeClr val="dk1"/>
                          </a:solidFill>
                        </a:rPr>
                        <a:t>Alleviate boredom</a:t>
                      </a:r>
                    </a:p>
                    <a:p>
                      <a:pPr marL="285750" marR="0" lvl="0" indent="-285750" algn="l" rtl="0">
                        <a:spcBef>
                          <a:spcPts val="0"/>
                        </a:spcBef>
                        <a:spcAft>
                          <a:spcPts val="0"/>
                        </a:spcAft>
                        <a:buFont typeface="Arial" panose="020B0604020202020204" pitchFamily="34" charset="0"/>
                        <a:buChar char="•"/>
                      </a:pPr>
                      <a:r>
                        <a:rPr lang="en-US" sz="1600" b="0" dirty="0">
                          <a:solidFill>
                            <a:schemeClr val="dk1"/>
                          </a:solidFill>
                        </a:rPr>
                        <a:t>Discover interesting conversation topics</a:t>
                      </a:r>
                    </a:p>
                    <a:p>
                      <a:pPr marL="285750" marR="0" lvl="0" indent="-285750" algn="l" rtl="0">
                        <a:spcBef>
                          <a:spcPts val="0"/>
                        </a:spcBef>
                        <a:spcAft>
                          <a:spcPts val="0"/>
                        </a:spcAft>
                        <a:buFont typeface="Arial" panose="020B0604020202020204" pitchFamily="34" charset="0"/>
                        <a:buChar char="•"/>
                      </a:pPr>
                      <a:r>
                        <a:rPr lang="en-US" sz="1600" b="0" dirty="0">
                          <a:solidFill>
                            <a:schemeClr val="dk1"/>
                          </a:solidFill>
                        </a:rPr>
                        <a:t>Find some general news information with a satirical twist</a:t>
                      </a:r>
                    </a:p>
                    <a:p>
                      <a:pPr marL="285750" marR="0" lvl="0" indent="-285750" algn="l" rtl="0">
                        <a:spcBef>
                          <a:spcPts val="0"/>
                        </a:spcBef>
                        <a:spcAft>
                          <a:spcPts val="0"/>
                        </a:spcAft>
                        <a:buFont typeface="Arial" panose="020B0604020202020204" pitchFamily="34" charset="0"/>
                        <a:buChar char="•"/>
                      </a:pPr>
                      <a:r>
                        <a:rPr lang="en-US" sz="1600" b="0" dirty="0">
                          <a:solidFill>
                            <a:schemeClr val="dk1"/>
                          </a:solidFill>
                        </a:rPr>
                        <a:t>Take a minor break between study sessions</a:t>
                      </a:r>
                    </a:p>
                  </a:txBody>
                  <a:tcPr marL="91450" marR="91450" marT="45725" marB="45725">
                    <a:solidFill>
                      <a:srgbClr val="F2F2F2"/>
                    </a:solidFill>
                  </a:tcPr>
                </a:tc>
                <a:tc>
                  <a:txBody>
                    <a:bodyPr/>
                    <a:lstStyle/>
                    <a:p>
                      <a:pPr marL="0" marR="0" lvl="0" indent="0" algn="l" rtl="0">
                        <a:spcBef>
                          <a:spcPts val="0"/>
                        </a:spcBef>
                        <a:spcAft>
                          <a:spcPts val="0"/>
                        </a:spcAft>
                        <a:buNone/>
                      </a:pPr>
                      <a:r>
                        <a:rPr lang="en-AU" sz="1800" dirty="0">
                          <a:solidFill>
                            <a:schemeClr val="dk1"/>
                          </a:solidFill>
                        </a:rPr>
                        <a:t>Business Objectives</a:t>
                      </a:r>
                    </a:p>
                    <a:p>
                      <a:pPr marL="0" marR="0" lvl="0" indent="0" algn="l" rtl="0">
                        <a:spcBef>
                          <a:spcPts val="0"/>
                        </a:spcBef>
                        <a:spcAft>
                          <a:spcPts val="0"/>
                        </a:spcAft>
                        <a:buNone/>
                      </a:pPr>
                      <a:r>
                        <a:rPr lang="en-US" sz="1600" b="0" dirty="0">
                          <a:solidFill>
                            <a:schemeClr val="dk1"/>
                          </a:solidFill>
                        </a:rPr>
                        <a:t>We want Charles to…</a:t>
                      </a:r>
                    </a:p>
                    <a:p>
                      <a:pPr marL="285750" marR="0" lvl="0" indent="-285750" algn="l" rtl="0">
                        <a:spcBef>
                          <a:spcPts val="0"/>
                        </a:spcBef>
                        <a:spcAft>
                          <a:spcPts val="0"/>
                        </a:spcAft>
                        <a:buFont typeface="Arial" panose="020B0604020202020204" pitchFamily="34" charset="0"/>
                        <a:buChar char="•"/>
                      </a:pPr>
                      <a:r>
                        <a:rPr lang="en-US" sz="1600" b="0" dirty="0">
                          <a:solidFill>
                            <a:schemeClr val="dk1"/>
                          </a:solidFill>
                        </a:rPr>
                        <a:t>Visit the site repeatedly for ad revenue</a:t>
                      </a:r>
                    </a:p>
                    <a:p>
                      <a:pPr marL="285750" marR="0" lvl="0" indent="-285750" algn="l" rtl="0">
                        <a:spcBef>
                          <a:spcPts val="0"/>
                        </a:spcBef>
                        <a:spcAft>
                          <a:spcPts val="0"/>
                        </a:spcAft>
                        <a:buFont typeface="Arial" panose="020B0604020202020204" pitchFamily="34" charset="0"/>
                        <a:buChar char="•"/>
                      </a:pPr>
                      <a:r>
                        <a:rPr lang="en-US" sz="1600" b="0" dirty="0">
                          <a:solidFill>
                            <a:schemeClr val="dk1"/>
                          </a:solidFill>
                        </a:rPr>
                        <a:t>Engage with the articles</a:t>
                      </a:r>
                    </a:p>
                    <a:p>
                      <a:pPr marL="285750" marR="0" lvl="0" indent="-285750" algn="l" rtl="0">
                        <a:spcBef>
                          <a:spcPts val="0"/>
                        </a:spcBef>
                        <a:spcAft>
                          <a:spcPts val="0"/>
                        </a:spcAft>
                        <a:buFont typeface="Arial" panose="020B0604020202020204" pitchFamily="34" charset="0"/>
                        <a:buChar char="•"/>
                      </a:pPr>
                      <a:r>
                        <a:rPr lang="en-US" sz="1600" b="0" dirty="0">
                          <a:solidFill>
                            <a:schemeClr val="dk1"/>
                          </a:solidFill>
                        </a:rPr>
                        <a:t>Subscribe to our premium services</a:t>
                      </a:r>
                    </a:p>
                    <a:p>
                      <a:pPr marL="285750" marR="0" lvl="0" indent="-285750" algn="l" rtl="0">
                        <a:spcBef>
                          <a:spcPts val="0"/>
                        </a:spcBef>
                        <a:spcAft>
                          <a:spcPts val="0"/>
                        </a:spcAft>
                        <a:buFont typeface="Arial" panose="020B0604020202020204" pitchFamily="34" charset="0"/>
                        <a:buChar char="•"/>
                      </a:pPr>
                      <a:r>
                        <a:rPr lang="en-US" sz="1600" b="0" dirty="0">
                          <a:solidFill>
                            <a:schemeClr val="dk1"/>
                          </a:solidFill>
                        </a:rPr>
                        <a:t>Speak about the site to his friends and acquaintances</a:t>
                      </a:r>
                    </a:p>
                    <a:p>
                      <a:pPr marL="285750" marR="0" lvl="0" indent="-285750" algn="l" rtl="0">
                        <a:spcBef>
                          <a:spcPts val="0"/>
                        </a:spcBef>
                        <a:spcAft>
                          <a:spcPts val="0"/>
                        </a:spcAft>
                        <a:buFont typeface="Arial" panose="020B0604020202020204" pitchFamily="34" charset="0"/>
                        <a:buChar char="•"/>
                      </a:pPr>
                      <a:r>
                        <a:rPr lang="en-US" sz="1600" b="0" dirty="0">
                          <a:solidFill>
                            <a:schemeClr val="dk1"/>
                          </a:solidFill>
                        </a:rPr>
                        <a:t>Publish comments and feedback on the site</a:t>
                      </a:r>
                      <a:endParaRPr sz="1600" b="0" dirty="0">
                        <a:solidFill>
                          <a:schemeClr val="dk1"/>
                        </a:solidFill>
                      </a:endParaRPr>
                    </a:p>
                  </a:txBody>
                  <a:tcPr marL="91450" marR="91450" marT="45725" marB="45725">
                    <a:solidFill>
                      <a:srgbClr val="F2F2F2"/>
                    </a:solidFill>
                  </a:tcPr>
                </a:tc>
                <a:extLst>
                  <a:ext uri="{0D108BD9-81ED-4DB2-BD59-A6C34878D82A}">
                    <a16:rowId xmlns:a16="http://schemas.microsoft.com/office/drawing/2014/main" val="10000"/>
                  </a:ext>
                </a:extLst>
              </a:tr>
            </a:tbl>
          </a:graphicData>
        </a:graphic>
      </p:graphicFrame>
      <p:sp>
        <p:nvSpPr>
          <p:cNvPr id="92" name="Google Shape;92;p13"/>
          <p:cNvSpPr txBox="1"/>
          <p:nvPr/>
        </p:nvSpPr>
        <p:spPr>
          <a:xfrm>
            <a:off x="7464152" y="260648"/>
            <a:ext cx="2928958" cy="1231106"/>
          </a:xfrm>
          <a:prstGeom prst="rect">
            <a:avLst/>
          </a:prstGeom>
          <a:noFill/>
          <a:ln>
            <a:noFill/>
          </a:ln>
        </p:spPr>
        <p:txBody>
          <a:bodyPr spcFirstLastPara="1" wrap="square" lIns="91425" tIns="45700" rIns="91425" bIns="45700" anchor="t" anchorCtr="0">
            <a:noAutofit/>
          </a:bodyPr>
          <a:lstStyle/>
          <a:p>
            <a:pPr>
              <a:buClr>
                <a:srgbClr val="000000"/>
              </a:buClr>
            </a:pPr>
            <a:r>
              <a:rPr lang="en-AU" sz="1600" i="1" kern="0" dirty="0">
                <a:solidFill>
                  <a:srgbClr val="000000"/>
                </a:solidFill>
                <a:latin typeface="Arial"/>
                <a:cs typeface="Arial"/>
                <a:sym typeface="Arial"/>
              </a:rPr>
              <a:t>“Work hard… then stuff around”</a:t>
            </a:r>
            <a:endParaRPr sz="1400" kern="0" dirty="0">
              <a:solidFill>
                <a:srgbClr val="000000"/>
              </a:solidFill>
              <a:latin typeface="Arial"/>
              <a:cs typeface="Arial"/>
              <a:sym typeface="Arial"/>
            </a:endParaRPr>
          </a:p>
          <a:p>
            <a:pPr indent="-88900">
              <a:buClr>
                <a:srgbClr val="000000"/>
              </a:buClr>
              <a:buSzPts val="1400"/>
              <a:buFont typeface="Arial"/>
              <a:buChar char="•"/>
            </a:pPr>
            <a:r>
              <a:rPr lang="en-AU" sz="1400" kern="0" dirty="0">
                <a:solidFill>
                  <a:srgbClr val="000000"/>
                </a:solidFill>
                <a:latin typeface="Calibri"/>
                <a:cs typeface="Calibri"/>
                <a:sym typeface="Calibri"/>
              </a:rPr>
              <a:t>Student of Engineering</a:t>
            </a:r>
            <a:endParaRPr sz="1400" kern="0" dirty="0">
              <a:solidFill>
                <a:srgbClr val="000000"/>
              </a:solidFill>
              <a:latin typeface="Arial"/>
              <a:cs typeface="Arial"/>
              <a:sym typeface="Arial"/>
            </a:endParaRPr>
          </a:p>
          <a:p>
            <a:pPr indent="-88900">
              <a:buClr>
                <a:srgbClr val="000000"/>
              </a:buClr>
              <a:buSzPts val="1400"/>
              <a:buFont typeface="Arial"/>
              <a:buChar char="•"/>
            </a:pPr>
            <a:r>
              <a:rPr lang="en-US" sz="1400" kern="0" dirty="0">
                <a:solidFill>
                  <a:srgbClr val="000000"/>
                </a:solidFill>
                <a:latin typeface="Arial"/>
                <a:cs typeface="Arial"/>
                <a:sym typeface="Arial"/>
              </a:rPr>
              <a:t>High internet competency</a:t>
            </a:r>
            <a:endParaRPr sz="1400" kern="0" dirty="0">
              <a:solidFill>
                <a:srgbClr val="000000"/>
              </a:solidFill>
              <a:latin typeface="Arial"/>
              <a:cs typeface="Arial"/>
              <a:sym typeface="Arial"/>
            </a:endParaRPr>
          </a:p>
          <a:p>
            <a:pPr indent="-88900">
              <a:buClr>
                <a:srgbClr val="000000"/>
              </a:buClr>
              <a:buSzPts val="1400"/>
              <a:buFont typeface="Arial"/>
              <a:buChar char="•"/>
            </a:pPr>
            <a:r>
              <a:rPr lang="en-US" sz="1400" kern="0" dirty="0">
                <a:solidFill>
                  <a:srgbClr val="000000"/>
                </a:solidFill>
                <a:latin typeface="Arial"/>
                <a:cs typeface="Arial"/>
                <a:sym typeface="Arial"/>
              </a:rPr>
              <a:t>Hard worker</a:t>
            </a:r>
            <a:endParaRPr sz="1400" kern="0" dirty="0">
              <a:solidFill>
                <a:srgbClr val="000000"/>
              </a:solidFill>
              <a:latin typeface="Arial"/>
              <a:cs typeface="Arial"/>
              <a:sym typeface="Arial"/>
            </a:endParaRPr>
          </a:p>
          <a:p>
            <a:pPr>
              <a:buClr>
                <a:srgbClr val="000000"/>
              </a:buClr>
              <a:buSzPts val="1600"/>
            </a:pPr>
            <a:endParaRPr sz="1600" kern="0" dirty="0">
              <a:solidFill>
                <a:srgbClr val="FFFFFF"/>
              </a:solidFill>
              <a:latin typeface="Arial"/>
              <a:ea typeface="Arial"/>
              <a:cs typeface="Arial"/>
              <a:sym typeface="Arial"/>
            </a:endParaRPr>
          </a:p>
        </p:txBody>
      </p:sp>
      <p:pic>
        <p:nvPicPr>
          <p:cNvPr id="3" name="Picture 2" descr="A person posing for the camera&#10;&#10;Description automatically generated">
            <a:extLst>
              <a:ext uri="{FF2B5EF4-FFF2-40B4-BE49-F238E27FC236}">
                <a16:creationId xmlns:a16="http://schemas.microsoft.com/office/drawing/2014/main" id="{395DB313-BE46-4FBF-8D30-47FFD138FF1C}"/>
              </a:ext>
            </a:extLst>
          </p:cNvPr>
          <p:cNvPicPr>
            <a:picLocks noChangeAspect="1"/>
          </p:cNvPicPr>
          <p:nvPr/>
        </p:nvPicPr>
        <p:blipFill>
          <a:blip r:embed="rId3"/>
          <a:stretch>
            <a:fillRect/>
          </a:stretch>
        </p:blipFill>
        <p:spPr>
          <a:xfrm>
            <a:off x="5766568" y="184447"/>
            <a:ext cx="1107910" cy="138350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791</Words>
  <Application>Microsoft Office PowerPoint</Application>
  <PresentationFormat>Widescreen</PresentationFormat>
  <Paragraphs>106</Paragraphs>
  <Slides>3</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Calibri Light</vt:lpstr>
      <vt:lpstr>Office Theme</vt:lpstr>
      <vt:lpstr>1_Office Theme</vt:lpstr>
      <vt:lpstr>Needs: A source of news that can also be relaxing and funny Obstacles: Strict work ethic leaves little time for relaxation Accessibility: Site needs to have relevant information displayed quickly and clearly so that Jasmine can quickly view what she wants to on the site. </vt:lpstr>
      <vt:lpstr> Samuel Cynical older man retired  and looking for stuff to do  </vt:lpstr>
      <vt:lpstr> Charles University student with some time to kill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 Saynor</dc:creator>
  <cp:lastModifiedBy>Zac Saynor</cp:lastModifiedBy>
  <cp:revision>1</cp:revision>
  <dcterms:created xsi:type="dcterms:W3CDTF">2020-04-13T03:49:54Z</dcterms:created>
  <dcterms:modified xsi:type="dcterms:W3CDTF">2020-04-13T04:12:48Z</dcterms:modified>
</cp:coreProperties>
</file>