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8" r:id="rId2"/>
    <p:sldId id="256" r:id="rId3"/>
    <p:sldId id="257"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14FC6E-216B-4AFF-83A8-51C882865285}" v="28" dt="2020-04-13T06:27:33.672"/>
  </p1510:revLst>
</p1510:revInfo>
</file>

<file path=ppt/tableStyles.xml><?xml version="1.0" encoding="utf-8"?>
<a:tblStyleLst xmlns:a="http://schemas.openxmlformats.org/drawingml/2006/main" def="{67B1B3ED-9AFA-4307-84F4-0BC9445AE9D2}">
  <a:tblStyle styleId="{67B1B3ED-9AFA-4307-84F4-0BC9445AE9D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10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clan smyth" userId="01513bb50b6a7d61" providerId="LiveId" clId="{9914FC6E-216B-4AFF-83A8-51C882865285}"/>
    <pc:docChg chg="undo custSel addSld modSld sldOrd">
      <pc:chgData name="declan smyth" userId="01513bb50b6a7d61" providerId="LiveId" clId="{9914FC6E-216B-4AFF-83A8-51C882865285}" dt="2020-04-13T06:27:35.908" v="1942" actId="20577"/>
      <pc:docMkLst>
        <pc:docMk/>
      </pc:docMkLst>
      <pc:sldChg chg="modSp mod">
        <pc:chgData name="declan smyth" userId="01513bb50b6a7d61" providerId="LiveId" clId="{9914FC6E-216B-4AFF-83A8-51C882865285}" dt="2020-04-13T06:10:02.366" v="975" actId="404"/>
        <pc:sldMkLst>
          <pc:docMk/>
          <pc:sldMk cId="0" sldId="256"/>
        </pc:sldMkLst>
        <pc:spChg chg="mod">
          <ac:chgData name="declan smyth" userId="01513bb50b6a7d61" providerId="LiveId" clId="{9914FC6E-216B-4AFF-83A8-51C882865285}" dt="2020-04-13T06:09:53.143" v="973" actId="404"/>
          <ac:spMkLst>
            <pc:docMk/>
            <pc:sldMk cId="0" sldId="256"/>
            <ac:spMk id="89" creationId="{00000000-0000-0000-0000-000000000000}"/>
          </ac:spMkLst>
        </pc:spChg>
        <pc:spChg chg="mod">
          <ac:chgData name="declan smyth" userId="01513bb50b6a7d61" providerId="LiveId" clId="{9914FC6E-216B-4AFF-83A8-51C882865285}" dt="2020-04-13T06:08:57.008" v="965" actId="113"/>
          <ac:spMkLst>
            <pc:docMk/>
            <pc:sldMk cId="0" sldId="256"/>
            <ac:spMk id="90" creationId="{00000000-0000-0000-0000-000000000000}"/>
          </ac:spMkLst>
        </pc:spChg>
        <pc:graphicFrameChg chg="modGraphic">
          <ac:chgData name="declan smyth" userId="01513bb50b6a7d61" providerId="LiveId" clId="{9914FC6E-216B-4AFF-83A8-51C882865285}" dt="2020-04-13T06:10:02.366" v="975" actId="404"/>
          <ac:graphicFrameMkLst>
            <pc:docMk/>
            <pc:sldMk cId="0" sldId="256"/>
            <ac:graphicFrameMk id="91" creationId="{00000000-0000-0000-0000-000000000000}"/>
          </ac:graphicFrameMkLst>
        </pc:graphicFrameChg>
      </pc:sldChg>
      <pc:sldChg chg="addSp delSp modSp mod">
        <pc:chgData name="declan smyth" userId="01513bb50b6a7d61" providerId="LiveId" clId="{9914FC6E-216B-4AFF-83A8-51C882865285}" dt="2020-04-13T06:27:35.908" v="1942" actId="20577"/>
        <pc:sldMkLst>
          <pc:docMk/>
          <pc:sldMk cId="565196480" sldId="257"/>
        </pc:sldMkLst>
        <pc:spChg chg="mod">
          <ac:chgData name="declan smyth" userId="01513bb50b6a7d61" providerId="LiveId" clId="{9914FC6E-216B-4AFF-83A8-51C882865285}" dt="2020-04-13T05:59:08.177" v="398" actId="20577"/>
          <ac:spMkLst>
            <pc:docMk/>
            <pc:sldMk cId="565196480" sldId="257"/>
            <ac:spMk id="88" creationId="{00000000-0000-0000-0000-000000000000}"/>
          </ac:spMkLst>
        </pc:spChg>
        <pc:spChg chg="mod">
          <ac:chgData name="declan smyth" userId="01513bb50b6a7d61" providerId="LiveId" clId="{9914FC6E-216B-4AFF-83A8-51C882865285}" dt="2020-04-13T06:14:48.793" v="1432" actId="20577"/>
          <ac:spMkLst>
            <pc:docMk/>
            <pc:sldMk cId="565196480" sldId="257"/>
            <ac:spMk id="89" creationId="{00000000-0000-0000-0000-000000000000}"/>
          </ac:spMkLst>
        </pc:spChg>
        <pc:spChg chg="mod">
          <ac:chgData name="declan smyth" userId="01513bb50b6a7d61" providerId="LiveId" clId="{9914FC6E-216B-4AFF-83A8-51C882865285}" dt="2020-04-13T06:09:40.855" v="972" actId="313"/>
          <ac:spMkLst>
            <pc:docMk/>
            <pc:sldMk cId="565196480" sldId="257"/>
            <ac:spMk id="90" creationId="{00000000-0000-0000-0000-000000000000}"/>
          </ac:spMkLst>
        </pc:spChg>
        <pc:spChg chg="mod">
          <ac:chgData name="declan smyth" userId="01513bb50b6a7d61" providerId="LiveId" clId="{9914FC6E-216B-4AFF-83A8-51C882865285}" dt="2020-04-13T06:00:12.135" v="459" actId="20577"/>
          <ac:spMkLst>
            <pc:docMk/>
            <pc:sldMk cId="565196480" sldId="257"/>
            <ac:spMk id="92" creationId="{00000000-0000-0000-0000-000000000000}"/>
          </ac:spMkLst>
        </pc:spChg>
        <pc:spChg chg="del">
          <ac:chgData name="declan smyth" userId="01513bb50b6a7d61" providerId="LiveId" clId="{9914FC6E-216B-4AFF-83A8-51C882865285}" dt="2020-04-01T06:42:49.024" v="32" actId="478"/>
          <ac:spMkLst>
            <pc:docMk/>
            <pc:sldMk cId="565196480" sldId="257"/>
            <ac:spMk id="93" creationId="{00000000-0000-0000-0000-000000000000}"/>
          </ac:spMkLst>
        </pc:spChg>
        <pc:graphicFrameChg chg="mod modGraphic">
          <ac:chgData name="declan smyth" userId="01513bb50b6a7d61" providerId="LiveId" clId="{9914FC6E-216B-4AFF-83A8-51C882865285}" dt="2020-04-13T06:27:35.908" v="1942" actId="20577"/>
          <ac:graphicFrameMkLst>
            <pc:docMk/>
            <pc:sldMk cId="565196480" sldId="257"/>
            <ac:graphicFrameMk id="91" creationId="{00000000-0000-0000-0000-000000000000}"/>
          </ac:graphicFrameMkLst>
        </pc:graphicFrameChg>
        <pc:picChg chg="add mod">
          <ac:chgData name="declan smyth" userId="01513bb50b6a7d61" providerId="LiveId" clId="{9914FC6E-216B-4AFF-83A8-51C882865285}" dt="2020-04-01T06:42:57.351" v="35" actId="1076"/>
          <ac:picMkLst>
            <pc:docMk/>
            <pc:sldMk cId="565196480" sldId="257"/>
            <ac:picMk id="1026" creationId="{3BF54194-A0E1-4A54-BF52-6507AE7F257F}"/>
          </ac:picMkLst>
        </pc:picChg>
      </pc:sldChg>
      <pc:sldChg chg="addSp delSp modSp add mod ord">
        <pc:chgData name="declan smyth" userId="01513bb50b6a7d61" providerId="LiveId" clId="{9914FC6E-216B-4AFF-83A8-51C882865285}" dt="2020-04-13T05:43:02.611" v="229" actId="1036"/>
        <pc:sldMkLst>
          <pc:docMk/>
          <pc:sldMk cId="2394093765" sldId="258"/>
        </pc:sldMkLst>
        <pc:spChg chg="del">
          <ac:chgData name="declan smyth" userId="01513bb50b6a7d61" providerId="LiveId" clId="{9914FC6E-216B-4AFF-83A8-51C882865285}" dt="2020-04-13T05:40:45.483" v="122" actId="478"/>
          <ac:spMkLst>
            <pc:docMk/>
            <pc:sldMk cId="2394093765" sldId="258"/>
            <ac:spMk id="2" creationId="{9DB0C766-CECC-4DB7-8A4B-AEFE146AA935}"/>
          </ac:spMkLst>
        </pc:spChg>
        <pc:spChg chg="del">
          <ac:chgData name="declan smyth" userId="01513bb50b6a7d61" providerId="LiveId" clId="{9914FC6E-216B-4AFF-83A8-51C882865285}" dt="2020-04-13T05:40:47.051" v="123" actId="478"/>
          <ac:spMkLst>
            <pc:docMk/>
            <pc:sldMk cId="2394093765" sldId="258"/>
            <ac:spMk id="3" creationId="{1B4E8B16-3F19-4BB6-8741-C2C41BCA255A}"/>
          </ac:spMkLst>
        </pc:spChg>
        <pc:spChg chg="add mod">
          <ac:chgData name="declan smyth" userId="01513bb50b6a7d61" providerId="LiveId" clId="{9914FC6E-216B-4AFF-83A8-51C882865285}" dt="2020-04-13T05:43:02.611" v="229" actId="1036"/>
          <ac:spMkLst>
            <pc:docMk/>
            <pc:sldMk cId="2394093765" sldId="258"/>
            <ac:spMk id="5" creationId="{0435687B-A4BA-4B54-B68B-B5B3CBE650BC}"/>
          </ac:spMkLst>
        </pc:spChg>
        <pc:spChg chg="add mod">
          <ac:chgData name="declan smyth" userId="01513bb50b6a7d61" providerId="LiveId" clId="{9914FC6E-216B-4AFF-83A8-51C882865285}" dt="2020-04-13T05:43:02.611" v="229" actId="1036"/>
          <ac:spMkLst>
            <pc:docMk/>
            <pc:sldMk cId="2394093765" sldId="258"/>
            <ac:spMk id="7" creationId="{BE2560A7-E60E-40D5-BC0F-8724A269F7F9}"/>
          </ac:spMkLst>
        </pc:spChg>
        <pc:spChg chg="add mod">
          <ac:chgData name="declan smyth" userId="01513bb50b6a7d61" providerId="LiveId" clId="{9914FC6E-216B-4AFF-83A8-51C882865285}" dt="2020-04-13T05:43:02.611" v="229" actId="1036"/>
          <ac:spMkLst>
            <pc:docMk/>
            <pc:sldMk cId="2394093765" sldId="258"/>
            <ac:spMk id="8" creationId="{3323EC37-8D05-437C-AF57-039F72041BBA}"/>
          </ac:spMkLst>
        </pc:spChg>
        <pc:spChg chg="add mod">
          <ac:chgData name="declan smyth" userId="01513bb50b6a7d61" providerId="LiveId" clId="{9914FC6E-216B-4AFF-83A8-51C882865285}" dt="2020-04-13T05:42:51.888" v="210" actId="404"/>
          <ac:spMkLst>
            <pc:docMk/>
            <pc:sldMk cId="2394093765" sldId="258"/>
            <ac:spMk id="11" creationId="{8DA6A3C4-C980-47A9-B95F-757755949EE7}"/>
          </ac:spMkLst>
        </pc:spChg>
        <pc:graphicFrameChg chg="add del">
          <ac:chgData name="declan smyth" userId="01513bb50b6a7d61" providerId="LiveId" clId="{9914FC6E-216B-4AFF-83A8-51C882865285}" dt="2020-04-13T05:41:11.440" v="125" actId="478"/>
          <ac:graphicFrameMkLst>
            <pc:docMk/>
            <pc:sldMk cId="2394093765" sldId="258"/>
            <ac:graphicFrameMk id="4" creationId="{004F2607-3080-47D6-8010-ECDC8CF6260B}"/>
          </ac:graphicFrameMkLst>
        </pc:graphicFrameChg>
        <pc:graphicFrameChg chg="add del">
          <ac:chgData name="declan smyth" userId="01513bb50b6a7d61" providerId="LiveId" clId="{9914FC6E-216B-4AFF-83A8-51C882865285}" dt="2020-04-13T05:41:30.760" v="129"/>
          <ac:graphicFrameMkLst>
            <pc:docMk/>
            <pc:sldMk cId="2394093765" sldId="258"/>
            <ac:graphicFrameMk id="6" creationId="{1E927C49-CEB0-44AE-B3FE-BFFBDC0B7090}"/>
          </ac:graphicFrameMkLst>
        </pc:graphicFrameChg>
        <pc:picChg chg="add mod">
          <ac:chgData name="declan smyth" userId="01513bb50b6a7d61" providerId="LiveId" clId="{9914FC6E-216B-4AFF-83A8-51C882865285}" dt="2020-04-13T05:43:02.611" v="229" actId="1036"/>
          <ac:picMkLst>
            <pc:docMk/>
            <pc:sldMk cId="2394093765" sldId="258"/>
            <ac:picMk id="10" creationId="{D5A3EACC-AFA9-489E-82EC-E6190B215EB2}"/>
          </ac:picMkLst>
        </pc:picChg>
        <pc:picChg chg="add del">
          <ac:chgData name="declan smyth" userId="01513bb50b6a7d61" providerId="LiveId" clId="{9914FC6E-216B-4AFF-83A8-51C882865285}" dt="2020-04-13T05:41:11.440" v="125" actId="478"/>
          <ac:picMkLst>
            <pc:docMk/>
            <pc:sldMk cId="2394093765" sldId="258"/>
            <ac:picMk id="1025" creationId="{C89B8831-86B1-461D-BA91-5AD90CFFEA96}"/>
          </ac:picMkLst>
        </pc:picChg>
      </pc:sldChg>
    </pc:docChg>
  </pc:docChgLst>
  <pc:docChgLst>
    <pc:chgData name="declan smyth" userId="01513bb50b6a7d61" providerId="LiveId" clId="{FDE668C7-99F2-4F22-9E51-62DD6C9D8367}"/>
    <pc:docChg chg="custSel modSld">
      <pc:chgData name="declan smyth" userId="01513bb50b6a7d61" providerId="LiveId" clId="{FDE668C7-99F2-4F22-9E51-62DD6C9D8367}" dt="2020-04-01T06:29:38.295" v="1501" actId="20577"/>
      <pc:docMkLst>
        <pc:docMk/>
      </pc:docMkLst>
      <pc:sldChg chg="addSp delSp modSp mod">
        <pc:chgData name="declan smyth" userId="01513bb50b6a7d61" providerId="LiveId" clId="{FDE668C7-99F2-4F22-9E51-62DD6C9D8367}" dt="2020-04-01T06:29:38.295" v="1501" actId="20577"/>
        <pc:sldMkLst>
          <pc:docMk/>
          <pc:sldMk cId="0" sldId="256"/>
        </pc:sldMkLst>
        <pc:spChg chg="mod">
          <ac:chgData name="declan smyth" userId="01513bb50b6a7d61" providerId="LiveId" clId="{FDE668C7-99F2-4F22-9E51-62DD6C9D8367}" dt="2020-04-01T06:12:27.974" v="102" actId="20577"/>
          <ac:spMkLst>
            <pc:docMk/>
            <pc:sldMk cId="0" sldId="256"/>
            <ac:spMk id="88" creationId="{00000000-0000-0000-0000-000000000000}"/>
          </ac:spMkLst>
        </pc:spChg>
        <pc:spChg chg="mod">
          <ac:chgData name="declan smyth" userId="01513bb50b6a7d61" providerId="LiveId" clId="{FDE668C7-99F2-4F22-9E51-62DD6C9D8367}" dt="2020-04-01T06:20:39.809" v="862" actId="20577"/>
          <ac:spMkLst>
            <pc:docMk/>
            <pc:sldMk cId="0" sldId="256"/>
            <ac:spMk id="89" creationId="{00000000-0000-0000-0000-000000000000}"/>
          </ac:spMkLst>
        </pc:spChg>
        <pc:spChg chg="mod">
          <ac:chgData name="declan smyth" userId="01513bb50b6a7d61" providerId="LiveId" clId="{FDE668C7-99F2-4F22-9E51-62DD6C9D8367}" dt="2020-04-01T06:18:07.728" v="402" actId="20577"/>
          <ac:spMkLst>
            <pc:docMk/>
            <pc:sldMk cId="0" sldId="256"/>
            <ac:spMk id="90" creationId="{00000000-0000-0000-0000-000000000000}"/>
          </ac:spMkLst>
        </pc:spChg>
        <pc:spChg chg="mod">
          <ac:chgData name="declan smyth" userId="01513bb50b6a7d61" providerId="LiveId" clId="{FDE668C7-99F2-4F22-9E51-62DD6C9D8367}" dt="2020-04-01T06:29:38.295" v="1501" actId="20577"/>
          <ac:spMkLst>
            <pc:docMk/>
            <pc:sldMk cId="0" sldId="256"/>
            <ac:spMk id="92" creationId="{00000000-0000-0000-0000-000000000000}"/>
          </ac:spMkLst>
        </pc:spChg>
        <pc:spChg chg="del mod">
          <ac:chgData name="declan smyth" userId="01513bb50b6a7d61" providerId="LiveId" clId="{FDE668C7-99F2-4F22-9E51-62DD6C9D8367}" dt="2020-04-01T06:22:09.928" v="892" actId="478"/>
          <ac:spMkLst>
            <pc:docMk/>
            <pc:sldMk cId="0" sldId="256"/>
            <ac:spMk id="93" creationId="{00000000-0000-0000-0000-000000000000}"/>
          </ac:spMkLst>
        </pc:spChg>
        <pc:graphicFrameChg chg="mod modGraphic">
          <ac:chgData name="declan smyth" userId="01513bb50b6a7d61" providerId="LiveId" clId="{FDE668C7-99F2-4F22-9E51-62DD6C9D8367}" dt="2020-04-01T06:26:46.532" v="1382" actId="20577"/>
          <ac:graphicFrameMkLst>
            <pc:docMk/>
            <pc:sldMk cId="0" sldId="256"/>
            <ac:graphicFrameMk id="91" creationId="{00000000-0000-0000-0000-000000000000}"/>
          </ac:graphicFrameMkLst>
        </pc:graphicFrameChg>
        <pc:picChg chg="add mod">
          <ac:chgData name="declan smyth" userId="01513bb50b6a7d61" providerId="LiveId" clId="{FDE668C7-99F2-4F22-9E51-62DD6C9D8367}" dt="2020-04-01T06:23:20.031" v="900" actId="1076"/>
          <ac:picMkLst>
            <pc:docMk/>
            <pc:sldMk cId="0" sldId="256"/>
            <ac:picMk id="1026" creationId="{B6AAB665-88E9-4049-A1F9-F873CF20E3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
        <p:nvSpPr>
          <p:cNvPr id="8" name="Google Shape;8;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178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1"/>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8" name="Google Shape;18;p2"/>
          <p:cNvSpPr txBox="1">
            <a:spLocks noGrp="1"/>
          </p:cNvSpPr>
          <p:nvPr>
            <p:ph type="body" idx="2"/>
          </p:nvPr>
        </p:nvSpPr>
        <p:spPr>
          <a:xfrm>
            <a:off x="4648200" y="1600201"/>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9" name="Google Shape;19;p2"/>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8"/>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1"/>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2"/>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685800" y="2130426"/>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5" name="Google Shape;25;p3"/>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722313" y="2906714"/>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1"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1"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6"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6"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1"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1"/>
            <a:ext cx="5111751"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1" y="1435101"/>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1"/>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9"/>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35687B-A4BA-4B54-B68B-B5B3CBE650BC}"/>
              </a:ext>
            </a:extLst>
          </p:cNvPr>
          <p:cNvSpPr/>
          <p:nvPr/>
        </p:nvSpPr>
        <p:spPr>
          <a:xfrm>
            <a:off x="0" y="502920"/>
            <a:ext cx="4572000" cy="645754"/>
          </a:xfrm>
          <a:prstGeom prst="rect">
            <a:avLst/>
          </a:prstGeom>
        </p:spPr>
        <p:txBody>
          <a:bodyPr>
            <a:spAutoFit/>
          </a:bodyPr>
          <a:lstStyle/>
          <a:p>
            <a:pPr>
              <a:lnSpc>
                <a:spcPct val="107000"/>
              </a:lnSpc>
              <a:spcAft>
                <a:spcPts val="800"/>
              </a:spcAft>
            </a:pPr>
            <a:r>
              <a:rPr lang="en-AU" b="1" dirty="0">
                <a:latin typeface="Calibri" panose="020F0502020204030204" pitchFamily="34" charset="0"/>
                <a:ea typeface="Calibri" panose="020F0502020204030204" pitchFamily="34" charset="0"/>
                <a:cs typeface="Times New Roman" panose="02020603050405020304" pitchFamily="18" charset="0"/>
              </a:rPr>
              <a:t>Name:</a:t>
            </a:r>
            <a:r>
              <a:rPr lang="en-AU" dirty="0">
                <a:latin typeface="Calibri" panose="020F0502020204030204" pitchFamily="34" charset="0"/>
                <a:ea typeface="Calibri" panose="020F0502020204030204" pitchFamily="34" charset="0"/>
                <a:cs typeface="Times New Roman" panose="02020603050405020304" pitchFamily="18" charset="0"/>
              </a:rPr>
              <a:t> </a:t>
            </a:r>
            <a:r>
              <a:rPr lang="en-AU" dirty="0" err="1">
                <a:latin typeface="Calibri" panose="020F0502020204030204" pitchFamily="34" charset="0"/>
                <a:ea typeface="Calibri" panose="020F0502020204030204" pitchFamily="34" charset="0"/>
                <a:cs typeface="Times New Roman" panose="02020603050405020304" pitchFamily="18" charset="0"/>
              </a:rPr>
              <a:t>Bruhe</a:t>
            </a:r>
            <a:endParaRPr lang="en-AU"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b="1" dirty="0">
                <a:latin typeface="Calibri" panose="020F0502020204030204" pitchFamily="34" charset="0"/>
                <a:ea typeface="Calibri" panose="020F0502020204030204" pitchFamily="34" charset="0"/>
                <a:cs typeface="Times New Roman" panose="02020603050405020304" pitchFamily="18" charset="0"/>
              </a:rPr>
              <a:t>Role:</a:t>
            </a:r>
            <a:r>
              <a:rPr lang="en-AU" dirty="0">
                <a:latin typeface="Calibri" panose="020F0502020204030204" pitchFamily="34" charset="0"/>
                <a:ea typeface="Calibri" panose="020F0502020204030204" pitchFamily="34" charset="0"/>
                <a:cs typeface="Times New Roman" panose="02020603050405020304" pitchFamily="18" charset="0"/>
              </a:rPr>
              <a:t> Old</a:t>
            </a:r>
          </a:p>
        </p:txBody>
      </p:sp>
      <p:sp>
        <p:nvSpPr>
          <p:cNvPr id="7" name="Rectangle 6">
            <a:extLst>
              <a:ext uri="{FF2B5EF4-FFF2-40B4-BE49-F238E27FC236}">
                <a16:creationId xmlns:a16="http://schemas.microsoft.com/office/drawing/2014/main" id="{BE2560A7-E60E-40D5-BC0F-8724A269F7F9}"/>
              </a:ext>
            </a:extLst>
          </p:cNvPr>
          <p:cNvSpPr/>
          <p:nvPr/>
        </p:nvSpPr>
        <p:spPr>
          <a:xfrm>
            <a:off x="4572000" y="618568"/>
            <a:ext cx="4572000" cy="3792064"/>
          </a:xfrm>
          <a:prstGeom prst="rect">
            <a:avLst/>
          </a:prstGeom>
        </p:spPr>
        <p:txBody>
          <a:bodyPr>
            <a:spAutoFit/>
          </a:bodyPr>
          <a:lstStyle/>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Personality Traits:</a:t>
            </a:r>
          </a:p>
          <a:p>
            <a:pPr marL="342900" lvl="0" indent="-342900">
              <a:lnSpc>
                <a:spcPct val="107000"/>
              </a:lnSpc>
              <a:buFont typeface="Calibri" panose="020F0502020204030204" pitchFamily="34" charset="0"/>
              <a:buChar char="-"/>
            </a:pPr>
            <a:r>
              <a:rPr lang="en-AU" dirty="0">
                <a:latin typeface="Calibri" panose="020F0502020204030204" pitchFamily="34" charset="0"/>
                <a:ea typeface="Calibri" panose="020F0502020204030204" pitchFamily="34" charset="0"/>
                <a:cs typeface="Times New Roman" panose="02020603050405020304" pitchFamily="18" charset="0"/>
              </a:rPr>
              <a:t>Grouchy, </a:t>
            </a:r>
          </a:p>
          <a:p>
            <a:pPr marL="342900" lvl="0" indent="-342900">
              <a:lnSpc>
                <a:spcPct val="107000"/>
              </a:lnSpc>
              <a:buFont typeface="Calibri" panose="020F0502020204030204" pitchFamily="34" charset="0"/>
              <a:buChar char="-"/>
            </a:pPr>
            <a:r>
              <a:rPr lang="en-AU" dirty="0">
                <a:latin typeface="Calibri" panose="020F0502020204030204" pitchFamily="34" charset="0"/>
                <a:ea typeface="Calibri" panose="020F0502020204030204" pitchFamily="34" charset="0"/>
                <a:cs typeface="Times New Roman" panose="02020603050405020304" pitchFamily="18" charset="0"/>
              </a:rPr>
              <a:t>Old, </a:t>
            </a:r>
          </a:p>
          <a:p>
            <a:pPr marL="342900" lvl="0" indent="-342900">
              <a:lnSpc>
                <a:spcPct val="107000"/>
              </a:lnSpc>
              <a:buFont typeface="Calibri" panose="020F0502020204030204" pitchFamily="34" charset="0"/>
              <a:buChar char="-"/>
            </a:pPr>
            <a:r>
              <a:rPr lang="en-AU" dirty="0">
                <a:latin typeface="Calibri" panose="020F0502020204030204" pitchFamily="34" charset="0"/>
                <a:ea typeface="Calibri" panose="020F0502020204030204" pitchFamily="34" charset="0"/>
                <a:cs typeface="Times New Roman" panose="02020603050405020304" pitchFamily="18" charset="0"/>
              </a:rPr>
              <a:t>Gruff, </a:t>
            </a:r>
          </a:p>
          <a:p>
            <a:pPr marL="342900" lvl="0" indent="-342900">
              <a:lnSpc>
                <a:spcPct val="107000"/>
              </a:lnSpc>
              <a:spcAft>
                <a:spcPts val="800"/>
              </a:spcAft>
              <a:buFont typeface="Calibri" panose="020F0502020204030204" pitchFamily="34" charset="0"/>
              <a:buChar char="-"/>
            </a:pPr>
            <a:r>
              <a:rPr lang="en-AU" dirty="0">
                <a:latin typeface="Calibri" panose="020F0502020204030204" pitchFamily="34" charset="0"/>
                <a:ea typeface="Calibri" panose="020F0502020204030204" pitchFamily="34" charset="0"/>
                <a:cs typeface="Times New Roman" panose="02020603050405020304" pitchFamily="18" charset="0"/>
              </a:rPr>
              <a:t>Passion for the unknown</a:t>
            </a: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Ideals:</a:t>
            </a:r>
          </a:p>
          <a:p>
            <a:pPr marL="342900" lvl="0" indent="-342900">
              <a:lnSpc>
                <a:spcPct val="107000"/>
              </a:lnSpc>
              <a:buFont typeface="Calibri" panose="020F0502020204030204" pitchFamily="34" charset="0"/>
              <a:buChar char="-"/>
            </a:pPr>
            <a:r>
              <a:rPr lang="en-AU" dirty="0">
                <a:latin typeface="Calibri" panose="020F0502020204030204" pitchFamily="34" charset="0"/>
                <a:ea typeface="Calibri" panose="020F0502020204030204" pitchFamily="34" charset="0"/>
                <a:cs typeface="Times New Roman" panose="02020603050405020304" pitchFamily="18" charset="0"/>
              </a:rPr>
              <a:t>Sleep,</a:t>
            </a:r>
          </a:p>
          <a:p>
            <a:pPr marL="342900" lvl="0" indent="-342900">
              <a:lnSpc>
                <a:spcPct val="107000"/>
              </a:lnSpc>
              <a:buFont typeface="Calibri" panose="020F0502020204030204" pitchFamily="34" charset="0"/>
              <a:buChar char="-"/>
            </a:pPr>
            <a:r>
              <a:rPr lang="en-AU" dirty="0">
                <a:latin typeface="Calibri" panose="020F0502020204030204" pitchFamily="34" charset="0"/>
                <a:ea typeface="Calibri" panose="020F0502020204030204" pitchFamily="34" charset="0"/>
                <a:cs typeface="Times New Roman" panose="02020603050405020304" pitchFamily="18" charset="0"/>
              </a:rPr>
              <a:t>Eating,</a:t>
            </a:r>
          </a:p>
          <a:p>
            <a:pPr marL="342900" lvl="0" indent="-342900">
              <a:lnSpc>
                <a:spcPct val="107000"/>
              </a:lnSpc>
              <a:spcAft>
                <a:spcPts val="800"/>
              </a:spcAft>
              <a:buFont typeface="Calibri" panose="020F0502020204030204" pitchFamily="34" charset="0"/>
              <a:buChar char="-"/>
            </a:pPr>
            <a:r>
              <a:rPr lang="en-AU" dirty="0">
                <a:latin typeface="Calibri" panose="020F0502020204030204" pitchFamily="34" charset="0"/>
                <a:ea typeface="Calibri" panose="020F0502020204030204" pitchFamily="34" charset="0"/>
                <a:cs typeface="Times New Roman" panose="02020603050405020304" pitchFamily="18" charset="0"/>
              </a:rPr>
              <a:t>Discovering the unknown</a:t>
            </a: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Other:</a:t>
            </a:r>
          </a:p>
          <a:p>
            <a:pPr marL="342900" lvl="0" indent="-342900">
              <a:lnSpc>
                <a:spcPct val="107000"/>
              </a:lnSpc>
              <a:spcAft>
                <a:spcPts val="800"/>
              </a:spcAft>
              <a:buFont typeface="Calibri" panose="020F0502020204030204" pitchFamily="34" charset="0"/>
              <a:buChar char="-"/>
            </a:pPr>
            <a:r>
              <a:rPr lang="en-AU" dirty="0">
                <a:latin typeface="Calibri" panose="020F0502020204030204" pitchFamily="34" charset="0"/>
                <a:ea typeface="Calibri" panose="020F0502020204030204" pitchFamily="34" charset="0"/>
                <a:cs typeface="Times New Roman" panose="02020603050405020304" pitchFamily="18" charset="0"/>
              </a:rPr>
              <a:t>Can be rude, </a:t>
            </a:r>
          </a:p>
          <a:p>
            <a:r>
              <a:rPr lang="en-AU" dirty="0">
                <a:latin typeface="Calibri" panose="020F0502020204030204" pitchFamily="34" charset="0"/>
                <a:ea typeface="Calibri" panose="020F0502020204030204" pitchFamily="34" charset="0"/>
                <a:cs typeface="Times New Roman" panose="02020603050405020304" pitchFamily="18" charset="0"/>
              </a:rPr>
              <a:t>Does not care about other people generally</a:t>
            </a:r>
            <a:endParaRPr lang="en-AU" dirty="0"/>
          </a:p>
        </p:txBody>
      </p:sp>
      <p:sp>
        <p:nvSpPr>
          <p:cNvPr id="8" name="Rectangle 7">
            <a:extLst>
              <a:ext uri="{FF2B5EF4-FFF2-40B4-BE49-F238E27FC236}">
                <a16:creationId xmlns:a16="http://schemas.microsoft.com/office/drawing/2014/main" id="{3323EC37-8D05-437C-AF57-039F72041BBA}"/>
              </a:ext>
            </a:extLst>
          </p:cNvPr>
          <p:cNvSpPr/>
          <p:nvPr/>
        </p:nvSpPr>
        <p:spPr>
          <a:xfrm>
            <a:off x="0" y="4526280"/>
            <a:ext cx="9144000" cy="1189428"/>
          </a:xfrm>
          <a:prstGeom prst="rect">
            <a:avLst/>
          </a:prstGeom>
        </p:spPr>
        <p:txBody>
          <a:bodyPr wrap="square">
            <a:spAutoFit/>
          </a:bodyPr>
          <a:lstStyle/>
          <a:p>
            <a:pPr>
              <a:lnSpc>
                <a:spcPct val="107000"/>
              </a:lnSpc>
              <a:spcAft>
                <a:spcPts val="800"/>
              </a:spcAft>
            </a:pPr>
            <a:r>
              <a:rPr lang="en-AU" b="1" dirty="0">
                <a:latin typeface="Calibri" panose="020F0502020204030204" pitchFamily="34" charset="0"/>
                <a:ea typeface="Calibri" panose="020F0502020204030204" pitchFamily="34" charset="0"/>
                <a:cs typeface="Times New Roman" panose="02020603050405020304" pitchFamily="18" charset="0"/>
              </a:rPr>
              <a:t>Needs:</a:t>
            </a:r>
            <a:r>
              <a:rPr lang="en-AU" dirty="0">
                <a:latin typeface="Calibri" panose="020F0502020204030204" pitchFamily="34" charset="0"/>
                <a:ea typeface="Calibri" panose="020F0502020204030204" pitchFamily="34" charset="0"/>
                <a:cs typeface="Times New Roman" panose="02020603050405020304" pitchFamily="18" charset="0"/>
              </a:rPr>
              <a:t> Adventure &amp; Discovery</a:t>
            </a:r>
          </a:p>
          <a:p>
            <a:pPr>
              <a:lnSpc>
                <a:spcPct val="107000"/>
              </a:lnSpc>
              <a:spcAft>
                <a:spcPts val="800"/>
              </a:spcAft>
            </a:pPr>
            <a:r>
              <a:rPr lang="en-AU" b="1" dirty="0">
                <a:latin typeface="Calibri" panose="020F0502020204030204" pitchFamily="34" charset="0"/>
                <a:ea typeface="Calibri" panose="020F0502020204030204" pitchFamily="34" charset="0"/>
                <a:cs typeface="Times New Roman" panose="02020603050405020304" pitchFamily="18" charset="0"/>
              </a:rPr>
              <a:t>Obstacles:</a:t>
            </a:r>
            <a:r>
              <a:rPr lang="en-AU" dirty="0">
                <a:latin typeface="Calibri" panose="020F0502020204030204" pitchFamily="34" charset="0"/>
                <a:ea typeface="Calibri" panose="020F0502020204030204" pitchFamily="34" charset="0"/>
                <a:cs typeface="Times New Roman" panose="02020603050405020304" pitchFamily="18" charset="0"/>
              </a:rPr>
              <a:t> Age</a:t>
            </a:r>
          </a:p>
          <a:p>
            <a:r>
              <a:rPr lang="en-AU" b="1" dirty="0">
                <a:latin typeface="Calibri" panose="020F0502020204030204" pitchFamily="34" charset="0"/>
                <a:ea typeface="Calibri" panose="020F0502020204030204" pitchFamily="34" charset="0"/>
                <a:cs typeface="Times New Roman" panose="02020603050405020304" pitchFamily="18" charset="0"/>
              </a:rPr>
              <a:t>Accessibility:</a:t>
            </a:r>
            <a:r>
              <a:rPr lang="en-AU" dirty="0">
                <a:latin typeface="Calibri" panose="020F0502020204030204" pitchFamily="34" charset="0"/>
                <a:ea typeface="Calibri" panose="020F0502020204030204" pitchFamily="34" charset="0"/>
                <a:cs typeface="Times New Roman" panose="02020603050405020304" pitchFamily="18" charset="0"/>
              </a:rPr>
              <a:t> </a:t>
            </a:r>
            <a:r>
              <a:rPr lang="en-AU" dirty="0" err="1">
                <a:latin typeface="Calibri" panose="020F0502020204030204" pitchFamily="34" charset="0"/>
                <a:ea typeface="Calibri" panose="020F0502020204030204" pitchFamily="34" charset="0"/>
                <a:cs typeface="Times New Roman" panose="02020603050405020304" pitchFamily="18" charset="0"/>
              </a:rPr>
              <a:t>Bruhe’s</a:t>
            </a:r>
            <a:r>
              <a:rPr lang="en-AU" dirty="0">
                <a:latin typeface="Calibri" panose="020F0502020204030204" pitchFamily="34" charset="0"/>
                <a:ea typeface="Calibri" panose="020F0502020204030204" pitchFamily="34" charset="0"/>
                <a:cs typeface="Times New Roman" panose="02020603050405020304" pitchFamily="18" charset="0"/>
              </a:rPr>
              <a:t> eyes are starting to fail so the site should have semantically correct html so that text to speech functions can work optimally.</a:t>
            </a:r>
            <a:endParaRPr lang="en-AU" dirty="0"/>
          </a:p>
        </p:txBody>
      </p:sp>
      <p:pic>
        <p:nvPicPr>
          <p:cNvPr id="10" name="Picture 9">
            <a:extLst>
              <a:ext uri="{FF2B5EF4-FFF2-40B4-BE49-F238E27FC236}">
                <a16:creationId xmlns:a16="http://schemas.microsoft.com/office/drawing/2014/main" id="{D5A3EACC-AFA9-489E-82EC-E6190B215E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483" y="955597"/>
            <a:ext cx="3455035" cy="3455035"/>
          </a:xfrm>
          <a:prstGeom prst="rect">
            <a:avLst/>
          </a:prstGeom>
          <a:noFill/>
          <a:ln>
            <a:noFill/>
          </a:ln>
        </p:spPr>
      </p:pic>
      <p:sp>
        <p:nvSpPr>
          <p:cNvPr id="11" name="Rectangle 10">
            <a:extLst>
              <a:ext uri="{FF2B5EF4-FFF2-40B4-BE49-F238E27FC236}">
                <a16:creationId xmlns:a16="http://schemas.microsoft.com/office/drawing/2014/main" id="{8DA6A3C4-C980-47A9-B95F-757755949EE7}"/>
              </a:ext>
            </a:extLst>
          </p:cNvPr>
          <p:cNvSpPr/>
          <p:nvPr/>
        </p:nvSpPr>
        <p:spPr>
          <a:xfrm>
            <a:off x="0" y="-39611"/>
            <a:ext cx="4572000" cy="532903"/>
          </a:xfrm>
          <a:prstGeom prst="rect">
            <a:avLst/>
          </a:prstGeom>
        </p:spPr>
        <p:txBody>
          <a:bodyPr>
            <a:spAutoFit/>
          </a:bodyPr>
          <a:lstStyle/>
          <a:p>
            <a:pPr>
              <a:lnSpc>
                <a:spcPct val="107000"/>
              </a:lnSpc>
              <a:spcAft>
                <a:spcPts val="800"/>
              </a:spcAft>
            </a:pPr>
            <a:r>
              <a:rPr lang="en-AU" sz="2800" b="1" dirty="0">
                <a:latin typeface="Calibri" panose="020F0502020204030204" pitchFamily="34" charset="0"/>
                <a:ea typeface="Calibri" panose="020F0502020204030204" pitchFamily="34" charset="0"/>
                <a:cs typeface="Times New Roman" panose="02020603050405020304" pitchFamily="18" charset="0"/>
              </a:rPr>
              <a:t>PROTO-PERSONA</a:t>
            </a:r>
            <a:endParaRPr lang="en-AU"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409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457200" y="274638"/>
            <a:ext cx="8229600" cy="1143000"/>
          </a:xfrm>
          <a:prstGeom prst="rect">
            <a:avLst/>
          </a:prstGeom>
          <a:solidFill>
            <a:srgbClr val="D8D8D8"/>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160"/>
              <a:buFont typeface="Calibri"/>
              <a:buNone/>
            </a:pPr>
            <a:br>
              <a:rPr lang="en-AU" sz="2160" dirty="0"/>
            </a:br>
            <a:r>
              <a:rPr lang="en-AU" sz="2160" dirty="0"/>
              <a:t>Name: Trevor</a:t>
            </a:r>
            <a:br>
              <a:rPr lang="en-AU" sz="2160" dirty="0"/>
            </a:br>
            <a:r>
              <a:rPr lang="en-AU" sz="1979" dirty="0"/>
              <a:t>Description: 22 years old, </a:t>
            </a:r>
            <a:br>
              <a:rPr lang="en-AU" sz="1979" dirty="0"/>
            </a:br>
            <a:r>
              <a:rPr lang="en-AU" sz="1979" dirty="0"/>
              <a:t>unemployed</a:t>
            </a:r>
            <a:br>
              <a:rPr lang="en-AU" sz="2160" dirty="0"/>
            </a:br>
            <a:br>
              <a:rPr lang="en-AU" sz="1800" dirty="0"/>
            </a:br>
            <a:endParaRPr sz="1800" dirty="0"/>
          </a:p>
        </p:txBody>
      </p:sp>
      <p:sp>
        <p:nvSpPr>
          <p:cNvPr id="89" name="Google Shape;89;p13"/>
          <p:cNvSpPr txBox="1">
            <a:spLocks noGrp="1"/>
          </p:cNvSpPr>
          <p:nvPr>
            <p:ph type="body" idx="1"/>
          </p:nvPr>
        </p:nvSpPr>
        <p:spPr>
          <a:xfrm>
            <a:off x="428596" y="1500174"/>
            <a:ext cx="5048660" cy="5357826"/>
          </a:xfrm>
          <a:prstGeom prst="rect">
            <a:avLst/>
          </a:prstGeom>
          <a:solidFill>
            <a:srgbClr val="F2F2F2"/>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None/>
            </a:pPr>
            <a:r>
              <a:rPr lang="en-AU" sz="2000" b="1" dirty="0"/>
              <a:t>Personal Profile</a:t>
            </a:r>
            <a:endParaRPr dirty="0"/>
          </a:p>
          <a:p>
            <a:pPr marL="342900" lvl="0" indent="-342900" algn="l" rtl="0">
              <a:lnSpc>
                <a:spcPct val="90000"/>
              </a:lnSpc>
              <a:spcBef>
                <a:spcPts val="400"/>
              </a:spcBef>
              <a:spcAft>
                <a:spcPts val="0"/>
              </a:spcAft>
              <a:buClr>
                <a:schemeClr val="dk1"/>
              </a:buClr>
              <a:buSzPts val="2000"/>
              <a:buNone/>
            </a:pPr>
            <a:r>
              <a:rPr lang="en-AU" sz="1400" dirty="0"/>
              <a:t>Son of a rich family which means he has never had to work for money or really worry about anything in life. This has made him into an idle internet troll with an alcohol addiction. Sometimes plays online games but usually prefers to browse random websites to find something interesting. He has gone through many computers due to unintentionally downloading viruses from some shady sites.</a:t>
            </a:r>
            <a:endParaRPr sz="1400" dirty="0"/>
          </a:p>
          <a:p>
            <a:pPr marL="342900" lvl="0" indent="-342900" algn="l" rtl="0">
              <a:lnSpc>
                <a:spcPct val="90000"/>
              </a:lnSpc>
              <a:spcBef>
                <a:spcPts val="400"/>
              </a:spcBef>
              <a:spcAft>
                <a:spcPts val="0"/>
              </a:spcAft>
              <a:buClr>
                <a:schemeClr val="dk1"/>
              </a:buClr>
              <a:buSzPts val="2000"/>
              <a:buNone/>
            </a:pPr>
            <a:endParaRPr sz="2000" b="1" dirty="0"/>
          </a:p>
        </p:txBody>
      </p:sp>
      <p:sp>
        <p:nvSpPr>
          <p:cNvPr id="90" name="Google Shape;90;p13"/>
          <p:cNvSpPr txBox="1">
            <a:spLocks noGrp="1"/>
          </p:cNvSpPr>
          <p:nvPr>
            <p:ph type="body" idx="2"/>
          </p:nvPr>
        </p:nvSpPr>
        <p:spPr>
          <a:xfrm>
            <a:off x="5549264" y="1428736"/>
            <a:ext cx="3137536" cy="54292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None/>
            </a:pPr>
            <a:r>
              <a:rPr lang="en-AU" sz="1600" b="1" i="1" dirty="0"/>
              <a:t>Personal Information</a:t>
            </a:r>
            <a:endParaRPr sz="1600" i="1" dirty="0"/>
          </a:p>
          <a:p>
            <a:pPr marL="342900" lvl="0" indent="-342900" algn="l" rtl="0">
              <a:lnSpc>
                <a:spcPct val="90000"/>
              </a:lnSpc>
              <a:spcBef>
                <a:spcPts val="320"/>
              </a:spcBef>
              <a:spcAft>
                <a:spcPts val="0"/>
              </a:spcAft>
              <a:buClr>
                <a:schemeClr val="dk1"/>
              </a:buClr>
              <a:buSzPts val="1600"/>
              <a:buNone/>
            </a:pPr>
            <a:r>
              <a:rPr lang="en-AU" sz="1400" b="1" dirty="0"/>
              <a:t>Profession: </a:t>
            </a:r>
            <a:r>
              <a:rPr lang="en-AU" sz="1400" dirty="0"/>
              <a:t>Unemployed</a:t>
            </a:r>
            <a:endParaRPr sz="1400" dirty="0"/>
          </a:p>
          <a:p>
            <a:pPr marL="342900" lvl="0" indent="-342900" algn="l" rtl="0">
              <a:lnSpc>
                <a:spcPct val="90000"/>
              </a:lnSpc>
              <a:spcBef>
                <a:spcPts val="320"/>
              </a:spcBef>
              <a:spcAft>
                <a:spcPts val="0"/>
              </a:spcAft>
              <a:buClr>
                <a:schemeClr val="dk1"/>
              </a:buClr>
              <a:buSzPts val="1600"/>
              <a:buNone/>
            </a:pPr>
            <a:r>
              <a:rPr lang="en-AU" sz="1400" b="1" dirty="0"/>
              <a:t>Location: </a:t>
            </a:r>
            <a:r>
              <a:rPr lang="en-AU" sz="1400" dirty="0"/>
              <a:t>London</a:t>
            </a:r>
            <a:endParaRPr sz="1400" dirty="0"/>
          </a:p>
          <a:p>
            <a:pPr marL="342900" lvl="0" indent="-342900" algn="l" rtl="0">
              <a:lnSpc>
                <a:spcPct val="90000"/>
              </a:lnSpc>
              <a:spcBef>
                <a:spcPts val="320"/>
              </a:spcBef>
              <a:spcAft>
                <a:spcPts val="0"/>
              </a:spcAft>
              <a:buClr>
                <a:schemeClr val="dk1"/>
              </a:buClr>
              <a:buSzPts val="1600"/>
              <a:buNone/>
            </a:pPr>
            <a:r>
              <a:rPr lang="en-AU" sz="1400" b="1" dirty="0"/>
              <a:t>Age: </a:t>
            </a:r>
            <a:r>
              <a:rPr lang="en-AU" sz="1400" dirty="0"/>
              <a:t>22</a:t>
            </a:r>
            <a:endParaRPr sz="1400" dirty="0"/>
          </a:p>
          <a:p>
            <a:pPr marL="342900" lvl="0" indent="-342900" algn="l" rtl="0">
              <a:lnSpc>
                <a:spcPct val="90000"/>
              </a:lnSpc>
              <a:spcBef>
                <a:spcPts val="320"/>
              </a:spcBef>
              <a:spcAft>
                <a:spcPts val="0"/>
              </a:spcAft>
              <a:buClr>
                <a:schemeClr val="dk1"/>
              </a:buClr>
              <a:buSzPts val="1600"/>
              <a:buNone/>
            </a:pPr>
            <a:r>
              <a:rPr lang="en-AU" sz="1400" b="1" dirty="0"/>
              <a:t>Hobbies: </a:t>
            </a:r>
            <a:r>
              <a:rPr lang="en-AU" sz="1400" dirty="0"/>
              <a:t>Drinking, wasting time on stupid websites</a:t>
            </a:r>
            <a:endParaRPr sz="1400" dirty="0"/>
          </a:p>
          <a:p>
            <a:pPr marL="342900" lvl="0" indent="-342900" algn="l" rtl="0">
              <a:lnSpc>
                <a:spcPct val="90000"/>
              </a:lnSpc>
              <a:spcBef>
                <a:spcPts val="320"/>
              </a:spcBef>
              <a:spcAft>
                <a:spcPts val="0"/>
              </a:spcAft>
              <a:buClr>
                <a:schemeClr val="dk1"/>
              </a:buClr>
              <a:buSzPts val="1600"/>
              <a:buNone/>
            </a:pPr>
            <a:r>
              <a:rPr lang="en-AU" sz="1400" b="1" dirty="0"/>
              <a:t>Favourite TV Show: </a:t>
            </a:r>
            <a:r>
              <a:rPr lang="en-AU" sz="1400" dirty="0" err="1"/>
              <a:t>Castlevania</a:t>
            </a:r>
            <a:endParaRPr sz="1400" dirty="0"/>
          </a:p>
          <a:p>
            <a:pPr marL="342900" lvl="0" indent="-342900" algn="l" rtl="0">
              <a:lnSpc>
                <a:spcPct val="90000"/>
              </a:lnSpc>
              <a:spcBef>
                <a:spcPts val="320"/>
              </a:spcBef>
              <a:spcAft>
                <a:spcPts val="0"/>
              </a:spcAft>
              <a:buClr>
                <a:schemeClr val="dk1"/>
              </a:buClr>
              <a:buSzPts val="1600"/>
              <a:buNone/>
            </a:pPr>
            <a:r>
              <a:rPr lang="en-AU" sz="1400" b="1" dirty="0"/>
              <a:t>Personality: </a:t>
            </a:r>
            <a:r>
              <a:rPr lang="en-AU" sz="1400" dirty="0"/>
              <a:t>Rude, Bored, Easily Entertained</a:t>
            </a:r>
            <a:endParaRPr sz="1400" dirty="0"/>
          </a:p>
          <a:p>
            <a:pPr marL="342900" lvl="0" indent="-342900" algn="l" rtl="0">
              <a:lnSpc>
                <a:spcPct val="90000"/>
              </a:lnSpc>
              <a:spcBef>
                <a:spcPts val="400"/>
              </a:spcBef>
              <a:spcAft>
                <a:spcPts val="0"/>
              </a:spcAft>
              <a:buClr>
                <a:schemeClr val="dk1"/>
              </a:buClr>
              <a:buSzPts val="2000"/>
              <a:buNone/>
            </a:pPr>
            <a:endParaRPr lang="en-AU" sz="1400" b="1" dirty="0"/>
          </a:p>
          <a:p>
            <a:pPr marL="342900" lvl="0" indent="-342900" algn="l" rtl="0">
              <a:lnSpc>
                <a:spcPct val="90000"/>
              </a:lnSpc>
              <a:spcBef>
                <a:spcPts val="400"/>
              </a:spcBef>
              <a:spcAft>
                <a:spcPts val="0"/>
              </a:spcAft>
              <a:buClr>
                <a:schemeClr val="dk1"/>
              </a:buClr>
              <a:buSzPts val="2000"/>
              <a:buNone/>
            </a:pPr>
            <a:r>
              <a:rPr lang="en-AU" sz="1600" b="1" i="1" dirty="0"/>
              <a:t>Internet usage</a:t>
            </a:r>
            <a:endParaRPr sz="1600" i="1" dirty="0"/>
          </a:p>
          <a:p>
            <a:pPr marL="342900" lvl="0" indent="-342900" algn="l" rtl="0">
              <a:lnSpc>
                <a:spcPct val="90000"/>
              </a:lnSpc>
              <a:spcBef>
                <a:spcPts val="280"/>
              </a:spcBef>
              <a:spcAft>
                <a:spcPts val="0"/>
              </a:spcAft>
              <a:buClr>
                <a:schemeClr val="dk1"/>
              </a:buClr>
              <a:buSzPts val="1400"/>
              <a:buNone/>
            </a:pPr>
            <a:r>
              <a:rPr lang="en-AU" sz="1400" b="1" dirty="0"/>
              <a:t>Internet experience: </a:t>
            </a:r>
            <a:r>
              <a:rPr lang="en-AU" sz="1400" dirty="0"/>
              <a:t>Causal</a:t>
            </a:r>
            <a:endParaRPr sz="1400" dirty="0"/>
          </a:p>
          <a:p>
            <a:pPr marL="342900" lvl="0" indent="-342900" algn="l" rtl="0">
              <a:lnSpc>
                <a:spcPct val="90000"/>
              </a:lnSpc>
              <a:spcBef>
                <a:spcPts val="280"/>
              </a:spcBef>
              <a:spcAft>
                <a:spcPts val="0"/>
              </a:spcAft>
              <a:buClr>
                <a:schemeClr val="dk1"/>
              </a:buClr>
              <a:buSzPts val="1400"/>
              <a:buNone/>
            </a:pPr>
            <a:r>
              <a:rPr lang="en-AU" sz="1400" b="1" dirty="0"/>
              <a:t>Primary Uses: </a:t>
            </a:r>
            <a:r>
              <a:rPr lang="en-AU" sz="1400" dirty="0"/>
              <a:t>Browsing random sites</a:t>
            </a:r>
            <a:endParaRPr sz="1400" dirty="0"/>
          </a:p>
          <a:p>
            <a:pPr marL="342900" lvl="0" indent="-342900" algn="l" rtl="0">
              <a:lnSpc>
                <a:spcPct val="90000"/>
              </a:lnSpc>
              <a:spcBef>
                <a:spcPts val="280"/>
              </a:spcBef>
              <a:spcAft>
                <a:spcPts val="0"/>
              </a:spcAft>
              <a:buClr>
                <a:schemeClr val="dk1"/>
              </a:buClr>
              <a:buSzPts val="1400"/>
              <a:buNone/>
            </a:pPr>
            <a:r>
              <a:rPr lang="en-AU" sz="1400" b="1" dirty="0"/>
              <a:t>Favourite Sites: </a:t>
            </a:r>
            <a:r>
              <a:rPr lang="en-AU" sz="1400" dirty="0"/>
              <a:t>News sites, Netflix, </a:t>
            </a:r>
            <a:r>
              <a:rPr lang="en-AU" sz="1400" dirty="0" err="1"/>
              <a:t>Youtube</a:t>
            </a:r>
            <a:endParaRPr sz="1400" dirty="0"/>
          </a:p>
          <a:p>
            <a:pPr marL="342900" lvl="0" indent="-342900" algn="l" rtl="0">
              <a:lnSpc>
                <a:spcPct val="90000"/>
              </a:lnSpc>
              <a:spcBef>
                <a:spcPts val="280"/>
              </a:spcBef>
              <a:spcAft>
                <a:spcPts val="0"/>
              </a:spcAft>
              <a:buClr>
                <a:schemeClr val="dk1"/>
              </a:buClr>
              <a:buSzPts val="1400"/>
              <a:buNone/>
            </a:pPr>
            <a:r>
              <a:rPr lang="en-AU" sz="1400" b="1" dirty="0"/>
              <a:t>Hours online per week: </a:t>
            </a:r>
            <a:r>
              <a:rPr lang="en-AU" sz="1400" dirty="0"/>
              <a:t>25</a:t>
            </a:r>
            <a:endParaRPr sz="1400" dirty="0"/>
          </a:p>
          <a:p>
            <a:pPr marL="342900" lvl="0" indent="-342900" algn="l" rtl="0">
              <a:lnSpc>
                <a:spcPct val="90000"/>
              </a:lnSpc>
              <a:spcBef>
                <a:spcPts val="280"/>
              </a:spcBef>
              <a:spcAft>
                <a:spcPts val="0"/>
              </a:spcAft>
              <a:buClr>
                <a:schemeClr val="dk1"/>
              </a:buClr>
              <a:buSzPts val="1400"/>
              <a:buNone/>
            </a:pPr>
            <a:r>
              <a:rPr lang="en-AU" sz="1400" b="1" dirty="0"/>
              <a:t>Computer: </a:t>
            </a:r>
            <a:r>
              <a:rPr lang="en-AU" sz="1400" dirty="0"/>
              <a:t>Newish</a:t>
            </a:r>
            <a:endParaRPr sz="1400" dirty="0"/>
          </a:p>
          <a:p>
            <a:pPr marL="342900" lvl="0" indent="-342900" algn="l" rtl="0">
              <a:lnSpc>
                <a:spcPct val="90000"/>
              </a:lnSpc>
              <a:spcBef>
                <a:spcPts val="400"/>
              </a:spcBef>
              <a:spcAft>
                <a:spcPts val="0"/>
              </a:spcAft>
              <a:buClr>
                <a:schemeClr val="dk1"/>
              </a:buClr>
              <a:buSzPts val="2000"/>
              <a:buNone/>
            </a:pPr>
            <a:endParaRPr lang="en-AU" sz="1400" b="1" dirty="0"/>
          </a:p>
          <a:p>
            <a:pPr marL="342900" lvl="0" indent="-342900" algn="l" rtl="0">
              <a:lnSpc>
                <a:spcPct val="90000"/>
              </a:lnSpc>
              <a:spcBef>
                <a:spcPts val="400"/>
              </a:spcBef>
              <a:spcAft>
                <a:spcPts val="0"/>
              </a:spcAft>
              <a:buClr>
                <a:schemeClr val="dk1"/>
              </a:buClr>
              <a:buSzPts val="2000"/>
              <a:buNone/>
            </a:pPr>
            <a:r>
              <a:rPr lang="en-AU" sz="1600" b="1" i="1" dirty="0"/>
              <a:t>Study information</a:t>
            </a:r>
            <a:endParaRPr sz="1600" i="1" dirty="0"/>
          </a:p>
          <a:p>
            <a:pPr marL="342900" lvl="0" indent="-342900" algn="l" rtl="0">
              <a:lnSpc>
                <a:spcPct val="90000"/>
              </a:lnSpc>
              <a:spcBef>
                <a:spcPts val="280"/>
              </a:spcBef>
              <a:spcAft>
                <a:spcPts val="0"/>
              </a:spcAft>
              <a:buClr>
                <a:schemeClr val="dk1"/>
              </a:buClr>
              <a:buSzPts val="1400"/>
              <a:buNone/>
            </a:pPr>
            <a:r>
              <a:rPr lang="en-AU" sz="1400" b="1" dirty="0"/>
              <a:t>Current qualifications: </a:t>
            </a:r>
            <a:r>
              <a:rPr lang="en-AU" sz="1400" dirty="0"/>
              <a:t>Barely passed high school</a:t>
            </a:r>
            <a:endParaRPr sz="1400" dirty="0"/>
          </a:p>
          <a:p>
            <a:pPr marL="342900" lvl="0" indent="-342900" algn="l" rtl="0">
              <a:lnSpc>
                <a:spcPct val="90000"/>
              </a:lnSpc>
              <a:spcBef>
                <a:spcPts val="280"/>
              </a:spcBef>
              <a:spcAft>
                <a:spcPts val="0"/>
              </a:spcAft>
              <a:buClr>
                <a:schemeClr val="dk1"/>
              </a:buClr>
              <a:buSzPts val="1400"/>
              <a:buNone/>
            </a:pPr>
            <a:r>
              <a:rPr lang="en-AU" sz="1400" b="1" dirty="0"/>
              <a:t>Literacy: </a:t>
            </a:r>
            <a:r>
              <a:rPr lang="en-AU" sz="1400" dirty="0"/>
              <a:t>English</a:t>
            </a:r>
            <a:endParaRPr sz="1400" dirty="0"/>
          </a:p>
          <a:p>
            <a:pPr marL="342900" lvl="0" indent="-342900" algn="l" rtl="0">
              <a:lnSpc>
                <a:spcPct val="90000"/>
              </a:lnSpc>
              <a:spcBef>
                <a:spcPts val="280"/>
              </a:spcBef>
              <a:spcAft>
                <a:spcPts val="0"/>
              </a:spcAft>
              <a:buClr>
                <a:schemeClr val="dk1"/>
              </a:buClr>
              <a:buSzPts val="1400"/>
              <a:buNone/>
            </a:pPr>
            <a:r>
              <a:rPr lang="en-AU" sz="1400" b="1" dirty="0"/>
              <a:t>IT Skills/knowledge: </a:t>
            </a:r>
            <a:r>
              <a:rPr lang="en-AU" sz="1400" dirty="0"/>
              <a:t>Pretty</a:t>
            </a:r>
            <a:r>
              <a:rPr lang="en-AU" sz="1400" b="1" dirty="0"/>
              <a:t> </a:t>
            </a:r>
            <a:r>
              <a:rPr lang="en-AU" sz="1400" dirty="0"/>
              <a:t>Good</a:t>
            </a:r>
            <a:endParaRPr sz="1400" dirty="0"/>
          </a:p>
          <a:p>
            <a:pPr marL="342900" lvl="0" indent="-342900" algn="l" rtl="0">
              <a:lnSpc>
                <a:spcPct val="90000"/>
              </a:lnSpc>
              <a:spcBef>
                <a:spcPts val="280"/>
              </a:spcBef>
              <a:spcAft>
                <a:spcPts val="0"/>
              </a:spcAft>
              <a:buClr>
                <a:schemeClr val="dk1"/>
              </a:buClr>
              <a:buSzPts val="1400"/>
              <a:buNone/>
            </a:pPr>
            <a:endParaRPr sz="1400" b="1" dirty="0"/>
          </a:p>
          <a:p>
            <a:pPr marL="342900" lvl="0" indent="-342900" algn="l" rtl="0">
              <a:lnSpc>
                <a:spcPct val="90000"/>
              </a:lnSpc>
              <a:spcBef>
                <a:spcPts val="280"/>
              </a:spcBef>
              <a:spcAft>
                <a:spcPts val="0"/>
              </a:spcAft>
              <a:buClr>
                <a:schemeClr val="dk1"/>
              </a:buClr>
              <a:buSzPts val="1400"/>
              <a:buNone/>
            </a:pPr>
            <a:endParaRPr sz="1400" b="1" dirty="0"/>
          </a:p>
          <a:p>
            <a:pPr marL="342900" lvl="0" indent="-342900" algn="l" rtl="0">
              <a:lnSpc>
                <a:spcPct val="90000"/>
              </a:lnSpc>
              <a:spcBef>
                <a:spcPts val="280"/>
              </a:spcBef>
              <a:spcAft>
                <a:spcPts val="0"/>
              </a:spcAft>
              <a:buClr>
                <a:schemeClr val="dk1"/>
              </a:buClr>
              <a:buSzPts val="1400"/>
              <a:buNone/>
            </a:pPr>
            <a:endParaRPr sz="1400" b="1" dirty="0"/>
          </a:p>
          <a:p>
            <a:pPr marL="342900" lvl="0" indent="-342900" algn="l" rtl="0">
              <a:lnSpc>
                <a:spcPct val="90000"/>
              </a:lnSpc>
              <a:spcBef>
                <a:spcPts val="400"/>
              </a:spcBef>
              <a:spcAft>
                <a:spcPts val="0"/>
              </a:spcAft>
              <a:buClr>
                <a:schemeClr val="dk1"/>
              </a:buClr>
              <a:buSzPts val="2000"/>
              <a:buNone/>
            </a:pPr>
            <a:endParaRPr sz="2000" b="1" dirty="0"/>
          </a:p>
          <a:p>
            <a:pPr marL="342900" lvl="0" indent="-342900" algn="l" rtl="0">
              <a:lnSpc>
                <a:spcPct val="90000"/>
              </a:lnSpc>
              <a:spcBef>
                <a:spcPts val="400"/>
              </a:spcBef>
              <a:spcAft>
                <a:spcPts val="0"/>
              </a:spcAft>
              <a:buClr>
                <a:schemeClr val="dk1"/>
              </a:buClr>
              <a:buSzPts val="2000"/>
              <a:buNone/>
            </a:pPr>
            <a:endParaRPr sz="2000" b="1" dirty="0"/>
          </a:p>
          <a:p>
            <a:pPr marL="342900" lvl="0" indent="-342900" algn="l" rtl="0">
              <a:lnSpc>
                <a:spcPct val="90000"/>
              </a:lnSpc>
              <a:spcBef>
                <a:spcPts val="400"/>
              </a:spcBef>
              <a:spcAft>
                <a:spcPts val="0"/>
              </a:spcAft>
              <a:buClr>
                <a:schemeClr val="dk1"/>
              </a:buClr>
              <a:buSzPts val="2000"/>
              <a:buNone/>
            </a:pPr>
            <a:endParaRPr sz="2000" b="1" dirty="0"/>
          </a:p>
          <a:p>
            <a:pPr marL="342900" lvl="0" indent="-342900" algn="l" rtl="0">
              <a:lnSpc>
                <a:spcPct val="90000"/>
              </a:lnSpc>
              <a:spcBef>
                <a:spcPts val="400"/>
              </a:spcBef>
              <a:spcAft>
                <a:spcPts val="0"/>
              </a:spcAft>
              <a:buClr>
                <a:schemeClr val="dk1"/>
              </a:buClr>
              <a:buSzPts val="2000"/>
              <a:buNone/>
            </a:pPr>
            <a:endParaRPr sz="2000" b="1" dirty="0"/>
          </a:p>
        </p:txBody>
      </p:sp>
      <p:graphicFrame>
        <p:nvGraphicFramePr>
          <p:cNvPr id="91" name="Google Shape;91;p13"/>
          <p:cNvGraphicFramePr/>
          <p:nvPr>
            <p:extLst>
              <p:ext uri="{D42A27DB-BD31-4B8C-83A1-F6EECF244321}">
                <p14:modId xmlns:p14="http://schemas.microsoft.com/office/powerpoint/2010/main" val="678628817"/>
              </p:ext>
            </p:extLst>
          </p:nvPr>
        </p:nvGraphicFramePr>
        <p:xfrm>
          <a:off x="428596" y="3786189"/>
          <a:ext cx="5048660" cy="3071809"/>
        </p:xfrm>
        <a:graphic>
          <a:graphicData uri="http://schemas.openxmlformats.org/drawingml/2006/table">
            <a:tbl>
              <a:tblPr firstRow="1" bandRow="1">
                <a:noFill/>
                <a:tableStyleId>{67B1B3ED-9AFA-4307-84F4-0BC9445AE9D2}</a:tableStyleId>
              </a:tblPr>
              <a:tblGrid>
                <a:gridCol w="2716940">
                  <a:extLst>
                    <a:ext uri="{9D8B030D-6E8A-4147-A177-3AD203B41FA5}">
                      <a16:colId xmlns:a16="http://schemas.microsoft.com/office/drawing/2014/main" val="20000"/>
                    </a:ext>
                  </a:extLst>
                </a:gridCol>
                <a:gridCol w="2331720">
                  <a:extLst>
                    <a:ext uri="{9D8B030D-6E8A-4147-A177-3AD203B41FA5}">
                      <a16:colId xmlns:a16="http://schemas.microsoft.com/office/drawing/2014/main" val="20001"/>
                    </a:ext>
                  </a:extLst>
                </a:gridCol>
              </a:tblGrid>
              <a:tr h="3071809">
                <a:tc>
                  <a:txBody>
                    <a:bodyPr/>
                    <a:lstStyle/>
                    <a:p>
                      <a:pPr marL="0" marR="0" lvl="0" indent="0" algn="l" rtl="0">
                        <a:spcBef>
                          <a:spcPts val="0"/>
                        </a:spcBef>
                        <a:spcAft>
                          <a:spcPts val="0"/>
                        </a:spcAft>
                        <a:buNone/>
                      </a:pPr>
                      <a:r>
                        <a:rPr lang="en-AU" sz="1800" u="none" strike="noStrike" cap="none" dirty="0">
                          <a:solidFill>
                            <a:schemeClr val="dk1"/>
                          </a:solidFill>
                        </a:rPr>
                        <a:t>User Goals</a:t>
                      </a:r>
                      <a:endParaRPr dirty="0"/>
                    </a:p>
                    <a:p>
                      <a:pPr marL="0" marR="0" lvl="0" indent="0" algn="l" rtl="0">
                        <a:spcBef>
                          <a:spcPts val="0"/>
                        </a:spcBef>
                        <a:spcAft>
                          <a:spcPts val="0"/>
                        </a:spcAft>
                        <a:buNone/>
                      </a:pPr>
                      <a:r>
                        <a:rPr lang="en-AU" sz="1400" b="0" dirty="0">
                          <a:solidFill>
                            <a:schemeClr val="dk1"/>
                          </a:solidFill>
                        </a:rPr>
                        <a:t>Trevor frequents </a:t>
                      </a:r>
                      <a:r>
                        <a:rPr lang="en-AU" sz="1400" b="0" dirty="0" err="1">
                          <a:solidFill>
                            <a:schemeClr val="dk1"/>
                          </a:solidFill>
                        </a:rPr>
                        <a:t>TheOnion</a:t>
                      </a:r>
                      <a:r>
                        <a:rPr lang="en-AU" sz="1400" b="0" dirty="0">
                          <a:solidFill>
                            <a:schemeClr val="dk1"/>
                          </a:solidFill>
                        </a:rPr>
                        <a:t> because:</a:t>
                      </a:r>
                    </a:p>
                    <a:p>
                      <a:pPr marL="285750" marR="0" lvl="0" indent="-285750" algn="l" rtl="0">
                        <a:spcBef>
                          <a:spcPts val="0"/>
                        </a:spcBef>
                        <a:spcAft>
                          <a:spcPts val="0"/>
                        </a:spcAft>
                        <a:buFont typeface="Arial" panose="020B0604020202020204" pitchFamily="34" charset="0"/>
                        <a:buChar char="•"/>
                      </a:pPr>
                      <a:r>
                        <a:rPr lang="en-AU" sz="1400" b="0" dirty="0">
                          <a:solidFill>
                            <a:schemeClr val="dk1"/>
                          </a:solidFill>
                        </a:rPr>
                        <a:t>He finds the shear ridiculousness of the satirical news articles funny</a:t>
                      </a:r>
                    </a:p>
                    <a:p>
                      <a:pPr marL="285750" marR="0" lvl="0" indent="-285750" algn="l" rtl="0">
                        <a:spcBef>
                          <a:spcPts val="0"/>
                        </a:spcBef>
                        <a:spcAft>
                          <a:spcPts val="0"/>
                        </a:spcAft>
                        <a:buFont typeface="Arial" panose="020B0604020202020204" pitchFamily="34" charset="0"/>
                        <a:buChar char="•"/>
                      </a:pPr>
                      <a:r>
                        <a:rPr lang="en-AU" sz="1400" b="0" dirty="0">
                          <a:solidFill>
                            <a:schemeClr val="dk1"/>
                          </a:solidFill>
                        </a:rPr>
                        <a:t>Like to show his technologically incompetent grandparents random articles to freak them out.</a:t>
                      </a:r>
                      <a:endParaRPr sz="1400" b="0" dirty="0">
                        <a:solidFill>
                          <a:schemeClr val="dk1"/>
                        </a:solidFill>
                      </a:endParaRPr>
                    </a:p>
                  </a:txBody>
                  <a:tcPr marL="91450" marR="91450" marT="45725" marB="45725">
                    <a:solidFill>
                      <a:srgbClr val="F2F2F2"/>
                    </a:solidFill>
                  </a:tcPr>
                </a:tc>
                <a:tc>
                  <a:txBody>
                    <a:bodyPr/>
                    <a:lstStyle/>
                    <a:p>
                      <a:pPr marL="0" marR="0" lvl="0" indent="0" algn="l" rtl="0">
                        <a:spcBef>
                          <a:spcPts val="0"/>
                        </a:spcBef>
                        <a:spcAft>
                          <a:spcPts val="0"/>
                        </a:spcAft>
                        <a:buNone/>
                      </a:pPr>
                      <a:r>
                        <a:rPr lang="en-AU" sz="1800" dirty="0">
                          <a:solidFill>
                            <a:schemeClr val="dk1"/>
                          </a:solidFill>
                        </a:rPr>
                        <a:t>Business Objectives</a:t>
                      </a:r>
                    </a:p>
                    <a:p>
                      <a:pPr marL="0" marR="0" lvl="0" indent="0" algn="l" rtl="0">
                        <a:spcBef>
                          <a:spcPts val="0"/>
                        </a:spcBef>
                        <a:spcAft>
                          <a:spcPts val="0"/>
                        </a:spcAft>
                        <a:buNone/>
                      </a:pPr>
                      <a:r>
                        <a:rPr lang="en-AU" sz="1400" b="0" dirty="0">
                          <a:solidFill>
                            <a:schemeClr val="dk1"/>
                          </a:solidFill>
                        </a:rPr>
                        <a:t>We want Trevor to:</a:t>
                      </a:r>
                    </a:p>
                    <a:p>
                      <a:pPr marL="285750" marR="0" lvl="0" indent="-285750" algn="l" rtl="0">
                        <a:spcBef>
                          <a:spcPts val="0"/>
                        </a:spcBef>
                        <a:spcAft>
                          <a:spcPts val="0"/>
                        </a:spcAft>
                        <a:buFont typeface="Arial" panose="020B0604020202020204" pitchFamily="34" charset="0"/>
                        <a:buChar char="•"/>
                      </a:pPr>
                      <a:r>
                        <a:rPr lang="en-AU" sz="1400" b="0" dirty="0">
                          <a:solidFill>
                            <a:schemeClr val="dk1"/>
                          </a:solidFill>
                        </a:rPr>
                        <a:t>Spend his parents money on the premium membership.</a:t>
                      </a:r>
                    </a:p>
                    <a:p>
                      <a:pPr marL="285750" marR="0" lvl="0" indent="-285750" algn="l" rtl="0">
                        <a:spcBef>
                          <a:spcPts val="0"/>
                        </a:spcBef>
                        <a:spcAft>
                          <a:spcPts val="0"/>
                        </a:spcAft>
                        <a:buFont typeface="Arial" panose="020B0604020202020204" pitchFamily="34" charset="0"/>
                        <a:buChar char="•"/>
                      </a:pPr>
                      <a:r>
                        <a:rPr lang="en-AU" sz="1400" b="0" dirty="0">
                          <a:solidFill>
                            <a:schemeClr val="dk1"/>
                          </a:solidFill>
                        </a:rPr>
                        <a:t>Revisit the site to consume more fake news</a:t>
                      </a:r>
                    </a:p>
                    <a:p>
                      <a:pPr marL="285750" marR="0" lvl="0" indent="-285750" algn="l" rtl="0">
                        <a:spcBef>
                          <a:spcPts val="0"/>
                        </a:spcBef>
                        <a:spcAft>
                          <a:spcPts val="0"/>
                        </a:spcAft>
                        <a:buFont typeface="Arial" panose="020B0604020202020204" pitchFamily="34" charset="0"/>
                        <a:buChar char="•"/>
                      </a:pPr>
                      <a:r>
                        <a:rPr lang="en-AU" sz="1400" b="0" dirty="0">
                          <a:solidFill>
                            <a:schemeClr val="dk1"/>
                          </a:solidFill>
                        </a:rPr>
                        <a:t>Tell his friends about the website.</a:t>
                      </a:r>
                      <a:endParaRPr sz="1400" b="0" dirty="0">
                        <a:solidFill>
                          <a:schemeClr val="dk1"/>
                        </a:solidFill>
                      </a:endParaRPr>
                    </a:p>
                  </a:txBody>
                  <a:tcPr marL="91450" marR="91450" marT="45725" marB="45725">
                    <a:solidFill>
                      <a:srgbClr val="F2F2F2"/>
                    </a:solidFill>
                  </a:tcPr>
                </a:tc>
                <a:extLst>
                  <a:ext uri="{0D108BD9-81ED-4DB2-BD59-A6C34878D82A}">
                    <a16:rowId xmlns:a16="http://schemas.microsoft.com/office/drawing/2014/main" val="10000"/>
                  </a:ext>
                </a:extLst>
              </a:tr>
            </a:tbl>
          </a:graphicData>
        </a:graphic>
      </p:graphicFrame>
      <p:sp>
        <p:nvSpPr>
          <p:cNvPr id="92" name="Google Shape;92;p13"/>
          <p:cNvSpPr txBox="1"/>
          <p:nvPr/>
        </p:nvSpPr>
        <p:spPr>
          <a:xfrm>
            <a:off x="5940152" y="260648"/>
            <a:ext cx="2928958" cy="123110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AU" sz="1600" b="0" i="1" u="none" strike="noStrike" cap="none" dirty="0">
                <a:solidFill>
                  <a:schemeClr val="dk1"/>
                </a:solidFill>
                <a:latin typeface="Arial"/>
                <a:ea typeface="Arial"/>
                <a:cs typeface="Arial"/>
                <a:sym typeface="Arial"/>
              </a:rPr>
              <a:t>“B52 shots are </a:t>
            </a:r>
            <a:r>
              <a:rPr lang="en-AU" sz="1600" b="0" i="1" u="none" strike="noStrike" cap="none">
                <a:solidFill>
                  <a:schemeClr val="dk1"/>
                </a:solidFill>
                <a:latin typeface="Arial"/>
                <a:ea typeface="Arial"/>
                <a:cs typeface="Arial"/>
                <a:sym typeface="Arial"/>
              </a:rPr>
              <a:t>the bo</a:t>
            </a:r>
            <a:r>
              <a:rPr lang="en-AU" sz="1600" i="1">
                <a:solidFill>
                  <a:schemeClr val="dk1"/>
                </a:solidFill>
              </a:rPr>
              <a:t>mb!</a:t>
            </a:r>
            <a:r>
              <a:rPr lang="en-AU" sz="1600" b="0" i="1" u="none" strike="noStrike" cap="none">
                <a:solidFill>
                  <a:schemeClr val="dk1"/>
                </a:solidFill>
                <a:latin typeface="Arial"/>
                <a:ea typeface="Arial"/>
                <a:cs typeface="Arial"/>
                <a:sym typeface="Arial"/>
              </a:rPr>
              <a:t>”</a:t>
            </a:r>
            <a:endParaRPr dirty="0"/>
          </a:p>
          <a:p>
            <a:pPr marL="0" marR="0" lvl="0" indent="-88900" algn="l" rtl="0">
              <a:spcBef>
                <a:spcPts val="0"/>
              </a:spcBef>
              <a:spcAft>
                <a:spcPts val="0"/>
              </a:spcAft>
              <a:buClr>
                <a:schemeClr val="dk1"/>
              </a:buClr>
              <a:buSzPts val="1400"/>
              <a:buFont typeface="Arial"/>
              <a:buChar char="•"/>
            </a:pPr>
            <a:r>
              <a:rPr lang="en-AU" sz="1400" dirty="0">
                <a:solidFill>
                  <a:schemeClr val="dk1"/>
                </a:solidFill>
                <a:latin typeface="+mn-lt"/>
                <a:ea typeface="Calibri"/>
                <a:cs typeface="Calibri"/>
                <a:sym typeface="Calibri"/>
              </a:rPr>
              <a:t>Lazy Bum</a:t>
            </a:r>
            <a:endParaRPr dirty="0">
              <a:latin typeface="+mn-lt"/>
            </a:endParaRPr>
          </a:p>
          <a:p>
            <a:pPr marL="0" marR="0" lvl="0" indent="-88900" algn="l" rtl="0">
              <a:spcBef>
                <a:spcPts val="0"/>
              </a:spcBef>
              <a:spcAft>
                <a:spcPts val="0"/>
              </a:spcAft>
              <a:buClr>
                <a:schemeClr val="dk1"/>
              </a:buClr>
              <a:buSzPts val="1400"/>
              <a:buFont typeface="Arial"/>
              <a:buChar char="•"/>
            </a:pPr>
            <a:r>
              <a:rPr lang="en-AU" dirty="0">
                <a:solidFill>
                  <a:schemeClr val="dk1"/>
                </a:solidFill>
                <a:latin typeface="+mn-lt"/>
                <a:cs typeface="Calibri"/>
                <a:sym typeface="Calibri"/>
              </a:rPr>
              <a:t>Good at computers</a:t>
            </a:r>
            <a:endParaRPr dirty="0">
              <a:latin typeface="+mn-lt"/>
            </a:endParaRPr>
          </a:p>
          <a:p>
            <a:pPr marL="0" marR="0" lvl="0" indent="-88900" algn="l" rtl="0">
              <a:spcBef>
                <a:spcPts val="0"/>
              </a:spcBef>
              <a:spcAft>
                <a:spcPts val="0"/>
              </a:spcAft>
              <a:buClr>
                <a:schemeClr val="dk1"/>
              </a:buClr>
              <a:buSzPts val="1400"/>
              <a:buFont typeface="Arial"/>
              <a:buChar char="•"/>
            </a:pPr>
            <a:r>
              <a:rPr lang="en-AU" dirty="0">
                <a:latin typeface="+mn-lt"/>
              </a:rPr>
              <a:t>Graduated Highschool</a:t>
            </a:r>
            <a:endParaRPr dirty="0">
              <a:latin typeface="+mn-lt"/>
            </a:endParaRPr>
          </a:p>
          <a:p>
            <a:pPr marL="0" marR="0" lvl="0" indent="0" algn="l" rtl="0">
              <a:spcBef>
                <a:spcPts val="0"/>
              </a:spcBef>
              <a:spcAft>
                <a:spcPts val="0"/>
              </a:spcAft>
              <a:buClr>
                <a:schemeClr val="dk1"/>
              </a:buClr>
              <a:buSzPts val="1600"/>
              <a:buFont typeface="Arial"/>
              <a:buNone/>
            </a:pPr>
            <a:endParaRPr sz="1600" dirty="0">
              <a:solidFill>
                <a:schemeClr val="lt1"/>
              </a:solidFill>
              <a:latin typeface="Arial"/>
              <a:ea typeface="Arial"/>
              <a:cs typeface="Arial"/>
              <a:sym typeface="Arial"/>
            </a:endParaRPr>
          </a:p>
        </p:txBody>
      </p:sp>
      <p:pic>
        <p:nvPicPr>
          <p:cNvPr id="1026" name="Picture 2" descr="22-year-old man charged with burglary of motor vehicles ...">
            <a:extLst>
              <a:ext uri="{FF2B5EF4-FFF2-40B4-BE49-F238E27FC236}">
                <a16:creationId xmlns:a16="http://schemas.microsoft.com/office/drawing/2014/main" id="{B6AAB665-88E9-4049-A1F9-F873CF20E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348" y="159499"/>
            <a:ext cx="1297303" cy="13732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457200" y="274638"/>
            <a:ext cx="8229600" cy="1143000"/>
          </a:xfrm>
          <a:prstGeom prst="rect">
            <a:avLst/>
          </a:prstGeom>
          <a:solidFill>
            <a:srgbClr val="D8D8D8"/>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160"/>
              <a:buFont typeface="Calibri"/>
              <a:buNone/>
            </a:pPr>
            <a:br>
              <a:rPr lang="en-AU" sz="2160" dirty="0"/>
            </a:br>
            <a:r>
              <a:rPr lang="en-AU" sz="2160" dirty="0"/>
              <a:t>Name: Tris</a:t>
            </a:r>
            <a:br>
              <a:rPr lang="en-AU" sz="2160" dirty="0"/>
            </a:br>
            <a:r>
              <a:rPr lang="en-AU" sz="1979" dirty="0"/>
              <a:t>Description: 69 years old, </a:t>
            </a:r>
            <a:br>
              <a:rPr lang="en-AU" sz="1979" dirty="0"/>
            </a:br>
            <a:r>
              <a:rPr lang="en-AU" sz="1979" dirty="0"/>
              <a:t>Works in the textile industry.</a:t>
            </a:r>
            <a:br>
              <a:rPr lang="en-AU" sz="1800" dirty="0"/>
            </a:br>
            <a:endParaRPr sz="1800" dirty="0"/>
          </a:p>
        </p:txBody>
      </p:sp>
      <p:sp>
        <p:nvSpPr>
          <p:cNvPr id="89" name="Google Shape;89;p13"/>
          <p:cNvSpPr txBox="1">
            <a:spLocks noGrp="1"/>
          </p:cNvSpPr>
          <p:nvPr>
            <p:ph type="body" idx="1"/>
          </p:nvPr>
        </p:nvSpPr>
        <p:spPr>
          <a:xfrm>
            <a:off x="428596" y="1500174"/>
            <a:ext cx="5500726" cy="5357826"/>
          </a:xfrm>
          <a:prstGeom prst="rect">
            <a:avLst/>
          </a:prstGeom>
          <a:solidFill>
            <a:srgbClr val="F2F2F2"/>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None/>
            </a:pPr>
            <a:r>
              <a:rPr lang="en-AU" sz="2000" b="1" dirty="0"/>
              <a:t>Personal Profile</a:t>
            </a:r>
            <a:endParaRPr dirty="0"/>
          </a:p>
          <a:p>
            <a:pPr marL="342900" indent="-342900">
              <a:lnSpc>
                <a:spcPct val="90000"/>
              </a:lnSpc>
              <a:spcBef>
                <a:spcPts val="400"/>
              </a:spcBef>
              <a:buSzPts val="2000"/>
              <a:buNone/>
            </a:pPr>
            <a:r>
              <a:rPr lang="en-AU" sz="1400" dirty="0"/>
              <a:t>Tris was born into a relatively poor family and has had to work hard most her life to get what she wants. Today she is 69 but still going strong, working 4 days a week in a textile factory. She graduated university at age 22 with a fashion degree before going through many jobs. Tris has had a busy but fulfilling life.</a:t>
            </a:r>
          </a:p>
        </p:txBody>
      </p:sp>
      <p:sp>
        <p:nvSpPr>
          <p:cNvPr id="90" name="Google Shape;90;p13"/>
          <p:cNvSpPr txBox="1">
            <a:spLocks noGrp="1"/>
          </p:cNvSpPr>
          <p:nvPr>
            <p:ph type="body" idx="2"/>
          </p:nvPr>
        </p:nvSpPr>
        <p:spPr>
          <a:xfrm>
            <a:off x="6000759" y="1428736"/>
            <a:ext cx="3047207" cy="54292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None/>
            </a:pPr>
            <a:r>
              <a:rPr lang="en-AU" sz="1600" b="1" i="1" dirty="0"/>
              <a:t>Personal Information</a:t>
            </a:r>
            <a:endParaRPr sz="1600" i="1" dirty="0"/>
          </a:p>
          <a:p>
            <a:pPr marL="342900" lvl="0" indent="-342900">
              <a:lnSpc>
                <a:spcPct val="90000"/>
              </a:lnSpc>
              <a:spcBef>
                <a:spcPts val="320"/>
              </a:spcBef>
              <a:buSzPts val="1600"/>
              <a:buNone/>
            </a:pPr>
            <a:r>
              <a:rPr lang="en-AU" sz="1400" b="1" dirty="0"/>
              <a:t>Profession: </a:t>
            </a:r>
            <a:r>
              <a:rPr lang="en-AU" sz="1400" dirty="0"/>
              <a:t>Seamstress</a:t>
            </a:r>
            <a:endParaRPr sz="1400" dirty="0"/>
          </a:p>
          <a:p>
            <a:pPr marL="342900" lvl="0" indent="-342900" algn="l" rtl="0">
              <a:lnSpc>
                <a:spcPct val="90000"/>
              </a:lnSpc>
              <a:spcBef>
                <a:spcPts val="320"/>
              </a:spcBef>
              <a:spcAft>
                <a:spcPts val="0"/>
              </a:spcAft>
              <a:buClr>
                <a:schemeClr val="dk1"/>
              </a:buClr>
              <a:buSzPts val="1600"/>
              <a:buNone/>
            </a:pPr>
            <a:r>
              <a:rPr lang="en-AU" sz="1400" b="1" dirty="0"/>
              <a:t>Location: </a:t>
            </a:r>
            <a:r>
              <a:rPr lang="en-AU" sz="1400" dirty="0"/>
              <a:t>New Zealand</a:t>
            </a:r>
            <a:endParaRPr sz="1400" dirty="0"/>
          </a:p>
          <a:p>
            <a:pPr marL="342900" lvl="0" indent="-342900" algn="l" rtl="0">
              <a:lnSpc>
                <a:spcPct val="90000"/>
              </a:lnSpc>
              <a:spcBef>
                <a:spcPts val="320"/>
              </a:spcBef>
              <a:spcAft>
                <a:spcPts val="0"/>
              </a:spcAft>
              <a:buClr>
                <a:schemeClr val="dk1"/>
              </a:buClr>
              <a:buSzPts val="1600"/>
              <a:buNone/>
            </a:pPr>
            <a:r>
              <a:rPr lang="en-AU" sz="1400" b="1" dirty="0"/>
              <a:t>Age: </a:t>
            </a:r>
            <a:r>
              <a:rPr lang="en-AU" sz="1400" dirty="0"/>
              <a:t>69</a:t>
            </a:r>
            <a:endParaRPr sz="1400" dirty="0"/>
          </a:p>
          <a:p>
            <a:pPr marL="342900" lvl="0" indent="-342900" algn="l" rtl="0">
              <a:lnSpc>
                <a:spcPct val="90000"/>
              </a:lnSpc>
              <a:spcBef>
                <a:spcPts val="320"/>
              </a:spcBef>
              <a:spcAft>
                <a:spcPts val="0"/>
              </a:spcAft>
              <a:buClr>
                <a:schemeClr val="dk1"/>
              </a:buClr>
              <a:buSzPts val="1600"/>
              <a:buNone/>
            </a:pPr>
            <a:r>
              <a:rPr lang="en-AU" sz="1400" b="1" dirty="0"/>
              <a:t>Hobbies: </a:t>
            </a:r>
            <a:r>
              <a:rPr lang="en-AU" sz="1400" dirty="0"/>
              <a:t>Knitting, Sewing, Gossip </a:t>
            </a:r>
            <a:r>
              <a:rPr lang="en-AU" sz="1400" b="1" dirty="0"/>
              <a:t> </a:t>
            </a:r>
            <a:endParaRPr sz="1400" dirty="0"/>
          </a:p>
          <a:p>
            <a:pPr marL="342900" lvl="0" indent="-342900" algn="l" rtl="0">
              <a:lnSpc>
                <a:spcPct val="90000"/>
              </a:lnSpc>
              <a:spcBef>
                <a:spcPts val="320"/>
              </a:spcBef>
              <a:spcAft>
                <a:spcPts val="0"/>
              </a:spcAft>
              <a:buClr>
                <a:schemeClr val="dk1"/>
              </a:buClr>
              <a:buSzPts val="1600"/>
              <a:buNone/>
            </a:pPr>
            <a:r>
              <a:rPr lang="en-AU" sz="1400" b="1" dirty="0"/>
              <a:t>Favourite TV Show: </a:t>
            </a:r>
            <a:r>
              <a:rPr lang="en-AU" sz="1400" dirty="0"/>
              <a:t>Great British Bake-Off</a:t>
            </a:r>
            <a:endParaRPr sz="1400" dirty="0"/>
          </a:p>
          <a:p>
            <a:pPr marL="342900" lvl="0" indent="-342900" algn="l" rtl="0">
              <a:lnSpc>
                <a:spcPct val="90000"/>
              </a:lnSpc>
              <a:spcBef>
                <a:spcPts val="320"/>
              </a:spcBef>
              <a:spcAft>
                <a:spcPts val="0"/>
              </a:spcAft>
              <a:buClr>
                <a:schemeClr val="dk1"/>
              </a:buClr>
              <a:buSzPts val="1600"/>
              <a:buNone/>
            </a:pPr>
            <a:r>
              <a:rPr lang="en-AU" sz="1400" b="1" dirty="0"/>
              <a:t>Personality: </a:t>
            </a:r>
            <a:r>
              <a:rPr lang="en-AU" sz="1400" dirty="0"/>
              <a:t>Straightforward, Blunt</a:t>
            </a:r>
            <a:endParaRPr sz="1400" b="1" dirty="0"/>
          </a:p>
          <a:p>
            <a:pPr marL="342900" lvl="0" indent="-342900" algn="l" rtl="0">
              <a:lnSpc>
                <a:spcPct val="90000"/>
              </a:lnSpc>
              <a:spcBef>
                <a:spcPts val="400"/>
              </a:spcBef>
              <a:spcAft>
                <a:spcPts val="0"/>
              </a:spcAft>
              <a:buClr>
                <a:schemeClr val="dk1"/>
              </a:buClr>
              <a:buSzPts val="2000"/>
              <a:buNone/>
            </a:pPr>
            <a:endParaRPr lang="en-AU" sz="1600" b="1" i="1" dirty="0"/>
          </a:p>
          <a:p>
            <a:pPr marL="342900" lvl="0" indent="-342900" algn="l" rtl="0">
              <a:lnSpc>
                <a:spcPct val="90000"/>
              </a:lnSpc>
              <a:spcBef>
                <a:spcPts val="400"/>
              </a:spcBef>
              <a:spcAft>
                <a:spcPts val="0"/>
              </a:spcAft>
              <a:buClr>
                <a:schemeClr val="dk1"/>
              </a:buClr>
              <a:buSzPts val="2000"/>
              <a:buNone/>
            </a:pPr>
            <a:r>
              <a:rPr lang="en-AU" sz="1600" b="1" i="1" dirty="0"/>
              <a:t>Internet usage</a:t>
            </a:r>
            <a:endParaRPr sz="1600" i="1" dirty="0"/>
          </a:p>
          <a:p>
            <a:pPr marL="342900" lvl="0" indent="-342900" algn="l" rtl="0">
              <a:lnSpc>
                <a:spcPct val="90000"/>
              </a:lnSpc>
              <a:spcBef>
                <a:spcPts val="280"/>
              </a:spcBef>
              <a:spcAft>
                <a:spcPts val="0"/>
              </a:spcAft>
              <a:buClr>
                <a:schemeClr val="dk1"/>
              </a:buClr>
              <a:buSzPts val="1400"/>
              <a:buNone/>
            </a:pPr>
            <a:r>
              <a:rPr lang="en-AU" sz="1400" b="1" dirty="0"/>
              <a:t>Internet experience: </a:t>
            </a:r>
            <a:r>
              <a:rPr lang="en-AU" sz="1400" dirty="0"/>
              <a:t>Very little</a:t>
            </a:r>
            <a:endParaRPr sz="1400" dirty="0"/>
          </a:p>
          <a:p>
            <a:pPr marL="342900" lvl="0" indent="-342900" algn="l" rtl="0">
              <a:lnSpc>
                <a:spcPct val="90000"/>
              </a:lnSpc>
              <a:spcBef>
                <a:spcPts val="280"/>
              </a:spcBef>
              <a:spcAft>
                <a:spcPts val="0"/>
              </a:spcAft>
              <a:buClr>
                <a:schemeClr val="dk1"/>
              </a:buClr>
              <a:buSzPts val="1400"/>
              <a:buNone/>
            </a:pPr>
            <a:r>
              <a:rPr lang="en-AU" sz="1400" b="1" dirty="0"/>
              <a:t>Primary Uses: </a:t>
            </a:r>
            <a:r>
              <a:rPr lang="en-AU" sz="1400" dirty="0"/>
              <a:t>Searching for sewing supplies.</a:t>
            </a:r>
            <a:endParaRPr sz="1400" dirty="0"/>
          </a:p>
          <a:p>
            <a:pPr marL="342900" lvl="0" indent="-342900" algn="l" rtl="0">
              <a:lnSpc>
                <a:spcPct val="90000"/>
              </a:lnSpc>
              <a:spcBef>
                <a:spcPts val="280"/>
              </a:spcBef>
              <a:spcAft>
                <a:spcPts val="0"/>
              </a:spcAft>
              <a:buClr>
                <a:schemeClr val="dk1"/>
              </a:buClr>
              <a:buSzPts val="1400"/>
              <a:buNone/>
            </a:pPr>
            <a:r>
              <a:rPr lang="en-AU" sz="1400" b="1" dirty="0"/>
              <a:t>Favourite Sites: </a:t>
            </a:r>
            <a:r>
              <a:rPr lang="en-AU" sz="1400" dirty="0"/>
              <a:t>joann.com</a:t>
            </a:r>
            <a:endParaRPr sz="1400" dirty="0"/>
          </a:p>
          <a:p>
            <a:pPr marL="342900" lvl="0" indent="-342900" algn="l" rtl="0">
              <a:lnSpc>
                <a:spcPct val="90000"/>
              </a:lnSpc>
              <a:spcBef>
                <a:spcPts val="280"/>
              </a:spcBef>
              <a:spcAft>
                <a:spcPts val="0"/>
              </a:spcAft>
              <a:buClr>
                <a:schemeClr val="dk1"/>
              </a:buClr>
              <a:buSzPts val="1400"/>
              <a:buNone/>
            </a:pPr>
            <a:r>
              <a:rPr lang="en-AU" sz="1400" b="1" dirty="0"/>
              <a:t>Hours online per week: </a:t>
            </a:r>
            <a:r>
              <a:rPr lang="en-AU" sz="1400" dirty="0"/>
              <a:t>3</a:t>
            </a:r>
            <a:endParaRPr sz="1400" dirty="0"/>
          </a:p>
          <a:p>
            <a:pPr marL="342900" lvl="0" indent="-342900" algn="l" rtl="0">
              <a:lnSpc>
                <a:spcPct val="90000"/>
              </a:lnSpc>
              <a:spcBef>
                <a:spcPts val="280"/>
              </a:spcBef>
              <a:spcAft>
                <a:spcPts val="0"/>
              </a:spcAft>
              <a:buClr>
                <a:schemeClr val="dk1"/>
              </a:buClr>
              <a:buSzPts val="1400"/>
              <a:buNone/>
            </a:pPr>
            <a:r>
              <a:rPr lang="en-AU" sz="1400" b="1" dirty="0"/>
              <a:t>Computer: </a:t>
            </a:r>
            <a:r>
              <a:rPr lang="en-AU" sz="1400" dirty="0"/>
              <a:t>Old 2000s Office Desktop</a:t>
            </a:r>
            <a:endParaRPr sz="1400" b="1" dirty="0"/>
          </a:p>
          <a:p>
            <a:pPr marL="342900" lvl="0" indent="-342900" algn="l" rtl="0">
              <a:lnSpc>
                <a:spcPct val="90000"/>
              </a:lnSpc>
              <a:spcBef>
                <a:spcPts val="400"/>
              </a:spcBef>
              <a:spcAft>
                <a:spcPts val="0"/>
              </a:spcAft>
              <a:buClr>
                <a:schemeClr val="dk1"/>
              </a:buClr>
              <a:buSzPts val="2000"/>
              <a:buNone/>
            </a:pPr>
            <a:endParaRPr lang="en-AU" sz="1600" b="1" i="1" dirty="0"/>
          </a:p>
          <a:p>
            <a:pPr marL="342900" lvl="0" indent="-342900" algn="l" rtl="0">
              <a:lnSpc>
                <a:spcPct val="90000"/>
              </a:lnSpc>
              <a:spcBef>
                <a:spcPts val="400"/>
              </a:spcBef>
              <a:spcAft>
                <a:spcPts val="0"/>
              </a:spcAft>
              <a:buClr>
                <a:schemeClr val="dk1"/>
              </a:buClr>
              <a:buSzPts val="2000"/>
              <a:buNone/>
            </a:pPr>
            <a:r>
              <a:rPr lang="en-AU" sz="1600" b="1" i="1" dirty="0"/>
              <a:t>Study information</a:t>
            </a:r>
            <a:endParaRPr sz="1600" i="1" dirty="0"/>
          </a:p>
          <a:p>
            <a:pPr marL="342900" lvl="0" indent="-342900" algn="l" rtl="0">
              <a:lnSpc>
                <a:spcPct val="90000"/>
              </a:lnSpc>
              <a:spcBef>
                <a:spcPts val="280"/>
              </a:spcBef>
              <a:spcAft>
                <a:spcPts val="0"/>
              </a:spcAft>
              <a:buClr>
                <a:schemeClr val="dk1"/>
              </a:buClr>
              <a:buSzPts val="1400"/>
              <a:buNone/>
            </a:pPr>
            <a:r>
              <a:rPr lang="en-AU" sz="1400" b="1" dirty="0"/>
              <a:t>Current qualifications: </a:t>
            </a:r>
            <a:r>
              <a:rPr lang="en-AU" sz="1400" dirty="0"/>
              <a:t>Bachelors in Fashion</a:t>
            </a:r>
            <a:endParaRPr sz="1400" dirty="0"/>
          </a:p>
          <a:p>
            <a:pPr marL="342900" lvl="0" indent="-342900" algn="l" rtl="0">
              <a:lnSpc>
                <a:spcPct val="90000"/>
              </a:lnSpc>
              <a:spcBef>
                <a:spcPts val="280"/>
              </a:spcBef>
              <a:spcAft>
                <a:spcPts val="0"/>
              </a:spcAft>
              <a:buClr>
                <a:schemeClr val="dk1"/>
              </a:buClr>
              <a:buSzPts val="1400"/>
              <a:buNone/>
            </a:pPr>
            <a:r>
              <a:rPr lang="en-AU" sz="1400" b="1" dirty="0"/>
              <a:t>Literacy: </a:t>
            </a:r>
            <a:r>
              <a:rPr lang="en-AU" sz="1400" dirty="0"/>
              <a:t>English</a:t>
            </a:r>
            <a:endParaRPr sz="1400" dirty="0"/>
          </a:p>
          <a:p>
            <a:pPr marL="342900" lvl="0" indent="-342900" algn="l" rtl="0">
              <a:lnSpc>
                <a:spcPct val="90000"/>
              </a:lnSpc>
              <a:spcBef>
                <a:spcPts val="280"/>
              </a:spcBef>
              <a:spcAft>
                <a:spcPts val="0"/>
              </a:spcAft>
              <a:buClr>
                <a:schemeClr val="dk1"/>
              </a:buClr>
              <a:buSzPts val="1400"/>
              <a:buNone/>
            </a:pPr>
            <a:r>
              <a:rPr lang="en-AU" sz="1400" b="1" dirty="0"/>
              <a:t>IT Skills/knowledge: </a:t>
            </a:r>
            <a:r>
              <a:rPr lang="en-AU" sz="1400" dirty="0"/>
              <a:t>How to Browse the internet.</a:t>
            </a:r>
            <a:endParaRPr sz="1400" dirty="0"/>
          </a:p>
          <a:p>
            <a:pPr marL="342900" lvl="0" indent="-342900" algn="l" rtl="0">
              <a:lnSpc>
                <a:spcPct val="90000"/>
              </a:lnSpc>
              <a:spcBef>
                <a:spcPts val="280"/>
              </a:spcBef>
              <a:spcAft>
                <a:spcPts val="0"/>
              </a:spcAft>
              <a:buClr>
                <a:schemeClr val="dk1"/>
              </a:buClr>
              <a:buSzPts val="1400"/>
              <a:buNone/>
            </a:pPr>
            <a:endParaRPr sz="1400" b="1" dirty="0"/>
          </a:p>
          <a:p>
            <a:pPr marL="342900" lvl="0" indent="-342900" algn="l" rtl="0">
              <a:lnSpc>
                <a:spcPct val="90000"/>
              </a:lnSpc>
              <a:spcBef>
                <a:spcPts val="280"/>
              </a:spcBef>
              <a:spcAft>
                <a:spcPts val="0"/>
              </a:spcAft>
              <a:buClr>
                <a:schemeClr val="dk1"/>
              </a:buClr>
              <a:buSzPts val="1400"/>
              <a:buNone/>
            </a:pPr>
            <a:endParaRPr sz="1400" b="1" dirty="0"/>
          </a:p>
          <a:p>
            <a:pPr marL="342900" lvl="0" indent="-342900" algn="l" rtl="0">
              <a:lnSpc>
                <a:spcPct val="90000"/>
              </a:lnSpc>
              <a:spcBef>
                <a:spcPts val="280"/>
              </a:spcBef>
              <a:spcAft>
                <a:spcPts val="0"/>
              </a:spcAft>
              <a:buClr>
                <a:schemeClr val="dk1"/>
              </a:buClr>
              <a:buSzPts val="1400"/>
              <a:buNone/>
            </a:pPr>
            <a:endParaRPr sz="1400" b="1" dirty="0"/>
          </a:p>
          <a:p>
            <a:pPr marL="342900" lvl="0" indent="-342900" algn="l" rtl="0">
              <a:lnSpc>
                <a:spcPct val="90000"/>
              </a:lnSpc>
              <a:spcBef>
                <a:spcPts val="400"/>
              </a:spcBef>
              <a:spcAft>
                <a:spcPts val="0"/>
              </a:spcAft>
              <a:buClr>
                <a:schemeClr val="dk1"/>
              </a:buClr>
              <a:buSzPts val="2000"/>
              <a:buNone/>
            </a:pPr>
            <a:endParaRPr sz="2000" b="1" dirty="0"/>
          </a:p>
          <a:p>
            <a:pPr marL="342900" lvl="0" indent="-342900" algn="l" rtl="0">
              <a:lnSpc>
                <a:spcPct val="90000"/>
              </a:lnSpc>
              <a:spcBef>
                <a:spcPts val="400"/>
              </a:spcBef>
              <a:spcAft>
                <a:spcPts val="0"/>
              </a:spcAft>
              <a:buClr>
                <a:schemeClr val="dk1"/>
              </a:buClr>
              <a:buSzPts val="2000"/>
              <a:buNone/>
            </a:pPr>
            <a:endParaRPr sz="2000" b="1" dirty="0"/>
          </a:p>
          <a:p>
            <a:pPr marL="342900" lvl="0" indent="-342900" algn="l" rtl="0">
              <a:lnSpc>
                <a:spcPct val="90000"/>
              </a:lnSpc>
              <a:spcBef>
                <a:spcPts val="400"/>
              </a:spcBef>
              <a:spcAft>
                <a:spcPts val="0"/>
              </a:spcAft>
              <a:buClr>
                <a:schemeClr val="dk1"/>
              </a:buClr>
              <a:buSzPts val="2000"/>
              <a:buNone/>
            </a:pPr>
            <a:endParaRPr sz="2000" b="1" dirty="0"/>
          </a:p>
          <a:p>
            <a:pPr marL="342900" lvl="0" indent="-342900" algn="l" rtl="0">
              <a:lnSpc>
                <a:spcPct val="90000"/>
              </a:lnSpc>
              <a:spcBef>
                <a:spcPts val="400"/>
              </a:spcBef>
              <a:spcAft>
                <a:spcPts val="0"/>
              </a:spcAft>
              <a:buClr>
                <a:schemeClr val="dk1"/>
              </a:buClr>
              <a:buSzPts val="2000"/>
              <a:buNone/>
            </a:pPr>
            <a:endParaRPr sz="2000" b="1" dirty="0"/>
          </a:p>
        </p:txBody>
      </p:sp>
      <p:graphicFrame>
        <p:nvGraphicFramePr>
          <p:cNvPr id="91" name="Google Shape;91;p13"/>
          <p:cNvGraphicFramePr/>
          <p:nvPr>
            <p:extLst>
              <p:ext uri="{D42A27DB-BD31-4B8C-83A1-F6EECF244321}">
                <p14:modId xmlns:p14="http://schemas.microsoft.com/office/powerpoint/2010/main" val="1535874915"/>
              </p:ext>
            </p:extLst>
          </p:nvPr>
        </p:nvGraphicFramePr>
        <p:xfrm>
          <a:off x="428596" y="3786190"/>
          <a:ext cx="5357850" cy="2286010"/>
        </p:xfrm>
        <a:graphic>
          <a:graphicData uri="http://schemas.openxmlformats.org/drawingml/2006/table">
            <a:tbl>
              <a:tblPr firstRow="1" bandRow="1">
                <a:noFill/>
                <a:tableStyleId>{67B1B3ED-9AFA-4307-84F4-0BC9445AE9D2}</a:tableStyleId>
              </a:tblPr>
              <a:tblGrid>
                <a:gridCol w="2678925">
                  <a:extLst>
                    <a:ext uri="{9D8B030D-6E8A-4147-A177-3AD203B41FA5}">
                      <a16:colId xmlns:a16="http://schemas.microsoft.com/office/drawing/2014/main" val="20000"/>
                    </a:ext>
                  </a:extLst>
                </a:gridCol>
                <a:gridCol w="26789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AU" sz="1800" u="none" strike="noStrike" cap="none" dirty="0">
                          <a:solidFill>
                            <a:schemeClr val="dk1"/>
                          </a:solidFill>
                        </a:rPr>
                        <a:t>User Goals</a:t>
                      </a:r>
                      <a:endParaRPr dirty="0"/>
                    </a:p>
                    <a:p>
                      <a:pPr marL="285750" marR="0" lvl="0" indent="-285750" algn="l" rtl="0">
                        <a:spcBef>
                          <a:spcPts val="0"/>
                        </a:spcBef>
                        <a:spcAft>
                          <a:spcPts val="0"/>
                        </a:spcAft>
                        <a:buFont typeface="Arial" panose="020B0604020202020204" pitchFamily="34" charset="0"/>
                        <a:buChar char="•"/>
                      </a:pPr>
                      <a:r>
                        <a:rPr lang="en-AU" sz="1400" b="0" dirty="0">
                          <a:solidFill>
                            <a:schemeClr val="dk1"/>
                          </a:solidFill>
                        </a:rPr>
                        <a:t>Uses the internet purely for practical reasons, rarely uses technology for enjoyment.</a:t>
                      </a:r>
                    </a:p>
                    <a:p>
                      <a:pPr marL="285750" marR="0" lvl="0" indent="-285750" algn="l" rtl="0">
                        <a:spcBef>
                          <a:spcPts val="0"/>
                        </a:spcBef>
                        <a:spcAft>
                          <a:spcPts val="0"/>
                        </a:spcAft>
                        <a:buFont typeface="Arial" panose="020B0604020202020204" pitchFamily="34" charset="0"/>
                        <a:buChar char="•"/>
                      </a:pPr>
                      <a:r>
                        <a:rPr lang="en-AU" sz="1400" b="0" dirty="0">
                          <a:solidFill>
                            <a:schemeClr val="dk1"/>
                          </a:solidFill>
                        </a:rPr>
                        <a:t>Like to order fabric and sewing materials online.</a:t>
                      </a:r>
                    </a:p>
                    <a:p>
                      <a:pPr marL="285750" marR="0" lvl="0" indent="-285750" algn="l" rtl="0">
                        <a:spcBef>
                          <a:spcPts val="0"/>
                        </a:spcBef>
                        <a:spcAft>
                          <a:spcPts val="0"/>
                        </a:spcAft>
                        <a:buFont typeface="Arial" panose="020B0604020202020204" pitchFamily="34" charset="0"/>
                        <a:buChar char="•"/>
                      </a:pPr>
                      <a:r>
                        <a:rPr lang="en-AU" sz="1400" b="0" dirty="0">
                          <a:solidFill>
                            <a:schemeClr val="dk1"/>
                          </a:solidFill>
                        </a:rPr>
                        <a:t>Every now and then Tris will check some random news sites to stay up to date with the world.</a:t>
                      </a:r>
                      <a:endParaRPr sz="1400" b="0" dirty="0">
                        <a:solidFill>
                          <a:schemeClr val="dk1"/>
                        </a:solidFill>
                      </a:endParaRPr>
                    </a:p>
                  </a:txBody>
                  <a:tcPr marL="91450" marR="91450" marT="45725" marB="45725">
                    <a:solidFill>
                      <a:srgbClr val="F2F2F2"/>
                    </a:solidFill>
                  </a:tcPr>
                </a:tc>
                <a:tc>
                  <a:txBody>
                    <a:bodyPr/>
                    <a:lstStyle/>
                    <a:p>
                      <a:pPr marL="0" marR="0" lvl="0" indent="0" algn="l" rtl="0">
                        <a:spcBef>
                          <a:spcPts val="0"/>
                        </a:spcBef>
                        <a:spcAft>
                          <a:spcPts val="0"/>
                        </a:spcAft>
                        <a:buNone/>
                      </a:pPr>
                      <a:r>
                        <a:rPr lang="en-AU" sz="1800" dirty="0">
                          <a:solidFill>
                            <a:schemeClr val="dk1"/>
                          </a:solidFill>
                        </a:rPr>
                        <a:t>Business Objectives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AU" sz="1400" b="0" dirty="0">
                          <a:solidFill>
                            <a:schemeClr val="dk1"/>
                          </a:solidFill>
                        </a:rPr>
                        <a:t>We want Tris to:</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AU" sz="1400" b="0" dirty="0">
                          <a:solidFill>
                            <a:schemeClr val="dk1"/>
                          </a:solidFill>
                        </a:rPr>
                        <a:t>Be able to use the site comfortably.</a:t>
                      </a:r>
                    </a:p>
                    <a:p>
                      <a:pPr marL="285750" marR="0" lvl="0" indent="-285750" algn="l" rtl="0">
                        <a:spcBef>
                          <a:spcPts val="0"/>
                        </a:spcBef>
                        <a:spcAft>
                          <a:spcPts val="0"/>
                        </a:spcAft>
                        <a:buFont typeface="Arial" panose="020B0604020202020204" pitchFamily="34" charset="0"/>
                        <a:buChar char="•"/>
                      </a:pPr>
                      <a:r>
                        <a:rPr lang="en-AU" sz="1400" b="0" dirty="0">
                          <a:solidFill>
                            <a:schemeClr val="dk1"/>
                          </a:solidFill>
                        </a:rPr>
                        <a:t>Like the news on the site enough to spend her hard earned money on a membership.</a:t>
                      </a:r>
                    </a:p>
                    <a:p>
                      <a:pPr marL="285750" marR="0" lvl="0" indent="-285750" algn="l" rtl="0">
                        <a:spcBef>
                          <a:spcPts val="0"/>
                        </a:spcBef>
                        <a:spcAft>
                          <a:spcPts val="0"/>
                        </a:spcAft>
                        <a:buFont typeface="Arial" panose="020B0604020202020204" pitchFamily="34" charset="0"/>
                        <a:buChar char="•"/>
                      </a:pPr>
                      <a:r>
                        <a:rPr lang="en-AU" sz="1400" b="0" dirty="0">
                          <a:solidFill>
                            <a:schemeClr val="dk1"/>
                          </a:solidFill>
                        </a:rPr>
                        <a:t>Revisit the site to consume more news.</a:t>
                      </a:r>
                    </a:p>
                  </a:txBody>
                  <a:tcPr marL="91450" marR="91450" marT="45725" marB="45725">
                    <a:solidFill>
                      <a:srgbClr val="F2F2F2"/>
                    </a:solidFill>
                  </a:tcPr>
                </a:tc>
                <a:extLst>
                  <a:ext uri="{0D108BD9-81ED-4DB2-BD59-A6C34878D82A}">
                    <a16:rowId xmlns:a16="http://schemas.microsoft.com/office/drawing/2014/main" val="10000"/>
                  </a:ext>
                </a:extLst>
              </a:tr>
            </a:tbl>
          </a:graphicData>
        </a:graphic>
      </p:graphicFrame>
      <p:sp>
        <p:nvSpPr>
          <p:cNvPr id="92" name="Google Shape;92;p13"/>
          <p:cNvSpPr txBox="1"/>
          <p:nvPr/>
        </p:nvSpPr>
        <p:spPr>
          <a:xfrm>
            <a:off x="5940152" y="260648"/>
            <a:ext cx="2928958" cy="123110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1" u="none" strike="noStrike" cap="none" dirty="0">
                <a:solidFill>
                  <a:schemeClr val="dk1"/>
                </a:solidFill>
                <a:latin typeface="Arial"/>
                <a:ea typeface="Arial"/>
                <a:cs typeface="Arial"/>
                <a:sym typeface="Arial"/>
              </a:rPr>
              <a:t>“Do What is Hard, Embrace High Expectations, Do Work that Matters.”</a:t>
            </a:r>
            <a:endParaRPr sz="1200" dirty="0"/>
          </a:p>
          <a:p>
            <a:pPr marL="0" marR="0" lvl="0" indent="-88900" algn="l" rtl="0">
              <a:spcBef>
                <a:spcPts val="0"/>
              </a:spcBef>
              <a:spcAft>
                <a:spcPts val="0"/>
              </a:spcAft>
              <a:buClr>
                <a:schemeClr val="dk1"/>
              </a:buClr>
              <a:buSzPts val="1400"/>
              <a:buFont typeface="Arial"/>
              <a:buChar char="•"/>
            </a:pPr>
            <a:r>
              <a:rPr lang="en-AU" sz="1400" dirty="0">
                <a:solidFill>
                  <a:schemeClr val="dk1"/>
                </a:solidFill>
                <a:latin typeface="Calibri"/>
                <a:ea typeface="Calibri"/>
                <a:cs typeface="Calibri"/>
                <a:sym typeface="Calibri"/>
              </a:rPr>
              <a:t>Is very good at sewing</a:t>
            </a:r>
            <a:endParaRPr dirty="0"/>
          </a:p>
          <a:p>
            <a:pPr marL="0" marR="0" lvl="0" indent="-88900" algn="l" rtl="0">
              <a:spcBef>
                <a:spcPts val="0"/>
              </a:spcBef>
              <a:spcAft>
                <a:spcPts val="0"/>
              </a:spcAft>
              <a:buClr>
                <a:schemeClr val="dk1"/>
              </a:buClr>
              <a:buSzPts val="1400"/>
              <a:buFont typeface="Arial"/>
              <a:buChar char="•"/>
            </a:pPr>
            <a:r>
              <a:rPr lang="en-AU" sz="1400" dirty="0">
                <a:solidFill>
                  <a:schemeClr val="dk1"/>
                </a:solidFill>
                <a:latin typeface="Calibri"/>
                <a:ea typeface="Calibri"/>
                <a:cs typeface="Calibri"/>
                <a:sym typeface="Calibri"/>
              </a:rPr>
              <a:t>Computer Novice</a:t>
            </a:r>
            <a:endParaRPr dirty="0"/>
          </a:p>
          <a:p>
            <a:pPr marL="0" marR="0" lvl="0" indent="-88900" algn="l" rtl="0">
              <a:spcBef>
                <a:spcPts val="0"/>
              </a:spcBef>
              <a:spcAft>
                <a:spcPts val="0"/>
              </a:spcAft>
              <a:buClr>
                <a:schemeClr val="dk1"/>
              </a:buClr>
              <a:buSzPts val="1400"/>
              <a:buFont typeface="Arial"/>
              <a:buChar char="•"/>
            </a:pPr>
            <a:r>
              <a:rPr lang="en-AU" sz="1400" dirty="0">
                <a:solidFill>
                  <a:schemeClr val="dk1"/>
                </a:solidFill>
                <a:latin typeface="Calibri"/>
                <a:ea typeface="Calibri"/>
                <a:cs typeface="Calibri"/>
                <a:sym typeface="Calibri"/>
              </a:rPr>
              <a:t>Graduated University</a:t>
            </a:r>
            <a:endParaRPr dirty="0"/>
          </a:p>
          <a:p>
            <a:pPr marL="0" marR="0" lvl="0" indent="0" algn="l" rtl="0">
              <a:spcBef>
                <a:spcPts val="0"/>
              </a:spcBef>
              <a:spcAft>
                <a:spcPts val="0"/>
              </a:spcAft>
              <a:buClr>
                <a:schemeClr val="dk1"/>
              </a:buClr>
              <a:buSzPts val="1600"/>
              <a:buFont typeface="Arial"/>
              <a:buNone/>
            </a:pPr>
            <a:endParaRPr sz="1600" dirty="0">
              <a:solidFill>
                <a:schemeClr val="lt1"/>
              </a:solidFill>
              <a:latin typeface="Arial"/>
              <a:ea typeface="Arial"/>
              <a:cs typeface="Arial"/>
              <a:sym typeface="Arial"/>
            </a:endParaRPr>
          </a:p>
        </p:txBody>
      </p:sp>
      <p:pic>
        <p:nvPicPr>
          <p:cNvPr id="1026" name="Picture 2" descr="'Gipsy attack’ widow finally wins back her good name ...">
            <a:extLst>
              <a:ext uri="{FF2B5EF4-FFF2-40B4-BE49-F238E27FC236}">
                <a16:creationId xmlns:a16="http://schemas.microsoft.com/office/drawing/2014/main" id="{3BF54194-A0E1-4A54-BF52-6507AE7F2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241" y="136716"/>
            <a:ext cx="2271209" cy="1418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1964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605</Words>
  <Application>Microsoft Office PowerPoint</Application>
  <PresentationFormat>On-screen Show (4:3)</PresentationFormat>
  <Paragraphs>99</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 Name: Trevor Description: 22 years old,  unemployed  </vt:lpstr>
      <vt:lpstr> Name: Tris Description: 69 years old,  Works in the textile industry.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Name Description  </dc:title>
  <cp:lastModifiedBy>declan smyth</cp:lastModifiedBy>
  <cp:revision>1</cp:revision>
  <dcterms:modified xsi:type="dcterms:W3CDTF">2020-04-13T06:27:36Z</dcterms:modified>
</cp:coreProperties>
</file>