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46113684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46113684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462308d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462308d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462308db6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462308db6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462308db6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462308db6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462308db6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462308db6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Мой любимый сериал: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,,Постучись в мою дверь”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20625" y="3806550"/>
            <a:ext cx="595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By: Saktanova Milana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Главные герои ,,ПВМД”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Hande Ercel-играла роль Эды Йылдыз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Kerem Bursin-играл роль Серкана Болата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2720450" y="941300"/>
            <a:ext cx="595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75" y="1285025"/>
            <a:ext cx="2889900" cy="302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Paragraf 1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Эда Йылдыз получает стипендию на последний год обучения заграницей. Она стала лучшей студенткой на кафедре. Но неожиданно ее лишают стипендии и отчисляют из университета. Жизнь Эды переворачивается с ног на голову. Несколько месяцев она пытается связаться с Серканом Болатом — человеком, сократившим финансирование и лишившим ее стипендии, но все безуспешно.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Она устраивается на работу в цветочный магазин своей тети. Но однажды Эда узнает, что Серкан Болат должен выступить с речью на одном мероприятии, и она встретится с ним. Пристегнутые друг к другу наручниками, им придется провести весь день вместе. Импульсивность Эды, их ненависть друг к другу, но в то же время непреодолимое влечение затянут их в очень дорогую игру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Paragraf 2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40C28"/>
                </a:solidFill>
                <a:highlight>
                  <a:srgbClr val="D3E3FD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424200" y="1152475"/>
            <a:ext cx="7839000" cy="4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Молодая и очоравательная флористка Эда Йылдыз получает грант и собирается учиться за границей.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Единственный шанс для девушки помочь своей семье выйти из бедности- получить престижное образование.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У Серкана Болата и Эды Йылмаз намечается помолвка. Эта новость произвела эффект бомбы в социальных сетях. Все хотят узнать, что это за девушка, чем она занимается, где училась. Эда остаётся одна в этом мире, полном лжи и пафоса.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Мысли Серкана посвящены лишь работе, поскольку Каан Карадаг опять пытается устроить ему ловушку.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Paragraf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Помолвка у них договоренная(Серкан Болат хочет заставить ревновать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свою бывшую девушку Селин)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Такая игра повернется против них самих, в конце концов они очень сильно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влюбяться  в друг друга.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Постучись в мою дверь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Этот сериал мне нравится своими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жизненными ситуациями.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Как все может обернуться и то, что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нельзя никогда сдаваться!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175" y="229775"/>
            <a:ext cx="4202025" cy="28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