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63" r:id="rId4"/>
    <p:sldId id="264" r:id="rId5"/>
    <p:sldId id="265" r:id="rId6"/>
    <p:sldId id="266" r:id="rId7"/>
  </p:sldIdLst>
  <p:sldSz cx="9144000" cy="5143500" type="screen16x9"/>
  <p:notesSz cx="6858000" cy="9144000"/>
  <p:embeddedFontLst>
    <p:embeddedFont>
      <p:font typeface="Montserrat ExtraBold" panose="020B0604020202020204" charset="-52"/>
      <p:bold r:id="rId9"/>
      <p:boldItalic r:id="rId10"/>
    </p:embeddedFont>
    <p:embeddedFont>
      <p:font typeface="Montserrat SemiBold" panose="020B0604020202020204" charset="-52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12859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8323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9abf972d9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9abf972d9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6281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a5181709e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a5181709e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3179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e564a5e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e564a5e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7901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e564a5e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e564a5e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566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79100" y="3703675"/>
            <a:ext cx="87858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400" dirty="0" smtClean="0">
                <a:solidFill>
                  <a:srgbClr val="FFFFFF"/>
                </a:solidFill>
                <a:highlight>
                  <a:srgbClr val="000000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Улан уулу Нурдин</a:t>
            </a:r>
            <a:endParaRPr sz="6400" dirty="0">
              <a:solidFill>
                <a:srgbClr val="FFFFFF"/>
              </a:solidFill>
              <a:highlight>
                <a:srgbClr val="000000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79100" y="2685600"/>
            <a:ext cx="87858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solidFill>
                  <a:srgbClr val="FFFFFF"/>
                </a:solidFill>
                <a:highlight>
                  <a:srgbClr val="DD0A35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OnlineAuction</a:t>
            </a:r>
            <a:endParaRPr sz="3000" dirty="0">
              <a:solidFill>
                <a:srgbClr val="FFFFFF"/>
              </a:solidFill>
              <a:highlight>
                <a:srgbClr val="DD0A35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02900" y="351825"/>
            <a:ext cx="87858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smtClean="0">
                <a:solidFill>
                  <a:srgbClr val="FFFFFF"/>
                </a:solidFill>
                <a:highlight>
                  <a:srgbClr val="FF396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О себе</a:t>
            </a:r>
            <a:endParaRPr sz="3000" dirty="0">
              <a:solidFill>
                <a:srgbClr val="FFFFFF"/>
              </a:solidFill>
              <a:highlight>
                <a:srgbClr val="FF396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" name="Google Shape;60;p14"/>
          <p:cNvSpPr txBox="1"/>
          <p:nvPr/>
        </p:nvSpPr>
        <p:spPr>
          <a:xfrm>
            <a:off x="102900" y="1471464"/>
            <a:ext cx="8785800" cy="34434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latin typeface="Montserrat ExtraBold" panose="020B0604020202020204" charset="-52"/>
                <a:sym typeface="Montserrat ExtraBold"/>
              </a:rPr>
              <a:t>Нурдин</a:t>
            </a:r>
            <a:r>
              <a:rPr lang="en-US" sz="2800" dirty="0">
                <a:latin typeface="Montserrat ExtraBold" panose="020B0604020202020204" charset="-52"/>
                <a:sym typeface="Montserrat ExtraBold"/>
              </a:rPr>
              <a:t>, </a:t>
            </a:r>
            <a:r>
              <a:rPr lang="en-US" sz="2800" dirty="0" smtClean="0">
                <a:latin typeface="Montserrat ExtraBold" panose="020B0604020202020204" charset="-52"/>
                <a:sym typeface="Montserrat ExtraBold"/>
              </a:rPr>
              <a:t>21 </a:t>
            </a:r>
            <a:r>
              <a:rPr lang="ru-RU" sz="2800" dirty="0">
                <a:latin typeface="Montserrat ExtraBold" panose="020B0604020202020204" charset="-52"/>
                <a:sym typeface="Montserrat ExtraBold"/>
              </a:rPr>
              <a:t>лет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2800" dirty="0">
              <a:latin typeface="Montserrat ExtraBold" panose="020B0604020202020204" charset="-52"/>
              <a:sym typeface="Montserrat Extra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latin typeface="Montserrat ExtraBold" panose="020B0604020202020204" charset="-52"/>
                <a:sym typeface="Montserrat ExtraBold"/>
              </a:rPr>
              <a:t>Учусь в </a:t>
            </a:r>
            <a:r>
              <a:rPr lang="en-US" sz="2800" dirty="0">
                <a:latin typeface="Montserrat ExtraBold" panose="020B0604020202020204" charset="-52"/>
                <a:sym typeface="Montserrat ExtraBold"/>
              </a:rPr>
              <a:t>IT – academy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latin typeface="Montserrat ExtraBold" panose="020B0604020202020204" charset="-52"/>
                <a:sym typeface="Montserrat ExtraBold"/>
              </a:rPr>
              <a:t>Работаю в </a:t>
            </a:r>
            <a:r>
              <a:rPr lang="en-US" sz="2800" dirty="0">
                <a:latin typeface="Montserrat ExtraBold" panose="020B0604020202020204" charset="-52"/>
                <a:sym typeface="Montserrat ExtraBold"/>
              </a:rPr>
              <a:t>“</a:t>
            </a:r>
            <a:r>
              <a:rPr lang="ru-RU" sz="2800" dirty="0" err="1">
                <a:latin typeface="Montserrat ExtraBold" panose="020B0604020202020204" charset="-52"/>
                <a:sym typeface="Montserrat ExtraBold"/>
              </a:rPr>
              <a:t>Айыл</a:t>
            </a:r>
            <a:r>
              <a:rPr lang="ru-RU" sz="2800" dirty="0">
                <a:latin typeface="Montserrat ExtraBold" panose="020B0604020202020204" charset="-52"/>
                <a:sym typeface="Montserrat ExtraBold"/>
              </a:rPr>
              <a:t> Банке</a:t>
            </a:r>
            <a:r>
              <a:rPr lang="en-US" sz="2800" dirty="0">
                <a:latin typeface="Montserrat ExtraBold" panose="020B0604020202020204" charset="-52"/>
                <a:sym typeface="Montserrat ExtraBold"/>
              </a:rPr>
              <a:t>”</a:t>
            </a:r>
            <a:r>
              <a:rPr lang="ru-RU" sz="2800" dirty="0">
                <a:latin typeface="Montserrat ExtraBold" panose="020B0604020202020204" charset="-52"/>
                <a:sym typeface="Montserrat ExtraBold"/>
              </a:rPr>
              <a:t>, и </a:t>
            </a:r>
            <a:r>
              <a:rPr lang="en-US" sz="2800" dirty="0">
                <a:latin typeface="Montserrat ExtraBold" panose="020B0604020202020204" charset="-52"/>
                <a:sym typeface="Montserrat ExtraBold"/>
              </a:rPr>
              <a:t>Reviewer </a:t>
            </a:r>
            <a:r>
              <a:rPr lang="ru-RU" sz="2800" dirty="0">
                <a:latin typeface="Montserrat ExtraBold" panose="020B0604020202020204" charset="-52"/>
                <a:sym typeface="Montserrat ExtraBold"/>
              </a:rPr>
              <a:t>в </a:t>
            </a:r>
            <a:r>
              <a:rPr lang="en-US" sz="2800" dirty="0">
                <a:latin typeface="Montserrat ExtraBold" panose="020B0604020202020204" charset="-52"/>
                <a:sym typeface="Montserrat ExtraBold"/>
              </a:rPr>
              <a:t>IT – Academy</a:t>
            </a:r>
            <a:endParaRPr lang="ru-RU" sz="2800" dirty="0">
              <a:latin typeface="Montserrat ExtraBold" panose="020B0604020202020204" charset="-52"/>
              <a:sym typeface="Montserrat Extra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2800" dirty="0">
              <a:latin typeface="Montserrat ExtraBold" panose="020B0604020202020204" charset="-52"/>
              <a:sym typeface="Montserrat Extra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latin typeface="Montserrat ExtraBold" panose="020B0604020202020204" charset="-52"/>
                <a:sym typeface="Montserrat ExtraBold"/>
              </a:rPr>
              <a:t>Также учусь В КГУСТА на программиста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ADC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1066800" y="0"/>
            <a:ext cx="706887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056075" y="1189180"/>
            <a:ext cx="6793850" cy="396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9725" y="1203468"/>
            <a:ext cx="6793850" cy="39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0" y="2123850"/>
            <a:ext cx="91440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500" dirty="0" smtClean="0">
                <a:highlight>
                  <a:schemeClr val="lt1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О проекте</a:t>
            </a:r>
            <a:endParaRPr sz="5500" dirty="0">
              <a:highlight>
                <a:schemeClr val="lt1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/>
        </p:nvSpPr>
        <p:spPr>
          <a:xfrm>
            <a:off x="179100" y="169625"/>
            <a:ext cx="8785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dirty="0" smtClean="0">
                <a:solidFill>
                  <a:srgbClr val="FFFFFF"/>
                </a:solidFill>
                <a:highlight>
                  <a:srgbClr val="00BADC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Название проекта: </a:t>
            </a:r>
            <a:r>
              <a:rPr lang="en-US" sz="2300" dirty="0" err="1" smtClean="0">
                <a:solidFill>
                  <a:srgbClr val="FFFFFF"/>
                </a:solidFill>
                <a:highlight>
                  <a:srgbClr val="00BADC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OnlineAuction</a:t>
            </a:r>
            <a:endParaRPr sz="2300" dirty="0">
              <a:solidFill>
                <a:srgbClr val="FFFFFF"/>
              </a:solidFill>
              <a:highlight>
                <a:srgbClr val="00BADC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179100" y="715321"/>
            <a:ext cx="8785800" cy="552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sz="1800" dirty="0" smtClean="0"/>
              <a:t>Продавать </a:t>
            </a:r>
            <a:r>
              <a:rPr lang="ru-RU" sz="1800" dirty="0"/>
              <a:t>свои </a:t>
            </a:r>
            <a:r>
              <a:rPr lang="ru-RU" sz="1800" dirty="0" smtClean="0"/>
              <a:t>вещи не выходя из дома, </a:t>
            </a:r>
            <a:r>
              <a:rPr lang="ru-RU" sz="1800" dirty="0"/>
              <a:t>а также покупать вещи </a:t>
            </a:r>
            <a:r>
              <a:rPr lang="ru-RU" sz="1800" dirty="0" smtClean="0"/>
              <a:t>(</a:t>
            </a:r>
            <a:r>
              <a:rPr lang="ru-RU" sz="1800" strike="sngStrike" dirty="0" smtClean="0"/>
              <a:t>с азартом</a:t>
            </a:r>
            <a:r>
              <a:rPr lang="ru-RU" sz="1800" dirty="0" smtClean="0"/>
              <a:t>). </a:t>
            </a:r>
          </a:p>
          <a:p>
            <a:pPr lvl="0" algn="ctr"/>
            <a:r>
              <a:rPr lang="ru-RU" sz="1800" dirty="0" smtClean="0"/>
              <a:t>А также обеспечение анонимности для продавца и покупателя.</a:t>
            </a:r>
            <a:endParaRPr sz="1800" dirty="0">
              <a:solidFill>
                <a:srgbClr val="FFFFFF"/>
              </a:solidFill>
              <a:highlight>
                <a:srgbClr val="000000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336505" y="1512050"/>
            <a:ext cx="8651100" cy="3396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 smtClean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Что есть в проекте: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5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500" dirty="0" smtClean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Регистрация</a:t>
            </a:r>
            <a:r>
              <a:rPr lang="en-US" sz="1500" dirty="0" smtClean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/</a:t>
            </a:r>
            <a:r>
              <a:rPr lang="ru-RU" sz="1500" dirty="0" smtClean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Авторизация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1500" dirty="0">
              <a:solidFill>
                <a:schemeClr val="dk1"/>
              </a:solidFill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500" dirty="0" smtClean="0">
                <a:solidFill>
                  <a:schemeClr val="dk1"/>
                </a:solidFill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Выкладывание вещей для продажи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1500" dirty="0">
              <a:solidFill>
                <a:schemeClr val="dk1"/>
              </a:solidFill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500" dirty="0" smtClean="0">
                <a:solidFill>
                  <a:schemeClr val="dk1"/>
                </a:solidFill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Выставление на аукцион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1500" dirty="0">
              <a:solidFill>
                <a:schemeClr val="dk1"/>
              </a:solidFill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500" dirty="0" smtClean="0">
                <a:solidFill>
                  <a:schemeClr val="dk1"/>
                </a:solidFill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Сделать ставку и выиграть в аукционе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1500" dirty="0">
              <a:solidFill>
                <a:schemeClr val="dk1"/>
              </a:solidFill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500" dirty="0" smtClean="0">
                <a:solidFill>
                  <a:schemeClr val="dk1"/>
                </a:solidFill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Пополнение счета через </a:t>
            </a:r>
            <a:r>
              <a:rPr lang="en-US" sz="1500" dirty="0" err="1" smtClean="0">
                <a:solidFill>
                  <a:schemeClr val="dk1"/>
                </a:solidFill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OnlineBank</a:t>
            </a:r>
            <a:r>
              <a:rPr lang="en-US" sz="1500" dirty="0" smtClean="0">
                <a:solidFill>
                  <a:schemeClr val="dk1"/>
                </a:solidFill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 (</a:t>
            </a:r>
            <a:r>
              <a:rPr lang="ru-RU" sz="1500" strike="sngStrike" dirty="0" smtClean="0">
                <a:solidFill>
                  <a:schemeClr val="dk1"/>
                </a:solidFill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реализую сам, но это не важно</a:t>
            </a:r>
            <a:r>
              <a:rPr lang="en-US" sz="1500" dirty="0" smtClean="0">
                <a:solidFill>
                  <a:schemeClr val="dk1"/>
                </a:solidFill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)</a:t>
            </a:r>
            <a:endParaRPr lang="ru-RU" sz="1500" dirty="0" smtClean="0">
              <a:solidFill>
                <a:schemeClr val="dk1"/>
              </a:solidFill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/>
        </p:nvSpPr>
        <p:spPr>
          <a:xfrm>
            <a:off x="179100" y="169625"/>
            <a:ext cx="8785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dirty="0" smtClean="0">
                <a:solidFill>
                  <a:srgbClr val="FFFFFF"/>
                </a:solidFill>
                <a:highlight>
                  <a:srgbClr val="00BADC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Схема базы данных</a:t>
            </a:r>
            <a:endParaRPr sz="2300" dirty="0">
              <a:solidFill>
                <a:srgbClr val="FFFFFF"/>
              </a:solidFill>
              <a:highlight>
                <a:srgbClr val="00BADC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2410035" y="928255"/>
            <a:ext cx="4323930" cy="3979795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694" y="722399"/>
            <a:ext cx="4946611" cy="439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4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7;p22"/>
          <p:cNvSpPr txBox="1"/>
          <p:nvPr/>
        </p:nvSpPr>
        <p:spPr>
          <a:xfrm>
            <a:off x="179100" y="169625"/>
            <a:ext cx="8785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sz="2000" dirty="0" smtClean="0">
                <a:solidFill>
                  <a:srgbClr val="FFFFFF"/>
                </a:solidFill>
                <a:highlight>
                  <a:srgbClr val="00BADC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Использованные технологии</a:t>
            </a:r>
          </a:p>
        </p:txBody>
      </p:sp>
      <p:pic>
        <p:nvPicPr>
          <p:cNvPr id="9" name="Picture 16" descr="https://stickerzone.shop/wp-content/uploads/2018/05/Hibern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464" y="3333020"/>
            <a:ext cx="1830388" cy="183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4" descr="https://avatars.mds.yandex.net/i?id=0767ba5c4916327cbbd777226ea16d45-5210011-images-thumbs&amp;n=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661" y="2349529"/>
            <a:ext cx="1615339" cy="64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naging OpenAPI specific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168" y="814657"/>
            <a:ext cx="2845627" cy="96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pache Maven | EasyJav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56" y="908556"/>
            <a:ext cx="1911701" cy="66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ow to Send Emails in WordPress Using the Gmail SMTP Server - Rockstar SE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186" y="4210164"/>
            <a:ext cx="1394949" cy="78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roject Lombok – Boilerplate Buster - Aveng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01" y="3324338"/>
            <a:ext cx="1585212" cy="89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Spring Security Tutorial Online Sale, UP TO 53% OF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850" y="1691260"/>
            <a:ext cx="2096775" cy="194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Простенький бекенд на Kotlin и Spring Boot / Хабр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817" y="755189"/>
            <a:ext cx="2025476" cy="96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MapStruct – Java bean mappings, the easy way!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49" y="2349529"/>
            <a:ext cx="2378408" cy="65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GitHub - amphp/http-client: Async HTTP/1.1+2 client for PHP based on Amp.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469" y="3216999"/>
            <a:ext cx="2091419" cy="896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Postgres is a great pub/sub &amp;amp; job server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61643"/>
            <a:ext cx="2086096" cy="117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Spring Data Project | EasyJava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206" y="3672625"/>
            <a:ext cx="2096775" cy="121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03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104</Words>
  <Application>Microsoft Office PowerPoint</Application>
  <PresentationFormat>Экран (16:9)</PresentationFormat>
  <Paragraphs>26</Paragraphs>
  <Slides>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Montserrat ExtraBold</vt:lpstr>
      <vt:lpstr>Montserrat SemiBold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Нурдин Уланов</cp:lastModifiedBy>
  <cp:revision>10</cp:revision>
  <dcterms:modified xsi:type="dcterms:W3CDTF">2021-12-25T08:30:38Z</dcterms:modified>
</cp:coreProperties>
</file>