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8" r:id="rId11"/>
    <p:sldId id="269" r:id="rId12"/>
    <p:sldId id="270" r:id="rId13"/>
    <p:sldId id="271" r:id="rId14"/>
    <p:sldId id="272" r:id="rId15"/>
    <p:sldId id="273" r:id="rId16"/>
    <p:sldId id="27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4C58B2-8138-402D-84E8-212B8A61D3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6064" y="2404534"/>
            <a:ext cx="8808782" cy="1646302"/>
          </a:xfrm>
        </p:spPr>
        <p:txBody>
          <a:bodyPr/>
          <a:lstStyle/>
          <a:p>
            <a:r>
              <a:rPr lang="ru-RU" sz="6600" dirty="0"/>
              <a:t>Геоинформационные системы (ГИС)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F0C7BBA-146F-4B00-AB45-4305D20803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2400" dirty="0" err="1"/>
              <a:t>Талайбеков</a:t>
            </a:r>
            <a:r>
              <a:rPr lang="ru-RU" sz="2400" dirty="0"/>
              <a:t> </a:t>
            </a:r>
            <a:r>
              <a:rPr lang="ru-RU" sz="2400" dirty="0" err="1"/>
              <a:t>Эркинбек</a:t>
            </a:r>
            <a:r>
              <a:rPr lang="ru-RU" sz="2400" dirty="0"/>
              <a:t> ПИ-1-19</a:t>
            </a:r>
          </a:p>
        </p:txBody>
      </p:sp>
    </p:spTree>
    <p:extLst>
      <p:ext uri="{BB962C8B-B14F-4D97-AF65-F5344CB8AC3E}">
        <p14:creationId xmlns:p14="http://schemas.microsoft.com/office/powerpoint/2010/main" val="12571819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5B3BE2-E7C0-48B5-A2BC-481681BEE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Интернет-ГИС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A44F399-0A76-451F-A5C8-C1D9F42D68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166" y="1550990"/>
            <a:ext cx="8596668" cy="10799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Различные сетевые порталы, предоставляющие электронные карты.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89FDDCAD-E73C-49ED-B0FA-8691A01C7B0A}"/>
              </a:ext>
            </a:extLst>
          </p:cNvPr>
          <p:cNvSpPr txBox="1">
            <a:spLocks/>
          </p:cNvSpPr>
          <p:nvPr/>
        </p:nvSpPr>
        <p:spPr>
          <a:xfrm>
            <a:off x="548997" y="2534653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/>
              <a:t>САПР-ГИС</a:t>
            </a:r>
            <a:endParaRPr lang="ru-RU" dirty="0"/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027B9F37-4CF9-44E6-A2D1-34E0052E6BB7}"/>
              </a:ext>
            </a:extLst>
          </p:cNvPr>
          <p:cNvSpPr txBox="1">
            <a:spLocks/>
          </p:cNvSpPr>
          <p:nvPr/>
        </p:nvSpPr>
        <p:spPr>
          <a:xfrm>
            <a:off x="548997" y="3219368"/>
            <a:ext cx="8596668" cy="14328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ru-RU" sz="2400" dirty="0"/>
              <a:t>Системы автоматического проектирования в строительстве зданий и коммуникаций, ландшафтном дизайне.</a:t>
            </a: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15A35720-4A67-4102-A285-E545C5B276FE}"/>
              </a:ext>
            </a:extLst>
          </p:cNvPr>
          <p:cNvSpPr txBox="1">
            <a:spLocks/>
          </p:cNvSpPr>
          <p:nvPr/>
        </p:nvSpPr>
        <p:spPr>
          <a:xfrm>
            <a:off x="581081" y="4684295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/>
              <a:t>Настольные ГИС</a:t>
            </a:r>
            <a:endParaRPr lang="ru-RU" dirty="0"/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2E5E2E3A-9473-475D-8BFC-1932B9D3870E}"/>
              </a:ext>
            </a:extLst>
          </p:cNvPr>
          <p:cNvSpPr txBox="1">
            <a:spLocks/>
          </p:cNvSpPr>
          <p:nvPr/>
        </p:nvSpPr>
        <p:spPr>
          <a:xfrm>
            <a:off x="581081" y="5433178"/>
            <a:ext cx="8596668" cy="11440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ru-RU" sz="2400"/>
              <a:t>Тех системах, которые устанавливаются на рабочих и домашних компьютерах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064349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8F99EC-5F60-4570-98C2-231331B9B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4429" y="2572530"/>
            <a:ext cx="8596668" cy="1826581"/>
          </a:xfrm>
        </p:spPr>
        <p:txBody>
          <a:bodyPr>
            <a:noAutofit/>
          </a:bodyPr>
          <a:lstStyle/>
          <a:p>
            <a:r>
              <a:rPr lang="ru-RU" sz="8000" dirty="0"/>
              <a:t>Типовая структура ГИС</a:t>
            </a:r>
          </a:p>
        </p:txBody>
      </p:sp>
    </p:spTree>
    <p:extLst>
      <p:ext uri="{BB962C8B-B14F-4D97-AF65-F5344CB8AC3E}">
        <p14:creationId xmlns:p14="http://schemas.microsoft.com/office/powerpoint/2010/main" val="36375631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AABD7871-71DE-4ED4-B44F-7DDCF0B4B4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770021"/>
            <a:ext cx="8596668" cy="5271341"/>
          </a:xfrm>
        </p:spPr>
        <p:txBody>
          <a:bodyPr>
            <a:normAutofit fontScale="92500" lnSpcReduction="10000"/>
          </a:bodyPr>
          <a:lstStyle/>
          <a:p>
            <a:r>
              <a:rPr lang="ru-RU" sz="3600" dirty="0"/>
              <a:t>Система ввода</a:t>
            </a:r>
          </a:p>
          <a:p>
            <a:pPr marL="0" indent="0">
              <a:buNone/>
            </a:pPr>
            <a:endParaRPr lang="ru-RU" sz="3600" dirty="0"/>
          </a:p>
          <a:p>
            <a:r>
              <a:rPr lang="ru-RU" sz="3600" dirty="0"/>
              <a:t>Система обслуживания запросов</a:t>
            </a:r>
          </a:p>
          <a:p>
            <a:pPr marL="0" indent="0">
              <a:buNone/>
            </a:pPr>
            <a:endParaRPr lang="ru-RU" sz="3600" dirty="0"/>
          </a:p>
          <a:p>
            <a:r>
              <a:rPr lang="ru-RU" sz="3600" dirty="0"/>
              <a:t>Системы баз данных</a:t>
            </a:r>
          </a:p>
          <a:p>
            <a:pPr marL="0" indent="0">
              <a:buNone/>
            </a:pPr>
            <a:endParaRPr lang="ru-RU" sz="3600" dirty="0"/>
          </a:p>
          <a:p>
            <a:r>
              <a:rPr lang="ru-RU" sz="3600" dirty="0"/>
              <a:t>Блок картографической информации</a:t>
            </a:r>
          </a:p>
          <a:p>
            <a:pPr marL="0" indent="0">
              <a:buNone/>
            </a:pPr>
            <a:endParaRPr lang="ru-RU" sz="3600" dirty="0"/>
          </a:p>
          <a:p>
            <a:r>
              <a:rPr lang="ru-RU" sz="3600" dirty="0"/>
              <a:t>Системы вывода</a:t>
            </a:r>
          </a:p>
        </p:txBody>
      </p:sp>
    </p:spTree>
    <p:extLst>
      <p:ext uri="{BB962C8B-B14F-4D97-AF65-F5344CB8AC3E}">
        <p14:creationId xmlns:p14="http://schemas.microsoft.com/office/powerpoint/2010/main" val="1626719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8F99EC-5F60-4570-98C2-231331B9B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323" y="1834593"/>
            <a:ext cx="9573571" cy="1826581"/>
          </a:xfrm>
        </p:spPr>
        <p:txBody>
          <a:bodyPr>
            <a:normAutofit/>
          </a:bodyPr>
          <a:lstStyle/>
          <a:p>
            <a:r>
              <a:rPr lang="ru-RU" sz="8000" dirty="0"/>
              <a:t>Как работает ГИС</a:t>
            </a:r>
            <a:r>
              <a:rPr lang="en-US" sz="8000" dirty="0"/>
              <a:t>?</a:t>
            </a:r>
            <a:endParaRPr lang="ru-RU" sz="8000" dirty="0"/>
          </a:p>
        </p:txBody>
      </p:sp>
    </p:spTree>
    <p:extLst>
      <p:ext uri="{BB962C8B-B14F-4D97-AF65-F5344CB8AC3E}">
        <p14:creationId xmlns:p14="http://schemas.microsoft.com/office/powerpoint/2010/main" val="23411305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F5B76ADB-5C4F-4260-82CC-3BAC5EC3F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385011"/>
            <a:ext cx="8596668" cy="27271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dirty="0"/>
              <a:t>Гис хранит информацию о реальном мире в виде набора тематических слоев, которые объединены на основе географического положения.</a:t>
            </a:r>
          </a:p>
        </p:txBody>
      </p:sp>
      <p:pic>
        <p:nvPicPr>
          <p:cNvPr id="4098" name="Picture 2" descr="Помощь в оформлении членства СРО в Бишкеке на карте: ☎ телефоны, ☆ отзывы —  2ГИС">
            <a:extLst>
              <a:ext uri="{FF2B5EF4-FFF2-40B4-BE49-F238E27FC236}">
                <a16:creationId xmlns:a16="http://schemas.microsoft.com/office/drawing/2014/main" id="{DEBF98D8-0273-44D3-B6F6-AE6DC3DB0A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407" y="3063291"/>
            <a:ext cx="3177088" cy="3177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В Кыргызстане разрабатывается интерактивная электронная карта города Бишкек  - Фонд «Сорос - Кыргызстан»">
            <a:extLst>
              <a:ext uri="{FF2B5EF4-FFF2-40B4-BE49-F238E27FC236}">
                <a16:creationId xmlns:a16="http://schemas.microsoft.com/office/drawing/2014/main" id="{68532064-9AE1-4C5C-A04A-7FCB9BF3A3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8043" y="3176338"/>
            <a:ext cx="5276069" cy="2967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19278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F5B76ADB-5C4F-4260-82CC-3BAC5EC3F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071" y="336884"/>
            <a:ext cx="3766329" cy="547035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sz="3600" dirty="0"/>
              <a:t>Например, если мы изучаем определенную территорию, то один слой карты может содержать данные о дорогах, второй – о водоемах, третий – о больницах и так далее.</a:t>
            </a:r>
          </a:p>
        </p:txBody>
      </p:sp>
      <p:pic>
        <p:nvPicPr>
          <p:cNvPr id="5122" name="Picture 2" descr="Как ГИС представляет и моделирует географическую информацию | ArcGIS  Resource Center">
            <a:extLst>
              <a:ext uri="{FF2B5EF4-FFF2-40B4-BE49-F238E27FC236}">
                <a16:creationId xmlns:a16="http://schemas.microsoft.com/office/drawing/2014/main" id="{8B470DD4-CF2B-4F07-ADE5-7E48D42818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7860" y="978068"/>
            <a:ext cx="4819650" cy="432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23304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168697-1627-4F80-A4D9-B73E69E39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6000" dirty="0"/>
              <a:t>Вывод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4461FA8-3B35-4C0A-BB08-FB3BB31A2E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/>
              <a:t>Изучая информацию, я понял, что ГИС уже стал неотъемлемой частью нашей жизни. Впредь каждый раз используя </a:t>
            </a:r>
            <a:r>
              <a:rPr lang="en-US" sz="2800" dirty="0"/>
              <a:t>Google Maps</a:t>
            </a:r>
            <a:r>
              <a:rPr lang="ru-RU" sz="2800" dirty="0"/>
              <a:t>,</a:t>
            </a:r>
            <a:r>
              <a:rPr lang="en-US" sz="2800" dirty="0"/>
              <a:t> </a:t>
            </a:r>
            <a:r>
              <a:rPr lang="ru-RU" sz="2800" dirty="0"/>
              <a:t>буду представлять, что вся карта состоит из различных векторных слоев</a:t>
            </a:r>
          </a:p>
        </p:txBody>
      </p:sp>
    </p:spTree>
    <p:extLst>
      <p:ext uri="{BB962C8B-B14F-4D97-AF65-F5344CB8AC3E}">
        <p14:creationId xmlns:p14="http://schemas.microsoft.com/office/powerpoint/2010/main" val="2035447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574299-70E8-41F0-B676-3FF086F08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400" dirty="0"/>
              <a:t>Геоинформационные системы (ГИС)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32432B8-D414-4595-A59D-7AFB0F122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/>
              <a:t>Системы, предназначенные для сбора, хранения, анализа и графической визуализации пространственных (географических) данных и связанной с ними информацией о необходимых объектах.</a:t>
            </a:r>
          </a:p>
        </p:txBody>
      </p:sp>
    </p:spTree>
    <p:extLst>
      <p:ext uri="{BB962C8B-B14F-4D97-AF65-F5344CB8AC3E}">
        <p14:creationId xmlns:p14="http://schemas.microsoft.com/office/powerpoint/2010/main" val="1701575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8F99EC-5F60-4570-98C2-231331B9B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61" y="1866677"/>
            <a:ext cx="8596668" cy="1826581"/>
          </a:xfrm>
        </p:spPr>
        <p:txBody>
          <a:bodyPr>
            <a:normAutofit/>
          </a:bodyPr>
          <a:lstStyle/>
          <a:p>
            <a:r>
              <a:rPr lang="ru-RU" sz="8800" dirty="0"/>
              <a:t>Примеры</a:t>
            </a:r>
          </a:p>
        </p:txBody>
      </p:sp>
    </p:spTree>
    <p:extLst>
      <p:ext uri="{BB962C8B-B14F-4D97-AF65-F5344CB8AC3E}">
        <p14:creationId xmlns:p14="http://schemas.microsoft.com/office/powerpoint/2010/main" val="1711838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5A4C1B-7502-4078-9CA3-6861776D8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4030" y="609600"/>
            <a:ext cx="8596668" cy="773596"/>
          </a:xfrm>
        </p:spPr>
        <p:txBody>
          <a:bodyPr/>
          <a:lstStyle/>
          <a:p>
            <a:r>
              <a:rPr lang="en-US" dirty="0"/>
              <a:t>Google Maps</a:t>
            </a:r>
            <a:endParaRPr lang="ru-RU" dirty="0"/>
          </a:p>
        </p:txBody>
      </p:sp>
      <p:pic>
        <p:nvPicPr>
          <p:cNvPr id="1026" name="Picture 2" descr="The trick to erase data from the Google Maps Timeline - Archyde">
            <a:extLst>
              <a:ext uri="{FF2B5EF4-FFF2-40B4-BE49-F238E27FC236}">
                <a16:creationId xmlns:a16="http://schemas.microsoft.com/office/drawing/2014/main" id="{BDB15730-C72A-4A9F-BAB4-5A098B0DFE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779" y="1760621"/>
            <a:ext cx="7828547" cy="3914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8152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5A4C1B-7502-4078-9CA3-6861776D8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4030" y="609600"/>
            <a:ext cx="8596668" cy="773596"/>
          </a:xfrm>
        </p:spPr>
        <p:txBody>
          <a:bodyPr/>
          <a:lstStyle/>
          <a:p>
            <a:r>
              <a:rPr lang="ru-RU" dirty="0"/>
              <a:t>Яндекс Карты</a:t>
            </a:r>
          </a:p>
        </p:txBody>
      </p:sp>
      <p:pic>
        <p:nvPicPr>
          <p:cNvPr id="2050" name="Picture 2" descr="Realty-estate. Маркетинг для застройщиков">
            <a:extLst>
              <a:ext uri="{FF2B5EF4-FFF2-40B4-BE49-F238E27FC236}">
                <a16:creationId xmlns:a16="http://schemas.microsoft.com/office/drawing/2014/main" id="{01FB9392-69A7-4307-8701-4A373405DB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457" y="1705226"/>
            <a:ext cx="6543675" cy="441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468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5A4C1B-7502-4078-9CA3-6861776D8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4030" y="609600"/>
            <a:ext cx="8596668" cy="773596"/>
          </a:xfrm>
        </p:spPr>
        <p:txBody>
          <a:bodyPr/>
          <a:lstStyle/>
          <a:p>
            <a:r>
              <a:rPr lang="en-US" dirty="0"/>
              <a:t>2</a:t>
            </a:r>
            <a:r>
              <a:rPr lang="ru-RU" dirty="0"/>
              <a:t>ГИС</a:t>
            </a:r>
          </a:p>
        </p:txBody>
      </p:sp>
      <p:pic>
        <p:nvPicPr>
          <p:cNvPr id="3074" name="Picture 2" descr="Файл:2GIS logo.svg — Википедия">
            <a:extLst>
              <a:ext uri="{FF2B5EF4-FFF2-40B4-BE49-F238E27FC236}">
                <a16:creationId xmlns:a16="http://schemas.microsoft.com/office/drawing/2014/main" id="{D68CB1B5-DCAF-4059-8743-8476820FF2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115" y="2037346"/>
            <a:ext cx="7642282" cy="3144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7933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8F99EC-5F60-4570-98C2-231331B9B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61" y="2893372"/>
            <a:ext cx="8596668" cy="1826581"/>
          </a:xfrm>
        </p:spPr>
        <p:txBody>
          <a:bodyPr>
            <a:noAutofit/>
          </a:bodyPr>
          <a:lstStyle/>
          <a:p>
            <a:r>
              <a:rPr lang="ru-RU" sz="6000" dirty="0"/>
              <a:t>Типы геоинформационных систем по способу применения</a:t>
            </a:r>
          </a:p>
        </p:txBody>
      </p:sp>
    </p:spTree>
    <p:extLst>
      <p:ext uri="{BB962C8B-B14F-4D97-AF65-F5344CB8AC3E}">
        <p14:creationId xmlns:p14="http://schemas.microsoft.com/office/powerpoint/2010/main" val="710216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5B3BE2-E7C0-48B5-A2BC-481681BEE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Профессиональные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A44F399-0A76-451F-A5C8-C1D9F42D68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10478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Для государственных и отраслевых структур.</a:t>
            </a: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83EF2DDE-4C9A-477D-A20A-1D7FD46FA0FF}"/>
              </a:ext>
            </a:extLst>
          </p:cNvPr>
          <p:cNvSpPr txBox="1">
            <a:spLocks/>
          </p:cNvSpPr>
          <p:nvPr/>
        </p:nvSpPr>
        <p:spPr>
          <a:xfrm>
            <a:off x="645250" y="3465095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/>
              <a:t>Открытые ГИС</a:t>
            </a:r>
            <a:endParaRPr lang="ru-RU" dirty="0"/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278CF5C3-375D-4237-98AA-633A8443C9AF}"/>
              </a:ext>
            </a:extLst>
          </p:cNvPr>
          <p:cNvSpPr txBox="1">
            <a:spLocks/>
          </p:cNvSpPr>
          <p:nvPr/>
        </p:nvSpPr>
        <p:spPr>
          <a:xfrm>
            <a:off x="645250" y="5016084"/>
            <a:ext cx="8596668" cy="12082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/>
              <a:t>Доступны на автоматизированных рабочих местах разных специалистов внутри региона и страны.</a:t>
            </a:r>
          </a:p>
        </p:txBody>
      </p:sp>
    </p:spTree>
    <p:extLst>
      <p:ext uri="{BB962C8B-B14F-4D97-AF65-F5344CB8AC3E}">
        <p14:creationId xmlns:p14="http://schemas.microsoft.com/office/powerpoint/2010/main" val="2257550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5B3BE2-E7C0-48B5-A2BC-481681BEE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Встроенные ГИС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A44F399-0A76-451F-A5C8-C1D9F42D68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15932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Системы, установленные на автомобилях, водном транспорте, подводных лодках, современном железнодорожном транспорте.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AA933502-7BCE-42CB-8C77-607E8A692360}"/>
              </a:ext>
            </a:extLst>
          </p:cNvPr>
          <p:cNvSpPr txBox="1">
            <a:spLocks/>
          </p:cNvSpPr>
          <p:nvPr/>
        </p:nvSpPr>
        <p:spPr>
          <a:xfrm>
            <a:off x="645250" y="3906252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GPS(Geo Position System)</a:t>
            </a:r>
            <a:endParaRPr lang="ru-RU" dirty="0"/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79254CAD-0398-4836-8B8D-AC0EB2182E44}"/>
              </a:ext>
            </a:extLst>
          </p:cNvPr>
          <p:cNvSpPr txBox="1">
            <a:spLocks/>
          </p:cNvSpPr>
          <p:nvPr/>
        </p:nvSpPr>
        <p:spPr>
          <a:xfrm>
            <a:off x="645250" y="5457242"/>
            <a:ext cx="8596668" cy="14007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ru-RU" sz="2400"/>
              <a:t>Системы навигации с помощью спутниковой информации.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755946501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103</TotalTime>
  <Words>242</Words>
  <Application>Microsoft Office PowerPoint</Application>
  <PresentationFormat>Широкоэкранный</PresentationFormat>
  <Paragraphs>38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0" baseType="lpstr">
      <vt:lpstr>Arial</vt:lpstr>
      <vt:lpstr>Trebuchet MS</vt:lpstr>
      <vt:lpstr>Wingdings 3</vt:lpstr>
      <vt:lpstr>Аспект</vt:lpstr>
      <vt:lpstr>Геоинформационные системы (ГИС)</vt:lpstr>
      <vt:lpstr>Геоинформационные системы (ГИС)</vt:lpstr>
      <vt:lpstr>Примеры</vt:lpstr>
      <vt:lpstr>Google Maps</vt:lpstr>
      <vt:lpstr>Яндекс Карты</vt:lpstr>
      <vt:lpstr>2ГИС</vt:lpstr>
      <vt:lpstr>Типы геоинформационных систем по способу применения</vt:lpstr>
      <vt:lpstr>Профессиональные</vt:lpstr>
      <vt:lpstr>Встроенные ГИС</vt:lpstr>
      <vt:lpstr>Интернет-ГИС</vt:lpstr>
      <vt:lpstr>Типовая структура ГИС</vt:lpstr>
      <vt:lpstr>Презентация PowerPoint</vt:lpstr>
      <vt:lpstr>Как работает ГИС?</vt:lpstr>
      <vt:lpstr>Презентация PowerPoint</vt:lpstr>
      <vt:lpstr>Презентация PowerPoint</vt:lpstr>
      <vt:lpstr>Вывод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Геоинформационные системы (ГИС)</dc:title>
  <dc:creator>Erkinbek Talaibekov</dc:creator>
  <cp:lastModifiedBy>Erkinbek Talaibekov</cp:lastModifiedBy>
  <cp:revision>6</cp:revision>
  <dcterms:created xsi:type="dcterms:W3CDTF">2021-03-09T20:01:58Z</dcterms:created>
  <dcterms:modified xsi:type="dcterms:W3CDTF">2021-03-09T21:45:40Z</dcterms:modified>
</cp:coreProperties>
</file>