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7996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latin typeface="Calibri"/>
              </a:rPr>
              <a:t>give me some credit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latin typeface="Arial"/>
              </a:rPr>
              <a:t>给定个人信用数据，估计未来两年违约率</a:t>
            </a:r>
            <a:endParaRPr/>
          </a:p>
          <a:p>
            <a:r>
              <a:rPr lang="en-US" sz="3200">
                <a:latin typeface="Arial"/>
              </a:rPr>
              <a:t>benchmark</a:t>
            </a:r>
            <a:r>
              <a:rPr lang="en-US" sz="3200">
                <a:latin typeface="Arial"/>
              </a:rPr>
              <a:t>：  </a:t>
            </a:r>
            <a:r>
              <a:rPr lang="en-US" sz="3200">
                <a:latin typeface="Arial"/>
              </a:rPr>
              <a:t>auc 0.869</a:t>
            </a:r>
            <a:endParaRPr/>
          </a:p>
          <a:p>
            <a:r>
              <a:rPr lang="en-US" sz="3200">
                <a:latin typeface="Arial"/>
              </a:rPr>
              <a:t>sm  </a:t>
            </a:r>
            <a:r>
              <a:rPr lang="en-US" sz="3200">
                <a:latin typeface="Arial"/>
              </a:rPr>
              <a:t>：  </a:t>
            </a:r>
            <a:r>
              <a:rPr lang="en-US" sz="3200">
                <a:latin typeface="Arial"/>
              </a:rPr>
              <a:t>auc  0.856    </a:t>
            </a:r>
            <a:endParaRPr/>
          </a:p>
          <a:p>
            <a:r>
              <a:rPr lang="en-US" sz="3200">
                <a:latin typeface="Arial"/>
              </a:rPr>
              <a:t>500</a:t>
            </a:r>
            <a:r>
              <a:rPr lang="en-US" sz="3200">
                <a:latin typeface="Arial"/>
              </a:rPr>
              <a:t>名</a:t>
            </a:r>
            <a:r>
              <a:rPr lang="en-US" sz="3200">
                <a:latin typeface="Arial"/>
              </a:rPr>
              <a:t>/1000</a:t>
            </a:r>
            <a:r>
              <a:rPr lang="en-US" sz="3200">
                <a:latin typeface="Arial"/>
              </a:rPr>
              <a:t>人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latin typeface="Calibri"/>
              </a:rPr>
              <a:t>logistic regression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test-logistic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异常值     无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缺失值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drop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尺度变换和归一化    有效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0.63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～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0.69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亚编码    无效    有效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0.63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～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0.71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4400">
                <a:latin typeface="Calibri"/>
              </a:rPr>
              <a:t>xgboost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test-xgboost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初始效果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:0.83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调整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num_round-&gt;10  0.86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不熟悉，不知道该怎么调整这个模型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要去刷刷课本和网页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