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  <p:sldId id="261" r:id="rId6"/>
    <p:sldId id="260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A0AE22-742E-4C28-91AB-B153A155F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BC6AD0-CF1E-442C-A1CE-A3C3A292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9D67C5-96BD-4773-B4E0-49625EC5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C3FE4C-EA04-4637-BDE7-C3CD9B0C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A7A35F-083B-441D-B4D4-6886A7E1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9CBEF3-BEED-4CAD-8DD9-A6A63387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337A50-5B25-485B-9D50-345A8D7B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877CC2-519E-4AD3-9A93-CBDC5579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FC32D4-F35D-4241-B7FB-BD488CEB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476BAB-1141-4906-B065-1794A8FF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52E9AE0-A1DD-4ED6-9776-DE618C92E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84A65B2-BD5C-4C14-A775-B7E08D223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278007-7A61-4089-98C8-DD207A8E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A05451-A86A-4F94-9875-85C3589B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2EF729-A00B-42B3-A3E0-76DFD33D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392CE2-09C3-4BC9-94E2-F446CF79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CF3C32-926C-4905-ADE2-987AB531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2928D6-0FC5-42A7-A31A-D427A6EC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898FC2-58B7-4E57-BB8F-EC2C36C3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839FB-30C4-40AE-8CE7-D33641F8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8D92BE-9035-4B0D-A4F8-C2830AA4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AFF1D5-6CED-49E0-AC03-56A77600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110F43-5DC3-40F0-B5F7-F1AB4BC2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818CAD-DF3E-4A6C-9308-9D8184C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A5EE39-651F-451F-9534-316DB207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C2A438-927D-4181-A857-1D42D753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8931BF-A9BF-4F16-9810-F134FB4E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AF70DAB-0A7B-4FF3-A452-2A4B12C4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90DB7F8-E436-46EB-BF67-DFE243B6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E3C5AF-29A1-4FF6-8822-C6D0E26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55A71B-B641-4917-8617-CB9775D7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B62C1C-CF87-4C15-A8E1-3FB892A2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E94934-FFAF-4C22-9F4F-37F79B78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0405BC8-230B-44D7-B0C4-4ABFFE79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417EB30-27AE-4177-8523-B4B35B16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A25D040-C95B-4E84-AFE5-11D5A3662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91F8323-A393-443E-A475-B4640027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71E3DCF-6E4D-4013-9539-182C2A97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78C62A6-E6FE-4A54-9FA6-C781C404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89230-0671-40D9-8306-FB440746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CCE1AA0-D56A-4F6F-9498-74C41C47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1EFDFAD-5260-45A9-A62B-EA11CC2E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BCA3422-643C-4A21-B204-4A40B182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52D58F7-0034-4BA1-8996-120BBA91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D9292C6-7E09-4B02-9AF5-7F96B2A7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F31E14A-3F03-4A42-AE3E-3ECB9DAC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974FA9-EB6E-4B66-A351-A89CC323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641DB8-7690-4314-93DD-C23183D3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1773DF-2A4F-480E-9B03-FE61B567C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B92399-195C-4481-8E40-CC49ECBB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21F043-539B-4BE7-BE23-3D86924C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A32C6FB-F9F2-4AF0-8EFB-790DDDB7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4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286C19-29B5-442A-9CE7-A873B93A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9B45064-6663-4BDE-A8AC-E8584EAA6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C31A551-78A5-4DAB-B111-4695A6C7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D1E5A9-DB21-4195-8677-883F1EC0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122ADC9-AE70-4EDD-BE2E-E00EFC9D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385299-C431-432B-84FF-BDA33F2D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F398E46-0902-400B-9973-90E32AE4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D60AB0F-7E2F-4DA6-ACFD-8600BD34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4933C8-B9BD-4554-9538-21F901DA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7359-F9E9-45DB-A36A-0E3042B0737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ADA404-46E3-4787-BB54-F00540D7B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5845D5-8DA9-41E2-B0A5-8BF9B01CD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9C14-C474-4A3F-8DFF-D747A586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7025D8-61D5-45F5-80F4-BAC4572D5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he-IL" sz="5800" dirty="0"/>
              <a:t>דוח התקדמות </a:t>
            </a:r>
            <a:endParaRPr lang="en-US" sz="5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DEBD9E-1D28-42BB-8E92-DF79339C5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נבו ענבר</a:t>
            </a:r>
          </a:p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גיא רותם</a:t>
            </a:r>
          </a:p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22.1.2020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494EBEA-A32C-4310-9C71-3C95D878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סביבת עבודה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>
            <a:extLst>
              <a:ext uri="{FF2B5EF4-FFF2-40B4-BE49-F238E27FC236}">
                <a16:creationId xmlns:a16="http://schemas.microsoft.com/office/drawing/2014/main" id="{15A5E9AB-D1DA-49E4-9561-A1B63AD6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52" y="2370924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4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55FF1B8-0F02-4717-94D8-A9416C52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שליטה על הרובוט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WhatsApp Video 2020-01-22 at 17.32.59">
            <a:hlinkClick r:id="" action="ppaction://media"/>
            <a:extLst>
              <a:ext uri="{FF2B5EF4-FFF2-40B4-BE49-F238E27FC236}">
                <a16:creationId xmlns:a16="http://schemas.microsoft.com/office/drawing/2014/main" id="{0AF7F501-C1B4-4E33-9E62-9971057F2AA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068" y="2393785"/>
            <a:ext cx="7106911" cy="399763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7F63797-0094-44C9-B4E5-47D87BD23F7A}"/>
              </a:ext>
            </a:extLst>
          </p:cNvPr>
          <p:cNvSpPr txBox="1"/>
          <p:nvPr/>
        </p:nvSpPr>
        <p:spPr>
          <a:xfrm>
            <a:off x="9204082" y="2581273"/>
            <a:ext cx="2609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/>
              <a:t>פקודה ל</a:t>
            </a:r>
            <a:r>
              <a:rPr lang="en-US" b="1" dirty="0"/>
              <a:t>ctrl</a:t>
            </a:r>
            <a:r>
              <a:rPr lang="he-IL" b="1" dirty="0"/>
              <a:t> : מומנט לכל אחד </a:t>
            </a:r>
            <a:r>
              <a:rPr lang="he-IL" b="1" dirty="0" err="1"/>
              <a:t>מהאקטואטורים</a:t>
            </a:r>
            <a:r>
              <a:rPr lang="he-IL" b="1" dirty="0"/>
              <a:t> :</a:t>
            </a:r>
          </a:p>
          <a:p>
            <a:r>
              <a:rPr lang="he-IL" b="1" dirty="0"/>
              <a:t>10 </a:t>
            </a:r>
            <a:r>
              <a:rPr lang="he-IL" b="1" dirty="0" err="1"/>
              <a:t>אקטואטורים</a:t>
            </a:r>
            <a:r>
              <a:rPr lang="he-IL" b="1" dirty="0"/>
              <a:t> .</a:t>
            </a:r>
          </a:p>
          <a:p>
            <a:endParaRPr lang="he-IL" b="1" dirty="0"/>
          </a:p>
          <a:p>
            <a:r>
              <a:rPr lang="he-IL" b="1" dirty="0"/>
              <a:t>חישה ,</a:t>
            </a:r>
            <a:r>
              <a:rPr lang="he-IL" b="1" dirty="0" err="1"/>
              <a:t>ואינטרקציה</a:t>
            </a:r>
            <a:r>
              <a:rPr lang="he-IL" b="1" dirty="0"/>
              <a:t> עם הסביבה שימוש ב</a:t>
            </a:r>
            <a:r>
              <a:rPr lang="en-US" b="1" dirty="0"/>
              <a:t> </a:t>
            </a:r>
            <a:r>
              <a:rPr lang="he-IL" b="1" dirty="0"/>
              <a:t>-פקודה:</a:t>
            </a:r>
          </a:p>
          <a:p>
            <a:r>
              <a:rPr lang="en-US" b="1" dirty="0"/>
              <a:t>Sensor </a:t>
            </a: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33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A94B9B1-DCB1-4E93-981D-688C395B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he-IL" b="1">
                <a:solidFill>
                  <a:srgbClr val="FFFFFF"/>
                </a:solidFill>
              </a:rPr>
              <a:t>תובנות עבודה עם </a:t>
            </a:r>
            <a:r>
              <a:rPr lang="en-US" b="1">
                <a:solidFill>
                  <a:srgbClr val="FFFFFF"/>
                </a:solidFill>
              </a:rPr>
              <a:t>Mujoco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22551C-421D-42AA-958F-49F58EF6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he-IL" sz="2400" dirty="0">
                <a:solidFill>
                  <a:srgbClr val="000000"/>
                </a:solidFill>
              </a:rPr>
              <a:t>כדי להתגבר על פונקציה שסותמת חריצים </a:t>
            </a:r>
            <a:r>
              <a:rPr lang="he-IL" sz="2400" dirty="0" err="1">
                <a:solidFill>
                  <a:srgbClr val="000000"/>
                </a:solidFill>
              </a:rPr>
              <a:t>במוג'וקו</a:t>
            </a:r>
            <a:r>
              <a:rPr lang="he-IL" sz="2400" dirty="0">
                <a:solidFill>
                  <a:srgbClr val="000000"/>
                </a:solidFill>
              </a:rPr>
              <a:t> ניתן לבנות </a:t>
            </a:r>
            <a:r>
              <a:rPr lang="en-US" sz="2400" dirty="0">
                <a:solidFill>
                  <a:srgbClr val="000000"/>
                </a:solidFill>
              </a:rPr>
              <a:t>Assembly</a:t>
            </a:r>
            <a:r>
              <a:rPr lang="he-IL" sz="2400" dirty="0">
                <a:solidFill>
                  <a:srgbClr val="000000"/>
                </a:solidFill>
              </a:rPr>
              <a:t>, ב</a:t>
            </a:r>
            <a:r>
              <a:rPr lang="en-US" sz="2400" dirty="0" err="1">
                <a:solidFill>
                  <a:srgbClr val="000000"/>
                </a:solidFill>
              </a:rPr>
              <a:t>solidworks</a:t>
            </a:r>
            <a:r>
              <a:rPr lang="he-IL" sz="2400" dirty="0">
                <a:solidFill>
                  <a:srgbClr val="000000"/>
                </a:solidFill>
              </a:rPr>
              <a:t> ניתן </a:t>
            </a:r>
            <a:r>
              <a:rPr lang="he-IL" sz="2400" dirty="0" err="1">
                <a:solidFill>
                  <a:srgbClr val="000000"/>
                </a:solidFill>
              </a:rPr>
              <a:t>למדל</a:t>
            </a:r>
            <a:r>
              <a:rPr lang="he-IL" sz="2400" dirty="0">
                <a:solidFill>
                  <a:srgbClr val="000000"/>
                </a:solidFill>
              </a:rPr>
              <a:t> את גבולות החריץ ולהעלאות לקובץ </a:t>
            </a:r>
            <a:r>
              <a:rPr lang="en-US" sz="2400" dirty="0">
                <a:solidFill>
                  <a:srgbClr val="000000"/>
                </a:solidFill>
              </a:rPr>
              <a:t>XML</a:t>
            </a:r>
            <a:r>
              <a:rPr lang="he-IL" sz="2400" dirty="0">
                <a:solidFill>
                  <a:srgbClr val="000000"/>
                </a:solidFill>
              </a:rPr>
              <a:t> , בשיטה זו אין צורך להגדיר את המרחק בין החלקים במרחב.</a:t>
            </a:r>
          </a:p>
          <a:p>
            <a:r>
              <a:rPr lang="he-IL" sz="2400" dirty="0">
                <a:solidFill>
                  <a:srgbClr val="000000"/>
                </a:solidFill>
              </a:rPr>
              <a:t>כל אובייקט שמתווסף לסימולציה מעדכן את מטריצת האינרציה ויש צורך להתחשב \ להזניח אותו .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he-IL" sz="2400" dirty="0">
                <a:solidFill>
                  <a:srgbClr val="000000"/>
                </a:solidFill>
              </a:rPr>
              <a:t>בכדי לקבל פידבק מהסביבה נשתמש בהגדרה ל</a:t>
            </a:r>
            <a:r>
              <a:rPr lang="en-US" sz="2400" dirty="0">
                <a:solidFill>
                  <a:srgbClr val="000000"/>
                </a:solidFill>
              </a:rPr>
              <a:t>sensors</a:t>
            </a:r>
            <a:r>
              <a:rPr lang="he-IL" sz="2400" dirty="0">
                <a:solidFill>
                  <a:srgbClr val="000000"/>
                </a:solidFill>
              </a:rPr>
              <a:t> על קצה הרובוט</a:t>
            </a:r>
          </a:p>
        </p:txBody>
      </p:sp>
    </p:spTree>
    <p:extLst>
      <p:ext uri="{BB962C8B-B14F-4D97-AF65-F5344CB8AC3E}">
        <p14:creationId xmlns:p14="http://schemas.microsoft.com/office/powerpoint/2010/main" val="162911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2319CEB-F05D-4410-B260-7A1F0C0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400" b="1">
                <a:solidFill>
                  <a:srgbClr val="FFFFFF"/>
                </a:solidFill>
              </a:rPr>
              <a:t>מימדים – חריץ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CB476BB9-B510-4051-BFAA-17AF53D4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4" y="2426818"/>
            <a:ext cx="5242802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4C525D8F-D0F4-4FC2-9280-1F5759F2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68" y="2426818"/>
            <a:ext cx="542052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D453DD1-214A-4E92-86B5-850340E6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he-IL" sz="2800" b="1"/>
              <a:t>סביבת עבודה </a:t>
            </a:r>
            <a:endParaRPr lang="en-US" sz="2800" b="1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BBBE03-761F-40FF-B4CC-ABA76919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he-IL" sz="2000"/>
              <a:t>מודל של הגומייה והחריץ:</a:t>
            </a:r>
            <a:endParaRPr lang="en-US" sz="2000"/>
          </a:p>
          <a:p>
            <a:pPr marL="0" indent="0">
              <a:buNone/>
            </a:pPr>
            <a:endParaRPr lang="he-IL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A0B526E-1F64-4AC3-A573-8F97B81C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52984"/>
            <a:ext cx="6250769" cy="43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7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461229F1FB5449F24755FD64FDB2C" ma:contentTypeVersion="5" ma:contentTypeDescription="Create a new document." ma:contentTypeScope="" ma:versionID="9ba89f943fd0c297de2391c6cdbda994">
  <xsd:schema xmlns:xsd="http://www.w3.org/2001/XMLSchema" xmlns:xs="http://www.w3.org/2001/XMLSchema" xmlns:p="http://schemas.microsoft.com/office/2006/metadata/properties" xmlns:ns3="58db89a9-1433-47f2-b2c1-c3002312a610" xmlns:ns4="5816d2bd-375f-4610-b219-46ca5e9e8d9e" targetNamespace="http://schemas.microsoft.com/office/2006/metadata/properties" ma:root="true" ma:fieldsID="1f1edc8a3983b406c5253401294d5859" ns3:_="" ns4:_="">
    <xsd:import namespace="58db89a9-1433-47f2-b2c1-c3002312a610"/>
    <xsd:import namespace="5816d2bd-375f-4610-b219-46ca5e9e8d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b89a9-1433-47f2-b2c1-c3002312a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6d2bd-375f-4610-b219-46ca5e9e8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BD5B2A-12C1-44E6-AE70-F2FF26505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db89a9-1433-47f2-b2c1-c3002312a610"/>
    <ds:schemaRef ds:uri="5816d2bd-375f-4610-b219-46ca5e9e8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5AFAE5-E47D-4D49-8FCD-3FC1B2D71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84A03B-B4A3-4CE8-855C-B43E656F58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109</Words>
  <Application>Microsoft Office PowerPoint</Application>
  <PresentationFormat>מסך רחב</PresentationFormat>
  <Paragraphs>23</Paragraphs>
  <Slides>6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דוח התקדמות </vt:lpstr>
      <vt:lpstr>סביבת עבודה </vt:lpstr>
      <vt:lpstr>שליטה על הרובוט</vt:lpstr>
      <vt:lpstr>תובנות עבודה עם Mujoco</vt:lpstr>
      <vt:lpstr>מימדים – חריץ</vt:lpstr>
      <vt:lpstr>סביבת עבודה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דוח התקדמות </dc:title>
  <dc:creator>Guy Rotem</dc:creator>
  <cp:lastModifiedBy>Guy Rotem</cp:lastModifiedBy>
  <cp:revision>6</cp:revision>
  <dcterms:created xsi:type="dcterms:W3CDTF">2020-01-22T15:34:48Z</dcterms:created>
  <dcterms:modified xsi:type="dcterms:W3CDTF">2020-01-22T17:08:21Z</dcterms:modified>
</cp:coreProperties>
</file>