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f9af737333052e0" providerId="LiveId" clId="{22B9AB6C-56A1-4BC4-8189-B9661ACC8FD9}"/>
    <pc:docChg chg="undo custSel addSld modSld">
      <pc:chgData name="" userId="ff9af737333052e0" providerId="LiveId" clId="{22B9AB6C-56A1-4BC4-8189-B9661ACC8FD9}" dt="2024-10-12T13:12:29.537" v="74" actId="20577"/>
      <pc:docMkLst>
        <pc:docMk/>
      </pc:docMkLst>
      <pc:sldChg chg="addSp delSp modSp add">
        <pc:chgData name="" userId="ff9af737333052e0" providerId="LiveId" clId="{22B9AB6C-56A1-4BC4-8189-B9661ACC8FD9}" dt="2024-10-12T13:12:29.537" v="74" actId="20577"/>
        <pc:sldMkLst>
          <pc:docMk/>
          <pc:sldMk cId="2544186832" sldId="256"/>
        </pc:sldMkLst>
        <pc:spChg chg="del">
          <ac:chgData name="" userId="ff9af737333052e0" providerId="LiveId" clId="{22B9AB6C-56A1-4BC4-8189-B9661ACC8FD9}" dt="2024-10-12T13:08:52.096" v="1" actId="478"/>
          <ac:spMkLst>
            <pc:docMk/>
            <pc:sldMk cId="2544186832" sldId="256"/>
            <ac:spMk id="2" creationId="{5BC8D2E4-57EF-4B96-A8CB-301BB518C668}"/>
          </ac:spMkLst>
        </pc:spChg>
        <pc:spChg chg="del">
          <ac:chgData name="" userId="ff9af737333052e0" providerId="LiveId" clId="{22B9AB6C-56A1-4BC4-8189-B9661ACC8FD9}" dt="2024-10-12T13:08:52.096" v="1" actId="478"/>
          <ac:spMkLst>
            <pc:docMk/>
            <pc:sldMk cId="2544186832" sldId="256"/>
            <ac:spMk id="3" creationId="{AC934048-CB3F-4B1E-9A3E-30C3681A1EF9}"/>
          </ac:spMkLst>
        </pc:spChg>
        <pc:spChg chg="add mod ord">
          <ac:chgData name="" userId="ff9af737333052e0" providerId="LiveId" clId="{22B9AB6C-56A1-4BC4-8189-B9661ACC8FD9}" dt="2024-10-12T13:12:29.537" v="74" actId="20577"/>
          <ac:spMkLst>
            <pc:docMk/>
            <pc:sldMk cId="2544186832" sldId="256"/>
            <ac:spMk id="6" creationId="{5F4AADC6-0824-40A1-8065-DE9B1E9C16C7}"/>
          </ac:spMkLst>
        </pc:spChg>
        <pc:spChg chg="add mod">
          <ac:chgData name="" userId="ff9af737333052e0" providerId="LiveId" clId="{22B9AB6C-56A1-4BC4-8189-B9661ACC8FD9}" dt="2024-10-12T13:10:46.555" v="44" actId="207"/>
          <ac:spMkLst>
            <pc:docMk/>
            <pc:sldMk cId="2544186832" sldId="256"/>
            <ac:spMk id="7" creationId="{3F6332D1-28A9-4B25-8D17-0C4628D8DDC5}"/>
          </ac:spMkLst>
        </pc:spChg>
        <pc:spChg chg="add mod">
          <ac:chgData name="" userId="ff9af737333052e0" providerId="LiveId" clId="{22B9AB6C-56A1-4BC4-8189-B9661ACC8FD9}" dt="2024-10-12T13:12:21.209" v="70" actId="1076"/>
          <ac:spMkLst>
            <pc:docMk/>
            <pc:sldMk cId="2544186832" sldId="256"/>
            <ac:spMk id="8" creationId="{1186192D-489B-431E-A5A2-88DB92C3E277}"/>
          </ac:spMkLst>
        </pc:spChg>
        <pc:picChg chg="add mod">
          <ac:chgData name="" userId="ff9af737333052e0" providerId="LiveId" clId="{22B9AB6C-56A1-4BC4-8189-B9661ACC8FD9}" dt="2024-10-12T13:11:44.336" v="54" actId="14100"/>
          <ac:picMkLst>
            <pc:docMk/>
            <pc:sldMk cId="2544186832" sldId="256"/>
            <ac:picMk id="4" creationId="{46001A7A-1E85-42A6-BDEC-311EFE0B2F2C}"/>
          </ac:picMkLst>
        </pc:picChg>
        <pc:picChg chg="add mod">
          <ac:chgData name="" userId="ff9af737333052e0" providerId="LiveId" clId="{22B9AB6C-56A1-4BC4-8189-B9661ACC8FD9}" dt="2024-10-12T13:09:29.021" v="9" actId="1076"/>
          <ac:picMkLst>
            <pc:docMk/>
            <pc:sldMk cId="2544186832" sldId="256"/>
            <ac:picMk id="5" creationId="{9E03C08F-97E7-4DDF-A5F7-7184A9EF47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AA563-C8DC-4FD3-802A-20865E2B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DCDFAD-D96A-4B03-AC96-712CD6B5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B9063-4D2D-4BAA-A4FE-7E113949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9B99F-3C32-4DDD-A055-80C8914A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74DAA-A17D-4486-9323-EF956EEB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890FB-FB60-4370-85E7-0B535547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AE0DD-CBBA-4E44-9B0E-E4FE47EC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54605-BC83-4749-AD07-4753B69F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2152C-3DC7-4CC8-9E9F-1B875169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C6F77-8AFE-47C6-8AB4-7FFABA0C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4A2A1-4170-40C4-A1AF-517ADFAC1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E261C-3F07-4CEC-890C-95493FF3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96B14-D8D4-4E04-A24B-1D63F51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31FCF-3268-494B-902E-48AA03E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1AF91-AD58-46C8-96A0-6BC709C4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D5DD0-7A0B-4929-986A-59C20915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5411A-6A3E-4D86-B2F7-9AFE9921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C0867-8786-4366-8237-2CB10D26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599E7-2C40-466F-BEBD-70B3F573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C0DFF-CC72-4C1B-ADA6-C78B5C6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DDE3B-93CA-4E73-B4D8-A00D0236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E0F3-3ED2-44A9-BAD3-D5E18D54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FB7C5-7C49-4C4D-A4C2-2E9B85F0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66515-7A53-4E8C-8C6B-8056FFA8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15207-94C4-4E25-84F5-E6ADBEB5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5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76F02-1567-4782-A859-5037A6ED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F4A08-4832-4AC2-A8B9-01728E2D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5170A-32FF-492A-A67E-0083B4B8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79289-0AD7-42D5-8874-6CB9F09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BACC5-C517-4FAA-A4EB-8CC897F2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0364E-F521-4B7D-968B-3424D9A6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8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AAA3-DC4D-4A45-8C6A-EB27DB07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7451A-450D-43D2-9754-1197F433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DDAE2-76B5-4DD7-80A7-BE5EEAD42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DB81E9-8E4E-4736-B5FD-B56A5AA66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D99DE-69D8-4CDF-BF15-43FFD9F46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9B19B-228A-48DA-A7ED-CF8CEF5C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25C1A-2869-44DE-A3D8-916CFDA8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65662-FDD5-430C-B6B2-487C5256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23141-0B16-4240-9DD1-79F5DF1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7B418-D98A-415C-826D-70370D7E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19D24F-A5B2-4871-8C7F-308C97B4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8AD5AC-18E1-4A3C-82FD-1093E44A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7338D-249E-4773-8C05-8EA1DE8C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5A273C-63C3-4FD6-BF51-D68CDE14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862DE-762D-4F4C-BEE1-13059FE1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5EE6C-55B4-4B27-B4A3-3DB9F7F8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C254E-5BFC-4B98-B44C-FBDACCF3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817AB-21BE-45D1-96D5-ED1ADDC9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3CDDD-6A87-45E8-B2D0-008052E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36F12-F971-4999-9D45-14D97801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A201B-B525-4889-A781-929C45CE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C47D3-15FE-4CE1-B16B-31C9D8C9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6255DF-E0D8-4642-A0FA-ED1642225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A58C73-E360-4FD1-A1A1-FB5FD00B7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D01FD-B6A1-4F97-87D6-59401A55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0266-C2BA-46B8-BEA4-13D528EA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F5195-D0E5-4589-B393-627BC7B3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3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801526-A4B9-451E-8F4F-DBCEE6FE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08F3F-D1AA-4152-AE42-79438EA4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20729-7B60-420C-9555-23AD9A302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7BF0-5AE4-4BCD-8D10-2E9CED70A578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A00A-5A92-445A-ACC9-BD7E18084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90E3F-4944-4C6E-BA87-D3AAACC8B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9A57-8FB1-4268-B29A-E8CFA5D2C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728031474179">
            <a:extLst>
              <a:ext uri="{FF2B5EF4-FFF2-40B4-BE49-F238E27FC236}">
                <a16:creationId xmlns:a16="http://schemas.microsoft.com/office/drawing/2014/main" id="{46001A7A-1E85-42A6-BDEC-311EFE0B2F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725" y="317539"/>
            <a:ext cx="7717508" cy="6021117"/>
          </a:xfrm>
          <a:prstGeom prst="rect">
            <a:avLst/>
          </a:prstGeom>
        </p:spPr>
      </p:pic>
      <p:pic>
        <p:nvPicPr>
          <p:cNvPr id="5" name="图片 4" descr="1728031488904">
            <a:extLst>
              <a:ext uri="{FF2B5EF4-FFF2-40B4-BE49-F238E27FC236}">
                <a16:creationId xmlns:a16="http://schemas.microsoft.com/office/drawing/2014/main" id="{9E03C08F-97E7-4DDF-A5F7-7184A9EF47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0432" y="420210"/>
            <a:ext cx="1543050" cy="76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6332D1-28A9-4B25-8D17-0C4628D8DDC5}"/>
              </a:ext>
            </a:extLst>
          </p:cNvPr>
          <p:cNvSpPr/>
          <p:nvPr/>
        </p:nvSpPr>
        <p:spPr>
          <a:xfrm>
            <a:off x="701336" y="519344"/>
            <a:ext cx="1340528" cy="1731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AADC6-0824-40A1-8065-DE9B1E9C16C7}"/>
              </a:ext>
            </a:extLst>
          </p:cNvPr>
          <p:cNvSpPr txBox="1"/>
          <p:nvPr/>
        </p:nvSpPr>
        <p:spPr>
          <a:xfrm>
            <a:off x="574237" y="479676"/>
            <a:ext cx="168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AGG(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average score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86192D-489B-431E-A5A2-88DB92C3E277}"/>
              </a:ext>
            </a:extLst>
          </p:cNvPr>
          <p:cNvSpPr txBox="1"/>
          <p:nvPr/>
        </p:nvSpPr>
        <p:spPr>
          <a:xfrm>
            <a:off x="4828120" y="5907769"/>
            <a:ext cx="782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Hainan</a:t>
            </a:r>
          </a:p>
          <a:p>
            <a:pPr algn="ctr"/>
            <a:r>
              <a:rPr lang="en-US" altLang="zh-CN" sz="1100" dirty="0"/>
              <a:t>2.625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4418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Weiqiang Jin</dc:creator>
  <cp:lastModifiedBy>Weiqiang Jin</cp:lastModifiedBy>
  <cp:revision>1</cp:revision>
  <dcterms:created xsi:type="dcterms:W3CDTF">2024-10-12T13:08:47Z</dcterms:created>
  <dcterms:modified xsi:type="dcterms:W3CDTF">2024-10-12T13:12:31Z</dcterms:modified>
</cp:coreProperties>
</file>