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</p:sldMasterIdLst>
  <p:notesMasterIdLst>
    <p:notesMasterId r:id="rId16"/>
  </p:notesMasterIdLst>
  <p:sldIdLst>
    <p:sldId id="3178" r:id="rId3"/>
    <p:sldId id="3161" r:id="rId4"/>
    <p:sldId id="3149" r:id="rId5"/>
    <p:sldId id="3186" r:id="rId6"/>
    <p:sldId id="3155" r:id="rId7"/>
    <p:sldId id="3151" r:id="rId8"/>
    <p:sldId id="3181" r:id="rId9"/>
    <p:sldId id="3160" r:id="rId10"/>
    <p:sldId id="3152" r:id="rId11"/>
    <p:sldId id="3167" r:id="rId12"/>
    <p:sldId id="3168" r:id="rId13"/>
    <p:sldId id="3157" r:id="rId14"/>
    <p:sldId id="3185" r:id="rId15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2986" autoAdjust="0"/>
  </p:normalViewPr>
  <p:slideViewPr>
    <p:cSldViewPr>
      <p:cViewPr varScale="1">
        <p:scale>
          <a:sx n="103" d="100"/>
          <a:sy n="103" d="100"/>
        </p:scale>
        <p:origin x="208" y="664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4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justqiye@163.com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4431060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应用内支付该知道的姿势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629175" y="5742331"/>
            <a:ext cx="5112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</a:t>
            </a:r>
            <a:r>
              <a:rPr lang="zh-CN" altLang="en-US" sz="1800" cap="all" dirty="0" smtClean="0">
                <a:cs typeface="Arial" panose="020B0604020202020204" pitchFamily="34" charset="0"/>
              </a:rPr>
              <a:t>夜     </a:t>
            </a:r>
            <a:r>
              <a:rPr lang="zh-CN" altLang="en-US" sz="1400" cap="all" dirty="0" smtClean="0">
                <a:cs typeface="Arial" panose="020B0604020202020204" pitchFamily="34" charset="0"/>
              </a:rPr>
              <a:t>邮箱：</a:t>
            </a:r>
            <a:r>
              <a:rPr lang="en-US" altLang="zh-CN" sz="1400" dirty="0" smtClean="0">
                <a:latin typeface="+mj-lt"/>
                <a:ea typeface="STKaiti" charset="-122"/>
                <a:cs typeface="STKaiti" charset="-122"/>
                <a:hlinkClick r:id="rId4"/>
              </a:rPr>
              <a:t>justqiye@163.com</a:t>
            </a:r>
            <a:r>
              <a:rPr lang="zh-CN" altLang="en-US" sz="1400" dirty="0" smtClean="0">
                <a:latin typeface="+mj-lt"/>
                <a:ea typeface="STKaiti" charset="-122"/>
                <a:cs typeface="STKaiti" charset="-122"/>
              </a:rPr>
              <a:t> </a:t>
            </a:r>
            <a:endParaRPr lang="zh-CN" altLang="en-US" sz="1400" dirty="0">
              <a:latin typeface="+mj-lt"/>
              <a:ea typeface="STKaiti" charset="-122"/>
              <a:cs typeface="STKait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79" y="1384077"/>
            <a:ext cx="5567139" cy="280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908769" y="238969"/>
            <a:ext cx="3041217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奇葩的错误码（只是部分）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SKPaymentTransactionStateFailed,code:-2                               APPLE:A.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，由于网络等异常引起的取消（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SKPaymentTransactionStateFailed,code:2,                               APPLE:B.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(SKErrorPaymentCancelled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SKPaymentTransactionStateFailed,code:2037                          APPLE:C.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支付请求频繁被限制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2037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问题，需要联系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客服（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需要跟进）   </a:t>
            </a: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SKPaymentTransactionStateFailed,code:0,                               APPLE:D.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用户设备越狱、支付帐号问题或者支付地区不匹配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(SKErrorUnknown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SKPaymentTransactionStatePurchased,code:0,                        APPLE:E.receipt-data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属性数据 不规范 或 丢失 或 重复 或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SKPaymentTransactionStateFailed,code:-4,                              APPLE:F.UI canceled by system.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指纹支付时候支付界面被系统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取消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errorType:APPSTORE_INVALID_PRODUCT_ERROR             APPLE:G.Product id invalid.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支付地区不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匹配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NSURLErrorDomain Code=-1005                                              APPLE:H.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iTunes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Store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canMakePayments is false,user do not allow iap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I.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用户自己禁止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iap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SKErrorClientInvalid      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J.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客户端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SKErrorPaymentInvalid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K.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SKErrorPaymentNotAllowed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L.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支付不被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允许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SKErrorStoreProductNotAvailable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M.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商品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SKErrorCloudServicePermissionDenied                                  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N.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云服务器权限被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禁止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SKErrorCloudServiceNetworkConnectionFailed                      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O.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云服务器网路连接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失败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-1001                                                                                          APPLE:a1.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error-1001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的子类型，一种网络请求失败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错误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                                                                                         APPLE:e1.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receipt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未知错误                                                                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APPLE:P.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这个错误为总错误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 A/B/C/D/E/F/G/H/I/J...O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的值（因为未知错误没有特别的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log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，需要服务器算下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/>
            </a:r>
            <a:br>
              <a:rPr lang="zh-CN" altLang="is-IS" sz="1400" dirty="0">
                <a:solidFill>
                  <a:srgbClr val="500050"/>
                </a:solidFill>
                <a:latin typeface="arial" charset="0"/>
              </a:rPr>
            </a:b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Error Domain=NSURLErrorDomain Code=-1001 "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無法連接 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iTunes Store"                         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NSURLErrorDomain Code=-1003 "Cannot connect to iTunes Store"                                  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520289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之所以可以成功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是因为客户端收到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直接根据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SKPaymentTransactionState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来判断用户是否购买，而没有去验证收据。殊不知，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能够模拟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返回的消息。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0347" y="2021762"/>
            <a:ext cx="3033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Cracker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567201" y="2479406"/>
            <a:ext cx="3550806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有了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的经验教训，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增加了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receipt verify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流程，道高一尺魔高一丈，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应运而生。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基本原理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伪造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成功的交易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收据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修改设备的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，将收据验证的服务器地址指向伪造的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1997" y="1966455"/>
            <a:ext cx="3033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Free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6767" y="4618215"/>
            <a:ext cx="2780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GenaBag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1997" y="4618215"/>
            <a:ext cx="3033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IAPCrazy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6211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外挂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4" grpId="0"/>
      <p:bldP spid="26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667330" y="2243643"/>
            <a:ext cx="1956422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日志跟踪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5174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每天查看成功率，取消率，异常率等一些参数，日积月累，多分析。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265693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关注苹果一些政策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每周抽时间去关注一些苹果一些政策。以及浏览一下苹果论坛一些动态。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433843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源码在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git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307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直接看源码吧。。。没啥好说的了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758470" y="4839104"/>
            <a:ext cx="173360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对于初尝试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9375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搞清楚整个流程，测试账号，环境，以及票据校验地址。提审的时候，一定要提交测试账号，不然会被拒绝。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06210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小结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8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END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2017.07.27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537588"/>
            <a:ext cx="1822723" cy="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/>
      <p:bldP spid="16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图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smtClean="0">
                <a:solidFill>
                  <a:srgbClr val="108136"/>
                </a:solidFill>
                <a:ea typeface="微软雅黑" panose="020B0503020204020204" pitchFamily="34" charset="-122"/>
              </a:rPr>
              <a:t>注意点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381703" y="2556388"/>
            <a:ext cx="2131609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四种类型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3099871"/>
            <a:ext cx="2520020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每次下载都需要付费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2.Non-consumable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（非消耗品）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仅需付费一次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3.Auto-Renewable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：自动订阅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4.Free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：免费订阅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88815" y="2032150"/>
            <a:ext cx="3425324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，即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in-App Purchase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88815" y="2661239"/>
            <a:ext cx="3688078" cy="937590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in-App Purchase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，是一种智能移动终端应用程序付费的模式，在苹果（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、谷歌安卓（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Google Android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）、微软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WindowsPhone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等智能移动终端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操作系统中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都有相应的实现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。（苹果拿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抽成）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07619" y="4805818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重要性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360931"/>
            <a:ext cx="2975144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不论应用还是游戏，对于研发公司或是个人，宗旨就是赚钱。当然也不排除一些免费的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支付的重要性不言而喻。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尤其对于游戏来说，一个大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，能撑起来一个服务器，几十万／百万有的玩家不在少数。如果哪天大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因为充值这块出了问题而放弃了该游戏，那就是莫大损失。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24719" y="37603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热点问题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8695" y="4264397"/>
            <a:ext cx="2713666" cy="1357705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今年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月底苹果强势逼迫微信公众平台按照内购机制修改打赏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按照苹果的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条款，诸如微博打赏、微信公众号内容打赏、直播分成和知乎的付费问答等应用，苹果都要抽取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左右的分成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。（最新消息，苹果可能要妥协）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75380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3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3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" y="72121"/>
            <a:ext cx="5210825" cy="30401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39" y="2824237"/>
            <a:ext cx="7797527" cy="42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056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8786" y="3000435"/>
            <a:ext cx="127470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289109" y="2991297"/>
            <a:ext cx="1768434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X+5-10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099010" y="2991297"/>
            <a:ext cx="1274708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X+25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97381" y="2991297"/>
            <a:ext cx="102463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大陆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港澳台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日本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韩国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59964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用数据说话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78"/>
          <p:cNvSpPr txBox="1"/>
          <p:nvPr/>
        </p:nvSpPr>
        <p:spPr>
          <a:xfrm>
            <a:off x="1242555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78"/>
          <p:cNvSpPr txBox="1"/>
          <p:nvPr/>
        </p:nvSpPr>
        <p:spPr>
          <a:xfrm>
            <a:off x="3745650" y="5842936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78"/>
          <p:cNvSpPr txBox="1"/>
          <p:nvPr/>
        </p:nvSpPr>
        <p:spPr>
          <a:xfrm>
            <a:off x="651221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5-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78"/>
          <p:cNvSpPr txBox="1"/>
          <p:nvPr/>
        </p:nvSpPr>
        <p:spPr>
          <a:xfrm>
            <a:off x="913708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4" grpId="0"/>
      <p:bldP spid="287" grpId="0"/>
      <p:bldP spid="290" grpId="0"/>
      <p:bldP spid="42" grpId="0"/>
      <p:bldP spid="43" grpId="0" animBg="1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885590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127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  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6.622s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852358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288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885590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300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个样本，样本数据拿少了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852358"/>
            <a:ext cx="2398322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249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12.10s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725363"/>
            <a:ext cx="2398321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295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680460" y="357741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一个订单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812752" y="1222866"/>
            <a:ext cx="2575576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平均用时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20.75s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 内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337486"/>
            <a:ext cx="2521544" cy="8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以上 有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个订单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59961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ea typeface="微软雅黑" panose="020B0503020204020204" pitchFamily="34" charset="-122"/>
              </a:rPr>
              <a:t>用数据说话</a:t>
            </a: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3" y="1229984"/>
            <a:ext cx="2715553" cy="4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订单信息本地化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可以把意外的订单信息写到本地，下次启动或是有网，请求服务器验证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服务器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每一步的操作即使存到服务器端，发现问题继续定位，修复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236687" y="462103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SKPaymentTransactionObserver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3282005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要在应用启动时候侦听，在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时候要移除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244799" y="1698462"/>
            <a:ext cx="251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3-5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次断网请求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这个机制一定要做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3716" y="238969"/>
            <a:ext cx="2031325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解决意外断网订单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9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4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4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0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Macintosh PowerPoint</Application>
  <PresentationFormat>自定义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Adobe Naskh Medium</vt:lpstr>
      <vt:lpstr>Calibri</vt:lpstr>
      <vt:lpstr>Franklin Gothic Book</vt:lpstr>
      <vt:lpstr>Impact</vt:lpstr>
      <vt:lpstr>Malgun Gothic</vt:lpstr>
      <vt:lpstr>Microsoft YaHei</vt:lpstr>
      <vt:lpstr>Segoe UI Emoji</vt:lpstr>
      <vt:lpstr>STKaiti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Arial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2017-07-27T10:43:09Z</dcterms:modified>
</cp:coreProperties>
</file>