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5" r:id="rId1"/>
    <p:sldMasterId id="2147484012" r:id="rId2"/>
  </p:sldMasterIdLst>
  <p:notesMasterIdLst>
    <p:notesMasterId r:id="rId21"/>
  </p:notesMasterIdLst>
  <p:sldIdLst>
    <p:sldId id="3178" r:id="rId3"/>
    <p:sldId id="3161" r:id="rId4"/>
    <p:sldId id="3149" r:id="rId5"/>
    <p:sldId id="3186" r:id="rId6"/>
    <p:sldId id="3155" r:id="rId7"/>
    <p:sldId id="3151" r:id="rId8"/>
    <p:sldId id="3181" r:id="rId9"/>
    <p:sldId id="3160" r:id="rId10"/>
    <p:sldId id="3152" r:id="rId11"/>
    <p:sldId id="3167" r:id="rId12"/>
    <p:sldId id="3168" r:id="rId13"/>
    <p:sldId id="3147" r:id="rId14"/>
    <p:sldId id="3170" r:id="rId15"/>
    <p:sldId id="3150" r:id="rId16"/>
    <p:sldId id="3153" r:id="rId17"/>
    <p:sldId id="3154" r:id="rId18"/>
    <p:sldId id="3157" r:id="rId19"/>
    <p:sldId id="3185" r:id="rId20"/>
  </p:sldIdLst>
  <p:sldSz cx="12858750" cy="7232650"/>
  <p:notesSz cx="6858000" cy="9144000"/>
  <p:custDataLst>
    <p:tags r:id="rId22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12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C94C"/>
    <a:srgbClr val="108136"/>
    <a:srgbClr val="CE3184"/>
    <a:srgbClr val="87AE1F"/>
    <a:srgbClr val="02B8CD"/>
    <a:srgbClr val="2E7438"/>
    <a:srgbClr val="063A3C"/>
    <a:srgbClr val="0E1F0D"/>
    <a:srgbClr val="266435"/>
    <a:srgbClr val="2865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 autoAdjust="0"/>
    <p:restoredTop sz="92986" autoAdjust="0"/>
  </p:normalViewPr>
  <p:slideViewPr>
    <p:cSldViewPr>
      <p:cViewPr varScale="1">
        <p:scale>
          <a:sx n="124" d="100"/>
          <a:sy n="124" d="100"/>
        </p:scale>
        <p:origin x="376" y="184"/>
      </p:cViewPr>
      <p:guideLst>
        <p:guide orient="horz" pos="373"/>
        <p:guide pos="4050"/>
        <p:guide pos="512"/>
        <p:guide orient="horz" pos="4183"/>
        <p:guide pos="7588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notesMaster" Target="notesMasters/notesMaster1.xml"/><Relationship Id="rId22" Type="http://schemas.openxmlformats.org/officeDocument/2006/relationships/tags" Target="tags/tag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2017/7/27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EFFEE-2121-4C4A-AA6A-67396F874B3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8834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7978481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6432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ACECF-13A4-49C3-B819-E09F9EC134D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6496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7225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5531655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2169332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5109129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429776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EFFEE-2121-4C4A-AA6A-67396F874B3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053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BE174-D638-475B-A0A6-2E5C6AD14BB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186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7838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146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374119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159713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019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957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967147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bg>
      <p:bgPr>
        <a:solidFill>
          <a:srgbClr val="FCF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7648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2C926-329E-43DE-A990-3A07A2A534C7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3CEF-B625-4558-9E75-934060632C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340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4523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bg>
      <p:bgPr>
        <a:solidFill>
          <a:srgbClr val="FCF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3644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12858750" cy="7232650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73000">
                <a:srgbClr val="E6E6E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2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</p:sldLayoutIdLst>
  <p:timing>
    <p:tnLst>
      <p:par>
        <p:cTn id="1" dur="indefinite" restart="never" nodeType="tmRoot"/>
      </p:par>
    </p:tnLst>
  </p:timing>
  <p:txStyles>
    <p:titleStyle>
      <a:lvl1pPr algn="l" defTabSz="91447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20" indent="-228620" algn="l" defTabSz="91447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58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94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33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71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09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48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86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24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9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76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14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53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91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29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67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06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2C926-329E-43DE-A990-3A07A2A534C7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C3CEF-B625-4558-9E75-934060632C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895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084" r:id="rId2"/>
    <p:sldLayoutId id="2147484085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hyperlink" Target="mailto:justqiye@163.com" TargetMode="External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8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88" y="-645"/>
            <a:ext cx="12860338" cy="7233940"/>
          </a:xfrm>
          <a:prstGeom prst="rect">
            <a:avLst/>
          </a:prstGeom>
        </p:spPr>
      </p:pic>
      <p:sp>
        <p:nvSpPr>
          <p:cNvPr id="9" name="等腰三角形 8"/>
          <p:cNvSpPr/>
          <p:nvPr/>
        </p:nvSpPr>
        <p:spPr>
          <a:xfrm rot="10800000">
            <a:off x="5961323" y="-15762"/>
            <a:ext cx="936104" cy="238969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259"/>
          <p:cNvSpPr>
            <a:spLocks noChangeArrowheads="1"/>
          </p:cNvSpPr>
          <p:nvPr/>
        </p:nvSpPr>
        <p:spPr bwMode="auto">
          <a:xfrm>
            <a:off x="2684959" y="4431060"/>
            <a:ext cx="791548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4400" b="1" cap="all" dirty="0" smtClean="0">
                <a:solidFill>
                  <a:srgbClr val="2E7438"/>
                </a:solidFill>
                <a:cs typeface="Arial" panose="020B0604020202020204" pitchFamily="34" charset="0"/>
              </a:rPr>
              <a:t>应用内支付该知道的姿势</a:t>
            </a:r>
            <a:endParaRPr lang="zh-CN" altLang="en-US" sz="4400" b="1" cap="all" dirty="0">
              <a:solidFill>
                <a:srgbClr val="2E7438"/>
              </a:solidFill>
              <a:cs typeface="Arial" panose="020B0604020202020204" pitchFamily="34" charset="0"/>
            </a:endParaRPr>
          </a:p>
        </p:txBody>
      </p:sp>
      <p:sp>
        <p:nvSpPr>
          <p:cNvPr id="17" name="矩形 259"/>
          <p:cNvSpPr>
            <a:spLocks noChangeArrowheads="1"/>
          </p:cNvSpPr>
          <p:nvPr/>
        </p:nvSpPr>
        <p:spPr bwMode="auto">
          <a:xfrm>
            <a:off x="4629175" y="5742331"/>
            <a:ext cx="51125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1800" cap="all" dirty="0" smtClean="0">
                <a:cs typeface="Arial" panose="020B0604020202020204" pitchFamily="34" charset="0"/>
              </a:rPr>
              <a:t>主持人：七</a:t>
            </a:r>
            <a:r>
              <a:rPr lang="zh-CN" altLang="en-US" sz="1800" cap="all" dirty="0" smtClean="0">
                <a:cs typeface="Arial" panose="020B0604020202020204" pitchFamily="34" charset="0"/>
              </a:rPr>
              <a:t>夜     </a:t>
            </a:r>
            <a:r>
              <a:rPr lang="zh-CN" altLang="en-US" sz="1400" cap="all" dirty="0" smtClean="0">
                <a:cs typeface="Arial" panose="020B0604020202020204" pitchFamily="34" charset="0"/>
              </a:rPr>
              <a:t>邮箱：</a:t>
            </a:r>
            <a:r>
              <a:rPr lang="en-US" altLang="zh-CN" sz="1400" dirty="0" smtClean="0">
                <a:latin typeface="+mj-lt"/>
                <a:ea typeface="STKaiti" charset="-122"/>
                <a:cs typeface="STKaiti" charset="-122"/>
                <a:hlinkClick r:id="rId4"/>
              </a:rPr>
              <a:t>justqiye@163.com</a:t>
            </a:r>
            <a:r>
              <a:rPr lang="zh-CN" altLang="en-US" sz="1400" dirty="0" smtClean="0">
                <a:latin typeface="+mj-lt"/>
                <a:ea typeface="STKaiti" charset="-122"/>
                <a:cs typeface="STKaiti" charset="-122"/>
              </a:rPr>
              <a:t> </a:t>
            </a:r>
            <a:endParaRPr lang="zh-CN" altLang="en-US" sz="1400" dirty="0">
              <a:latin typeface="+mj-lt"/>
              <a:ea typeface="STKaiti" charset="-122"/>
              <a:cs typeface="STKaiti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079" y="1384077"/>
            <a:ext cx="5567139" cy="280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26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/>
      <p:bldP spid="14" grpId="1"/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4908769" y="238969"/>
            <a:ext cx="3041217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奇葩的错误码（只是部分）</a:t>
            </a:r>
            <a:endParaRPr lang="zh-CN" altLang="en-US" dirty="0">
              <a:solidFill>
                <a:srgbClr val="108136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7" name="等腰三角形 46"/>
          <p:cNvSpPr/>
          <p:nvPr/>
        </p:nvSpPr>
        <p:spPr>
          <a:xfrm rot="10800000">
            <a:off x="5961323" y="-15762"/>
            <a:ext cx="936104" cy="238969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49217" y="1161077"/>
            <a:ext cx="11928829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SKPaymentTransactionStateFailed,code:-2                               APPLE:A.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用户取消支付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-2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，由于网络等异常引起的取消（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UnknowError,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需要跟进</a:t>
            </a:r>
            <a:r>
              <a:rPr lang="zh-CN" altLang="is-IS" sz="1400" dirty="0" smtClean="0">
                <a:solidFill>
                  <a:srgbClr val="500050"/>
                </a:solidFill>
                <a:latin typeface="arial" charset="0"/>
              </a:rPr>
              <a:t>）</a:t>
            </a:r>
            <a:endParaRPr lang="zh-CN" altLang="is-IS" sz="1400" dirty="0">
              <a:solidFill>
                <a:srgbClr val="500050"/>
              </a:solidFill>
              <a:latin typeface="arial" charset="0"/>
            </a:endParaRPr>
          </a:p>
          <a:p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SKPaymentTransactionStateFailed,code:2,                               APPLE:B.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用户取消支付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(SKErrorPaymentCancelled</a:t>
            </a:r>
            <a:r>
              <a:rPr lang="is-IS" altLang="zh-CN" sz="1400" dirty="0" smtClean="0">
                <a:solidFill>
                  <a:srgbClr val="500050"/>
                </a:solidFill>
                <a:latin typeface="arial" charset="0"/>
              </a:rPr>
              <a:t>)</a:t>
            </a:r>
            <a:endParaRPr lang="is-IS" altLang="zh-CN" sz="1400" dirty="0">
              <a:solidFill>
                <a:srgbClr val="500050"/>
              </a:solidFill>
              <a:latin typeface="arial" charset="0"/>
            </a:endParaRPr>
          </a:p>
          <a:p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SKPaymentTransactionStateFailed,code:2037                          APPLE:C.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支付请求频繁被限制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2037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问题，需要联系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Apple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客服（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UnknowError,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需要跟进）   </a:t>
            </a:r>
          </a:p>
          <a:p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SKPaymentTransactionStateFailed,code:0,                               APPLE:D.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用户设备越狱、支付帐号问题或者支付地区不匹配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(SKErrorUnknown</a:t>
            </a:r>
            <a:r>
              <a:rPr lang="is-IS" altLang="zh-CN" sz="1400" dirty="0" smtClean="0">
                <a:solidFill>
                  <a:srgbClr val="500050"/>
                </a:solidFill>
                <a:latin typeface="arial" charset="0"/>
              </a:rPr>
              <a:t>)</a:t>
            </a:r>
            <a:endParaRPr lang="is-IS" altLang="zh-CN" sz="1400" dirty="0">
              <a:solidFill>
                <a:srgbClr val="500050"/>
              </a:solidFill>
              <a:latin typeface="arial" charset="0"/>
            </a:endParaRPr>
          </a:p>
          <a:p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SKPaymentTransactionStatePurchased,code:0,                        APPLE:E.receipt-data 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属性数据 不规范 或 丢失 或 重复 或 </a:t>
            </a:r>
            <a:r>
              <a:rPr lang="zh-CN" altLang="is-IS" sz="1400" dirty="0" smtClean="0">
                <a:solidFill>
                  <a:srgbClr val="500050"/>
                </a:solidFill>
                <a:latin typeface="arial" charset="0"/>
              </a:rPr>
              <a:t>伪造</a:t>
            </a:r>
            <a:endParaRPr lang="zh-CN" altLang="is-IS" sz="1400" dirty="0">
              <a:solidFill>
                <a:srgbClr val="500050"/>
              </a:solidFill>
              <a:latin typeface="arial" charset="0"/>
            </a:endParaRPr>
          </a:p>
          <a:p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SKPaymentTransactionStateFailed,code:-4,                              APPLE:F.UI canceled by system.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指纹支付时候支付界面被系统</a:t>
            </a:r>
            <a:r>
              <a:rPr lang="zh-CN" altLang="is-IS" sz="1400" dirty="0" smtClean="0">
                <a:solidFill>
                  <a:srgbClr val="500050"/>
                </a:solidFill>
                <a:latin typeface="arial" charset="0"/>
              </a:rPr>
              <a:t>取消</a:t>
            </a:r>
            <a:endParaRPr lang="zh-CN" altLang="is-IS" sz="1400" dirty="0">
              <a:solidFill>
                <a:srgbClr val="500050"/>
              </a:solidFill>
              <a:latin typeface="arial" charset="0"/>
            </a:endParaRPr>
          </a:p>
          <a:p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errorType:APPSTORE_INVALID_PRODUCT_ERROR             APPLE:G.Product id invalid. 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支付地区不</a:t>
            </a:r>
            <a:r>
              <a:rPr lang="zh-CN" altLang="is-IS" sz="1400" dirty="0" smtClean="0">
                <a:solidFill>
                  <a:srgbClr val="500050"/>
                </a:solidFill>
                <a:latin typeface="arial" charset="0"/>
              </a:rPr>
              <a:t>匹配</a:t>
            </a:r>
            <a:endParaRPr lang="zh-CN" altLang="is-IS" sz="1400" dirty="0">
              <a:solidFill>
                <a:srgbClr val="500050"/>
              </a:solidFill>
              <a:latin typeface="arial" charset="0"/>
            </a:endParaRPr>
          </a:p>
          <a:p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NSURLErrorDomain Code=-1005                                              APPLE:H.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无法连接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iTunes </a:t>
            </a:r>
            <a:r>
              <a:rPr lang="is-IS" altLang="zh-CN" sz="1400" dirty="0" smtClean="0">
                <a:solidFill>
                  <a:srgbClr val="500050"/>
                </a:solidFill>
                <a:latin typeface="arial" charset="0"/>
              </a:rPr>
              <a:t>Store</a:t>
            </a:r>
            <a:endParaRPr lang="is-IS" altLang="zh-CN" sz="1400" dirty="0">
              <a:solidFill>
                <a:srgbClr val="500050"/>
              </a:solidFill>
              <a:latin typeface="arial" charset="0"/>
            </a:endParaRPr>
          </a:p>
          <a:p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canMakePayments is false,user do not allow iap                      </a:t>
            </a:r>
            <a:r>
              <a:rPr lang="zh-CN" altLang="en-US" sz="1400" dirty="0" smtClean="0">
                <a:solidFill>
                  <a:srgbClr val="500050"/>
                </a:solidFill>
                <a:latin typeface="arial" charset="0"/>
              </a:rPr>
              <a:t> </a:t>
            </a:r>
            <a:r>
              <a:rPr lang="is-IS" altLang="zh-CN" sz="1400" dirty="0" smtClean="0">
                <a:solidFill>
                  <a:srgbClr val="500050"/>
                </a:solidFill>
                <a:latin typeface="arial" charset="0"/>
              </a:rPr>
              <a:t>APPLE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: I.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用户自己禁止 </a:t>
            </a:r>
            <a:r>
              <a:rPr lang="is-IS" altLang="zh-CN" sz="1400" dirty="0" smtClean="0">
                <a:solidFill>
                  <a:srgbClr val="500050"/>
                </a:solidFill>
                <a:latin typeface="arial" charset="0"/>
              </a:rPr>
              <a:t>iap</a:t>
            </a:r>
            <a:endParaRPr lang="is-IS" altLang="zh-CN" sz="1400" dirty="0">
              <a:solidFill>
                <a:srgbClr val="500050"/>
              </a:solidFill>
              <a:latin typeface="arial" charset="0"/>
            </a:endParaRPr>
          </a:p>
          <a:p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SKErrorClientInvalid                                                                  </a:t>
            </a:r>
            <a:r>
              <a:rPr lang="zh-CN" altLang="en-US" sz="1400" dirty="0" smtClean="0">
                <a:solidFill>
                  <a:srgbClr val="500050"/>
                </a:solidFill>
                <a:latin typeface="arial" charset="0"/>
              </a:rPr>
              <a:t> </a:t>
            </a:r>
            <a:r>
              <a:rPr lang="is-IS" altLang="zh-CN" sz="1400" dirty="0" smtClean="0">
                <a:solidFill>
                  <a:srgbClr val="500050"/>
                </a:solidFill>
                <a:latin typeface="arial" charset="0"/>
              </a:rPr>
              <a:t>APPLE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: J. 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客户端</a:t>
            </a:r>
            <a:r>
              <a:rPr lang="zh-CN" altLang="is-IS" sz="1400" dirty="0" smtClean="0">
                <a:solidFill>
                  <a:srgbClr val="500050"/>
                </a:solidFill>
                <a:latin typeface="arial" charset="0"/>
              </a:rPr>
              <a:t>无效</a:t>
            </a:r>
            <a:endParaRPr lang="zh-CN" altLang="is-IS" sz="1400" dirty="0">
              <a:solidFill>
                <a:srgbClr val="500050"/>
              </a:solidFill>
              <a:latin typeface="arial" charset="0"/>
            </a:endParaRPr>
          </a:p>
          <a:p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SKErrorPaymentInvalid                                                            </a:t>
            </a:r>
            <a:r>
              <a:rPr lang="zh-CN" altLang="en-US" sz="1400" dirty="0" smtClean="0">
                <a:solidFill>
                  <a:srgbClr val="500050"/>
                </a:solidFill>
                <a:latin typeface="arial" charset="0"/>
              </a:rPr>
              <a:t> 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 APPLE: K. 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支付</a:t>
            </a:r>
            <a:r>
              <a:rPr lang="zh-CN" altLang="is-IS" sz="1400" dirty="0" smtClean="0">
                <a:solidFill>
                  <a:srgbClr val="500050"/>
                </a:solidFill>
                <a:latin typeface="arial" charset="0"/>
              </a:rPr>
              <a:t>无效</a:t>
            </a:r>
            <a:endParaRPr lang="zh-CN" altLang="is-IS" sz="1400" dirty="0">
              <a:solidFill>
                <a:srgbClr val="500050"/>
              </a:solidFill>
              <a:latin typeface="arial" charset="0"/>
            </a:endParaRPr>
          </a:p>
          <a:p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SKErrorPaymentNotAllowed                                                    </a:t>
            </a:r>
            <a:r>
              <a:rPr lang="zh-CN" altLang="en-US" sz="1400" dirty="0" smtClean="0">
                <a:solidFill>
                  <a:srgbClr val="500050"/>
                </a:solidFill>
                <a:latin typeface="arial" charset="0"/>
              </a:rPr>
              <a:t> 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 APPLE: L. 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支付不被</a:t>
            </a:r>
            <a:r>
              <a:rPr lang="zh-CN" altLang="is-IS" sz="1400" dirty="0" smtClean="0">
                <a:solidFill>
                  <a:srgbClr val="500050"/>
                </a:solidFill>
                <a:latin typeface="arial" charset="0"/>
              </a:rPr>
              <a:t>允许</a:t>
            </a:r>
            <a:endParaRPr lang="zh-CN" altLang="is-IS" sz="1400" dirty="0">
              <a:solidFill>
                <a:srgbClr val="500050"/>
              </a:solidFill>
              <a:latin typeface="arial" charset="0"/>
            </a:endParaRPr>
          </a:p>
          <a:p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SKErrorStoreProductNotAvailable                                            </a:t>
            </a:r>
            <a:r>
              <a:rPr lang="zh-CN" altLang="en-US" sz="1400" dirty="0" smtClean="0">
                <a:solidFill>
                  <a:srgbClr val="500050"/>
                </a:solidFill>
                <a:latin typeface="arial" charset="0"/>
              </a:rPr>
              <a:t> </a:t>
            </a:r>
            <a:r>
              <a:rPr lang="is-IS" altLang="zh-CN" sz="1400" dirty="0" smtClean="0">
                <a:solidFill>
                  <a:srgbClr val="500050"/>
                </a:solidFill>
                <a:latin typeface="arial" charset="0"/>
              </a:rPr>
              <a:t>APPLE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: M. 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商品</a:t>
            </a:r>
            <a:r>
              <a:rPr lang="zh-CN" altLang="is-IS" sz="1400" dirty="0" smtClean="0">
                <a:solidFill>
                  <a:srgbClr val="500050"/>
                </a:solidFill>
                <a:latin typeface="arial" charset="0"/>
              </a:rPr>
              <a:t>无效</a:t>
            </a:r>
            <a:endParaRPr lang="zh-CN" altLang="is-IS" sz="1400" dirty="0">
              <a:solidFill>
                <a:srgbClr val="500050"/>
              </a:solidFill>
              <a:latin typeface="arial" charset="0"/>
            </a:endParaRPr>
          </a:p>
          <a:p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SKErrorCloudServicePermissionDenied                                   </a:t>
            </a:r>
            <a:r>
              <a:rPr lang="zh-CN" altLang="en-US" sz="1400" dirty="0" smtClean="0">
                <a:solidFill>
                  <a:srgbClr val="500050"/>
                </a:solidFill>
                <a:latin typeface="arial" charset="0"/>
              </a:rPr>
              <a:t> </a:t>
            </a:r>
            <a:r>
              <a:rPr lang="is-IS" altLang="zh-CN" sz="1400" dirty="0" smtClean="0">
                <a:solidFill>
                  <a:srgbClr val="500050"/>
                </a:solidFill>
                <a:latin typeface="arial" charset="0"/>
              </a:rPr>
              <a:t>APPLE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: N. 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云服务器权限被</a:t>
            </a:r>
            <a:r>
              <a:rPr lang="zh-CN" altLang="is-IS" sz="1400" dirty="0" smtClean="0">
                <a:solidFill>
                  <a:srgbClr val="500050"/>
                </a:solidFill>
                <a:latin typeface="arial" charset="0"/>
              </a:rPr>
              <a:t>禁止</a:t>
            </a:r>
            <a:endParaRPr lang="zh-CN" altLang="is-IS" sz="1400" dirty="0">
              <a:solidFill>
                <a:srgbClr val="500050"/>
              </a:solidFill>
              <a:latin typeface="arial" charset="0"/>
            </a:endParaRPr>
          </a:p>
          <a:p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SKErrorCloudServiceNetworkConnectionFailed                      </a:t>
            </a:r>
            <a:r>
              <a:rPr lang="zh-CN" altLang="en-US" sz="1400" dirty="0" smtClean="0">
                <a:solidFill>
                  <a:srgbClr val="500050"/>
                </a:solidFill>
                <a:latin typeface="arial" charset="0"/>
              </a:rPr>
              <a:t> 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 APPLE: O. 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云服务器网路连接</a:t>
            </a:r>
            <a:r>
              <a:rPr lang="zh-CN" altLang="is-IS" sz="1400" dirty="0" smtClean="0">
                <a:solidFill>
                  <a:srgbClr val="500050"/>
                </a:solidFill>
                <a:latin typeface="arial" charset="0"/>
              </a:rPr>
              <a:t>失败</a:t>
            </a:r>
            <a:endParaRPr lang="zh-CN" altLang="is-IS" sz="1400" dirty="0">
              <a:solidFill>
                <a:srgbClr val="500050"/>
              </a:solidFill>
              <a:latin typeface="arial" charset="0"/>
            </a:endParaRPr>
          </a:p>
          <a:p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-1001                                                                                          APPLE:a1.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该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error-1001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属于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A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的子类型，一种网络请求失败</a:t>
            </a:r>
            <a:r>
              <a:rPr lang="zh-CN" altLang="is-IS" sz="1400" dirty="0" smtClean="0">
                <a:solidFill>
                  <a:srgbClr val="500050"/>
                </a:solidFill>
                <a:latin typeface="arial" charset="0"/>
              </a:rPr>
              <a:t>错误</a:t>
            </a:r>
            <a:endParaRPr lang="zh-CN" altLang="is-IS" sz="1400" dirty="0">
              <a:solidFill>
                <a:srgbClr val="500050"/>
              </a:solidFill>
              <a:latin typeface="arial" charset="0"/>
            </a:endParaRPr>
          </a:p>
          <a:p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21002                                                                                         APPLE:e1.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该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21002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属于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E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的子类型，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receipt </a:t>
            </a:r>
            <a:r>
              <a:rPr lang="zh-CN" altLang="is-IS" sz="1400" dirty="0" smtClean="0">
                <a:solidFill>
                  <a:srgbClr val="500050"/>
                </a:solidFill>
                <a:latin typeface="arial" charset="0"/>
              </a:rPr>
              <a:t>伪造</a:t>
            </a:r>
            <a:endParaRPr lang="zh-CN" altLang="is-IS" sz="1400" dirty="0">
              <a:solidFill>
                <a:srgbClr val="500050"/>
              </a:solidFill>
              <a:latin typeface="arial" charset="0"/>
            </a:endParaRPr>
          </a:p>
          <a:p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UnknowError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未知错误                                                                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APPLE:P.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这个错误为总错误 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- A/B/C/D/E/F/G/H/I/J...O 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的值（因为未知错误没有特别的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log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，需要服务器算下</a:t>
            </a:r>
            <a:r>
              <a:rPr lang="zh-CN" altLang="is-IS" sz="1400" dirty="0" smtClean="0">
                <a:solidFill>
                  <a:srgbClr val="500050"/>
                </a:solidFill>
                <a:latin typeface="arial" charset="0"/>
              </a:rPr>
              <a:t>）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/>
            </a:r>
            <a:br>
              <a:rPr lang="zh-CN" altLang="is-IS" sz="1400" dirty="0">
                <a:solidFill>
                  <a:srgbClr val="500050"/>
                </a:solidFill>
                <a:latin typeface="arial" charset="0"/>
              </a:rPr>
            </a:br>
            <a:endParaRPr lang="zh-CN" altLang="is-IS" sz="1400" dirty="0">
              <a:solidFill>
                <a:srgbClr val="500050"/>
              </a:solidFill>
              <a:latin typeface="arial" charset="0"/>
            </a:endParaRPr>
          </a:p>
          <a:p>
            <a:r>
              <a:rPr lang="is-IS" altLang="zh-CN" sz="1400" dirty="0">
                <a:solidFill>
                  <a:srgbClr val="222222"/>
                </a:solidFill>
                <a:latin typeface="arial" charset="0"/>
              </a:rPr>
              <a:t>Error Domain=NSURLErrorDomain Code=-1001 "</a:t>
            </a:r>
            <a:r>
              <a:rPr lang="zh-CN" altLang="is-IS" sz="1400" dirty="0">
                <a:solidFill>
                  <a:srgbClr val="222222"/>
                </a:solidFill>
                <a:latin typeface="arial" charset="0"/>
              </a:rPr>
              <a:t>無法連接 </a:t>
            </a:r>
            <a:r>
              <a:rPr lang="is-IS" altLang="zh-CN" sz="1400" dirty="0">
                <a:solidFill>
                  <a:srgbClr val="222222"/>
                </a:solidFill>
                <a:latin typeface="arial" charset="0"/>
              </a:rPr>
              <a:t>iTunes Store"                         APPLE: Q. </a:t>
            </a:r>
            <a:r>
              <a:rPr lang="zh-CN" altLang="is-IS" sz="1400" dirty="0">
                <a:solidFill>
                  <a:srgbClr val="222222"/>
                </a:solidFill>
                <a:latin typeface="arial" charset="0"/>
              </a:rPr>
              <a:t>无法连接</a:t>
            </a:r>
            <a:r>
              <a:rPr lang="is-IS" altLang="zh-CN" sz="1400" dirty="0">
                <a:solidFill>
                  <a:srgbClr val="222222"/>
                </a:solidFill>
                <a:latin typeface="arial" charset="0"/>
              </a:rPr>
              <a:t>appstore</a:t>
            </a:r>
            <a:r>
              <a:rPr lang="zh-CN" altLang="is-IS" sz="1400" dirty="0">
                <a:solidFill>
                  <a:srgbClr val="222222"/>
                </a:solidFill>
                <a:latin typeface="arial" charset="0"/>
              </a:rPr>
              <a:t>，商品列表请求失败</a:t>
            </a:r>
          </a:p>
          <a:p>
            <a:r>
              <a:rPr lang="is-IS" altLang="zh-CN" sz="1400" dirty="0">
                <a:solidFill>
                  <a:srgbClr val="222222"/>
                </a:solidFill>
                <a:latin typeface="arial" charset="0"/>
              </a:rPr>
              <a:t>NSURLErrorDomain Code=-1003 "Cannot connect to iTunes Store"                                  APPLE: Q. </a:t>
            </a:r>
            <a:r>
              <a:rPr lang="zh-CN" altLang="is-IS" sz="1400" dirty="0">
                <a:solidFill>
                  <a:srgbClr val="222222"/>
                </a:solidFill>
                <a:latin typeface="arial" charset="0"/>
              </a:rPr>
              <a:t>无法连接</a:t>
            </a:r>
            <a:r>
              <a:rPr lang="is-IS" altLang="zh-CN" sz="1400" dirty="0">
                <a:solidFill>
                  <a:srgbClr val="222222"/>
                </a:solidFill>
                <a:latin typeface="arial" charset="0"/>
              </a:rPr>
              <a:t>appstore</a:t>
            </a:r>
            <a:r>
              <a:rPr lang="zh-CN" altLang="is-IS" sz="1400" dirty="0">
                <a:solidFill>
                  <a:srgbClr val="222222"/>
                </a:solidFill>
                <a:latin typeface="arial" charset="0"/>
              </a:rPr>
              <a:t>，商品列表请求失败</a:t>
            </a:r>
            <a:endParaRPr lang="zh-CN" altLang="is-IS" sz="1400" b="0" i="0" dirty="0">
              <a:solidFill>
                <a:srgbClr val="22222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44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557167" y="2160262"/>
            <a:ext cx="3572551" cy="3570877"/>
            <a:chOff x="4642306" y="2163198"/>
            <a:chExt cx="3572551" cy="3570877"/>
          </a:xfrm>
        </p:grpSpPr>
        <p:sp>
          <p:nvSpPr>
            <p:cNvPr id="30722" name="Freeform 5"/>
            <p:cNvSpPr>
              <a:spLocks/>
            </p:cNvSpPr>
            <p:nvPr/>
          </p:nvSpPr>
          <p:spPr bwMode="auto">
            <a:xfrm>
              <a:off x="6467086" y="3258066"/>
              <a:ext cx="1747771" cy="2460941"/>
            </a:xfrm>
            <a:custGeom>
              <a:avLst/>
              <a:gdLst>
                <a:gd name="T0" fmla="*/ 2147483647 w 1467"/>
                <a:gd name="T1" fmla="*/ 2147483647 h 2068"/>
                <a:gd name="T2" fmla="*/ 2147483647 w 1467"/>
                <a:gd name="T3" fmla="*/ 2147483647 h 2068"/>
                <a:gd name="T4" fmla="*/ 2147483647 w 1467"/>
                <a:gd name="T5" fmla="*/ 2147483647 h 2068"/>
                <a:gd name="T6" fmla="*/ 2147483647 w 1467"/>
                <a:gd name="T7" fmla="*/ 2147483647 h 2068"/>
                <a:gd name="T8" fmla="*/ 2147483647 w 1467"/>
                <a:gd name="T9" fmla="*/ 2147483647 h 2068"/>
                <a:gd name="T10" fmla="*/ 2147483647 w 1467"/>
                <a:gd name="T11" fmla="*/ 2147483647 h 2068"/>
                <a:gd name="T12" fmla="*/ 2147483647 w 1467"/>
                <a:gd name="T13" fmla="*/ 2147483647 h 2068"/>
                <a:gd name="T14" fmla="*/ 2147483647 w 1467"/>
                <a:gd name="T15" fmla="*/ 1436382298 h 2068"/>
                <a:gd name="T16" fmla="*/ 0 w 1467"/>
                <a:gd name="T17" fmla="*/ 0 h 2068"/>
                <a:gd name="T18" fmla="*/ 2147483647 w 1467"/>
                <a:gd name="T19" fmla="*/ 0 h 2068"/>
                <a:gd name="T20" fmla="*/ 2147483647 w 1467"/>
                <a:gd name="T21" fmla="*/ 2147483647 h 206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467" h="2068">
                  <a:moveTo>
                    <a:pt x="1467" y="571"/>
                  </a:moveTo>
                  <a:cubicBezTo>
                    <a:pt x="1467" y="1909"/>
                    <a:pt x="1467" y="1909"/>
                    <a:pt x="1467" y="1909"/>
                  </a:cubicBezTo>
                  <a:cubicBezTo>
                    <a:pt x="1467" y="1996"/>
                    <a:pt x="1396" y="2068"/>
                    <a:pt x="1309" y="2068"/>
                  </a:cubicBezTo>
                  <a:cubicBezTo>
                    <a:pt x="724" y="2068"/>
                    <a:pt x="724" y="2068"/>
                    <a:pt x="724" y="2068"/>
                  </a:cubicBezTo>
                  <a:cubicBezTo>
                    <a:pt x="637" y="2068"/>
                    <a:pt x="566" y="1996"/>
                    <a:pt x="566" y="1909"/>
                  </a:cubicBezTo>
                  <a:cubicBezTo>
                    <a:pt x="566" y="571"/>
                    <a:pt x="566" y="571"/>
                    <a:pt x="566" y="571"/>
                  </a:cubicBezTo>
                  <a:cubicBezTo>
                    <a:pt x="566" y="568"/>
                    <a:pt x="566" y="565"/>
                    <a:pt x="566" y="562"/>
                  </a:cubicBezTo>
                  <a:cubicBezTo>
                    <a:pt x="556" y="262"/>
                    <a:pt x="311" y="19"/>
                    <a:pt x="3" y="1"/>
                  </a:cubicBezTo>
                  <a:cubicBezTo>
                    <a:pt x="2" y="1"/>
                    <a:pt x="1" y="0"/>
                    <a:pt x="0" y="0"/>
                  </a:cubicBezTo>
                  <a:cubicBezTo>
                    <a:pt x="896" y="0"/>
                    <a:pt x="896" y="0"/>
                    <a:pt x="896" y="0"/>
                  </a:cubicBezTo>
                  <a:cubicBezTo>
                    <a:pt x="1211" y="0"/>
                    <a:pt x="1467" y="256"/>
                    <a:pt x="1467" y="571"/>
                  </a:cubicBezTo>
                  <a:close/>
                </a:path>
              </a:pathLst>
            </a:custGeom>
            <a:solidFill>
              <a:srgbClr val="8CC94C"/>
            </a:solidFill>
            <a:ln>
              <a:noFill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23" name="Freeform 6"/>
            <p:cNvSpPr>
              <a:spLocks/>
            </p:cNvSpPr>
            <p:nvPr/>
          </p:nvSpPr>
          <p:spPr bwMode="auto">
            <a:xfrm>
              <a:off x="5740523" y="2163198"/>
              <a:ext cx="2459267" cy="1746097"/>
            </a:xfrm>
            <a:custGeom>
              <a:avLst/>
              <a:gdLst>
                <a:gd name="T0" fmla="*/ 2147483647 w 2067"/>
                <a:gd name="T1" fmla="*/ 0 h 1468"/>
                <a:gd name="T2" fmla="*/ 2147483647 w 2067"/>
                <a:gd name="T3" fmla="*/ 0 h 1468"/>
                <a:gd name="T4" fmla="*/ 2147483647 w 2067"/>
                <a:gd name="T5" fmla="*/ 2147483647 h 1468"/>
                <a:gd name="T6" fmla="*/ 2147483647 w 2067"/>
                <a:gd name="T7" fmla="*/ 2147483647 h 1468"/>
                <a:gd name="T8" fmla="*/ 2147483647 w 2067"/>
                <a:gd name="T9" fmla="*/ 2147483647 h 1468"/>
                <a:gd name="T10" fmla="*/ 2147483647 w 2067"/>
                <a:gd name="T11" fmla="*/ 2147483647 h 1468"/>
                <a:gd name="T12" fmla="*/ 2147483647 w 2067"/>
                <a:gd name="T13" fmla="*/ 2147483647 h 1468"/>
                <a:gd name="T14" fmla="*/ 1435817242 w 2067"/>
                <a:gd name="T15" fmla="*/ 2147483647 h 1468"/>
                <a:gd name="T16" fmla="*/ 0 w 2067"/>
                <a:gd name="T17" fmla="*/ 2147483647 h 1468"/>
                <a:gd name="T18" fmla="*/ 0 w 2067"/>
                <a:gd name="T19" fmla="*/ 2147483647 h 1468"/>
                <a:gd name="T20" fmla="*/ 2147483647 w 2067"/>
                <a:gd name="T21" fmla="*/ 0 h 146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067" h="1468">
                  <a:moveTo>
                    <a:pt x="571" y="0"/>
                  </a:moveTo>
                  <a:cubicBezTo>
                    <a:pt x="1909" y="0"/>
                    <a:pt x="1909" y="0"/>
                    <a:pt x="1909" y="0"/>
                  </a:cubicBezTo>
                  <a:cubicBezTo>
                    <a:pt x="1996" y="0"/>
                    <a:pt x="2067" y="71"/>
                    <a:pt x="2067" y="159"/>
                  </a:cubicBezTo>
                  <a:cubicBezTo>
                    <a:pt x="2067" y="743"/>
                    <a:pt x="2067" y="743"/>
                    <a:pt x="2067" y="743"/>
                  </a:cubicBezTo>
                  <a:cubicBezTo>
                    <a:pt x="2067" y="831"/>
                    <a:pt x="1996" y="902"/>
                    <a:pt x="1909" y="902"/>
                  </a:cubicBezTo>
                  <a:cubicBezTo>
                    <a:pt x="571" y="902"/>
                    <a:pt x="571" y="902"/>
                    <a:pt x="571" y="902"/>
                  </a:cubicBezTo>
                  <a:cubicBezTo>
                    <a:pt x="568" y="902"/>
                    <a:pt x="565" y="902"/>
                    <a:pt x="562" y="902"/>
                  </a:cubicBezTo>
                  <a:cubicBezTo>
                    <a:pt x="261" y="911"/>
                    <a:pt x="19" y="1156"/>
                    <a:pt x="1" y="1464"/>
                  </a:cubicBezTo>
                  <a:cubicBezTo>
                    <a:pt x="0" y="1465"/>
                    <a:pt x="0" y="1467"/>
                    <a:pt x="0" y="1468"/>
                  </a:cubicBezTo>
                  <a:cubicBezTo>
                    <a:pt x="0" y="571"/>
                    <a:pt x="0" y="571"/>
                    <a:pt x="0" y="571"/>
                  </a:cubicBezTo>
                  <a:cubicBezTo>
                    <a:pt x="0" y="256"/>
                    <a:pt x="256" y="0"/>
                    <a:pt x="571" y="0"/>
                  </a:cubicBezTo>
                  <a:close/>
                </a:path>
              </a:pathLst>
            </a:custGeom>
            <a:solidFill>
              <a:srgbClr val="108036"/>
            </a:solidFill>
            <a:ln>
              <a:noFill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24" name="Freeform 7"/>
            <p:cNvSpPr>
              <a:spLocks/>
            </p:cNvSpPr>
            <p:nvPr/>
          </p:nvSpPr>
          <p:spPr bwMode="auto">
            <a:xfrm>
              <a:off x="4642306" y="2178266"/>
              <a:ext cx="1747771" cy="2459267"/>
            </a:xfrm>
            <a:custGeom>
              <a:avLst/>
              <a:gdLst>
                <a:gd name="T0" fmla="*/ 0 w 1467"/>
                <a:gd name="T1" fmla="*/ 2147483647 h 2068"/>
                <a:gd name="T2" fmla="*/ 0 w 1467"/>
                <a:gd name="T3" fmla="*/ 2147483647 h 2068"/>
                <a:gd name="T4" fmla="*/ 2147483647 w 1467"/>
                <a:gd name="T5" fmla="*/ 0 h 2068"/>
                <a:gd name="T6" fmla="*/ 2147483647 w 1467"/>
                <a:gd name="T7" fmla="*/ 0 h 2068"/>
                <a:gd name="T8" fmla="*/ 2147483647 w 1467"/>
                <a:gd name="T9" fmla="*/ 2147483647 h 2068"/>
                <a:gd name="T10" fmla="*/ 2147483647 w 1467"/>
                <a:gd name="T11" fmla="*/ 2147483647 h 2068"/>
                <a:gd name="T12" fmla="*/ 2147483647 w 1467"/>
                <a:gd name="T13" fmla="*/ 2147483647 h 2068"/>
                <a:gd name="T14" fmla="*/ 2147483647 w 1467"/>
                <a:gd name="T15" fmla="*/ 2147483647 h 2068"/>
                <a:gd name="T16" fmla="*/ 2147483647 w 1467"/>
                <a:gd name="T17" fmla="*/ 2147483647 h 2068"/>
                <a:gd name="T18" fmla="*/ 2147483647 w 1467"/>
                <a:gd name="T19" fmla="*/ 2147483647 h 2068"/>
                <a:gd name="T20" fmla="*/ 0 w 1467"/>
                <a:gd name="T21" fmla="*/ 2147483647 h 206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467" h="2068">
                  <a:moveTo>
                    <a:pt x="0" y="1497"/>
                  </a:moveTo>
                  <a:cubicBezTo>
                    <a:pt x="0" y="159"/>
                    <a:pt x="0" y="159"/>
                    <a:pt x="0" y="159"/>
                  </a:cubicBezTo>
                  <a:cubicBezTo>
                    <a:pt x="0" y="72"/>
                    <a:pt x="71" y="0"/>
                    <a:pt x="158" y="0"/>
                  </a:cubicBezTo>
                  <a:cubicBezTo>
                    <a:pt x="743" y="0"/>
                    <a:pt x="743" y="0"/>
                    <a:pt x="743" y="0"/>
                  </a:cubicBezTo>
                  <a:cubicBezTo>
                    <a:pt x="830" y="0"/>
                    <a:pt x="901" y="72"/>
                    <a:pt x="901" y="159"/>
                  </a:cubicBezTo>
                  <a:cubicBezTo>
                    <a:pt x="901" y="1497"/>
                    <a:pt x="901" y="1497"/>
                    <a:pt x="901" y="1497"/>
                  </a:cubicBezTo>
                  <a:cubicBezTo>
                    <a:pt x="901" y="1500"/>
                    <a:pt x="901" y="1503"/>
                    <a:pt x="902" y="1506"/>
                  </a:cubicBezTo>
                  <a:cubicBezTo>
                    <a:pt x="911" y="1806"/>
                    <a:pt x="1156" y="2049"/>
                    <a:pt x="1464" y="2067"/>
                  </a:cubicBezTo>
                  <a:cubicBezTo>
                    <a:pt x="1465" y="2067"/>
                    <a:pt x="1466" y="2068"/>
                    <a:pt x="1467" y="2068"/>
                  </a:cubicBezTo>
                  <a:cubicBezTo>
                    <a:pt x="571" y="2068"/>
                    <a:pt x="571" y="2068"/>
                    <a:pt x="571" y="2068"/>
                  </a:cubicBezTo>
                  <a:cubicBezTo>
                    <a:pt x="256" y="2068"/>
                    <a:pt x="0" y="1812"/>
                    <a:pt x="0" y="1497"/>
                  </a:cubicBezTo>
                  <a:close/>
                </a:path>
              </a:pathLst>
            </a:custGeom>
            <a:solidFill>
              <a:srgbClr val="8CC94C"/>
            </a:solidFill>
            <a:ln>
              <a:noFill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25" name="Freeform 8"/>
            <p:cNvSpPr>
              <a:spLocks/>
            </p:cNvSpPr>
            <p:nvPr/>
          </p:nvSpPr>
          <p:spPr bwMode="auto">
            <a:xfrm>
              <a:off x="4659048" y="3987978"/>
              <a:ext cx="2460941" cy="1746097"/>
            </a:xfrm>
            <a:custGeom>
              <a:avLst/>
              <a:gdLst>
                <a:gd name="T0" fmla="*/ 2147483647 w 2068"/>
                <a:gd name="T1" fmla="*/ 2147483647 h 1468"/>
                <a:gd name="T2" fmla="*/ 2147483647 w 2068"/>
                <a:gd name="T3" fmla="*/ 2147483647 h 1468"/>
                <a:gd name="T4" fmla="*/ 0 w 2068"/>
                <a:gd name="T5" fmla="*/ 2147483647 h 1468"/>
                <a:gd name="T6" fmla="*/ 0 w 2068"/>
                <a:gd name="T7" fmla="*/ 2147483647 h 1468"/>
                <a:gd name="T8" fmla="*/ 2147483647 w 2068"/>
                <a:gd name="T9" fmla="*/ 2147483647 h 1468"/>
                <a:gd name="T10" fmla="*/ 2147483647 w 2068"/>
                <a:gd name="T11" fmla="*/ 2147483647 h 1468"/>
                <a:gd name="T12" fmla="*/ 2147483647 w 2068"/>
                <a:gd name="T13" fmla="*/ 2147483647 h 1468"/>
                <a:gd name="T14" fmla="*/ 2147483647 w 2068"/>
                <a:gd name="T15" fmla="*/ 2147483647 h 1468"/>
                <a:gd name="T16" fmla="*/ 2147483647 w 2068"/>
                <a:gd name="T17" fmla="*/ 0 h 1468"/>
                <a:gd name="T18" fmla="*/ 2147483647 w 2068"/>
                <a:gd name="T19" fmla="*/ 2147483647 h 1468"/>
                <a:gd name="T20" fmla="*/ 2147483647 w 2068"/>
                <a:gd name="T21" fmla="*/ 2147483647 h 146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068" h="1468">
                  <a:moveTo>
                    <a:pt x="1497" y="1468"/>
                  </a:moveTo>
                  <a:cubicBezTo>
                    <a:pt x="158" y="1468"/>
                    <a:pt x="158" y="1468"/>
                    <a:pt x="158" y="1468"/>
                  </a:cubicBezTo>
                  <a:cubicBezTo>
                    <a:pt x="71" y="1468"/>
                    <a:pt x="0" y="1397"/>
                    <a:pt x="0" y="1309"/>
                  </a:cubicBezTo>
                  <a:cubicBezTo>
                    <a:pt x="0" y="725"/>
                    <a:pt x="0" y="725"/>
                    <a:pt x="0" y="725"/>
                  </a:cubicBezTo>
                  <a:cubicBezTo>
                    <a:pt x="0" y="637"/>
                    <a:pt x="71" y="566"/>
                    <a:pt x="158" y="566"/>
                  </a:cubicBezTo>
                  <a:cubicBezTo>
                    <a:pt x="1497" y="566"/>
                    <a:pt x="1497" y="566"/>
                    <a:pt x="1497" y="566"/>
                  </a:cubicBezTo>
                  <a:cubicBezTo>
                    <a:pt x="1500" y="566"/>
                    <a:pt x="1503" y="566"/>
                    <a:pt x="1506" y="566"/>
                  </a:cubicBezTo>
                  <a:cubicBezTo>
                    <a:pt x="1806" y="557"/>
                    <a:pt x="2049" y="312"/>
                    <a:pt x="2067" y="4"/>
                  </a:cubicBezTo>
                  <a:cubicBezTo>
                    <a:pt x="2067" y="3"/>
                    <a:pt x="2067" y="1"/>
                    <a:pt x="2068" y="0"/>
                  </a:cubicBezTo>
                  <a:cubicBezTo>
                    <a:pt x="2068" y="897"/>
                    <a:pt x="2068" y="897"/>
                    <a:pt x="2068" y="897"/>
                  </a:cubicBezTo>
                  <a:cubicBezTo>
                    <a:pt x="2068" y="1212"/>
                    <a:pt x="1811" y="1468"/>
                    <a:pt x="1497" y="1468"/>
                  </a:cubicBezTo>
                  <a:close/>
                </a:path>
              </a:pathLst>
            </a:custGeom>
            <a:solidFill>
              <a:srgbClr val="108036"/>
            </a:solidFill>
            <a:ln>
              <a:noFill/>
            </a:ln>
            <a:ex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26" name="矩形 24"/>
          <p:cNvSpPr>
            <a:spLocks noChangeArrowheads="1"/>
          </p:cNvSpPr>
          <p:nvPr/>
        </p:nvSpPr>
        <p:spPr bwMode="auto">
          <a:xfrm>
            <a:off x="4835069" y="2515174"/>
            <a:ext cx="532518" cy="546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953" dirty="0">
                <a:solidFill>
                  <a:schemeClr val="bg1"/>
                </a:solidFill>
                <a:latin typeface="Impact" panose="020B0806030902050204" pitchFamily="34" charset="0"/>
                <a:ea typeface="Malgun Gothic" panose="020B0503020000020004" pitchFamily="34" charset="-127"/>
                <a:cs typeface="Adobe Naskh Medium" panose="01010101010101010101" pitchFamily="50" charset="-78"/>
              </a:rPr>
              <a:t>01</a:t>
            </a:r>
            <a:endParaRPr lang="zh-CN" altLang="en-US" sz="2953" dirty="0">
              <a:solidFill>
                <a:schemeClr val="bg1"/>
              </a:solidFill>
              <a:latin typeface="Impact" panose="020B0806030902050204" pitchFamily="34" charset="0"/>
              <a:ea typeface="Malgun Gothic" panose="020B0503020000020004" pitchFamily="34" charset="-127"/>
              <a:cs typeface="Adobe Naskh Medium" panose="01010101010101010101" pitchFamily="50" charset="-78"/>
            </a:endParaRPr>
          </a:p>
        </p:txBody>
      </p:sp>
      <p:sp>
        <p:nvSpPr>
          <p:cNvPr id="30727" name="矩形 25"/>
          <p:cNvSpPr>
            <a:spLocks noChangeArrowheads="1"/>
          </p:cNvSpPr>
          <p:nvPr/>
        </p:nvSpPr>
        <p:spPr bwMode="auto">
          <a:xfrm>
            <a:off x="7401480" y="2428120"/>
            <a:ext cx="579005" cy="546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953">
                <a:solidFill>
                  <a:schemeClr val="bg1"/>
                </a:solidFill>
                <a:latin typeface="Impact" panose="020B0806030902050204" pitchFamily="34" charset="0"/>
                <a:ea typeface="Malgun Gothic" panose="020B0503020000020004" pitchFamily="34" charset="-127"/>
                <a:cs typeface="Adobe Naskh Medium" panose="01010101010101010101" pitchFamily="50" charset="-78"/>
              </a:rPr>
              <a:t>02</a:t>
            </a:r>
            <a:endParaRPr lang="zh-CN" altLang="en-US" sz="2953">
              <a:solidFill>
                <a:schemeClr val="bg1"/>
              </a:solidFill>
              <a:latin typeface="Impact" panose="020B0806030902050204" pitchFamily="34" charset="0"/>
              <a:ea typeface="Malgun Gothic" panose="020B0503020000020004" pitchFamily="34" charset="-127"/>
              <a:cs typeface="Adobe Naskh Medium" panose="01010101010101010101" pitchFamily="50" charset="-78"/>
            </a:endParaRPr>
          </a:p>
        </p:txBody>
      </p:sp>
      <p:sp>
        <p:nvSpPr>
          <p:cNvPr id="30728" name="矩形 26"/>
          <p:cNvSpPr>
            <a:spLocks noChangeArrowheads="1"/>
          </p:cNvSpPr>
          <p:nvPr/>
        </p:nvSpPr>
        <p:spPr bwMode="auto">
          <a:xfrm>
            <a:off x="7327819" y="5001227"/>
            <a:ext cx="588623" cy="546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953">
                <a:solidFill>
                  <a:schemeClr val="bg1"/>
                </a:solidFill>
                <a:latin typeface="Impact" panose="020B0806030902050204" pitchFamily="34" charset="0"/>
                <a:ea typeface="Malgun Gothic" panose="020B0503020000020004" pitchFamily="34" charset="-127"/>
                <a:cs typeface="Adobe Naskh Medium" panose="01010101010101010101" pitchFamily="50" charset="-78"/>
              </a:rPr>
              <a:t>03</a:t>
            </a:r>
            <a:endParaRPr lang="zh-CN" altLang="en-US" sz="2953">
              <a:solidFill>
                <a:schemeClr val="bg1"/>
              </a:solidFill>
              <a:latin typeface="Impact" panose="020B0806030902050204" pitchFamily="34" charset="0"/>
              <a:ea typeface="Malgun Gothic" panose="020B0503020000020004" pitchFamily="34" charset="-127"/>
              <a:cs typeface="Adobe Naskh Medium" panose="01010101010101010101" pitchFamily="50" charset="-78"/>
            </a:endParaRPr>
          </a:p>
        </p:txBody>
      </p:sp>
      <p:sp>
        <p:nvSpPr>
          <p:cNvPr id="30729" name="矩形 27"/>
          <p:cNvSpPr>
            <a:spLocks noChangeArrowheads="1"/>
          </p:cNvSpPr>
          <p:nvPr/>
        </p:nvSpPr>
        <p:spPr bwMode="auto">
          <a:xfrm>
            <a:off x="4789867" y="4917522"/>
            <a:ext cx="577402" cy="546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953">
                <a:solidFill>
                  <a:schemeClr val="bg1"/>
                </a:solidFill>
                <a:latin typeface="Impact" panose="020B0806030902050204" pitchFamily="34" charset="0"/>
                <a:ea typeface="Malgun Gothic" panose="020B0503020000020004" pitchFamily="34" charset="-127"/>
                <a:cs typeface="Adobe Naskh Medium" panose="01010101010101010101" pitchFamily="50" charset="-78"/>
              </a:rPr>
              <a:t>04</a:t>
            </a:r>
            <a:endParaRPr lang="zh-CN" altLang="en-US" sz="2953">
              <a:solidFill>
                <a:schemeClr val="bg1"/>
              </a:solidFill>
              <a:latin typeface="Impact" panose="020B0806030902050204" pitchFamily="34" charset="0"/>
              <a:ea typeface="Malgun Gothic" panose="020B0503020000020004" pitchFamily="34" charset="-127"/>
              <a:cs typeface="Adobe Naskh Medium" panose="01010101010101010101" pitchFamily="50" charset="-78"/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749081" y="2479407"/>
            <a:ext cx="3435509" cy="93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03877" y="1966455"/>
            <a:ext cx="3033695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+mn-ea"/>
              </a:rPr>
              <a:t>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  <a:ea typeface="+mn-ea"/>
            </a:endParaRPr>
          </a:p>
        </p:txBody>
      </p: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8567201" y="2479407"/>
            <a:ext cx="3435509" cy="93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521997" y="1966455"/>
            <a:ext cx="3033695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+mn-ea"/>
              </a:rPr>
              <a:t>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  <a:ea typeface="+mn-ea"/>
            </a:endParaRPr>
          </a:p>
        </p:txBody>
      </p:sp>
      <p:sp>
        <p:nvSpPr>
          <p:cNvPr id="23" name="文本框 22"/>
          <p:cNvSpPr txBox="1">
            <a:spLocks noChangeArrowheads="1"/>
          </p:cNvSpPr>
          <p:nvPr/>
        </p:nvSpPr>
        <p:spPr bwMode="auto">
          <a:xfrm>
            <a:off x="749081" y="5131167"/>
            <a:ext cx="3435509" cy="93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03877" y="4618215"/>
            <a:ext cx="3033695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+mn-ea"/>
              </a:rPr>
              <a:t>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  <a:ea typeface="+mn-ea"/>
            </a:endParaRPr>
          </a:p>
        </p:txBody>
      </p:sp>
      <p:sp>
        <p:nvSpPr>
          <p:cNvPr id="25" name="文本框 24"/>
          <p:cNvSpPr txBox="1">
            <a:spLocks noChangeArrowheads="1"/>
          </p:cNvSpPr>
          <p:nvPr/>
        </p:nvSpPr>
        <p:spPr bwMode="auto">
          <a:xfrm>
            <a:off x="8567201" y="5131167"/>
            <a:ext cx="3435509" cy="93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521997" y="4618215"/>
            <a:ext cx="3033695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+mn-ea"/>
              </a:rPr>
              <a:t>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  <a:ea typeface="+mn-e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386462" y="559508"/>
            <a:ext cx="2085827" cy="25391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en-US" altLang="zh-CN" sz="1050" b="1" dirty="0" smtClean="0">
                <a:solidFill>
                  <a:srgbClr val="8CC94C"/>
                </a:solidFill>
                <a:latin typeface="+mj-lt"/>
                <a:ea typeface="微软雅黑" panose="020B0503020204020204" pitchFamily="34" charset="-122"/>
              </a:rPr>
              <a:t>Please replace the written content</a:t>
            </a:r>
            <a:endParaRPr lang="zh-CN" altLang="en-US" sz="1050" b="1" dirty="0">
              <a:solidFill>
                <a:srgbClr val="8CC94C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529129" y="238969"/>
            <a:ext cx="1800493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zh-CN" altLang="en-US" dirty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请</a:t>
            </a:r>
            <a:r>
              <a:rPr lang="zh-CN" altLang="en-US" dirty="0" smtClean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替换文字内容</a:t>
            </a:r>
            <a:endParaRPr lang="zh-CN" altLang="en-US" dirty="0">
              <a:solidFill>
                <a:srgbClr val="108136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10800000">
            <a:off x="5961323" y="-15762"/>
            <a:ext cx="936104" cy="238969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416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07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07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6" grpId="0"/>
      <p:bldP spid="30727" grpId="0"/>
      <p:bldP spid="30728" grpId="0"/>
      <p:bldP spid="30729" grpId="0"/>
      <p:bldP spid="17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36" grpId="0"/>
      <p:bldP spid="37" grpId="0"/>
      <p:bldP spid="3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7"/>
          <p:cNvSpPr>
            <a:spLocks/>
          </p:cNvSpPr>
          <p:nvPr/>
        </p:nvSpPr>
        <p:spPr bwMode="auto">
          <a:xfrm>
            <a:off x="5335760" y="2100221"/>
            <a:ext cx="935155" cy="912834"/>
          </a:xfrm>
          <a:custGeom>
            <a:avLst/>
            <a:gdLst>
              <a:gd name="T0" fmla="*/ 158 w 524"/>
              <a:gd name="T1" fmla="*/ 0 h 423"/>
              <a:gd name="T2" fmla="*/ 365 w 524"/>
              <a:gd name="T3" fmla="*/ 0 h 423"/>
              <a:gd name="T4" fmla="*/ 366 w 524"/>
              <a:gd name="T5" fmla="*/ 0 h 423"/>
              <a:gd name="T6" fmla="*/ 366 w 524"/>
              <a:gd name="T7" fmla="*/ 0 h 423"/>
              <a:gd name="T8" fmla="*/ 523 w 524"/>
              <a:gd name="T9" fmla="*/ 157 h 423"/>
              <a:gd name="T10" fmla="*/ 524 w 524"/>
              <a:gd name="T11" fmla="*/ 423 h 423"/>
              <a:gd name="T12" fmla="*/ 388 w 524"/>
              <a:gd name="T13" fmla="*/ 321 h 423"/>
              <a:gd name="T14" fmla="*/ 158 w 524"/>
              <a:gd name="T15" fmla="*/ 316 h 423"/>
              <a:gd name="T16" fmla="*/ 0 w 524"/>
              <a:gd name="T17" fmla="*/ 158 h 423"/>
              <a:gd name="T18" fmla="*/ 158 w 524"/>
              <a:gd name="T19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24" h="423">
                <a:moveTo>
                  <a:pt x="158" y="0"/>
                </a:moveTo>
                <a:cubicBezTo>
                  <a:pt x="365" y="0"/>
                  <a:pt x="365" y="0"/>
                  <a:pt x="365" y="0"/>
                </a:cubicBezTo>
                <a:cubicBezTo>
                  <a:pt x="365" y="0"/>
                  <a:pt x="365" y="0"/>
                  <a:pt x="366" y="0"/>
                </a:cubicBezTo>
                <a:cubicBezTo>
                  <a:pt x="366" y="0"/>
                  <a:pt x="366" y="0"/>
                  <a:pt x="366" y="0"/>
                </a:cubicBezTo>
                <a:cubicBezTo>
                  <a:pt x="453" y="0"/>
                  <a:pt x="523" y="71"/>
                  <a:pt x="523" y="157"/>
                </a:cubicBezTo>
                <a:cubicBezTo>
                  <a:pt x="523" y="244"/>
                  <a:pt x="524" y="423"/>
                  <a:pt x="524" y="423"/>
                </a:cubicBezTo>
                <a:cubicBezTo>
                  <a:pt x="524" y="423"/>
                  <a:pt x="484" y="335"/>
                  <a:pt x="388" y="321"/>
                </a:cubicBezTo>
                <a:cubicBezTo>
                  <a:pt x="376" y="319"/>
                  <a:pt x="158" y="316"/>
                  <a:pt x="158" y="316"/>
                </a:cubicBezTo>
                <a:cubicBezTo>
                  <a:pt x="70" y="316"/>
                  <a:pt x="0" y="246"/>
                  <a:pt x="0" y="158"/>
                </a:cubicBezTo>
                <a:cubicBezTo>
                  <a:pt x="0" y="71"/>
                  <a:pt x="70" y="0"/>
                  <a:pt x="158" y="0"/>
                </a:cubicBezTo>
              </a:path>
            </a:pathLst>
          </a:custGeom>
          <a:solidFill>
            <a:srgbClr val="8CC94C"/>
          </a:solidFill>
          <a:ln>
            <a:noFill/>
          </a:ln>
          <a:effectLst/>
        </p:spPr>
        <p:txBody>
          <a:bodyPr lIns="96417" tIns="48208" rIns="96417" bIns="48208" anchor="ctr"/>
          <a:lstStyle/>
          <a:p>
            <a:pPr algn="ctr" defTabSz="1285609" fontAlgn="auto">
              <a:spcBef>
                <a:spcPts val="0"/>
              </a:spcBef>
              <a:spcAft>
                <a:spcPts val="0"/>
              </a:spcAft>
              <a:defRPr/>
            </a:pPr>
            <a:endParaRPr lang="en-AU" sz="1547" kern="0" dirty="0">
              <a:solidFill>
                <a:schemeClr val="bg1"/>
              </a:solidFill>
              <a:latin typeface="Roboto Bold" charset="0"/>
            </a:endParaRPr>
          </a:p>
        </p:txBody>
      </p:sp>
      <p:sp>
        <p:nvSpPr>
          <p:cNvPr id="4" name="Freeform 8"/>
          <p:cNvSpPr>
            <a:spLocks/>
          </p:cNvSpPr>
          <p:nvPr/>
        </p:nvSpPr>
        <p:spPr bwMode="auto">
          <a:xfrm>
            <a:off x="4641649" y="2899232"/>
            <a:ext cx="1629266" cy="1586859"/>
          </a:xfrm>
          <a:custGeom>
            <a:avLst/>
            <a:gdLst>
              <a:gd name="T0" fmla="*/ 275 w 913"/>
              <a:gd name="T1" fmla="*/ 0 h 735"/>
              <a:gd name="T2" fmla="*/ 636 w 913"/>
              <a:gd name="T3" fmla="*/ 0 h 735"/>
              <a:gd name="T4" fmla="*/ 637 w 913"/>
              <a:gd name="T5" fmla="*/ 0 h 735"/>
              <a:gd name="T6" fmla="*/ 638 w 913"/>
              <a:gd name="T7" fmla="*/ 0 h 735"/>
              <a:gd name="T8" fmla="*/ 911 w 913"/>
              <a:gd name="T9" fmla="*/ 273 h 735"/>
              <a:gd name="T10" fmla="*/ 913 w 913"/>
              <a:gd name="T11" fmla="*/ 735 h 735"/>
              <a:gd name="T12" fmla="*/ 677 w 913"/>
              <a:gd name="T13" fmla="*/ 557 h 735"/>
              <a:gd name="T14" fmla="*/ 275 w 913"/>
              <a:gd name="T15" fmla="*/ 550 h 735"/>
              <a:gd name="T16" fmla="*/ 0 w 913"/>
              <a:gd name="T17" fmla="*/ 275 h 735"/>
              <a:gd name="T18" fmla="*/ 275 w 913"/>
              <a:gd name="T19" fmla="*/ 0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13" h="735">
                <a:moveTo>
                  <a:pt x="275" y="0"/>
                </a:moveTo>
                <a:cubicBezTo>
                  <a:pt x="636" y="0"/>
                  <a:pt x="636" y="0"/>
                  <a:pt x="636" y="0"/>
                </a:cubicBezTo>
                <a:cubicBezTo>
                  <a:pt x="636" y="0"/>
                  <a:pt x="637" y="0"/>
                  <a:pt x="637" y="0"/>
                </a:cubicBezTo>
                <a:cubicBezTo>
                  <a:pt x="637" y="0"/>
                  <a:pt x="638" y="0"/>
                  <a:pt x="638" y="0"/>
                </a:cubicBezTo>
                <a:cubicBezTo>
                  <a:pt x="789" y="0"/>
                  <a:pt x="911" y="122"/>
                  <a:pt x="911" y="273"/>
                </a:cubicBezTo>
                <a:cubicBezTo>
                  <a:pt x="911" y="424"/>
                  <a:pt x="913" y="735"/>
                  <a:pt x="913" y="735"/>
                </a:cubicBezTo>
                <a:cubicBezTo>
                  <a:pt x="913" y="735"/>
                  <a:pt x="844" y="582"/>
                  <a:pt x="677" y="557"/>
                </a:cubicBezTo>
                <a:cubicBezTo>
                  <a:pt x="656" y="554"/>
                  <a:pt x="275" y="550"/>
                  <a:pt x="275" y="550"/>
                </a:cubicBezTo>
                <a:cubicBezTo>
                  <a:pt x="123" y="550"/>
                  <a:pt x="0" y="427"/>
                  <a:pt x="0" y="275"/>
                </a:cubicBezTo>
                <a:cubicBezTo>
                  <a:pt x="0" y="123"/>
                  <a:pt x="123" y="0"/>
                  <a:pt x="275" y="0"/>
                </a:cubicBezTo>
              </a:path>
            </a:pathLst>
          </a:custGeom>
          <a:solidFill>
            <a:srgbClr val="8CC94C"/>
          </a:solidFill>
          <a:ln>
            <a:noFill/>
          </a:ln>
          <a:effectLst/>
        </p:spPr>
        <p:txBody>
          <a:bodyPr lIns="96417" tIns="48208" rIns="96417" bIns="48208" anchor="ctr"/>
          <a:lstStyle/>
          <a:p>
            <a:pPr algn="ctr" defTabSz="1285609" fontAlgn="auto">
              <a:spcBef>
                <a:spcPts val="0"/>
              </a:spcBef>
              <a:spcAft>
                <a:spcPts val="0"/>
              </a:spcAft>
              <a:defRPr/>
            </a:pPr>
            <a:endParaRPr lang="en-AU" sz="3093" kern="0" dirty="0">
              <a:solidFill>
                <a:schemeClr val="bg1"/>
              </a:solidFill>
              <a:latin typeface="Roboto Bold" charset="0"/>
            </a:endParaRPr>
          </a:p>
        </p:txBody>
      </p:sp>
      <p:sp>
        <p:nvSpPr>
          <p:cNvPr id="5" name="Freeform 9"/>
          <p:cNvSpPr>
            <a:spLocks/>
          </p:cNvSpPr>
          <p:nvPr/>
        </p:nvSpPr>
        <p:spPr bwMode="auto">
          <a:xfrm>
            <a:off x="4641649" y="4245049"/>
            <a:ext cx="1629266" cy="1586861"/>
          </a:xfrm>
          <a:custGeom>
            <a:avLst/>
            <a:gdLst>
              <a:gd name="T0" fmla="*/ 275 w 913"/>
              <a:gd name="T1" fmla="*/ 0 h 735"/>
              <a:gd name="T2" fmla="*/ 636 w 913"/>
              <a:gd name="T3" fmla="*/ 0 h 735"/>
              <a:gd name="T4" fmla="*/ 637 w 913"/>
              <a:gd name="T5" fmla="*/ 0 h 735"/>
              <a:gd name="T6" fmla="*/ 638 w 913"/>
              <a:gd name="T7" fmla="*/ 0 h 735"/>
              <a:gd name="T8" fmla="*/ 911 w 913"/>
              <a:gd name="T9" fmla="*/ 273 h 735"/>
              <a:gd name="T10" fmla="*/ 913 w 913"/>
              <a:gd name="T11" fmla="*/ 735 h 735"/>
              <a:gd name="T12" fmla="*/ 677 w 913"/>
              <a:gd name="T13" fmla="*/ 557 h 735"/>
              <a:gd name="T14" fmla="*/ 275 w 913"/>
              <a:gd name="T15" fmla="*/ 550 h 735"/>
              <a:gd name="T16" fmla="*/ 0 w 913"/>
              <a:gd name="T17" fmla="*/ 275 h 735"/>
              <a:gd name="T18" fmla="*/ 275 w 913"/>
              <a:gd name="T19" fmla="*/ 0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13" h="735">
                <a:moveTo>
                  <a:pt x="275" y="0"/>
                </a:moveTo>
                <a:cubicBezTo>
                  <a:pt x="636" y="0"/>
                  <a:pt x="636" y="0"/>
                  <a:pt x="636" y="0"/>
                </a:cubicBezTo>
                <a:cubicBezTo>
                  <a:pt x="636" y="0"/>
                  <a:pt x="637" y="0"/>
                  <a:pt x="637" y="0"/>
                </a:cubicBezTo>
                <a:cubicBezTo>
                  <a:pt x="637" y="0"/>
                  <a:pt x="638" y="0"/>
                  <a:pt x="638" y="0"/>
                </a:cubicBezTo>
                <a:cubicBezTo>
                  <a:pt x="789" y="0"/>
                  <a:pt x="911" y="122"/>
                  <a:pt x="911" y="273"/>
                </a:cubicBezTo>
                <a:cubicBezTo>
                  <a:pt x="911" y="424"/>
                  <a:pt x="913" y="735"/>
                  <a:pt x="913" y="735"/>
                </a:cubicBezTo>
                <a:cubicBezTo>
                  <a:pt x="913" y="735"/>
                  <a:pt x="844" y="582"/>
                  <a:pt x="677" y="557"/>
                </a:cubicBezTo>
                <a:cubicBezTo>
                  <a:pt x="656" y="554"/>
                  <a:pt x="275" y="550"/>
                  <a:pt x="275" y="550"/>
                </a:cubicBezTo>
                <a:cubicBezTo>
                  <a:pt x="123" y="550"/>
                  <a:pt x="0" y="427"/>
                  <a:pt x="0" y="275"/>
                </a:cubicBezTo>
                <a:cubicBezTo>
                  <a:pt x="0" y="123"/>
                  <a:pt x="123" y="0"/>
                  <a:pt x="275" y="0"/>
                </a:cubicBezTo>
              </a:path>
            </a:pathLst>
          </a:custGeom>
          <a:solidFill>
            <a:srgbClr val="8CC94C"/>
          </a:solidFill>
          <a:ln>
            <a:noFill/>
          </a:ln>
          <a:effectLst/>
        </p:spPr>
        <p:txBody>
          <a:bodyPr lIns="96417" tIns="48208" rIns="96417" bIns="48208" anchor="ctr"/>
          <a:lstStyle/>
          <a:p>
            <a:pPr algn="ctr" defTabSz="1285609" fontAlgn="auto">
              <a:spcBef>
                <a:spcPts val="0"/>
              </a:spcBef>
              <a:spcAft>
                <a:spcPts val="0"/>
              </a:spcAft>
              <a:defRPr/>
            </a:pPr>
            <a:endParaRPr lang="en-AU" sz="3656" kern="0" dirty="0">
              <a:solidFill>
                <a:schemeClr val="bg1"/>
              </a:solidFill>
              <a:latin typeface="Roboto Bold" charset="0"/>
            </a:endParaRPr>
          </a:p>
        </p:txBody>
      </p:sp>
      <p:sp>
        <p:nvSpPr>
          <p:cNvPr id="6" name="Freeform 10"/>
          <p:cNvSpPr>
            <a:spLocks/>
          </p:cNvSpPr>
          <p:nvPr/>
        </p:nvSpPr>
        <p:spPr bwMode="auto">
          <a:xfrm>
            <a:off x="6302161" y="4247280"/>
            <a:ext cx="2053321" cy="1997523"/>
          </a:xfrm>
          <a:custGeom>
            <a:avLst/>
            <a:gdLst>
              <a:gd name="T0" fmla="*/ 1020384 w 1151"/>
              <a:gd name="T1" fmla="*/ 0 h 926"/>
              <a:gd name="T2" fmla="*/ 442928 w 1151"/>
              <a:gd name="T3" fmla="*/ 0 h 926"/>
              <a:gd name="T4" fmla="*/ 441659 w 1151"/>
              <a:gd name="T5" fmla="*/ 0 h 926"/>
              <a:gd name="T6" fmla="*/ 440390 w 1151"/>
              <a:gd name="T7" fmla="*/ 0 h 926"/>
              <a:gd name="T8" fmla="*/ 3807 w 1151"/>
              <a:gd name="T9" fmla="*/ 529890 h 926"/>
              <a:gd name="T10" fmla="*/ 0 w 1151"/>
              <a:gd name="T11" fmla="*/ 1422256 h 926"/>
              <a:gd name="T12" fmla="*/ 378202 w 1151"/>
              <a:gd name="T13" fmla="*/ 1079747 h 926"/>
              <a:gd name="T14" fmla="*/ 1020384 w 1151"/>
              <a:gd name="T15" fmla="*/ 1064388 h 926"/>
              <a:gd name="T16" fmla="*/ 1460774 w 1151"/>
              <a:gd name="T17" fmla="*/ 532962 h 926"/>
              <a:gd name="T18" fmla="*/ 1020384 w 1151"/>
              <a:gd name="T19" fmla="*/ 0 h 92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1"/>
              <a:gd name="T31" fmla="*/ 0 h 926"/>
              <a:gd name="T32" fmla="*/ 1151 w 1151"/>
              <a:gd name="T33" fmla="*/ 926 h 92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1" h="926">
                <a:moveTo>
                  <a:pt x="804" y="0"/>
                </a:moveTo>
                <a:cubicBezTo>
                  <a:pt x="349" y="0"/>
                  <a:pt x="349" y="0"/>
                  <a:pt x="349" y="0"/>
                </a:cubicBezTo>
                <a:cubicBezTo>
                  <a:pt x="349" y="0"/>
                  <a:pt x="348" y="0"/>
                  <a:pt x="348" y="0"/>
                </a:cubicBezTo>
                <a:cubicBezTo>
                  <a:pt x="348" y="0"/>
                  <a:pt x="347" y="0"/>
                  <a:pt x="347" y="0"/>
                </a:cubicBezTo>
                <a:cubicBezTo>
                  <a:pt x="157" y="0"/>
                  <a:pt x="3" y="154"/>
                  <a:pt x="3" y="345"/>
                </a:cubicBezTo>
                <a:cubicBezTo>
                  <a:pt x="3" y="535"/>
                  <a:pt x="0" y="926"/>
                  <a:pt x="0" y="926"/>
                </a:cubicBezTo>
                <a:cubicBezTo>
                  <a:pt x="0" y="926"/>
                  <a:pt x="88" y="734"/>
                  <a:pt x="298" y="703"/>
                </a:cubicBezTo>
                <a:cubicBezTo>
                  <a:pt x="325" y="699"/>
                  <a:pt x="804" y="693"/>
                  <a:pt x="804" y="693"/>
                </a:cubicBezTo>
                <a:cubicBezTo>
                  <a:pt x="996" y="693"/>
                  <a:pt x="1151" y="538"/>
                  <a:pt x="1151" y="347"/>
                </a:cubicBezTo>
                <a:cubicBezTo>
                  <a:pt x="1151" y="155"/>
                  <a:pt x="996" y="0"/>
                  <a:pt x="804" y="0"/>
                </a:cubicBezTo>
              </a:path>
            </a:pathLst>
          </a:custGeom>
          <a:solidFill>
            <a:srgbClr val="108036"/>
          </a:solidFill>
          <a:ln>
            <a:noFill/>
          </a:ln>
          <a:effectLst/>
          <a:extLst/>
        </p:spPr>
        <p:txBody>
          <a:bodyPr lIns="96417" tIns="48208" rIns="96417" bIns="48208" anchor="ctr"/>
          <a:lstStyle/>
          <a:p>
            <a:pPr algn="ctr" defTabSz="1285609" fontAlgn="auto">
              <a:spcBef>
                <a:spcPts val="0"/>
              </a:spcBef>
              <a:spcAft>
                <a:spcPts val="0"/>
              </a:spcAft>
              <a:defRPr/>
            </a:pPr>
            <a:endParaRPr lang="en-AU" sz="4218" kern="0" dirty="0">
              <a:solidFill>
                <a:schemeClr val="bg1"/>
              </a:solidFill>
              <a:latin typeface="Roboto Bold" charset="0"/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6302161" y="1758743"/>
            <a:ext cx="1363673" cy="1327964"/>
          </a:xfrm>
          <a:custGeom>
            <a:avLst/>
            <a:gdLst>
              <a:gd name="T0" fmla="*/ 534 w 764"/>
              <a:gd name="T1" fmla="*/ 0 h 615"/>
              <a:gd name="T2" fmla="*/ 232 w 764"/>
              <a:gd name="T3" fmla="*/ 0 h 615"/>
              <a:gd name="T4" fmla="*/ 231 w 764"/>
              <a:gd name="T5" fmla="*/ 0 h 615"/>
              <a:gd name="T6" fmla="*/ 230 w 764"/>
              <a:gd name="T7" fmla="*/ 0 h 615"/>
              <a:gd name="T8" fmla="*/ 2 w 764"/>
              <a:gd name="T9" fmla="*/ 229 h 615"/>
              <a:gd name="T10" fmla="*/ 0 w 764"/>
              <a:gd name="T11" fmla="*/ 615 h 615"/>
              <a:gd name="T12" fmla="*/ 198 w 764"/>
              <a:gd name="T13" fmla="*/ 466 h 615"/>
              <a:gd name="T14" fmla="*/ 534 w 764"/>
              <a:gd name="T15" fmla="*/ 460 h 615"/>
              <a:gd name="T16" fmla="*/ 764 w 764"/>
              <a:gd name="T17" fmla="*/ 230 h 615"/>
              <a:gd name="T18" fmla="*/ 534 w 764"/>
              <a:gd name="T19" fmla="*/ 0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4" h="615">
                <a:moveTo>
                  <a:pt x="534" y="0"/>
                </a:moveTo>
                <a:cubicBezTo>
                  <a:pt x="232" y="0"/>
                  <a:pt x="232" y="0"/>
                  <a:pt x="232" y="0"/>
                </a:cubicBezTo>
                <a:cubicBezTo>
                  <a:pt x="232" y="0"/>
                  <a:pt x="231" y="0"/>
                  <a:pt x="231" y="0"/>
                </a:cubicBezTo>
                <a:cubicBezTo>
                  <a:pt x="231" y="0"/>
                  <a:pt x="231" y="0"/>
                  <a:pt x="230" y="0"/>
                </a:cubicBezTo>
                <a:cubicBezTo>
                  <a:pt x="104" y="0"/>
                  <a:pt x="2" y="102"/>
                  <a:pt x="2" y="229"/>
                </a:cubicBezTo>
                <a:cubicBezTo>
                  <a:pt x="2" y="355"/>
                  <a:pt x="0" y="615"/>
                  <a:pt x="0" y="615"/>
                </a:cubicBezTo>
                <a:cubicBezTo>
                  <a:pt x="0" y="615"/>
                  <a:pt x="58" y="487"/>
                  <a:pt x="198" y="466"/>
                </a:cubicBezTo>
                <a:cubicBezTo>
                  <a:pt x="216" y="464"/>
                  <a:pt x="534" y="460"/>
                  <a:pt x="534" y="460"/>
                </a:cubicBezTo>
                <a:cubicBezTo>
                  <a:pt x="661" y="460"/>
                  <a:pt x="764" y="357"/>
                  <a:pt x="764" y="230"/>
                </a:cubicBezTo>
                <a:cubicBezTo>
                  <a:pt x="764" y="103"/>
                  <a:pt x="661" y="0"/>
                  <a:pt x="534" y="0"/>
                </a:cubicBezTo>
              </a:path>
            </a:pathLst>
          </a:custGeom>
          <a:solidFill>
            <a:srgbClr val="108036"/>
          </a:solidFill>
          <a:ln>
            <a:noFill/>
          </a:ln>
          <a:effectLst/>
        </p:spPr>
        <p:txBody>
          <a:bodyPr lIns="96417" tIns="48208" rIns="96417" bIns="48208" anchor="ctr"/>
          <a:lstStyle/>
          <a:p>
            <a:pPr algn="ctr" defTabSz="1285609" fontAlgn="auto">
              <a:spcBef>
                <a:spcPts val="0"/>
              </a:spcBef>
              <a:spcAft>
                <a:spcPts val="0"/>
              </a:spcAft>
              <a:defRPr/>
            </a:pPr>
            <a:endParaRPr lang="en-AU" sz="2109" kern="0" dirty="0">
              <a:solidFill>
                <a:schemeClr val="bg1"/>
              </a:solidFill>
              <a:latin typeface="Roboto Bold" charset="0"/>
            </a:endParaRPr>
          </a:p>
        </p:txBody>
      </p:sp>
      <p:sp>
        <p:nvSpPr>
          <p:cNvPr id="8" name="Freeform 5"/>
          <p:cNvSpPr>
            <a:spLocks/>
          </p:cNvSpPr>
          <p:nvPr/>
        </p:nvSpPr>
        <p:spPr bwMode="auto">
          <a:xfrm>
            <a:off x="6302159" y="2899232"/>
            <a:ext cx="1631497" cy="1586859"/>
          </a:xfrm>
          <a:custGeom>
            <a:avLst/>
            <a:gdLst>
              <a:gd name="T0" fmla="*/ 639 w 914"/>
              <a:gd name="T1" fmla="*/ 0 h 735"/>
              <a:gd name="T2" fmla="*/ 277 w 914"/>
              <a:gd name="T3" fmla="*/ 0 h 735"/>
              <a:gd name="T4" fmla="*/ 276 w 914"/>
              <a:gd name="T5" fmla="*/ 0 h 735"/>
              <a:gd name="T6" fmla="*/ 275 w 914"/>
              <a:gd name="T7" fmla="*/ 0 h 735"/>
              <a:gd name="T8" fmla="*/ 2 w 914"/>
              <a:gd name="T9" fmla="*/ 273 h 735"/>
              <a:gd name="T10" fmla="*/ 0 w 914"/>
              <a:gd name="T11" fmla="*/ 735 h 735"/>
              <a:gd name="T12" fmla="*/ 237 w 914"/>
              <a:gd name="T13" fmla="*/ 557 h 735"/>
              <a:gd name="T14" fmla="*/ 639 w 914"/>
              <a:gd name="T15" fmla="*/ 550 h 735"/>
              <a:gd name="T16" fmla="*/ 914 w 914"/>
              <a:gd name="T17" fmla="*/ 275 h 735"/>
              <a:gd name="T18" fmla="*/ 639 w 914"/>
              <a:gd name="T19" fmla="*/ 0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14" h="735">
                <a:moveTo>
                  <a:pt x="639" y="0"/>
                </a:moveTo>
                <a:cubicBezTo>
                  <a:pt x="277" y="0"/>
                  <a:pt x="277" y="0"/>
                  <a:pt x="277" y="0"/>
                </a:cubicBezTo>
                <a:cubicBezTo>
                  <a:pt x="277" y="0"/>
                  <a:pt x="277" y="0"/>
                  <a:pt x="276" y="0"/>
                </a:cubicBezTo>
                <a:cubicBezTo>
                  <a:pt x="276" y="0"/>
                  <a:pt x="276" y="0"/>
                  <a:pt x="275" y="0"/>
                </a:cubicBezTo>
                <a:cubicBezTo>
                  <a:pt x="125" y="0"/>
                  <a:pt x="2" y="122"/>
                  <a:pt x="2" y="273"/>
                </a:cubicBezTo>
                <a:cubicBezTo>
                  <a:pt x="2" y="424"/>
                  <a:pt x="0" y="735"/>
                  <a:pt x="0" y="735"/>
                </a:cubicBezTo>
                <a:cubicBezTo>
                  <a:pt x="0" y="735"/>
                  <a:pt x="70" y="582"/>
                  <a:pt x="237" y="557"/>
                </a:cubicBezTo>
                <a:cubicBezTo>
                  <a:pt x="258" y="554"/>
                  <a:pt x="639" y="550"/>
                  <a:pt x="639" y="550"/>
                </a:cubicBezTo>
                <a:cubicBezTo>
                  <a:pt x="790" y="550"/>
                  <a:pt x="914" y="427"/>
                  <a:pt x="914" y="275"/>
                </a:cubicBezTo>
                <a:cubicBezTo>
                  <a:pt x="914" y="123"/>
                  <a:pt x="790" y="0"/>
                  <a:pt x="639" y="0"/>
                </a:cubicBezTo>
              </a:path>
            </a:pathLst>
          </a:custGeom>
          <a:solidFill>
            <a:srgbClr val="108036"/>
          </a:solidFill>
          <a:ln>
            <a:noFill/>
          </a:ln>
          <a:effectLst/>
        </p:spPr>
        <p:txBody>
          <a:bodyPr lIns="96417" tIns="48208" rIns="96417" bIns="48208" anchor="ctr"/>
          <a:lstStyle/>
          <a:p>
            <a:pPr algn="ctr" defTabSz="1285609" fontAlgn="auto">
              <a:spcBef>
                <a:spcPts val="0"/>
              </a:spcBef>
              <a:spcAft>
                <a:spcPts val="0"/>
              </a:spcAft>
              <a:defRPr/>
            </a:pPr>
            <a:endParaRPr lang="en-AU" sz="3093" kern="0" dirty="0">
              <a:solidFill>
                <a:schemeClr val="bg1"/>
              </a:solidFill>
              <a:latin typeface="Roboto Bold" charset="0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3979335" y="1923228"/>
            <a:ext cx="293688" cy="293688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chemeClr val="bg1">
                  <a:lumMod val="85000"/>
                </a:schemeClr>
              </a:gs>
            </a:gsLst>
            <a:lin ang="7200000" scaled="0"/>
            <a:tileRect/>
          </a:gradFill>
          <a:ln w="12700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127000" dist="381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BC1DC"/>
              </a:solidFill>
              <a:latin typeface="+mj-ea"/>
              <a:ea typeface="+mj-ea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3979335" y="3285242"/>
            <a:ext cx="293688" cy="293688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chemeClr val="bg1">
                  <a:lumMod val="85000"/>
                </a:schemeClr>
              </a:gs>
            </a:gsLst>
            <a:lin ang="7200000" scaled="0"/>
            <a:tileRect/>
          </a:gradFill>
          <a:ln w="12700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127000" dist="381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BC1DC"/>
              </a:solidFill>
              <a:latin typeface="+mj-ea"/>
              <a:ea typeface="+mj-ea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3979335" y="4470958"/>
            <a:ext cx="293688" cy="293688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chemeClr val="bg1">
                  <a:lumMod val="85000"/>
                </a:schemeClr>
              </a:gs>
            </a:gsLst>
            <a:lin ang="7200000" scaled="0"/>
            <a:tileRect/>
          </a:gradFill>
          <a:ln w="12700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127000" dist="381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BC1DC"/>
              </a:solidFill>
              <a:latin typeface="+mj-ea"/>
              <a:ea typeface="+mj-ea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8693628" y="1923228"/>
            <a:ext cx="293688" cy="293688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chemeClr val="bg1">
                  <a:lumMod val="85000"/>
                </a:schemeClr>
              </a:gs>
            </a:gsLst>
            <a:lin ang="7200000" scaled="0"/>
            <a:tileRect/>
          </a:gradFill>
          <a:ln w="12700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127000" dist="381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BC1DC"/>
              </a:solidFill>
              <a:latin typeface="+mj-ea"/>
              <a:ea typeface="+mj-ea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8693628" y="3285242"/>
            <a:ext cx="293688" cy="293688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chemeClr val="bg1">
                  <a:lumMod val="85000"/>
                </a:schemeClr>
              </a:gs>
            </a:gsLst>
            <a:lin ang="7200000" scaled="0"/>
            <a:tileRect/>
          </a:gradFill>
          <a:ln w="12700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127000" dist="381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BC1DC"/>
              </a:solidFill>
              <a:latin typeface="+mj-ea"/>
              <a:ea typeface="+mj-ea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8693628" y="4470958"/>
            <a:ext cx="293688" cy="293688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chemeClr val="bg1">
                  <a:lumMod val="85000"/>
                </a:schemeClr>
              </a:gs>
            </a:gsLst>
            <a:lin ang="7200000" scaled="0"/>
            <a:tileRect/>
          </a:gradFill>
          <a:ln w="12700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127000" dist="381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BC1DC"/>
              </a:solidFill>
              <a:latin typeface="+mj-ea"/>
              <a:ea typeface="+mj-ea"/>
            </a:endParaRPr>
          </a:p>
        </p:txBody>
      </p:sp>
      <p:sp>
        <p:nvSpPr>
          <p:cNvPr id="21" name="TextBox 41"/>
          <p:cNvSpPr txBox="1"/>
          <p:nvPr/>
        </p:nvSpPr>
        <p:spPr>
          <a:xfrm>
            <a:off x="9231582" y="4922468"/>
            <a:ext cx="2856012" cy="716589"/>
          </a:xfrm>
          <a:prstGeom prst="rect">
            <a:avLst/>
          </a:prstGeom>
          <a:noFill/>
        </p:spPr>
        <p:txBody>
          <a:bodyPr wrap="square" lIns="85656" tIns="42829" rIns="85656" bIns="4282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TextBox 170"/>
          <p:cNvSpPr txBox="1"/>
          <p:nvPr/>
        </p:nvSpPr>
        <p:spPr>
          <a:xfrm>
            <a:off x="9231582" y="4394273"/>
            <a:ext cx="2429927" cy="466646"/>
          </a:xfrm>
          <a:prstGeom prst="rect">
            <a:avLst/>
          </a:prstGeom>
          <a:noFill/>
        </p:spPr>
        <p:txBody>
          <a:bodyPr wrap="square" lIns="96419" tIns="48209" rIns="96419" bIns="48209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4" name="TextBox 41"/>
          <p:cNvSpPr txBox="1"/>
          <p:nvPr/>
        </p:nvSpPr>
        <p:spPr>
          <a:xfrm>
            <a:off x="856242" y="4922468"/>
            <a:ext cx="2856012" cy="716589"/>
          </a:xfrm>
          <a:prstGeom prst="rect">
            <a:avLst/>
          </a:prstGeom>
          <a:noFill/>
        </p:spPr>
        <p:txBody>
          <a:bodyPr wrap="square" lIns="85656" tIns="42829" rIns="85656" bIns="42829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TextBox 170"/>
          <p:cNvSpPr txBox="1"/>
          <p:nvPr/>
        </p:nvSpPr>
        <p:spPr>
          <a:xfrm>
            <a:off x="1202757" y="4394273"/>
            <a:ext cx="2429927" cy="466646"/>
          </a:xfrm>
          <a:prstGeom prst="rect">
            <a:avLst/>
          </a:prstGeom>
          <a:noFill/>
        </p:spPr>
        <p:txBody>
          <a:bodyPr wrap="square" lIns="96419" tIns="48209" rIns="96419" bIns="48209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9" name="TextBox 41"/>
          <p:cNvSpPr txBox="1"/>
          <p:nvPr/>
        </p:nvSpPr>
        <p:spPr>
          <a:xfrm>
            <a:off x="9231582" y="3665323"/>
            <a:ext cx="2856012" cy="716589"/>
          </a:xfrm>
          <a:prstGeom prst="rect">
            <a:avLst/>
          </a:prstGeom>
          <a:noFill/>
        </p:spPr>
        <p:txBody>
          <a:bodyPr wrap="square" lIns="85656" tIns="42829" rIns="85656" bIns="4282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TextBox 170"/>
          <p:cNvSpPr txBox="1"/>
          <p:nvPr/>
        </p:nvSpPr>
        <p:spPr>
          <a:xfrm>
            <a:off x="9231582" y="3137128"/>
            <a:ext cx="2429927" cy="466646"/>
          </a:xfrm>
          <a:prstGeom prst="rect">
            <a:avLst/>
          </a:prstGeom>
          <a:noFill/>
        </p:spPr>
        <p:txBody>
          <a:bodyPr wrap="square" lIns="96419" tIns="48209" rIns="96419" bIns="48209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1" name="TextBox 41"/>
          <p:cNvSpPr txBox="1"/>
          <p:nvPr/>
        </p:nvSpPr>
        <p:spPr>
          <a:xfrm>
            <a:off x="856242" y="3665323"/>
            <a:ext cx="2856012" cy="716589"/>
          </a:xfrm>
          <a:prstGeom prst="rect">
            <a:avLst/>
          </a:prstGeom>
          <a:noFill/>
        </p:spPr>
        <p:txBody>
          <a:bodyPr wrap="square" lIns="85656" tIns="42829" rIns="85656" bIns="42829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2" name="TextBox 170"/>
          <p:cNvSpPr txBox="1"/>
          <p:nvPr/>
        </p:nvSpPr>
        <p:spPr>
          <a:xfrm>
            <a:off x="1202757" y="3137128"/>
            <a:ext cx="2429927" cy="466646"/>
          </a:xfrm>
          <a:prstGeom prst="rect">
            <a:avLst/>
          </a:prstGeom>
          <a:noFill/>
        </p:spPr>
        <p:txBody>
          <a:bodyPr wrap="square" lIns="96419" tIns="48209" rIns="96419" bIns="48209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3" name="TextBox 41"/>
          <p:cNvSpPr txBox="1"/>
          <p:nvPr/>
        </p:nvSpPr>
        <p:spPr>
          <a:xfrm>
            <a:off x="9231582" y="2364318"/>
            <a:ext cx="2856012" cy="716589"/>
          </a:xfrm>
          <a:prstGeom prst="rect">
            <a:avLst/>
          </a:prstGeom>
          <a:noFill/>
        </p:spPr>
        <p:txBody>
          <a:bodyPr wrap="square" lIns="85656" tIns="42829" rIns="85656" bIns="4282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4" name="TextBox 170"/>
          <p:cNvSpPr txBox="1"/>
          <p:nvPr/>
        </p:nvSpPr>
        <p:spPr>
          <a:xfrm>
            <a:off x="9231582" y="1836124"/>
            <a:ext cx="2429927" cy="466646"/>
          </a:xfrm>
          <a:prstGeom prst="rect">
            <a:avLst/>
          </a:prstGeom>
          <a:noFill/>
        </p:spPr>
        <p:txBody>
          <a:bodyPr wrap="square" lIns="96419" tIns="48209" rIns="96419" bIns="48209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5" name="TextBox 41"/>
          <p:cNvSpPr txBox="1"/>
          <p:nvPr/>
        </p:nvSpPr>
        <p:spPr>
          <a:xfrm>
            <a:off x="856242" y="2364318"/>
            <a:ext cx="2856012" cy="716589"/>
          </a:xfrm>
          <a:prstGeom prst="rect">
            <a:avLst/>
          </a:prstGeom>
          <a:noFill/>
        </p:spPr>
        <p:txBody>
          <a:bodyPr wrap="square" lIns="85656" tIns="42829" rIns="85656" bIns="42829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6" name="TextBox 170"/>
          <p:cNvSpPr txBox="1"/>
          <p:nvPr/>
        </p:nvSpPr>
        <p:spPr>
          <a:xfrm>
            <a:off x="1202757" y="1836124"/>
            <a:ext cx="2429927" cy="466646"/>
          </a:xfrm>
          <a:prstGeom prst="rect">
            <a:avLst/>
          </a:prstGeom>
          <a:noFill/>
        </p:spPr>
        <p:txBody>
          <a:bodyPr wrap="square" lIns="96419" tIns="48209" rIns="96419" bIns="48209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386462" y="559508"/>
            <a:ext cx="2085827" cy="25391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en-US" altLang="zh-CN" sz="1050" b="1" dirty="0" smtClean="0">
                <a:solidFill>
                  <a:srgbClr val="8CC94C"/>
                </a:solidFill>
                <a:latin typeface="+mj-lt"/>
                <a:ea typeface="微软雅黑" panose="020B0503020204020204" pitchFamily="34" charset="-122"/>
              </a:rPr>
              <a:t>Please replace the written content</a:t>
            </a:r>
            <a:endParaRPr lang="zh-CN" altLang="en-US" sz="1050" b="1" dirty="0">
              <a:solidFill>
                <a:srgbClr val="8CC94C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529129" y="238969"/>
            <a:ext cx="1800493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zh-CN" altLang="en-US" dirty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请</a:t>
            </a:r>
            <a:r>
              <a:rPr lang="zh-CN" altLang="en-US" dirty="0" smtClean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替换文字内容</a:t>
            </a:r>
            <a:endParaRPr lang="zh-CN" altLang="en-US" dirty="0">
              <a:solidFill>
                <a:srgbClr val="108136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50" name="等腰三角形 49"/>
          <p:cNvSpPr/>
          <p:nvPr/>
        </p:nvSpPr>
        <p:spPr>
          <a:xfrm rot="10800000">
            <a:off x="5961323" y="-15762"/>
            <a:ext cx="936104" cy="238969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51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500"/>
                            </p:stCondLst>
                            <p:childTnLst>
                              <p:par>
                                <p:cTn id="7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0"/>
                            </p:stCondLst>
                            <p:childTnLst>
                              <p:par>
                                <p:cTn id="8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500"/>
                            </p:stCondLst>
                            <p:childTnLst>
                              <p:par>
                                <p:cTn id="9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6000"/>
                            </p:stCondLst>
                            <p:childTnLst>
                              <p:par>
                                <p:cTn id="10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500"/>
                            </p:stCondLst>
                            <p:childTnLst>
                              <p:par>
                                <p:cTn id="1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7000"/>
                            </p:stCondLst>
                            <p:childTnLst>
                              <p:par>
                                <p:cTn id="12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40" grpId="0" animBg="1"/>
      <p:bldP spid="42" grpId="0" animBg="1"/>
      <p:bldP spid="43" grpId="0" animBg="1"/>
      <p:bldP spid="47" grpId="0" animBg="1"/>
      <p:bldP spid="48" grpId="0" animBg="1"/>
      <p:bldP spid="49" grpId="0" animBg="1"/>
      <p:bldP spid="21" grpId="0"/>
      <p:bldP spid="23" grpId="0"/>
      <p:bldP spid="24" grpId="0"/>
      <p:bldP spid="26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45" grpId="0"/>
      <p:bldP spid="46" grpId="0"/>
      <p:bldP spid="5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 noEditPoints="1"/>
          </p:cNvSpPr>
          <p:nvPr/>
        </p:nvSpPr>
        <p:spPr bwMode="auto">
          <a:xfrm>
            <a:off x="1035233" y="2355487"/>
            <a:ext cx="3948667" cy="3375005"/>
          </a:xfrm>
          <a:custGeom>
            <a:avLst/>
            <a:gdLst/>
            <a:ahLst/>
            <a:cxnLst>
              <a:cxn ang="0">
                <a:pos x="585" y="0"/>
              </a:cxn>
              <a:cxn ang="0">
                <a:pos x="0" y="2016"/>
              </a:cxn>
              <a:cxn ang="0">
                <a:pos x="1769" y="1749"/>
              </a:cxn>
              <a:cxn ang="0">
                <a:pos x="585" y="0"/>
              </a:cxn>
              <a:cxn ang="0">
                <a:pos x="624" y="254"/>
              </a:cxn>
              <a:cxn ang="0">
                <a:pos x="1587" y="1683"/>
              </a:cxn>
              <a:cxn ang="0">
                <a:pos x="149" y="1905"/>
              </a:cxn>
              <a:cxn ang="0">
                <a:pos x="624" y="254"/>
              </a:cxn>
            </a:cxnLst>
            <a:rect l="0" t="0" r="r" b="b"/>
            <a:pathLst>
              <a:path w="1769" h="2016">
                <a:moveTo>
                  <a:pt x="585" y="0"/>
                </a:moveTo>
                <a:lnTo>
                  <a:pt x="0" y="2016"/>
                </a:lnTo>
                <a:lnTo>
                  <a:pt x="1769" y="1749"/>
                </a:lnTo>
                <a:lnTo>
                  <a:pt x="585" y="0"/>
                </a:lnTo>
                <a:close/>
                <a:moveTo>
                  <a:pt x="624" y="254"/>
                </a:moveTo>
                <a:lnTo>
                  <a:pt x="1587" y="1683"/>
                </a:lnTo>
                <a:lnTo>
                  <a:pt x="149" y="1905"/>
                </a:lnTo>
                <a:lnTo>
                  <a:pt x="624" y="254"/>
                </a:lnTo>
                <a:close/>
              </a:path>
            </a:pathLst>
          </a:custGeom>
          <a:solidFill>
            <a:srgbClr val="108036"/>
          </a:solidFill>
          <a:ln w="9525">
            <a:noFill/>
            <a:round/>
            <a:headEnd/>
            <a:tailEnd/>
          </a:ln>
        </p:spPr>
        <p:txBody>
          <a:bodyPr vert="horz" wrap="square" lIns="128572" tIns="64286" rIns="128572" bIns="64286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2108895" y="2824237"/>
            <a:ext cx="2875004" cy="2459267"/>
          </a:xfrm>
          <a:custGeom>
            <a:avLst/>
            <a:gdLst/>
            <a:ahLst/>
            <a:cxnLst>
              <a:cxn ang="0">
                <a:pos x="839" y="0"/>
              </a:cxn>
              <a:cxn ang="0">
                <a:pos x="0" y="1273"/>
              </a:cxn>
              <a:cxn ang="0">
                <a:pos x="1288" y="1469"/>
              </a:cxn>
              <a:cxn ang="0">
                <a:pos x="839" y="0"/>
              </a:cxn>
              <a:cxn ang="0">
                <a:pos x="800" y="222"/>
              </a:cxn>
              <a:cxn ang="0">
                <a:pos x="1145" y="1345"/>
              </a:cxn>
              <a:cxn ang="0">
                <a:pos x="162" y="1195"/>
              </a:cxn>
              <a:cxn ang="0">
                <a:pos x="800" y="222"/>
              </a:cxn>
            </a:cxnLst>
            <a:rect l="0" t="0" r="r" b="b"/>
            <a:pathLst>
              <a:path w="1288" h="1469">
                <a:moveTo>
                  <a:pt x="839" y="0"/>
                </a:moveTo>
                <a:lnTo>
                  <a:pt x="0" y="1273"/>
                </a:lnTo>
                <a:lnTo>
                  <a:pt x="1288" y="1469"/>
                </a:lnTo>
                <a:lnTo>
                  <a:pt x="839" y="0"/>
                </a:lnTo>
                <a:close/>
                <a:moveTo>
                  <a:pt x="800" y="222"/>
                </a:moveTo>
                <a:lnTo>
                  <a:pt x="1145" y="1345"/>
                </a:lnTo>
                <a:lnTo>
                  <a:pt x="162" y="1195"/>
                </a:lnTo>
                <a:lnTo>
                  <a:pt x="800" y="222"/>
                </a:lnTo>
                <a:close/>
              </a:path>
            </a:pathLst>
          </a:custGeom>
          <a:solidFill>
            <a:srgbClr val="8CC94C"/>
          </a:solidFill>
          <a:ln w="9525">
            <a:noFill/>
            <a:round/>
            <a:headEnd/>
            <a:tailEnd/>
          </a:ln>
        </p:spPr>
        <p:txBody>
          <a:bodyPr vert="horz" wrap="square" lIns="128572" tIns="64286" rIns="128572" bIns="64286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2762913" y="2333722"/>
            <a:ext cx="2147326" cy="65290"/>
            <a:chOff x="3219432" y="1768462"/>
            <a:chExt cx="1527176" cy="61912"/>
          </a:xfrm>
          <a:solidFill>
            <a:srgbClr val="92D050"/>
          </a:solidFill>
        </p:grpSpPr>
        <p:sp>
          <p:nvSpPr>
            <p:cNvPr id="1032" name="Line 8"/>
            <p:cNvSpPr>
              <a:spLocks noChangeShapeType="1"/>
            </p:cNvSpPr>
            <p:nvPr/>
          </p:nvSpPr>
          <p:spPr bwMode="auto">
            <a:xfrm flipH="1">
              <a:off x="3219432" y="1798625"/>
              <a:ext cx="1497013" cy="1587"/>
            </a:xfrm>
            <a:prstGeom prst="line">
              <a:avLst/>
            </a:prstGeom>
            <a:grpFill/>
            <a:ln w="6350" cap="flat">
              <a:solidFill>
                <a:srgbClr val="10803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28572" tIns="64286" rIns="128572" bIns="64286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4684695" y="1768462"/>
              <a:ext cx="61913" cy="61912"/>
            </a:xfrm>
            <a:prstGeom prst="ellipse">
              <a:avLst/>
            </a:prstGeom>
            <a:grpFill/>
            <a:ln w="6350">
              <a:solidFill>
                <a:srgbClr val="108036"/>
              </a:solidFill>
              <a:round/>
              <a:headEnd/>
              <a:tailEnd/>
            </a:ln>
          </p:spPr>
          <p:txBody>
            <a:bodyPr vert="horz" wrap="square" lIns="128572" tIns="64286" rIns="128572" bIns="64286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606667" y="3415196"/>
            <a:ext cx="1915183" cy="65290"/>
            <a:chOff x="4530707" y="2793987"/>
            <a:chExt cx="1362076" cy="61912"/>
          </a:xfrm>
          <a:solidFill>
            <a:srgbClr val="92D050"/>
          </a:solidFill>
        </p:grpSpPr>
        <p:sp>
          <p:nvSpPr>
            <p:cNvPr id="1034" name="Line 10"/>
            <p:cNvSpPr>
              <a:spLocks noChangeShapeType="1"/>
            </p:cNvSpPr>
            <p:nvPr/>
          </p:nvSpPr>
          <p:spPr bwMode="auto">
            <a:xfrm flipH="1">
              <a:off x="4530707" y="2814625"/>
              <a:ext cx="1331913" cy="1587"/>
            </a:xfrm>
            <a:prstGeom prst="line">
              <a:avLst/>
            </a:prstGeom>
            <a:grpFill/>
            <a:ln w="6350" cap="flat">
              <a:solidFill>
                <a:srgbClr val="10803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28572" tIns="64286" rIns="128572" bIns="64286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830870" y="2793987"/>
              <a:ext cx="61913" cy="61912"/>
            </a:xfrm>
            <a:prstGeom prst="ellipse">
              <a:avLst/>
            </a:prstGeom>
            <a:grpFill/>
            <a:ln w="6350">
              <a:solidFill>
                <a:srgbClr val="108036"/>
              </a:solidFill>
              <a:round/>
              <a:headEnd/>
              <a:tailEnd/>
            </a:ln>
          </p:spPr>
          <p:txBody>
            <a:bodyPr vert="horz" wrap="square" lIns="128572" tIns="64286" rIns="128572" bIns="64286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287475" y="5008949"/>
            <a:ext cx="712055" cy="66964"/>
            <a:chOff x="5014895" y="4305287"/>
            <a:chExt cx="506413" cy="63500"/>
          </a:xfrm>
          <a:solidFill>
            <a:srgbClr val="92D050"/>
          </a:solidFill>
        </p:grpSpPr>
        <p:sp>
          <p:nvSpPr>
            <p:cNvPr id="1036" name="Line 12"/>
            <p:cNvSpPr>
              <a:spLocks noChangeShapeType="1"/>
            </p:cNvSpPr>
            <p:nvPr/>
          </p:nvSpPr>
          <p:spPr bwMode="auto">
            <a:xfrm flipH="1">
              <a:off x="5014895" y="4337037"/>
              <a:ext cx="476250" cy="1587"/>
            </a:xfrm>
            <a:prstGeom prst="line">
              <a:avLst/>
            </a:prstGeom>
            <a:grpFill/>
            <a:ln w="6350" cap="flat">
              <a:solidFill>
                <a:srgbClr val="10803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28572" tIns="64286" rIns="128572" bIns="64286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459395" y="4305287"/>
              <a:ext cx="61913" cy="63500"/>
            </a:xfrm>
            <a:prstGeom prst="ellipse">
              <a:avLst/>
            </a:prstGeom>
            <a:grpFill/>
            <a:ln w="6350">
              <a:solidFill>
                <a:srgbClr val="108036"/>
              </a:solidFill>
              <a:round/>
              <a:headEnd/>
              <a:tailEnd/>
            </a:ln>
          </p:spPr>
          <p:txBody>
            <a:bodyPr vert="horz" wrap="square" lIns="128572" tIns="64286" rIns="128572" bIns="64286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031" name="Freeform 7"/>
          <p:cNvSpPr>
            <a:spLocks noEditPoints="1"/>
          </p:cNvSpPr>
          <p:nvPr/>
        </p:nvSpPr>
        <p:spPr bwMode="auto">
          <a:xfrm>
            <a:off x="3337692" y="3502252"/>
            <a:ext cx="2205361" cy="1781253"/>
          </a:xfrm>
          <a:custGeom>
            <a:avLst/>
            <a:gdLst/>
            <a:ahLst/>
            <a:cxnLst>
              <a:cxn ang="0">
                <a:pos x="0" y="463"/>
              </a:cxn>
              <a:cxn ang="0">
                <a:pos x="709" y="1064"/>
              </a:cxn>
              <a:cxn ang="0">
                <a:pos x="988" y="0"/>
              </a:cxn>
              <a:cxn ang="0">
                <a:pos x="0" y="463"/>
              </a:cxn>
              <a:cxn ang="0">
                <a:pos x="663" y="914"/>
              </a:cxn>
              <a:cxn ang="0">
                <a:pos x="149" y="483"/>
              </a:cxn>
              <a:cxn ang="0">
                <a:pos x="865" y="144"/>
              </a:cxn>
              <a:cxn ang="0">
                <a:pos x="663" y="914"/>
              </a:cxn>
            </a:cxnLst>
            <a:rect l="0" t="0" r="r" b="b"/>
            <a:pathLst>
              <a:path w="988" h="1064">
                <a:moveTo>
                  <a:pt x="0" y="463"/>
                </a:moveTo>
                <a:lnTo>
                  <a:pt x="709" y="1064"/>
                </a:lnTo>
                <a:lnTo>
                  <a:pt x="988" y="0"/>
                </a:lnTo>
                <a:lnTo>
                  <a:pt x="0" y="463"/>
                </a:lnTo>
                <a:close/>
                <a:moveTo>
                  <a:pt x="663" y="914"/>
                </a:moveTo>
                <a:lnTo>
                  <a:pt x="149" y="483"/>
                </a:lnTo>
                <a:lnTo>
                  <a:pt x="865" y="144"/>
                </a:lnTo>
                <a:lnTo>
                  <a:pt x="663" y="914"/>
                </a:lnTo>
                <a:close/>
              </a:path>
            </a:pathLst>
          </a:custGeom>
          <a:solidFill>
            <a:srgbClr val="108036"/>
          </a:solidFill>
          <a:ln w="9525">
            <a:noFill/>
            <a:round/>
            <a:headEnd/>
            <a:tailEnd/>
          </a:ln>
        </p:spPr>
        <p:txBody>
          <a:bodyPr vert="horz" wrap="square" lIns="128572" tIns="64286" rIns="128572" bIns="64286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6584525" y="1911801"/>
            <a:ext cx="0" cy="718827"/>
          </a:xfrm>
          <a:prstGeom prst="line">
            <a:avLst/>
          </a:prstGeom>
          <a:ln w="28575">
            <a:solidFill>
              <a:srgbClr val="1080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>
            <a:spLocks noChangeArrowheads="1"/>
          </p:cNvSpPr>
          <p:nvPr/>
        </p:nvSpPr>
        <p:spPr bwMode="auto">
          <a:xfrm>
            <a:off x="6711580" y="2093001"/>
            <a:ext cx="4231572" cy="722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711581" y="1647449"/>
            <a:ext cx="3033695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TITLE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  <a:ea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782531" y="1992926"/>
            <a:ext cx="556576" cy="556576"/>
            <a:chOff x="5747657" y="2305619"/>
            <a:chExt cx="556576" cy="556576"/>
          </a:xfrm>
        </p:grpSpPr>
        <p:sp>
          <p:nvSpPr>
            <p:cNvPr id="39" name="椭圆 26"/>
            <p:cNvSpPr/>
            <p:nvPr/>
          </p:nvSpPr>
          <p:spPr bwMode="auto">
            <a:xfrm>
              <a:off x="5747657" y="2305619"/>
              <a:ext cx="556576" cy="556576"/>
            </a:xfrm>
            <a:prstGeom prst="ellipse">
              <a:avLst/>
            </a:prstGeom>
            <a:solidFill>
              <a:srgbClr val="108036"/>
            </a:solidFill>
            <a:ln w="57150" cap="flat" cmpd="sng" algn="ctr">
              <a:solidFill>
                <a:schemeClr val="bg1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5932500" y="2446897"/>
              <a:ext cx="186890" cy="27402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48" name="直接连接符 47"/>
          <p:cNvCxnSpPr/>
          <p:nvPr/>
        </p:nvCxnSpPr>
        <p:spPr>
          <a:xfrm>
            <a:off x="7063496" y="4684029"/>
            <a:ext cx="0" cy="718827"/>
          </a:xfrm>
          <a:prstGeom prst="line">
            <a:avLst/>
          </a:prstGeom>
          <a:ln w="28575">
            <a:solidFill>
              <a:srgbClr val="1080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>
            <a:spLocks noChangeArrowheads="1"/>
          </p:cNvSpPr>
          <p:nvPr/>
        </p:nvSpPr>
        <p:spPr bwMode="auto">
          <a:xfrm>
            <a:off x="7190551" y="4865229"/>
            <a:ext cx="4231572" cy="722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7190552" y="4419677"/>
            <a:ext cx="3033695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TITLE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  <a:ea typeface="+mn-ea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6261502" y="4765154"/>
            <a:ext cx="556576" cy="556576"/>
            <a:chOff x="5747657" y="2305619"/>
            <a:chExt cx="556576" cy="556576"/>
          </a:xfrm>
        </p:grpSpPr>
        <p:sp>
          <p:nvSpPr>
            <p:cNvPr id="52" name="椭圆 26"/>
            <p:cNvSpPr/>
            <p:nvPr/>
          </p:nvSpPr>
          <p:spPr bwMode="auto">
            <a:xfrm>
              <a:off x="5747657" y="2305619"/>
              <a:ext cx="556576" cy="556576"/>
            </a:xfrm>
            <a:prstGeom prst="ellipse">
              <a:avLst/>
            </a:prstGeom>
            <a:solidFill>
              <a:srgbClr val="108036"/>
            </a:solidFill>
            <a:ln w="57150" cap="flat" cmpd="sng" algn="ctr">
              <a:solidFill>
                <a:schemeClr val="bg1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3" name="燕尾形 52"/>
            <p:cNvSpPr/>
            <p:nvPr/>
          </p:nvSpPr>
          <p:spPr>
            <a:xfrm>
              <a:off x="5932500" y="2446897"/>
              <a:ext cx="186890" cy="27402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54" name="直接连接符 53"/>
          <p:cNvCxnSpPr/>
          <p:nvPr/>
        </p:nvCxnSpPr>
        <p:spPr>
          <a:xfrm>
            <a:off x="7498925" y="3131001"/>
            <a:ext cx="0" cy="718827"/>
          </a:xfrm>
          <a:prstGeom prst="line">
            <a:avLst/>
          </a:prstGeom>
          <a:ln w="28575">
            <a:solidFill>
              <a:srgbClr val="8CC9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>
            <a:spLocks noChangeArrowheads="1"/>
          </p:cNvSpPr>
          <p:nvPr/>
        </p:nvSpPr>
        <p:spPr bwMode="auto">
          <a:xfrm>
            <a:off x="7625980" y="3312201"/>
            <a:ext cx="4231572" cy="722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625981" y="2866649"/>
            <a:ext cx="3033695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TITLE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  <a:ea typeface="+mn-ea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6703254" y="3212125"/>
            <a:ext cx="556576" cy="556576"/>
            <a:chOff x="5747657" y="2305619"/>
            <a:chExt cx="556576" cy="556576"/>
          </a:xfrm>
        </p:grpSpPr>
        <p:sp>
          <p:nvSpPr>
            <p:cNvPr id="58" name="椭圆 26"/>
            <p:cNvSpPr/>
            <p:nvPr/>
          </p:nvSpPr>
          <p:spPr bwMode="auto">
            <a:xfrm>
              <a:off x="5747657" y="2305619"/>
              <a:ext cx="556576" cy="556576"/>
            </a:xfrm>
            <a:prstGeom prst="ellipse">
              <a:avLst/>
            </a:prstGeom>
            <a:solidFill>
              <a:srgbClr val="8CC94C"/>
            </a:solidFill>
            <a:ln w="57150" cap="flat" cmpd="sng" algn="ctr">
              <a:solidFill>
                <a:schemeClr val="bg1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9" name="燕尾形 58"/>
            <p:cNvSpPr/>
            <p:nvPr/>
          </p:nvSpPr>
          <p:spPr>
            <a:xfrm>
              <a:off x="5932500" y="2446897"/>
              <a:ext cx="186890" cy="27402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1" name="矩形 40"/>
          <p:cNvSpPr/>
          <p:nvPr/>
        </p:nvSpPr>
        <p:spPr>
          <a:xfrm>
            <a:off x="5386462" y="559508"/>
            <a:ext cx="2085827" cy="25391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en-US" altLang="zh-CN" sz="1050" b="1" dirty="0" smtClean="0">
                <a:solidFill>
                  <a:srgbClr val="8CC94C"/>
                </a:solidFill>
                <a:latin typeface="+mj-lt"/>
                <a:ea typeface="微软雅黑" panose="020B0503020204020204" pitchFamily="34" charset="-122"/>
              </a:rPr>
              <a:t>Please replace the written content</a:t>
            </a:r>
            <a:endParaRPr lang="zh-CN" altLang="en-US" sz="1050" b="1" dirty="0">
              <a:solidFill>
                <a:srgbClr val="8CC94C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529129" y="238969"/>
            <a:ext cx="1800493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zh-CN" altLang="en-US" dirty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请</a:t>
            </a:r>
            <a:r>
              <a:rPr lang="zh-CN" altLang="en-US" dirty="0" smtClean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替换文字内容</a:t>
            </a:r>
            <a:endParaRPr lang="zh-CN" altLang="en-US" dirty="0">
              <a:solidFill>
                <a:srgbClr val="108136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3" name="等腰三角形 42"/>
          <p:cNvSpPr/>
          <p:nvPr/>
        </p:nvSpPr>
        <p:spPr>
          <a:xfrm rot="10800000">
            <a:off x="5961323" y="-15762"/>
            <a:ext cx="936104" cy="238969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65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000"/>
                            </p:stCondLst>
                            <p:childTnLst>
                              <p:par>
                                <p:cTn id="8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500"/>
                            </p:stCondLst>
                            <p:childTnLst>
                              <p:par>
                                <p:cTn id="9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000"/>
                            </p:stCondLst>
                            <p:childTnLst>
                              <p:par>
                                <p:cTn id="9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9500"/>
                            </p:stCondLst>
                            <p:childTnLst>
                              <p:par>
                                <p:cTn id="1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" grpId="0" animBg="1"/>
      <p:bldP spid="1030" grpId="0" animBg="1"/>
      <p:bldP spid="1031" grpId="0" animBg="1"/>
      <p:bldP spid="25" grpId="0"/>
      <p:bldP spid="38" grpId="0"/>
      <p:bldP spid="49" grpId="0"/>
      <p:bldP spid="50" grpId="0"/>
      <p:bldP spid="55" grpId="0"/>
      <p:bldP spid="56" grpId="0"/>
      <p:bldP spid="41" grpId="0"/>
      <p:bldP spid="42" grpId="0"/>
      <p:bldP spid="4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5"/>
          <p:cNvSpPr>
            <a:spLocks/>
          </p:cNvSpPr>
          <p:nvPr/>
        </p:nvSpPr>
        <p:spPr bwMode="auto">
          <a:xfrm>
            <a:off x="4012283" y="1273246"/>
            <a:ext cx="4832515" cy="5583439"/>
          </a:xfrm>
          <a:custGeom>
            <a:avLst/>
            <a:gdLst>
              <a:gd name="T0" fmla="*/ 3349 w 3349"/>
              <a:gd name="T1" fmla="*/ 2902 h 3868"/>
              <a:gd name="T2" fmla="*/ 1675 w 3349"/>
              <a:gd name="T3" fmla="*/ 3868 h 3868"/>
              <a:gd name="T4" fmla="*/ 0 w 3349"/>
              <a:gd name="T5" fmla="*/ 2902 h 3868"/>
              <a:gd name="T6" fmla="*/ 0 w 3349"/>
              <a:gd name="T7" fmla="*/ 966 h 3868"/>
              <a:gd name="T8" fmla="*/ 1675 w 3349"/>
              <a:gd name="T9" fmla="*/ 0 h 3868"/>
              <a:gd name="T10" fmla="*/ 3349 w 3349"/>
              <a:gd name="T11" fmla="*/ 966 h 3868"/>
              <a:gd name="T12" fmla="*/ 3349 w 3349"/>
              <a:gd name="T13" fmla="*/ 2902 h 3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49" h="3868">
                <a:moveTo>
                  <a:pt x="3349" y="2902"/>
                </a:moveTo>
                <a:lnTo>
                  <a:pt x="1675" y="3868"/>
                </a:lnTo>
                <a:lnTo>
                  <a:pt x="0" y="2902"/>
                </a:lnTo>
                <a:lnTo>
                  <a:pt x="0" y="966"/>
                </a:lnTo>
                <a:lnTo>
                  <a:pt x="1675" y="0"/>
                </a:lnTo>
                <a:lnTo>
                  <a:pt x="3349" y="966"/>
                </a:lnTo>
                <a:lnTo>
                  <a:pt x="3349" y="290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>
            <a:innerShdw blurRad="190500" dist="50800" dir="13500000">
              <a:prstClr val="black">
                <a:alpha val="4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17" tIns="48209" rIns="96417" bIns="48209"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5678758" y="3524528"/>
            <a:ext cx="1479932" cy="915311"/>
            <a:chOff x="8513763" y="2622551"/>
            <a:chExt cx="765175" cy="473075"/>
          </a:xfrm>
          <a:solidFill>
            <a:srgbClr val="8CC94C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30" name="Freeform 36"/>
            <p:cNvSpPr>
              <a:spLocks/>
            </p:cNvSpPr>
            <p:nvPr/>
          </p:nvSpPr>
          <p:spPr bwMode="auto">
            <a:xfrm>
              <a:off x="8704263" y="2622551"/>
              <a:ext cx="382587" cy="473075"/>
            </a:xfrm>
            <a:custGeom>
              <a:avLst/>
              <a:gdLst>
                <a:gd name="T0" fmla="*/ 126 w 132"/>
                <a:gd name="T1" fmla="*/ 135 h 163"/>
                <a:gd name="T2" fmla="*/ 89 w 132"/>
                <a:gd name="T3" fmla="*/ 73 h 163"/>
                <a:gd name="T4" fmla="*/ 79 w 132"/>
                <a:gd name="T5" fmla="*/ 73 h 163"/>
                <a:gd name="T6" fmla="*/ 104 w 132"/>
                <a:gd name="T7" fmla="*/ 38 h 163"/>
                <a:gd name="T8" fmla="*/ 66 w 132"/>
                <a:gd name="T9" fmla="*/ 0 h 163"/>
                <a:gd name="T10" fmla="*/ 28 w 132"/>
                <a:gd name="T11" fmla="*/ 38 h 163"/>
                <a:gd name="T12" fmla="*/ 53 w 132"/>
                <a:gd name="T13" fmla="*/ 73 h 163"/>
                <a:gd name="T14" fmla="*/ 43 w 132"/>
                <a:gd name="T15" fmla="*/ 73 h 163"/>
                <a:gd name="T16" fmla="*/ 6 w 132"/>
                <a:gd name="T17" fmla="*/ 135 h 163"/>
                <a:gd name="T18" fmla="*/ 11 w 132"/>
                <a:gd name="T19" fmla="*/ 163 h 163"/>
                <a:gd name="T20" fmla="*/ 56 w 132"/>
                <a:gd name="T21" fmla="*/ 163 h 163"/>
                <a:gd name="T22" fmla="*/ 65 w 132"/>
                <a:gd name="T23" fmla="*/ 86 h 163"/>
                <a:gd name="T24" fmla="*/ 55 w 132"/>
                <a:gd name="T25" fmla="*/ 76 h 163"/>
                <a:gd name="T26" fmla="*/ 77 w 132"/>
                <a:gd name="T27" fmla="*/ 76 h 163"/>
                <a:gd name="T28" fmla="*/ 67 w 132"/>
                <a:gd name="T29" fmla="*/ 86 h 163"/>
                <a:gd name="T30" fmla="*/ 76 w 132"/>
                <a:gd name="T31" fmla="*/ 163 h 163"/>
                <a:gd name="T32" fmla="*/ 121 w 132"/>
                <a:gd name="T33" fmla="*/ 163 h 163"/>
                <a:gd name="T34" fmla="*/ 126 w 132"/>
                <a:gd name="T35" fmla="*/ 13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2" h="163">
                  <a:moveTo>
                    <a:pt x="126" y="135"/>
                  </a:moveTo>
                  <a:cubicBezTo>
                    <a:pt x="121" y="123"/>
                    <a:pt x="109" y="73"/>
                    <a:pt x="89" y="73"/>
                  </a:cubicBezTo>
                  <a:cubicBezTo>
                    <a:pt x="79" y="73"/>
                    <a:pt x="79" y="73"/>
                    <a:pt x="79" y="73"/>
                  </a:cubicBezTo>
                  <a:cubicBezTo>
                    <a:pt x="93" y="68"/>
                    <a:pt x="104" y="54"/>
                    <a:pt x="104" y="38"/>
                  </a:cubicBezTo>
                  <a:cubicBezTo>
                    <a:pt x="104" y="17"/>
                    <a:pt x="87" y="0"/>
                    <a:pt x="66" y="0"/>
                  </a:cubicBezTo>
                  <a:cubicBezTo>
                    <a:pt x="45" y="0"/>
                    <a:pt x="28" y="17"/>
                    <a:pt x="28" y="38"/>
                  </a:cubicBezTo>
                  <a:cubicBezTo>
                    <a:pt x="28" y="54"/>
                    <a:pt x="39" y="68"/>
                    <a:pt x="53" y="73"/>
                  </a:cubicBezTo>
                  <a:cubicBezTo>
                    <a:pt x="43" y="73"/>
                    <a:pt x="43" y="73"/>
                    <a:pt x="43" y="73"/>
                  </a:cubicBezTo>
                  <a:cubicBezTo>
                    <a:pt x="23" y="73"/>
                    <a:pt x="11" y="123"/>
                    <a:pt x="6" y="135"/>
                  </a:cubicBezTo>
                  <a:cubicBezTo>
                    <a:pt x="0" y="153"/>
                    <a:pt x="11" y="163"/>
                    <a:pt x="11" y="163"/>
                  </a:cubicBezTo>
                  <a:cubicBezTo>
                    <a:pt x="56" y="163"/>
                    <a:pt x="56" y="163"/>
                    <a:pt x="56" y="163"/>
                  </a:cubicBezTo>
                  <a:cubicBezTo>
                    <a:pt x="65" y="86"/>
                    <a:pt x="65" y="86"/>
                    <a:pt x="65" y="86"/>
                  </a:cubicBezTo>
                  <a:cubicBezTo>
                    <a:pt x="55" y="76"/>
                    <a:pt x="55" y="76"/>
                    <a:pt x="55" y="76"/>
                  </a:cubicBezTo>
                  <a:cubicBezTo>
                    <a:pt x="77" y="76"/>
                    <a:pt x="77" y="76"/>
                    <a:pt x="77" y="76"/>
                  </a:cubicBezTo>
                  <a:cubicBezTo>
                    <a:pt x="67" y="86"/>
                    <a:pt x="67" y="86"/>
                    <a:pt x="67" y="86"/>
                  </a:cubicBezTo>
                  <a:cubicBezTo>
                    <a:pt x="76" y="163"/>
                    <a:pt x="76" y="163"/>
                    <a:pt x="76" y="163"/>
                  </a:cubicBezTo>
                  <a:cubicBezTo>
                    <a:pt x="121" y="163"/>
                    <a:pt x="121" y="163"/>
                    <a:pt x="121" y="163"/>
                  </a:cubicBezTo>
                  <a:cubicBezTo>
                    <a:pt x="121" y="163"/>
                    <a:pt x="132" y="153"/>
                    <a:pt x="126" y="1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375"/>
            </a:p>
          </p:txBody>
        </p:sp>
        <p:sp>
          <p:nvSpPr>
            <p:cNvPr id="31" name="Freeform 37"/>
            <p:cNvSpPr>
              <a:spLocks/>
            </p:cNvSpPr>
            <p:nvPr/>
          </p:nvSpPr>
          <p:spPr bwMode="auto">
            <a:xfrm>
              <a:off x="8513763" y="2709863"/>
              <a:ext cx="242887" cy="385763"/>
            </a:xfrm>
            <a:custGeom>
              <a:avLst/>
              <a:gdLst>
                <a:gd name="T0" fmla="*/ 68 w 84"/>
                <a:gd name="T1" fmla="*/ 104 h 133"/>
                <a:gd name="T2" fmla="*/ 70 w 84"/>
                <a:gd name="T3" fmla="*/ 96 h 133"/>
                <a:gd name="T4" fmla="*/ 82 w 84"/>
                <a:gd name="T5" fmla="*/ 64 h 133"/>
                <a:gd name="T6" fmla="*/ 72 w 84"/>
                <a:gd name="T7" fmla="*/ 60 h 133"/>
                <a:gd name="T8" fmla="*/ 64 w 84"/>
                <a:gd name="T9" fmla="*/ 60 h 133"/>
                <a:gd name="T10" fmla="*/ 84 w 84"/>
                <a:gd name="T11" fmla="*/ 31 h 133"/>
                <a:gd name="T12" fmla="*/ 54 w 84"/>
                <a:gd name="T13" fmla="*/ 0 h 133"/>
                <a:gd name="T14" fmla="*/ 23 w 84"/>
                <a:gd name="T15" fmla="*/ 31 h 133"/>
                <a:gd name="T16" fmla="*/ 43 w 84"/>
                <a:gd name="T17" fmla="*/ 60 h 133"/>
                <a:gd name="T18" fmla="*/ 35 w 84"/>
                <a:gd name="T19" fmla="*/ 60 h 133"/>
                <a:gd name="T20" fmla="*/ 5 w 84"/>
                <a:gd name="T21" fmla="*/ 110 h 133"/>
                <a:gd name="T22" fmla="*/ 9 w 84"/>
                <a:gd name="T23" fmla="*/ 133 h 133"/>
                <a:gd name="T24" fmla="*/ 45 w 84"/>
                <a:gd name="T25" fmla="*/ 133 h 133"/>
                <a:gd name="T26" fmla="*/ 53 w 84"/>
                <a:gd name="T27" fmla="*/ 70 h 133"/>
                <a:gd name="T28" fmla="*/ 45 w 84"/>
                <a:gd name="T29" fmla="*/ 62 h 133"/>
                <a:gd name="T30" fmla="*/ 62 w 84"/>
                <a:gd name="T31" fmla="*/ 62 h 133"/>
                <a:gd name="T32" fmla="*/ 55 w 84"/>
                <a:gd name="T33" fmla="*/ 70 h 133"/>
                <a:gd name="T34" fmla="*/ 62 w 84"/>
                <a:gd name="T35" fmla="*/ 133 h 133"/>
                <a:gd name="T36" fmla="*/ 71 w 84"/>
                <a:gd name="T37" fmla="*/ 133 h 133"/>
                <a:gd name="T38" fmla="*/ 68 w 84"/>
                <a:gd name="T39" fmla="*/ 104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4" h="133">
                  <a:moveTo>
                    <a:pt x="68" y="104"/>
                  </a:moveTo>
                  <a:cubicBezTo>
                    <a:pt x="68" y="102"/>
                    <a:pt x="69" y="99"/>
                    <a:pt x="70" y="96"/>
                  </a:cubicBezTo>
                  <a:cubicBezTo>
                    <a:pt x="73" y="87"/>
                    <a:pt x="77" y="75"/>
                    <a:pt x="82" y="64"/>
                  </a:cubicBezTo>
                  <a:cubicBezTo>
                    <a:pt x="79" y="61"/>
                    <a:pt x="76" y="60"/>
                    <a:pt x="72" y="60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76" y="55"/>
                    <a:pt x="84" y="44"/>
                    <a:pt x="84" y="31"/>
                  </a:cubicBezTo>
                  <a:cubicBezTo>
                    <a:pt x="84" y="14"/>
                    <a:pt x="71" y="0"/>
                    <a:pt x="54" y="0"/>
                  </a:cubicBezTo>
                  <a:cubicBezTo>
                    <a:pt x="37" y="0"/>
                    <a:pt x="23" y="14"/>
                    <a:pt x="23" y="31"/>
                  </a:cubicBezTo>
                  <a:cubicBezTo>
                    <a:pt x="23" y="44"/>
                    <a:pt x="32" y="55"/>
                    <a:pt x="43" y="60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19" y="60"/>
                    <a:pt x="9" y="100"/>
                    <a:pt x="5" y="110"/>
                  </a:cubicBezTo>
                  <a:cubicBezTo>
                    <a:pt x="0" y="125"/>
                    <a:pt x="9" y="133"/>
                    <a:pt x="9" y="133"/>
                  </a:cubicBezTo>
                  <a:cubicBezTo>
                    <a:pt x="45" y="133"/>
                    <a:pt x="45" y="133"/>
                    <a:pt x="45" y="133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45" y="62"/>
                    <a:pt x="45" y="62"/>
                    <a:pt x="45" y="62"/>
                  </a:cubicBezTo>
                  <a:cubicBezTo>
                    <a:pt x="62" y="62"/>
                    <a:pt x="62" y="62"/>
                    <a:pt x="62" y="62"/>
                  </a:cubicBezTo>
                  <a:cubicBezTo>
                    <a:pt x="55" y="70"/>
                    <a:pt x="55" y="70"/>
                    <a:pt x="55" y="70"/>
                  </a:cubicBezTo>
                  <a:cubicBezTo>
                    <a:pt x="62" y="133"/>
                    <a:pt x="62" y="133"/>
                    <a:pt x="62" y="133"/>
                  </a:cubicBezTo>
                  <a:cubicBezTo>
                    <a:pt x="71" y="133"/>
                    <a:pt x="71" y="133"/>
                    <a:pt x="71" y="133"/>
                  </a:cubicBezTo>
                  <a:cubicBezTo>
                    <a:pt x="67" y="128"/>
                    <a:pt x="62" y="118"/>
                    <a:pt x="68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375"/>
            </a:p>
          </p:txBody>
        </p:sp>
        <p:sp>
          <p:nvSpPr>
            <p:cNvPr id="33" name="Freeform 38"/>
            <p:cNvSpPr>
              <a:spLocks/>
            </p:cNvSpPr>
            <p:nvPr/>
          </p:nvSpPr>
          <p:spPr bwMode="auto">
            <a:xfrm>
              <a:off x="9034463" y="2709863"/>
              <a:ext cx="244475" cy="385763"/>
            </a:xfrm>
            <a:custGeom>
              <a:avLst/>
              <a:gdLst>
                <a:gd name="T0" fmla="*/ 79 w 84"/>
                <a:gd name="T1" fmla="*/ 110 h 133"/>
                <a:gd name="T2" fmla="*/ 49 w 84"/>
                <a:gd name="T3" fmla="*/ 60 h 133"/>
                <a:gd name="T4" fmla="*/ 41 w 84"/>
                <a:gd name="T5" fmla="*/ 60 h 133"/>
                <a:gd name="T6" fmla="*/ 61 w 84"/>
                <a:gd name="T7" fmla="*/ 31 h 133"/>
                <a:gd name="T8" fmla="*/ 30 w 84"/>
                <a:gd name="T9" fmla="*/ 0 h 133"/>
                <a:gd name="T10" fmla="*/ 0 w 84"/>
                <a:gd name="T11" fmla="*/ 31 h 133"/>
                <a:gd name="T12" fmla="*/ 20 w 84"/>
                <a:gd name="T13" fmla="*/ 60 h 133"/>
                <a:gd name="T14" fmla="*/ 12 w 84"/>
                <a:gd name="T15" fmla="*/ 60 h 133"/>
                <a:gd name="T16" fmla="*/ 2 w 84"/>
                <a:gd name="T17" fmla="*/ 64 h 133"/>
                <a:gd name="T18" fmla="*/ 14 w 84"/>
                <a:gd name="T19" fmla="*/ 96 h 133"/>
                <a:gd name="T20" fmla="*/ 16 w 84"/>
                <a:gd name="T21" fmla="*/ 104 h 133"/>
                <a:gd name="T22" fmla="*/ 13 w 84"/>
                <a:gd name="T23" fmla="*/ 133 h 133"/>
                <a:gd name="T24" fmla="*/ 22 w 84"/>
                <a:gd name="T25" fmla="*/ 133 h 133"/>
                <a:gd name="T26" fmla="*/ 29 w 84"/>
                <a:gd name="T27" fmla="*/ 70 h 133"/>
                <a:gd name="T28" fmla="*/ 22 w 84"/>
                <a:gd name="T29" fmla="*/ 62 h 133"/>
                <a:gd name="T30" fmla="*/ 39 w 84"/>
                <a:gd name="T31" fmla="*/ 62 h 133"/>
                <a:gd name="T32" fmla="*/ 31 w 84"/>
                <a:gd name="T33" fmla="*/ 70 h 133"/>
                <a:gd name="T34" fmla="*/ 39 w 84"/>
                <a:gd name="T35" fmla="*/ 133 h 133"/>
                <a:gd name="T36" fmla="*/ 75 w 84"/>
                <a:gd name="T37" fmla="*/ 133 h 133"/>
                <a:gd name="T38" fmla="*/ 79 w 84"/>
                <a:gd name="T39" fmla="*/ 11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4" h="133">
                  <a:moveTo>
                    <a:pt x="79" y="110"/>
                  </a:moveTo>
                  <a:cubicBezTo>
                    <a:pt x="75" y="100"/>
                    <a:pt x="65" y="60"/>
                    <a:pt x="49" y="60"/>
                  </a:cubicBezTo>
                  <a:cubicBezTo>
                    <a:pt x="41" y="60"/>
                    <a:pt x="41" y="60"/>
                    <a:pt x="41" y="60"/>
                  </a:cubicBezTo>
                  <a:cubicBezTo>
                    <a:pt x="52" y="55"/>
                    <a:pt x="61" y="44"/>
                    <a:pt x="61" y="31"/>
                  </a:cubicBezTo>
                  <a:cubicBezTo>
                    <a:pt x="61" y="14"/>
                    <a:pt x="47" y="0"/>
                    <a:pt x="30" y="0"/>
                  </a:cubicBezTo>
                  <a:cubicBezTo>
                    <a:pt x="13" y="0"/>
                    <a:pt x="0" y="14"/>
                    <a:pt x="0" y="31"/>
                  </a:cubicBezTo>
                  <a:cubicBezTo>
                    <a:pt x="0" y="44"/>
                    <a:pt x="8" y="55"/>
                    <a:pt x="20" y="60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8" y="60"/>
                    <a:pt x="5" y="61"/>
                    <a:pt x="2" y="64"/>
                  </a:cubicBezTo>
                  <a:cubicBezTo>
                    <a:pt x="7" y="75"/>
                    <a:pt x="11" y="87"/>
                    <a:pt x="14" y="96"/>
                  </a:cubicBezTo>
                  <a:cubicBezTo>
                    <a:pt x="15" y="99"/>
                    <a:pt x="16" y="102"/>
                    <a:pt x="16" y="104"/>
                  </a:cubicBezTo>
                  <a:cubicBezTo>
                    <a:pt x="22" y="118"/>
                    <a:pt x="17" y="128"/>
                    <a:pt x="13" y="133"/>
                  </a:cubicBezTo>
                  <a:cubicBezTo>
                    <a:pt x="22" y="133"/>
                    <a:pt x="22" y="133"/>
                    <a:pt x="22" y="133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9" y="133"/>
                    <a:pt x="39" y="133"/>
                    <a:pt x="39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84" y="125"/>
                    <a:pt x="79" y="1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375"/>
            </a:p>
          </p:txBody>
        </p:sp>
        <p:sp>
          <p:nvSpPr>
            <p:cNvPr id="34" name="Freeform 39"/>
            <p:cNvSpPr>
              <a:spLocks/>
            </p:cNvSpPr>
            <p:nvPr/>
          </p:nvSpPr>
          <p:spPr bwMode="auto">
            <a:xfrm>
              <a:off x="8704263" y="2622551"/>
              <a:ext cx="382587" cy="473075"/>
            </a:xfrm>
            <a:custGeom>
              <a:avLst/>
              <a:gdLst>
                <a:gd name="T0" fmla="*/ 126 w 132"/>
                <a:gd name="T1" fmla="*/ 135 h 163"/>
                <a:gd name="T2" fmla="*/ 89 w 132"/>
                <a:gd name="T3" fmla="*/ 73 h 163"/>
                <a:gd name="T4" fmla="*/ 79 w 132"/>
                <a:gd name="T5" fmla="*/ 73 h 163"/>
                <a:gd name="T6" fmla="*/ 104 w 132"/>
                <a:gd name="T7" fmla="*/ 38 h 163"/>
                <a:gd name="T8" fmla="*/ 66 w 132"/>
                <a:gd name="T9" fmla="*/ 0 h 163"/>
                <a:gd name="T10" fmla="*/ 28 w 132"/>
                <a:gd name="T11" fmla="*/ 38 h 163"/>
                <a:gd name="T12" fmla="*/ 53 w 132"/>
                <a:gd name="T13" fmla="*/ 73 h 163"/>
                <a:gd name="T14" fmla="*/ 43 w 132"/>
                <a:gd name="T15" fmla="*/ 73 h 163"/>
                <a:gd name="T16" fmla="*/ 6 w 132"/>
                <a:gd name="T17" fmla="*/ 135 h 163"/>
                <a:gd name="T18" fmla="*/ 11 w 132"/>
                <a:gd name="T19" fmla="*/ 163 h 163"/>
                <a:gd name="T20" fmla="*/ 56 w 132"/>
                <a:gd name="T21" fmla="*/ 163 h 163"/>
                <a:gd name="T22" fmla="*/ 65 w 132"/>
                <a:gd name="T23" fmla="*/ 86 h 163"/>
                <a:gd name="T24" fmla="*/ 55 w 132"/>
                <a:gd name="T25" fmla="*/ 76 h 163"/>
                <a:gd name="T26" fmla="*/ 77 w 132"/>
                <a:gd name="T27" fmla="*/ 76 h 163"/>
                <a:gd name="T28" fmla="*/ 67 w 132"/>
                <a:gd name="T29" fmla="*/ 86 h 163"/>
                <a:gd name="T30" fmla="*/ 76 w 132"/>
                <a:gd name="T31" fmla="*/ 163 h 163"/>
                <a:gd name="T32" fmla="*/ 121 w 132"/>
                <a:gd name="T33" fmla="*/ 163 h 163"/>
                <a:gd name="T34" fmla="*/ 126 w 132"/>
                <a:gd name="T35" fmla="*/ 13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2" h="163">
                  <a:moveTo>
                    <a:pt x="126" y="135"/>
                  </a:moveTo>
                  <a:cubicBezTo>
                    <a:pt x="121" y="123"/>
                    <a:pt x="109" y="73"/>
                    <a:pt x="89" y="73"/>
                  </a:cubicBezTo>
                  <a:cubicBezTo>
                    <a:pt x="79" y="73"/>
                    <a:pt x="79" y="73"/>
                    <a:pt x="79" y="73"/>
                  </a:cubicBezTo>
                  <a:cubicBezTo>
                    <a:pt x="93" y="68"/>
                    <a:pt x="104" y="54"/>
                    <a:pt x="104" y="38"/>
                  </a:cubicBezTo>
                  <a:cubicBezTo>
                    <a:pt x="104" y="17"/>
                    <a:pt x="87" y="0"/>
                    <a:pt x="66" y="0"/>
                  </a:cubicBezTo>
                  <a:cubicBezTo>
                    <a:pt x="45" y="0"/>
                    <a:pt x="28" y="17"/>
                    <a:pt x="28" y="38"/>
                  </a:cubicBezTo>
                  <a:cubicBezTo>
                    <a:pt x="28" y="54"/>
                    <a:pt x="39" y="68"/>
                    <a:pt x="53" y="73"/>
                  </a:cubicBezTo>
                  <a:cubicBezTo>
                    <a:pt x="43" y="73"/>
                    <a:pt x="43" y="73"/>
                    <a:pt x="43" y="73"/>
                  </a:cubicBezTo>
                  <a:cubicBezTo>
                    <a:pt x="23" y="73"/>
                    <a:pt x="11" y="123"/>
                    <a:pt x="6" y="135"/>
                  </a:cubicBezTo>
                  <a:cubicBezTo>
                    <a:pt x="0" y="153"/>
                    <a:pt x="11" y="163"/>
                    <a:pt x="11" y="163"/>
                  </a:cubicBezTo>
                  <a:cubicBezTo>
                    <a:pt x="56" y="163"/>
                    <a:pt x="56" y="163"/>
                    <a:pt x="56" y="163"/>
                  </a:cubicBezTo>
                  <a:cubicBezTo>
                    <a:pt x="65" y="86"/>
                    <a:pt x="65" y="86"/>
                    <a:pt x="65" y="86"/>
                  </a:cubicBezTo>
                  <a:cubicBezTo>
                    <a:pt x="55" y="76"/>
                    <a:pt x="55" y="76"/>
                    <a:pt x="55" y="76"/>
                  </a:cubicBezTo>
                  <a:cubicBezTo>
                    <a:pt x="77" y="76"/>
                    <a:pt x="77" y="76"/>
                    <a:pt x="77" y="76"/>
                  </a:cubicBezTo>
                  <a:cubicBezTo>
                    <a:pt x="67" y="86"/>
                    <a:pt x="67" y="86"/>
                    <a:pt x="67" y="86"/>
                  </a:cubicBezTo>
                  <a:cubicBezTo>
                    <a:pt x="76" y="163"/>
                    <a:pt x="76" y="163"/>
                    <a:pt x="76" y="163"/>
                  </a:cubicBezTo>
                  <a:cubicBezTo>
                    <a:pt x="121" y="163"/>
                    <a:pt x="121" y="163"/>
                    <a:pt x="121" y="163"/>
                  </a:cubicBezTo>
                  <a:cubicBezTo>
                    <a:pt x="121" y="163"/>
                    <a:pt x="132" y="153"/>
                    <a:pt x="126" y="1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375"/>
            </a:p>
          </p:txBody>
        </p:sp>
        <p:sp>
          <p:nvSpPr>
            <p:cNvPr id="35" name="Freeform 40"/>
            <p:cNvSpPr>
              <a:spLocks/>
            </p:cNvSpPr>
            <p:nvPr/>
          </p:nvSpPr>
          <p:spPr bwMode="auto">
            <a:xfrm>
              <a:off x="8513763" y="2709863"/>
              <a:ext cx="242887" cy="385763"/>
            </a:xfrm>
            <a:custGeom>
              <a:avLst/>
              <a:gdLst>
                <a:gd name="T0" fmla="*/ 68 w 84"/>
                <a:gd name="T1" fmla="*/ 104 h 133"/>
                <a:gd name="T2" fmla="*/ 70 w 84"/>
                <a:gd name="T3" fmla="*/ 96 h 133"/>
                <a:gd name="T4" fmla="*/ 82 w 84"/>
                <a:gd name="T5" fmla="*/ 64 h 133"/>
                <a:gd name="T6" fmla="*/ 72 w 84"/>
                <a:gd name="T7" fmla="*/ 60 h 133"/>
                <a:gd name="T8" fmla="*/ 64 w 84"/>
                <a:gd name="T9" fmla="*/ 60 h 133"/>
                <a:gd name="T10" fmla="*/ 84 w 84"/>
                <a:gd name="T11" fmla="*/ 31 h 133"/>
                <a:gd name="T12" fmla="*/ 54 w 84"/>
                <a:gd name="T13" fmla="*/ 0 h 133"/>
                <a:gd name="T14" fmla="*/ 23 w 84"/>
                <a:gd name="T15" fmla="*/ 31 h 133"/>
                <a:gd name="T16" fmla="*/ 43 w 84"/>
                <a:gd name="T17" fmla="*/ 60 h 133"/>
                <a:gd name="T18" fmla="*/ 35 w 84"/>
                <a:gd name="T19" fmla="*/ 60 h 133"/>
                <a:gd name="T20" fmla="*/ 5 w 84"/>
                <a:gd name="T21" fmla="*/ 110 h 133"/>
                <a:gd name="T22" fmla="*/ 9 w 84"/>
                <a:gd name="T23" fmla="*/ 133 h 133"/>
                <a:gd name="T24" fmla="*/ 45 w 84"/>
                <a:gd name="T25" fmla="*/ 133 h 133"/>
                <a:gd name="T26" fmla="*/ 53 w 84"/>
                <a:gd name="T27" fmla="*/ 70 h 133"/>
                <a:gd name="T28" fmla="*/ 45 w 84"/>
                <a:gd name="T29" fmla="*/ 62 h 133"/>
                <a:gd name="T30" fmla="*/ 62 w 84"/>
                <a:gd name="T31" fmla="*/ 62 h 133"/>
                <a:gd name="T32" fmla="*/ 55 w 84"/>
                <a:gd name="T33" fmla="*/ 70 h 133"/>
                <a:gd name="T34" fmla="*/ 62 w 84"/>
                <a:gd name="T35" fmla="*/ 133 h 133"/>
                <a:gd name="T36" fmla="*/ 71 w 84"/>
                <a:gd name="T37" fmla="*/ 133 h 133"/>
                <a:gd name="T38" fmla="*/ 68 w 84"/>
                <a:gd name="T39" fmla="*/ 104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4" h="133">
                  <a:moveTo>
                    <a:pt x="68" y="104"/>
                  </a:moveTo>
                  <a:cubicBezTo>
                    <a:pt x="68" y="102"/>
                    <a:pt x="69" y="99"/>
                    <a:pt x="70" y="96"/>
                  </a:cubicBezTo>
                  <a:cubicBezTo>
                    <a:pt x="73" y="87"/>
                    <a:pt x="77" y="75"/>
                    <a:pt x="82" y="64"/>
                  </a:cubicBezTo>
                  <a:cubicBezTo>
                    <a:pt x="79" y="61"/>
                    <a:pt x="76" y="60"/>
                    <a:pt x="72" y="60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76" y="55"/>
                    <a:pt x="84" y="44"/>
                    <a:pt x="84" y="31"/>
                  </a:cubicBezTo>
                  <a:cubicBezTo>
                    <a:pt x="84" y="14"/>
                    <a:pt x="71" y="0"/>
                    <a:pt x="54" y="0"/>
                  </a:cubicBezTo>
                  <a:cubicBezTo>
                    <a:pt x="37" y="0"/>
                    <a:pt x="23" y="14"/>
                    <a:pt x="23" y="31"/>
                  </a:cubicBezTo>
                  <a:cubicBezTo>
                    <a:pt x="23" y="44"/>
                    <a:pt x="32" y="55"/>
                    <a:pt x="43" y="60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19" y="60"/>
                    <a:pt x="9" y="100"/>
                    <a:pt x="5" y="110"/>
                  </a:cubicBezTo>
                  <a:cubicBezTo>
                    <a:pt x="0" y="125"/>
                    <a:pt x="9" y="133"/>
                    <a:pt x="9" y="133"/>
                  </a:cubicBezTo>
                  <a:cubicBezTo>
                    <a:pt x="45" y="133"/>
                    <a:pt x="45" y="133"/>
                    <a:pt x="45" y="133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45" y="62"/>
                    <a:pt x="45" y="62"/>
                    <a:pt x="45" y="62"/>
                  </a:cubicBezTo>
                  <a:cubicBezTo>
                    <a:pt x="62" y="62"/>
                    <a:pt x="62" y="62"/>
                    <a:pt x="62" y="62"/>
                  </a:cubicBezTo>
                  <a:cubicBezTo>
                    <a:pt x="55" y="70"/>
                    <a:pt x="55" y="70"/>
                    <a:pt x="55" y="70"/>
                  </a:cubicBezTo>
                  <a:cubicBezTo>
                    <a:pt x="62" y="133"/>
                    <a:pt x="62" y="133"/>
                    <a:pt x="62" y="133"/>
                  </a:cubicBezTo>
                  <a:cubicBezTo>
                    <a:pt x="71" y="133"/>
                    <a:pt x="71" y="133"/>
                    <a:pt x="71" y="133"/>
                  </a:cubicBezTo>
                  <a:cubicBezTo>
                    <a:pt x="67" y="128"/>
                    <a:pt x="62" y="118"/>
                    <a:pt x="68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375"/>
            </a:p>
          </p:txBody>
        </p:sp>
        <p:sp>
          <p:nvSpPr>
            <p:cNvPr id="36" name="Freeform 41"/>
            <p:cNvSpPr>
              <a:spLocks/>
            </p:cNvSpPr>
            <p:nvPr/>
          </p:nvSpPr>
          <p:spPr bwMode="auto">
            <a:xfrm>
              <a:off x="9034463" y="2709863"/>
              <a:ext cx="244475" cy="385763"/>
            </a:xfrm>
            <a:custGeom>
              <a:avLst/>
              <a:gdLst>
                <a:gd name="T0" fmla="*/ 79 w 84"/>
                <a:gd name="T1" fmla="*/ 110 h 133"/>
                <a:gd name="T2" fmla="*/ 49 w 84"/>
                <a:gd name="T3" fmla="*/ 60 h 133"/>
                <a:gd name="T4" fmla="*/ 41 w 84"/>
                <a:gd name="T5" fmla="*/ 60 h 133"/>
                <a:gd name="T6" fmla="*/ 61 w 84"/>
                <a:gd name="T7" fmla="*/ 31 h 133"/>
                <a:gd name="T8" fmla="*/ 30 w 84"/>
                <a:gd name="T9" fmla="*/ 0 h 133"/>
                <a:gd name="T10" fmla="*/ 0 w 84"/>
                <a:gd name="T11" fmla="*/ 31 h 133"/>
                <a:gd name="T12" fmla="*/ 20 w 84"/>
                <a:gd name="T13" fmla="*/ 60 h 133"/>
                <a:gd name="T14" fmla="*/ 12 w 84"/>
                <a:gd name="T15" fmla="*/ 60 h 133"/>
                <a:gd name="T16" fmla="*/ 2 w 84"/>
                <a:gd name="T17" fmla="*/ 64 h 133"/>
                <a:gd name="T18" fmla="*/ 14 w 84"/>
                <a:gd name="T19" fmla="*/ 96 h 133"/>
                <a:gd name="T20" fmla="*/ 16 w 84"/>
                <a:gd name="T21" fmla="*/ 104 h 133"/>
                <a:gd name="T22" fmla="*/ 13 w 84"/>
                <a:gd name="T23" fmla="*/ 133 h 133"/>
                <a:gd name="T24" fmla="*/ 22 w 84"/>
                <a:gd name="T25" fmla="*/ 133 h 133"/>
                <a:gd name="T26" fmla="*/ 29 w 84"/>
                <a:gd name="T27" fmla="*/ 70 h 133"/>
                <a:gd name="T28" fmla="*/ 22 w 84"/>
                <a:gd name="T29" fmla="*/ 62 h 133"/>
                <a:gd name="T30" fmla="*/ 39 w 84"/>
                <a:gd name="T31" fmla="*/ 62 h 133"/>
                <a:gd name="T32" fmla="*/ 31 w 84"/>
                <a:gd name="T33" fmla="*/ 70 h 133"/>
                <a:gd name="T34" fmla="*/ 39 w 84"/>
                <a:gd name="T35" fmla="*/ 133 h 133"/>
                <a:gd name="T36" fmla="*/ 75 w 84"/>
                <a:gd name="T37" fmla="*/ 133 h 133"/>
                <a:gd name="T38" fmla="*/ 79 w 84"/>
                <a:gd name="T39" fmla="*/ 11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4" h="133">
                  <a:moveTo>
                    <a:pt x="79" y="110"/>
                  </a:moveTo>
                  <a:cubicBezTo>
                    <a:pt x="75" y="100"/>
                    <a:pt x="65" y="60"/>
                    <a:pt x="49" y="60"/>
                  </a:cubicBezTo>
                  <a:cubicBezTo>
                    <a:pt x="41" y="60"/>
                    <a:pt x="41" y="60"/>
                    <a:pt x="41" y="60"/>
                  </a:cubicBezTo>
                  <a:cubicBezTo>
                    <a:pt x="52" y="55"/>
                    <a:pt x="61" y="44"/>
                    <a:pt x="61" y="31"/>
                  </a:cubicBezTo>
                  <a:cubicBezTo>
                    <a:pt x="61" y="14"/>
                    <a:pt x="47" y="0"/>
                    <a:pt x="30" y="0"/>
                  </a:cubicBezTo>
                  <a:cubicBezTo>
                    <a:pt x="13" y="0"/>
                    <a:pt x="0" y="14"/>
                    <a:pt x="0" y="31"/>
                  </a:cubicBezTo>
                  <a:cubicBezTo>
                    <a:pt x="0" y="44"/>
                    <a:pt x="8" y="55"/>
                    <a:pt x="20" y="60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8" y="60"/>
                    <a:pt x="5" y="61"/>
                    <a:pt x="2" y="64"/>
                  </a:cubicBezTo>
                  <a:cubicBezTo>
                    <a:pt x="7" y="75"/>
                    <a:pt x="11" y="87"/>
                    <a:pt x="14" y="96"/>
                  </a:cubicBezTo>
                  <a:cubicBezTo>
                    <a:pt x="15" y="99"/>
                    <a:pt x="16" y="102"/>
                    <a:pt x="16" y="104"/>
                  </a:cubicBezTo>
                  <a:cubicBezTo>
                    <a:pt x="22" y="118"/>
                    <a:pt x="17" y="128"/>
                    <a:pt x="13" y="133"/>
                  </a:cubicBezTo>
                  <a:cubicBezTo>
                    <a:pt x="22" y="133"/>
                    <a:pt x="22" y="133"/>
                    <a:pt x="22" y="133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9" y="133"/>
                    <a:pt x="39" y="133"/>
                    <a:pt x="39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84" y="125"/>
                    <a:pt x="79" y="1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375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613626" y="1388723"/>
            <a:ext cx="1689721" cy="1951606"/>
            <a:chOff x="3273692" y="1099961"/>
            <a:chExt cx="1202093" cy="1388087"/>
          </a:xfrm>
        </p:grpSpPr>
        <p:sp>
          <p:nvSpPr>
            <p:cNvPr id="38" name="Freeform 14"/>
            <p:cNvSpPr>
              <a:spLocks/>
            </p:cNvSpPr>
            <p:nvPr/>
          </p:nvSpPr>
          <p:spPr bwMode="auto">
            <a:xfrm>
              <a:off x="3345550" y="1141029"/>
              <a:ext cx="529701" cy="237166"/>
            </a:xfrm>
            <a:custGeom>
              <a:avLst/>
              <a:gdLst>
                <a:gd name="T0" fmla="*/ 0 w 516"/>
                <a:gd name="T1" fmla="*/ 231 h 231"/>
                <a:gd name="T2" fmla="*/ 398 w 516"/>
                <a:gd name="T3" fmla="*/ 0 h 231"/>
                <a:gd name="T4" fmla="*/ 516 w 516"/>
                <a:gd name="T5" fmla="*/ 0 h 231"/>
                <a:gd name="T6" fmla="*/ 516 w 516"/>
                <a:gd name="T7" fmla="*/ 231 h 231"/>
                <a:gd name="T8" fmla="*/ 0 w 516"/>
                <a:gd name="T9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6" h="231">
                  <a:moveTo>
                    <a:pt x="0" y="231"/>
                  </a:moveTo>
                  <a:lnTo>
                    <a:pt x="398" y="0"/>
                  </a:lnTo>
                  <a:lnTo>
                    <a:pt x="516" y="0"/>
                  </a:lnTo>
                  <a:lnTo>
                    <a:pt x="516" y="231"/>
                  </a:lnTo>
                  <a:lnTo>
                    <a:pt x="0" y="231"/>
                  </a:lnTo>
                  <a:close/>
                </a:path>
              </a:pathLst>
            </a:custGeom>
            <a:solidFill>
              <a:srgbClr val="5F6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331" tIns="36166" rIns="72331" bIns="36166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3273692" y="1099961"/>
              <a:ext cx="1202093" cy="1388087"/>
              <a:chOff x="3273692" y="1099961"/>
              <a:chExt cx="1202093" cy="1388087"/>
            </a:xfrm>
          </p:grpSpPr>
          <p:sp>
            <p:nvSpPr>
              <p:cNvPr id="50" name="Freeform 15"/>
              <p:cNvSpPr>
                <a:spLocks/>
              </p:cNvSpPr>
              <p:nvPr/>
            </p:nvSpPr>
            <p:spPr bwMode="auto">
              <a:xfrm>
                <a:off x="3273692" y="1099961"/>
                <a:ext cx="1202093" cy="1388087"/>
              </a:xfrm>
              <a:custGeom>
                <a:avLst/>
                <a:gdLst>
                  <a:gd name="T0" fmla="*/ 0 w 1171"/>
                  <a:gd name="T1" fmla="*/ 1014 h 1352"/>
                  <a:gd name="T2" fmla="*/ 0 w 1171"/>
                  <a:gd name="T3" fmla="*/ 338 h 1352"/>
                  <a:gd name="T4" fmla="*/ 586 w 1171"/>
                  <a:gd name="T5" fmla="*/ 0 h 1352"/>
                  <a:gd name="T6" fmla="*/ 1171 w 1171"/>
                  <a:gd name="T7" fmla="*/ 338 h 1352"/>
                  <a:gd name="T8" fmla="*/ 1171 w 1171"/>
                  <a:gd name="T9" fmla="*/ 1014 h 1352"/>
                  <a:gd name="T10" fmla="*/ 586 w 1171"/>
                  <a:gd name="T11" fmla="*/ 1352 h 1352"/>
                  <a:gd name="T12" fmla="*/ 0 w 1171"/>
                  <a:gd name="T13" fmla="*/ 1014 h 1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1" h="1352">
                    <a:moveTo>
                      <a:pt x="0" y="1014"/>
                    </a:moveTo>
                    <a:lnTo>
                      <a:pt x="0" y="338"/>
                    </a:lnTo>
                    <a:lnTo>
                      <a:pt x="586" y="0"/>
                    </a:lnTo>
                    <a:lnTo>
                      <a:pt x="1171" y="338"/>
                    </a:lnTo>
                    <a:lnTo>
                      <a:pt x="1171" y="1014"/>
                    </a:lnTo>
                    <a:lnTo>
                      <a:pt x="586" y="1352"/>
                    </a:lnTo>
                    <a:lnTo>
                      <a:pt x="0" y="101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28600" sx="102000" sy="102000" algn="ctr" rotWithShape="0">
                  <a:prstClr val="black">
                    <a:alpha val="28000"/>
                  </a:prstClr>
                </a:outerShdw>
              </a:effectLst>
              <a:extLst/>
            </p:spPr>
            <p:txBody>
              <a:bodyPr vert="horz" wrap="square" lIns="72331" tIns="36166" rIns="72331" bIns="36166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 16"/>
              <p:cNvSpPr>
                <a:spLocks/>
              </p:cNvSpPr>
              <p:nvPr/>
            </p:nvSpPr>
            <p:spPr bwMode="auto">
              <a:xfrm>
                <a:off x="3345551" y="1141029"/>
                <a:ext cx="408568" cy="441478"/>
              </a:xfrm>
              <a:custGeom>
                <a:avLst/>
                <a:gdLst>
                  <a:gd name="T0" fmla="*/ 0 w 398"/>
                  <a:gd name="T1" fmla="*/ 430 h 430"/>
                  <a:gd name="T2" fmla="*/ 398 w 398"/>
                  <a:gd name="T3" fmla="*/ 430 h 430"/>
                  <a:gd name="T4" fmla="*/ 398 w 398"/>
                  <a:gd name="T5" fmla="*/ 0 h 430"/>
                  <a:gd name="T6" fmla="*/ 0 w 398"/>
                  <a:gd name="T7" fmla="*/ 231 h 430"/>
                  <a:gd name="T8" fmla="*/ 0 w 398"/>
                  <a:gd name="T9" fmla="*/ 430 h 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8" h="430">
                    <a:moveTo>
                      <a:pt x="0" y="430"/>
                    </a:moveTo>
                    <a:lnTo>
                      <a:pt x="398" y="430"/>
                    </a:lnTo>
                    <a:lnTo>
                      <a:pt x="398" y="0"/>
                    </a:lnTo>
                    <a:lnTo>
                      <a:pt x="0" y="231"/>
                    </a:lnTo>
                    <a:lnTo>
                      <a:pt x="0" y="430"/>
                    </a:lnTo>
                    <a:close/>
                  </a:path>
                </a:pathLst>
              </a:custGeom>
              <a:solidFill>
                <a:srgbClr val="108136"/>
              </a:solidFill>
              <a:ln w="28575">
                <a:noFill/>
              </a:ln>
              <a:effectLst>
                <a:outerShdw blurRad="279400" dist="76200" dir="2700000" sx="101000" sy="101000" algn="tl" rotWithShape="0">
                  <a:prstClr val="black">
                    <a:alpha val="28000"/>
                  </a:prstClr>
                </a:outerShdw>
              </a:effectLst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331" tIns="36166" rIns="72331" bIns="36166"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52" name="Freeform 24"/>
              <p:cNvSpPr>
                <a:spLocks noEditPoints="1"/>
              </p:cNvSpPr>
              <p:nvPr/>
            </p:nvSpPr>
            <p:spPr bwMode="auto">
              <a:xfrm>
                <a:off x="3541622" y="1353554"/>
                <a:ext cx="94443" cy="200205"/>
              </a:xfrm>
              <a:custGeom>
                <a:avLst/>
                <a:gdLst>
                  <a:gd name="T0" fmla="*/ 50 w 50"/>
                  <a:gd name="T1" fmla="*/ 82 h 107"/>
                  <a:gd name="T2" fmla="*/ 42 w 50"/>
                  <a:gd name="T3" fmla="*/ 99 h 107"/>
                  <a:gd name="T4" fmla="*/ 25 w 50"/>
                  <a:gd name="T5" fmla="*/ 107 h 107"/>
                  <a:gd name="T6" fmla="*/ 7 w 50"/>
                  <a:gd name="T7" fmla="*/ 99 h 107"/>
                  <a:gd name="T8" fmla="*/ 0 w 50"/>
                  <a:gd name="T9" fmla="*/ 82 h 107"/>
                  <a:gd name="T10" fmla="*/ 0 w 50"/>
                  <a:gd name="T11" fmla="*/ 25 h 107"/>
                  <a:gd name="T12" fmla="*/ 7 w 50"/>
                  <a:gd name="T13" fmla="*/ 7 h 107"/>
                  <a:gd name="T14" fmla="*/ 25 w 50"/>
                  <a:gd name="T15" fmla="*/ 0 h 107"/>
                  <a:gd name="T16" fmla="*/ 42 w 50"/>
                  <a:gd name="T17" fmla="*/ 7 h 107"/>
                  <a:gd name="T18" fmla="*/ 50 w 50"/>
                  <a:gd name="T19" fmla="*/ 25 h 107"/>
                  <a:gd name="T20" fmla="*/ 50 w 50"/>
                  <a:gd name="T21" fmla="*/ 82 h 107"/>
                  <a:gd name="T22" fmla="*/ 33 w 50"/>
                  <a:gd name="T23" fmla="*/ 24 h 107"/>
                  <a:gd name="T24" fmla="*/ 31 w 50"/>
                  <a:gd name="T25" fmla="*/ 18 h 107"/>
                  <a:gd name="T26" fmla="*/ 24 w 50"/>
                  <a:gd name="T27" fmla="*/ 15 h 107"/>
                  <a:gd name="T28" fmla="*/ 18 w 50"/>
                  <a:gd name="T29" fmla="*/ 18 h 107"/>
                  <a:gd name="T30" fmla="*/ 15 w 50"/>
                  <a:gd name="T31" fmla="*/ 24 h 107"/>
                  <a:gd name="T32" fmla="*/ 15 w 50"/>
                  <a:gd name="T33" fmla="*/ 82 h 107"/>
                  <a:gd name="T34" fmla="*/ 18 w 50"/>
                  <a:gd name="T35" fmla="*/ 88 h 107"/>
                  <a:gd name="T36" fmla="*/ 24 w 50"/>
                  <a:gd name="T37" fmla="*/ 91 h 107"/>
                  <a:gd name="T38" fmla="*/ 31 w 50"/>
                  <a:gd name="T39" fmla="*/ 88 h 107"/>
                  <a:gd name="T40" fmla="*/ 33 w 50"/>
                  <a:gd name="T41" fmla="*/ 82 h 107"/>
                  <a:gd name="T42" fmla="*/ 33 w 50"/>
                  <a:gd name="T43" fmla="*/ 24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0" h="107">
                    <a:moveTo>
                      <a:pt x="50" y="82"/>
                    </a:moveTo>
                    <a:cubicBezTo>
                      <a:pt x="50" y="89"/>
                      <a:pt x="47" y="95"/>
                      <a:pt x="42" y="99"/>
                    </a:cubicBezTo>
                    <a:cubicBezTo>
                      <a:pt x="37" y="104"/>
                      <a:pt x="31" y="107"/>
                      <a:pt x="25" y="107"/>
                    </a:cubicBezTo>
                    <a:cubicBezTo>
                      <a:pt x="18" y="107"/>
                      <a:pt x="12" y="104"/>
                      <a:pt x="7" y="99"/>
                    </a:cubicBezTo>
                    <a:cubicBezTo>
                      <a:pt x="2" y="95"/>
                      <a:pt x="0" y="89"/>
                      <a:pt x="0" y="82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18"/>
                      <a:pt x="2" y="12"/>
                      <a:pt x="7" y="7"/>
                    </a:cubicBezTo>
                    <a:cubicBezTo>
                      <a:pt x="12" y="2"/>
                      <a:pt x="18" y="0"/>
                      <a:pt x="25" y="0"/>
                    </a:cubicBezTo>
                    <a:cubicBezTo>
                      <a:pt x="32" y="0"/>
                      <a:pt x="37" y="2"/>
                      <a:pt x="42" y="7"/>
                    </a:cubicBezTo>
                    <a:cubicBezTo>
                      <a:pt x="47" y="12"/>
                      <a:pt x="50" y="18"/>
                      <a:pt x="50" y="25"/>
                    </a:cubicBezTo>
                    <a:lnTo>
                      <a:pt x="50" y="82"/>
                    </a:lnTo>
                    <a:close/>
                    <a:moveTo>
                      <a:pt x="33" y="24"/>
                    </a:moveTo>
                    <a:cubicBezTo>
                      <a:pt x="33" y="22"/>
                      <a:pt x="32" y="20"/>
                      <a:pt x="31" y="18"/>
                    </a:cubicBezTo>
                    <a:cubicBezTo>
                      <a:pt x="29" y="16"/>
                      <a:pt x="27" y="15"/>
                      <a:pt x="24" y="15"/>
                    </a:cubicBezTo>
                    <a:cubicBezTo>
                      <a:pt x="22" y="15"/>
                      <a:pt x="20" y="16"/>
                      <a:pt x="18" y="18"/>
                    </a:cubicBezTo>
                    <a:cubicBezTo>
                      <a:pt x="16" y="20"/>
                      <a:pt x="15" y="22"/>
                      <a:pt x="15" y="24"/>
                    </a:cubicBezTo>
                    <a:cubicBezTo>
                      <a:pt x="15" y="82"/>
                      <a:pt x="15" y="82"/>
                      <a:pt x="15" y="82"/>
                    </a:cubicBezTo>
                    <a:cubicBezTo>
                      <a:pt x="15" y="84"/>
                      <a:pt x="16" y="86"/>
                      <a:pt x="18" y="88"/>
                    </a:cubicBezTo>
                    <a:cubicBezTo>
                      <a:pt x="20" y="90"/>
                      <a:pt x="22" y="91"/>
                      <a:pt x="24" y="91"/>
                    </a:cubicBezTo>
                    <a:cubicBezTo>
                      <a:pt x="27" y="91"/>
                      <a:pt x="29" y="90"/>
                      <a:pt x="31" y="88"/>
                    </a:cubicBezTo>
                    <a:cubicBezTo>
                      <a:pt x="32" y="86"/>
                      <a:pt x="33" y="84"/>
                      <a:pt x="33" y="82"/>
                    </a:cubicBezTo>
                    <a:lnTo>
                      <a:pt x="33" y="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331" tIns="36166" rIns="72331" bIns="36166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Freeform 25"/>
              <p:cNvSpPr>
                <a:spLocks/>
              </p:cNvSpPr>
              <p:nvPr/>
            </p:nvSpPr>
            <p:spPr bwMode="auto">
              <a:xfrm>
                <a:off x="3658649" y="1355607"/>
                <a:ext cx="53381" cy="196099"/>
              </a:xfrm>
              <a:custGeom>
                <a:avLst/>
                <a:gdLst>
                  <a:gd name="T0" fmla="*/ 14 w 29"/>
                  <a:gd name="T1" fmla="*/ 105 h 105"/>
                  <a:gd name="T2" fmla="*/ 14 w 29"/>
                  <a:gd name="T3" fmla="*/ 24 h 105"/>
                  <a:gd name="T4" fmla="*/ 0 w 29"/>
                  <a:gd name="T5" fmla="*/ 24 h 105"/>
                  <a:gd name="T6" fmla="*/ 0 w 29"/>
                  <a:gd name="T7" fmla="*/ 13 h 105"/>
                  <a:gd name="T8" fmla="*/ 11 w 29"/>
                  <a:gd name="T9" fmla="*/ 9 h 105"/>
                  <a:gd name="T10" fmla="*/ 18 w 29"/>
                  <a:gd name="T11" fmla="*/ 0 h 105"/>
                  <a:gd name="T12" fmla="*/ 29 w 29"/>
                  <a:gd name="T13" fmla="*/ 0 h 105"/>
                  <a:gd name="T14" fmla="*/ 29 w 29"/>
                  <a:gd name="T15" fmla="*/ 105 h 105"/>
                  <a:gd name="T16" fmla="*/ 14 w 29"/>
                  <a:gd name="T17" fmla="*/ 10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105">
                    <a:moveTo>
                      <a:pt x="14" y="105"/>
                    </a:moveTo>
                    <a:cubicBezTo>
                      <a:pt x="14" y="24"/>
                      <a:pt x="14" y="24"/>
                      <a:pt x="14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4" y="13"/>
                      <a:pt x="8" y="11"/>
                      <a:pt x="11" y="9"/>
                    </a:cubicBezTo>
                    <a:cubicBezTo>
                      <a:pt x="15" y="7"/>
                      <a:pt x="17" y="4"/>
                      <a:pt x="18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105"/>
                      <a:pt x="29" y="105"/>
                      <a:pt x="29" y="105"/>
                    </a:cubicBezTo>
                    <a:lnTo>
                      <a:pt x="14" y="10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331" tIns="36166" rIns="72331" bIns="36166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57" name="组合 56"/>
              <p:cNvGrpSpPr/>
              <p:nvPr/>
            </p:nvGrpSpPr>
            <p:grpSpPr>
              <a:xfrm>
                <a:off x="3636343" y="1711343"/>
                <a:ext cx="476975" cy="401341"/>
                <a:chOff x="5146675" y="766763"/>
                <a:chExt cx="1590676" cy="1338263"/>
              </a:xfrm>
              <a:solidFill>
                <a:srgbClr val="C00000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58" name="Oval 18"/>
                <p:cNvSpPr>
                  <a:spLocks noChangeArrowheads="1"/>
                </p:cNvSpPr>
                <p:nvPr/>
              </p:nvSpPr>
              <p:spPr bwMode="auto">
                <a:xfrm>
                  <a:off x="5675313" y="766763"/>
                  <a:ext cx="533400" cy="534988"/>
                </a:xfrm>
                <a:prstGeom prst="ellipse">
                  <a:avLst/>
                </a:prstGeom>
                <a:solidFill>
                  <a:srgbClr val="10813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29" tIns="48214" rIns="96429" bIns="48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" name="Freeform 19"/>
                <p:cNvSpPr>
                  <a:spLocks/>
                </p:cNvSpPr>
                <p:nvPr/>
              </p:nvSpPr>
              <p:spPr bwMode="auto">
                <a:xfrm>
                  <a:off x="5511799" y="1344611"/>
                  <a:ext cx="860424" cy="760415"/>
                </a:xfrm>
                <a:custGeom>
                  <a:avLst/>
                  <a:gdLst>
                    <a:gd name="T0" fmla="*/ 201 w 301"/>
                    <a:gd name="T1" fmla="*/ 0 h 266"/>
                    <a:gd name="T2" fmla="*/ 151 w 301"/>
                    <a:gd name="T3" fmla="*/ 67 h 266"/>
                    <a:gd name="T4" fmla="*/ 101 w 301"/>
                    <a:gd name="T5" fmla="*/ 0 h 266"/>
                    <a:gd name="T6" fmla="*/ 0 w 301"/>
                    <a:gd name="T7" fmla="*/ 144 h 266"/>
                    <a:gd name="T8" fmla="*/ 0 w 301"/>
                    <a:gd name="T9" fmla="*/ 235 h 266"/>
                    <a:gd name="T10" fmla="*/ 0 w 301"/>
                    <a:gd name="T11" fmla="*/ 235 h 266"/>
                    <a:gd name="T12" fmla="*/ 151 w 301"/>
                    <a:gd name="T13" fmla="*/ 266 h 266"/>
                    <a:gd name="T14" fmla="*/ 301 w 301"/>
                    <a:gd name="T15" fmla="*/ 235 h 266"/>
                    <a:gd name="T16" fmla="*/ 301 w 301"/>
                    <a:gd name="T17" fmla="*/ 235 h 266"/>
                    <a:gd name="T18" fmla="*/ 301 w 301"/>
                    <a:gd name="T19" fmla="*/ 144 h 266"/>
                    <a:gd name="T20" fmla="*/ 201 w 301"/>
                    <a:gd name="T21" fmla="*/ 0 h 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01" h="266">
                      <a:moveTo>
                        <a:pt x="201" y="0"/>
                      </a:moveTo>
                      <a:cubicBezTo>
                        <a:pt x="151" y="67"/>
                        <a:pt x="151" y="67"/>
                        <a:pt x="151" y="67"/>
                      </a:cubicBezTo>
                      <a:cubicBezTo>
                        <a:pt x="101" y="0"/>
                        <a:pt x="101" y="0"/>
                        <a:pt x="101" y="0"/>
                      </a:cubicBezTo>
                      <a:cubicBezTo>
                        <a:pt x="42" y="21"/>
                        <a:pt x="0" y="78"/>
                        <a:pt x="0" y="144"/>
                      </a:cubicBezTo>
                      <a:cubicBezTo>
                        <a:pt x="0" y="235"/>
                        <a:pt x="0" y="235"/>
                        <a:pt x="0" y="235"/>
                      </a:cubicBezTo>
                      <a:cubicBezTo>
                        <a:pt x="0" y="235"/>
                        <a:pt x="0" y="235"/>
                        <a:pt x="0" y="235"/>
                      </a:cubicBezTo>
                      <a:cubicBezTo>
                        <a:pt x="3" y="252"/>
                        <a:pt x="69" y="266"/>
                        <a:pt x="151" y="266"/>
                      </a:cubicBezTo>
                      <a:cubicBezTo>
                        <a:pt x="232" y="266"/>
                        <a:pt x="298" y="252"/>
                        <a:pt x="301" y="235"/>
                      </a:cubicBezTo>
                      <a:cubicBezTo>
                        <a:pt x="301" y="235"/>
                        <a:pt x="301" y="235"/>
                        <a:pt x="301" y="235"/>
                      </a:cubicBezTo>
                      <a:cubicBezTo>
                        <a:pt x="301" y="144"/>
                        <a:pt x="301" y="144"/>
                        <a:pt x="301" y="144"/>
                      </a:cubicBezTo>
                      <a:cubicBezTo>
                        <a:pt x="301" y="78"/>
                        <a:pt x="259" y="21"/>
                        <a:pt x="201" y="0"/>
                      </a:cubicBezTo>
                      <a:close/>
                    </a:path>
                  </a:pathLst>
                </a:custGeom>
                <a:solidFill>
                  <a:srgbClr val="10813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29" tIns="48214" rIns="96429" bIns="48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1" name="Freeform 20"/>
                <p:cNvSpPr>
                  <a:spLocks/>
                </p:cNvSpPr>
                <p:nvPr/>
              </p:nvSpPr>
              <p:spPr bwMode="auto">
                <a:xfrm>
                  <a:off x="5900738" y="1319213"/>
                  <a:ext cx="85725" cy="50800"/>
                </a:xfrm>
                <a:custGeom>
                  <a:avLst/>
                  <a:gdLst>
                    <a:gd name="T0" fmla="*/ 30 w 30"/>
                    <a:gd name="T1" fmla="*/ 1 h 18"/>
                    <a:gd name="T2" fmla="*/ 15 w 30"/>
                    <a:gd name="T3" fmla="*/ 0 h 18"/>
                    <a:gd name="T4" fmla="*/ 1 w 30"/>
                    <a:gd name="T5" fmla="*/ 1 h 18"/>
                    <a:gd name="T6" fmla="*/ 7 w 30"/>
                    <a:gd name="T7" fmla="*/ 18 h 18"/>
                    <a:gd name="T8" fmla="*/ 24 w 30"/>
                    <a:gd name="T9" fmla="*/ 18 h 18"/>
                    <a:gd name="T10" fmla="*/ 30 w 30"/>
                    <a:gd name="T11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0" h="18">
                      <a:moveTo>
                        <a:pt x="30" y="1"/>
                      </a:moveTo>
                      <a:cubicBezTo>
                        <a:pt x="25" y="0"/>
                        <a:pt x="20" y="0"/>
                        <a:pt x="15" y="0"/>
                      </a:cubicBezTo>
                      <a:cubicBezTo>
                        <a:pt x="10" y="0"/>
                        <a:pt x="6" y="0"/>
                        <a:pt x="1" y="1"/>
                      </a:cubicBezTo>
                      <a:cubicBezTo>
                        <a:pt x="1" y="1"/>
                        <a:pt x="0" y="11"/>
                        <a:pt x="7" y="18"/>
                      </a:cubicBezTo>
                      <a:cubicBezTo>
                        <a:pt x="7" y="18"/>
                        <a:pt x="18" y="18"/>
                        <a:pt x="24" y="18"/>
                      </a:cubicBezTo>
                      <a:cubicBezTo>
                        <a:pt x="24" y="18"/>
                        <a:pt x="30" y="12"/>
                        <a:pt x="30" y="1"/>
                      </a:cubicBezTo>
                      <a:close/>
                    </a:path>
                  </a:pathLst>
                </a:custGeom>
                <a:solidFill>
                  <a:srgbClr val="10813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29" tIns="48214" rIns="96429" bIns="48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2" name="Freeform 21"/>
                <p:cNvSpPr>
                  <a:spLocks/>
                </p:cNvSpPr>
                <p:nvPr/>
              </p:nvSpPr>
              <p:spPr bwMode="auto">
                <a:xfrm>
                  <a:off x="5894388" y="1377951"/>
                  <a:ext cx="95250" cy="130175"/>
                </a:xfrm>
                <a:custGeom>
                  <a:avLst/>
                  <a:gdLst>
                    <a:gd name="T0" fmla="*/ 15 w 60"/>
                    <a:gd name="T1" fmla="*/ 0 h 82"/>
                    <a:gd name="T2" fmla="*/ 47 w 60"/>
                    <a:gd name="T3" fmla="*/ 0 h 82"/>
                    <a:gd name="T4" fmla="*/ 60 w 60"/>
                    <a:gd name="T5" fmla="*/ 47 h 82"/>
                    <a:gd name="T6" fmla="*/ 31 w 60"/>
                    <a:gd name="T7" fmla="*/ 82 h 82"/>
                    <a:gd name="T8" fmla="*/ 0 w 60"/>
                    <a:gd name="T9" fmla="*/ 47 h 82"/>
                    <a:gd name="T10" fmla="*/ 15 w 60"/>
                    <a:gd name="T11" fmla="*/ 0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0" h="82">
                      <a:moveTo>
                        <a:pt x="15" y="0"/>
                      </a:moveTo>
                      <a:lnTo>
                        <a:pt x="47" y="0"/>
                      </a:lnTo>
                      <a:lnTo>
                        <a:pt x="60" y="47"/>
                      </a:lnTo>
                      <a:lnTo>
                        <a:pt x="31" y="82"/>
                      </a:lnTo>
                      <a:lnTo>
                        <a:pt x="0" y="47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10813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29" tIns="48214" rIns="96429" bIns="48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3" name="Freeform 22"/>
                <p:cNvSpPr>
                  <a:spLocks/>
                </p:cNvSpPr>
                <p:nvPr/>
              </p:nvSpPr>
              <p:spPr bwMode="auto">
                <a:xfrm>
                  <a:off x="5432425" y="1427163"/>
                  <a:ext cx="71439" cy="96837"/>
                </a:xfrm>
                <a:custGeom>
                  <a:avLst/>
                  <a:gdLst>
                    <a:gd name="T0" fmla="*/ 23 w 45"/>
                    <a:gd name="T1" fmla="*/ 61 h 61"/>
                    <a:gd name="T2" fmla="*/ 45 w 45"/>
                    <a:gd name="T3" fmla="*/ 34 h 61"/>
                    <a:gd name="T4" fmla="*/ 34 w 45"/>
                    <a:gd name="T5" fmla="*/ 0 h 61"/>
                    <a:gd name="T6" fmla="*/ 11 w 45"/>
                    <a:gd name="T7" fmla="*/ 0 h 61"/>
                    <a:gd name="T8" fmla="*/ 0 w 45"/>
                    <a:gd name="T9" fmla="*/ 34 h 61"/>
                    <a:gd name="T10" fmla="*/ 23 w 45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5" h="61">
                      <a:moveTo>
                        <a:pt x="23" y="61"/>
                      </a:moveTo>
                      <a:lnTo>
                        <a:pt x="45" y="34"/>
                      </a:lnTo>
                      <a:lnTo>
                        <a:pt x="34" y="0"/>
                      </a:lnTo>
                      <a:lnTo>
                        <a:pt x="11" y="0"/>
                      </a:lnTo>
                      <a:lnTo>
                        <a:pt x="0" y="34"/>
                      </a:lnTo>
                      <a:lnTo>
                        <a:pt x="23" y="61"/>
                      </a:lnTo>
                      <a:close/>
                    </a:path>
                  </a:pathLst>
                </a:custGeom>
                <a:solidFill>
                  <a:srgbClr val="10813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29" tIns="48214" rIns="96429" bIns="48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" name="Freeform 23"/>
                <p:cNvSpPr>
                  <a:spLocks/>
                </p:cNvSpPr>
                <p:nvPr/>
              </p:nvSpPr>
              <p:spPr bwMode="auto">
                <a:xfrm>
                  <a:off x="5146675" y="1401763"/>
                  <a:ext cx="465138" cy="568325"/>
                </a:xfrm>
                <a:custGeom>
                  <a:avLst/>
                  <a:gdLst>
                    <a:gd name="T0" fmla="*/ 150 w 163"/>
                    <a:gd name="T1" fmla="*/ 0 h 199"/>
                    <a:gd name="T2" fmla="*/ 113 w 163"/>
                    <a:gd name="T3" fmla="*/ 50 h 199"/>
                    <a:gd name="T4" fmla="*/ 75 w 163"/>
                    <a:gd name="T5" fmla="*/ 0 h 199"/>
                    <a:gd name="T6" fmla="*/ 0 w 163"/>
                    <a:gd name="T7" fmla="*/ 108 h 199"/>
                    <a:gd name="T8" fmla="*/ 0 w 163"/>
                    <a:gd name="T9" fmla="*/ 176 h 199"/>
                    <a:gd name="T10" fmla="*/ 0 w 163"/>
                    <a:gd name="T11" fmla="*/ 176 h 199"/>
                    <a:gd name="T12" fmla="*/ 113 w 163"/>
                    <a:gd name="T13" fmla="*/ 199 h 199"/>
                    <a:gd name="T14" fmla="*/ 114 w 163"/>
                    <a:gd name="T15" fmla="*/ 199 h 199"/>
                    <a:gd name="T16" fmla="*/ 114 w 163"/>
                    <a:gd name="T17" fmla="*/ 124 h 199"/>
                    <a:gd name="T18" fmla="*/ 163 w 163"/>
                    <a:gd name="T19" fmla="*/ 6 h 199"/>
                    <a:gd name="T20" fmla="*/ 150 w 163"/>
                    <a:gd name="T21" fmla="*/ 0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3" h="199">
                      <a:moveTo>
                        <a:pt x="150" y="0"/>
                      </a:moveTo>
                      <a:cubicBezTo>
                        <a:pt x="113" y="50"/>
                        <a:pt x="113" y="50"/>
                        <a:pt x="113" y="50"/>
                      </a:cubicBez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31" y="16"/>
                        <a:pt x="0" y="58"/>
                        <a:pt x="0" y="108"/>
                      </a:cubicBezTo>
                      <a:cubicBezTo>
                        <a:pt x="0" y="176"/>
                        <a:pt x="0" y="176"/>
                        <a:pt x="0" y="176"/>
                      </a:cubicBezTo>
                      <a:cubicBezTo>
                        <a:pt x="0" y="176"/>
                        <a:pt x="0" y="176"/>
                        <a:pt x="0" y="176"/>
                      </a:cubicBezTo>
                      <a:cubicBezTo>
                        <a:pt x="2" y="189"/>
                        <a:pt x="52" y="199"/>
                        <a:pt x="113" y="199"/>
                      </a:cubicBezTo>
                      <a:cubicBezTo>
                        <a:pt x="113" y="199"/>
                        <a:pt x="114" y="199"/>
                        <a:pt x="114" y="199"/>
                      </a:cubicBezTo>
                      <a:cubicBezTo>
                        <a:pt x="114" y="124"/>
                        <a:pt x="114" y="124"/>
                        <a:pt x="114" y="124"/>
                      </a:cubicBezTo>
                      <a:cubicBezTo>
                        <a:pt x="114" y="78"/>
                        <a:pt x="133" y="36"/>
                        <a:pt x="163" y="6"/>
                      </a:cubicBezTo>
                      <a:cubicBezTo>
                        <a:pt x="159" y="3"/>
                        <a:pt x="155" y="2"/>
                        <a:pt x="150" y="0"/>
                      </a:cubicBezTo>
                      <a:close/>
                    </a:path>
                  </a:pathLst>
                </a:custGeom>
                <a:solidFill>
                  <a:srgbClr val="10813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29" tIns="48214" rIns="96429" bIns="48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" name="Freeform 24"/>
                <p:cNvSpPr>
                  <a:spLocks/>
                </p:cNvSpPr>
                <p:nvPr/>
              </p:nvSpPr>
              <p:spPr bwMode="auto">
                <a:xfrm>
                  <a:off x="5438775" y="1381126"/>
                  <a:ext cx="61913" cy="41275"/>
                </a:xfrm>
                <a:custGeom>
                  <a:avLst/>
                  <a:gdLst>
                    <a:gd name="T0" fmla="*/ 18 w 22"/>
                    <a:gd name="T1" fmla="*/ 14 h 14"/>
                    <a:gd name="T2" fmla="*/ 22 w 22"/>
                    <a:gd name="T3" fmla="*/ 1 h 14"/>
                    <a:gd name="T4" fmla="*/ 11 w 22"/>
                    <a:gd name="T5" fmla="*/ 0 h 14"/>
                    <a:gd name="T6" fmla="*/ 0 w 22"/>
                    <a:gd name="T7" fmla="*/ 1 h 14"/>
                    <a:gd name="T8" fmla="*/ 5 w 22"/>
                    <a:gd name="T9" fmla="*/ 14 h 14"/>
                    <a:gd name="T10" fmla="*/ 18 w 22"/>
                    <a:gd name="T11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4">
                      <a:moveTo>
                        <a:pt x="18" y="14"/>
                      </a:moveTo>
                      <a:cubicBezTo>
                        <a:pt x="18" y="14"/>
                        <a:pt x="22" y="9"/>
                        <a:pt x="22" y="1"/>
                      </a:cubicBezTo>
                      <a:cubicBezTo>
                        <a:pt x="18" y="0"/>
                        <a:pt x="15" y="0"/>
                        <a:pt x="11" y="0"/>
                      </a:cubicBezTo>
                      <a:cubicBezTo>
                        <a:pt x="7" y="0"/>
                        <a:pt x="4" y="0"/>
                        <a:pt x="0" y="1"/>
                      </a:cubicBezTo>
                      <a:cubicBezTo>
                        <a:pt x="0" y="1"/>
                        <a:pt x="0" y="8"/>
                        <a:pt x="5" y="14"/>
                      </a:cubicBezTo>
                      <a:cubicBezTo>
                        <a:pt x="5" y="14"/>
                        <a:pt x="13" y="14"/>
                        <a:pt x="18" y="14"/>
                      </a:cubicBezTo>
                      <a:close/>
                    </a:path>
                  </a:pathLst>
                </a:custGeom>
                <a:solidFill>
                  <a:srgbClr val="10813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29" tIns="48214" rIns="96429" bIns="48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" name="Oval 25"/>
                <p:cNvSpPr>
                  <a:spLocks noChangeArrowheads="1"/>
                </p:cNvSpPr>
                <p:nvPr/>
              </p:nvSpPr>
              <p:spPr bwMode="auto">
                <a:xfrm>
                  <a:off x="5267325" y="966788"/>
                  <a:ext cx="401638" cy="403225"/>
                </a:xfrm>
                <a:prstGeom prst="ellipse">
                  <a:avLst/>
                </a:prstGeom>
                <a:solidFill>
                  <a:srgbClr val="10813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29" tIns="48214" rIns="96429" bIns="48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" name="Freeform 26"/>
                <p:cNvSpPr>
                  <a:spLocks/>
                </p:cNvSpPr>
                <p:nvPr/>
              </p:nvSpPr>
              <p:spPr bwMode="auto">
                <a:xfrm>
                  <a:off x="6386513" y="1381126"/>
                  <a:ext cx="61913" cy="41275"/>
                </a:xfrm>
                <a:custGeom>
                  <a:avLst/>
                  <a:gdLst>
                    <a:gd name="T0" fmla="*/ 17 w 22"/>
                    <a:gd name="T1" fmla="*/ 14 h 14"/>
                    <a:gd name="T2" fmla="*/ 22 w 22"/>
                    <a:gd name="T3" fmla="*/ 1 h 14"/>
                    <a:gd name="T4" fmla="*/ 11 w 22"/>
                    <a:gd name="T5" fmla="*/ 0 h 14"/>
                    <a:gd name="T6" fmla="*/ 0 w 22"/>
                    <a:gd name="T7" fmla="*/ 1 h 14"/>
                    <a:gd name="T8" fmla="*/ 5 w 22"/>
                    <a:gd name="T9" fmla="*/ 14 h 14"/>
                    <a:gd name="T10" fmla="*/ 17 w 22"/>
                    <a:gd name="T11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4">
                      <a:moveTo>
                        <a:pt x="17" y="14"/>
                      </a:moveTo>
                      <a:cubicBezTo>
                        <a:pt x="17" y="14"/>
                        <a:pt x="22" y="9"/>
                        <a:pt x="22" y="1"/>
                      </a:cubicBezTo>
                      <a:cubicBezTo>
                        <a:pt x="18" y="0"/>
                        <a:pt x="15" y="0"/>
                        <a:pt x="11" y="0"/>
                      </a:cubicBezTo>
                      <a:cubicBezTo>
                        <a:pt x="7" y="0"/>
                        <a:pt x="4" y="0"/>
                        <a:pt x="0" y="1"/>
                      </a:cubicBezTo>
                      <a:cubicBezTo>
                        <a:pt x="0" y="1"/>
                        <a:pt x="0" y="8"/>
                        <a:pt x="5" y="14"/>
                      </a:cubicBezTo>
                      <a:cubicBezTo>
                        <a:pt x="5" y="14"/>
                        <a:pt x="13" y="14"/>
                        <a:pt x="17" y="14"/>
                      </a:cubicBezTo>
                      <a:close/>
                    </a:path>
                  </a:pathLst>
                </a:custGeom>
                <a:solidFill>
                  <a:srgbClr val="10813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29" tIns="48214" rIns="96429" bIns="48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" name="Freeform 27"/>
                <p:cNvSpPr>
                  <a:spLocks/>
                </p:cNvSpPr>
                <p:nvPr/>
              </p:nvSpPr>
              <p:spPr bwMode="auto">
                <a:xfrm>
                  <a:off x="6380163" y="1427163"/>
                  <a:ext cx="71438" cy="96838"/>
                </a:xfrm>
                <a:custGeom>
                  <a:avLst/>
                  <a:gdLst>
                    <a:gd name="T0" fmla="*/ 24 w 45"/>
                    <a:gd name="T1" fmla="*/ 61 h 61"/>
                    <a:gd name="T2" fmla="*/ 45 w 45"/>
                    <a:gd name="T3" fmla="*/ 34 h 61"/>
                    <a:gd name="T4" fmla="*/ 34 w 45"/>
                    <a:gd name="T5" fmla="*/ 0 h 61"/>
                    <a:gd name="T6" fmla="*/ 11 w 45"/>
                    <a:gd name="T7" fmla="*/ 0 h 61"/>
                    <a:gd name="T8" fmla="*/ 0 w 45"/>
                    <a:gd name="T9" fmla="*/ 34 h 61"/>
                    <a:gd name="T10" fmla="*/ 24 w 45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5" h="61">
                      <a:moveTo>
                        <a:pt x="24" y="61"/>
                      </a:moveTo>
                      <a:lnTo>
                        <a:pt x="45" y="34"/>
                      </a:lnTo>
                      <a:lnTo>
                        <a:pt x="34" y="0"/>
                      </a:lnTo>
                      <a:lnTo>
                        <a:pt x="11" y="0"/>
                      </a:lnTo>
                      <a:lnTo>
                        <a:pt x="0" y="34"/>
                      </a:lnTo>
                      <a:lnTo>
                        <a:pt x="24" y="61"/>
                      </a:lnTo>
                      <a:close/>
                    </a:path>
                  </a:pathLst>
                </a:custGeom>
                <a:solidFill>
                  <a:srgbClr val="10813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29" tIns="48214" rIns="96429" bIns="48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" name="Oval 28"/>
                <p:cNvSpPr>
                  <a:spLocks noChangeArrowheads="1"/>
                </p:cNvSpPr>
                <p:nvPr/>
              </p:nvSpPr>
              <p:spPr bwMode="auto">
                <a:xfrm>
                  <a:off x="6215063" y="966788"/>
                  <a:ext cx="403225" cy="403225"/>
                </a:xfrm>
                <a:prstGeom prst="ellipse">
                  <a:avLst/>
                </a:prstGeom>
                <a:solidFill>
                  <a:srgbClr val="10813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29" tIns="48214" rIns="96429" bIns="48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" name="Freeform 29"/>
                <p:cNvSpPr>
                  <a:spLocks/>
                </p:cNvSpPr>
                <p:nvPr/>
              </p:nvSpPr>
              <p:spPr bwMode="auto">
                <a:xfrm>
                  <a:off x="6272213" y="1401763"/>
                  <a:ext cx="465138" cy="568325"/>
                </a:xfrm>
                <a:custGeom>
                  <a:avLst/>
                  <a:gdLst>
                    <a:gd name="T0" fmla="*/ 88 w 163"/>
                    <a:gd name="T1" fmla="*/ 0 h 199"/>
                    <a:gd name="T2" fmla="*/ 51 w 163"/>
                    <a:gd name="T3" fmla="*/ 50 h 199"/>
                    <a:gd name="T4" fmla="*/ 13 w 163"/>
                    <a:gd name="T5" fmla="*/ 0 h 199"/>
                    <a:gd name="T6" fmla="*/ 0 w 163"/>
                    <a:gd name="T7" fmla="*/ 6 h 199"/>
                    <a:gd name="T8" fmla="*/ 49 w 163"/>
                    <a:gd name="T9" fmla="*/ 124 h 199"/>
                    <a:gd name="T10" fmla="*/ 49 w 163"/>
                    <a:gd name="T11" fmla="*/ 199 h 199"/>
                    <a:gd name="T12" fmla="*/ 51 w 163"/>
                    <a:gd name="T13" fmla="*/ 199 h 199"/>
                    <a:gd name="T14" fmla="*/ 163 w 163"/>
                    <a:gd name="T15" fmla="*/ 176 h 199"/>
                    <a:gd name="T16" fmla="*/ 163 w 163"/>
                    <a:gd name="T17" fmla="*/ 176 h 199"/>
                    <a:gd name="T18" fmla="*/ 163 w 163"/>
                    <a:gd name="T19" fmla="*/ 108 h 199"/>
                    <a:gd name="T20" fmla="*/ 88 w 163"/>
                    <a:gd name="T21" fmla="*/ 0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3" h="199">
                      <a:moveTo>
                        <a:pt x="88" y="0"/>
                      </a:moveTo>
                      <a:cubicBezTo>
                        <a:pt x="51" y="50"/>
                        <a:pt x="51" y="50"/>
                        <a:pt x="51" y="5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9" y="2"/>
                        <a:pt x="4" y="3"/>
                        <a:pt x="0" y="6"/>
                      </a:cubicBezTo>
                      <a:cubicBezTo>
                        <a:pt x="30" y="36"/>
                        <a:pt x="49" y="78"/>
                        <a:pt x="49" y="124"/>
                      </a:cubicBezTo>
                      <a:cubicBezTo>
                        <a:pt x="49" y="199"/>
                        <a:pt x="49" y="199"/>
                        <a:pt x="49" y="199"/>
                      </a:cubicBezTo>
                      <a:cubicBezTo>
                        <a:pt x="50" y="199"/>
                        <a:pt x="50" y="199"/>
                        <a:pt x="51" y="199"/>
                      </a:cubicBezTo>
                      <a:cubicBezTo>
                        <a:pt x="112" y="199"/>
                        <a:pt x="161" y="189"/>
                        <a:pt x="163" y="176"/>
                      </a:cubicBezTo>
                      <a:cubicBezTo>
                        <a:pt x="163" y="176"/>
                        <a:pt x="163" y="176"/>
                        <a:pt x="163" y="176"/>
                      </a:cubicBezTo>
                      <a:cubicBezTo>
                        <a:pt x="163" y="108"/>
                        <a:pt x="163" y="108"/>
                        <a:pt x="163" y="108"/>
                      </a:cubicBezTo>
                      <a:cubicBezTo>
                        <a:pt x="163" y="58"/>
                        <a:pt x="132" y="16"/>
                        <a:pt x="88" y="0"/>
                      </a:cubicBezTo>
                      <a:close/>
                    </a:path>
                  </a:pathLst>
                </a:custGeom>
                <a:solidFill>
                  <a:srgbClr val="10813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29" tIns="48214" rIns="96429" bIns="48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81" name="组合 80"/>
          <p:cNvGrpSpPr/>
          <p:nvPr/>
        </p:nvGrpSpPr>
        <p:grpSpPr>
          <a:xfrm>
            <a:off x="4602458" y="4789598"/>
            <a:ext cx="1689721" cy="1951606"/>
            <a:chOff x="3273692" y="3518846"/>
            <a:chExt cx="1202093" cy="1388087"/>
          </a:xfrm>
        </p:grpSpPr>
        <p:sp>
          <p:nvSpPr>
            <p:cNvPr id="82" name="Freeform 10"/>
            <p:cNvSpPr>
              <a:spLocks/>
            </p:cNvSpPr>
            <p:nvPr/>
          </p:nvSpPr>
          <p:spPr bwMode="auto">
            <a:xfrm>
              <a:off x="3345550" y="3559913"/>
              <a:ext cx="529701" cy="237166"/>
            </a:xfrm>
            <a:custGeom>
              <a:avLst/>
              <a:gdLst>
                <a:gd name="T0" fmla="*/ 0 w 516"/>
                <a:gd name="T1" fmla="*/ 231 h 231"/>
                <a:gd name="T2" fmla="*/ 398 w 516"/>
                <a:gd name="T3" fmla="*/ 0 h 231"/>
                <a:gd name="T4" fmla="*/ 516 w 516"/>
                <a:gd name="T5" fmla="*/ 0 h 231"/>
                <a:gd name="T6" fmla="*/ 516 w 516"/>
                <a:gd name="T7" fmla="*/ 231 h 231"/>
                <a:gd name="T8" fmla="*/ 0 w 516"/>
                <a:gd name="T9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6" h="231">
                  <a:moveTo>
                    <a:pt x="0" y="231"/>
                  </a:moveTo>
                  <a:lnTo>
                    <a:pt x="398" y="0"/>
                  </a:lnTo>
                  <a:lnTo>
                    <a:pt x="516" y="0"/>
                  </a:lnTo>
                  <a:lnTo>
                    <a:pt x="516" y="231"/>
                  </a:lnTo>
                  <a:lnTo>
                    <a:pt x="0" y="231"/>
                  </a:lnTo>
                  <a:close/>
                </a:path>
              </a:pathLst>
            </a:custGeom>
            <a:solidFill>
              <a:srgbClr val="5A4C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331" tIns="36166" rIns="72331" bIns="36166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84" name="组合 83"/>
            <p:cNvGrpSpPr/>
            <p:nvPr/>
          </p:nvGrpSpPr>
          <p:grpSpPr>
            <a:xfrm>
              <a:off x="3273692" y="3518846"/>
              <a:ext cx="1202093" cy="1388087"/>
              <a:chOff x="3273692" y="3518846"/>
              <a:chExt cx="1202093" cy="1388087"/>
            </a:xfrm>
          </p:grpSpPr>
          <p:grpSp>
            <p:nvGrpSpPr>
              <p:cNvPr id="85" name="组合 84"/>
              <p:cNvGrpSpPr/>
              <p:nvPr/>
            </p:nvGrpSpPr>
            <p:grpSpPr>
              <a:xfrm>
                <a:off x="3273692" y="3518846"/>
                <a:ext cx="1202093" cy="1388087"/>
                <a:chOff x="3273692" y="3518846"/>
                <a:chExt cx="1202093" cy="1388087"/>
              </a:xfrm>
            </p:grpSpPr>
            <p:sp>
              <p:nvSpPr>
                <p:cNvPr id="93" name="Freeform 11"/>
                <p:cNvSpPr>
                  <a:spLocks/>
                </p:cNvSpPr>
                <p:nvPr/>
              </p:nvSpPr>
              <p:spPr bwMode="auto">
                <a:xfrm>
                  <a:off x="3273692" y="3518846"/>
                  <a:ext cx="1202093" cy="1388087"/>
                </a:xfrm>
                <a:custGeom>
                  <a:avLst/>
                  <a:gdLst>
                    <a:gd name="T0" fmla="*/ 0 w 1171"/>
                    <a:gd name="T1" fmla="*/ 1014 h 1352"/>
                    <a:gd name="T2" fmla="*/ 0 w 1171"/>
                    <a:gd name="T3" fmla="*/ 338 h 1352"/>
                    <a:gd name="T4" fmla="*/ 586 w 1171"/>
                    <a:gd name="T5" fmla="*/ 0 h 1352"/>
                    <a:gd name="T6" fmla="*/ 1171 w 1171"/>
                    <a:gd name="T7" fmla="*/ 338 h 1352"/>
                    <a:gd name="T8" fmla="*/ 1171 w 1171"/>
                    <a:gd name="T9" fmla="*/ 1014 h 1352"/>
                    <a:gd name="T10" fmla="*/ 586 w 1171"/>
                    <a:gd name="T11" fmla="*/ 1352 h 1352"/>
                    <a:gd name="T12" fmla="*/ 0 w 1171"/>
                    <a:gd name="T13" fmla="*/ 1014 h 13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71" h="1352">
                      <a:moveTo>
                        <a:pt x="0" y="1014"/>
                      </a:moveTo>
                      <a:lnTo>
                        <a:pt x="0" y="338"/>
                      </a:lnTo>
                      <a:lnTo>
                        <a:pt x="586" y="0"/>
                      </a:lnTo>
                      <a:lnTo>
                        <a:pt x="1171" y="338"/>
                      </a:lnTo>
                      <a:lnTo>
                        <a:pt x="1171" y="1014"/>
                      </a:lnTo>
                      <a:lnTo>
                        <a:pt x="586" y="1352"/>
                      </a:lnTo>
                      <a:lnTo>
                        <a:pt x="0" y="1014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>
                  <a:outerShdw blurRad="228600" sx="102000" sy="102000" algn="ctr" rotWithShape="0">
                    <a:prstClr val="black">
                      <a:alpha val="28000"/>
                    </a:prstClr>
                  </a:outerShdw>
                </a:effectLst>
                <a:extLst/>
              </p:spPr>
              <p:txBody>
                <a:bodyPr vert="horz" wrap="square" lIns="72331" tIns="36166" rIns="72331" bIns="3616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" name="Freeform 21"/>
                <p:cNvSpPr>
                  <a:spLocks/>
                </p:cNvSpPr>
                <p:nvPr/>
              </p:nvSpPr>
              <p:spPr bwMode="auto">
                <a:xfrm>
                  <a:off x="3345551" y="3559913"/>
                  <a:ext cx="408568" cy="441478"/>
                </a:xfrm>
                <a:custGeom>
                  <a:avLst/>
                  <a:gdLst>
                    <a:gd name="T0" fmla="*/ 0 w 398"/>
                    <a:gd name="T1" fmla="*/ 430 h 430"/>
                    <a:gd name="T2" fmla="*/ 398 w 398"/>
                    <a:gd name="T3" fmla="*/ 430 h 430"/>
                    <a:gd name="T4" fmla="*/ 398 w 398"/>
                    <a:gd name="T5" fmla="*/ 0 h 430"/>
                    <a:gd name="T6" fmla="*/ 0 w 398"/>
                    <a:gd name="T7" fmla="*/ 231 h 430"/>
                    <a:gd name="T8" fmla="*/ 0 w 398"/>
                    <a:gd name="T9" fmla="*/ 430 h 4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8" h="430">
                      <a:moveTo>
                        <a:pt x="0" y="430"/>
                      </a:moveTo>
                      <a:lnTo>
                        <a:pt x="398" y="430"/>
                      </a:lnTo>
                      <a:lnTo>
                        <a:pt x="398" y="0"/>
                      </a:lnTo>
                      <a:lnTo>
                        <a:pt x="0" y="231"/>
                      </a:lnTo>
                      <a:lnTo>
                        <a:pt x="0" y="430"/>
                      </a:lnTo>
                      <a:close/>
                    </a:path>
                  </a:pathLst>
                </a:custGeom>
                <a:solidFill>
                  <a:srgbClr val="108136"/>
                </a:solidFill>
                <a:ln w="28575" cap="flat">
                  <a:noFill/>
                  <a:prstDash val="solid"/>
                  <a:miter lim="800000"/>
                  <a:headEnd/>
                  <a:tailEnd/>
                </a:ln>
                <a:effectLst>
                  <a:outerShdw blurRad="279400" dist="76200" dir="2700000" algn="tl" rotWithShape="0">
                    <a:prstClr val="black">
                      <a:alpha val="28000"/>
                    </a:prstClr>
                  </a:outerShdw>
                </a:effectLst>
                <a:extLst/>
              </p:spPr>
              <p:txBody>
                <a:bodyPr vert="horz" wrap="square" lIns="72331" tIns="36166" rIns="72331" bIns="3616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86" name="Freeform 28"/>
              <p:cNvSpPr>
                <a:spLocks noEditPoints="1"/>
              </p:cNvSpPr>
              <p:nvPr/>
            </p:nvSpPr>
            <p:spPr bwMode="auto">
              <a:xfrm>
                <a:off x="3504667" y="3772439"/>
                <a:ext cx="93416" cy="200205"/>
              </a:xfrm>
              <a:custGeom>
                <a:avLst/>
                <a:gdLst>
                  <a:gd name="T0" fmla="*/ 50 w 50"/>
                  <a:gd name="T1" fmla="*/ 82 h 107"/>
                  <a:gd name="T2" fmla="*/ 42 w 50"/>
                  <a:gd name="T3" fmla="*/ 99 h 107"/>
                  <a:gd name="T4" fmla="*/ 25 w 50"/>
                  <a:gd name="T5" fmla="*/ 107 h 107"/>
                  <a:gd name="T6" fmla="*/ 7 w 50"/>
                  <a:gd name="T7" fmla="*/ 99 h 107"/>
                  <a:gd name="T8" fmla="*/ 0 w 50"/>
                  <a:gd name="T9" fmla="*/ 82 h 107"/>
                  <a:gd name="T10" fmla="*/ 0 w 50"/>
                  <a:gd name="T11" fmla="*/ 25 h 107"/>
                  <a:gd name="T12" fmla="*/ 7 w 50"/>
                  <a:gd name="T13" fmla="*/ 7 h 107"/>
                  <a:gd name="T14" fmla="*/ 25 w 50"/>
                  <a:gd name="T15" fmla="*/ 0 h 107"/>
                  <a:gd name="T16" fmla="*/ 42 w 50"/>
                  <a:gd name="T17" fmla="*/ 7 h 107"/>
                  <a:gd name="T18" fmla="*/ 50 w 50"/>
                  <a:gd name="T19" fmla="*/ 25 h 107"/>
                  <a:gd name="T20" fmla="*/ 50 w 50"/>
                  <a:gd name="T21" fmla="*/ 82 h 107"/>
                  <a:gd name="T22" fmla="*/ 33 w 50"/>
                  <a:gd name="T23" fmla="*/ 24 h 107"/>
                  <a:gd name="T24" fmla="*/ 31 w 50"/>
                  <a:gd name="T25" fmla="*/ 18 h 107"/>
                  <a:gd name="T26" fmla="*/ 24 w 50"/>
                  <a:gd name="T27" fmla="*/ 15 h 107"/>
                  <a:gd name="T28" fmla="*/ 18 w 50"/>
                  <a:gd name="T29" fmla="*/ 18 h 107"/>
                  <a:gd name="T30" fmla="*/ 15 w 50"/>
                  <a:gd name="T31" fmla="*/ 24 h 107"/>
                  <a:gd name="T32" fmla="*/ 15 w 50"/>
                  <a:gd name="T33" fmla="*/ 82 h 107"/>
                  <a:gd name="T34" fmla="*/ 18 w 50"/>
                  <a:gd name="T35" fmla="*/ 88 h 107"/>
                  <a:gd name="T36" fmla="*/ 24 w 50"/>
                  <a:gd name="T37" fmla="*/ 91 h 107"/>
                  <a:gd name="T38" fmla="*/ 31 w 50"/>
                  <a:gd name="T39" fmla="*/ 88 h 107"/>
                  <a:gd name="T40" fmla="*/ 33 w 50"/>
                  <a:gd name="T41" fmla="*/ 82 h 107"/>
                  <a:gd name="T42" fmla="*/ 33 w 50"/>
                  <a:gd name="T43" fmla="*/ 24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0" h="107">
                    <a:moveTo>
                      <a:pt x="50" y="82"/>
                    </a:moveTo>
                    <a:cubicBezTo>
                      <a:pt x="50" y="89"/>
                      <a:pt x="47" y="95"/>
                      <a:pt x="42" y="99"/>
                    </a:cubicBezTo>
                    <a:cubicBezTo>
                      <a:pt x="37" y="104"/>
                      <a:pt x="32" y="107"/>
                      <a:pt x="25" y="107"/>
                    </a:cubicBezTo>
                    <a:cubicBezTo>
                      <a:pt x="18" y="107"/>
                      <a:pt x="12" y="104"/>
                      <a:pt x="7" y="99"/>
                    </a:cubicBezTo>
                    <a:cubicBezTo>
                      <a:pt x="2" y="95"/>
                      <a:pt x="0" y="89"/>
                      <a:pt x="0" y="82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18"/>
                      <a:pt x="2" y="12"/>
                      <a:pt x="7" y="7"/>
                    </a:cubicBezTo>
                    <a:cubicBezTo>
                      <a:pt x="12" y="2"/>
                      <a:pt x="18" y="0"/>
                      <a:pt x="25" y="0"/>
                    </a:cubicBezTo>
                    <a:cubicBezTo>
                      <a:pt x="32" y="0"/>
                      <a:pt x="38" y="2"/>
                      <a:pt x="42" y="7"/>
                    </a:cubicBezTo>
                    <a:cubicBezTo>
                      <a:pt x="47" y="12"/>
                      <a:pt x="50" y="18"/>
                      <a:pt x="50" y="25"/>
                    </a:cubicBezTo>
                    <a:lnTo>
                      <a:pt x="50" y="82"/>
                    </a:lnTo>
                    <a:close/>
                    <a:moveTo>
                      <a:pt x="33" y="24"/>
                    </a:moveTo>
                    <a:cubicBezTo>
                      <a:pt x="33" y="22"/>
                      <a:pt x="32" y="20"/>
                      <a:pt x="31" y="18"/>
                    </a:cubicBezTo>
                    <a:cubicBezTo>
                      <a:pt x="29" y="16"/>
                      <a:pt x="27" y="15"/>
                      <a:pt x="24" y="15"/>
                    </a:cubicBezTo>
                    <a:cubicBezTo>
                      <a:pt x="22" y="15"/>
                      <a:pt x="20" y="16"/>
                      <a:pt x="18" y="18"/>
                    </a:cubicBezTo>
                    <a:cubicBezTo>
                      <a:pt x="16" y="20"/>
                      <a:pt x="15" y="22"/>
                      <a:pt x="15" y="24"/>
                    </a:cubicBezTo>
                    <a:cubicBezTo>
                      <a:pt x="15" y="82"/>
                      <a:pt x="15" y="82"/>
                      <a:pt x="15" y="82"/>
                    </a:cubicBezTo>
                    <a:cubicBezTo>
                      <a:pt x="15" y="84"/>
                      <a:pt x="16" y="86"/>
                      <a:pt x="18" y="88"/>
                    </a:cubicBezTo>
                    <a:cubicBezTo>
                      <a:pt x="20" y="90"/>
                      <a:pt x="22" y="91"/>
                      <a:pt x="24" y="91"/>
                    </a:cubicBezTo>
                    <a:cubicBezTo>
                      <a:pt x="27" y="91"/>
                      <a:pt x="29" y="90"/>
                      <a:pt x="31" y="88"/>
                    </a:cubicBezTo>
                    <a:cubicBezTo>
                      <a:pt x="32" y="86"/>
                      <a:pt x="33" y="84"/>
                      <a:pt x="33" y="82"/>
                    </a:cubicBezTo>
                    <a:lnTo>
                      <a:pt x="33" y="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331" tIns="36166" rIns="72331" bIns="36166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Freeform 29"/>
              <p:cNvSpPr>
                <a:spLocks/>
              </p:cNvSpPr>
              <p:nvPr/>
            </p:nvSpPr>
            <p:spPr bwMode="auto">
              <a:xfrm>
                <a:off x="3622720" y="3774493"/>
                <a:ext cx="89310" cy="198152"/>
              </a:xfrm>
              <a:custGeom>
                <a:avLst/>
                <a:gdLst>
                  <a:gd name="T0" fmla="*/ 17 w 48"/>
                  <a:gd name="T1" fmla="*/ 16 h 106"/>
                  <a:gd name="T2" fmla="*/ 17 w 48"/>
                  <a:gd name="T3" fmla="*/ 38 h 106"/>
                  <a:gd name="T4" fmla="*/ 24 w 48"/>
                  <a:gd name="T5" fmla="*/ 33 h 106"/>
                  <a:gd name="T6" fmla="*/ 29 w 48"/>
                  <a:gd name="T7" fmla="*/ 32 h 106"/>
                  <a:gd name="T8" fmla="*/ 44 w 48"/>
                  <a:gd name="T9" fmla="*/ 39 h 106"/>
                  <a:gd name="T10" fmla="*/ 48 w 48"/>
                  <a:gd name="T11" fmla="*/ 57 h 106"/>
                  <a:gd name="T12" fmla="*/ 48 w 48"/>
                  <a:gd name="T13" fmla="*/ 80 h 106"/>
                  <a:gd name="T14" fmla="*/ 41 w 48"/>
                  <a:gd name="T15" fmla="*/ 99 h 106"/>
                  <a:gd name="T16" fmla="*/ 23 w 48"/>
                  <a:gd name="T17" fmla="*/ 106 h 106"/>
                  <a:gd name="T18" fmla="*/ 6 w 48"/>
                  <a:gd name="T19" fmla="*/ 98 h 106"/>
                  <a:gd name="T20" fmla="*/ 0 w 48"/>
                  <a:gd name="T21" fmla="*/ 81 h 106"/>
                  <a:gd name="T22" fmla="*/ 0 w 48"/>
                  <a:gd name="T23" fmla="*/ 78 h 106"/>
                  <a:gd name="T24" fmla="*/ 15 w 48"/>
                  <a:gd name="T25" fmla="*/ 77 h 106"/>
                  <a:gd name="T26" fmla="*/ 15 w 48"/>
                  <a:gd name="T27" fmla="*/ 81 h 106"/>
                  <a:gd name="T28" fmla="*/ 20 w 48"/>
                  <a:gd name="T29" fmla="*/ 89 h 106"/>
                  <a:gd name="T30" fmla="*/ 23 w 48"/>
                  <a:gd name="T31" fmla="*/ 90 h 106"/>
                  <a:gd name="T32" fmla="*/ 33 w 48"/>
                  <a:gd name="T33" fmla="*/ 80 h 106"/>
                  <a:gd name="T34" fmla="*/ 33 w 48"/>
                  <a:gd name="T35" fmla="*/ 54 h 106"/>
                  <a:gd name="T36" fmla="*/ 29 w 48"/>
                  <a:gd name="T37" fmla="*/ 46 h 106"/>
                  <a:gd name="T38" fmla="*/ 25 w 48"/>
                  <a:gd name="T39" fmla="*/ 45 h 106"/>
                  <a:gd name="T40" fmla="*/ 19 w 48"/>
                  <a:gd name="T41" fmla="*/ 48 h 106"/>
                  <a:gd name="T42" fmla="*/ 17 w 48"/>
                  <a:gd name="T43" fmla="*/ 54 h 106"/>
                  <a:gd name="T44" fmla="*/ 17 w 48"/>
                  <a:gd name="T45" fmla="*/ 57 h 106"/>
                  <a:gd name="T46" fmla="*/ 1 w 48"/>
                  <a:gd name="T47" fmla="*/ 57 h 106"/>
                  <a:gd name="T48" fmla="*/ 1 w 48"/>
                  <a:gd name="T49" fmla="*/ 0 h 106"/>
                  <a:gd name="T50" fmla="*/ 47 w 48"/>
                  <a:gd name="T51" fmla="*/ 0 h 106"/>
                  <a:gd name="T52" fmla="*/ 47 w 48"/>
                  <a:gd name="T53" fmla="*/ 16 h 106"/>
                  <a:gd name="T54" fmla="*/ 17 w 48"/>
                  <a:gd name="T55" fmla="*/ 1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8" h="106">
                    <a:moveTo>
                      <a:pt x="17" y="16"/>
                    </a:moveTo>
                    <a:cubicBezTo>
                      <a:pt x="17" y="38"/>
                      <a:pt x="17" y="38"/>
                      <a:pt x="17" y="38"/>
                    </a:cubicBezTo>
                    <a:cubicBezTo>
                      <a:pt x="19" y="36"/>
                      <a:pt x="21" y="34"/>
                      <a:pt x="24" y="33"/>
                    </a:cubicBezTo>
                    <a:cubicBezTo>
                      <a:pt x="25" y="32"/>
                      <a:pt x="27" y="32"/>
                      <a:pt x="29" y="32"/>
                    </a:cubicBezTo>
                    <a:cubicBezTo>
                      <a:pt x="36" y="32"/>
                      <a:pt x="41" y="35"/>
                      <a:pt x="44" y="39"/>
                    </a:cubicBezTo>
                    <a:cubicBezTo>
                      <a:pt x="47" y="44"/>
                      <a:pt x="48" y="49"/>
                      <a:pt x="48" y="57"/>
                    </a:cubicBezTo>
                    <a:cubicBezTo>
                      <a:pt x="48" y="80"/>
                      <a:pt x="48" y="80"/>
                      <a:pt x="48" y="80"/>
                    </a:cubicBezTo>
                    <a:cubicBezTo>
                      <a:pt x="48" y="87"/>
                      <a:pt x="46" y="94"/>
                      <a:pt x="41" y="99"/>
                    </a:cubicBezTo>
                    <a:cubicBezTo>
                      <a:pt x="36" y="103"/>
                      <a:pt x="31" y="106"/>
                      <a:pt x="23" y="106"/>
                    </a:cubicBezTo>
                    <a:cubicBezTo>
                      <a:pt x="17" y="106"/>
                      <a:pt x="11" y="103"/>
                      <a:pt x="6" y="98"/>
                    </a:cubicBezTo>
                    <a:cubicBezTo>
                      <a:pt x="2" y="94"/>
                      <a:pt x="0" y="88"/>
                      <a:pt x="0" y="81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15" y="81"/>
                      <a:pt x="15" y="81"/>
                      <a:pt x="15" y="81"/>
                    </a:cubicBezTo>
                    <a:cubicBezTo>
                      <a:pt x="16" y="85"/>
                      <a:pt x="17" y="88"/>
                      <a:pt x="20" y="89"/>
                    </a:cubicBezTo>
                    <a:cubicBezTo>
                      <a:pt x="21" y="89"/>
                      <a:pt x="22" y="90"/>
                      <a:pt x="23" y="90"/>
                    </a:cubicBezTo>
                    <a:cubicBezTo>
                      <a:pt x="30" y="90"/>
                      <a:pt x="33" y="86"/>
                      <a:pt x="33" y="80"/>
                    </a:cubicBezTo>
                    <a:cubicBezTo>
                      <a:pt x="33" y="54"/>
                      <a:pt x="33" y="54"/>
                      <a:pt x="33" y="54"/>
                    </a:cubicBezTo>
                    <a:cubicBezTo>
                      <a:pt x="33" y="51"/>
                      <a:pt x="32" y="48"/>
                      <a:pt x="29" y="46"/>
                    </a:cubicBezTo>
                    <a:cubicBezTo>
                      <a:pt x="28" y="45"/>
                      <a:pt x="27" y="45"/>
                      <a:pt x="25" y="45"/>
                    </a:cubicBezTo>
                    <a:cubicBezTo>
                      <a:pt x="22" y="45"/>
                      <a:pt x="20" y="46"/>
                      <a:pt x="19" y="48"/>
                    </a:cubicBezTo>
                    <a:cubicBezTo>
                      <a:pt x="18" y="50"/>
                      <a:pt x="17" y="52"/>
                      <a:pt x="17" y="54"/>
                    </a:cubicBezTo>
                    <a:cubicBezTo>
                      <a:pt x="17" y="57"/>
                      <a:pt x="17" y="57"/>
                      <a:pt x="17" y="57"/>
                    </a:cubicBezTo>
                    <a:cubicBezTo>
                      <a:pt x="1" y="57"/>
                      <a:pt x="1" y="57"/>
                      <a:pt x="1" y="57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7" y="16"/>
                      <a:pt x="47" y="16"/>
                      <a:pt x="47" y="16"/>
                    </a:cubicBezTo>
                    <a:lnTo>
                      <a:pt x="17" y="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331" tIns="36166" rIns="72331" bIns="36166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88" name="组合 87"/>
              <p:cNvGrpSpPr/>
              <p:nvPr/>
            </p:nvGrpSpPr>
            <p:grpSpPr>
              <a:xfrm>
                <a:off x="3687515" y="4141748"/>
                <a:ext cx="403191" cy="374204"/>
                <a:chOff x="5278438" y="2973388"/>
                <a:chExt cx="1344613" cy="1247775"/>
              </a:xfrm>
              <a:solidFill>
                <a:srgbClr val="C00000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89" name="Freeform 67"/>
                <p:cNvSpPr>
                  <a:spLocks noEditPoints="1"/>
                </p:cNvSpPr>
                <p:nvPr/>
              </p:nvSpPr>
              <p:spPr bwMode="auto">
                <a:xfrm>
                  <a:off x="5821363" y="2973388"/>
                  <a:ext cx="801688" cy="806450"/>
                </a:xfrm>
                <a:custGeom>
                  <a:avLst/>
                  <a:gdLst>
                    <a:gd name="T0" fmla="*/ 256 w 281"/>
                    <a:gd name="T1" fmla="*/ 26 h 282"/>
                    <a:gd name="T2" fmla="*/ 163 w 281"/>
                    <a:gd name="T3" fmla="*/ 26 h 282"/>
                    <a:gd name="T4" fmla="*/ 0 w 281"/>
                    <a:gd name="T5" fmla="*/ 190 h 282"/>
                    <a:gd name="T6" fmla="*/ 92 w 281"/>
                    <a:gd name="T7" fmla="*/ 282 h 282"/>
                    <a:gd name="T8" fmla="*/ 256 w 281"/>
                    <a:gd name="T9" fmla="*/ 119 h 282"/>
                    <a:gd name="T10" fmla="*/ 256 w 281"/>
                    <a:gd name="T11" fmla="*/ 26 h 282"/>
                    <a:gd name="T12" fmla="*/ 55 w 281"/>
                    <a:gd name="T13" fmla="*/ 192 h 282"/>
                    <a:gd name="T14" fmla="*/ 44 w 281"/>
                    <a:gd name="T15" fmla="*/ 181 h 282"/>
                    <a:gd name="T16" fmla="*/ 183 w 281"/>
                    <a:gd name="T17" fmla="*/ 42 h 282"/>
                    <a:gd name="T18" fmla="*/ 194 w 281"/>
                    <a:gd name="T19" fmla="*/ 42 h 282"/>
                    <a:gd name="T20" fmla="*/ 194 w 281"/>
                    <a:gd name="T21" fmla="*/ 53 h 282"/>
                    <a:gd name="T22" fmla="*/ 55 w 281"/>
                    <a:gd name="T23" fmla="*/ 192 h 282"/>
                    <a:gd name="T24" fmla="*/ 78 w 281"/>
                    <a:gd name="T25" fmla="*/ 215 h 282"/>
                    <a:gd name="T26" fmla="*/ 67 w 281"/>
                    <a:gd name="T27" fmla="*/ 204 h 282"/>
                    <a:gd name="T28" fmla="*/ 217 w 281"/>
                    <a:gd name="T29" fmla="*/ 54 h 282"/>
                    <a:gd name="T30" fmla="*/ 228 w 281"/>
                    <a:gd name="T31" fmla="*/ 54 h 282"/>
                    <a:gd name="T32" fmla="*/ 228 w 281"/>
                    <a:gd name="T33" fmla="*/ 65 h 282"/>
                    <a:gd name="T34" fmla="*/ 78 w 281"/>
                    <a:gd name="T35" fmla="*/ 215 h 282"/>
                    <a:gd name="T36" fmla="*/ 101 w 281"/>
                    <a:gd name="T37" fmla="*/ 238 h 282"/>
                    <a:gd name="T38" fmla="*/ 90 w 281"/>
                    <a:gd name="T39" fmla="*/ 227 h 282"/>
                    <a:gd name="T40" fmla="*/ 229 w 281"/>
                    <a:gd name="T41" fmla="*/ 88 h 282"/>
                    <a:gd name="T42" fmla="*/ 240 w 281"/>
                    <a:gd name="T43" fmla="*/ 88 h 282"/>
                    <a:gd name="T44" fmla="*/ 240 w 281"/>
                    <a:gd name="T45" fmla="*/ 99 h 282"/>
                    <a:gd name="T46" fmla="*/ 101 w 281"/>
                    <a:gd name="T47" fmla="*/ 238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81" h="282">
                      <a:moveTo>
                        <a:pt x="256" y="26"/>
                      </a:moveTo>
                      <a:cubicBezTo>
                        <a:pt x="230" y="0"/>
                        <a:pt x="189" y="0"/>
                        <a:pt x="163" y="26"/>
                      </a:cubicBezTo>
                      <a:cubicBezTo>
                        <a:pt x="0" y="190"/>
                        <a:pt x="0" y="190"/>
                        <a:pt x="0" y="190"/>
                      </a:cubicBezTo>
                      <a:cubicBezTo>
                        <a:pt x="92" y="282"/>
                        <a:pt x="92" y="282"/>
                        <a:pt x="92" y="282"/>
                      </a:cubicBezTo>
                      <a:cubicBezTo>
                        <a:pt x="256" y="119"/>
                        <a:pt x="256" y="119"/>
                        <a:pt x="256" y="119"/>
                      </a:cubicBezTo>
                      <a:cubicBezTo>
                        <a:pt x="281" y="93"/>
                        <a:pt x="281" y="52"/>
                        <a:pt x="256" y="26"/>
                      </a:cubicBezTo>
                      <a:close/>
                      <a:moveTo>
                        <a:pt x="55" y="192"/>
                      </a:moveTo>
                      <a:cubicBezTo>
                        <a:pt x="44" y="181"/>
                        <a:pt x="44" y="181"/>
                        <a:pt x="44" y="181"/>
                      </a:cubicBezTo>
                      <a:cubicBezTo>
                        <a:pt x="183" y="42"/>
                        <a:pt x="183" y="42"/>
                        <a:pt x="183" y="42"/>
                      </a:cubicBezTo>
                      <a:cubicBezTo>
                        <a:pt x="186" y="39"/>
                        <a:pt x="191" y="39"/>
                        <a:pt x="194" y="42"/>
                      </a:cubicBezTo>
                      <a:cubicBezTo>
                        <a:pt x="197" y="45"/>
                        <a:pt x="197" y="50"/>
                        <a:pt x="194" y="53"/>
                      </a:cubicBezTo>
                      <a:lnTo>
                        <a:pt x="55" y="192"/>
                      </a:lnTo>
                      <a:close/>
                      <a:moveTo>
                        <a:pt x="78" y="215"/>
                      </a:moveTo>
                      <a:cubicBezTo>
                        <a:pt x="67" y="204"/>
                        <a:pt x="67" y="204"/>
                        <a:pt x="67" y="204"/>
                      </a:cubicBezTo>
                      <a:cubicBezTo>
                        <a:pt x="217" y="54"/>
                        <a:pt x="217" y="54"/>
                        <a:pt x="217" y="54"/>
                      </a:cubicBezTo>
                      <a:cubicBezTo>
                        <a:pt x="220" y="51"/>
                        <a:pt x="225" y="51"/>
                        <a:pt x="228" y="54"/>
                      </a:cubicBezTo>
                      <a:cubicBezTo>
                        <a:pt x="231" y="57"/>
                        <a:pt x="231" y="62"/>
                        <a:pt x="228" y="65"/>
                      </a:cubicBezTo>
                      <a:lnTo>
                        <a:pt x="78" y="215"/>
                      </a:lnTo>
                      <a:close/>
                      <a:moveTo>
                        <a:pt x="101" y="238"/>
                      </a:moveTo>
                      <a:cubicBezTo>
                        <a:pt x="90" y="227"/>
                        <a:pt x="90" y="227"/>
                        <a:pt x="90" y="227"/>
                      </a:cubicBezTo>
                      <a:cubicBezTo>
                        <a:pt x="229" y="88"/>
                        <a:pt x="229" y="88"/>
                        <a:pt x="229" y="88"/>
                      </a:cubicBezTo>
                      <a:cubicBezTo>
                        <a:pt x="232" y="85"/>
                        <a:pt x="237" y="85"/>
                        <a:pt x="240" y="88"/>
                      </a:cubicBezTo>
                      <a:cubicBezTo>
                        <a:pt x="243" y="91"/>
                        <a:pt x="243" y="96"/>
                        <a:pt x="240" y="99"/>
                      </a:cubicBezTo>
                      <a:lnTo>
                        <a:pt x="101" y="238"/>
                      </a:lnTo>
                      <a:close/>
                    </a:path>
                  </a:pathLst>
                </a:custGeom>
                <a:solidFill>
                  <a:srgbClr val="10813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29" tIns="48214" rIns="96429" bIns="48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78A6B6"/>
                    </a:solidFill>
                  </a:endParaRPr>
                </a:p>
              </p:txBody>
            </p:sp>
            <p:sp>
              <p:nvSpPr>
                <p:cNvPr id="90" name="Freeform 68"/>
                <p:cNvSpPr>
                  <a:spLocks/>
                </p:cNvSpPr>
                <p:nvPr/>
              </p:nvSpPr>
              <p:spPr bwMode="auto">
                <a:xfrm>
                  <a:off x="5375275" y="3662363"/>
                  <a:ext cx="554038" cy="558800"/>
                </a:xfrm>
                <a:custGeom>
                  <a:avLst/>
                  <a:gdLst>
                    <a:gd name="T0" fmla="*/ 227 w 349"/>
                    <a:gd name="T1" fmla="*/ 209 h 352"/>
                    <a:gd name="T2" fmla="*/ 210 w 349"/>
                    <a:gd name="T3" fmla="*/ 193 h 352"/>
                    <a:gd name="T4" fmla="*/ 349 w 349"/>
                    <a:gd name="T5" fmla="*/ 54 h 352"/>
                    <a:gd name="T6" fmla="*/ 295 w 349"/>
                    <a:gd name="T7" fmla="*/ 0 h 352"/>
                    <a:gd name="T8" fmla="*/ 156 w 349"/>
                    <a:gd name="T9" fmla="*/ 139 h 352"/>
                    <a:gd name="T10" fmla="*/ 142 w 349"/>
                    <a:gd name="T11" fmla="*/ 125 h 352"/>
                    <a:gd name="T12" fmla="*/ 110 w 349"/>
                    <a:gd name="T13" fmla="*/ 141 h 352"/>
                    <a:gd name="T14" fmla="*/ 0 w 349"/>
                    <a:gd name="T15" fmla="*/ 317 h 352"/>
                    <a:gd name="T16" fmla="*/ 32 w 349"/>
                    <a:gd name="T17" fmla="*/ 352 h 352"/>
                    <a:gd name="T18" fmla="*/ 207 w 349"/>
                    <a:gd name="T19" fmla="*/ 242 h 352"/>
                    <a:gd name="T20" fmla="*/ 227 w 349"/>
                    <a:gd name="T21" fmla="*/ 209 h 3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49" h="352">
                      <a:moveTo>
                        <a:pt x="227" y="209"/>
                      </a:moveTo>
                      <a:lnTo>
                        <a:pt x="210" y="193"/>
                      </a:lnTo>
                      <a:lnTo>
                        <a:pt x="349" y="54"/>
                      </a:lnTo>
                      <a:lnTo>
                        <a:pt x="295" y="0"/>
                      </a:lnTo>
                      <a:lnTo>
                        <a:pt x="156" y="139"/>
                      </a:lnTo>
                      <a:lnTo>
                        <a:pt x="142" y="125"/>
                      </a:lnTo>
                      <a:lnTo>
                        <a:pt x="110" y="141"/>
                      </a:lnTo>
                      <a:lnTo>
                        <a:pt x="0" y="317"/>
                      </a:lnTo>
                      <a:lnTo>
                        <a:pt x="32" y="352"/>
                      </a:lnTo>
                      <a:lnTo>
                        <a:pt x="207" y="242"/>
                      </a:lnTo>
                      <a:lnTo>
                        <a:pt x="227" y="209"/>
                      </a:lnTo>
                      <a:close/>
                    </a:path>
                  </a:pathLst>
                </a:custGeom>
                <a:solidFill>
                  <a:srgbClr val="10813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29" tIns="48214" rIns="96429" bIns="48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78A6B6"/>
                    </a:solidFill>
                  </a:endParaRPr>
                </a:p>
              </p:txBody>
            </p:sp>
            <p:sp>
              <p:nvSpPr>
                <p:cNvPr id="91" name="Freeform 69"/>
                <p:cNvSpPr>
                  <a:spLocks/>
                </p:cNvSpPr>
                <p:nvPr/>
              </p:nvSpPr>
              <p:spPr bwMode="auto">
                <a:xfrm>
                  <a:off x="5278438" y="2986088"/>
                  <a:ext cx="590550" cy="590550"/>
                </a:xfrm>
                <a:custGeom>
                  <a:avLst/>
                  <a:gdLst>
                    <a:gd name="T0" fmla="*/ 104 w 207"/>
                    <a:gd name="T1" fmla="*/ 0 h 207"/>
                    <a:gd name="T2" fmla="*/ 78 w 207"/>
                    <a:gd name="T3" fmla="*/ 3 h 207"/>
                    <a:gd name="T4" fmla="*/ 81 w 207"/>
                    <a:gd name="T5" fmla="*/ 5 h 207"/>
                    <a:gd name="T6" fmla="*/ 118 w 207"/>
                    <a:gd name="T7" fmla="*/ 43 h 207"/>
                    <a:gd name="T8" fmla="*/ 118 w 207"/>
                    <a:gd name="T9" fmla="*/ 112 h 207"/>
                    <a:gd name="T10" fmla="*/ 49 w 207"/>
                    <a:gd name="T11" fmla="*/ 112 h 207"/>
                    <a:gd name="T12" fmla="*/ 12 w 207"/>
                    <a:gd name="T13" fmla="*/ 74 h 207"/>
                    <a:gd name="T14" fmla="*/ 7 w 207"/>
                    <a:gd name="T15" fmla="*/ 68 h 207"/>
                    <a:gd name="T16" fmla="*/ 0 w 207"/>
                    <a:gd name="T17" fmla="*/ 103 h 207"/>
                    <a:gd name="T18" fmla="*/ 104 w 207"/>
                    <a:gd name="T19" fmla="*/ 207 h 207"/>
                    <a:gd name="T20" fmla="*/ 207 w 207"/>
                    <a:gd name="T21" fmla="*/ 103 h 207"/>
                    <a:gd name="T22" fmla="*/ 104 w 207"/>
                    <a:gd name="T23" fmla="*/ 0 h 2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07" h="207">
                      <a:moveTo>
                        <a:pt x="104" y="0"/>
                      </a:moveTo>
                      <a:cubicBezTo>
                        <a:pt x="95" y="0"/>
                        <a:pt x="86" y="1"/>
                        <a:pt x="78" y="3"/>
                      </a:cubicBezTo>
                      <a:cubicBezTo>
                        <a:pt x="79" y="4"/>
                        <a:pt x="80" y="5"/>
                        <a:pt x="81" y="5"/>
                      </a:cubicBezTo>
                      <a:cubicBezTo>
                        <a:pt x="118" y="43"/>
                        <a:pt x="118" y="43"/>
                        <a:pt x="118" y="43"/>
                      </a:cubicBezTo>
                      <a:cubicBezTo>
                        <a:pt x="137" y="62"/>
                        <a:pt x="137" y="93"/>
                        <a:pt x="118" y="112"/>
                      </a:cubicBezTo>
                      <a:cubicBezTo>
                        <a:pt x="99" y="131"/>
                        <a:pt x="68" y="131"/>
                        <a:pt x="49" y="112"/>
                      </a:cubicBezTo>
                      <a:cubicBezTo>
                        <a:pt x="12" y="74"/>
                        <a:pt x="12" y="74"/>
                        <a:pt x="12" y="74"/>
                      </a:cubicBezTo>
                      <a:cubicBezTo>
                        <a:pt x="10" y="72"/>
                        <a:pt x="8" y="70"/>
                        <a:pt x="7" y="68"/>
                      </a:cubicBezTo>
                      <a:cubicBezTo>
                        <a:pt x="3" y="79"/>
                        <a:pt x="0" y="91"/>
                        <a:pt x="0" y="103"/>
                      </a:cubicBezTo>
                      <a:cubicBezTo>
                        <a:pt x="0" y="161"/>
                        <a:pt x="47" y="207"/>
                        <a:pt x="104" y="207"/>
                      </a:cubicBezTo>
                      <a:cubicBezTo>
                        <a:pt x="161" y="207"/>
                        <a:pt x="207" y="161"/>
                        <a:pt x="207" y="103"/>
                      </a:cubicBezTo>
                      <a:cubicBezTo>
                        <a:pt x="207" y="46"/>
                        <a:pt x="161" y="0"/>
                        <a:pt x="104" y="0"/>
                      </a:cubicBezTo>
                      <a:close/>
                    </a:path>
                  </a:pathLst>
                </a:custGeom>
                <a:solidFill>
                  <a:srgbClr val="10813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29" tIns="48214" rIns="96429" bIns="48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78A6B6"/>
                    </a:solidFill>
                  </a:endParaRPr>
                </a:p>
              </p:txBody>
            </p:sp>
            <p:sp>
              <p:nvSpPr>
                <p:cNvPr id="92" name="Freeform 70"/>
                <p:cNvSpPr>
                  <a:spLocks noEditPoints="1"/>
                </p:cNvSpPr>
                <p:nvPr/>
              </p:nvSpPr>
              <p:spPr bwMode="auto">
                <a:xfrm>
                  <a:off x="6008688" y="3686176"/>
                  <a:ext cx="531813" cy="531813"/>
                </a:xfrm>
                <a:custGeom>
                  <a:avLst/>
                  <a:gdLst>
                    <a:gd name="T0" fmla="*/ 164 w 186"/>
                    <a:gd name="T1" fmla="*/ 164 h 186"/>
                    <a:gd name="T2" fmla="*/ 164 w 186"/>
                    <a:gd name="T3" fmla="*/ 83 h 186"/>
                    <a:gd name="T4" fmla="*/ 81 w 186"/>
                    <a:gd name="T5" fmla="*/ 0 h 186"/>
                    <a:gd name="T6" fmla="*/ 0 w 186"/>
                    <a:gd name="T7" fmla="*/ 81 h 186"/>
                    <a:gd name="T8" fmla="*/ 82 w 186"/>
                    <a:gd name="T9" fmla="*/ 164 h 186"/>
                    <a:gd name="T10" fmla="*/ 164 w 186"/>
                    <a:gd name="T11" fmla="*/ 164 h 186"/>
                    <a:gd name="T12" fmla="*/ 109 w 186"/>
                    <a:gd name="T13" fmla="*/ 109 h 186"/>
                    <a:gd name="T14" fmla="*/ 142 w 186"/>
                    <a:gd name="T15" fmla="*/ 109 h 186"/>
                    <a:gd name="T16" fmla="*/ 142 w 186"/>
                    <a:gd name="T17" fmla="*/ 143 h 186"/>
                    <a:gd name="T18" fmla="*/ 109 w 186"/>
                    <a:gd name="T19" fmla="*/ 143 h 186"/>
                    <a:gd name="T20" fmla="*/ 109 w 186"/>
                    <a:gd name="T21" fmla="*/ 109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86" h="186">
                      <a:moveTo>
                        <a:pt x="164" y="164"/>
                      </a:moveTo>
                      <a:cubicBezTo>
                        <a:pt x="186" y="142"/>
                        <a:pt x="186" y="105"/>
                        <a:pt x="164" y="83"/>
                      </a:cubicBezTo>
                      <a:cubicBezTo>
                        <a:pt x="81" y="0"/>
                        <a:pt x="81" y="0"/>
                        <a:pt x="81" y="0"/>
                      </a:cubicBezTo>
                      <a:cubicBezTo>
                        <a:pt x="0" y="81"/>
                        <a:pt x="0" y="81"/>
                        <a:pt x="0" y="81"/>
                      </a:cubicBezTo>
                      <a:cubicBezTo>
                        <a:pt x="82" y="164"/>
                        <a:pt x="82" y="164"/>
                        <a:pt x="82" y="164"/>
                      </a:cubicBezTo>
                      <a:cubicBezTo>
                        <a:pt x="105" y="186"/>
                        <a:pt x="141" y="186"/>
                        <a:pt x="164" y="164"/>
                      </a:cubicBezTo>
                      <a:close/>
                      <a:moveTo>
                        <a:pt x="109" y="109"/>
                      </a:moveTo>
                      <a:cubicBezTo>
                        <a:pt x="118" y="100"/>
                        <a:pt x="133" y="100"/>
                        <a:pt x="142" y="109"/>
                      </a:cubicBezTo>
                      <a:cubicBezTo>
                        <a:pt x="152" y="118"/>
                        <a:pt x="152" y="133"/>
                        <a:pt x="142" y="143"/>
                      </a:cubicBezTo>
                      <a:cubicBezTo>
                        <a:pt x="133" y="152"/>
                        <a:pt x="118" y="152"/>
                        <a:pt x="109" y="143"/>
                      </a:cubicBezTo>
                      <a:cubicBezTo>
                        <a:pt x="99" y="133"/>
                        <a:pt x="99" y="118"/>
                        <a:pt x="109" y="109"/>
                      </a:cubicBezTo>
                      <a:close/>
                    </a:path>
                  </a:pathLst>
                </a:custGeom>
                <a:solidFill>
                  <a:srgbClr val="10813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29" tIns="48214" rIns="96429" bIns="48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78A6B6"/>
                    </a:solidFill>
                  </a:endParaRPr>
                </a:p>
              </p:txBody>
            </p:sp>
          </p:grpSp>
        </p:grpSp>
      </p:grpSp>
      <p:grpSp>
        <p:nvGrpSpPr>
          <p:cNvPr id="95" name="组合 94"/>
          <p:cNvGrpSpPr/>
          <p:nvPr/>
        </p:nvGrpSpPr>
        <p:grpSpPr>
          <a:xfrm>
            <a:off x="6564901" y="1388723"/>
            <a:ext cx="1689721" cy="1951606"/>
            <a:chOff x="4669803" y="1099961"/>
            <a:chExt cx="1202093" cy="1388087"/>
          </a:xfrm>
        </p:grpSpPr>
        <p:sp>
          <p:nvSpPr>
            <p:cNvPr id="96" name="Freeform 17"/>
            <p:cNvSpPr>
              <a:spLocks/>
            </p:cNvSpPr>
            <p:nvPr/>
          </p:nvSpPr>
          <p:spPr bwMode="auto">
            <a:xfrm>
              <a:off x="4741662" y="1141029"/>
              <a:ext cx="528675" cy="237166"/>
            </a:xfrm>
            <a:custGeom>
              <a:avLst/>
              <a:gdLst>
                <a:gd name="T0" fmla="*/ 0 w 515"/>
                <a:gd name="T1" fmla="*/ 231 h 231"/>
                <a:gd name="T2" fmla="*/ 398 w 515"/>
                <a:gd name="T3" fmla="*/ 0 h 231"/>
                <a:gd name="T4" fmla="*/ 515 w 515"/>
                <a:gd name="T5" fmla="*/ 0 h 231"/>
                <a:gd name="T6" fmla="*/ 515 w 515"/>
                <a:gd name="T7" fmla="*/ 231 h 231"/>
                <a:gd name="T8" fmla="*/ 0 w 515"/>
                <a:gd name="T9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5" h="231">
                  <a:moveTo>
                    <a:pt x="0" y="231"/>
                  </a:moveTo>
                  <a:lnTo>
                    <a:pt x="398" y="0"/>
                  </a:lnTo>
                  <a:lnTo>
                    <a:pt x="515" y="0"/>
                  </a:lnTo>
                  <a:lnTo>
                    <a:pt x="515" y="231"/>
                  </a:lnTo>
                  <a:lnTo>
                    <a:pt x="0" y="231"/>
                  </a:lnTo>
                  <a:close/>
                </a:path>
              </a:pathLst>
            </a:custGeom>
            <a:solidFill>
              <a:srgbClr val="765E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331" tIns="36166" rIns="72331" bIns="36166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97" name="组合 96"/>
            <p:cNvGrpSpPr/>
            <p:nvPr/>
          </p:nvGrpSpPr>
          <p:grpSpPr>
            <a:xfrm>
              <a:off x="4669803" y="1099961"/>
              <a:ext cx="1202093" cy="1388087"/>
              <a:chOff x="4669803" y="1099961"/>
              <a:chExt cx="1202093" cy="1388087"/>
            </a:xfrm>
          </p:grpSpPr>
          <p:sp>
            <p:nvSpPr>
              <p:cNvPr id="98" name="Freeform 18"/>
              <p:cNvSpPr>
                <a:spLocks/>
              </p:cNvSpPr>
              <p:nvPr/>
            </p:nvSpPr>
            <p:spPr bwMode="auto">
              <a:xfrm>
                <a:off x="4669803" y="1099961"/>
                <a:ext cx="1202093" cy="1388087"/>
              </a:xfrm>
              <a:custGeom>
                <a:avLst/>
                <a:gdLst>
                  <a:gd name="T0" fmla="*/ 0 w 1171"/>
                  <a:gd name="T1" fmla="*/ 1014 h 1352"/>
                  <a:gd name="T2" fmla="*/ 0 w 1171"/>
                  <a:gd name="T3" fmla="*/ 338 h 1352"/>
                  <a:gd name="T4" fmla="*/ 585 w 1171"/>
                  <a:gd name="T5" fmla="*/ 0 h 1352"/>
                  <a:gd name="T6" fmla="*/ 1171 w 1171"/>
                  <a:gd name="T7" fmla="*/ 338 h 1352"/>
                  <a:gd name="T8" fmla="*/ 1171 w 1171"/>
                  <a:gd name="T9" fmla="*/ 1014 h 1352"/>
                  <a:gd name="T10" fmla="*/ 585 w 1171"/>
                  <a:gd name="T11" fmla="*/ 1352 h 1352"/>
                  <a:gd name="T12" fmla="*/ 0 w 1171"/>
                  <a:gd name="T13" fmla="*/ 1014 h 1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1" h="1352">
                    <a:moveTo>
                      <a:pt x="0" y="1014"/>
                    </a:moveTo>
                    <a:lnTo>
                      <a:pt x="0" y="338"/>
                    </a:lnTo>
                    <a:lnTo>
                      <a:pt x="585" y="0"/>
                    </a:lnTo>
                    <a:lnTo>
                      <a:pt x="1171" y="338"/>
                    </a:lnTo>
                    <a:lnTo>
                      <a:pt x="1171" y="1014"/>
                    </a:lnTo>
                    <a:lnTo>
                      <a:pt x="585" y="1352"/>
                    </a:lnTo>
                    <a:lnTo>
                      <a:pt x="0" y="101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28600" sx="102000" sy="102000" algn="ctr" rotWithShape="0">
                  <a:prstClr val="black">
                    <a:alpha val="28000"/>
                  </a:prstClr>
                </a:outerShdw>
              </a:effectLst>
              <a:extLst/>
            </p:spPr>
            <p:txBody>
              <a:bodyPr vert="horz" wrap="square" lIns="72331" tIns="36166" rIns="72331" bIns="36166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19"/>
              <p:cNvSpPr>
                <a:spLocks/>
              </p:cNvSpPr>
              <p:nvPr/>
            </p:nvSpPr>
            <p:spPr bwMode="auto">
              <a:xfrm>
                <a:off x="4741662" y="1141029"/>
                <a:ext cx="408568" cy="441478"/>
              </a:xfrm>
              <a:custGeom>
                <a:avLst/>
                <a:gdLst>
                  <a:gd name="T0" fmla="*/ 0 w 398"/>
                  <a:gd name="T1" fmla="*/ 430 h 430"/>
                  <a:gd name="T2" fmla="*/ 398 w 398"/>
                  <a:gd name="T3" fmla="*/ 430 h 430"/>
                  <a:gd name="T4" fmla="*/ 398 w 398"/>
                  <a:gd name="T5" fmla="*/ 0 h 430"/>
                  <a:gd name="T6" fmla="*/ 0 w 398"/>
                  <a:gd name="T7" fmla="*/ 231 h 430"/>
                  <a:gd name="T8" fmla="*/ 0 w 398"/>
                  <a:gd name="T9" fmla="*/ 430 h 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8" h="430">
                    <a:moveTo>
                      <a:pt x="0" y="430"/>
                    </a:moveTo>
                    <a:lnTo>
                      <a:pt x="398" y="430"/>
                    </a:lnTo>
                    <a:lnTo>
                      <a:pt x="398" y="0"/>
                    </a:lnTo>
                    <a:lnTo>
                      <a:pt x="0" y="231"/>
                    </a:lnTo>
                    <a:lnTo>
                      <a:pt x="0" y="430"/>
                    </a:lnTo>
                    <a:close/>
                  </a:path>
                </a:pathLst>
              </a:custGeom>
              <a:solidFill>
                <a:srgbClr val="8CC94C"/>
              </a:solidFill>
              <a:ln w="28575">
                <a:noFill/>
              </a:ln>
              <a:effectLst>
                <a:outerShdw blurRad="279400" dist="76200" dir="2700000" sx="101000" sy="101000" algn="tl" rotWithShape="0">
                  <a:prstClr val="black">
                    <a:alpha val="28000"/>
                  </a:prstClr>
                </a:outerShdw>
              </a:effectLst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331" tIns="36166" rIns="72331" bIns="36166"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00" name="Freeform 26"/>
              <p:cNvSpPr>
                <a:spLocks noEditPoints="1"/>
              </p:cNvSpPr>
              <p:nvPr/>
            </p:nvSpPr>
            <p:spPr bwMode="auto">
              <a:xfrm>
                <a:off x="4895645" y="1353554"/>
                <a:ext cx="93416" cy="200205"/>
              </a:xfrm>
              <a:custGeom>
                <a:avLst/>
                <a:gdLst>
                  <a:gd name="T0" fmla="*/ 50 w 50"/>
                  <a:gd name="T1" fmla="*/ 82 h 107"/>
                  <a:gd name="T2" fmla="*/ 43 w 50"/>
                  <a:gd name="T3" fmla="*/ 99 h 107"/>
                  <a:gd name="T4" fmla="*/ 25 w 50"/>
                  <a:gd name="T5" fmla="*/ 107 h 107"/>
                  <a:gd name="T6" fmla="*/ 8 w 50"/>
                  <a:gd name="T7" fmla="*/ 99 h 107"/>
                  <a:gd name="T8" fmla="*/ 0 w 50"/>
                  <a:gd name="T9" fmla="*/ 82 h 107"/>
                  <a:gd name="T10" fmla="*/ 0 w 50"/>
                  <a:gd name="T11" fmla="*/ 25 h 107"/>
                  <a:gd name="T12" fmla="*/ 8 w 50"/>
                  <a:gd name="T13" fmla="*/ 7 h 107"/>
                  <a:gd name="T14" fmla="*/ 25 w 50"/>
                  <a:gd name="T15" fmla="*/ 0 h 107"/>
                  <a:gd name="T16" fmla="*/ 43 w 50"/>
                  <a:gd name="T17" fmla="*/ 7 h 107"/>
                  <a:gd name="T18" fmla="*/ 50 w 50"/>
                  <a:gd name="T19" fmla="*/ 25 h 107"/>
                  <a:gd name="T20" fmla="*/ 50 w 50"/>
                  <a:gd name="T21" fmla="*/ 82 h 107"/>
                  <a:gd name="T22" fmla="*/ 34 w 50"/>
                  <a:gd name="T23" fmla="*/ 24 h 107"/>
                  <a:gd name="T24" fmla="*/ 31 w 50"/>
                  <a:gd name="T25" fmla="*/ 18 h 107"/>
                  <a:gd name="T26" fmla="*/ 25 w 50"/>
                  <a:gd name="T27" fmla="*/ 15 h 107"/>
                  <a:gd name="T28" fmla="*/ 19 w 50"/>
                  <a:gd name="T29" fmla="*/ 18 h 107"/>
                  <a:gd name="T30" fmla="*/ 16 w 50"/>
                  <a:gd name="T31" fmla="*/ 24 h 107"/>
                  <a:gd name="T32" fmla="*/ 16 w 50"/>
                  <a:gd name="T33" fmla="*/ 82 h 107"/>
                  <a:gd name="T34" fmla="*/ 19 w 50"/>
                  <a:gd name="T35" fmla="*/ 88 h 107"/>
                  <a:gd name="T36" fmla="*/ 25 w 50"/>
                  <a:gd name="T37" fmla="*/ 91 h 107"/>
                  <a:gd name="T38" fmla="*/ 31 w 50"/>
                  <a:gd name="T39" fmla="*/ 88 h 107"/>
                  <a:gd name="T40" fmla="*/ 34 w 50"/>
                  <a:gd name="T41" fmla="*/ 82 h 107"/>
                  <a:gd name="T42" fmla="*/ 34 w 50"/>
                  <a:gd name="T43" fmla="*/ 24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0" h="107">
                    <a:moveTo>
                      <a:pt x="50" y="82"/>
                    </a:moveTo>
                    <a:cubicBezTo>
                      <a:pt x="50" y="89"/>
                      <a:pt x="48" y="95"/>
                      <a:pt x="43" y="99"/>
                    </a:cubicBezTo>
                    <a:cubicBezTo>
                      <a:pt x="38" y="104"/>
                      <a:pt x="32" y="107"/>
                      <a:pt x="25" y="107"/>
                    </a:cubicBezTo>
                    <a:cubicBezTo>
                      <a:pt x="19" y="107"/>
                      <a:pt x="13" y="104"/>
                      <a:pt x="8" y="99"/>
                    </a:cubicBezTo>
                    <a:cubicBezTo>
                      <a:pt x="3" y="95"/>
                      <a:pt x="0" y="89"/>
                      <a:pt x="0" y="82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18"/>
                      <a:pt x="3" y="12"/>
                      <a:pt x="8" y="7"/>
                    </a:cubicBezTo>
                    <a:cubicBezTo>
                      <a:pt x="13" y="2"/>
                      <a:pt x="19" y="0"/>
                      <a:pt x="25" y="0"/>
                    </a:cubicBezTo>
                    <a:cubicBezTo>
                      <a:pt x="32" y="0"/>
                      <a:pt x="38" y="2"/>
                      <a:pt x="43" y="7"/>
                    </a:cubicBezTo>
                    <a:cubicBezTo>
                      <a:pt x="48" y="12"/>
                      <a:pt x="50" y="18"/>
                      <a:pt x="50" y="25"/>
                    </a:cubicBezTo>
                    <a:lnTo>
                      <a:pt x="50" y="82"/>
                    </a:lnTo>
                    <a:close/>
                    <a:moveTo>
                      <a:pt x="34" y="24"/>
                    </a:moveTo>
                    <a:cubicBezTo>
                      <a:pt x="34" y="22"/>
                      <a:pt x="33" y="20"/>
                      <a:pt x="31" y="18"/>
                    </a:cubicBezTo>
                    <a:cubicBezTo>
                      <a:pt x="30" y="16"/>
                      <a:pt x="27" y="15"/>
                      <a:pt x="25" y="15"/>
                    </a:cubicBezTo>
                    <a:cubicBezTo>
                      <a:pt x="22" y="15"/>
                      <a:pt x="20" y="16"/>
                      <a:pt x="19" y="18"/>
                    </a:cubicBezTo>
                    <a:cubicBezTo>
                      <a:pt x="17" y="20"/>
                      <a:pt x="16" y="22"/>
                      <a:pt x="16" y="24"/>
                    </a:cubicBezTo>
                    <a:cubicBezTo>
                      <a:pt x="16" y="82"/>
                      <a:pt x="16" y="82"/>
                      <a:pt x="16" y="82"/>
                    </a:cubicBezTo>
                    <a:cubicBezTo>
                      <a:pt x="16" y="84"/>
                      <a:pt x="17" y="86"/>
                      <a:pt x="19" y="88"/>
                    </a:cubicBezTo>
                    <a:cubicBezTo>
                      <a:pt x="20" y="90"/>
                      <a:pt x="22" y="91"/>
                      <a:pt x="25" y="91"/>
                    </a:cubicBezTo>
                    <a:cubicBezTo>
                      <a:pt x="27" y="91"/>
                      <a:pt x="30" y="90"/>
                      <a:pt x="31" y="88"/>
                    </a:cubicBezTo>
                    <a:cubicBezTo>
                      <a:pt x="33" y="86"/>
                      <a:pt x="34" y="84"/>
                      <a:pt x="34" y="82"/>
                    </a:cubicBezTo>
                    <a:lnTo>
                      <a:pt x="34" y="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331" tIns="36166" rIns="72331" bIns="36166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27"/>
              <p:cNvSpPr>
                <a:spLocks/>
              </p:cNvSpPr>
              <p:nvPr/>
            </p:nvSpPr>
            <p:spPr bwMode="auto">
              <a:xfrm>
                <a:off x="5013699" y="1355607"/>
                <a:ext cx="95469" cy="196099"/>
              </a:xfrm>
              <a:custGeom>
                <a:avLst/>
                <a:gdLst>
                  <a:gd name="T0" fmla="*/ 0 w 51"/>
                  <a:gd name="T1" fmla="*/ 30 h 105"/>
                  <a:gd name="T2" fmla="*/ 8 w 51"/>
                  <a:gd name="T3" fmla="*/ 7 h 105"/>
                  <a:gd name="T4" fmla="*/ 26 w 51"/>
                  <a:gd name="T5" fmla="*/ 0 h 105"/>
                  <a:gd name="T6" fmla="*/ 44 w 51"/>
                  <a:gd name="T7" fmla="*/ 8 h 105"/>
                  <a:gd name="T8" fmla="*/ 51 w 51"/>
                  <a:gd name="T9" fmla="*/ 26 h 105"/>
                  <a:gd name="T10" fmla="*/ 47 w 51"/>
                  <a:gd name="T11" fmla="*/ 46 h 105"/>
                  <a:gd name="T12" fmla="*/ 34 w 51"/>
                  <a:gd name="T13" fmla="*/ 65 h 105"/>
                  <a:gd name="T14" fmla="*/ 27 w 51"/>
                  <a:gd name="T15" fmla="*/ 77 h 105"/>
                  <a:gd name="T16" fmla="*/ 24 w 51"/>
                  <a:gd name="T17" fmla="*/ 81 h 105"/>
                  <a:gd name="T18" fmla="*/ 20 w 51"/>
                  <a:gd name="T19" fmla="*/ 88 h 105"/>
                  <a:gd name="T20" fmla="*/ 19 w 51"/>
                  <a:gd name="T21" fmla="*/ 89 h 105"/>
                  <a:gd name="T22" fmla="*/ 50 w 51"/>
                  <a:gd name="T23" fmla="*/ 89 h 105"/>
                  <a:gd name="T24" fmla="*/ 50 w 51"/>
                  <a:gd name="T25" fmla="*/ 105 h 105"/>
                  <a:gd name="T26" fmla="*/ 0 w 51"/>
                  <a:gd name="T27" fmla="*/ 105 h 105"/>
                  <a:gd name="T28" fmla="*/ 0 w 51"/>
                  <a:gd name="T29" fmla="*/ 90 h 105"/>
                  <a:gd name="T30" fmla="*/ 3 w 51"/>
                  <a:gd name="T31" fmla="*/ 84 h 105"/>
                  <a:gd name="T32" fmla="*/ 7 w 51"/>
                  <a:gd name="T33" fmla="*/ 79 h 105"/>
                  <a:gd name="T34" fmla="*/ 11 w 51"/>
                  <a:gd name="T35" fmla="*/ 73 h 105"/>
                  <a:gd name="T36" fmla="*/ 22 w 51"/>
                  <a:gd name="T37" fmla="*/ 57 h 105"/>
                  <a:gd name="T38" fmla="*/ 33 w 51"/>
                  <a:gd name="T39" fmla="*/ 39 h 105"/>
                  <a:gd name="T40" fmla="*/ 36 w 51"/>
                  <a:gd name="T41" fmla="*/ 26 h 105"/>
                  <a:gd name="T42" fmla="*/ 33 w 51"/>
                  <a:gd name="T43" fmla="*/ 18 h 105"/>
                  <a:gd name="T44" fmla="*/ 26 w 51"/>
                  <a:gd name="T45" fmla="*/ 15 h 105"/>
                  <a:gd name="T46" fmla="*/ 17 w 51"/>
                  <a:gd name="T47" fmla="*/ 22 h 105"/>
                  <a:gd name="T48" fmla="*/ 16 w 51"/>
                  <a:gd name="T49" fmla="*/ 28 h 105"/>
                  <a:gd name="T50" fmla="*/ 16 w 51"/>
                  <a:gd name="T51" fmla="*/ 32 h 105"/>
                  <a:gd name="T52" fmla="*/ 0 w 51"/>
                  <a:gd name="T53" fmla="*/ 32 h 105"/>
                  <a:gd name="T54" fmla="*/ 0 w 51"/>
                  <a:gd name="T55" fmla="*/ 3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1" h="105">
                    <a:moveTo>
                      <a:pt x="0" y="30"/>
                    </a:moveTo>
                    <a:cubicBezTo>
                      <a:pt x="0" y="20"/>
                      <a:pt x="3" y="12"/>
                      <a:pt x="8" y="7"/>
                    </a:cubicBezTo>
                    <a:cubicBezTo>
                      <a:pt x="13" y="2"/>
                      <a:pt x="19" y="0"/>
                      <a:pt x="26" y="0"/>
                    </a:cubicBezTo>
                    <a:cubicBezTo>
                      <a:pt x="33" y="0"/>
                      <a:pt x="39" y="3"/>
                      <a:pt x="44" y="8"/>
                    </a:cubicBezTo>
                    <a:cubicBezTo>
                      <a:pt x="49" y="13"/>
                      <a:pt x="51" y="19"/>
                      <a:pt x="51" y="26"/>
                    </a:cubicBezTo>
                    <a:cubicBezTo>
                      <a:pt x="51" y="33"/>
                      <a:pt x="50" y="40"/>
                      <a:pt x="47" y="46"/>
                    </a:cubicBezTo>
                    <a:cubicBezTo>
                      <a:pt x="45" y="50"/>
                      <a:pt x="41" y="56"/>
                      <a:pt x="34" y="65"/>
                    </a:cubicBezTo>
                    <a:cubicBezTo>
                      <a:pt x="33" y="68"/>
                      <a:pt x="30" y="72"/>
                      <a:pt x="27" y="77"/>
                    </a:cubicBezTo>
                    <a:cubicBezTo>
                      <a:pt x="24" y="81"/>
                      <a:pt x="24" y="81"/>
                      <a:pt x="24" y="81"/>
                    </a:cubicBezTo>
                    <a:cubicBezTo>
                      <a:pt x="22" y="84"/>
                      <a:pt x="21" y="86"/>
                      <a:pt x="20" y="88"/>
                    </a:cubicBezTo>
                    <a:cubicBezTo>
                      <a:pt x="19" y="88"/>
                      <a:pt x="19" y="89"/>
                      <a:pt x="19" y="89"/>
                    </a:cubicBezTo>
                    <a:cubicBezTo>
                      <a:pt x="50" y="89"/>
                      <a:pt x="50" y="89"/>
                      <a:pt x="50" y="89"/>
                    </a:cubicBezTo>
                    <a:cubicBezTo>
                      <a:pt x="50" y="105"/>
                      <a:pt x="50" y="105"/>
                      <a:pt x="50" y="105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1" y="88"/>
                      <a:pt x="3" y="84"/>
                    </a:cubicBezTo>
                    <a:cubicBezTo>
                      <a:pt x="4" y="83"/>
                      <a:pt x="6" y="81"/>
                      <a:pt x="7" y="79"/>
                    </a:cubicBezTo>
                    <a:cubicBezTo>
                      <a:pt x="11" y="73"/>
                      <a:pt x="11" y="73"/>
                      <a:pt x="11" y="73"/>
                    </a:cubicBezTo>
                    <a:cubicBezTo>
                      <a:pt x="13" y="70"/>
                      <a:pt x="17" y="65"/>
                      <a:pt x="22" y="57"/>
                    </a:cubicBezTo>
                    <a:cubicBezTo>
                      <a:pt x="27" y="51"/>
                      <a:pt x="31" y="44"/>
                      <a:pt x="33" y="39"/>
                    </a:cubicBezTo>
                    <a:cubicBezTo>
                      <a:pt x="35" y="34"/>
                      <a:pt x="36" y="30"/>
                      <a:pt x="36" y="26"/>
                    </a:cubicBezTo>
                    <a:cubicBezTo>
                      <a:pt x="36" y="23"/>
                      <a:pt x="35" y="21"/>
                      <a:pt x="33" y="18"/>
                    </a:cubicBezTo>
                    <a:cubicBezTo>
                      <a:pt x="31" y="16"/>
                      <a:pt x="29" y="15"/>
                      <a:pt x="26" y="15"/>
                    </a:cubicBezTo>
                    <a:cubicBezTo>
                      <a:pt x="22" y="15"/>
                      <a:pt x="18" y="17"/>
                      <a:pt x="17" y="22"/>
                    </a:cubicBezTo>
                    <a:cubicBezTo>
                      <a:pt x="16" y="24"/>
                      <a:pt x="16" y="26"/>
                      <a:pt x="16" y="28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0" y="32"/>
                      <a:pt x="0" y="32"/>
                      <a:pt x="0" y="32"/>
                    </a:cubicBez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331" tIns="36166" rIns="72331" bIns="36166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8"/>
              <p:cNvSpPr>
                <a:spLocks noEditPoints="1"/>
              </p:cNvSpPr>
              <p:nvPr/>
            </p:nvSpPr>
            <p:spPr bwMode="auto">
              <a:xfrm>
                <a:off x="5106194" y="1640919"/>
                <a:ext cx="414831" cy="501006"/>
              </a:xfrm>
              <a:custGeom>
                <a:avLst/>
                <a:gdLst>
                  <a:gd name="T0" fmla="*/ 85 w 94"/>
                  <a:gd name="T1" fmla="*/ 44 h 140"/>
                  <a:gd name="T2" fmla="*/ 45 w 94"/>
                  <a:gd name="T3" fmla="*/ 90 h 140"/>
                  <a:gd name="T4" fmla="*/ 26 w 94"/>
                  <a:gd name="T5" fmla="*/ 105 h 140"/>
                  <a:gd name="T6" fmla="*/ 26 w 94"/>
                  <a:gd name="T7" fmla="*/ 108 h 140"/>
                  <a:gd name="T8" fmla="*/ 35 w 94"/>
                  <a:gd name="T9" fmla="*/ 123 h 140"/>
                  <a:gd name="T10" fmla="*/ 17 w 94"/>
                  <a:gd name="T11" fmla="*/ 140 h 140"/>
                  <a:gd name="T12" fmla="*/ 0 w 94"/>
                  <a:gd name="T13" fmla="*/ 123 h 140"/>
                  <a:gd name="T14" fmla="*/ 9 w 94"/>
                  <a:gd name="T15" fmla="*/ 108 h 140"/>
                  <a:gd name="T16" fmla="*/ 9 w 94"/>
                  <a:gd name="T17" fmla="*/ 33 h 140"/>
                  <a:gd name="T18" fmla="*/ 0 w 94"/>
                  <a:gd name="T19" fmla="*/ 17 h 140"/>
                  <a:gd name="T20" fmla="*/ 17 w 94"/>
                  <a:gd name="T21" fmla="*/ 0 h 140"/>
                  <a:gd name="T22" fmla="*/ 35 w 94"/>
                  <a:gd name="T23" fmla="*/ 17 h 140"/>
                  <a:gd name="T24" fmla="*/ 26 w 94"/>
                  <a:gd name="T25" fmla="*/ 33 h 140"/>
                  <a:gd name="T26" fmla="*/ 26 w 94"/>
                  <a:gd name="T27" fmla="*/ 78 h 140"/>
                  <a:gd name="T28" fmla="*/ 40 w 94"/>
                  <a:gd name="T29" fmla="*/ 73 h 140"/>
                  <a:gd name="T30" fmla="*/ 67 w 94"/>
                  <a:gd name="T31" fmla="*/ 44 h 140"/>
                  <a:gd name="T32" fmla="*/ 58 w 94"/>
                  <a:gd name="T33" fmla="*/ 29 h 140"/>
                  <a:gd name="T34" fmla="*/ 76 w 94"/>
                  <a:gd name="T35" fmla="*/ 11 h 140"/>
                  <a:gd name="T36" fmla="*/ 94 w 94"/>
                  <a:gd name="T37" fmla="*/ 29 h 140"/>
                  <a:gd name="T38" fmla="*/ 85 w 94"/>
                  <a:gd name="T39" fmla="*/ 44 h 140"/>
                  <a:gd name="T40" fmla="*/ 17 w 94"/>
                  <a:gd name="T41" fmla="*/ 9 h 140"/>
                  <a:gd name="T42" fmla="*/ 9 w 94"/>
                  <a:gd name="T43" fmla="*/ 17 h 140"/>
                  <a:gd name="T44" fmla="*/ 17 w 94"/>
                  <a:gd name="T45" fmla="*/ 26 h 140"/>
                  <a:gd name="T46" fmla="*/ 26 w 94"/>
                  <a:gd name="T47" fmla="*/ 17 h 140"/>
                  <a:gd name="T48" fmla="*/ 17 w 94"/>
                  <a:gd name="T49" fmla="*/ 9 h 140"/>
                  <a:gd name="T50" fmla="*/ 17 w 94"/>
                  <a:gd name="T51" fmla="*/ 114 h 140"/>
                  <a:gd name="T52" fmla="*/ 9 w 94"/>
                  <a:gd name="T53" fmla="*/ 123 h 140"/>
                  <a:gd name="T54" fmla="*/ 17 w 94"/>
                  <a:gd name="T55" fmla="*/ 132 h 140"/>
                  <a:gd name="T56" fmla="*/ 26 w 94"/>
                  <a:gd name="T57" fmla="*/ 123 h 140"/>
                  <a:gd name="T58" fmla="*/ 17 w 94"/>
                  <a:gd name="T59" fmla="*/ 114 h 140"/>
                  <a:gd name="T60" fmla="*/ 76 w 94"/>
                  <a:gd name="T61" fmla="*/ 20 h 140"/>
                  <a:gd name="T62" fmla="*/ 67 w 94"/>
                  <a:gd name="T63" fmla="*/ 29 h 140"/>
                  <a:gd name="T64" fmla="*/ 76 w 94"/>
                  <a:gd name="T65" fmla="*/ 38 h 140"/>
                  <a:gd name="T66" fmla="*/ 85 w 94"/>
                  <a:gd name="T67" fmla="*/ 29 h 140"/>
                  <a:gd name="T68" fmla="*/ 76 w 94"/>
                  <a:gd name="T69" fmla="*/ 2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94" h="140">
                    <a:moveTo>
                      <a:pt x="85" y="44"/>
                    </a:moveTo>
                    <a:cubicBezTo>
                      <a:pt x="84" y="77"/>
                      <a:pt x="61" y="85"/>
                      <a:pt x="45" y="90"/>
                    </a:cubicBezTo>
                    <a:cubicBezTo>
                      <a:pt x="31" y="94"/>
                      <a:pt x="26" y="96"/>
                      <a:pt x="26" y="105"/>
                    </a:cubicBezTo>
                    <a:cubicBezTo>
                      <a:pt x="26" y="108"/>
                      <a:pt x="26" y="108"/>
                      <a:pt x="26" y="108"/>
                    </a:cubicBezTo>
                    <a:cubicBezTo>
                      <a:pt x="31" y="111"/>
                      <a:pt x="35" y="116"/>
                      <a:pt x="35" y="123"/>
                    </a:cubicBezTo>
                    <a:cubicBezTo>
                      <a:pt x="35" y="132"/>
                      <a:pt x="27" y="140"/>
                      <a:pt x="17" y="140"/>
                    </a:cubicBezTo>
                    <a:cubicBezTo>
                      <a:pt x="8" y="140"/>
                      <a:pt x="0" y="132"/>
                      <a:pt x="0" y="123"/>
                    </a:cubicBezTo>
                    <a:cubicBezTo>
                      <a:pt x="0" y="116"/>
                      <a:pt x="3" y="111"/>
                      <a:pt x="9" y="108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3" y="29"/>
                      <a:pt x="0" y="24"/>
                      <a:pt x="0" y="17"/>
                    </a:cubicBezTo>
                    <a:cubicBezTo>
                      <a:pt x="0" y="8"/>
                      <a:pt x="8" y="0"/>
                      <a:pt x="17" y="0"/>
                    </a:cubicBezTo>
                    <a:cubicBezTo>
                      <a:pt x="27" y="0"/>
                      <a:pt x="35" y="8"/>
                      <a:pt x="35" y="17"/>
                    </a:cubicBezTo>
                    <a:cubicBezTo>
                      <a:pt x="35" y="24"/>
                      <a:pt x="31" y="29"/>
                      <a:pt x="26" y="33"/>
                    </a:cubicBezTo>
                    <a:cubicBezTo>
                      <a:pt x="26" y="78"/>
                      <a:pt x="26" y="78"/>
                      <a:pt x="26" y="78"/>
                    </a:cubicBezTo>
                    <a:cubicBezTo>
                      <a:pt x="31" y="76"/>
                      <a:pt x="36" y="74"/>
                      <a:pt x="40" y="73"/>
                    </a:cubicBezTo>
                    <a:cubicBezTo>
                      <a:pt x="57" y="67"/>
                      <a:pt x="67" y="63"/>
                      <a:pt x="67" y="44"/>
                    </a:cubicBezTo>
                    <a:cubicBezTo>
                      <a:pt x="62" y="41"/>
                      <a:pt x="58" y="36"/>
                      <a:pt x="58" y="29"/>
                    </a:cubicBezTo>
                    <a:cubicBezTo>
                      <a:pt x="58" y="19"/>
                      <a:pt x="66" y="11"/>
                      <a:pt x="76" y="11"/>
                    </a:cubicBezTo>
                    <a:cubicBezTo>
                      <a:pt x="86" y="11"/>
                      <a:pt x="94" y="19"/>
                      <a:pt x="94" y="29"/>
                    </a:cubicBezTo>
                    <a:cubicBezTo>
                      <a:pt x="94" y="36"/>
                      <a:pt x="90" y="41"/>
                      <a:pt x="85" y="44"/>
                    </a:cubicBezTo>
                    <a:close/>
                    <a:moveTo>
                      <a:pt x="17" y="9"/>
                    </a:moveTo>
                    <a:cubicBezTo>
                      <a:pt x="13" y="9"/>
                      <a:pt x="9" y="12"/>
                      <a:pt x="9" y="17"/>
                    </a:cubicBezTo>
                    <a:cubicBezTo>
                      <a:pt x="9" y="22"/>
                      <a:pt x="13" y="26"/>
                      <a:pt x="17" y="26"/>
                    </a:cubicBezTo>
                    <a:cubicBezTo>
                      <a:pt x="22" y="26"/>
                      <a:pt x="26" y="22"/>
                      <a:pt x="26" y="17"/>
                    </a:cubicBezTo>
                    <a:cubicBezTo>
                      <a:pt x="26" y="12"/>
                      <a:pt x="22" y="9"/>
                      <a:pt x="17" y="9"/>
                    </a:cubicBezTo>
                    <a:close/>
                    <a:moveTo>
                      <a:pt x="17" y="114"/>
                    </a:moveTo>
                    <a:cubicBezTo>
                      <a:pt x="13" y="114"/>
                      <a:pt x="9" y="118"/>
                      <a:pt x="9" y="123"/>
                    </a:cubicBezTo>
                    <a:cubicBezTo>
                      <a:pt x="9" y="128"/>
                      <a:pt x="13" y="132"/>
                      <a:pt x="17" y="132"/>
                    </a:cubicBezTo>
                    <a:cubicBezTo>
                      <a:pt x="22" y="132"/>
                      <a:pt x="26" y="128"/>
                      <a:pt x="26" y="123"/>
                    </a:cubicBezTo>
                    <a:cubicBezTo>
                      <a:pt x="26" y="118"/>
                      <a:pt x="22" y="114"/>
                      <a:pt x="17" y="114"/>
                    </a:cubicBezTo>
                    <a:close/>
                    <a:moveTo>
                      <a:pt x="76" y="20"/>
                    </a:moveTo>
                    <a:cubicBezTo>
                      <a:pt x="71" y="20"/>
                      <a:pt x="67" y="24"/>
                      <a:pt x="67" y="29"/>
                    </a:cubicBezTo>
                    <a:cubicBezTo>
                      <a:pt x="67" y="34"/>
                      <a:pt x="71" y="38"/>
                      <a:pt x="76" y="38"/>
                    </a:cubicBezTo>
                    <a:cubicBezTo>
                      <a:pt x="81" y="38"/>
                      <a:pt x="85" y="34"/>
                      <a:pt x="85" y="29"/>
                    </a:cubicBezTo>
                    <a:cubicBezTo>
                      <a:pt x="85" y="24"/>
                      <a:pt x="81" y="20"/>
                      <a:pt x="76" y="20"/>
                    </a:cubicBezTo>
                    <a:close/>
                  </a:path>
                </a:pathLst>
              </a:custGeom>
              <a:solidFill>
                <a:srgbClr val="8CC94C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6429" tIns="48214" rIns="96429" bIns="48214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3058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/>
                  <a:ea typeface="微软雅黑"/>
                  <a:sym typeface="Gill Sans" charset="0"/>
                </a:endParaRPr>
              </a:p>
            </p:txBody>
          </p:sp>
        </p:grpSp>
      </p:grpSp>
      <p:grpSp>
        <p:nvGrpSpPr>
          <p:cNvPr id="103" name="组合 102"/>
          <p:cNvGrpSpPr/>
          <p:nvPr/>
        </p:nvGrpSpPr>
        <p:grpSpPr>
          <a:xfrm>
            <a:off x="7547566" y="3089160"/>
            <a:ext cx="1686835" cy="1951606"/>
            <a:chOff x="5368886" y="2309403"/>
            <a:chExt cx="1200040" cy="1388087"/>
          </a:xfrm>
        </p:grpSpPr>
        <p:sp>
          <p:nvSpPr>
            <p:cNvPr id="104" name="Freeform 8"/>
            <p:cNvSpPr>
              <a:spLocks/>
            </p:cNvSpPr>
            <p:nvPr/>
          </p:nvSpPr>
          <p:spPr bwMode="auto">
            <a:xfrm>
              <a:off x="5438692" y="2350471"/>
              <a:ext cx="530728" cy="237166"/>
            </a:xfrm>
            <a:custGeom>
              <a:avLst/>
              <a:gdLst>
                <a:gd name="T0" fmla="*/ 0 w 517"/>
                <a:gd name="T1" fmla="*/ 231 h 231"/>
                <a:gd name="T2" fmla="*/ 398 w 517"/>
                <a:gd name="T3" fmla="*/ 0 h 231"/>
                <a:gd name="T4" fmla="*/ 517 w 517"/>
                <a:gd name="T5" fmla="*/ 0 h 231"/>
                <a:gd name="T6" fmla="*/ 517 w 517"/>
                <a:gd name="T7" fmla="*/ 231 h 231"/>
                <a:gd name="T8" fmla="*/ 0 w 517"/>
                <a:gd name="T9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7" h="231">
                  <a:moveTo>
                    <a:pt x="0" y="231"/>
                  </a:moveTo>
                  <a:lnTo>
                    <a:pt x="398" y="0"/>
                  </a:lnTo>
                  <a:lnTo>
                    <a:pt x="517" y="0"/>
                  </a:lnTo>
                  <a:lnTo>
                    <a:pt x="517" y="231"/>
                  </a:lnTo>
                  <a:lnTo>
                    <a:pt x="0" y="231"/>
                  </a:lnTo>
                  <a:close/>
                </a:path>
              </a:pathLst>
            </a:custGeom>
            <a:solidFill>
              <a:srgbClr val="505711"/>
            </a:solidFill>
            <a:ln>
              <a:noFill/>
            </a:ln>
            <a:extLst/>
          </p:spPr>
          <p:txBody>
            <a:bodyPr vert="horz" wrap="square" lIns="72331" tIns="36166" rIns="72331" bIns="36166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BDD53E"/>
                </a:solidFill>
              </a:endParaRPr>
            </a:p>
          </p:txBody>
        </p:sp>
        <p:grpSp>
          <p:nvGrpSpPr>
            <p:cNvPr id="105" name="组合 104"/>
            <p:cNvGrpSpPr/>
            <p:nvPr/>
          </p:nvGrpSpPr>
          <p:grpSpPr>
            <a:xfrm>
              <a:off x="5368886" y="2309403"/>
              <a:ext cx="1200040" cy="1388087"/>
              <a:chOff x="5368886" y="2309403"/>
              <a:chExt cx="1200040" cy="1388087"/>
            </a:xfrm>
          </p:grpSpPr>
          <p:sp>
            <p:nvSpPr>
              <p:cNvPr id="106" name="Freeform 9"/>
              <p:cNvSpPr>
                <a:spLocks/>
              </p:cNvSpPr>
              <p:nvPr/>
            </p:nvSpPr>
            <p:spPr bwMode="auto">
              <a:xfrm>
                <a:off x="5368886" y="2309403"/>
                <a:ext cx="1200040" cy="1388087"/>
              </a:xfrm>
              <a:custGeom>
                <a:avLst/>
                <a:gdLst>
                  <a:gd name="T0" fmla="*/ 0 w 1169"/>
                  <a:gd name="T1" fmla="*/ 1014 h 1352"/>
                  <a:gd name="T2" fmla="*/ 0 w 1169"/>
                  <a:gd name="T3" fmla="*/ 338 h 1352"/>
                  <a:gd name="T4" fmla="*/ 585 w 1169"/>
                  <a:gd name="T5" fmla="*/ 0 h 1352"/>
                  <a:gd name="T6" fmla="*/ 1169 w 1169"/>
                  <a:gd name="T7" fmla="*/ 338 h 1352"/>
                  <a:gd name="T8" fmla="*/ 1169 w 1169"/>
                  <a:gd name="T9" fmla="*/ 1014 h 1352"/>
                  <a:gd name="T10" fmla="*/ 585 w 1169"/>
                  <a:gd name="T11" fmla="*/ 1352 h 1352"/>
                  <a:gd name="T12" fmla="*/ 0 w 1169"/>
                  <a:gd name="T13" fmla="*/ 1014 h 1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69" h="1352">
                    <a:moveTo>
                      <a:pt x="0" y="1014"/>
                    </a:moveTo>
                    <a:lnTo>
                      <a:pt x="0" y="338"/>
                    </a:lnTo>
                    <a:lnTo>
                      <a:pt x="585" y="0"/>
                    </a:lnTo>
                    <a:lnTo>
                      <a:pt x="1169" y="338"/>
                    </a:lnTo>
                    <a:lnTo>
                      <a:pt x="1169" y="1014"/>
                    </a:lnTo>
                    <a:lnTo>
                      <a:pt x="585" y="1352"/>
                    </a:lnTo>
                    <a:lnTo>
                      <a:pt x="0" y="101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28600" sx="102000" sy="102000" algn="ctr" rotWithShape="0">
                  <a:prstClr val="black">
                    <a:alpha val="28000"/>
                  </a:prstClr>
                </a:outerShdw>
              </a:effectLst>
              <a:extLst/>
            </p:spPr>
            <p:txBody>
              <a:bodyPr vert="horz" wrap="square" lIns="72331" tIns="36166" rIns="72331" bIns="36166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23"/>
              <p:cNvSpPr>
                <a:spLocks/>
              </p:cNvSpPr>
              <p:nvPr/>
            </p:nvSpPr>
            <p:spPr bwMode="auto">
              <a:xfrm>
                <a:off x="5438692" y="2350471"/>
                <a:ext cx="408568" cy="441478"/>
              </a:xfrm>
              <a:custGeom>
                <a:avLst/>
                <a:gdLst>
                  <a:gd name="T0" fmla="*/ 0 w 398"/>
                  <a:gd name="T1" fmla="*/ 430 h 430"/>
                  <a:gd name="T2" fmla="*/ 398 w 398"/>
                  <a:gd name="T3" fmla="*/ 430 h 430"/>
                  <a:gd name="T4" fmla="*/ 398 w 398"/>
                  <a:gd name="T5" fmla="*/ 0 h 430"/>
                  <a:gd name="T6" fmla="*/ 0 w 398"/>
                  <a:gd name="T7" fmla="*/ 231 h 430"/>
                  <a:gd name="T8" fmla="*/ 0 w 398"/>
                  <a:gd name="T9" fmla="*/ 430 h 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8" h="430">
                    <a:moveTo>
                      <a:pt x="0" y="430"/>
                    </a:moveTo>
                    <a:lnTo>
                      <a:pt x="398" y="430"/>
                    </a:lnTo>
                    <a:lnTo>
                      <a:pt x="398" y="0"/>
                    </a:lnTo>
                    <a:lnTo>
                      <a:pt x="0" y="231"/>
                    </a:lnTo>
                    <a:lnTo>
                      <a:pt x="0" y="430"/>
                    </a:lnTo>
                    <a:close/>
                  </a:path>
                </a:pathLst>
              </a:custGeom>
              <a:solidFill>
                <a:srgbClr val="108136"/>
              </a:solidFill>
              <a:ln w="28575">
                <a:noFill/>
              </a:ln>
              <a:effectLst>
                <a:outerShdw blurRad="279400" dist="76200" dir="2700000" sx="101000" sy="101000" algn="tl" rotWithShape="0">
                  <a:prstClr val="black">
                    <a:alpha val="28000"/>
                  </a:prstClr>
                </a:outerShdw>
              </a:effectLst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331" tIns="36166" rIns="72331" bIns="36166"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08" name="Freeform 32"/>
              <p:cNvSpPr>
                <a:spLocks noEditPoints="1"/>
              </p:cNvSpPr>
              <p:nvPr/>
            </p:nvSpPr>
            <p:spPr bwMode="auto">
              <a:xfrm>
                <a:off x="5597808" y="2562997"/>
                <a:ext cx="93416" cy="200205"/>
              </a:xfrm>
              <a:custGeom>
                <a:avLst/>
                <a:gdLst>
                  <a:gd name="T0" fmla="*/ 50 w 50"/>
                  <a:gd name="T1" fmla="*/ 82 h 107"/>
                  <a:gd name="T2" fmla="*/ 42 w 50"/>
                  <a:gd name="T3" fmla="*/ 99 h 107"/>
                  <a:gd name="T4" fmla="*/ 25 w 50"/>
                  <a:gd name="T5" fmla="*/ 107 h 107"/>
                  <a:gd name="T6" fmla="*/ 7 w 50"/>
                  <a:gd name="T7" fmla="*/ 99 h 107"/>
                  <a:gd name="T8" fmla="*/ 0 w 50"/>
                  <a:gd name="T9" fmla="*/ 82 h 107"/>
                  <a:gd name="T10" fmla="*/ 0 w 50"/>
                  <a:gd name="T11" fmla="*/ 25 h 107"/>
                  <a:gd name="T12" fmla="*/ 7 w 50"/>
                  <a:gd name="T13" fmla="*/ 7 h 107"/>
                  <a:gd name="T14" fmla="*/ 25 w 50"/>
                  <a:gd name="T15" fmla="*/ 0 h 107"/>
                  <a:gd name="T16" fmla="*/ 42 w 50"/>
                  <a:gd name="T17" fmla="*/ 7 h 107"/>
                  <a:gd name="T18" fmla="*/ 50 w 50"/>
                  <a:gd name="T19" fmla="*/ 25 h 107"/>
                  <a:gd name="T20" fmla="*/ 50 w 50"/>
                  <a:gd name="T21" fmla="*/ 82 h 107"/>
                  <a:gd name="T22" fmla="*/ 33 w 50"/>
                  <a:gd name="T23" fmla="*/ 24 h 107"/>
                  <a:gd name="T24" fmla="*/ 31 w 50"/>
                  <a:gd name="T25" fmla="*/ 18 h 107"/>
                  <a:gd name="T26" fmla="*/ 24 w 50"/>
                  <a:gd name="T27" fmla="*/ 15 h 107"/>
                  <a:gd name="T28" fmla="*/ 18 w 50"/>
                  <a:gd name="T29" fmla="*/ 18 h 107"/>
                  <a:gd name="T30" fmla="*/ 15 w 50"/>
                  <a:gd name="T31" fmla="*/ 24 h 107"/>
                  <a:gd name="T32" fmla="*/ 15 w 50"/>
                  <a:gd name="T33" fmla="*/ 81 h 107"/>
                  <a:gd name="T34" fmla="*/ 18 w 50"/>
                  <a:gd name="T35" fmla="*/ 88 h 107"/>
                  <a:gd name="T36" fmla="*/ 24 w 50"/>
                  <a:gd name="T37" fmla="*/ 91 h 107"/>
                  <a:gd name="T38" fmla="*/ 31 w 50"/>
                  <a:gd name="T39" fmla="*/ 88 h 107"/>
                  <a:gd name="T40" fmla="*/ 33 w 50"/>
                  <a:gd name="T41" fmla="*/ 81 h 107"/>
                  <a:gd name="T42" fmla="*/ 33 w 50"/>
                  <a:gd name="T43" fmla="*/ 24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0" h="107">
                    <a:moveTo>
                      <a:pt x="50" y="82"/>
                    </a:moveTo>
                    <a:cubicBezTo>
                      <a:pt x="50" y="89"/>
                      <a:pt x="47" y="95"/>
                      <a:pt x="42" y="99"/>
                    </a:cubicBezTo>
                    <a:cubicBezTo>
                      <a:pt x="37" y="104"/>
                      <a:pt x="32" y="107"/>
                      <a:pt x="25" y="107"/>
                    </a:cubicBezTo>
                    <a:cubicBezTo>
                      <a:pt x="18" y="107"/>
                      <a:pt x="12" y="104"/>
                      <a:pt x="7" y="99"/>
                    </a:cubicBezTo>
                    <a:cubicBezTo>
                      <a:pt x="2" y="95"/>
                      <a:pt x="0" y="89"/>
                      <a:pt x="0" y="82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18"/>
                      <a:pt x="2" y="12"/>
                      <a:pt x="7" y="7"/>
                    </a:cubicBezTo>
                    <a:cubicBezTo>
                      <a:pt x="12" y="2"/>
                      <a:pt x="18" y="0"/>
                      <a:pt x="25" y="0"/>
                    </a:cubicBezTo>
                    <a:cubicBezTo>
                      <a:pt x="32" y="0"/>
                      <a:pt x="38" y="2"/>
                      <a:pt x="42" y="7"/>
                    </a:cubicBezTo>
                    <a:cubicBezTo>
                      <a:pt x="47" y="12"/>
                      <a:pt x="50" y="18"/>
                      <a:pt x="50" y="25"/>
                    </a:cubicBezTo>
                    <a:lnTo>
                      <a:pt x="50" y="82"/>
                    </a:lnTo>
                    <a:close/>
                    <a:moveTo>
                      <a:pt x="33" y="24"/>
                    </a:moveTo>
                    <a:cubicBezTo>
                      <a:pt x="33" y="22"/>
                      <a:pt x="32" y="20"/>
                      <a:pt x="31" y="18"/>
                    </a:cubicBezTo>
                    <a:cubicBezTo>
                      <a:pt x="29" y="16"/>
                      <a:pt x="27" y="15"/>
                      <a:pt x="24" y="15"/>
                    </a:cubicBezTo>
                    <a:cubicBezTo>
                      <a:pt x="22" y="15"/>
                      <a:pt x="20" y="16"/>
                      <a:pt x="18" y="18"/>
                    </a:cubicBezTo>
                    <a:cubicBezTo>
                      <a:pt x="16" y="20"/>
                      <a:pt x="15" y="22"/>
                      <a:pt x="15" y="24"/>
                    </a:cubicBezTo>
                    <a:cubicBezTo>
                      <a:pt x="15" y="81"/>
                      <a:pt x="15" y="81"/>
                      <a:pt x="15" y="81"/>
                    </a:cubicBezTo>
                    <a:cubicBezTo>
                      <a:pt x="15" y="84"/>
                      <a:pt x="16" y="86"/>
                      <a:pt x="18" y="88"/>
                    </a:cubicBezTo>
                    <a:cubicBezTo>
                      <a:pt x="20" y="90"/>
                      <a:pt x="22" y="91"/>
                      <a:pt x="24" y="91"/>
                    </a:cubicBezTo>
                    <a:cubicBezTo>
                      <a:pt x="27" y="91"/>
                      <a:pt x="29" y="90"/>
                      <a:pt x="31" y="88"/>
                    </a:cubicBezTo>
                    <a:cubicBezTo>
                      <a:pt x="32" y="86"/>
                      <a:pt x="33" y="84"/>
                      <a:pt x="33" y="81"/>
                    </a:cubicBezTo>
                    <a:lnTo>
                      <a:pt x="33" y="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331" tIns="36166" rIns="72331" bIns="36166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33"/>
              <p:cNvSpPr>
                <a:spLocks/>
              </p:cNvSpPr>
              <p:nvPr/>
            </p:nvSpPr>
            <p:spPr bwMode="auto">
              <a:xfrm>
                <a:off x="5712781" y="2562997"/>
                <a:ext cx="95469" cy="200205"/>
              </a:xfrm>
              <a:custGeom>
                <a:avLst/>
                <a:gdLst>
                  <a:gd name="T0" fmla="*/ 24 w 51"/>
                  <a:gd name="T1" fmla="*/ 91 h 107"/>
                  <a:gd name="T2" fmla="*/ 35 w 51"/>
                  <a:gd name="T3" fmla="*/ 81 h 107"/>
                  <a:gd name="T4" fmla="*/ 35 w 51"/>
                  <a:gd name="T5" fmla="*/ 74 h 107"/>
                  <a:gd name="T6" fmla="*/ 18 w 51"/>
                  <a:gd name="T7" fmla="*/ 58 h 107"/>
                  <a:gd name="T8" fmla="*/ 18 w 51"/>
                  <a:gd name="T9" fmla="*/ 45 h 107"/>
                  <a:gd name="T10" fmla="*/ 31 w 51"/>
                  <a:gd name="T11" fmla="*/ 40 h 107"/>
                  <a:gd name="T12" fmla="*/ 35 w 51"/>
                  <a:gd name="T13" fmla="*/ 27 h 107"/>
                  <a:gd name="T14" fmla="*/ 35 w 51"/>
                  <a:gd name="T15" fmla="*/ 24 h 107"/>
                  <a:gd name="T16" fmla="*/ 26 w 51"/>
                  <a:gd name="T17" fmla="*/ 14 h 107"/>
                  <a:gd name="T18" fmla="*/ 19 w 51"/>
                  <a:gd name="T19" fmla="*/ 18 h 107"/>
                  <a:gd name="T20" fmla="*/ 17 w 51"/>
                  <a:gd name="T21" fmla="*/ 26 h 107"/>
                  <a:gd name="T22" fmla="*/ 17 w 51"/>
                  <a:gd name="T23" fmla="*/ 28 h 107"/>
                  <a:gd name="T24" fmla="*/ 2 w 51"/>
                  <a:gd name="T25" fmla="*/ 28 h 107"/>
                  <a:gd name="T26" fmla="*/ 2 w 51"/>
                  <a:gd name="T27" fmla="*/ 26 h 107"/>
                  <a:gd name="T28" fmla="*/ 8 w 51"/>
                  <a:gd name="T29" fmla="*/ 8 h 107"/>
                  <a:gd name="T30" fmla="*/ 26 w 51"/>
                  <a:gd name="T31" fmla="*/ 0 h 107"/>
                  <a:gd name="T32" fmla="*/ 43 w 51"/>
                  <a:gd name="T33" fmla="*/ 7 h 107"/>
                  <a:gd name="T34" fmla="*/ 49 w 51"/>
                  <a:gd name="T35" fmla="*/ 24 h 107"/>
                  <a:gd name="T36" fmla="*/ 49 w 51"/>
                  <a:gd name="T37" fmla="*/ 28 h 107"/>
                  <a:gd name="T38" fmla="*/ 44 w 51"/>
                  <a:gd name="T39" fmla="*/ 45 h 107"/>
                  <a:gd name="T40" fmla="*/ 38 w 51"/>
                  <a:gd name="T41" fmla="*/ 50 h 107"/>
                  <a:gd name="T42" fmla="*/ 49 w 51"/>
                  <a:gd name="T43" fmla="*/ 62 h 107"/>
                  <a:gd name="T44" fmla="*/ 51 w 51"/>
                  <a:gd name="T45" fmla="*/ 72 h 107"/>
                  <a:gd name="T46" fmla="*/ 51 w 51"/>
                  <a:gd name="T47" fmla="*/ 80 h 107"/>
                  <a:gd name="T48" fmla="*/ 43 w 51"/>
                  <a:gd name="T49" fmla="*/ 100 h 107"/>
                  <a:gd name="T50" fmla="*/ 24 w 51"/>
                  <a:gd name="T51" fmla="*/ 107 h 107"/>
                  <a:gd name="T52" fmla="*/ 7 w 51"/>
                  <a:gd name="T53" fmla="*/ 99 h 107"/>
                  <a:gd name="T54" fmla="*/ 0 w 51"/>
                  <a:gd name="T55" fmla="*/ 82 h 107"/>
                  <a:gd name="T56" fmla="*/ 0 w 51"/>
                  <a:gd name="T57" fmla="*/ 79 h 107"/>
                  <a:gd name="T58" fmla="*/ 15 w 51"/>
                  <a:gd name="T59" fmla="*/ 78 h 107"/>
                  <a:gd name="T60" fmla="*/ 15 w 51"/>
                  <a:gd name="T61" fmla="*/ 82 h 107"/>
                  <a:gd name="T62" fmla="*/ 18 w 51"/>
                  <a:gd name="T63" fmla="*/ 88 h 107"/>
                  <a:gd name="T64" fmla="*/ 24 w 51"/>
                  <a:gd name="T65" fmla="*/ 91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1" h="107">
                    <a:moveTo>
                      <a:pt x="24" y="91"/>
                    </a:moveTo>
                    <a:cubicBezTo>
                      <a:pt x="31" y="91"/>
                      <a:pt x="35" y="87"/>
                      <a:pt x="35" y="81"/>
                    </a:cubicBezTo>
                    <a:cubicBezTo>
                      <a:pt x="35" y="74"/>
                      <a:pt x="35" y="74"/>
                      <a:pt x="35" y="74"/>
                    </a:cubicBezTo>
                    <a:cubicBezTo>
                      <a:pt x="35" y="64"/>
                      <a:pt x="29" y="58"/>
                      <a:pt x="18" y="58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24" y="45"/>
                      <a:pt x="29" y="43"/>
                      <a:pt x="31" y="40"/>
                    </a:cubicBezTo>
                    <a:cubicBezTo>
                      <a:pt x="34" y="37"/>
                      <a:pt x="35" y="32"/>
                      <a:pt x="35" y="27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35" y="18"/>
                      <a:pt x="32" y="14"/>
                      <a:pt x="26" y="14"/>
                    </a:cubicBezTo>
                    <a:cubicBezTo>
                      <a:pt x="23" y="14"/>
                      <a:pt x="21" y="15"/>
                      <a:pt x="19" y="18"/>
                    </a:cubicBezTo>
                    <a:cubicBezTo>
                      <a:pt x="18" y="20"/>
                      <a:pt x="17" y="22"/>
                      <a:pt x="17" y="26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2" y="18"/>
                      <a:pt x="4" y="12"/>
                      <a:pt x="8" y="8"/>
                    </a:cubicBezTo>
                    <a:cubicBezTo>
                      <a:pt x="12" y="2"/>
                      <a:pt x="18" y="0"/>
                      <a:pt x="26" y="0"/>
                    </a:cubicBezTo>
                    <a:cubicBezTo>
                      <a:pt x="33" y="0"/>
                      <a:pt x="39" y="2"/>
                      <a:pt x="43" y="7"/>
                    </a:cubicBezTo>
                    <a:cubicBezTo>
                      <a:pt x="47" y="12"/>
                      <a:pt x="49" y="17"/>
                      <a:pt x="49" y="24"/>
                    </a:cubicBezTo>
                    <a:cubicBezTo>
                      <a:pt x="49" y="28"/>
                      <a:pt x="49" y="28"/>
                      <a:pt x="49" y="28"/>
                    </a:cubicBezTo>
                    <a:cubicBezTo>
                      <a:pt x="49" y="35"/>
                      <a:pt x="48" y="41"/>
                      <a:pt x="44" y="45"/>
                    </a:cubicBezTo>
                    <a:cubicBezTo>
                      <a:pt x="42" y="47"/>
                      <a:pt x="40" y="49"/>
                      <a:pt x="38" y="50"/>
                    </a:cubicBezTo>
                    <a:cubicBezTo>
                      <a:pt x="42" y="53"/>
                      <a:pt x="46" y="57"/>
                      <a:pt x="49" y="62"/>
                    </a:cubicBezTo>
                    <a:cubicBezTo>
                      <a:pt x="50" y="65"/>
                      <a:pt x="51" y="68"/>
                      <a:pt x="51" y="72"/>
                    </a:cubicBezTo>
                    <a:cubicBezTo>
                      <a:pt x="51" y="80"/>
                      <a:pt x="51" y="80"/>
                      <a:pt x="51" y="80"/>
                    </a:cubicBezTo>
                    <a:cubicBezTo>
                      <a:pt x="51" y="88"/>
                      <a:pt x="48" y="95"/>
                      <a:pt x="43" y="100"/>
                    </a:cubicBezTo>
                    <a:cubicBezTo>
                      <a:pt x="38" y="104"/>
                      <a:pt x="32" y="107"/>
                      <a:pt x="24" y="107"/>
                    </a:cubicBezTo>
                    <a:cubicBezTo>
                      <a:pt x="18" y="107"/>
                      <a:pt x="12" y="104"/>
                      <a:pt x="7" y="99"/>
                    </a:cubicBezTo>
                    <a:cubicBezTo>
                      <a:pt x="2" y="94"/>
                      <a:pt x="0" y="89"/>
                      <a:pt x="0" y="82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15" y="78"/>
                      <a:pt x="15" y="78"/>
                      <a:pt x="15" y="78"/>
                    </a:cubicBezTo>
                    <a:cubicBezTo>
                      <a:pt x="15" y="82"/>
                      <a:pt x="15" y="82"/>
                      <a:pt x="15" y="82"/>
                    </a:cubicBezTo>
                    <a:cubicBezTo>
                      <a:pt x="15" y="84"/>
                      <a:pt x="16" y="86"/>
                      <a:pt x="18" y="88"/>
                    </a:cubicBezTo>
                    <a:cubicBezTo>
                      <a:pt x="19" y="90"/>
                      <a:pt x="21" y="91"/>
                      <a:pt x="24" y="9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331" tIns="36166" rIns="72331" bIns="36166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10"/>
              <p:cNvSpPr>
                <a:spLocks noEditPoints="1"/>
              </p:cNvSpPr>
              <p:nvPr/>
            </p:nvSpPr>
            <p:spPr bwMode="auto">
              <a:xfrm>
                <a:off x="5791994" y="2953544"/>
                <a:ext cx="381000" cy="267224"/>
              </a:xfrm>
              <a:custGeom>
                <a:avLst/>
                <a:gdLst>
                  <a:gd name="T0" fmla="*/ 164 w 164"/>
                  <a:gd name="T1" fmla="*/ 114 h 128"/>
                  <a:gd name="T2" fmla="*/ 149 w 164"/>
                  <a:gd name="T3" fmla="*/ 128 h 128"/>
                  <a:gd name="T4" fmla="*/ 15 w 164"/>
                  <a:gd name="T5" fmla="*/ 128 h 128"/>
                  <a:gd name="T6" fmla="*/ 0 w 164"/>
                  <a:gd name="T7" fmla="*/ 114 h 128"/>
                  <a:gd name="T8" fmla="*/ 0 w 164"/>
                  <a:gd name="T9" fmla="*/ 14 h 128"/>
                  <a:gd name="T10" fmla="*/ 15 w 164"/>
                  <a:gd name="T11" fmla="*/ 0 h 128"/>
                  <a:gd name="T12" fmla="*/ 149 w 164"/>
                  <a:gd name="T13" fmla="*/ 0 h 128"/>
                  <a:gd name="T14" fmla="*/ 164 w 164"/>
                  <a:gd name="T15" fmla="*/ 14 h 128"/>
                  <a:gd name="T16" fmla="*/ 164 w 164"/>
                  <a:gd name="T17" fmla="*/ 114 h 128"/>
                  <a:gd name="T18" fmla="*/ 149 w 164"/>
                  <a:gd name="T19" fmla="*/ 11 h 128"/>
                  <a:gd name="T20" fmla="*/ 15 w 164"/>
                  <a:gd name="T21" fmla="*/ 11 h 128"/>
                  <a:gd name="T22" fmla="*/ 12 w 164"/>
                  <a:gd name="T23" fmla="*/ 14 h 128"/>
                  <a:gd name="T24" fmla="*/ 25 w 164"/>
                  <a:gd name="T25" fmla="*/ 40 h 128"/>
                  <a:gd name="T26" fmla="*/ 62 w 164"/>
                  <a:gd name="T27" fmla="*/ 69 h 128"/>
                  <a:gd name="T28" fmla="*/ 82 w 164"/>
                  <a:gd name="T29" fmla="*/ 82 h 128"/>
                  <a:gd name="T30" fmla="*/ 82 w 164"/>
                  <a:gd name="T31" fmla="*/ 82 h 128"/>
                  <a:gd name="T32" fmla="*/ 82 w 164"/>
                  <a:gd name="T33" fmla="*/ 82 h 128"/>
                  <a:gd name="T34" fmla="*/ 102 w 164"/>
                  <a:gd name="T35" fmla="*/ 69 h 128"/>
                  <a:gd name="T36" fmla="*/ 139 w 164"/>
                  <a:gd name="T37" fmla="*/ 40 h 128"/>
                  <a:gd name="T38" fmla="*/ 152 w 164"/>
                  <a:gd name="T39" fmla="*/ 18 h 128"/>
                  <a:gd name="T40" fmla="*/ 149 w 164"/>
                  <a:gd name="T41" fmla="*/ 11 h 128"/>
                  <a:gd name="T42" fmla="*/ 152 w 164"/>
                  <a:gd name="T43" fmla="*/ 43 h 128"/>
                  <a:gd name="T44" fmla="*/ 146 w 164"/>
                  <a:gd name="T45" fmla="*/ 50 h 128"/>
                  <a:gd name="T46" fmla="*/ 107 w 164"/>
                  <a:gd name="T47" fmla="*/ 80 h 128"/>
                  <a:gd name="T48" fmla="*/ 82 w 164"/>
                  <a:gd name="T49" fmla="*/ 93 h 128"/>
                  <a:gd name="T50" fmla="*/ 82 w 164"/>
                  <a:gd name="T51" fmla="*/ 93 h 128"/>
                  <a:gd name="T52" fmla="*/ 82 w 164"/>
                  <a:gd name="T53" fmla="*/ 93 h 128"/>
                  <a:gd name="T54" fmla="*/ 57 w 164"/>
                  <a:gd name="T55" fmla="*/ 80 h 128"/>
                  <a:gd name="T56" fmla="*/ 18 w 164"/>
                  <a:gd name="T57" fmla="*/ 50 h 128"/>
                  <a:gd name="T58" fmla="*/ 12 w 164"/>
                  <a:gd name="T59" fmla="*/ 43 h 128"/>
                  <a:gd name="T60" fmla="*/ 12 w 164"/>
                  <a:gd name="T61" fmla="*/ 114 h 128"/>
                  <a:gd name="T62" fmla="*/ 15 w 164"/>
                  <a:gd name="T63" fmla="*/ 117 h 128"/>
                  <a:gd name="T64" fmla="*/ 149 w 164"/>
                  <a:gd name="T65" fmla="*/ 117 h 128"/>
                  <a:gd name="T66" fmla="*/ 152 w 164"/>
                  <a:gd name="T67" fmla="*/ 114 h 128"/>
                  <a:gd name="T68" fmla="*/ 152 w 164"/>
                  <a:gd name="T69" fmla="*/ 43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64" h="128">
                    <a:moveTo>
                      <a:pt x="164" y="114"/>
                    </a:moveTo>
                    <a:cubicBezTo>
                      <a:pt x="164" y="122"/>
                      <a:pt x="157" y="128"/>
                      <a:pt x="149" y="128"/>
                    </a:cubicBezTo>
                    <a:cubicBezTo>
                      <a:pt x="15" y="128"/>
                      <a:pt x="15" y="128"/>
                      <a:pt x="15" y="128"/>
                    </a:cubicBezTo>
                    <a:cubicBezTo>
                      <a:pt x="7" y="128"/>
                      <a:pt x="0" y="122"/>
                      <a:pt x="0" y="1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5" y="0"/>
                    </a:cubicBezTo>
                    <a:cubicBezTo>
                      <a:pt x="149" y="0"/>
                      <a:pt x="149" y="0"/>
                      <a:pt x="149" y="0"/>
                    </a:cubicBezTo>
                    <a:cubicBezTo>
                      <a:pt x="157" y="0"/>
                      <a:pt x="164" y="6"/>
                      <a:pt x="164" y="14"/>
                    </a:cubicBezTo>
                    <a:lnTo>
                      <a:pt x="164" y="114"/>
                    </a:lnTo>
                    <a:close/>
                    <a:moveTo>
                      <a:pt x="149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3" y="11"/>
                      <a:pt x="12" y="13"/>
                      <a:pt x="12" y="14"/>
                    </a:cubicBezTo>
                    <a:cubicBezTo>
                      <a:pt x="12" y="25"/>
                      <a:pt x="17" y="34"/>
                      <a:pt x="25" y="40"/>
                    </a:cubicBezTo>
                    <a:cubicBezTo>
                      <a:pt x="37" y="50"/>
                      <a:pt x="50" y="59"/>
                      <a:pt x="62" y="69"/>
                    </a:cubicBezTo>
                    <a:cubicBezTo>
                      <a:pt x="67" y="73"/>
                      <a:pt x="76" y="82"/>
                      <a:pt x="82" y="82"/>
                    </a:cubicBezTo>
                    <a:cubicBezTo>
                      <a:pt x="82" y="82"/>
                      <a:pt x="82" y="82"/>
                      <a:pt x="82" y="82"/>
                    </a:cubicBezTo>
                    <a:cubicBezTo>
                      <a:pt x="82" y="82"/>
                      <a:pt x="82" y="82"/>
                      <a:pt x="82" y="82"/>
                    </a:cubicBezTo>
                    <a:cubicBezTo>
                      <a:pt x="89" y="82"/>
                      <a:pt x="97" y="73"/>
                      <a:pt x="102" y="69"/>
                    </a:cubicBezTo>
                    <a:cubicBezTo>
                      <a:pt x="114" y="59"/>
                      <a:pt x="127" y="50"/>
                      <a:pt x="139" y="40"/>
                    </a:cubicBezTo>
                    <a:cubicBezTo>
                      <a:pt x="145" y="36"/>
                      <a:pt x="152" y="25"/>
                      <a:pt x="152" y="18"/>
                    </a:cubicBezTo>
                    <a:cubicBezTo>
                      <a:pt x="152" y="15"/>
                      <a:pt x="153" y="11"/>
                      <a:pt x="149" y="11"/>
                    </a:cubicBezTo>
                    <a:close/>
                    <a:moveTo>
                      <a:pt x="152" y="43"/>
                    </a:moveTo>
                    <a:cubicBezTo>
                      <a:pt x="150" y="46"/>
                      <a:pt x="148" y="48"/>
                      <a:pt x="146" y="50"/>
                    </a:cubicBezTo>
                    <a:cubicBezTo>
                      <a:pt x="133" y="60"/>
                      <a:pt x="120" y="70"/>
                      <a:pt x="107" y="80"/>
                    </a:cubicBezTo>
                    <a:cubicBezTo>
                      <a:pt x="100" y="86"/>
                      <a:pt x="92" y="93"/>
                      <a:pt x="82" y="93"/>
                    </a:cubicBezTo>
                    <a:cubicBezTo>
                      <a:pt x="82" y="93"/>
                      <a:pt x="82" y="93"/>
                      <a:pt x="82" y="93"/>
                    </a:cubicBezTo>
                    <a:cubicBezTo>
                      <a:pt x="82" y="93"/>
                      <a:pt x="82" y="93"/>
                      <a:pt x="82" y="93"/>
                    </a:cubicBezTo>
                    <a:cubicBezTo>
                      <a:pt x="72" y="93"/>
                      <a:pt x="64" y="86"/>
                      <a:pt x="57" y="80"/>
                    </a:cubicBezTo>
                    <a:cubicBezTo>
                      <a:pt x="44" y="70"/>
                      <a:pt x="31" y="60"/>
                      <a:pt x="18" y="50"/>
                    </a:cubicBezTo>
                    <a:cubicBezTo>
                      <a:pt x="16" y="48"/>
                      <a:pt x="14" y="46"/>
                      <a:pt x="12" y="43"/>
                    </a:cubicBezTo>
                    <a:cubicBezTo>
                      <a:pt x="12" y="114"/>
                      <a:pt x="12" y="114"/>
                      <a:pt x="12" y="114"/>
                    </a:cubicBezTo>
                    <a:cubicBezTo>
                      <a:pt x="12" y="115"/>
                      <a:pt x="13" y="117"/>
                      <a:pt x="15" y="117"/>
                    </a:cubicBezTo>
                    <a:cubicBezTo>
                      <a:pt x="149" y="117"/>
                      <a:pt x="149" y="117"/>
                      <a:pt x="149" y="117"/>
                    </a:cubicBezTo>
                    <a:cubicBezTo>
                      <a:pt x="151" y="117"/>
                      <a:pt x="152" y="115"/>
                      <a:pt x="152" y="114"/>
                    </a:cubicBezTo>
                    <a:lnTo>
                      <a:pt x="152" y="43"/>
                    </a:lnTo>
                    <a:close/>
                  </a:path>
                </a:pathLst>
              </a:custGeom>
              <a:solidFill>
                <a:srgbClr val="10813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6429" tIns="48214" rIns="96429" bIns="48214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3058" kern="0">
                  <a:solidFill>
                    <a:srgbClr val="000000"/>
                  </a:solidFill>
                  <a:latin typeface="微软雅黑"/>
                  <a:ea typeface="微软雅黑"/>
                  <a:sym typeface="Gill Sans" charset="0"/>
                </a:endParaRPr>
              </a:p>
            </p:txBody>
          </p:sp>
        </p:grpSp>
      </p:grpSp>
      <p:grpSp>
        <p:nvGrpSpPr>
          <p:cNvPr id="111" name="组合 110"/>
          <p:cNvGrpSpPr/>
          <p:nvPr/>
        </p:nvGrpSpPr>
        <p:grpSpPr>
          <a:xfrm>
            <a:off x="6564901" y="4789598"/>
            <a:ext cx="1689721" cy="1951606"/>
            <a:chOff x="4669803" y="3518846"/>
            <a:chExt cx="1202093" cy="1388087"/>
          </a:xfrm>
        </p:grpSpPr>
        <p:sp>
          <p:nvSpPr>
            <p:cNvPr id="112" name="Freeform 12"/>
            <p:cNvSpPr>
              <a:spLocks/>
            </p:cNvSpPr>
            <p:nvPr/>
          </p:nvSpPr>
          <p:spPr bwMode="auto">
            <a:xfrm>
              <a:off x="4741662" y="3559913"/>
              <a:ext cx="528675" cy="237166"/>
            </a:xfrm>
            <a:custGeom>
              <a:avLst/>
              <a:gdLst>
                <a:gd name="T0" fmla="*/ 0 w 515"/>
                <a:gd name="T1" fmla="*/ 231 h 231"/>
                <a:gd name="T2" fmla="*/ 398 w 515"/>
                <a:gd name="T3" fmla="*/ 0 h 231"/>
                <a:gd name="T4" fmla="*/ 515 w 515"/>
                <a:gd name="T5" fmla="*/ 0 h 231"/>
                <a:gd name="T6" fmla="*/ 515 w 515"/>
                <a:gd name="T7" fmla="*/ 231 h 231"/>
                <a:gd name="T8" fmla="*/ 0 w 515"/>
                <a:gd name="T9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5" h="231">
                  <a:moveTo>
                    <a:pt x="0" y="231"/>
                  </a:moveTo>
                  <a:lnTo>
                    <a:pt x="398" y="0"/>
                  </a:lnTo>
                  <a:lnTo>
                    <a:pt x="515" y="0"/>
                  </a:lnTo>
                  <a:lnTo>
                    <a:pt x="515" y="231"/>
                  </a:lnTo>
                  <a:lnTo>
                    <a:pt x="0" y="231"/>
                  </a:lnTo>
                  <a:close/>
                </a:path>
              </a:pathLst>
            </a:custGeom>
            <a:solidFill>
              <a:srgbClr val="6B3C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331" tIns="36166" rIns="72331" bIns="36166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13" name="组合 112"/>
            <p:cNvGrpSpPr/>
            <p:nvPr/>
          </p:nvGrpSpPr>
          <p:grpSpPr>
            <a:xfrm>
              <a:off x="4669803" y="3518846"/>
              <a:ext cx="1202093" cy="1388087"/>
              <a:chOff x="4669803" y="3518846"/>
              <a:chExt cx="1202093" cy="1388087"/>
            </a:xfrm>
          </p:grpSpPr>
          <p:sp>
            <p:nvSpPr>
              <p:cNvPr id="114" name="Freeform 13"/>
              <p:cNvSpPr>
                <a:spLocks/>
              </p:cNvSpPr>
              <p:nvPr/>
            </p:nvSpPr>
            <p:spPr bwMode="auto">
              <a:xfrm>
                <a:off x="4669803" y="3518846"/>
                <a:ext cx="1202093" cy="1388087"/>
              </a:xfrm>
              <a:custGeom>
                <a:avLst/>
                <a:gdLst>
                  <a:gd name="T0" fmla="*/ 0 w 1171"/>
                  <a:gd name="T1" fmla="*/ 1014 h 1352"/>
                  <a:gd name="T2" fmla="*/ 0 w 1171"/>
                  <a:gd name="T3" fmla="*/ 338 h 1352"/>
                  <a:gd name="T4" fmla="*/ 585 w 1171"/>
                  <a:gd name="T5" fmla="*/ 0 h 1352"/>
                  <a:gd name="T6" fmla="*/ 1171 w 1171"/>
                  <a:gd name="T7" fmla="*/ 338 h 1352"/>
                  <a:gd name="T8" fmla="*/ 1171 w 1171"/>
                  <a:gd name="T9" fmla="*/ 1014 h 1352"/>
                  <a:gd name="T10" fmla="*/ 585 w 1171"/>
                  <a:gd name="T11" fmla="*/ 1352 h 1352"/>
                  <a:gd name="T12" fmla="*/ 0 w 1171"/>
                  <a:gd name="T13" fmla="*/ 1014 h 1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1" h="1352">
                    <a:moveTo>
                      <a:pt x="0" y="1014"/>
                    </a:moveTo>
                    <a:lnTo>
                      <a:pt x="0" y="338"/>
                    </a:lnTo>
                    <a:lnTo>
                      <a:pt x="585" y="0"/>
                    </a:lnTo>
                    <a:lnTo>
                      <a:pt x="1171" y="338"/>
                    </a:lnTo>
                    <a:lnTo>
                      <a:pt x="1171" y="1014"/>
                    </a:lnTo>
                    <a:lnTo>
                      <a:pt x="585" y="1352"/>
                    </a:lnTo>
                    <a:lnTo>
                      <a:pt x="0" y="101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28600" sx="102000" sy="102000" algn="ctr" rotWithShape="0">
                  <a:prstClr val="black">
                    <a:alpha val="28000"/>
                  </a:prstClr>
                </a:outerShdw>
              </a:effectLst>
              <a:extLst/>
            </p:spPr>
            <p:txBody>
              <a:bodyPr vert="horz" wrap="square" lIns="72331" tIns="36166" rIns="72331" bIns="36166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20"/>
              <p:cNvSpPr>
                <a:spLocks/>
              </p:cNvSpPr>
              <p:nvPr/>
            </p:nvSpPr>
            <p:spPr bwMode="auto">
              <a:xfrm>
                <a:off x="4741662" y="3559913"/>
                <a:ext cx="408568" cy="441478"/>
              </a:xfrm>
              <a:custGeom>
                <a:avLst/>
                <a:gdLst>
                  <a:gd name="T0" fmla="*/ 0 w 398"/>
                  <a:gd name="T1" fmla="*/ 430 h 430"/>
                  <a:gd name="T2" fmla="*/ 398 w 398"/>
                  <a:gd name="T3" fmla="*/ 430 h 430"/>
                  <a:gd name="T4" fmla="*/ 398 w 398"/>
                  <a:gd name="T5" fmla="*/ 0 h 430"/>
                  <a:gd name="T6" fmla="*/ 0 w 398"/>
                  <a:gd name="T7" fmla="*/ 231 h 430"/>
                  <a:gd name="T8" fmla="*/ 0 w 398"/>
                  <a:gd name="T9" fmla="*/ 430 h 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8" h="430">
                    <a:moveTo>
                      <a:pt x="0" y="430"/>
                    </a:moveTo>
                    <a:lnTo>
                      <a:pt x="398" y="430"/>
                    </a:lnTo>
                    <a:lnTo>
                      <a:pt x="398" y="0"/>
                    </a:lnTo>
                    <a:lnTo>
                      <a:pt x="0" y="231"/>
                    </a:lnTo>
                    <a:lnTo>
                      <a:pt x="0" y="430"/>
                    </a:lnTo>
                    <a:close/>
                  </a:path>
                </a:pathLst>
              </a:custGeom>
              <a:solidFill>
                <a:srgbClr val="8CC94C"/>
              </a:solidFill>
              <a:ln w="28575" cap="flat">
                <a:noFill/>
                <a:prstDash val="solid"/>
                <a:miter lim="800000"/>
                <a:headEnd/>
                <a:tailEnd/>
              </a:ln>
              <a:effectLst>
                <a:outerShdw blurRad="279400" dist="76200" dir="2700000" algn="tl" rotWithShape="0">
                  <a:prstClr val="black">
                    <a:alpha val="28000"/>
                  </a:prstClr>
                </a:outerShdw>
              </a:effectLst>
              <a:extLst/>
            </p:spPr>
            <p:txBody>
              <a:bodyPr vert="horz" wrap="square" lIns="72331" tIns="36166" rIns="72331" bIns="36166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30"/>
              <p:cNvSpPr>
                <a:spLocks noEditPoints="1"/>
              </p:cNvSpPr>
              <p:nvPr/>
            </p:nvSpPr>
            <p:spPr bwMode="auto">
              <a:xfrm>
                <a:off x="4895645" y="3772439"/>
                <a:ext cx="93416" cy="200205"/>
              </a:xfrm>
              <a:custGeom>
                <a:avLst/>
                <a:gdLst>
                  <a:gd name="T0" fmla="*/ 50 w 50"/>
                  <a:gd name="T1" fmla="*/ 82 h 107"/>
                  <a:gd name="T2" fmla="*/ 42 w 50"/>
                  <a:gd name="T3" fmla="*/ 99 h 107"/>
                  <a:gd name="T4" fmla="*/ 25 w 50"/>
                  <a:gd name="T5" fmla="*/ 107 h 107"/>
                  <a:gd name="T6" fmla="*/ 7 w 50"/>
                  <a:gd name="T7" fmla="*/ 99 h 107"/>
                  <a:gd name="T8" fmla="*/ 0 w 50"/>
                  <a:gd name="T9" fmla="*/ 82 h 107"/>
                  <a:gd name="T10" fmla="*/ 0 w 50"/>
                  <a:gd name="T11" fmla="*/ 25 h 107"/>
                  <a:gd name="T12" fmla="*/ 7 w 50"/>
                  <a:gd name="T13" fmla="*/ 7 h 107"/>
                  <a:gd name="T14" fmla="*/ 25 w 50"/>
                  <a:gd name="T15" fmla="*/ 0 h 107"/>
                  <a:gd name="T16" fmla="*/ 42 w 50"/>
                  <a:gd name="T17" fmla="*/ 7 h 107"/>
                  <a:gd name="T18" fmla="*/ 50 w 50"/>
                  <a:gd name="T19" fmla="*/ 25 h 107"/>
                  <a:gd name="T20" fmla="*/ 50 w 50"/>
                  <a:gd name="T21" fmla="*/ 82 h 107"/>
                  <a:gd name="T22" fmla="*/ 33 w 50"/>
                  <a:gd name="T23" fmla="*/ 24 h 107"/>
                  <a:gd name="T24" fmla="*/ 31 w 50"/>
                  <a:gd name="T25" fmla="*/ 18 h 107"/>
                  <a:gd name="T26" fmla="*/ 24 w 50"/>
                  <a:gd name="T27" fmla="*/ 15 h 107"/>
                  <a:gd name="T28" fmla="*/ 18 w 50"/>
                  <a:gd name="T29" fmla="*/ 18 h 107"/>
                  <a:gd name="T30" fmla="*/ 15 w 50"/>
                  <a:gd name="T31" fmla="*/ 24 h 107"/>
                  <a:gd name="T32" fmla="*/ 15 w 50"/>
                  <a:gd name="T33" fmla="*/ 82 h 107"/>
                  <a:gd name="T34" fmla="*/ 18 w 50"/>
                  <a:gd name="T35" fmla="*/ 88 h 107"/>
                  <a:gd name="T36" fmla="*/ 24 w 50"/>
                  <a:gd name="T37" fmla="*/ 91 h 107"/>
                  <a:gd name="T38" fmla="*/ 31 w 50"/>
                  <a:gd name="T39" fmla="*/ 88 h 107"/>
                  <a:gd name="T40" fmla="*/ 33 w 50"/>
                  <a:gd name="T41" fmla="*/ 82 h 107"/>
                  <a:gd name="T42" fmla="*/ 33 w 50"/>
                  <a:gd name="T43" fmla="*/ 24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0" h="107">
                    <a:moveTo>
                      <a:pt x="50" y="82"/>
                    </a:moveTo>
                    <a:cubicBezTo>
                      <a:pt x="50" y="89"/>
                      <a:pt x="47" y="95"/>
                      <a:pt x="42" y="99"/>
                    </a:cubicBezTo>
                    <a:cubicBezTo>
                      <a:pt x="38" y="104"/>
                      <a:pt x="32" y="107"/>
                      <a:pt x="25" y="107"/>
                    </a:cubicBezTo>
                    <a:cubicBezTo>
                      <a:pt x="18" y="107"/>
                      <a:pt x="12" y="104"/>
                      <a:pt x="7" y="99"/>
                    </a:cubicBezTo>
                    <a:cubicBezTo>
                      <a:pt x="2" y="95"/>
                      <a:pt x="0" y="89"/>
                      <a:pt x="0" y="82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18"/>
                      <a:pt x="2" y="12"/>
                      <a:pt x="7" y="7"/>
                    </a:cubicBezTo>
                    <a:cubicBezTo>
                      <a:pt x="12" y="2"/>
                      <a:pt x="18" y="0"/>
                      <a:pt x="25" y="0"/>
                    </a:cubicBezTo>
                    <a:cubicBezTo>
                      <a:pt x="32" y="0"/>
                      <a:pt x="38" y="2"/>
                      <a:pt x="42" y="7"/>
                    </a:cubicBezTo>
                    <a:cubicBezTo>
                      <a:pt x="47" y="12"/>
                      <a:pt x="50" y="18"/>
                      <a:pt x="50" y="25"/>
                    </a:cubicBezTo>
                    <a:lnTo>
                      <a:pt x="50" y="82"/>
                    </a:lnTo>
                    <a:close/>
                    <a:moveTo>
                      <a:pt x="33" y="24"/>
                    </a:moveTo>
                    <a:cubicBezTo>
                      <a:pt x="33" y="22"/>
                      <a:pt x="33" y="20"/>
                      <a:pt x="31" y="18"/>
                    </a:cubicBezTo>
                    <a:cubicBezTo>
                      <a:pt x="29" y="16"/>
                      <a:pt x="27" y="15"/>
                      <a:pt x="24" y="15"/>
                    </a:cubicBezTo>
                    <a:cubicBezTo>
                      <a:pt x="22" y="15"/>
                      <a:pt x="20" y="16"/>
                      <a:pt x="18" y="18"/>
                    </a:cubicBezTo>
                    <a:cubicBezTo>
                      <a:pt x="16" y="20"/>
                      <a:pt x="15" y="22"/>
                      <a:pt x="15" y="24"/>
                    </a:cubicBezTo>
                    <a:cubicBezTo>
                      <a:pt x="15" y="82"/>
                      <a:pt x="15" y="82"/>
                      <a:pt x="15" y="82"/>
                    </a:cubicBezTo>
                    <a:cubicBezTo>
                      <a:pt x="15" y="84"/>
                      <a:pt x="16" y="86"/>
                      <a:pt x="18" y="88"/>
                    </a:cubicBezTo>
                    <a:cubicBezTo>
                      <a:pt x="20" y="90"/>
                      <a:pt x="22" y="91"/>
                      <a:pt x="24" y="91"/>
                    </a:cubicBezTo>
                    <a:cubicBezTo>
                      <a:pt x="27" y="91"/>
                      <a:pt x="29" y="90"/>
                      <a:pt x="31" y="88"/>
                    </a:cubicBezTo>
                    <a:cubicBezTo>
                      <a:pt x="33" y="86"/>
                      <a:pt x="33" y="84"/>
                      <a:pt x="33" y="82"/>
                    </a:cubicBezTo>
                    <a:lnTo>
                      <a:pt x="33" y="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331" tIns="36166" rIns="72331" bIns="36166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31"/>
              <p:cNvSpPr>
                <a:spLocks noEditPoints="1"/>
              </p:cNvSpPr>
              <p:nvPr/>
            </p:nvSpPr>
            <p:spPr bwMode="auto">
              <a:xfrm>
                <a:off x="5009593" y="3774492"/>
                <a:ext cx="99575" cy="196099"/>
              </a:xfrm>
              <a:custGeom>
                <a:avLst/>
                <a:gdLst>
                  <a:gd name="T0" fmla="*/ 0 w 97"/>
                  <a:gd name="T1" fmla="*/ 120 h 191"/>
                  <a:gd name="T2" fmla="*/ 49 w 97"/>
                  <a:gd name="T3" fmla="*/ 0 h 191"/>
                  <a:gd name="T4" fmla="*/ 78 w 97"/>
                  <a:gd name="T5" fmla="*/ 0 h 191"/>
                  <a:gd name="T6" fmla="*/ 78 w 97"/>
                  <a:gd name="T7" fmla="*/ 120 h 191"/>
                  <a:gd name="T8" fmla="*/ 97 w 97"/>
                  <a:gd name="T9" fmla="*/ 120 h 191"/>
                  <a:gd name="T10" fmla="*/ 97 w 97"/>
                  <a:gd name="T11" fmla="*/ 149 h 191"/>
                  <a:gd name="T12" fmla="*/ 78 w 97"/>
                  <a:gd name="T13" fmla="*/ 149 h 191"/>
                  <a:gd name="T14" fmla="*/ 78 w 97"/>
                  <a:gd name="T15" fmla="*/ 191 h 191"/>
                  <a:gd name="T16" fmla="*/ 49 w 97"/>
                  <a:gd name="T17" fmla="*/ 191 h 191"/>
                  <a:gd name="T18" fmla="*/ 49 w 97"/>
                  <a:gd name="T19" fmla="*/ 149 h 191"/>
                  <a:gd name="T20" fmla="*/ 0 w 97"/>
                  <a:gd name="T21" fmla="*/ 149 h 191"/>
                  <a:gd name="T22" fmla="*/ 0 w 97"/>
                  <a:gd name="T23" fmla="*/ 120 h 191"/>
                  <a:gd name="T24" fmla="*/ 49 w 97"/>
                  <a:gd name="T25" fmla="*/ 120 h 191"/>
                  <a:gd name="T26" fmla="*/ 49 w 97"/>
                  <a:gd name="T27" fmla="*/ 62 h 191"/>
                  <a:gd name="T28" fmla="*/ 25 w 97"/>
                  <a:gd name="T29" fmla="*/ 120 h 191"/>
                  <a:gd name="T30" fmla="*/ 49 w 97"/>
                  <a:gd name="T31" fmla="*/ 12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7" h="191">
                    <a:moveTo>
                      <a:pt x="0" y="120"/>
                    </a:moveTo>
                    <a:lnTo>
                      <a:pt x="49" y="0"/>
                    </a:lnTo>
                    <a:lnTo>
                      <a:pt x="78" y="0"/>
                    </a:lnTo>
                    <a:lnTo>
                      <a:pt x="78" y="120"/>
                    </a:lnTo>
                    <a:lnTo>
                      <a:pt x="97" y="120"/>
                    </a:lnTo>
                    <a:lnTo>
                      <a:pt x="97" y="149"/>
                    </a:lnTo>
                    <a:lnTo>
                      <a:pt x="78" y="149"/>
                    </a:lnTo>
                    <a:lnTo>
                      <a:pt x="78" y="191"/>
                    </a:lnTo>
                    <a:lnTo>
                      <a:pt x="49" y="191"/>
                    </a:lnTo>
                    <a:lnTo>
                      <a:pt x="49" y="149"/>
                    </a:lnTo>
                    <a:lnTo>
                      <a:pt x="0" y="149"/>
                    </a:lnTo>
                    <a:lnTo>
                      <a:pt x="0" y="120"/>
                    </a:lnTo>
                    <a:close/>
                    <a:moveTo>
                      <a:pt x="49" y="120"/>
                    </a:moveTo>
                    <a:lnTo>
                      <a:pt x="49" y="62"/>
                    </a:lnTo>
                    <a:lnTo>
                      <a:pt x="25" y="120"/>
                    </a:lnTo>
                    <a:lnTo>
                      <a:pt x="49" y="12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331" tIns="36166" rIns="72331" bIns="36166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6"/>
              <p:cNvSpPr>
                <a:spLocks noEditPoints="1"/>
              </p:cNvSpPr>
              <p:nvPr/>
            </p:nvSpPr>
            <p:spPr bwMode="auto">
              <a:xfrm>
                <a:off x="5039839" y="4141748"/>
                <a:ext cx="447355" cy="330885"/>
              </a:xfrm>
              <a:custGeom>
                <a:avLst/>
                <a:gdLst>
                  <a:gd name="T0" fmla="*/ 176 w 176"/>
                  <a:gd name="T1" fmla="*/ 99 h 117"/>
                  <a:gd name="T2" fmla="*/ 176 w 176"/>
                  <a:gd name="T3" fmla="*/ 108 h 117"/>
                  <a:gd name="T4" fmla="*/ 161 w 176"/>
                  <a:gd name="T5" fmla="*/ 117 h 117"/>
                  <a:gd name="T6" fmla="*/ 15 w 176"/>
                  <a:gd name="T7" fmla="*/ 117 h 117"/>
                  <a:gd name="T8" fmla="*/ 0 w 176"/>
                  <a:gd name="T9" fmla="*/ 108 h 117"/>
                  <a:gd name="T10" fmla="*/ 0 w 176"/>
                  <a:gd name="T11" fmla="*/ 99 h 117"/>
                  <a:gd name="T12" fmla="*/ 15 w 176"/>
                  <a:gd name="T13" fmla="*/ 99 h 117"/>
                  <a:gd name="T14" fmla="*/ 161 w 176"/>
                  <a:gd name="T15" fmla="*/ 99 h 117"/>
                  <a:gd name="T16" fmla="*/ 176 w 176"/>
                  <a:gd name="T17" fmla="*/ 99 h 117"/>
                  <a:gd name="T18" fmla="*/ 24 w 176"/>
                  <a:gd name="T19" fmla="*/ 79 h 117"/>
                  <a:gd name="T20" fmla="*/ 24 w 176"/>
                  <a:gd name="T21" fmla="*/ 14 h 117"/>
                  <a:gd name="T22" fmla="*/ 38 w 176"/>
                  <a:gd name="T23" fmla="*/ 0 h 117"/>
                  <a:gd name="T24" fmla="*/ 138 w 176"/>
                  <a:gd name="T25" fmla="*/ 0 h 117"/>
                  <a:gd name="T26" fmla="*/ 152 w 176"/>
                  <a:gd name="T27" fmla="*/ 14 h 117"/>
                  <a:gd name="T28" fmla="*/ 152 w 176"/>
                  <a:gd name="T29" fmla="*/ 79 h 117"/>
                  <a:gd name="T30" fmla="*/ 138 w 176"/>
                  <a:gd name="T31" fmla="*/ 93 h 117"/>
                  <a:gd name="T32" fmla="*/ 38 w 176"/>
                  <a:gd name="T33" fmla="*/ 93 h 117"/>
                  <a:gd name="T34" fmla="*/ 24 w 176"/>
                  <a:gd name="T35" fmla="*/ 79 h 117"/>
                  <a:gd name="T36" fmla="*/ 35 w 176"/>
                  <a:gd name="T37" fmla="*/ 79 h 117"/>
                  <a:gd name="T38" fmla="*/ 38 w 176"/>
                  <a:gd name="T39" fmla="*/ 82 h 117"/>
                  <a:gd name="T40" fmla="*/ 138 w 176"/>
                  <a:gd name="T41" fmla="*/ 82 h 117"/>
                  <a:gd name="T42" fmla="*/ 141 w 176"/>
                  <a:gd name="T43" fmla="*/ 79 h 117"/>
                  <a:gd name="T44" fmla="*/ 141 w 176"/>
                  <a:gd name="T45" fmla="*/ 14 h 117"/>
                  <a:gd name="T46" fmla="*/ 138 w 176"/>
                  <a:gd name="T47" fmla="*/ 11 h 117"/>
                  <a:gd name="T48" fmla="*/ 38 w 176"/>
                  <a:gd name="T49" fmla="*/ 11 h 117"/>
                  <a:gd name="T50" fmla="*/ 35 w 176"/>
                  <a:gd name="T51" fmla="*/ 14 h 117"/>
                  <a:gd name="T52" fmla="*/ 35 w 176"/>
                  <a:gd name="T53" fmla="*/ 79 h 117"/>
                  <a:gd name="T54" fmla="*/ 97 w 176"/>
                  <a:gd name="T55" fmla="*/ 107 h 117"/>
                  <a:gd name="T56" fmla="*/ 95 w 176"/>
                  <a:gd name="T57" fmla="*/ 105 h 117"/>
                  <a:gd name="T58" fmla="*/ 81 w 176"/>
                  <a:gd name="T59" fmla="*/ 105 h 117"/>
                  <a:gd name="T60" fmla="*/ 79 w 176"/>
                  <a:gd name="T61" fmla="*/ 107 h 117"/>
                  <a:gd name="T62" fmla="*/ 81 w 176"/>
                  <a:gd name="T63" fmla="*/ 108 h 117"/>
                  <a:gd name="T64" fmla="*/ 95 w 176"/>
                  <a:gd name="T65" fmla="*/ 108 h 117"/>
                  <a:gd name="T66" fmla="*/ 97 w 176"/>
                  <a:gd name="T67" fmla="*/ 107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6" h="117">
                    <a:moveTo>
                      <a:pt x="176" y="99"/>
                    </a:moveTo>
                    <a:cubicBezTo>
                      <a:pt x="176" y="108"/>
                      <a:pt x="176" y="108"/>
                      <a:pt x="176" y="108"/>
                    </a:cubicBezTo>
                    <a:cubicBezTo>
                      <a:pt x="176" y="113"/>
                      <a:pt x="169" y="117"/>
                      <a:pt x="161" y="117"/>
                    </a:cubicBezTo>
                    <a:cubicBezTo>
                      <a:pt x="15" y="117"/>
                      <a:pt x="15" y="117"/>
                      <a:pt x="15" y="117"/>
                    </a:cubicBezTo>
                    <a:cubicBezTo>
                      <a:pt x="7" y="117"/>
                      <a:pt x="0" y="113"/>
                      <a:pt x="0" y="108"/>
                    </a:cubicBezTo>
                    <a:cubicBezTo>
                      <a:pt x="0" y="99"/>
                      <a:pt x="0" y="99"/>
                      <a:pt x="0" y="99"/>
                    </a:cubicBezTo>
                    <a:cubicBezTo>
                      <a:pt x="15" y="99"/>
                      <a:pt x="15" y="99"/>
                      <a:pt x="15" y="99"/>
                    </a:cubicBezTo>
                    <a:cubicBezTo>
                      <a:pt x="161" y="99"/>
                      <a:pt x="161" y="99"/>
                      <a:pt x="161" y="99"/>
                    </a:cubicBezTo>
                    <a:lnTo>
                      <a:pt x="176" y="99"/>
                    </a:lnTo>
                    <a:close/>
                    <a:moveTo>
                      <a:pt x="24" y="79"/>
                    </a:move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6"/>
                      <a:pt x="30" y="0"/>
                      <a:pt x="38" y="0"/>
                    </a:cubicBezTo>
                    <a:cubicBezTo>
                      <a:pt x="138" y="0"/>
                      <a:pt x="138" y="0"/>
                      <a:pt x="138" y="0"/>
                    </a:cubicBezTo>
                    <a:cubicBezTo>
                      <a:pt x="146" y="0"/>
                      <a:pt x="152" y="6"/>
                      <a:pt x="152" y="14"/>
                    </a:cubicBezTo>
                    <a:cubicBezTo>
                      <a:pt x="152" y="79"/>
                      <a:pt x="152" y="79"/>
                      <a:pt x="152" y="79"/>
                    </a:cubicBezTo>
                    <a:cubicBezTo>
                      <a:pt x="152" y="87"/>
                      <a:pt x="146" y="93"/>
                      <a:pt x="138" y="93"/>
                    </a:cubicBezTo>
                    <a:cubicBezTo>
                      <a:pt x="38" y="93"/>
                      <a:pt x="38" y="93"/>
                      <a:pt x="38" y="93"/>
                    </a:cubicBezTo>
                    <a:cubicBezTo>
                      <a:pt x="30" y="93"/>
                      <a:pt x="24" y="87"/>
                      <a:pt x="24" y="79"/>
                    </a:cubicBezTo>
                    <a:close/>
                    <a:moveTo>
                      <a:pt x="35" y="79"/>
                    </a:moveTo>
                    <a:cubicBezTo>
                      <a:pt x="35" y="80"/>
                      <a:pt x="37" y="82"/>
                      <a:pt x="38" y="82"/>
                    </a:cubicBezTo>
                    <a:cubicBezTo>
                      <a:pt x="138" y="82"/>
                      <a:pt x="138" y="82"/>
                      <a:pt x="138" y="82"/>
                    </a:cubicBezTo>
                    <a:cubicBezTo>
                      <a:pt x="139" y="82"/>
                      <a:pt x="141" y="80"/>
                      <a:pt x="141" y="79"/>
                    </a:cubicBezTo>
                    <a:cubicBezTo>
                      <a:pt x="141" y="14"/>
                      <a:pt x="141" y="14"/>
                      <a:pt x="141" y="14"/>
                    </a:cubicBezTo>
                    <a:cubicBezTo>
                      <a:pt x="141" y="13"/>
                      <a:pt x="139" y="11"/>
                      <a:pt x="138" y="11"/>
                    </a:cubicBezTo>
                    <a:cubicBezTo>
                      <a:pt x="38" y="11"/>
                      <a:pt x="38" y="11"/>
                      <a:pt x="38" y="11"/>
                    </a:cubicBezTo>
                    <a:cubicBezTo>
                      <a:pt x="37" y="11"/>
                      <a:pt x="35" y="13"/>
                      <a:pt x="35" y="14"/>
                    </a:cubicBezTo>
                    <a:lnTo>
                      <a:pt x="35" y="79"/>
                    </a:lnTo>
                    <a:close/>
                    <a:moveTo>
                      <a:pt x="97" y="107"/>
                    </a:moveTo>
                    <a:cubicBezTo>
                      <a:pt x="97" y="106"/>
                      <a:pt x="96" y="105"/>
                      <a:pt x="95" y="105"/>
                    </a:cubicBezTo>
                    <a:cubicBezTo>
                      <a:pt x="81" y="105"/>
                      <a:pt x="81" y="105"/>
                      <a:pt x="81" y="105"/>
                    </a:cubicBezTo>
                    <a:cubicBezTo>
                      <a:pt x="80" y="105"/>
                      <a:pt x="79" y="106"/>
                      <a:pt x="79" y="107"/>
                    </a:cubicBezTo>
                    <a:cubicBezTo>
                      <a:pt x="79" y="107"/>
                      <a:pt x="80" y="108"/>
                      <a:pt x="81" y="108"/>
                    </a:cubicBezTo>
                    <a:cubicBezTo>
                      <a:pt x="95" y="108"/>
                      <a:pt x="95" y="108"/>
                      <a:pt x="95" y="108"/>
                    </a:cubicBezTo>
                    <a:cubicBezTo>
                      <a:pt x="96" y="108"/>
                      <a:pt x="97" y="107"/>
                      <a:pt x="97" y="107"/>
                    </a:cubicBezTo>
                    <a:close/>
                  </a:path>
                </a:pathLst>
              </a:custGeom>
              <a:solidFill>
                <a:srgbClr val="8CC94C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6429" tIns="48214" rIns="96429" bIns="48214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3058" kern="0">
                  <a:solidFill>
                    <a:srgbClr val="000000"/>
                  </a:solidFill>
                  <a:latin typeface="微软雅黑"/>
                  <a:ea typeface="微软雅黑"/>
                  <a:sym typeface="Gill Sans" charset="0"/>
                </a:endParaRPr>
              </a:p>
            </p:txBody>
          </p:sp>
        </p:grpSp>
      </p:grpSp>
      <p:grpSp>
        <p:nvGrpSpPr>
          <p:cNvPr id="119" name="组合 118"/>
          <p:cNvGrpSpPr/>
          <p:nvPr/>
        </p:nvGrpSpPr>
        <p:grpSpPr>
          <a:xfrm>
            <a:off x="3622680" y="3089160"/>
            <a:ext cx="1686835" cy="1951606"/>
            <a:chOff x="2576663" y="2309403"/>
            <a:chExt cx="1200040" cy="1388087"/>
          </a:xfrm>
        </p:grpSpPr>
        <p:sp>
          <p:nvSpPr>
            <p:cNvPr id="120" name="Freeform 6"/>
            <p:cNvSpPr>
              <a:spLocks/>
            </p:cNvSpPr>
            <p:nvPr/>
          </p:nvSpPr>
          <p:spPr bwMode="auto">
            <a:xfrm>
              <a:off x="2647495" y="2350471"/>
              <a:ext cx="528675" cy="237166"/>
            </a:xfrm>
            <a:custGeom>
              <a:avLst/>
              <a:gdLst>
                <a:gd name="T0" fmla="*/ 0 w 515"/>
                <a:gd name="T1" fmla="*/ 231 h 231"/>
                <a:gd name="T2" fmla="*/ 398 w 515"/>
                <a:gd name="T3" fmla="*/ 0 h 231"/>
                <a:gd name="T4" fmla="*/ 515 w 515"/>
                <a:gd name="T5" fmla="*/ 0 h 231"/>
                <a:gd name="T6" fmla="*/ 515 w 515"/>
                <a:gd name="T7" fmla="*/ 231 h 231"/>
                <a:gd name="T8" fmla="*/ 0 w 515"/>
                <a:gd name="T9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5" h="231">
                  <a:moveTo>
                    <a:pt x="0" y="231"/>
                  </a:moveTo>
                  <a:lnTo>
                    <a:pt x="398" y="0"/>
                  </a:lnTo>
                  <a:lnTo>
                    <a:pt x="515" y="0"/>
                  </a:lnTo>
                  <a:lnTo>
                    <a:pt x="515" y="231"/>
                  </a:lnTo>
                  <a:lnTo>
                    <a:pt x="0" y="231"/>
                  </a:lnTo>
                  <a:close/>
                </a:path>
              </a:pathLst>
            </a:custGeom>
            <a:solidFill>
              <a:srgbClr val="3C53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331" tIns="36166" rIns="72331" bIns="36166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21" name="组合 120"/>
            <p:cNvGrpSpPr/>
            <p:nvPr/>
          </p:nvGrpSpPr>
          <p:grpSpPr>
            <a:xfrm>
              <a:off x="2576663" y="2309403"/>
              <a:ext cx="1200040" cy="1388087"/>
              <a:chOff x="2576663" y="2309403"/>
              <a:chExt cx="1200040" cy="1388087"/>
            </a:xfrm>
          </p:grpSpPr>
          <p:sp>
            <p:nvSpPr>
              <p:cNvPr id="122" name="Freeform 7"/>
              <p:cNvSpPr>
                <a:spLocks/>
              </p:cNvSpPr>
              <p:nvPr/>
            </p:nvSpPr>
            <p:spPr bwMode="auto">
              <a:xfrm>
                <a:off x="2576663" y="2309403"/>
                <a:ext cx="1200040" cy="1388087"/>
              </a:xfrm>
              <a:custGeom>
                <a:avLst/>
                <a:gdLst>
                  <a:gd name="T0" fmla="*/ 0 w 1169"/>
                  <a:gd name="T1" fmla="*/ 1014 h 1352"/>
                  <a:gd name="T2" fmla="*/ 0 w 1169"/>
                  <a:gd name="T3" fmla="*/ 338 h 1352"/>
                  <a:gd name="T4" fmla="*/ 584 w 1169"/>
                  <a:gd name="T5" fmla="*/ 0 h 1352"/>
                  <a:gd name="T6" fmla="*/ 1169 w 1169"/>
                  <a:gd name="T7" fmla="*/ 338 h 1352"/>
                  <a:gd name="T8" fmla="*/ 1169 w 1169"/>
                  <a:gd name="T9" fmla="*/ 1014 h 1352"/>
                  <a:gd name="T10" fmla="*/ 584 w 1169"/>
                  <a:gd name="T11" fmla="*/ 1352 h 1352"/>
                  <a:gd name="T12" fmla="*/ 0 w 1169"/>
                  <a:gd name="T13" fmla="*/ 1014 h 1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69" h="1352">
                    <a:moveTo>
                      <a:pt x="0" y="1014"/>
                    </a:moveTo>
                    <a:lnTo>
                      <a:pt x="0" y="338"/>
                    </a:lnTo>
                    <a:lnTo>
                      <a:pt x="584" y="0"/>
                    </a:lnTo>
                    <a:lnTo>
                      <a:pt x="1169" y="338"/>
                    </a:lnTo>
                    <a:lnTo>
                      <a:pt x="1169" y="1014"/>
                    </a:lnTo>
                    <a:lnTo>
                      <a:pt x="584" y="1352"/>
                    </a:lnTo>
                    <a:lnTo>
                      <a:pt x="0" y="101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228600" sx="102000" sy="102000" algn="ctr" rotWithShape="0">
                  <a:prstClr val="black">
                    <a:alpha val="28000"/>
                  </a:prstClr>
                </a:outerShdw>
              </a:effectLst>
              <a:extLst/>
            </p:spPr>
            <p:txBody>
              <a:bodyPr vert="horz" wrap="square" lIns="72331" tIns="36166" rIns="72331" bIns="36166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22"/>
              <p:cNvSpPr>
                <a:spLocks/>
              </p:cNvSpPr>
              <p:nvPr/>
            </p:nvSpPr>
            <p:spPr bwMode="auto">
              <a:xfrm>
                <a:off x="2647495" y="2350471"/>
                <a:ext cx="408568" cy="441478"/>
              </a:xfrm>
              <a:custGeom>
                <a:avLst/>
                <a:gdLst>
                  <a:gd name="T0" fmla="*/ 0 w 398"/>
                  <a:gd name="T1" fmla="*/ 430 h 430"/>
                  <a:gd name="T2" fmla="*/ 398 w 398"/>
                  <a:gd name="T3" fmla="*/ 430 h 430"/>
                  <a:gd name="T4" fmla="*/ 398 w 398"/>
                  <a:gd name="T5" fmla="*/ 0 h 430"/>
                  <a:gd name="T6" fmla="*/ 0 w 398"/>
                  <a:gd name="T7" fmla="*/ 231 h 430"/>
                  <a:gd name="T8" fmla="*/ 0 w 398"/>
                  <a:gd name="T9" fmla="*/ 430 h 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8" h="430">
                    <a:moveTo>
                      <a:pt x="0" y="430"/>
                    </a:moveTo>
                    <a:lnTo>
                      <a:pt x="398" y="430"/>
                    </a:lnTo>
                    <a:lnTo>
                      <a:pt x="398" y="0"/>
                    </a:lnTo>
                    <a:lnTo>
                      <a:pt x="0" y="231"/>
                    </a:lnTo>
                    <a:lnTo>
                      <a:pt x="0" y="430"/>
                    </a:lnTo>
                    <a:close/>
                  </a:path>
                </a:pathLst>
              </a:custGeom>
              <a:solidFill>
                <a:srgbClr val="8CC94C"/>
              </a:solidFill>
              <a:ln w="28575">
                <a:noFill/>
              </a:ln>
              <a:effectLst>
                <a:outerShdw blurRad="279400" dist="76200" dir="2700000" sx="101000" sy="101000" algn="tl" rotWithShape="0">
                  <a:prstClr val="black">
                    <a:alpha val="28000"/>
                  </a:prstClr>
                </a:outerShdw>
              </a:effectLst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331" tIns="36166" rIns="72331" bIns="36166"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24" name="Freeform 34"/>
              <p:cNvSpPr>
                <a:spLocks noEditPoints="1"/>
              </p:cNvSpPr>
              <p:nvPr/>
            </p:nvSpPr>
            <p:spPr bwMode="auto">
              <a:xfrm>
                <a:off x="2807637" y="2562997"/>
                <a:ext cx="93416" cy="200205"/>
              </a:xfrm>
              <a:custGeom>
                <a:avLst/>
                <a:gdLst>
                  <a:gd name="T0" fmla="*/ 50 w 50"/>
                  <a:gd name="T1" fmla="*/ 82 h 107"/>
                  <a:gd name="T2" fmla="*/ 43 w 50"/>
                  <a:gd name="T3" fmla="*/ 99 h 107"/>
                  <a:gd name="T4" fmla="*/ 25 w 50"/>
                  <a:gd name="T5" fmla="*/ 107 h 107"/>
                  <a:gd name="T6" fmla="*/ 7 w 50"/>
                  <a:gd name="T7" fmla="*/ 99 h 107"/>
                  <a:gd name="T8" fmla="*/ 0 w 50"/>
                  <a:gd name="T9" fmla="*/ 82 h 107"/>
                  <a:gd name="T10" fmla="*/ 0 w 50"/>
                  <a:gd name="T11" fmla="*/ 25 h 107"/>
                  <a:gd name="T12" fmla="*/ 7 w 50"/>
                  <a:gd name="T13" fmla="*/ 7 h 107"/>
                  <a:gd name="T14" fmla="*/ 25 w 50"/>
                  <a:gd name="T15" fmla="*/ 0 h 107"/>
                  <a:gd name="T16" fmla="*/ 43 w 50"/>
                  <a:gd name="T17" fmla="*/ 7 h 107"/>
                  <a:gd name="T18" fmla="*/ 50 w 50"/>
                  <a:gd name="T19" fmla="*/ 25 h 107"/>
                  <a:gd name="T20" fmla="*/ 50 w 50"/>
                  <a:gd name="T21" fmla="*/ 82 h 107"/>
                  <a:gd name="T22" fmla="*/ 34 w 50"/>
                  <a:gd name="T23" fmla="*/ 24 h 107"/>
                  <a:gd name="T24" fmla="*/ 31 w 50"/>
                  <a:gd name="T25" fmla="*/ 18 h 107"/>
                  <a:gd name="T26" fmla="*/ 25 w 50"/>
                  <a:gd name="T27" fmla="*/ 15 h 107"/>
                  <a:gd name="T28" fmla="*/ 18 w 50"/>
                  <a:gd name="T29" fmla="*/ 18 h 107"/>
                  <a:gd name="T30" fmla="*/ 16 w 50"/>
                  <a:gd name="T31" fmla="*/ 24 h 107"/>
                  <a:gd name="T32" fmla="*/ 16 w 50"/>
                  <a:gd name="T33" fmla="*/ 81 h 107"/>
                  <a:gd name="T34" fmla="*/ 18 w 50"/>
                  <a:gd name="T35" fmla="*/ 88 h 107"/>
                  <a:gd name="T36" fmla="*/ 25 w 50"/>
                  <a:gd name="T37" fmla="*/ 91 h 107"/>
                  <a:gd name="T38" fmla="*/ 31 w 50"/>
                  <a:gd name="T39" fmla="*/ 88 h 107"/>
                  <a:gd name="T40" fmla="*/ 34 w 50"/>
                  <a:gd name="T41" fmla="*/ 81 h 107"/>
                  <a:gd name="T42" fmla="*/ 34 w 50"/>
                  <a:gd name="T43" fmla="*/ 24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0" h="107">
                    <a:moveTo>
                      <a:pt x="50" y="82"/>
                    </a:moveTo>
                    <a:cubicBezTo>
                      <a:pt x="50" y="89"/>
                      <a:pt x="47" y="95"/>
                      <a:pt x="43" y="99"/>
                    </a:cubicBezTo>
                    <a:cubicBezTo>
                      <a:pt x="38" y="104"/>
                      <a:pt x="32" y="107"/>
                      <a:pt x="25" y="107"/>
                    </a:cubicBezTo>
                    <a:cubicBezTo>
                      <a:pt x="18" y="107"/>
                      <a:pt x="12" y="104"/>
                      <a:pt x="7" y="99"/>
                    </a:cubicBezTo>
                    <a:cubicBezTo>
                      <a:pt x="2" y="95"/>
                      <a:pt x="0" y="89"/>
                      <a:pt x="0" y="82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18"/>
                      <a:pt x="2" y="12"/>
                      <a:pt x="7" y="7"/>
                    </a:cubicBezTo>
                    <a:cubicBezTo>
                      <a:pt x="12" y="2"/>
                      <a:pt x="18" y="0"/>
                      <a:pt x="25" y="0"/>
                    </a:cubicBezTo>
                    <a:cubicBezTo>
                      <a:pt x="32" y="0"/>
                      <a:pt x="38" y="2"/>
                      <a:pt x="43" y="7"/>
                    </a:cubicBezTo>
                    <a:cubicBezTo>
                      <a:pt x="48" y="12"/>
                      <a:pt x="50" y="18"/>
                      <a:pt x="50" y="25"/>
                    </a:cubicBezTo>
                    <a:lnTo>
                      <a:pt x="50" y="82"/>
                    </a:lnTo>
                    <a:close/>
                    <a:moveTo>
                      <a:pt x="34" y="24"/>
                    </a:moveTo>
                    <a:cubicBezTo>
                      <a:pt x="34" y="22"/>
                      <a:pt x="33" y="20"/>
                      <a:pt x="31" y="18"/>
                    </a:cubicBezTo>
                    <a:cubicBezTo>
                      <a:pt x="29" y="16"/>
                      <a:pt x="27" y="15"/>
                      <a:pt x="25" y="15"/>
                    </a:cubicBezTo>
                    <a:cubicBezTo>
                      <a:pt x="22" y="15"/>
                      <a:pt x="20" y="16"/>
                      <a:pt x="18" y="18"/>
                    </a:cubicBezTo>
                    <a:cubicBezTo>
                      <a:pt x="16" y="20"/>
                      <a:pt x="16" y="22"/>
                      <a:pt x="16" y="24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6" y="84"/>
                      <a:pt x="16" y="86"/>
                      <a:pt x="18" y="88"/>
                    </a:cubicBezTo>
                    <a:cubicBezTo>
                      <a:pt x="20" y="90"/>
                      <a:pt x="22" y="91"/>
                      <a:pt x="25" y="91"/>
                    </a:cubicBezTo>
                    <a:cubicBezTo>
                      <a:pt x="27" y="91"/>
                      <a:pt x="29" y="90"/>
                      <a:pt x="31" y="88"/>
                    </a:cubicBezTo>
                    <a:cubicBezTo>
                      <a:pt x="33" y="86"/>
                      <a:pt x="34" y="84"/>
                      <a:pt x="34" y="81"/>
                    </a:cubicBezTo>
                    <a:lnTo>
                      <a:pt x="34" y="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331" tIns="36166" rIns="72331" bIns="36166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125" name="Freeform 35"/>
              <p:cNvSpPr>
                <a:spLocks noEditPoints="1"/>
              </p:cNvSpPr>
              <p:nvPr/>
            </p:nvSpPr>
            <p:spPr bwMode="auto">
              <a:xfrm>
                <a:off x="2926717" y="2562997"/>
                <a:ext cx="88284" cy="200205"/>
              </a:xfrm>
              <a:custGeom>
                <a:avLst/>
                <a:gdLst>
                  <a:gd name="T0" fmla="*/ 31 w 47"/>
                  <a:gd name="T1" fmla="*/ 27 h 107"/>
                  <a:gd name="T2" fmla="*/ 31 w 47"/>
                  <a:gd name="T3" fmla="*/ 24 h 107"/>
                  <a:gd name="T4" fmla="*/ 29 w 47"/>
                  <a:gd name="T5" fmla="*/ 18 h 107"/>
                  <a:gd name="T6" fmla="*/ 23 w 47"/>
                  <a:gd name="T7" fmla="*/ 15 h 107"/>
                  <a:gd name="T8" fmla="*/ 17 w 47"/>
                  <a:gd name="T9" fmla="*/ 18 h 107"/>
                  <a:gd name="T10" fmla="*/ 15 w 47"/>
                  <a:gd name="T11" fmla="*/ 24 h 107"/>
                  <a:gd name="T12" fmla="*/ 15 w 47"/>
                  <a:gd name="T13" fmla="*/ 45 h 107"/>
                  <a:gd name="T14" fmla="*/ 27 w 47"/>
                  <a:gd name="T15" fmla="*/ 40 h 107"/>
                  <a:gd name="T16" fmla="*/ 43 w 47"/>
                  <a:gd name="T17" fmla="*/ 48 h 107"/>
                  <a:gd name="T18" fmla="*/ 47 w 47"/>
                  <a:gd name="T19" fmla="*/ 65 h 107"/>
                  <a:gd name="T20" fmla="*/ 47 w 47"/>
                  <a:gd name="T21" fmla="*/ 83 h 107"/>
                  <a:gd name="T22" fmla="*/ 47 w 47"/>
                  <a:gd name="T23" fmla="*/ 83 h 107"/>
                  <a:gd name="T24" fmla="*/ 40 w 47"/>
                  <a:gd name="T25" fmla="*/ 100 h 107"/>
                  <a:gd name="T26" fmla="*/ 23 w 47"/>
                  <a:gd name="T27" fmla="*/ 107 h 107"/>
                  <a:gd name="T28" fmla="*/ 6 w 47"/>
                  <a:gd name="T29" fmla="*/ 99 h 107"/>
                  <a:gd name="T30" fmla="*/ 0 w 47"/>
                  <a:gd name="T31" fmla="*/ 82 h 107"/>
                  <a:gd name="T32" fmla="*/ 0 w 47"/>
                  <a:gd name="T33" fmla="*/ 25 h 107"/>
                  <a:gd name="T34" fmla="*/ 3 w 47"/>
                  <a:gd name="T35" fmla="*/ 11 h 107"/>
                  <a:gd name="T36" fmla="*/ 14 w 47"/>
                  <a:gd name="T37" fmla="*/ 2 h 107"/>
                  <a:gd name="T38" fmla="*/ 23 w 47"/>
                  <a:gd name="T39" fmla="*/ 0 h 107"/>
                  <a:gd name="T40" fmla="*/ 41 w 47"/>
                  <a:gd name="T41" fmla="*/ 7 h 107"/>
                  <a:gd name="T42" fmla="*/ 47 w 47"/>
                  <a:gd name="T43" fmla="*/ 25 h 107"/>
                  <a:gd name="T44" fmla="*/ 47 w 47"/>
                  <a:gd name="T45" fmla="*/ 27 h 107"/>
                  <a:gd name="T46" fmla="*/ 31 w 47"/>
                  <a:gd name="T47" fmla="*/ 27 h 107"/>
                  <a:gd name="T48" fmla="*/ 15 w 47"/>
                  <a:gd name="T49" fmla="*/ 81 h 107"/>
                  <a:gd name="T50" fmla="*/ 17 w 47"/>
                  <a:gd name="T51" fmla="*/ 88 h 107"/>
                  <a:gd name="T52" fmla="*/ 23 w 47"/>
                  <a:gd name="T53" fmla="*/ 91 h 107"/>
                  <a:gd name="T54" fmla="*/ 29 w 47"/>
                  <a:gd name="T55" fmla="*/ 88 h 107"/>
                  <a:gd name="T56" fmla="*/ 31 w 47"/>
                  <a:gd name="T57" fmla="*/ 81 h 107"/>
                  <a:gd name="T58" fmla="*/ 31 w 47"/>
                  <a:gd name="T59" fmla="*/ 62 h 107"/>
                  <a:gd name="T60" fmla="*/ 27 w 47"/>
                  <a:gd name="T61" fmla="*/ 55 h 107"/>
                  <a:gd name="T62" fmla="*/ 23 w 47"/>
                  <a:gd name="T63" fmla="*/ 53 h 107"/>
                  <a:gd name="T64" fmla="*/ 17 w 47"/>
                  <a:gd name="T65" fmla="*/ 56 h 107"/>
                  <a:gd name="T66" fmla="*/ 15 w 47"/>
                  <a:gd name="T67" fmla="*/ 62 h 107"/>
                  <a:gd name="T68" fmla="*/ 15 w 47"/>
                  <a:gd name="T69" fmla="*/ 81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7" h="107">
                    <a:moveTo>
                      <a:pt x="31" y="27"/>
                    </a:move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2"/>
                      <a:pt x="30" y="20"/>
                      <a:pt x="29" y="18"/>
                    </a:cubicBezTo>
                    <a:cubicBezTo>
                      <a:pt x="27" y="16"/>
                      <a:pt x="25" y="15"/>
                      <a:pt x="23" y="15"/>
                    </a:cubicBezTo>
                    <a:cubicBezTo>
                      <a:pt x="20" y="15"/>
                      <a:pt x="18" y="16"/>
                      <a:pt x="17" y="18"/>
                    </a:cubicBezTo>
                    <a:cubicBezTo>
                      <a:pt x="16" y="20"/>
                      <a:pt x="15" y="22"/>
                      <a:pt x="15" y="24"/>
                    </a:cubicBezTo>
                    <a:cubicBezTo>
                      <a:pt x="15" y="45"/>
                      <a:pt x="15" y="45"/>
                      <a:pt x="15" y="45"/>
                    </a:cubicBezTo>
                    <a:cubicBezTo>
                      <a:pt x="19" y="42"/>
                      <a:pt x="23" y="40"/>
                      <a:pt x="27" y="40"/>
                    </a:cubicBezTo>
                    <a:cubicBezTo>
                      <a:pt x="34" y="40"/>
                      <a:pt x="39" y="43"/>
                      <a:pt x="43" y="48"/>
                    </a:cubicBezTo>
                    <a:cubicBezTo>
                      <a:pt x="46" y="52"/>
                      <a:pt x="47" y="58"/>
                      <a:pt x="47" y="65"/>
                    </a:cubicBezTo>
                    <a:cubicBezTo>
                      <a:pt x="47" y="83"/>
                      <a:pt x="47" y="83"/>
                      <a:pt x="47" y="83"/>
                    </a:cubicBezTo>
                    <a:cubicBezTo>
                      <a:pt x="47" y="83"/>
                      <a:pt x="47" y="83"/>
                      <a:pt x="47" y="83"/>
                    </a:cubicBezTo>
                    <a:cubicBezTo>
                      <a:pt x="47" y="90"/>
                      <a:pt x="44" y="95"/>
                      <a:pt x="40" y="100"/>
                    </a:cubicBezTo>
                    <a:cubicBezTo>
                      <a:pt x="35" y="104"/>
                      <a:pt x="30" y="107"/>
                      <a:pt x="23" y="107"/>
                    </a:cubicBezTo>
                    <a:cubicBezTo>
                      <a:pt x="16" y="107"/>
                      <a:pt x="11" y="104"/>
                      <a:pt x="6" y="99"/>
                    </a:cubicBezTo>
                    <a:cubicBezTo>
                      <a:pt x="2" y="94"/>
                      <a:pt x="0" y="89"/>
                      <a:pt x="0" y="82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0"/>
                      <a:pt x="1" y="15"/>
                      <a:pt x="3" y="11"/>
                    </a:cubicBezTo>
                    <a:cubicBezTo>
                      <a:pt x="6" y="7"/>
                      <a:pt x="9" y="4"/>
                      <a:pt x="14" y="2"/>
                    </a:cubicBezTo>
                    <a:cubicBezTo>
                      <a:pt x="17" y="0"/>
                      <a:pt x="20" y="0"/>
                      <a:pt x="23" y="0"/>
                    </a:cubicBezTo>
                    <a:cubicBezTo>
                      <a:pt x="30" y="0"/>
                      <a:pt x="36" y="2"/>
                      <a:pt x="41" y="7"/>
                    </a:cubicBezTo>
                    <a:cubicBezTo>
                      <a:pt x="45" y="12"/>
                      <a:pt x="47" y="18"/>
                      <a:pt x="47" y="25"/>
                    </a:cubicBezTo>
                    <a:cubicBezTo>
                      <a:pt x="47" y="27"/>
                      <a:pt x="47" y="27"/>
                      <a:pt x="47" y="27"/>
                    </a:cubicBezTo>
                    <a:lnTo>
                      <a:pt x="31" y="27"/>
                    </a:lnTo>
                    <a:close/>
                    <a:moveTo>
                      <a:pt x="15" y="81"/>
                    </a:moveTo>
                    <a:cubicBezTo>
                      <a:pt x="15" y="84"/>
                      <a:pt x="16" y="86"/>
                      <a:pt x="17" y="88"/>
                    </a:cubicBezTo>
                    <a:cubicBezTo>
                      <a:pt x="18" y="90"/>
                      <a:pt x="20" y="91"/>
                      <a:pt x="23" y="91"/>
                    </a:cubicBezTo>
                    <a:cubicBezTo>
                      <a:pt x="25" y="91"/>
                      <a:pt x="27" y="90"/>
                      <a:pt x="29" y="88"/>
                    </a:cubicBezTo>
                    <a:cubicBezTo>
                      <a:pt x="30" y="86"/>
                      <a:pt x="31" y="84"/>
                      <a:pt x="31" y="81"/>
                    </a:cubicBezTo>
                    <a:cubicBezTo>
                      <a:pt x="31" y="62"/>
                      <a:pt x="31" y="62"/>
                      <a:pt x="31" y="62"/>
                    </a:cubicBezTo>
                    <a:cubicBezTo>
                      <a:pt x="31" y="59"/>
                      <a:pt x="30" y="57"/>
                      <a:pt x="27" y="55"/>
                    </a:cubicBezTo>
                    <a:cubicBezTo>
                      <a:pt x="26" y="54"/>
                      <a:pt x="25" y="53"/>
                      <a:pt x="23" y="53"/>
                    </a:cubicBezTo>
                    <a:cubicBezTo>
                      <a:pt x="20" y="53"/>
                      <a:pt x="18" y="54"/>
                      <a:pt x="17" y="56"/>
                    </a:cubicBezTo>
                    <a:cubicBezTo>
                      <a:pt x="16" y="58"/>
                      <a:pt x="15" y="60"/>
                      <a:pt x="15" y="62"/>
                    </a:cubicBezTo>
                    <a:lnTo>
                      <a:pt x="15" y="8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331" tIns="36166" rIns="72331" bIns="36166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ea"/>
                  <a:ea typeface="+mj-ea"/>
                </a:endParaRPr>
              </a:p>
            </p:txBody>
          </p:sp>
          <p:grpSp>
            <p:nvGrpSpPr>
              <p:cNvPr id="126" name="组合 125"/>
              <p:cNvGrpSpPr/>
              <p:nvPr/>
            </p:nvGrpSpPr>
            <p:grpSpPr>
              <a:xfrm>
                <a:off x="2896243" y="2886070"/>
                <a:ext cx="533551" cy="454047"/>
                <a:chOff x="5933005" y="2830391"/>
                <a:chExt cx="500408" cy="425843"/>
              </a:xfrm>
              <a:solidFill>
                <a:srgbClr val="C00000"/>
              </a:solidFill>
            </p:grpSpPr>
            <p:sp>
              <p:nvSpPr>
                <p:cNvPr id="127" name="Freeform 16"/>
                <p:cNvSpPr>
                  <a:spLocks noEditPoints="1"/>
                </p:cNvSpPr>
                <p:nvPr/>
              </p:nvSpPr>
              <p:spPr bwMode="auto">
                <a:xfrm>
                  <a:off x="5933005" y="2830391"/>
                  <a:ext cx="467486" cy="425843"/>
                </a:xfrm>
                <a:custGeom>
                  <a:avLst/>
                  <a:gdLst>
                    <a:gd name="T0" fmla="*/ 499 w 721"/>
                    <a:gd name="T1" fmla="*/ 196 h 657"/>
                    <a:gd name="T2" fmla="*/ 637 w 721"/>
                    <a:gd name="T3" fmla="*/ 322 h 657"/>
                    <a:gd name="T4" fmla="*/ 646 w 721"/>
                    <a:gd name="T5" fmla="*/ 329 h 657"/>
                    <a:gd name="T6" fmla="*/ 672 w 721"/>
                    <a:gd name="T7" fmla="*/ 353 h 657"/>
                    <a:gd name="T8" fmla="*/ 686 w 721"/>
                    <a:gd name="T9" fmla="*/ 367 h 657"/>
                    <a:gd name="T10" fmla="*/ 669 w 721"/>
                    <a:gd name="T11" fmla="*/ 472 h 657"/>
                    <a:gd name="T12" fmla="*/ 611 w 721"/>
                    <a:gd name="T13" fmla="*/ 550 h 657"/>
                    <a:gd name="T14" fmla="*/ 539 w 721"/>
                    <a:gd name="T15" fmla="*/ 598 h 657"/>
                    <a:gd name="T16" fmla="*/ 439 w 721"/>
                    <a:gd name="T17" fmla="*/ 633 h 657"/>
                    <a:gd name="T18" fmla="*/ 433 w 721"/>
                    <a:gd name="T19" fmla="*/ 629 h 657"/>
                    <a:gd name="T20" fmla="*/ 449 w 721"/>
                    <a:gd name="T21" fmla="*/ 594 h 657"/>
                    <a:gd name="T22" fmla="*/ 481 w 721"/>
                    <a:gd name="T23" fmla="*/ 606 h 657"/>
                    <a:gd name="T24" fmla="*/ 501 w 721"/>
                    <a:gd name="T25" fmla="*/ 591 h 657"/>
                    <a:gd name="T26" fmla="*/ 501 w 721"/>
                    <a:gd name="T27" fmla="*/ 577 h 657"/>
                    <a:gd name="T28" fmla="*/ 452 w 721"/>
                    <a:gd name="T29" fmla="*/ 538 h 657"/>
                    <a:gd name="T30" fmla="*/ 449 w 721"/>
                    <a:gd name="T31" fmla="*/ 511 h 657"/>
                    <a:gd name="T32" fmla="*/ 475 w 721"/>
                    <a:gd name="T33" fmla="*/ 508 h 657"/>
                    <a:gd name="T34" fmla="*/ 530 w 721"/>
                    <a:gd name="T35" fmla="*/ 551 h 657"/>
                    <a:gd name="T36" fmla="*/ 567 w 721"/>
                    <a:gd name="T37" fmla="*/ 557 h 657"/>
                    <a:gd name="T38" fmla="*/ 572 w 721"/>
                    <a:gd name="T39" fmla="*/ 549 h 657"/>
                    <a:gd name="T40" fmla="*/ 570 w 721"/>
                    <a:gd name="T41" fmla="*/ 532 h 657"/>
                    <a:gd name="T42" fmla="*/ 506 w 721"/>
                    <a:gd name="T43" fmla="*/ 481 h 657"/>
                    <a:gd name="T44" fmla="*/ 503 w 721"/>
                    <a:gd name="T45" fmla="*/ 455 h 657"/>
                    <a:gd name="T46" fmla="*/ 529 w 721"/>
                    <a:gd name="T47" fmla="*/ 451 h 657"/>
                    <a:gd name="T48" fmla="*/ 596 w 721"/>
                    <a:gd name="T49" fmla="*/ 504 h 657"/>
                    <a:gd name="T50" fmla="*/ 598 w 721"/>
                    <a:gd name="T51" fmla="*/ 505 h 657"/>
                    <a:gd name="T52" fmla="*/ 620 w 721"/>
                    <a:gd name="T53" fmla="*/ 467 h 657"/>
                    <a:gd name="T54" fmla="*/ 549 w 721"/>
                    <a:gd name="T55" fmla="*/ 414 h 657"/>
                    <a:gd name="T56" fmla="*/ 546 w 721"/>
                    <a:gd name="T57" fmla="*/ 388 h 657"/>
                    <a:gd name="T58" fmla="*/ 572 w 721"/>
                    <a:gd name="T59" fmla="*/ 384 h 657"/>
                    <a:gd name="T60" fmla="*/ 642 w 721"/>
                    <a:gd name="T61" fmla="*/ 437 h 657"/>
                    <a:gd name="T62" fmla="*/ 663 w 721"/>
                    <a:gd name="T63" fmla="*/ 429 h 657"/>
                    <a:gd name="T64" fmla="*/ 659 w 721"/>
                    <a:gd name="T65" fmla="*/ 394 h 657"/>
                    <a:gd name="T66" fmla="*/ 645 w 721"/>
                    <a:gd name="T67" fmla="*/ 379 h 657"/>
                    <a:gd name="T68" fmla="*/ 457 w 721"/>
                    <a:gd name="T69" fmla="*/ 209 h 657"/>
                    <a:gd name="T70" fmla="*/ 462 w 721"/>
                    <a:gd name="T71" fmla="*/ 198 h 657"/>
                    <a:gd name="T72" fmla="*/ 496 w 721"/>
                    <a:gd name="T73" fmla="*/ 196 h 657"/>
                    <a:gd name="T74" fmla="*/ 499 w 721"/>
                    <a:gd name="T75" fmla="*/ 196 h 657"/>
                    <a:gd name="T76" fmla="*/ 86 w 721"/>
                    <a:gd name="T77" fmla="*/ 355 h 657"/>
                    <a:gd name="T78" fmla="*/ 59 w 721"/>
                    <a:gd name="T79" fmla="*/ 262 h 657"/>
                    <a:gd name="T80" fmla="*/ 35 w 721"/>
                    <a:gd name="T81" fmla="*/ 239 h 657"/>
                    <a:gd name="T82" fmla="*/ 0 w 721"/>
                    <a:gd name="T83" fmla="*/ 176 h 657"/>
                    <a:gd name="T84" fmla="*/ 16 w 721"/>
                    <a:gd name="T85" fmla="*/ 135 h 657"/>
                    <a:gd name="T86" fmla="*/ 116 w 721"/>
                    <a:gd name="T87" fmla="*/ 27 h 657"/>
                    <a:gd name="T88" fmla="*/ 199 w 721"/>
                    <a:gd name="T89" fmla="*/ 20 h 657"/>
                    <a:gd name="T90" fmla="*/ 242 w 721"/>
                    <a:gd name="T91" fmla="*/ 46 h 657"/>
                    <a:gd name="T92" fmla="*/ 254 w 721"/>
                    <a:gd name="T93" fmla="*/ 50 h 657"/>
                    <a:gd name="T94" fmla="*/ 350 w 721"/>
                    <a:gd name="T95" fmla="*/ 33 h 657"/>
                    <a:gd name="T96" fmla="*/ 284 w 721"/>
                    <a:gd name="T97" fmla="*/ 82 h 657"/>
                    <a:gd name="T98" fmla="*/ 260 w 721"/>
                    <a:gd name="T99" fmla="*/ 87 h 657"/>
                    <a:gd name="T100" fmla="*/ 195 w 721"/>
                    <a:gd name="T101" fmla="*/ 64 h 657"/>
                    <a:gd name="T102" fmla="*/ 176 w 721"/>
                    <a:gd name="T103" fmla="*/ 50 h 657"/>
                    <a:gd name="T104" fmla="*/ 144 w 721"/>
                    <a:gd name="T105" fmla="*/ 53 h 657"/>
                    <a:gd name="T106" fmla="*/ 44 w 721"/>
                    <a:gd name="T107" fmla="*/ 161 h 657"/>
                    <a:gd name="T108" fmla="*/ 44 w 721"/>
                    <a:gd name="T109" fmla="*/ 193 h 657"/>
                    <a:gd name="T110" fmla="*/ 69 w 721"/>
                    <a:gd name="T111" fmla="*/ 220 h 657"/>
                    <a:gd name="T112" fmla="*/ 97 w 721"/>
                    <a:gd name="T113" fmla="*/ 257 h 657"/>
                    <a:gd name="T114" fmla="*/ 115 w 721"/>
                    <a:gd name="T115" fmla="*/ 330 h 657"/>
                    <a:gd name="T116" fmla="*/ 86 w 721"/>
                    <a:gd name="T117" fmla="*/ 355 h 6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721" h="657">
                      <a:moveTo>
                        <a:pt x="499" y="196"/>
                      </a:moveTo>
                      <a:cubicBezTo>
                        <a:pt x="545" y="237"/>
                        <a:pt x="592" y="279"/>
                        <a:pt x="637" y="322"/>
                      </a:cubicBezTo>
                      <a:cubicBezTo>
                        <a:pt x="640" y="325"/>
                        <a:pt x="643" y="327"/>
                        <a:pt x="646" y="329"/>
                      </a:cubicBezTo>
                      <a:cubicBezTo>
                        <a:pt x="672" y="353"/>
                        <a:pt x="672" y="353"/>
                        <a:pt x="672" y="353"/>
                      </a:cubicBezTo>
                      <a:cubicBezTo>
                        <a:pt x="686" y="367"/>
                        <a:pt x="686" y="367"/>
                        <a:pt x="686" y="367"/>
                      </a:cubicBezTo>
                      <a:cubicBezTo>
                        <a:pt x="721" y="403"/>
                        <a:pt x="707" y="456"/>
                        <a:pt x="669" y="472"/>
                      </a:cubicBezTo>
                      <a:cubicBezTo>
                        <a:pt x="685" y="513"/>
                        <a:pt x="652" y="552"/>
                        <a:pt x="611" y="550"/>
                      </a:cubicBezTo>
                      <a:cubicBezTo>
                        <a:pt x="606" y="584"/>
                        <a:pt x="574" y="607"/>
                        <a:pt x="539" y="598"/>
                      </a:cubicBezTo>
                      <a:cubicBezTo>
                        <a:pt x="529" y="641"/>
                        <a:pt x="479" y="657"/>
                        <a:pt x="439" y="633"/>
                      </a:cubicBezTo>
                      <a:cubicBezTo>
                        <a:pt x="433" y="629"/>
                        <a:pt x="433" y="629"/>
                        <a:pt x="433" y="629"/>
                      </a:cubicBezTo>
                      <a:cubicBezTo>
                        <a:pt x="441" y="619"/>
                        <a:pt x="446" y="607"/>
                        <a:pt x="449" y="594"/>
                      </a:cubicBezTo>
                      <a:cubicBezTo>
                        <a:pt x="460" y="601"/>
                        <a:pt x="468" y="607"/>
                        <a:pt x="481" y="606"/>
                      </a:cubicBezTo>
                      <a:cubicBezTo>
                        <a:pt x="490" y="605"/>
                        <a:pt x="499" y="600"/>
                        <a:pt x="501" y="591"/>
                      </a:cubicBezTo>
                      <a:cubicBezTo>
                        <a:pt x="502" y="587"/>
                        <a:pt x="502" y="583"/>
                        <a:pt x="501" y="577"/>
                      </a:cubicBezTo>
                      <a:cubicBezTo>
                        <a:pt x="452" y="538"/>
                        <a:pt x="452" y="538"/>
                        <a:pt x="452" y="538"/>
                      </a:cubicBezTo>
                      <a:cubicBezTo>
                        <a:pt x="444" y="531"/>
                        <a:pt x="442" y="519"/>
                        <a:pt x="449" y="511"/>
                      </a:cubicBezTo>
                      <a:cubicBezTo>
                        <a:pt x="455" y="503"/>
                        <a:pt x="467" y="502"/>
                        <a:pt x="475" y="508"/>
                      </a:cubicBezTo>
                      <a:cubicBezTo>
                        <a:pt x="530" y="551"/>
                        <a:pt x="530" y="551"/>
                        <a:pt x="530" y="551"/>
                      </a:cubicBezTo>
                      <a:cubicBezTo>
                        <a:pt x="543" y="562"/>
                        <a:pt x="556" y="566"/>
                        <a:pt x="567" y="557"/>
                      </a:cubicBezTo>
                      <a:cubicBezTo>
                        <a:pt x="569" y="555"/>
                        <a:pt x="571" y="552"/>
                        <a:pt x="572" y="549"/>
                      </a:cubicBezTo>
                      <a:cubicBezTo>
                        <a:pt x="574" y="544"/>
                        <a:pt x="576" y="536"/>
                        <a:pt x="570" y="532"/>
                      </a:cubicBezTo>
                      <a:cubicBezTo>
                        <a:pt x="506" y="481"/>
                        <a:pt x="506" y="481"/>
                        <a:pt x="506" y="481"/>
                      </a:cubicBezTo>
                      <a:cubicBezTo>
                        <a:pt x="498" y="475"/>
                        <a:pt x="496" y="463"/>
                        <a:pt x="503" y="455"/>
                      </a:cubicBezTo>
                      <a:cubicBezTo>
                        <a:pt x="509" y="446"/>
                        <a:pt x="521" y="445"/>
                        <a:pt x="529" y="451"/>
                      </a:cubicBezTo>
                      <a:cubicBezTo>
                        <a:pt x="596" y="504"/>
                        <a:pt x="596" y="504"/>
                        <a:pt x="596" y="504"/>
                      </a:cubicBezTo>
                      <a:cubicBezTo>
                        <a:pt x="597" y="504"/>
                        <a:pt x="597" y="505"/>
                        <a:pt x="598" y="505"/>
                      </a:cubicBezTo>
                      <a:cubicBezTo>
                        <a:pt x="620" y="525"/>
                        <a:pt x="656" y="496"/>
                        <a:pt x="620" y="467"/>
                      </a:cubicBezTo>
                      <a:cubicBezTo>
                        <a:pt x="549" y="414"/>
                        <a:pt x="549" y="414"/>
                        <a:pt x="549" y="414"/>
                      </a:cubicBezTo>
                      <a:cubicBezTo>
                        <a:pt x="541" y="408"/>
                        <a:pt x="539" y="396"/>
                        <a:pt x="546" y="388"/>
                      </a:cubicBezTo>
                      <a:cubicBezTo>
                        <a:pt x="552" y="379"/>
                        <a:pt x="564" y="378"/>
                        <a:pt x="572" y="384"/>
                      </a:cubicBezTo>
                      <a:cubicBezTo>
                        <a:pt x="642" y="437"/>
                        <a:pt x="642" y="437"/>
                        <a:pt x="642" y="437"/>
                      </a:cubicBezTo>
                      <a:cubicBezTo>
                        <a:pt x="649" y="441"/>
                        <a:pt x="659" y="436"/>
                        <a:pt x="663" y="429"/>
                      </a:cubicBezTo>
                      <a:cubicBezTo>
                        <a:pt x="671" y="419"/>
                        <a:pt x="670" y="405"/>
                        <a:pt x="659" y="394"/>
                      </a:cubicBezTo>
                      <a:cubicBezTo>
                        <a:pt x="645" y="379"/>
                        <a:pt x="645" y="379"/>
                        <a:pt x="645" y="379"/>
                      </a:cubicBezTo>
                      <a:cubicBezTo>
                        <a:pt x="457" y="209"/>
                        <a:pt x="457" y="209"/>
                        <a:pt x="457" y="209"/>
                      </a:cubicBezTo>
                      <a:cubicBezTo>
                        <a:pt x="453" y="205"/>
                        <a:pt x="456" y="198"/>
                        <a:pt x="462" y="198"/>
                      </a:cubicBezTo>
                      <a:cubicBezTo>
                        <a:pt x="473" y="198"/>
                        <a:pt x="485" y="198"/>
                        <a:pt x="496" y="196"/>
                      </a:cubicBezTo>
                      <a:cubicBezTo>
                        <a:pt x="497" y="196"/>
                        <a:pt x="498" y="196"/>
                        <a:pt x="499" y="196"/>
                      </a:cubicBezTo>
                      <a:close/>
                      <a:moveTo>
                        <a:pt x="86" y="355"/>
                      </a:moveTo>
                      <a:cubicBezTo>
                        <a:pt x="66" y="330"/>
                        <a:pt x="64" y="295"/>
                        <a:pt x="59" y="262"/>
                      </a:cubicBezTo>
                      <a:cubicBezTo>
                        <a:pt x="35" y="239"/>
                        <a:pt x="35" y="239"/>
                        <a:pt x="35" y="239"/>
                      </a:cubicBezTo>
                      <a:cubicBezTo>
                        <a:pt x="17" y="219"/>
                        <a:pt x="0" y="205"/>
                        <a:pt x="0" y="176"/>
                      </a:cubicBezTo>
                      <a:cubicBezTo>
                        <a:pt x="0" y="161"/>
                        <a:pt x="6" y="147"/>
                        <a:pt x="16" y="135"/>
                      </a:cubicBezTo>
                      <a:cubicBezTo>
                        <a:pt x="116" y="27"/>
                        <a:pt x="116" y="27"/>
                        <a:pt x="116" y="27"/>
                      </a:cubicBezTo>
                      <a:cubicBezTo>
                        <a:pt x="138" y="3"/>
                        <a:pt x="174" y="0"/>
                        <a:pt x="199" y="20"/>
                      </a:cubicBezTo>
                      <a:cubicBezTo>
                        <a:pt x="215" y="31"/>
                        <a:pt x="221" y="38"/>
                        <a:pt x="242" y="46"/>
                      </a:cubicBezTo>
                      <a:cubicBezTo>
                        <a:pt x="248" y="48"/>
                        <a:pt x="253" y="50"/>
                        <a:pt x="254" y="50"/>
                      </a:cubicBezTo>
                      <a:cubicBezTo>
                        <a:pt x="284" y="46"/>
                        <a:pt x="316" y="32"/>
                        <a:pt x="350" y="33"/>
                      </a:cubicBezTo>
                      <a:cubicBezTo>
                        <a:pt x="337" y="42"/>
                        <a:pt x="286" y="82"/>
                        <a:pt x="284" y="82"/>
                      </a:cubicBezTo>
                      <a:cubicBezTo>
                        <a:pt x="276" y="84"/>
                        <a:pt x="268" y="86"/>
                        <a:pt x="260" y="87"/>
                      </a:cubicBezTo>
                      <a:cubicBezTo>
                        <a:pt x="241" y="90"/>
                        <a:pt x="208" y="74"/>
                        <a:pt x="195" y="64"/>
                      </a:cubicBezTo>
                      <a:cubicBezTo>
                        <a:pt x="176" y="50"/>
                        <a:pt x="176" y="50"/>
                        <a:pt x="176" y="50"/>
                      </a:cubicBezTo>
                      <a:cubicBezTo>
                        <a:pt x="166" y="42"/>
                        <a:pt x="152" y="44"/>
                        <a:pt x="144" y="53"/>
                      </a:cubicBezTo>
                      <a:cubicBezTo>
                        <a:pt x="44" y="161"/>
                        <a:pt x="44" y="161"/>
                        <a:pt x="44" y="161"/>
                      </a:cubicBezTo>
                      <a:cubicBezTo>
                        <a:pt x="36" y="170"/>
                        <a:pt x="36" y="184"/>
                        <a:pt x="44" y="193"/>
                      </a:cubicBezTo>
                      <a:cubicBezTo>
                        <a:pt x="53" y="203"/>
                        <a:pt x="59" y="210"/>
                        <a:pt x="69" y="220"/>
                      </a:cubicBezTo>
                      <a:cubicBezTo>
                        <a:pt x="80" y="230"/>
                        <a:pt x="95" y="244"/>
                        <a:pt x="97" y="257"/>
                      </a:cubicBezTo>
                      <a:cubicBezTo>
                        <a:pt x="100" y="280"/>
                        <a:pt x="102" y="313"/>
                        <a:pt x="115" y="330"/>
                      </a:cubicBezTo>
                      <a:cubicBezTo>
                        <a:pt x="102" y="337"/>
                        <a:pt x="95" y="344"/>
                        <a:pt x="86" y="355"/>
                      </a:cubicBezTo>
                      <a:close/>
                    </a:path>
                  </a:pathLst>
                </a:custGeom>
                <a:solidFill>
                  <a:srgbClr val="8CC94C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331" tIns="36166" rIns="72331" bIns="3616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8" name="Freeform 17"/>
                <p:cNvSpPr>
                  <a:spLocks noEditPoints="1"/>
                </p:cNvSpPr>
                <p:nvPr/>
              </p:nvSpPr>
              <p:spPr bwMode="auto">
                <a:xfrm>
                  <a:off x="5986776" y="2830391"/>
                  <a:ext cx="446637" cy="413496"/>
                </a:xfrm>
                <a:custGeom>
                  <a:avLst/>
                  <a:gdLst>
                    <a:gd name="T0" fmla="*/ 319 w 689"/>
                    <a:gd name="T1" fmla="*/ 543 h 638"/>
                    <a:gd name="T2" fmla="*/ 262 w 689"/>
                    <a:gd name="T3" fmla="*/ 538 h 638"/>
                    <a:gd name="T4" fmla="*/ 258 w 689"/>
                    <a:gd name="T5" fmla="*/ 538 h 638"/>
                    <a:gd name="T6" fmla="*/ 257 w 689"/>
                    <a:gd name="T7" fmla="*/ 535 h 638"/>
                    <a:gd name="T8" fmla="*/ 241 w 689"/>
                    <a:gd name="T9" fmla="*/ 489 h 638"/>
                    <a:gd name="T10" fmla="*/ 241 w 689"/>
                    <a:gd name="T11" fmla="*/ 489 h 638"/>
                    <a:gd name="T12" fmla="*/ 185 w 689"/>
                    <a:gd name="T13" fmla="*/ 484 h 638"/>
                    <a:gd name="T14" fmla="*/ 181 w 689"/>
                    <a:gd name="T15" fmla="*/ 484 h 638"/>
                    <a:gd name="T16" fmla="*/ 180 w 689"/>
                    <a:gd name="T17" fmla="*/ 481 h 638"/>
                    <a:gd name="T18" fmla="*/ 164 w 689"/>
                    <a:gd name="T19" fmla="*/ 435 h 638"/>
                    <a:gd name="T20" fmla="*/ 164 w 689"/>
                    <a:gd name="T21" fmla="*/ 435 h 638"/>
                    <a:gd name="T22" fmla="*/ 117 w 689"/>
                    <a:gd name="T23" fmla="*/ 425 h 638"/>
                    <a:gd name="T24" fmla="*/ 113 w 689"/>
                    <a:gd name="T25" fmla="*/ 425 h 638"/>
                    <a:gd name="T26" fmla="*/ 113 w 689"/>
                    <a:gd name="T27" fmla="*/ 421 h 638"/>
                    <a:gd name="T28" fmla="*/ 100 w 689"/>
                    <a:gd name="T29" fmla="*/ 365 h 638"/>
                    <a:gd name="T30" fmla="*/ 100 w 689"/>
                    <a:gd name="T31" fmla="*/ 365 h 638"/>
                    <a:gd name="T32" fmla="*/ 32 w 689"/>
                    <a:gd name="T33" fmla="*/ 370 h 638"/>
                    <a:gd name="T34" fmla="*/ 18 w 689"/>
                    <a:gd name="T35" fmla="*/ 386 h 638"/>
                    <a:gd name="T36" fmla="*/ 23 w 689"/>
                    <a:gd name="T37" fmla="*/ 455 h 638"/>
                    <a:gd name="T38" fmla="*/ 23 w 689"/>
                    <a:gd name="T39" fmla="*/ 455 h 638"/>
                    <a:gd name="T40" fmla="*/ 66 w 689"/>
                    <a:gd name="T41" fmla="*/ 465 h 638"/>
                    <a:gd name="T42" fmla="*/ 70 w 689"/>
                    <a:gd name="T43" fmla="*/ 466 h 638"/>
                    <a:gd name="T44" fmla="*/ 69 w 689"/>
                    <a:gd name="T45" fmla="*/ 470 h 638"/>
                    <a:gd name="T46" fmla="*/ 76 w 689"/>
                    <a:gd name="T47" fmla="*/ 536 h 638"/>
                    <a:gd name="T48" fmla="*/ 76 w 689"/>
                    <a:gd name="T49" fmla="*/ 536 h 638"/>
                    <a:gd name="T50" fmla="*/ 142 w 689"/>
                    <a:gd name="T51" fmla="*/ 534 h 638"/>
                    <a:gd name="T52" fmla="*/ 145 w 689"/>
                    <a:gd name="T53" fmla="*/ 534 h 638"/>
                    <a:gd name="T54" fmla="*/ 147 w 689"/>
                    <a:gd name="T55" fmla="*/ 537 h 638"/>
                    <a:gd name="T56" fmla="*/ 164 w 689"/>
                    <a:gd name="T57" fmla="*/ 578 h 638"/>
                    <a:gd name="T58" fmla="*/ 164 w 689"/>
                    <a:gd name="T59" fmla="*/ 578 h 638"/>
                    <a:gd name="T60" fmla="*/ 230 w 689"/>
                    <a:gd name="T61" fmla="*/ 576 h 638"/>
                    <a:gd name="T62" fmla="*/ 233 w 689"/>
                    <a:gd name="T63" fmla="*/ 576 h 638"/>
                    <a:gd name="T64" fmla="*/ 235 w 689"/>
                    <a:gd name="T65" fmla="*/ 579 h 638"/>
                    <a:gd name="T66" fmla="*/ 252 w 689"/>
                    <a:gd name="T67" fmla="*/ 621 h 638"/>
                    <a:gd name="T68" fmla="*/ 320 w 689"/>
                    <a:gd name="T69" fmla="*/ 615 h 638"/>
                    <a:gd name="T70" fmla="*/ 324 w 689"/>
                    <a:gd name="T71" fmla="*/ 611 h 638"/>
                    <a:gd name="T72" fmla="*/ 319 w 689"/>
                    <a:gd name="T73" fmla="*/ 543 h 638"/>
                    <a:gd name="T74" fmla="*/ 449 w 689"/>
                    <a:gd name="T75" fmla="*/ 177 h 638"/>
                    <a:gd name="T76" fmla="*/ 576 w 689"/>
                    <a:gd name="T77" fmla="*/ 299 h 638"/>
                    <a:gd name="T78" fmla="*/ 597 w 689"/>
                    <a:gd name="T79" fmla="*/ 306 h 638"/>
                    <a:gd name="T80" fmla="*/ 616 w 689"/>
                    <a:gd name="T81" fmla="*/ 293 h 638"/>
                    <a:gd name="T82" fmla="*/ 636 w 689"/>
                    <a:gd name="T83" fmla="*/ 234 h 638"/>
                    <a:gd name="T84" fmla="*/ 649 w 689"/>
                    <a:gd name="T85" fmla="*/ 209 h 638"/>
                    <a:gd name="T86" fmla="*/ 671 w 689"/>
                    <a:gd name="T87" fmla="*/ 186 h 638"/>
                    <a:gd name="T88" fmla="*/ 672 w 689"/>
                    <a:gd name="T89" fmla="*/ 121 h 638"/>
                    <a:gd name="T90" fmla="*/ 580 w 689"/>
                    <a:gd name="T91" fmla="*/ 21 h 638"/>
                    <a:gd name="T92" fmla="*/ 515 w 689"/>
                    <a:gd name="T93" fmla="*/ 16 h 638"/>
                    <a:gd name="T94" fmla="*/ 493 w 689"/>
                    <a:gd name="T95" fmla="*/ 34 h 638"/>
                    <a:gd name="T96" fmla="*/ 457 w 689"/>
                    <a:gd name="T97" fmla="*/ 44 h 638"/>
                    <a:gd name="T98" fmla="*/ 390 w 689"/>
                    <a:gd name="T99" fmla="*/ 36 h 638"/>
                    <a:gd name="T100" fmla="*/ 274 w 689"/>
                    <a:gd name="T101" fmla="*/ 67 h 638"/>
                    <a:gd name="T102" fmla="*/ 139 w 689"/>
                    <a:gd name="T103" fmla="*/ 171 h 638"/>
                    <a:gd name="T104" fmla="*/ 203 w 689"/>
                    <a:gd name="T105" fmla="*/ 222 h 638"/>
                    <a:gd name="T106" fmla="*/ 301 w 689"/>
                    <a:gd name="T107" fmla="*/ 161 h 638"/>
                    <a:gd name="T108" fmla="*/ 346 w 689"/>
                    <a:gd name="T109" fmla="*/ 158 h 638"/>
                    <a:gd name="T110" fmla="*/ 408 w 689"/>
                    <a:gd name="T111" fmla="*/ 165 h 638"/>
                    <a:gd name="T112" fmla="*/ 449 w 689"/>
                    <a:gd name="T113" fmla="*/ 177 h 6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89" h="638">
                      <a:moveTo>
                        <a:pt x="319" y="543"/>
                      </a:moveTo>
                      <a:cubicBezTo>
                        <a:pt x="302" y="529"/>
                        <a:pt x="279" y="528"/>
                        <a:pt x="262" y="538"/>
                      </a:cubicBezTo>
                      <a:cubicBezTo>
                        <a:pt x="261" y="539"/>
                        <a:pt x="259" y="539"/>
                        <a:pt x="258" y="538"/>
                      </a:cubicBezTo>
                      <a:cubicBezTo>
                        <a:pt x="257" y="537"/>
                        <a:pt x="257" y="536"/>
                        <a:pt x="257" y="535"/>
                      </a:cubicBezTo>
                      <a:cubicBezTo>
                        <a:pt x="260" y="518"/>
                        <a:pt x="255" y="500"/>
                        <a:pt x="241" y="489"/>
                      </a:cubicBezTo>
                      <a:cubicBezTo>
                        <a:pt x="241" y="489"/>
                        <a:pt x="241" y="489"/>
                        <a:pt x="241" y="489"/>
                      </a:cubicBezTo>
                      <a:cubicBezTo>
                        <a:pt x="225" y="475"/>
                        <a:pt x="202" y="473"/>
                        <a:pt x="185" y="484"/>
                      </a:cubicBezTo>
                      <a:cubicBezTo>
                        <a:pt x="183" y="485"/>
                        <a:pt x="182" y="484"/>
                        <a:pt x="181" y="484"/>
                      </a:cubicBezTo>
                      <a:cubicBezTo>
                        <a:pt x="180" y="483"/>
                        <a:pt x="180" y="482"/>
                        <a:pt x="180" y="481"/>
                      </a:cubicBezTo>
                      <a:cubicBezTo>
                        <a:pt x="183" y="464"/>
                        <a:pt x="177" y="446"/>
                        <a:pt x="164" y="435"/>
                      </a:cubicBezTo>
                      <a:cubicBezTo>
                        <a:pt x="164" y="435"/>
                        <a:pt x="164" y="435"/>
                        <a:pt x="164" y="435"/>
                      </a:cubicBezTo>
                      <a:cubicBezTo>
                        <a:pt x="150" y="423"/>
                        <a:pt x="132" y="420"/>
                        <a:pt x="117" y="425"/>
                      </a:cubicBezTo>
                      <a:cubicBezTo>
                        <a:pt x="115" y="426"/>
                        <a:pt x="114" y="425"/>
                        <a:pt x="113" y="425"/>
                      </a:cubicBezTo>
                      <a:cubicBezTo>
                        <a:pt x="112" y="424"/>
                        <a:pt x="112" y="422"/>
                        <a:pt x="113" y="421"/>
                      </a:cubicBezTo>
                      <a:cubicBezTo>
                        <a:pt x="121" y="402"/>
                        <a:pt x="116" y="379"/>
                        <a:pt x="100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80" y="347"/>
                        <a:pt x="49" y="350"/>
                        <a:pt x="32" y="370"/>
                      </a:cubicBezTo>
                      <a:cubicBezTo>
                        <a:pt x="18" y="386"/>
                        <a:pt x="18" y="386"/>
                        <a:pt x="18" y="386"/>
                      </a:cubicBezTo>
                      <a:cubicBezTo>
                        <a:pt x="0" y="406"/>
                        <a:pt x="2" y="437"/>
                        <a:pt x="23" y="455"/>
                      </a:cubicBezTo>
                      <a:cubicBezTo>
                        <a:pt x="23" y="455"/>
                        <a:pt x="23" y="455"/>
                        <a:pt x="23" y="455"/>
                      </a:cubicBezTo>
                      <a:cubicBezTo>
                        <a:pt x="35" y="465"/>
                        <a:pt x="51" y="469"/>
                        <a:pt x="66" y="465"/>
                      </a:cubicBezTo>
                      <a:cubicBezTo>
                        <a:pt x="68" y="465"/>
                        <a:pt x="69" y="465"/>
                        <a:pt x="70" y="466"/>
                      </a:cubicBezTo>
                      <a:cubicBezTo>
                        <a:pt x="70" y="467"/>
                        <a:pt x="70" y="469"/>
                        <a:pt x="69" y="470"/>
                      </a:cubicBezTo>
                      <a:cubicBezTo>
                        <a:pt x="54" y="490"/>
                        <a:pt x="57" y="519"/>
                        <a:pt x="76" y="536"/>
                      </a:cubicBezTo>
                      <a:cubicBezTo>
                        <a:pt x="76" y="536"/>
                        <a:pt x="76" y="536"/>
                        <a:pt x="76" y="536"/>
                      </a:cubicBezTo>
                      <a:cubicBezTo>
                        <a:pt x="95" y="553"/>
                        <a:pt x="124" y="552"/>
                        <a:pt x="142" y="534"/>
                      </a:cubicBezTo>
                      <a:cubicBezTo>
                        <a:pt x="143" y="533"/>
                        <a:pt x="144" y="533"/>
                        <a:pt x="145" y="534"/>
                      </a:cubicBezTo>
                      <a:cubicBezTo>
                        <a:pt x="147" y="534"/>
                        <a:pt x="147" y="535"/>
                        <a:pt x="147" y="537"/>
                      </a:cubicBezTo>
                      <a:cubicBezTo>
                        <a:pt x="146" y="552"/>
                        <a:pt x="151" y="568"/>
                        <a:pt x="164" y="578"/>
                      </a:cubicBezTo>
                      <a:cubicBezTo>
                        <a:pt x="164" y="578"/>
                        <a:pt x="164" y="578"/>
                        <a:pt x="164" y="578"/>
                      </a:cubicBezTo>
                      <a:cubicBezTo>
                        <a:pt x="183" y="595"/>
                        <a:pt x="212" y="594"/>
                        <a:pt x="230" y="576"/>
                      </a:cubicBezTo>
                      <a:cubicBezTo>
                        <a:pt x="231" y="575"/>
                        <a:pt x="232" y="575"/>
                        <a:pt x="233" y="576"/>
                      </a:cubicBezTo>
                      <a:cubicBezTo>
                        <a:pt x="234" y="576"/>
                        <a:pt x="235" y="577"/>
                        <a:pt x="235" y="579"/>
                      </a:cubicBezTo>
                      <a:cubicBezTo>
                        <a:pt x="233" y="594"/>
                        <a:pt x="239" y="610"/>
                        <a:pt x="252" y="621"/>
                      </a:cubicBezTo>
                      <a:cubicBezTo>
                        <a:pt x="272" y="638"/>
                        <a:pt x="303" y="636"/>
                        <a:pt x="320" y="615"/>
                      </a:cubicBezTo>
                      <a:cubicBezTo>
                        <a:pt x="324" y="611"/>
                        <a:pt x="324" y="611"/>
                        <a:pt x="324" y="611"/>
                      </a:cubicBezTo>
                      <a:cubicBezTo>
                        <a:pt x="341" y="591"/>
                        <a:pt x="339" y="560"/>
                        <a:pt x="319" y="543"/>
                      </a:cubicBezTo>
                      <a:close/>
                      <a:moveTo>
                        <a:pt x="449" y="177"/>
                      </a:moveTo>
                      <a:cubicBezTo>
                        <a:pt x="489" y="216"/>
                        <a:pt x="535" y="260"/>
                        <a:pt x="576" y="299"/>
                      </a:cubicBezTo>
                      <a:cubicBezTo>
                        <a:pt x="582" y="305"/>
                        <a:pt x="589" y="307"/>
                        <a:pt x="597" y="306"/>
                      </a:cubicBezTo>
                      <a:cubicBezTo>
                        <a:pt x="605" y="305"/>
                        <a:pt x="612" y="300"/>
                        <a:pt x="616" y="293"/>
                      </a:cubicBezTo>
                      <a:cubicBezTo>
                        <a:pt x="626" y="275"/>
                        <a:pt x="632" y="256"/>
                        <a:pt x="636" y="234"/>
                      </a:cubicBezTo>
                      <a:cubicBezTo>
                        <a:pt x="638" y="224"/>
                        <a:pt x="642" y="216"/>
                        <a:pt x="649" y="209"/>
                      </a:cubicBezTo>
                      <a:cubicBezTo>
                        <a:pt x="671" y="186"/>
                        <a:pt x="671" y="186"/>
                        <a:pt x="671" y="186"/>
                      </a:cubicBezTo>
                      <a:cubicBezTo>
                        <a:pt x="688" y="168"/>
                        <a:pt x="689" y="139"/>
                        <a:pt x="672" y="121"/>
                      </a:cubicBezTo>
                      <a:cubicBezTo>
                        <a:pt x="580" y="21"/>
                        <a:pt x="580" y="21"/>
                        <a:pt x="580" y="21"/>
                      </a:cubicBezTo>
                      <a:cubicBezTo>
                        <a:pt x="563" y="3"/>
                        <a:pt x="534" y="0"/>
                        <a:pt x="515" y="16"/>
                      </a:cubicBezTo>
                      <a:cubicBezTo>
                        <a:pt x="493" y="34"/>
                        <a:pt x="493" y="34"/>
                        <a:pt x="493" y="34"/>
                      </a:cubicBezTo>
                      <a:cubicBezTo>
                        <a:pt x="483" y="42"/>
                        <a:pt x="471" y="45"/>
                        <a:pt x="457" y="44"/>
                      </a:cubicBezTo>
                      <a:cubicBezTo>
                        <a:pt x="435" y="41"/>
                        <a:pt x="412" y="38"/>
                        <a:pt x="390" y="36"/>
                      </a:cubicBezTo>
                      <a:cubicBezTo>
                        <a:pt x="347" y="30"/>
                        <a:pt x="308" y="41"/>
                        <a:pt x="274" y="67"/>
                      </a:cubicBezTo>
                      <a:cubicBezTo>
                        <a:pt x="229" y="101"/>
                        <a:pt x="184" y="136"/>
                        <a:pt x="139" y="171"/>
                      </a:cubicBezTo>
                      <a:cubicBezTo>
                        <a:pt x="95" y="207"/>
                        <a:pt x="151" y="255"/>
                        <a:pt x="203" y="222"/>
                      </a:cubicBezTo>
                      <a:cubicBezTo>
                        <a:pt x="301" y="161"/>
                        <a:pt x="301" y="161"/>
                        <a:pt x="301" y="161"/>
                      </a:cubicBezTo>
                      <a:cubicBezTo>
                        <a:pt x="315" y="153"/>
                        <a:pt x="331" y="152"/>
                        <a:pt x="346" y="158"/>
                      </a:cubicBezTo>
                      <a:cubicBezTo>
                        <a:pt x="364" y="167"/>
                        <a:pt x="388" y="168"/>
                        <a:pt x="408" y="165"/>
                      </a:cubicBezTo>
                      <a:cubicBezTo>
                        <a:pt x="423" y="162"/>
                        <a:pt x="437" y="166"/>
                        <a:pt x="449" y="177"/>
                      </a:cubicBezTo>
                      <a:close/>
                    </a:path>
                  </a:pathLst>
                </a:custGeom>
                <a:solidFill>
                  <a:srgbClr val="8CC94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331" tIns="36166" rIns="72331" bIns="3616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47" name="TextBox 20"/>
          <p:cNvSpPr txBox="1"/>
          <p:nvPr/>
        </p:nvSpPr>
        <p:spPr bwMode="auto">
          <a:xfrm>
            <a:off x="1434700" y="1841819"/>
            <a:ext cx="2646424" cy="762636"/>
          </a:xfrm>
          <a:prstGeom prst="rect">
            <a:avLst/>
          </a:prstGeom>
          <a:noFill/>
        </p:spPr>
        <p:txBody>
          <a:bodyPr vert="horz" wrap="square" lIns="131181" tIns="65591" rIns="131181" bIns="65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8" name="TextBox 19"/>
          <p:cNvSpPr txBox="1">
            <a:spLocks noChangeArrowheads="1"/>
          </p:cNvSpPr>
          <p:nvPr/>
        </p:nvSpPr>
        <p:spPr bwMode="auto">
          <a:xfrm>
            <a:off x="1600798" y="1310080"/>
            <a:ext cx="2480327" cy="501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1181" tIns="65591" rIns="131181" bIns="65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9" name="TextBox 20"/>
          <p:cNvSpPr txBox="1"/>
          <p:nvPr/>
        </p:nvSpPr>
        <p:spPr bwMode="auto">
          <a:xfrm>
            <a:off x="8821819" y="1841819"/>
            <a:ext cx="2646424" cy="762636"/>
          </a:xfrm>
          <a:prstGeom prst="rect">
            <a:avLst/>
          </a:prstGeom>
          <a:noFill/>
        </p:spPr>
        <p:txBody>
          <a:bodyPr vert="horz" wrap="square" lIns="131181" tIns="65591" rIns="131181" bIns="65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0" name="TextBox 19"/>
          <p:cNvSpPr txBox="1">
            <a:spLocks noChangeArrowheads="1"/>
          </p:cNvSpPr>
          <p:nvPr/>
        </p:nvSpPr>
        <p:spPr bwMode="auto">
          <a:xfrm>
            <a:off x="8821820" y="1310080"/>
            <a:ext cx="2480327" cy="501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1181" tIns="65591" rIns="131181" bIns="65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3" name="TextBox 20"/>
          <p:cNvSpPr txBox="1"/>
          <p:nvPr/>
        </p:nvSpPr>
        <p:spPr bwMode="auto">
          <a:xfrm>
            <a:off x="9366350" y="3906925"/>
            <a:ext cx="2646424" cy="762636"/>
          </a:xfrm>
          <a:prstGeom prst="rect">
            <a:avLst/>
          </a:prstGeom>
          <a:noFill/>
        </p:spPr>
        <p:txBody>
          <a:bodyPr vert="horz" wrap="square" lIns="131181" tIns="65591" rIns="131181" bIns="65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4" name="TextBox 19"/>
          <p:cNvSpPr txBox="1">
            <a:spLocks noChangeArrowheads="1"/>
          </p:cNvSpPr>
          <p:nvPr/>
        </p:nvSpPr>
        <p:spPr bwMode="auto">
          <a:xfrm>
            <a:off x="9366351" y="3375186"/>
            <a:ext cx="2480327" cy="501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1181" tIns="65591" rIns="131181" bIns="65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5" name="TextBox 20"/>
          <p:cNvSpPr txBox="1"/>
          <p:nvPr/>
        </p:nvSpPr>
        <p:spPr bwMode="auto">
          <a:xfrm>
            <a:off x="8996480" y="5889837"/>
            <a:ext cx="2646424" cy="762636"/>
          </a:xfrm>
          <a:prstGeom prst="rect">
            <a:avLst/>
          </a:prstGeom>
          <a:noFill/>
        </p:spPr>
        <p:txBody>
          <a:bodyPr vert="horz" wrap="square" lIns="131181" tIns="65591" rIns="131181" bIns="65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6" name="TextBox 19"/>
          <p:cNvSpPr txBox="1">
            <a:spLocks noChangeArrowheads="1"/>
          </p:cNvSpPr>
          <p:nvPr/>
        </p:nvSpPr>
        <p:spPr bwMode="auto">
          <a:xfrm>
            <a:off x="8996481" y="5358098"/>
            <a:ext cx="2480327" cy="501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1181" tIns="65591" rIns="131181" bIns="65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7" name="TextBox 20"/>
          <p:cNvSpPr txBox="1"/>
          <p:nvPr/>
        </p:nvSpPr>
        <p:spPr bwMode="auto">
          <a:xfrm>
            <a:off x="1527168" y="6054224"/>
            <a:ext cx="2646424" cy="762636"/>
          </a:xfrm>
          <a:prstGeom prst="rect">
            <a:avLst/>
          </a:prstGeom>
          <a:noFill/>
        </p:spPr>
        <p:txBody>
          <a:bodyPr vert="horz" wrap="square" lIns="131181" tIns="65591" rIns="131181" bIns="65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8" name="TextBox 19"/>
          <p:cNvSpPr txBox="1">
            <a:spLocks noChangeArrowheads="1"/>
          </p:cNvSpPr>
          <p:nvPr/>
        </p:nvSpPr>
        <p:spPr bwMode="auto">
          <a:xfrm>
            <a:off x="1693266" y="5522485"/>
            <a:ext cx="2480327" cy="501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1181" tIns="65591" rIns="131181" bIns="65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9" name="TextBox 20"/>
          <p:cNvSpPr txBox="1"/>
          <p:nvPr/>
        </p:nvSpPr>
        <p:spPr bwMode="auto">
          <a:xfrm>
            <a:off x="992911" y="3917199"/>
            <a:ext cx="2646424" cy="762636"/>
          </a:xfrm>
          <a:prstGeom prst="rect">
            <a:avLst/>
          </a:prstGeom>
          <a:noFill/>
        </p:spPr>
        <p:txBody>
          <a:bodyPr vert="horz" wrap="square" lIns="131181" tIns="65591" rIns="131181" bIns="65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0" name="TextBox 19"/>
          <p:cNvSpPr txBox="1">
            <a:spLocks noChangeArrowheads="1"/>
          </p:cNvSpPr>
          <p:nvPr/>
        </p:nvSpPr>
        <p:spPr bwMode="auto">
          <a:xfrm>
            <a:off x="1159009" y="3385460"/>
            <a:ext cx="2480327" cy="501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1181" tIns="65591" rIns="131181" bIns="65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386462" y="559508"/>
            <a:ext cx="2085827" cy="25391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en-US" altLang="zh-CN" sz="1050" b="1" dirty="0" smtClean="0">
                <a:solidFill>
                  <a:srgbClr val="8CC94C"/>
                </a:solidFill>
                <a:latin typeface="+mj-lt"/>
                <a:ea typeface="微软雅黑" panose="020B0503020204020204" pitchFamily="34" charset="-122"/>
              </a:rPr>
              <a:t>Please replace the written content</a:t>
            </a:r>
            <a:endParaRPr lang="zh-CN" altLang="en-US" sz="1050" b="1" dirty="0">
              <a:solidFill>
                <a:srgbClr val="8CC94C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5529129" y="238969"/>
            <a:ext cx="1800493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zh-CN" altLang="en-US" dirty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请</a:t>
            </a:r>
            <a:r>
              <a:rPr lang="zh-CN" altLang="en-US" dirty="0" smtClean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替换文字内容</a:t>
            </a:r>
            <a:endParaRPr lang="zh-CN" altLang="en-US" dirty="0">
              <a:solidFill>
                <a:srgbClr val="108136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138" name="等腰三角形 137"/>
          <p:cNvSpPr/>
          <p:nvPr/>
        </p:nvSpPr>
        <p:spPr>
          <a:xfrm rot="10800000">
            <a:off x="5961323" y="-15762"/>
            <a:ext cx="936104" cy="238969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49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7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2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70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200"/>
                            </p:stCondLst>
                            <p:childTnLst>
                              <p:par>
                                <p:cTn id="5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700"/>
                            </p:stCondLst>
                            <p:childTnLst>
                              <p:par>
                                <p:cTn id="5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20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700"/>
                            </p:stCondLst>
                            <p:childTnLst>
                              <p:par>
                                <p:cTn id="6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200"/>
                            </p:stCondLst>
                            <p:childTnLst>
                              <p:par>
                                <p:cTn id="8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700"/>
                            </p:stCondLst>
                            <p:childTnLst>
                              <p:par>
                                <p:cTn id="9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6200"/>
                            </p:stCondLst>
                            <p:childTnLst>
                              <p:par>
                                <p:cTn id="10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6700"/>
                            </p:stCondLst>
                            <p:childTnLst>
                              <p:par>
                                <p:cTn id="1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7200"/>
                            </p:stCondLst>
                            <p:childTnLst>
                              <p:par>
                                <p:cTn id="1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47" grpId="0"/>
      <p:bldP spid="148" grpId="0"/>
      <p:bldP spid="149" grpId="0"/>
      <p:bldP spid="150" grpId="0"/>
      <p:bldP spid="153" grpId="0"/>
      <p:bldP spid="154" grpId="0"/>
      <p:bldP spid="155" grpId="0"/>
      <p:bldP spid="156" grpId="0"/>
      <p:bldP spid="157" grpId="0"/>
      <p:bldP spid="158" grpId="0"/>
      <p:bldP spid="159" grpId="0"/>
      <p:bldP spid="160" grpId="0"/>
      <p:bldP spid="136" grpId="0"/>
      <p:bldP spid="137" grpId="0"/>
      <p:bldP spid="13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直接连接符 20"/>
          <p:cNvCxnSpPr>
            <a:cxnSpLocks noChangeShapeType="1"/>
          </p:cNvCxnSpPr>
          <p:nvPr/>
        </p:nvCxnSpPr>
        <p:spPr bwMode="auto">
          <a:xfrm flipV="1">
            <a:off x="5059531" y="2981026"/>
            <a:ext cx="898153" cy="995293"/>
          </a:xfrm>
          <a:prstGeom prst="line">
            <a:avLst/>
          </a:prstGeom>
          <a:noFill/>
          <a:ln w="6350">
            <a:solidFill>
              <a:srgbClr val="108036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" name="直接连接符 20"/>
          <p:cNvCxnSpPr>
            <a:cxnSpLocks noChangeShapeType="1"/>
          </p:cNvCxnSpPr>
          <p:nvPr/>
        </p:nvCxnSpPr>
        <p:spPr bwMode="auto">
          <a:xfrm flipH="1" flipV="1">
            <a:off x="6773297" y="2981026"/>
            <a:ext cx="898154" cy="995293"/>
          </a:xfrm>
          <a:prstGeom prst="line">
            <a:avLst/>
          </a:prstGeom>
          <a:noFill/>
          <a:ln w="6350">
            <a:solidFill>
              <a:srgbClr val="108036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4" name="直接连接符 20"/>
          <p:cNvCxnSpPr>
            <a:cxnSpLocks noChangeShapeType="1"/>
          </p:cNvCxnSpPr>
          <p:nvPr/>
        </p:nvCxnSpPr>
        <p:spPr bwMode="auto">
          <a:xfrm flipH="1" flipV="1">
            <a:off x="7016621" y="2873892"/>
            <a:ext cx="3205755" cy="1264569"/>
          </a:xfrm>
          <a:prstGeom prst="line">
            <a:avLst/>
          </a:prstGeom>
          <a:noFill/>
          <a:ln w="6350">
            <a:solidFill>
              <a:srgbClr val="108036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" name="直接连接符 20"/>
          <p:cNvCxnSpPr>
            <a:cxnSpLocks noChangeShapeType="1"/>
          </p:cNvCxnSpPr>
          <p:nvPr/>
        </p:nvCxnSpPr>
        <p:spPr bwMode="auto">
          <a:xfrm flipV="1">
            <a:off x="2774804" y="2873892"/>
            <a:ext cx="3007019" cy="1178484"/>
          </a:xfrm>
          <a:prstGeom prst="line">
            <a:avLst/>
          </a:prstGeom>
          <a:noFill/>
          <a:ln w="6350">
            <a:solidFill>
              <a:srgbClr val="108036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89" name="组合 88"/>
          <p:cNvGrpSpPr/>
          <p:nvPr/>
        </p:nvGrpSpPr>
        <p:grpSpPr>
          <a:xfrm>
            <a:off x="4330318" y="3443057"/>
            <a:ext cx="1362175" cy="1573528"/>
            <a:chOff x="4966840" y="32547"/>
            <a:chExt cx="1506022" cy="1739302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00" name="Freeform 27"/>
            <p:cNvSpPr>
              <a:spLocks/>
            </p:cNvSpPr>
            <p:nvPr/>
          </p:nvSpPr>
          <p:spPr bwMode="auto">
            <a:xfrm>
              <a:off x="4966840" y="32547"/>
              <a:ext cx="1506022" cy="1739302"/>
            </a:xfrm>
            <a:custGeom>
              <a:avLst/>
              <a:gdLst>
                <a:gd name="T0" fmla="*/ 1098 w 2195"/>
                <a:gd name="T1" fmla="*/ 2535 h 2535"/>
                <a:gd name="T2" fmla="*/ 0 w 2195"/>
                <a:gd name="T3" fmla="*/ 1903 h 2535"/>
                <a:gd name="T4" fmla="*/ 0 w 2195"/>
                <a:gd name="T5" fmla="*/ 634 h 2535"/>
                <a:gd name="T6" fmla="*/ 1098 w 2195"/>
                <a:gd name="T7" fmla="*/ 0 h 2535"/>
                <a:gd name="T8" fmla="*/ 2195 w 2195"/>
                <a:gd name="T9" fmla="*/ 634 h 2535"/>
                <a:gd name="T10" fmla="*/ 2195 w 2195"/>
                <a:gd name="T11" fmla="*/ 1903 h 2535"/>
                <a:gd name="T12" fmla="*/ 1098 w 2195"/>
                <a:gd name="T13" fmla="*/ 2535 h 2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5" h="2535">
                  <a:moveTo>
                    <a:pt x="1098" y="2535"/>
                  </a:moveTo>
                  <a:lnTo>
                    <a:pt x="0" y="1903"/>
                  </a:lnTo>
                  <a:lnTo>
                    <a:pt x="0" y="634"/>
                  </a:lnTo>
                  <a:lnTo>
                    <a:pt x="1098" y="0"/>
                  </a:lnTo>
                  <a:lnTo>
                    <a:pt x="2195" y="634"/>
                  </a:lnTo>
                  <a:lnTo>
                    <a:pt x="2195" y="1903"/>
                  </a:lnTo>
                  <a:lnTo>
                    <a:pt x="1098" y="2535"/>
                  </a:lnTo>
                  <a:close/>
                </a:path>
              </a:pathLst>
            </a:custGeom>
            <a:gradFill>
              <a:gsLst>
                <a:gs pos="22000">
                  <a:schemeClr val="bg1">
                    <a:alpha val="40000"/>
                  </a:schemeClr>
                </a:gs>
                <a:gs pos="50000">
                  <a:srgbClr val="FFFFFF">
                    <a:alpha val="10000"/>
                  </a:srgbClr>
                </a:gs>
                <a:gs pos="50000">
                  <a:schemeClr val="bg1">
                    <a:alpha val="20000"/>
                  </a:schemeClr>
                </a:gs>
                <a:gs pos="15000">
                  <a:schemeClr val="bg1">
                    <a:alpha val="87000"/>
                  </a:schemeClr>
                </a:gs>
              </a:gsLst>
              <a:lin ang="2700000" scaled="0"/>
            </a:gradFill>
            <a:ln>
              <a:gradFill>
                <a:gsLst>
                  <a:gs pos="75000">
                    <a:srgbClr val="F0F0F0"/>
                  </a:gs>
                  <a:gs pos="50000">
                    <a:srgbClr val="C8C8C8"/>
                  </a:gs>
                  <a:gs pos="25000">
                    <a:srgbClr val="F0F0F0"/>
                  </a:gs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</a:ln>
            <a:effectLst>
              <a:outerShdw blurRad="228600" dist="889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1" name="Freeform 27"/>
            <p:cNvSpPr>
              <a:spLocks/>
            </p:cNvSpPr>
            <p:nvPr/>
          </p:nvSpPr>
          <p:spPr bwMode="auto">
            <a:xfrm>
              <a:off x="5120790" y="210344"/>
              <a:ext cx="1198122" cy="1383709"/>
            </a:xfrm>
            <a:custGeom>
              <a:avLst/>
              <a:gdLst>
                <a:gd name="T0" fmla="*/ 1098 w 2195"/>
                <a:gd name="T1" fmla="*/ 2535 h 2535"/>
                <a:gd name="T2" fmla="*/ 0 w 2195"/>
                <a:gd name="T3" fmla="*/ 1903 h 2535"/>
                <a:gd name="T4" fmla="*/ 0 w 2195"/>
                <a:gd name="T5" fmla="*/ 634 h 2535"/>
                <a:gd name="T6" fmla="*/ 1098 w 2195"/>
                <a:gd name="T7" fmla="*/ 0 h 2535"/>
                <a:gd name="T8" fmla="*/ 2195 w 2195"/>
                <a:gd name="T9" fmla="*/ 634 h 2535"/>
                <a:gd name="T10" fmla="*/ 2195 w 2195"/>
                <a:gd name="T11" fmla="*/ 1903 h 2535"/>
                <a:gd name="T12" fmla="*/ 1098 w 2195"/>
                <a:gd name="T13" fmla="*/ 2535 h 2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5" h="2535">
                  <a:moveTo>
                    <a:pt x="1098" y="2535"/>
                  </a:moveTo>
                  <a:lnTo>
                    <a:pt x="0" y="1903"/>
                  </a:lnTo>
                  <a:lnTo>
                    <a:pt x="0" y="634"/>
                  </a:lnTo>
                  <a:lnTo>
                    <a:pt x="1098" y="0"/>
                  </a:lnTo>
                  <a:lnTo>
                    <a:pt x="2195" y="634"/>
                  </a:lnTo>
                  <a:lnTo>
                    <a:pt x="2195" y="1903"/>
                  </a:lnTo>
                  <a:lnTo>
                    <a:pt x="1098" y="2535"/>
                  </a:lnTo>
                  <a:close/>
                </a:path>
              </a:pathLst>
            </a:custGeom>
            <a:solidFill>
              <a:srgbClr val="8CC94C"/>
            </a:solidFill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3811676" y="5267904"/>
            <a:ext cx="1772341" cy="466663"/>
          </a:xfrm>
          <a:prstGeom prst="rect">
            <a:avLst/>
          </a:prstGeom>
          <a:noFill/>
        </p:spPr>
        <p:txBody>
          <a:bodyPr wrap="square" lIns="96392" tIns="48195" rIns="96392" bIns="48195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9493742" y="5280639"/>
            <a:ext cx="2079196" cy="466663"/>
          </a:xfrm>
          <a:prstGeom prst="rect">
            <a:avLst/>
          </a:prstGeom>
          <a:noFill/>
        </p:spPr>
        <p:txBody>
          <a:bodyPr wrap="square" lIns="96392" tIns="48195" rIns="96392" bIns="48195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274378" y="5267906"/>
            <a:ext cx="1772341" cy="466663"/>
          </a:xfrm>
          <a:prstGeom prst="rect">
            <a:avLst/>
          </a:prstGeom>
          <a:noFill/>
        </p:spPr>
        <p:txBody>
          <a:bodyPr wrap="square" lIns="96392" tIns="48195" rIns="96392" bIns="48195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6532215" y="5276783"/>
            <a:ext cx="1772341" cy="466663"/>
          </a:xfrm>
          <a:prstGeom prst="rect">
            <a:avLst/>
          </a:prstGeom>
          <a:noFill/>
        </p:spPr>
        <p:txBody>
          <a:bodyPr wrap="square" lIns="96392" tIns="48195" rIns="96392" bIns="48195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811676" y="5641277"/>
            <a:ext cx="2264921" cy="727504"/>
          </a:xfrm>
          <a:prstGeom prst="rect">
            <a:avLst/>
          </a:prstGeom>
          <a:noFill/>
        </p:spPr>
        <p:txBody>
          <a:bodyPr wrap="square" lIns="96392" tIns="48195" rIns="96392" bIns="48195" rtlCol="0">
            <a:spAutoFit/>
          </a:bodyPr>
          <a:lstStyle>
            <a:defPPr>
              <a:defRPr lang="en-US"/>
            </a:defPPr>
            <a:lvl1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kern="0" cap="none" spc="0" normalizeH="0" baseline="0">
                <a:ln>
                  <a:noFill/>
                </a:ln>
                <a:solidFill>
                  <a:srgbClr val="484849"/>
                </a:solidFill>
                <a:effectLst/>
                <a:uLnTx/>
                <a:uFillTx/>
                <a:latin typeface="微软雅黑"/>
                <a:ea typeface="微软雅黑"/>
              </a:defRPr>
            </a:lvl1pPr>
          </a:lstStyle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9493742" y="5674482"/>
            <a:ext cx="2289030" cy="727504"/>
          </a:xfrm>
          <a:prstGeom prst="rect">
            <a:avLst/>
          </a:prstGeom>
          <a:noFill/>
        </p:spPr>
        <p:txBody>
          <a:bodyPr wrap="square" lIns="96392" tIns="48195" rIns="96392" bIns="4819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274378" y="5641277"/>
            <a:ext cx="2272121" cy="727504"/>
          </a:xfrm>
          <a:prstGeom prst="rect">
            <a:avLst/>
          </a:prstGeom>
          <a:noFill/>
        </p:spPr>
        <p:txBody>
          <a:bodyPr wrap="square" lIns="96392" tIns="48195" rIns="96392" bIns="4819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6532215" y="5680365"/>
            <a:ext cx="2302702" cy="727504"/>
          </a:xfrm>
          <a:prstGeom prst="rect">
            <a:avLst/>
          </a:prstGeom>
          <a:noFill/>
        </p:spPr>
        <p:txBody>
          <a:bodyPr wrap="square" lIns="96392" tIns="48195" rIns="96392" bIns="4819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14" name="组合 113"/>
          <p:cNvGrpSpPr/>
          <p:nvPr/>
        </p:nvGrpSpPr>
        <p:grpSpPr>
          <a:xfrm>
            <a:off x="5354888" y="1152511"/>
            <a:ext cx="2116939" cy="2445402"/>
            <a:chOff x="3752572" y="829317"/>
            <a:chExt cx="1506022" cy="1739302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115" name="组合 114"/>
            <p:cNvGrpSpPr/>
            <p:nvPr/>
          </p:nvGrpSpPr>
          <p:grpSpPr>
            <a:xfrm>
              <a:off x="3752572" y="829317"/>
              <a:ext cx="1506022" cy="1739302"/>
              <a:chOff x="4966840" y="32547"/>
              <a:chExt cx="1506022" cy="1739302"/>
            </a:xfrm>
          </p:grpSpPr>
          <p:sp>
            <p:nvSpPr>
              <p:cNvPr id="117" name="Freeform 27"/>
              <p:cNvSpPr>
                <a:spLocks/>
              </p:cNvSpPr>
              <p:nvPr/>
            </p:nvSpPr>
            <p:spPr bwMode="auto">
              <a:xfrm>
                <a:off x="4966840" y="32547"/>
                <a:ext cx="1506022" cy="1739302"/>
              </a:xfrm>
              <a:custGeom>
                <a:avLst/>
                <a:gdLst>
                  <a:gd name="T0" fmla="*/ 1098 w 2195"/>
                  <a:gd name="T1" fmla="*/ 2535 h 2535"/>
                  <a:gd name="T2" fmla="*/ 0 w 2195"/>
                  <a:gd name="T3" fmla="*/ 1903 h 2535"/>
                  <a:gd name="T4" fmla="*/ 0 w 2195"/>
                  <a:gd name="T5" fmla="*/ 634 h 2535"/>
                  <a:gd name="T6" fmla="*/ 1098 w 2195"/>
                  <a:gd name="T7" fmla="*/ 0 h 2535"/>
                  <a:gd name="T8" fmla="*/ 2195 w 2195"/>
                  <a:gd name="T9" fmla="*/ 634 h 2535"/>
                  <a:gd name="T10" fmla="*/ 2195 w 2195"/>
                  <a:gd name="T11" fmla="*/ 1903 h 2535"/>
                  <a:gd name="T12" fmla="*/ 1098 w 2195"/>
                  <a:gd name="T13" fmla="*/ 2535 h 2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5" h="2535">
                    <a:moveTo>
                      <a:pt x="1098" y="2535"/>
                    </a:moveTo>
                    <a:lnTo>
                      <a:pt x="0" y="1903"/>
                    </a:lnTo>
                    <a:lnTo>
                      <a:pt x="0" y="634"/>
                    </a:lnTo>
                    <a:lnTo>
                      <a:pt x="1098" y="0"/>
                    </a:lnTo>
                    <a:lnTo>
                      <a:pt x="2195" y="634"/>
                    </a:lnTo>
                    <a:lnTo>
                      <a:pt x="2195" y="1903"/>
                    </a:lnTo>
                    <a:lnTo>
                      <a:pt x="1098" y="2535"/>
                    </a:lnTo>
                    <a:close/>
                  </a:path>
                </a:pathLst>
              </a:custGeom>
              <a:gradFill>
                <a:gsLst>
                  <a:gs pos="22000">
                    <a:schemeClr val="bg1">
                      <a:alpha val="40000"/>
                    </a:schemeClr>
                  </a:gs>
                  <a:gs pos="50000">
                    <a:srgbClr val="FFFFFF">
                      <a:alpha val="10000"/>
                    </a:srgbClr>
                  </a:gs>
                  <a:gs pos="50000">
                    <a:schemeClr val="bg1">
                      <a:alpha val="20000"/>
                    </a:schemeClr>
                  </a:gs>
                  <a:gs pos="15000">
                    <a:schemeClr val="bg1">
                      <a:alpha val="87000"/>
                    </a:schemeClr>
                  </a:gs>
                </a:gsLst>
                <a:lin ang="2700000" scaled="0"/>
              </a:gradFill>
              <a:ln>
                <a:gradFill>
                  <a:gsLst>
                    <a:gs pos="75000">
                      <a:srgbClr val="F0F0F0"/>
                    </a:gs>
                    <a:gs pos="50000">
                      <a:srgbClr val="C8C8C8"/>
                    </a:gs>
                    <a:gs pos="25000">
                      <a:srgbClr val="F0F0F0"/>
                    </a:gs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</a:ln>
              <a:effectLst>
                <a:outerShdw blurRad="228600" dist="889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8" name="Freeform 27"/>
              <p:cNvSpPr>
                <a:spLocks/>
              </p:cNvSpPr>
              <p:nvPr/>
            </p:nvSpPr>
            <p:spPr bwMode="auto">
              <a:xfrm>
                <a:off x="5120790" y="210344"/>
                <a:ext cx="1198122" cy="1383709"/>
              </a:xfrm>
              <a:custGeom>
                <a:avLst/>
                <a:gdLst>
                  <a:gd name="T0" fmla="*/ 1098 w 2195"/>
                  <a:gd name="T1" fmla="*/ 2535 h 2535"/>
                  <a:gd name="T2" fmla="*/ 0 w 2195"/>
                  <a:gd name="T3" fmla="*/ 1903 h 2535"/>
                  <a:gd name="T4" fmla="*/ 0 w 2195"/>
                  <a:gd name="T5" fmla="*/ 634 h 2535"/>
                  <a:gd name="T6" fmla="*/ 1098 w 2195"/>
                  <a:gd name="T7" fmla="*/ 0 h 2535"/>
                  <a:gd name="T8" fmla="*/ 2195 w 2195"/>
                  <a:gd name="T9" fmla="*/ 634 h 2535"/>
                  <a:gd name="T10" fmla="*/ 2195 w 2195"/>
                  <a:gd name="T11" fmla="*/ 1903 h 2535"/>
                  <a:gd name="T12" fmla="*/ 1098 w 2195"/>
                  <a:gd name="T13" fmla="*/ 2535 h 2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5" h="2535">
                    <a:moveTo>
                      <a:pt x="1098" y="2535"/>
                    </a:moveTo>
                    <a:lnTo>
                      <a:pt x="0" y="1903"/>
                    </a:lnTo>
                    <a:lnTo>
                      <a:pt x="0" y="634"/>
                    </a:lnTo>
                    <a:lnTo>
                      <a:pt x="1098" y="0"/>
                    </a:lnTo>
                    <a:lnTo>
                      <a:pt x="2195" y="634"/>
                    </a:lnTo>
                    <a:lnTo>
                      <a:pt x="2195" y="1903"/>
                    </a:lnTo>
                    <a:lnTo>
                      <a:pt x="1098" y="2535"/>
                    </a:lnTo>
                    <a:close/>
                  </a:path>
                </a:pathLst>
              </a:custGeom>
              <a:solidFill>
                <a:srgbClr val="108136"/>
              </a:solidFill>
              <a:ln w="28575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6429" tIns="48214" rIns="96429" bIns="48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16" name="TextBox 115"/>
            <p:cNvSpPr txBox="1"/>
            <p:nvPr/>
          </p:nvSpPr>
          <p:spPr>
            <a:xfrm>
              <a:off x="4024426" y="1385883"/>
              <a:ext cx="925698" cy="678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Franklin Gothic Book" panose="020B0503020102020204" pitchFamily="34" charset="0"/>
                  <a:ea typeface="Segoe UI Emoji" panose="020B0502040204020203" pitchFamily="34" charset="0"/>
                </a:rPr>
                <a:t>YOUR TITLE</a:t>
              </a:r>
              <a:endParaRPr lang="zh-CN" altLang="en-US" sz="2800" dirty="0">
                <a:solidFill>
                  <a:schemeClr val="bg1"/>
                </a:solidFill>
                <a:latin typeface="Franklin Gothic Book" panose="020B0503020102020204" pitchFamily="34" charset="0"/>
              </a:endParaRPr>
            </a:p>
          </p:txBody>
        </p:sp>
      </p:grpSp>
      <p:sp>
        <p:nvSpPr>
          <p:cNvPr id="119" name="Freeform 12"/>
          <p:cNvSpPr>
            <a:spLocks/>
          </p:cNvSpPr>
          <p:nvPr/>
        </p:nvSpPr>
        <p:spPr bwMode="auto">
          <a:xfrm>
            <a:off x="4603391" y="3812126"/>
            <a:ext cx="816027" cy="775923"/>
          </a:xfrm>
          <a:custGeom>
            <a:avLst/>
            <a:gdLst>
              <a:gd name="T0" fmla="*/ 244 w 836"/>
              <a:gd name="T1" fmla="*/ 537 h 795"/>
              <a:gd name="T2" fmla="*/ 510 w 836"/>
              <a:gd name="T3" fmla="*/ 376 h 795"/>
              <a:gd name="T4" fmla="*/ 187 w 836"/>
              <a:gd name="T5" fmla="*/ 332 h 795"/>
              <a:gd name="T6" fmla="*/ 619 w 836"/>
              <a:gd name="T7" fmla="*/ 327 h 795"/>
              <a:gd name="T8" fmla="*/ 619 w 836"/>
              <a:gd name="T9" fmla="*/ 358 h 795"/>
              <a:gd name="T10" fmla="*/ 374 w 836"/>
              <a:gd name="T11" fmla="*/ 533 h 795"/>
              <a:gd name="T12" fmla="*/ 635 w 836"/>
              <a:gd name="T13" fmla="*/ 554 h 795"/>
              <a:gd name="T14" fmla="*/ 627 w 836"/>
              <a:gd name="T15" fmla="*/ 508 h 795"/>
              <a:gd name="T16" fmla="*/ 836 w 836"/>
              <a:gd name="T17" fmla="*/ 304 h 795"/>
              <a:gd name="T18" fmla="*/ 547 w 836"/>
              <a:gd name="T19" fmla="*/ 262 h 795"/>
              <a:gd name="T20" fmla="*/ 418 w 836"/>
              <a:gd name="T21" fmla="*/ 0 h 795"/>
              <a:gd name="T22" fmla="*/ 289 w 836"/>
              <a:gd name="T23" fmla="*/ 262 h 795"/>
              <a:gd name="T24" fmla="*/ 0 w 836"/>
              <a:gd name="T25" fmla="*/ 304 h 795"/>
              <a:gd name="T26" fmla="*/ 209 w 836"/>
              <a:gd name="T27" fmla="*/ 508 h 795"/>
              <a:gd name="T28" fmla="*/ 159 w 836"/>
              <a:gd name="T29" fmla="*/ 795 h 795"/>
              <a:gd name="T30" fmla="*/ 418 w 836"/>
              <a:gd name="T31" fmla="*/ 660 h 795"/>
              <a:gd name="T32" fmla="*/ 676 w 836"/>
              <a:gd name="T33" fmla="*/ 795 h 795"/>
              <a:gd name="T34" fmla="*/ 636 w 836"/>
              <a:gd name="T35" fmla="*/ 559 h 795"/>
              <a:gd name="T36" fmla="*/ 244 w 836"/>
              <a:gd name="T37" fmla="*/ 576 h 795"/>
              <a:gd name="T38" fmla="*/ 244 w 836"/>
              <a:gd name="T39" fmla="*/ 537 h 7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36" h="795">
                <a:moveTo>
                  <a:pt x="244" y="537"/>
                </a:moveTo>
                <a:cubicBezTo>
                  <a:pt x="263" y="515"/>
                  <a:pt x="510" y="376"/>
                  <a:pt x="510" y="376"/>
                </a:cubicBezTo>
                <a:lnTo>
                  <a:pt x="187" y="332"/>
                </a:lnTo>
                <a:lnTo>
                  <a:pt x="619" y="327"/>
                </a:lnTo>
                <a:cubicBezTo>
                  <a:pt x="619" y="327"/>
                  <a:pt x="634" y="340"/>
                  <a:pt x="619" y="358"/>
                </a:cubicBezTo>
                <a:cubicBezTo>
                  <a:pt x="603" y="376"/>
                  <a:pt x="374" y="533"/>
                  <a:pt x="374" y="533"/>
                </a:cubicBezTo>
                <a:lnTo>
                  <a:pt x="635" y="554"/>
                </a:lnTo>
                <a:lnTo>
                  <a:pt x="627" y="508"/>
                </a:lnTo>
                <a:lnTo>
                  <a:pt x="836" y="304"/>
                </a:lnTo>
                <a:lnTo>
                  <a:pt x="547" y="262"/>
                </a:lnTo>
                <a:lnTo>
                  <a:pt x="418" y="0"/>
                </a:lnTo>
                <a:lnTo>
                  <a:pt x="289" y="262"/>
                </a:lnTo>
                <a:lnTo>
                  <a:pt x="0" y="304"/>
                </a:lnTo>
                <a:lnTo>
                  <a:pt x="209" y="508"/>
                </a:lnTo>
                <a:lnTo>
                  <a:pt x="159" y="795"/>
                </a:lnTo>
                <a:lnTo>
                  <a:pt x="418" y="660"/>
                </a:lnTo>
                <a:lnTo>
                  <a:pt x="676" y="795"/>
                </a:lnTo>
                <a:lnTo>
                  <a:pt x="636" y="559"/>
                </a:lnTo>
                <a:lnTo>
                  <a:pt x="244" y="576"/>
                </a:lnTo>
                <a:cubicBezTo>
                  <a:pt x="244" y="576"/>
                  <a:pt x="225" y="559"/>
                  <a:pt x="244" y="53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128540" tIns="64270" rIns="128540" bIns="64270" numCol="1" anchor="t" anchorCtr="0" compatLnSpc="1">
            <a:prstTxWarp prst="textNoShape">
              <a:avLst/>
            </a:prstTxWarp>
          </a:bodyPr>
          <a:lstStyle/>
          <a:p>
            <a:pPr defTabSz="128544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1" kern="0">
              <a:solidFill>
                <a:sysClr val="windowText" lastClr="000000"/>
              </a:solidFill>
            </a:endParaRPr>
          </a:p>
        </p:txBody>
      </p:sp>
      <p:grpSp>
        <p:nvGrpSpPr>
          <p:cNvPr id="120" name="组合 119"/>
          <p:cNvGrpSpPr/>
          <p:nvPr/>
        </p:nvGrpSpPr>
        <p:grpSpPr>
          <a:xfrm>
            <a:off x="9989176" y="3443057"/>
            <a:ext cx="1362175" cy="1573528"/>
            <a:chOff x="4966840" y="32547"/>
            <a:chExt cx="1506022" cy="1739302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21" name="Freeform 27"/>
            <p:cNvSpPr>
              <a:spLocks/>
            </p:cNvSpPr>
            <p:nvPr/>
          </p:nvSpPr>
          <p:spPr bwMode="auto">
            <a:xfrm>
              <a:off x="4966840" y="32547"/>
              <a:ext cx="1506022" cy="1739302"/>
            </a:xfrm>
            <a:custGeom>
              <a:avLst/>
              <a:gdLst>
                <a:gd name="T0" fmla="*/ 1098 w 2195"/>
                <a:gd name="T1" fmla="*/ 2535 h 2535"/>
                <a:gd name="T2" fmla="*/ 0 w 2195"/>
                <a:gd name="T3" fmla="*/ 1903 h 2535"/>
                <a:gd name="T4" fmla="*/ 0 w 2195"/>
                <a:gd name="T5" fmla="*/ 634 h 2535"/>
                <a:gd name="T6" fmla="*/ 1098 w 2195"/>
                <a:gd name="T7" fmla="*/ 0 h 2535"/>
                <a:gd name="T8" fmla="*/ 2195 w 2195"/>
                <a:gd name="T9" fmla="*/ 634 h 2535"/>
                <a:gd name="T10" fmla="*/ 2195 w 2195"/>
                <a:gd name="T11" fmla="*/ 1903 h 2535"/>
                <a:gd name="T12" fmla="*/ 1098 w 2195"/>
                <a:gd name="T13" fmla="*/ 2535 h 2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5" h="2535">
                  <a:moveTo>
                    <a:pt x="1098" y="2535"/>
                  </a:moveTo>
                  <a:lnTo>
                    <a:pt x="0" y="1903"/>
                  </a:lnTo>
                  <a:lnTo>
                    <a:pt x="0" y="634"/>
                  </a:lnTo>
                  <a:lnTo>
                    <a:pt x="1098" y="0"/>
                  </a:lnTo>
                  <a:lnTo>
                    <a:pt x="2195" y="634"/>
                  </a:lnTo>
                  <a:lnTo>
                    <a:pt x="2195" y="1903"/>
                  </a:lnTo>
                  <a:lnTo>
                    <a:pt x="1098" y="2535"/>
                  </a:lnTo>
                  <a:close/>
                </a:path>
              </a:pathLst>
            </a:custGeom>
            <a:gradFill>
              <a:gsLst>
                <a:gs pos="22000">
                  <a:schemeClr val="bg1">
                    <a:alpha val="40000"/>
                  </a:schemeClr>
                </a:gs>
                <a:gs pos="50000">
                  <a:srgbClr val="FFFFFF">
                    <a:alpha val="10000"/>
                  </a:srgbClr>
                </a:gs>
                <a:gs pos="50000">
                  <a:schemeClr val="bg1">
                    <a:alpha val="20000"/>
                  </a:schemeClr>
                </a:gs>
                <a:gs pos="15000">
                  <a:schemeClr val="bg1">
                    <a:alpha val="87000"/>
                  </a:schemeClr>
                </a:gs>
              </a:gsLst>
              <a:lin ang="2700000" scaled="0"/>
            </a:gradFill>
            <a:ln>
              <a:gradFill>
                <a:gsLst>
                  <a:gs pos="75000">
                    <a:srgbClr val="F0F0F0"/>
                  </a:gs>
                  <a:gs pos="50000">
                    <a:srgbClr val="C8C8C8"/>
                  </a:gs>
                  <a:gs pos="25000">
                    <a:srgbClr val="F0F0F0"/>
                  </a:gs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</a:ln>
            <a:effectLst>
              <a:outerShdw blurRad="228600" dist="889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2" name="Freeform 27"/>
            <p:cNvSpPr>
              <a:spLocks/>
            </p:cNvSpPr>
            <p:nvPr/>
          </p:nvSpPr>
          <p:spPr bwMode="auto">
            <a:xfrm>
              <a:off x="5120790" y="210344"/>
              <a:ext cx="1198122" cy="1383709"/>
            </a:xfrm>
            <a:custGeom>
              <a:avLst/>
              <a:gdLst>
                <a:gd name="T0" fmla="*/ 1098 w 2195"/>
                <a:gd name="T1" fmla="*/ 2535 h 2535"/>
                <a:gd name="T2" fmla="*/ 0 w 2195"/>
                <a:gd name="T3" fmla="*/ 1903 h 2535"/>
                <a:gd name="T4" fmla="*/ 0 w 2195"/>
                <a:gd name="T5" fmla="*/ 634 h 2535"/>
                <a:gd name="T6" fmla="*/ 1098 w 2195"/>
                <a:gd name="T7" fmla="*/ 0 h 2535"/>
                <a:gd name="T8" fmla="*/ 2195 w 2195"/>
                <a:gd name="T9" fmla="*/ 634 h 2535"/>
                <a:gd name="T10" fmla="*/ 2195 w 2195"/>
                <a:gd name="T11" fmla="*/ 1903 h 2535"/>
                <a:gd name="T12" fmla="*/ 1098 w 2195"/>
                <a:gd name="T13" fmla="*/ 2535 h 2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5" h="2535">
                  <a:moveTo>
                    <a:pt x="1098" y="2535"/>
                  </a:moveTo>
                  <a:lnTo>
                    <a:pt x="0" y="1903"/>
                  </a:lnTo>
                  <a:lnTo>
                    <a:pt x="0" y="634"/>
                  </a:lnTo>
                  <a:lnTo>
                    <a:pt x="1098" y="0"/>
                  </a:lnTo>
                  <a:lnTo>
                    <a:pt x="2195" y="634"/>
                  </a:lnTo>
                  <a:lnTo>
                    <a:pt x="2195" y="1903"/>
                  </a:lnTo>
                  <a:lnTo>
                    <a:pt x="1098" y="2535"/>
                  </a:lnTo>
                  <a:close/>
                </a:path>
              </a:pathLst>
            </a:custGeom>
            <a:solidFill>
              <a:srgbClr val="8CC94C"/>
            </a:solidFill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23" name="Freeform 18"/>
          <p:cNvSpPr>
            <a:spLocks noEditPoints="1"/>
          </p:cNvSpPr>
          <p:nvPr/>
        </p:nvSpPr>
        <p:spPr bwMode="auto">
          <a:xfrm>
            <a:off x="10347563" y="3922374"/>
            <a:ext cx="759239" cy="665672"/>
          </a:xfrm>
          <a:custGeom>
            <a:avLst/>
            <a:gdLst>
              <a:gd name="T0" fmla="*/ 417 w 785"/>
              <a:gd name="T1" fmla="*/ 0 h 690"/>
              <a:gd name="T2" fmla="*/ 417 w 785"/>
              <a:gd name="T3" fmla="*/ 593 h 690"/>
              <a:gd name="T4" fmla="*/ 646 w 785"/>
              <a:gd name="T5" fmla="*/ 690 h 690"/>
              <a:gd name="T6" fmla="*/ 626 w 785"/>
              <a:gd name="T7" fmla="*/ 540 h 690"/>
              <a:gd name="T8" fmla="*/ 30 w 785"/>
              <a:gd name="T9" fmla="*/ 315 h 690"/>
              <a:gd name="T10" fmla="*/ 0 w 785"/>
              <a:gd name="T11" fmla="*/ 396 h 690"/>
              <a:gd name="T12" fmla="*/ 122 w 785"/>
              <a:gd name="T13" fmla="*/ 600 h 690"/>
              <a:gd name="T14" fmla="*/ 214 w 785"/>
              <a:gd name="T15" fmla="*/ 613 h 690"/>
              <a:gd name="T16" fmla="*/ 355 w 785"/>
              <a:gd name="T17" fmla="*/ 609 h 690"/>
              <a:gd name="T18" fmla="*/ 189 w 785"/>
              <a:gd name="T19" fmla="*/ 400 h 690"/>
              <a:gd name="T20" fmla="*/ 257 w 785"/>
              <a:gd name="T21" fmla="*/ 219 h 690"/>
              <a:gd name="T22" fmla="*/ 310 w 785"/>
              <a:gd name="T23" fmla="*/ 241 h 690"/>
              <a:gd name="T24" fmla="*/ 311 w 785"/>
              <a:gd name="T25" fmla="*/ 287 h 690"/>
              <a:gd name="T26" fmla="*/ 317 w 785"/>
              <a:gd name="T27" fmla="*/ 320 h 690"/>
              <a:gd name="T28" fmla="*/ 320 w 785"/>
              <a:gd name="T29" fmla="*/ 371 h 690"/>
              <a:gd name="T30" fmla="*/ 287 w 785"/>
              <a:gd name="T31" fmla="*/ 397 h 690"/>
              <a:gd name="T32" fmla="*/ 189 w 785"/>
              <a:gd name="T33" fmla="*/ 400 h 690"/>
              <a:gd name="T34" fmla="*/ 252 w 785"/>
              <a:gd name="T35" fmla="*/ 295 h 690"/>
              <a:gd name="T36" fmla="*/ 289 w 785"/>
              <a:gd name="T37" fmla="*/ 284 h 690"/>
              <a:gd name="T38" fmla="*/ 289 w 785"/>
              <a:gd name="T39" fmla="*/ 252 h 690"/>
              <a:gd name="T40" fmla="*/ 249 w 785"/>
              <a:gd name="T41" fmla="*/ 240 h 690"/>
              <a:gd name="T42" fmla="*/ 213 w 785"/>
              <a:gd name="T43" fmla="*/ 295 h 690"/>
              <a:gd name="T44" fmla="*/ 258 w 785"/>
              <a:gd name="T45" fmla="*/ 379 h 690"/>
              <a:gd name="T46" fmla="*/ 288 w 785"/>
              <a:gd name="T47" fmla="*/ 373 h 690"/>
              <a:gd name="T48" fmla="*/ 301 w 785"/>
              <a:gd name="T49" fmla="*/ 348 h 690"/>
              <a:gd name="T50" fmla="*/ 281 w 785"/>
              <a:gd name="T51" fmla="*/ 320 h 690"/>
              <a:gd name="T52" fmla="*/ 213 w 785"/>
              <a:gd name="T53" fmla="*/ 317 h 690"/>
              <a:gd name="T54" fmla="*/ 372 w 785"/>
              <a:gd name="T55" fmla="*/ 400 h 690"/>
              <a:gd name="T56" fmla="*/ 440 w 785"/>
              <a:gd name="T57" fmla="*/ 219 h 690"/>
              <a:gd name="T58" fmla="*/ 493 w 785"/>
              <a:gd name="T59" fmla="*/ 241 h 690"/>
              <a:gd name="T60" fmla="*/ 494 w 785"/>
              <a:gd name="T61" fmla="*/ 287 h 690"/>
              <a:gd name="T62" fmla="*/ 500 w 785"/>
              <a:gd name="T63" fmla="*/ 320 h 690"/>
              <a:gd name="T64" fmla="*/ 503 w 785"/>
              <a:gd name="T65" fmla="*/ 371 h 690"/>
              <a:gd name="T66" fmla="*/ 470 w 785"/>
              <a:gd name="T67" fmla="*/ 397 h 690"/>
              <a:gd name="T68" fmla="*/ 372 w 785"/>
              <a:gd name="T69" fmla="*/ 400 h 690"/>
              <a:gd name="T70" fmla="*/ 435 w 785"/>
              <a:gd name="T71" fmla="*/ 295 h 690"/>
              <a:gd name="T72" fmla="*/ 472 w 785"/>
              <a:gd name="T73" fmla="*/ 284 h 690"/>
              <a:gd name="T74" fmla="*/ 472 w 785"/>
              <a:gd name="T75" fmla="*/ 252 h 690"/>
              <a:gd name="T76" fmla="*/ 432 w 785"/>
              <a:gd name="T77" fmla="*/ 240 h 690"/>
              <a:gd name="T78" fmla="*/ 396 w 785"/>
              <a:gd name="T79" fmla="*/ 295 h 690"/>
              <a:gd name="T80" fmla="*/ 441 w 785"/>
              <a:gd name="T81" fmla="*/ 379 h 690"/>
              <a:gd name="T82" fmla="*/ 471 w 785"/>
              <a:gd name="T83" fmla="*/ 373 h 690"/>
              <a:gd name="T84" fmla="*/ 484 w 785"/>
              <a:gd name="T85" fmla="*/ 348 h 690"/>
              <a:gd name="T86" fmla="*/ 464 w 785"/>
              <a:gd name="T87" fmla="*/ 320 h 690"/>
              <a:gd name="T88" fmla="*/ 396 w 785"/>
              <a:gd name="T89" fmla="*/ 317 h 690"/>
              <a:gd name="T90" fmla="*/ 548 w 785"/>
              <a:gd name="T91" fmla="*/ 342 h 690"/>
              <a:gd name="T92" fmla="*/ 578 w 785"/>
              <a:gd name="T93" fmla="*/ 362 h 690"/>
              <a:gd name="T94" fmla="*/ 624 w 785"/>
              <a:gd name="T95" fmla="*/ 382 h 690"/>
              <a:gd name="T96" fmla="*/ 664 w 785"/>
              <a:gd name="T97" fmla="*/ 367 h 690"/>
              <a:gd name="T98" fmla="*/ 664 w 785"/>
              <a:gd name="T99" fmla="*/ 336 h 690"/>
              <a:gd name="T100" fmla="*/ 615 w 785"/>
              <a:gd name="T101" fmla="*/ 317 h 690"/>
              <a:gd name="T102" fmla="*/ 561 w 785"/>
              <a:gd name="T103" fmla="*/ 288 h 690"/>
              <a:gd name="T104" fmla="*/ 562 w 785"/>
              <a:gd name="T105" fmla="*/ 240 h 690"/>
              <a:gd name="T106" fmla="*/ 618 w 785"/>
              <a:gd name="T107" fmla="*/ 216 h 690"/>
              <a:gd name="T108" fmla="*/ 678 w 785"/>
              <a:gd name="T109" fmla="*/ 241 h 690"/>
              <a:gd name="T110" fmla="*/ 664 w 785"/>
              <a:gd name="T111" fmla="*/ 272 h 690"/>
              <a:gd name="T112" fmla="*/ 619 w 785"/>
              <a:gd name="T113" fmla="*/ 237 h 690"/>
              <a:gd name="T114" fmla="*/ 578 w 785"/>
              <a:gd name="T115" fmla="*/ 264 h 690"/>
              <a:gd name="T116" fmla="*/ 621 w 785"/>
              <a:gd name="T117" fmla="*/ 293 h 690"/>
              <a:gd name="T118" fmla="*/ 685 w 785"/>
              <a:gd name="T119" fmla="*/ 323 h 690"/>
              <a:gd name="T120" fmla="*/ 684 w 785"/>
              <a:gd name="T121" fmla="*/ 376 h 690"/>
              <a:gd name="T122" fmla="*/ 625 w 785"/>
              <a:gd name="T123" fmla="*/ 403 h 690"/>
              <a:gd name="T124" fmla="*/ 558 w 785"/>
              <a:gd name="T125" fmla="*/ 375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785" h="690">
                <a:moveTo>
                  <a:pt x="785" y="297"/>
                </a:moveTo>
                <a:cubicBezTo>
                  <a:pt x="785" y="133"/>
                  <a:pt x="620" y="0"/>
                  <a:pt x="417" y="0"/>
                </a:cubicBezTo>
                <a:cubicBezTo>
                  <a:pt x="213" y="0"/>
                  <a:pt x="49" y="133"/>
                  <a:pt x="49" y="297"/>
                </a:cubicBezTo>
                <a:cubicBezTo>
                  <a:pt x="49" y="460"/>
                  <a:pt x="213" y="593"/>
                  <a:pt x="417" y="593"/>
                </a:cubicBezTo>
                <a:cubicBezTo>
                  <a:pt x="436" y="593"/>
                  <a:pt x="455" y="592"/>
                  <a:pt x="473" y="589"/>
                </a:cubicBezTo>
                <a:cubicBezTo>
                  <a:pt x="507" y="646"/>
                  <a:pt x="571" y="685"/>
                  <a:pt x="646" y="690"/>
                </a:cubicBezTo>
                <a:cubicBezTo>
                  <a:pt x="626" y="664"/>
                  <a:pt x="615" y="632"/>
                  <a:pt x="615" y="598"/>
                </a:cubicBezTo>
                <a:cubicBezTo>
                  <a:pt x="615" y="577"/>
                  <a:pt x="619" y="559"/>
                  <a:pt x="626" y="540"/>
                </a:cubicBezTo>
                <a:cubicBezTo>
                  <a:pt x="722" y="487"/>
                  <a:pt x="785" y="398"/>
                  <a:pt x="785" y="297"/>
                </a:cubicBezTo>
                <a:close/>
                <a:moveTo>
                  <a:pt x="30" y="315"/>
                </a:moveTo>
                <a:cubicBezTo>
                  <a:pt x="30" y="307"/>
                  <a:pt x="31" y="300"/>
                  <a:pt x="32" y="293"/>
                </a:cubicBezTo>
                <a:cubicBezTo>
                  <a:pt x="11" y="324"/>
                  <a:pt x="0" y="359"/>
                  <a:pt x="0" y="396"/>
                </a:cubicBezTo>
                <a:cubicBezTo>
                  <a:pt x="0" y="473"/>
                  <a:pt x="48" y="541"/>
                  <a:pt x="121" y="581"/>
                </a:cubicBezTo>
                <a:cubicBezTo>
                  <a:pt x="122" y="587"/>
                  <a:pt x="122" y="593"/>
                  <a:pt x="122" y="600"/>
                </a:cubicBezTo>
                <a:cubicBezTo>
                  <a:pt x="122" y="625"/>
                  <a:pt x="114" y="649"/>
                  <a:pt x="99" y="669"/>
                </a:cubicBezTo>
                <a:cubicBezTo>
                  <a:pt x="146" y="666"/>
                  <a:pt x="187" y="645"/>
                  <a:pt x="214" y="613"/>
                </a:cubicBezTo>
                <a:cubicBezTo>
                  <a:pt x="234" y="617"/>
                  <a:pt x="255" y="619"/>
                  <a:pt x="276" y="619"/>
                </a:cubicBezTo>
                <a:cubicBezTo>
                  <a:pt x="303" y="619"/>
                  <a:pt x="330" y="616"/>
                  <a:pt x="355" y="609"/>
                </a:cubicBezTo>
                <a:cubicBezTo>
                  <a:pt x="172" y="592"/>
                  <a:pt x="30" y="467"/>
                  <a:pt x="30" y="315"/>
                </a:cubicBezTo>
                <a:close/>
                <a:moveTo>
                  <a:pt x="189" y="400"/>
                </a:moveTo>
                <a:lnTo>
                  <a:pt x="189" y="219"/>
                </a:lnTo>
                <a:lnTo>
                  <a:pt x="257" y="219"/>
                </a:lnTo>
                <a:cubicBezTo>
                  <a:pt x="271" y="219"/>
                  <a:pt x="282" y="221"/>
                  <a:pt x="290" y="224"/>
                </a:cubicBezTo>
                <a:cubicBezTo>
                  <a:pt x="299" y="228"/>
                  <a:pt x="305" y="234"/>
                  <a:pt x="310" y="241"/>
                </a:cubicBezTo>
                <a:cubicBezTo>
                  <a:pt x="315" y="249"/>
                  <a:pt x="317" y="257"/>
                  <a:pt x="317" y="265"/>
                </a:cubicBezTo>
                <a:cubicBezTo>
                  <a:pt x="317" y="273"/>
                  <a:pt x="315" y="280"/>
                  <a:pt x="311" y="287"/>
                </a:cubicBezTo>
                <a:cubicBezTo>
                  <a:pt x="306" y="294"/>
                  <a:pt x="300" y="300"/>
                  <a:pt x="292" y="304"/>
                </a:cubicBezTo>
                <a:cubicBezTo>
                  <a:pt x="303" y="307"/>
                  <a:pt x="311" y="312"/>
                  <a:pt x="317" y="320"/>
                </a:cubicBezTo>
                <a:cubicBezTo>
                  <a:pt x="323" y="328"/>
                  <a:pt x="326" y="337"/>
                  <a:pt x="326" y="348"/>
                </a:cubicBezTo>
                <a:cubicBezTo>
                  <a:pt x="326" y="356"/>
                  <a:pt x="324" y="364"/>
                  <a:pt x="320" y="371"/>
                </a:cubicBezTo>
                <a:cubicBezTo>
                  <a:pt x="317" y="379"/>
                  <a:pt x="312" y="384"/>
                  <a:pt x="307" y="388"/>
                </a:cubicBezTo>
                <a:cubicBezTo>
                  <a:pt x="302" y="392"/>
                  <a:pt x="295" y="395"/>
                  <a:pt x="287" y="397"/>
                </a:cubicBezTo>
                <a:cubicBezTo>
                  <a:pt x="279" y="399"/>
                  <a:pt x="270" y="400"/>
                  <a:pt x="258" y="400"/>
                </a:cubicBezTo>
                <a:lnTo>
                  <a:pt x="189" y="400"/>
                </a:lnTo>
                <a:close/>
                <a:moveTo>
                  <a:pt x="213" y="295"/>
                </a:moveTo>
                <a:lnTo>
                  <a:pt x="252" y="295"/>
                </a:lnTo>
                <a:cubicBezTo>
                  <a:pt x="263" y="295"/>
                  <a:pt x="270" y="294"/>
                  <a:pt x="275" y="293"/>
                </a:cubicBezTo>
                <a:cubicBezTo>
                  <a:pt x="281" y="291"/>
                  <a:pt x="286" y="288"/>
                  <a:pt x="289" y="284"/>
                </a:cubicBezTo>
                <a:cubicBezTo>
                  <a:pt x="292" y="280"/>
                  <a:pt x="293" y="274"/>
                  <a:pt x="293" y="268"/>
                </a:cubicBezTo>
                <a:cubicBezTo>
                  <a:pt x="293" y="262"/>
                  <a:pt x="292" y="257"/>
                  <a:pt x="289" y="252"/>
                </a:cubicBezTo>
                <a:cubicBezTo>
                  <a:pt x="286" y="248"/>
                  <a:pt x="282" y="245"/>
                  <a:pt x="277" y="243"/>
                </a:cubicBezTo>
                <a:cubicBezTo>
                  <a:pt x="271" y="241"/>
                  <a:pt x="262" y="240"/>
                  <a:pt x="249" y="240"/>
                </a:cubicBezTo>
                <a:lnTo>
                  <a:pt x="213" y="240"/>
                </a:lnTo>
                <a:lnTo>
                  <a:pt x="213" y="295"/>
                </a:lnTo>
                <a:close/>
                <a:moveTo>
                  <a:pt x="213" y="379"/>
                </a:moveTo>
                <a:lnTo>
                  <a:pt x="258" y="379"/>
                </a:lnTo>
                <a:cubicBezTo>
                  <a:pt x="266" y="379"/>
                  <a:pt x="271" y="379"/>
                  <a:pt x="274" y="378"/>
                </a:cubicBezTo>
                <a:cubicBezTo>
                  <a:pt x="280" y="377"/>
                  <a:pt x="284" y="375"/>
                  <a:pt x="288" y="373"/>
                </a:cubicBezTo>
                <a:cubicBezTo>
                  <a:pt x="292" y="371"/>
                  <a:pt x="295" y="367"/>
                  <a:pt x="297" y="363"/>
                </a:cubicBezTo>
                <a:cubicBezTo>
                  <a:pt x="300" y="359"/>
                  <a:pt x="301" y="353"/>
                  <a:pt x="301" y="348"/>
                </a:cubicBezTo>
                <a:cubicBezTo>
                  <a:pt x="301" y="341"/>
                  <a:pt x="299" y="335"/>
                  <a:pt x="296" y="330"/>
                </a:cubicBezTo>
                <a:cubicBezTo>
                  <a:pt x="292" y="325"/>
                  <a:pt x="287" y="322"/>
                  <a:pt x="281" y="320"/>
                </a:cubicBezTo>
                <a:cubicBezTo>
                  <a:pt x="275" y="318"/>
                  <a:pt x="266" y="317"/>
                  <a:pt x="255" y="317"/>
                </a:cubicBezTo>
                <a:lnTo>
                  <a:pt x="213" y="317"/>
                </a:lnTo>
                <a:lnTo>
                  <a:pt x="213" y="379"/>
                </a:lnTo>
                <a:close/>
                <a:moveTo>
                  <a:pt x="372" y="400"/>
                </a:moveTo>
                <a:lnTo>
                  <a:pt x="372" y="219"/>
                </a:lnTo>
                <a:lnTo>
                  <a:pt x="440" y="219"/>
                </a:lnTo>
                <a:cubicBezTo>
                  <a:pt x="454" y="219"/>
                  <a:pt x="465" y="221"/>
                  <a:pt x="473" y="224"/>
                </a:cubicBezTo>
                <a:cubicBezTo>
                  <a:pt x="482" y="228"/>
                  <a:pt x="488" y="234"/>
                  <a:pt x="493" y="241"/>
                </a:cubicBezTo>
                <a:cubicBezTo>
                  <a:pt x="498" y="249"/>
                  <a:pt x="500" y="257"/>
                  <a:pt x="500" y="265"/>
                </a:cubicBezTo>
                <a:cubicBezTo>
                  <a:pt x="500" y="273"/>
                  <a:pt x="498" y="280"/>
                  <a:pt x="494" y="287"/>
                </a:cubicBezTo>
                <a:cubicBezTo>
                  <a:pt x="489" y="294"/>
                  <a:pt x="483" y="300"/>
                  <a:pt x="475" y="304"/>
                </a:cubicBezTo>
                <a:cubicBezTo>
                  <a:pt x="486" y="307"/>
                  <a:pt x="494" y="312"/>
                  <a:pt x="500" y="320"/>
                </a:cubicBezTo>
                <a:cubicBezTo>
                  <a:pt x="506" y="328"/>
                  <a:pt x="509" y="337"/>
                  <a:pt x="509" y="348"/>
                </a:cubicBezTo>
                <a:cubicBezTo>
                  <a:pt x="509" y="356"/>
                  <a:pt x="507" y="364"/>
                  <a:pt x="503" y="371"/>
                </a:cubicBezTo>
                <a:cubicBezTo>
                  <a:pt x="500" y="379"/>
                  <a:pt x="495" y="384"/>
                  <a:pt x="490" y="388"/>
                </a:cubicBezTo>
                <a:cubicBezTo>
                  <a:pt x="485" y="392"/>
                  <a:pt x="478" y="395"/>
                  <a:pt x="470" y="397"/>
                </a:cubicBezTo>
                <a:cubicBezTo>
                  <a:pt x="462" y="399"/>
                  <a:pt x="453" y="400"/>
                  <a:pt x="441" y="400"/>
                </a:cubicBezTo>
                <a:lnTo>
                  <a:pt x="372" y="400"/>
                </a:lnTo>
                <a:close/>
                <a:moveTo>
                  <a:pt x="396" y="295"/>
                </a:moveTo>
                <a:lnTo>
                  <a:pt x="435" y="295"/>
                </a:lnTo>
                <a:cubicBezTo>
                  <a:pt x="446" y="295"/>
                  <a:pt x="453" y="294"/>
                  <a:pt x="458" y="293"/>
                </a:cubicBezTo>
                <a:cubicBezTo>
                  <a:pt x="464" y="291"/>
                  <a:pt x="469" y="288"/>
                  <a:pt x="472" y="284"/>
                </a:cubicBezTo>
                <a:cubicBezTo>
                  <a:pt x="475" y="280"/>
                  <a:pt x="476" y="274"/>
                  <a:pt x="476" y="268"/>
                </a:cubicBezTo>
                <a:cubicBezTo>
                  <a:pt x="476" y="262"/>
                  <a:pt x="475" y="257"/>
                  <a:pt x="472" y="252"/>
                </a:cubicBezTo>
                <a:cubicBezTo>
                  <a:pt x="469" y="248"/>
                  <a:pt x="465" y="245"/>
                  <a:pt x="460" y="243"/>
                </a:cubicBezTo>
                <a:cubicBezTo>
                  <a:pt x="454" y="241"/>
                  <a:pt x="445" y="240"/>
                  <a:pt x="432" y="240"/>
                </a:cubicBezTo>
                <a:lnTo>
                  <a:pt x="396" y="240"/>
                </a:lnTo>
                <a:lnTo>
                  <a:pt x="396" y="295"/>
                </a:lnTo>
                <a:close/>
                <a:moveTo>
                  <a:pt x="396" y="379"/>
                </a:moveTo>
                <a:lnTo>
                  <a:pt x="441" y="379"/>
                </a:lnTo>
                <a:cubicBezTo>
                  <a:pt x="449" y="379"/>
                  <a:pt x="454" y="379"/>
                  <a:pt x="457" y="378"/>
                </a:cubicBezTo>
                <a:cubicBezTo>
                  <a:pt x="463" y="377"/>
                  <a:pt x="467" y="375"/>
                  <a:pt x="471" y="373"/>
                </a:cubicBezTo>
                <a:cubicBezTo>
                  <a:pt x="475" y="371"/>
                  <a:pt x="478" y="367"/>
                  <a:pt x="480" y="363"/>
                </a:cubicBezTo>
                <a:cubicBezTo>
                  <a:pt x="483" y="359"/>
                  <a:pt x="484" y="353"/>
                  <a:pt x="484" y="348"/>
                </a:cubicBezTo>
                <a:cubicBezTo>
                  <a:pt x="484" y="341"/>
                  <a:pt x="482" y="335"/>
                  <a:pt x="479" y="330"/>
                </a:cubicBezTo>
                <a:cubicBezTo>
                  <a:pt x="475" y="325"/>
                  <a:pt x="470" y="322"/>
                  <a:pt x="464" y="320"/>
                </a:cubicBezTo>
                <a:cubicBezTo>
                  <a:pt x="458" y="318"/>
                  <a:pt x="449" y="317"/>
                  <a:pt x="438" y="317"/>
                </a:cubicBezTo>
                <a:lnTo>
                  <a:pt x="396" y="317"/>
                </a:lnTo>
                <a:lnTo>
                  <a:pt x="396" y="379"/>
                </a:lnTo>
                <a:close/>
                <a:moveTo>
                  <a:pt x="548" y="342"/>
                </a:moveTo>
                <a:lnTo>
                  <a:pt x="570" y="340"/>
                </a:lnTo>
                <a:cubicBezTo>
                  <a:pt x="571" y="349"/>
                  <a:pt x="574" y="357"/>
                  <a:pt x="578" y="362"/>
                </a:cubicBezTo>
                <a:cubicBezTo>
                  <a:pt x="582" y="368"/>
                  <a:pt x="588" y="373"/>
                  <a:pt x="596" y="376"/>
                </a:cubicBezTo>
                <a:cubicBezTo>
                  <a:pt x="604" y="380"/>
                  <a:pt x="614" y="382"/>
                  <a:pt x="624" y="382"/>
                </a:cubicBezTo>
                <a:cubicBezTo>
                  <a:pt x="633" y="382"/>
                  <a:pt x="641" y="380"/>
                  <a:pt x="648" y="378"/>
                </a:cubicBezTo>
                <a:cubicBezTo>
                  <a:pt x="655" y="375"/>
                  <a:pt x="660" y="371"/>
                  <a:pt x="664" y="367"/>
                </a:cubicBezTo>
                <a:cubicBezTo>
                  <a:pt x="667" y="362"/>
                  <a:pt x="669" y="357"/>
                  <a:pt x="669" y="351"/>
                </a:cubicBezTo>
                <a:cubicBezTo>
                  <a:pt x="669" y="345"/>
                  <a:pt x="667" y="340"/>
                  <a:pt x="664" y="336"/>
                </a:cubicBezTo>
                <a:cubicBezTo>
                  <a:pt x="661" y="332"/>
                  <a:pt x="655" y="328"/>
                  <a:pt x="648" y="325"/>
                </a:cubicBezTo>
                <a:cubicBezTo>
                  <a:pt x="643" y="324"/>
                  <a:pt x="632" y="321"/>
                  <a:pt x="615" y="317"/>
                </a:cubicBezTo>
                <a:cubicBezTo>
                  <a:pt x="599" y="313"/>
                  <a:pt x="587" y="309"/>
                  <a:pt x="580" y="305"/>
                </a:cubicBezTo>
                <a:cubicBezTo>
                  <a:pt x="572" y="301"/>
                  <a:pt x="565" y="295"/>
                  <a:pt x="561" y="288"/>
                </a:cubicBezTo>
                <a:cubicBezTo>
                  <a:pt x="557" y="282"/>
                  <a:pt x="555" y="274"/>
                  <a:pt x="555" y="266"/>
                </a:cubicBezTo>
                <a:cubicBezTo>
                  <a:pt x="555" y="257"/>
                  <a:pt x="557" y="248"/>
                  <a:pt x="562" y="240"/>
                </a:cubicBezTo>
                <a:cubicBezTo>
                  <a:pt x="568" y="232"/>
                  <a:pt x="575" y="226"/>
                  <a:pt x="585" y="222"/>
                </a:cubicBezTo>
                <a:cubicBezTo>
                  <a:pt x="595" y="218"/>
                  <a:pt x="606" y="216"/>
                  <a:pt x="618" y="216"/>
                </a:cubicBezTo>
                <a:cubicBezTo>
                  <a:pt x="632" y="216"/>
                  <a:pt x="644" y="218"/>
                  <a:pt x="654" y="222"/>
                </a:cubicBezTo>
                <a:cubicBezTo>
                  <a:pt x="664" y="227"/>
                  <a:pt x="672" y="233"/>
                  <a:pt x="678" y="241"/>
                </a:cubicBezTo>
                <a:cubicBezTo>
                  <a:pt x="683" y="250"/>
                  <a:pt x="686" y="259"/>
                  <a:pt x="687" y="270"/>
                </a:cubicBezTo>
                <a:lnTo>
                  <a:pt x="664" y="272"/>
                </a:lnTo>
                <a:cubicBezTo>
                  <a:pt x="662" y="260"/>
                  <a:pt x="658" y="252"/>
                  <a:pt x="651" y="246"/>
                </a:cubicBezTo>
                <a:cubicBezTo>
                  <a:pt x="644" y="240"/>
                  <a:pt x="633" y="237"/>
                  <a:pt x="619" y="237"/>
                </a:cubicBezTo>
                <a:cubicBezTo>
                  <a:pt x="605" y="237"/>
                  <a:pt x="594" y="240"/>
                  <a:pt x="588" y="245"/>
                </a:cubicBezTo>
                <a:cubicBezTo>
                  <a:pt x="581" y="250"/>
                  <a:pt x="578" y="257"/>
                  <a:pt x="578" y="264"/>
                </a:cubicBezTo>
                <a:cubicBezTo>
                  <a:pt x="578" y="271"/>
                  <a:pt x="580" y="276"/>
                  <a:pt x="585" y="280"/>
                </a:cubicBezTo>
                <a:cubicBezTo>
                  <a:pt x="589" y="284"/>
                  <a:pt x="601" y="289"/>
                  <a:pt x="621" y="293"/>
                </a:cubicBezTo>
                <a:cubicBezTo>
                  <a:pt x="640" y="298"/>
                  <a:pt x="654" y="301"/>
                  <a:pt x="661" y="305"/>
                </a:cubicBezTo>
                <a:cubicBezTo>
                  <a:pt x="672" y="310"/>
                  <a:pt x="679" y="316"/>
                  <a:pt x="685" y="323"/>
                </a:cubicBezTo>
                <a:cubicBezTo>
                  <a:pt x="690" y="331"/>
                  <a:pt x="692" y="339"/>
                  <a:pt x="692" y="349"/>
                </a:cubicBezTo>
                <a:cubicBezTo>
                  <a:pt x="692" y="359"/>
                  <a:pt x="689" y="368"/>
                  <a:pt x="684" y="376"/>
                </a:cubicBezTo>
                <a:cubicBezTo>
                  <a:pt x="678" y="385"/>
                  <a:pt x="670" y="391"/>
                  <a:pt x="660" y="396"/>
                </a:cubicBezTo>
                <a:cubicBezTo>
                  <a:pt x="650" y="401"/>
                  <a:pt x="638" y="403"/>
                  <a:pt x="625" y="403"/>
                </a:cubicBezTo>
                <a:cubicBezTo>
                  <a:pt x="609" y="403"/>
                  <a:pt x="595" y="401"/>
                  <a:pt x="584" y="396"/>
                </a:cubicBezTo>
                <a:cubicBezTo>
                  <a:pt x="573" y="391"/>
                  <a:pt x="564" y="384"/>
                  <a:pt x="558" y="375"/>
                </a:cubicBezTo>
                <a:cubicBezTo>
                  <a:pt x="551" y="365"/>
                  <a:pt x="548" y="354"/>
                  <a:pt x="548" y="34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128540" tIns="64270" rIns="128540" bIns="64270" numCol="1" anchor="t" anchorCtr="0" compatLnSpc="1">
            <a:prstTxWarp prst="textNoShape">
              <a:avLst/>
            </a:prstTxWarp>
          </a:bodyPr>
          <a:lstStyle/>
          <a:p>
            <a:pPr defTabSz="128544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1" kern="0">
              <a:solidFill>
                <a:sysClr val="windowText" lastClr="000000"/>
              </a:solidFill>
            </a:endParaRPr>
          </a:p>
        </p:txBody>
      </p:sp>
      <p:grpSp>
        <p:nvGrpSpPr>
          <p:cNvPr id="124" name="组合 123"/>
          <p:cNvGrpSpPr/>
          <p:nvPr/>
        </p:nvGrpSpPr>
        <p:grpSpPr>
          <a:xfrm>
            <a:off x="1590317" y="3469476"/>
            <a:ext cx="1362175" cy="1573528"/>
            <a:chOff x="229394" y="1453367"/>
            <a:chExt cx="969072" cy="111917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25" name="Freeform 27"/>
            <p:cNvSpPr>
              <a:spLocks/>
            </p:cNvSpPr>
            <p:nvPr/>
          </p:nvSpPr>
          <p:spPr bwMode="auto">
            <a:xfrm>
              <a:off x="229394" y="1453367"/>
              <a:ext cx="969072" cy="1119178"/>
            </a:xfrm>
            <a:custGeom>
              <a:avLst/>
              <a:gdLst>
                <a:gd name="T0" fmla="*/ 1098 w 2195"/>
                <a:gd name="T1" fmla="*/ 2535 h 2535"/>
                <a:gd name="T2" fmla="*/ 0 w 2195"/>
                <a:gd name="T3" fmla="*/ 1903 h 2535"/>
                <a:gd name="T4" fmla="*/ 0 w 2195"/>
                <a:gd name="T5" fmla="*/ 634 h 2535"/>
                <a:gd name="T6" fmla="*/ 1098 w 2195"/>
                <a:gd name="T7" fmla="*/ 0 h 2535"/>
                <a:gd name="T8" fmla="*/ 2195 w 2195"/>
                <a:gd name="T9" fmla="*/ 634 h 2535"/>
                <a:gd name="T10" fmla="*/ 2195 w 2195"/>
                <a:gd name="T11" fmla="*/ 1903 h 2535"/>
                <a:gd name="T12" fmla="*/ 1098 w 2195"/>
                <a:gd name="T13" fmla="*/ 2535 h 2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5" h="2535">
                  <a:moveTo>
                    <a:pt x="1098" y="2535"/>
                  </a:moveTo>
                  <a:lnTo>
                    <a:pt x="0" y="1903"/>
                  </a:lnTo>
                  <a:lnTo>
                    <a:pt x="0" y="634"/>
                  </a:lnTo>
                  <a:lnTo>
                    <a:pt x="1098" y="0"/>
                  </a:lnTo>
                  <a:lnTo>
                    <a:pt x="2195" y="634"/>
                  </a:lnTo>
                  <a:lnTo>
                    <a:pt x="2195" y="1903"/>
                  </a:lnTo>
                  <a:lnTo>
                    <a:pt x="1098" y="2535"/>
                  </a:lnTo>
                  <a:close/>
                </a:path>
              </a:pathLst>
            </a:custGeom>
            <a:gradFill>
              <a:gsLst>
                <a:gs pos="22000">
                  <a:schemeClr val="bg1">
                    <a:alpha val="40000"/>
                  </a:schemeClr>
                </a:gs>
                <a:gs pos="50000">
                  <a:srgbClr val="FFFFFF">
                    <a:alpha val="10000"/>
                  </a:srgbClr>
                </a:gs>
                <a:gs pos="50000">
                  <a:schemeClr val="bg1">
                    <a:alpha val="20000"/>
                  </a:schemeClr>
                </a:gs>
                <a:gs pos="15000">
                  <a:schemeClr val="bg1">
                    <a:alpha val="87000"/>
                  </a:schemeClr>
                </a:gs>
              </a:gsLst>
              <a:lin ang="2700000" scaled="0"/>
            </a:gradFill>
            <a:ln>
              <a:gradFill>
                <a:gsLst>
                  <a:gs pos="75000">
                    <a:srgbClr val="F0F0F0"/>
                  </a:gs>
                  <a:gs pos="50000">
                    <a:srgbClr val="C8C8C8"/>
                  </a:gs>
                  <a:gs pos="25000">
                    <a:srgbClr val="F0F0F0"/>
                  </a:gs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</a:ln>
            <a:effectLst>
              <a:outerShdw blurRad="228600" dist="889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6" name="Freeform 27"/>
            <p:cNvSpPr>
              <a:spLocks/>
            </p:cNvSpPr>
            <p:nvPr/>
          </p:nvSpPr>
          <p:spPr bwMode="auto">
            <a:xfrm>
              <a:off x="337774" y="1563847"/>
              <a:ext cx="770949" cy="890367"/>
            </a:xfrm>
            <a:custGeom>
              <a:avLst/>
              <a:gdLst>
                <a:gd name="T0" fmla="*/ 1098 w 2195"/>
                <a:gd name="T1" fmla="*/ 2535 h 2535"/>
                <a:gd name="T2" fmla="*/ 0 w 2195"/>
                <a:gd name="T3" fmla="*/ 1903 h 2535"/>
                <a:gd name="T4" fmla="*/ 0 w 2195"/>
                <a:gd name="T5" fmla="*/ 634 h 2535"/>
                <a:gd name="T6" fmla="*/ 1098 w 2195"/>
                <a:gd name="T7" fmla="*/ 0 h 2535"/>
                <a:gd name="T8" fmla="*/ 2195 w 2195"/>
                <a:gd name="T9" fmla="*/ 634 h 2535"/>
                <a:gd name="T10" fmla="*/ 2195 w 2195"/>
                <a:gd name="T11" fmla="*/ 1903 h 2535"/>
                <a:gd name="T12" fmla="*/ 1098 w 2195"/>
                <a:gd name="T13" fmla="*/ 2535 h 2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5" h="2535">
                  <a:moveTo>
                    <a:pt x="1098" y="2535"/>
                  </a:moveTo>
                  <a:lnTo>
                    <a:pt x="0" y="1903"/>
                  </a:lnTo>
                  <a:lnTo>
                    <a:pt x="0" y="634"/>
                  </a:lnTo>
                  <a:lnTo>
                    <a:pt x="1098" y="0"/>
                  </a:lnTo>
                  <a:lnTo>
                    <a:pt x="2195" y="634"/>
                  </a:lnTo>
                  <a:lnTo>
                    <a:pt x="2195" y="1903"/>
                  </a:lnTo>
                  <a:lnTo>
                    <a:pt x="1098" y="2535"/>
                  </a:lnTo>
                  <a:close/>
                </a:path>
              </a:pathLst>
            </a:custGeom>
            <a:solidFill>
              <a:srgbClr val="108136"/>
            </a:solidFill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27" name="组合 126"/>
          <p:cNvGrpSpPr/>
          <p:nvPr/>
        </p:nvGrpSpPr>
        <p:grpSpPr>
          <a:xfrm>
            <a:off x="2014452" y="4016321"/>
            <a:ext cx="553841" cy="477231"/>
            <a:chOff x="3320568" y="5902574"/>
            <a:chExt cx="394011" cy="339433"/>
          </a:xfrm>
        </p:grpSpPr>
        <p:sp>
          <p:nvSpPr>
            <p:cNvPr id="128" name="Freeform 14"/>
            <p:cNvSpPr>
              <a:spLocks noEditPoints="1"/>
            </p:cNvSpPr>
            <p:nvPr/>
          </p:nvSpPr>
          <p:spPr bwMode="auto">
            <a:xfrm>
              <a:off x="3320568" y="5953787"/>
              <a:ext cx="361871" cy="288220"/>
            </a:xfrm>
            <a:custGeom>
              <a:avLst/>
              <a:gdLst>
                <a:gd name="T0" fmla="*/ 580 w 704"/>
                <a:gd name="T1" fmla="*/ 236 h 561"/>
                <a:gd name="T2" fmla="*/ 564 w 704"/>
                <a:gd name="T3" fmla="*/ 214 h 561"/>
                <a:gd name="T4" fmla="*/ 558 w 704"/>
                <a:gd name="T5" fmla="*/ 130 h 561"/>
                <a:gd name="T6" fmla="*/ 409 w 704"/>
                <a:gd name="T7" fmla="*/ 136 h 561"/>
                <a:gd name="T8" fmla="*/ 385 w 704"/>
                <a:gd name="T9" fmla="*/ 99 h 561"/>
                <a:gd name="T10" fmla="*/ 264 w 704"/>
                <a:gd name="T11" fmla="*/ 37 h 561"/>
                <a:gd name="T12" fmla="*/ 64 w 704"/>
                <a:gd name="T13" fmla="*/ 203 h 561"/>
                <a:gd name="T14" fmla="*/ 8 w 704"/>
                <a:gd name="T15" fmla="*/ 355 h 561"/>
                <a:gd name="T16" fmla="*/ 301 w 704"/>
                <a:gd name="T17" fmla="*/ 551 h 561"/>
                <a:gd name="T18" fmla="*/ 652 w 704"/>
                <a:gd name="T19" fmla="*/ 396 h 561"/>
                <a:gd name="T20" fmla="*/ 580 w 704"/>
                <a:gd name="T21" fmla="*/ 236 h 561"/>
                <a:gd name="T22" fmla="*/ 310 w 704"/>
                <a:gd name="T23" fmla="*/ 510 h 561"/>
                <a:gd name="T24" fmla="*/ 310 w 704"/>
                <a:gd name="T25" fmla="*/ 510 h 561"/>
                <a:gd name="T26" fmla="*/ 82 w 704"/>
                <a:gd name="T27" fmla="*/ 368 h 561"/>
                <a:gd name="T28" fmla="*/ 310 w 704"/>
                <a:gd name="T29" fmla="*/ 210 h 561"/>
                <a:gd name="T30" fmla="*/ 539 w 704"/>
                <a:gd name="T31" fmla="*/ 340 h 561"/>
                <a:gd name="T32" fmla="*/ 310 w 704"/>
                <a:gd name="T33" fmla="*/ 510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4" h="561">
                  <a:moveTo>
                    <a:pt x="580" y="236"/>
                  </a:moveTo>
                  <a:cubicBezTo>
                    <a:pt x="550" y="230"/>
                    <a:pt x="564" y="214"/>
                    <a:pt x="564" y="214"/>
                  </a:cubicBezTo>
                  <a:cubicBezTo>
                    <a:pt x="564" y="214"/>
                    <a:pt x="594" y="165"/>
                    <a:pt x="558" y="130"/>
                  </a:cubicBezTo>
                  <a:cubicBezTo>
                    <a:pt x="515" y="86"/>
                    <a:pt x="409" y="136"/>
                    <a:pt x="409" y="136"/>
                  </a:cubicBezTo>
                  <a:cubicBezTo>
                    <a:pt x="368" y="148"/>
                    <a:pt x="379" y="130"/>
                    <a:pt x="385" y="99"/>
                  </a:cubicBezTo>
                  <a:cubicBezTo>
                    <a:pt x="385" y="62"/>
                    <a:pt x="372" y="0"/>
                    <a:pt x="264" y="37"/>
                  </a:cubicBezTo>
                  <a:cubicBezTo>
                    <a:pt x="157" y="74"/>
                    <a:pt x="64" y="203"/>
                    <a:pt x="64" y="203"/>
                  </a:cubicBezTo>
                  <a:cubicBezTo>
                    <a:pt x="0" y="289"/>
                    <a:pt x="8" y="355"/>
                    <a:pt x="8" y="355"/>
                  </a:cubicBezTo>
                  <a:cubicBezTo>
                    <a:pt x="24" y="501"/>
                    <a:pt x="180" y="542"/>
                    <a:pt x="301" y="551"/>
                  </a:cubicBezTo>
                  <a:cubicBezTo>
                    <a:pt x="428" y="561"/>
                    <a:pt x="600" y="507"/>
                    <a:pt x="652" y="396"/>
                  </a:cubicBezTo>
                  <a:cubicBezTo>
                    <a:pt x="704" y="286"/>
                    <a:pt x="610" y="242"/>
                    <a:pt x="580" y="236"/>
                  </a:cubicBezTo>
                  <a:close/>
                  <a:moveTo>
                    <a:pt x="310" y="510"/>
                  </a:moveTo>
                  <a:lnTo>
                    <a:pt x="310" y="510"/>
                  </a:lnTo>
                  <a:cubicBezTo>
                    <a:pt x="184" y="516"/>
                    <a:pt x="82" y="452"/>
                    <a:pt x="82" y="368"/>
                  </a:cubicBezTo>
                  <a:cubicBezTo>
                    <a:pt x="82" y="283"/>
                    <a:pt x="184" y="216"/>
                    <a:pt x="310" y="210"/>
                  </a:cubicBezTo>
                  <a:cubicBezTo>
                    <a:pt x="437" y="204"/>
                    <a:pt x="539" y="256"/>
                    <a:pt x="539" y="340"/>
                  </a:cubicBezTo>
                  <a:cubicBezTo>
                    <a:pt x="539" y="425"/>
                    <a:pt x="437" y="504"/>
                    <a:pt x="310" y="5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/>
            <a:p>
              <a:pPr defTabSz="128544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9" name="Freeform 15"/>
            <p:cNvSpPr>
              <a:spLocks noEditPoints="1"/>
            </p:cNvSpPr>
            <p:nvPr/>
          </p:nvSpPr>
          <p:spPr bwMode="auto">
            <a:xfrm>
              <a:off x="3401513" y="6082414"/>
              <a:ext cx="142844" cy="127436"/>
            </a:xfrm>
            <a:custGeom>
              <a:avLst/>
              <a:gdLst>
                <a:gd name="T0" fmla="*/ 127 w 277"/>
                <a:gd name="T1" fmla="*/ 15 h 246"/>
                <a:gd name="T2" fmla="*/ 15 w 277"/>
                <a:gd name="T3" fmla="*/ 148 h 246"/>
                <a:gd name="T4" fmla="*/ 49 w 277"/>
                <a:gd name="T5" fmla="*/ 205 h 246"/>
                <a:gd name="T6" fmla="*/ 239 w 277"/>
                <a:gd name="T7" fmla="*/ 171 h 246"/>
                <a:gd name="T8" fmla="*/ 127 w 277"/>
                <a:gd name="T9" fmla="*/ 15 h 246"/>
                <a:gd name="T10" fmla="*/ 95 w 277"/>
                <a:gd name="T11" fmla="*/ 182 h 246"/>
                <a:gd name="T12" fmla="*/ 95 w 277"/>
                <a:gd name="T13" fmla="*/ 182 h 246"/>
                <a:gd name="T14" fmla="*/ 52 w 277"/>
                <a:gd name="T15" fmla="*/ 151 h 246"/>
                <a:gd name="T16" fmla="*/ 93 w 277"/>
                <a:gd name="T17" fmla="*/ 108 h 246"/>
                <a:gd name="T18" fmla="*/ 138 w 277"/>
                <a:gd name="T19" fmla="*/ 141 h 246"/>
                <a:gd name="T20" fmla="*/ 95 w 277"/>
                <a:gd name="T21" fmla="*/ 182 h 246"/>
                <a:gd name="T22" fmla="*/ 170 w 277"/>
                <a:gd name="T23" fmla="*/ 118 h 246"/>
                <a:gd name="T24" fmla="*/ 170 w 277"/>
                <a:gd name="T25" fmla="*/ 118 h 246"/>
                <a:gd name="T26" fmla="*/ 148 w 277"/>
                <a:gd name="T27" fmla="*/ 116 h 246"/>
                <a:gd name="T28" fmla="*/ 153 w 277"/>
                <a:gd name="T29" fmla="*/ 92 h 246"/>
                <a:gd name="T30" fmla="*/ 177 w 277"/>
                <a:gd name="T31" fmla="*/ 94 h 246"/>
                <a:gd name="T32" fmla="*/ 170 w 277"/>
                <a:gd name="T33" fmla="*/ 118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7" h="246">
                  <a:moveTo>
                    <a:pt x="127" y="15"/>
                  </a:moveTo>
                  <a:cubicBezTo>
                    <a:pt x="0" y="29"/>
                    <a:pt x="15" y="148"/>
                    <a:pt x="15" y="148"/>
                  </a:cubicBezTo>
                  <a:cubicBezTo>
                    <a:pt x="15" y="148"/>
                    <a:pt x="13" y="186"/>
                    <a:pt x="49" y="205"/>
                  </a:cubicBezTo>
                  <a:cubicBezTo>
                    <a:pt x="123" y="246"/>
                    <a:pt x="200" y="221"/>
                    <a:pt x="239" y="171"/>
                  </a:cubicBezTo>
                  <a:cubicBezTo>
                    <a:pt x="277" y="121"/>
                    <a:pt x="255" y="0"/>
                    <a:pt x="127" y="15"/>
                  </a:cubicBezTo>
                  <a:close/>
                  <a:moveTo>
                    <a:pt x="95" y="182"/>
                  </a:moveTo>
                  <a:lnTo>
                    <a:pt x="95" y="182"/>
                  </a:lnTo>
                  <a:cubicBezTo>
                    <a:pt x="71" y="184"/>
                    <a:pt x="52" y="171"/>
                    <a:pt x="52" y="151"/>
                  </a:cubicBezTo>
                  <a:cubicBezTo>
                    <a:pt x="52" y="131"/>
                    <a:pt x="69" y="110"/>
                    <a:pt x="93" y="108"/>
                  </a:cubicBezTo>
                  <a:cubicBezTo>
                    <a:pt x="120" y="105"/>
                    <a:pt x="138" y="121"/>
                    <a:pt x="138" y="141"/>
                  </a:cubicBezTo>
                  <a:cubicBezTo>
                    <a:pt x="138" y="161"/>
                    <a:pt x="119" y="179"/>
                    <a:pt x="95" y="182"/>
                  </a:cubicBezTo>
                  <a:close/>
                  <a:moveTo>
                    <a:pt x="170" y="118"/>
                  </a:moveTo>
                  <a:lnTo>
                    <a:pt x="170" y="118"/>
                  </a:lnTo>
                  <a:cubicBezTo>
                    <a:pt x="162" y="124"/>
                    <a:pt x="152" y="123"/>
                    <a:pt x="148" y="116"/>
                  </a:cubicBezTo>
                  <a:cubicBezTo>
                    <a:pt x="143" y="109"/>
                    <a:pt x="145" y="98"/>
                    <a:pt x="153" y="92"/>
                  </a:cubicBezTo>
                  <a:cubicBezTo>
                    <a:pt x="163" y="85"/>
                    <a:pt x="173" y="87"/>
                    <a:pt x="177" y="94"/>
                  </a:cubicBezTo>
                  <a:cubicBezTo>
                    <a:pt x="181" y="101"/>
                    <a:pt x="178" y="112"/>
                    <a:pt x="170" y="1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/>
            <a:p>
              <a:pPr defTabSz="128544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0" name="Freeform 16"/>
            <p:cNvSpPr>
              <a:spLocks/>
            </p:cNvSpPr>
            <p:nvPr/>
          </p:nvSpPr>
          <p:spPr bwMode="auto">
            <a:xfrm>
              <a:off x="3581258" y="5902574"/>
              <a:ext cx="133321" cy="150065"/>
            </a:xfrm>
            <a:custGeom>
              <a:avLst/>
              <a:gdLst>
                <a:gd name="T0" fmla="*/ 256 w 259"/>
                <a:gd name="T1" fmla="*/ 269 h 293"/>
                <a:gd name="T2" fmla="*/ 257 w 259"/>
                <a:gd name="T3" fmla="*/ 262 h 293"/>
                <a:gd name="T4" fmla="*/ 259 w 259"/>
                <a:gd name="T5" fmla="*/ 228 h 293"/>
                <a:gd name="T6" fmla="*/ 32 w 259"/>
                <a:gd name="T7" fmla="*/ 0 h 293"/>
                <a:gd name="T8" fmla="*/ 0 w 259"/>
                <a:gd name="T9" fmla="*/ 31 h 293"/>
                <a:gd name="T10" fmla="*/ 32 w 259"/>
                <a:gd name="T11" fmla="*/ 63 h 293"/>
                <a:gd name="T12" fmla="*/ 196 w 259"/>
                <a:gd name="T13" fmla="*/ 228 h 293"/>
                <a:gd name="T14" fmla="*/ 194 w 259"/>
                <a:gd name="T15" fmla="*/ 258 h 293"/>
                <a:gd name="T16" fmla="*/ 194 w 259"/>
                <a:gd name="T17" fmla="*/ 258 h 293"/>
                <a:gd name="T18" fmla="*/ 194 w 259"/>
                <a:gd name="T19" fmla="*/ 261 h 293"/>
                <a:gd name="T20" fmla="*/ 225 w 259"/>
                <a:gd name="T21" fmla="*/ 293 h 293"/>
                <a:gd name="T22" fmla="*/ 256 w 259"/>
                <a:gd name="T23" fmla="*/ 269 h 293"/>
                <a:gd name="T24" fmla="*/ 256 w 259"/>
                <a:gd name="T25" fmla="*/ 269 h 293"/>
                <a:gd name="T26" fmla="*/ 256 w 259"/>
                <a:gd name="T27" fmla="*/ 269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9" h="293">
                  <a:moveTo>
                    <a:pt x="256" y="269"/>
                  </a:moveTo>
                  <a:cubicBezTo>
                    <a:pt x="256" y="267"/>
                    <a:pt x="257" y="264"/>
                    <a:pt x="257" y="262"/>
                  </a:cubicBezTo>
                  <a:cubicBezTo>
                    <a:pt x="258" y="250"/>
                    <a:pt x="259" y="239"/>
                    <a:pt x="259" y="228"/>
                  </a:cubicBezTo>
                  <a:cubicBezTo>
                    <a:pt x="259" y="102"/>
                    <a:pt x="157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49"/>
                    <a:pt x="14" y="63"/>
                    <a:pt x="32" y="63"/>
                  </a:cubicBezTo>
                  <a:cubicBezTo>
                    <a:pt x="123" y="63"/>
                    <a:pt x="196" y="137"/>
                    <a:pt x="196" y="228"/>
                  </a:cubicBezTo>
                  <a:cubicBezTo>
                    <a:pt x="196" y="238"/>
                    <a:pt x="196" y="248"/>
                    <a:pt x="194" y="258"/>
                  </a:cubicBezTo>
                  <a:lnTo>
                    <a:pt x="194" y="258"/>
                  </a:lnTo>
                  <a:cubicBezTo>
                    <a:pt x="194" y="259"/>
                    <a:pt x="194" y="260"/>
                    <a:pt x="194" y="261"/>
                  </a:cubicBezTo>
                  <a:cubicBezTo>
                    <a:pt x="194" y="279"/>
                    <a:pt x="208" y="293"/>
                    <a:pt x="225" y="293"/>
                  </a:cubicBezTo>
                  <a:cubicBezTo>
                    <a:pt x="240" y="293"/>
                    <a:pt x="252" y="283"/>
                    <a:pt x="256" y="269"/>
                  </a:cubicBezTo>
                  <a:lnTo>
                    <a:pt x="256" y="269"/>
                  </a:lnTo>
                  <a:cubicBezTo>
                    <a:pt x="256" y="269"/>
                    <a:pt x="256" y="269"/>
                    <a:pt x="256" y="2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/>
            <a:p>
              <a:pPr defTabSz="128544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1" name="Freeform 17"/>
            <p:cNvSpPr>
              <a:spLocks/>
            </p:cNvSpPr>
            <p:nvPr/>
          </p:nvSpPr>
          <p:spPr bwMode="auto">
            <a:xfrm>
              <a:off x="3584830" y="5954978"/>
              <a:ext cx="77373" cy="84560"/>
            </a:xfrm>
            <a:custGeom>
              <a:avLst/>
              <a:gdLst>
                <a:gd name="T0" fmla="*/ 151 w 152"/>
                <a:gd name="T1" fmla="*/ 137 h 164"/>
                <a:gd name="T2" fmla="*/ 152 w 152"/>
                <a:gd name="T3" fmla="*/ 126 h 164"/>
                <a:gd name="T4" fmla="*/ 26 w 152"/>
                <a:gd name="T5" fmla="*/ 0 h 164"/>
                <a:gd name="T6" fmla="*/ 0 w 152"/>
                <a:gd name="T7" fmla="*/ 26 h 164"/>
                <a:gd name="T8" fmla="*/ 26 w 152"/>
                <a:gd name="T9" fmla="*/ 52 h 164"/>
                <a:gd name="T10" fmla="*/ 99 w 152"/>
                <a:gd name="T11" fmla="*/ 126 h 164"/>
                <a:gd name="T12" fmla="*/ 99 w 152"/>
                <a:gd name="T13" fmla="*/ 135 h 164"/>
                <a:gd name="T14" fmla="*/ 99 w 152"/>
                <a:gd name="T15" fmla="*/ 135 h 164"/>
                <a:gd name="T16" fmla="*/ 99 w 152"/>
                <a:gd name="T17" fmla="*/ 138 h 164"/>
                <a:gd name="T18" fmla="*/ 125 w 152"/>
                <a:gd name="T19" fmla="*/ 164 h 164"/>
                <a:gd name="T20" fmla="*/ 151 w 152"/>
                <a:gd name="T21" fmla="*/ 142 h 164"/>
                <a:gd name="T22" fmla="*/ 151 w 152"/>
                <a:gd name="T23" fmla="*/ 142 h 164"/>
                <a:gd name="T24" fmla="*/ 151 w 152"/>
                <a:gd name="T25" fmla="*/ 140 h 164"/>
                <a:gd name="T26" fmla="*/ 151 w 152"/>
                <a:gd name="T27" fmla="*/ 138 h 164"/>
                <a:gd name="T28" fmla="*/ 151 w 152"/>
                <a:gd name="T29" fmla="*/ 13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2" h="164">
                  <a:moveTo>
                    <a:pt x="151" y="137"/>
                  </a:moveTo>
                  <a:cubicBezTo>
                    <a:pt x="152" y="133"/>
                    <a:pt x="152" y="130"/>
                    <a:pt x="152" y="126"/>
                  </a:cubicBezTo>
                  <a:cubicBezTo>
                    <a:pt x="152" y="56"/>
                    <a:pt x="95" y="0"/>
                    <a:pt x="26" y="0"/>
                  </a:cubicBezTo>
                  <a:cubicBezTo>
                    <a:pt x="11" y="0"/>
                    <a:pt x="0" y="11"/>
                    <a:pt x="0" y="26"/>
                  </a:cubicBezTo>
                  <a:cubicBezTo>
                    <a:pt x="0" y="40"/>
                    <a:pt x="11" y="52"/>
                    <a:pt x="26" y="52"/>
                  </a:cubicBezTo>
                  <a:cubicBezTo>
                    <a:pt x="66" y="52"/>
                    <a:pt x="99" y="85"/>
                    <a:pt x="99" y="126"/>
                  </a:cubicBezTo>
                  <a:cubicBezTo>
                    <a:pt x="99" y="129"/>
                    <a:pt x="99" y="132"/>
                    <a:pt x="99" y="135"/>
                  </a:cubicBezTo>
                  <a:lnTo>
                    <a:pt x="99" y="135"/>
                  </a:lnTo>
                  <a:cubicBezTo>
                    <a:pt x="99" y="136"/>
                    <a:pt x="99" y="137"/>
                    <a:pt x="99" y="138"/>
                  </a:cubicBezTo>
                  <a:cubicBezTo>
                    <a:pt x="99" y="153"/>
                    <a:pt x="111" y="164"/>
                    <a:pt x="125" y="164"/>
                  </a:cubicBezTo>
                  <a:cubicBezTo>
                    <a:pt x="138" y="164"/>
                    <a:pt x="149" y="154"/>
                    <a:pt x="151" y="142"/>
                  </a:cubicBezTo>
                  <a:lnTo>
                    <a:pt x="151" y="142"/>
                  </a:lnTo>
                  <a:cubicBezTo>
                    <a:pt x="151" y="141"/>
                    <a:pt x="151" y="140"/>
                    <a:pt x="151" y="140"/>
                  </a:cubicBezTo>
                  <a:cubicBezTo>
                    <a:pt x="151" y="139"/>
                    <a:pt x="151" y="139"/>
                    <a:pt x="151" y="138"/>
                  </a:cubicBezTo>
                  <a:cubicBezTo>
                    <a:pt x="151" y="138"/>
                    <a:pt x="151" y="138"/>
                    <a:pt x="151" y="1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/>
            <a:p>
              <a:pPr defTabSz="128544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32" name="组合 131"/>
          <p:cNvGrpSpPr/>
          <p:nvPr/>
        </p:nvGrpSpPr>
        <p:grpSpPr>
          <a:xfrm>
            <a:off x="6974510" y="3506176"/>
            <a:ext cx="1362175" cy="1573528"/>
            <a:chOff x="229394" y="1453366"/>
            <a:chExt cx="969072" cy="111917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33" name="Freeform 27"/>
            <p:cNvSpPr>
              <a:spLocks/>
            </p:cNvSpPr>
            <p:nvPr/>
          </p:nvSpPr>
          <p:spPr bwMode="auto">
            <a:xfrm>
              <a:off x="229394" y="1453366"/>
              <a:ext cx="969072" cy="1119178"/>
            </a:xfrm>
            <a:custGeom>
              <a:avLst/>
              <a:gdLst>
                <a:gd name="T0" fmla="*/ 1098 w 2195"/>
                <a:gd name="T1" fmla="*/ 2535 h 2535"/>
                <a:gd name="T2" fmla="*/ 0 w 2195"/>
                <a:gd name="T3" fmla="*/ 1903 h 2535"/>
                <a:gd name="T4" fmla="*/ 0 w 2195"/>
                <a:gd name="T5" fmla="*/ 634 h 2535"/>
                <a:gd name="T6" fmla="*/ 1098 w 2195"/>
                <a:gd name="T7" fmla="*/ 0 h 2535"/>
                <a:gd name="T8" fmla="*/ 2195 w 2195"/>
                <a:gd name="T9" fmla="*/ 634 h 2535"/>
                <a:gd name="T10" fmla="*/ 2195 w 2195"/>
                <a:gd name="T11" fmla="*/ 1903 h 2535"/>
                <a:gd name="T12" fmla="*/ 1098 w 2195"/>
                <a:gd name="T13" fmla="*/ 2535 h 2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5" h="2535">
                  <a:moveTo>
                    <a:pt x="1098" y="2535"/>
                  </a:moveTo>
                  <a:lnTo>
                    <a:pt x="0" y="1903"/>
                  </a:lnTo>
                  <a:lnTo>
                    <a:pt x="0" y="634"/>
                  </a:lnTo>
                  <a:lnTo>
                    <a:pt x="1098" y="0"/>
                  </a:lnTo>
                  <a:lnTo>
                    <a:pt x="2195" y="634"/>
                  </a:lnTo>
                  <a:lnTo>
                    <a:pt x="2195" y="1903"/>
                  </a:lnTo>
                  <a:lnTo>
                    <a:pt x="1098" y="2535"/>
                  </a:lnTo>
                  <a:close/>
                </a:path>
              </a:pathLst>
            </a:custGeom>
            <a:gradFill>
              <a:gsLst>
                <a:gs pos="22000">
                  <a:schemeClr val="bg1">
                    <a:alpha val="40000"/>
                  </a:schemeClr>
                </a:gs>
                <a:gs pos="50000">
                  <a:srgbClr val="FFFFFF">
                    <a:alpha val="10000"/>
                  </a:srgbClr>
                </a:gs>
                <a:gs pos="50000">
                  <a:schemeClr val="bg1">
                    <a:alpha val="20000"/>
                  </a:schemeClr>
                </a:gs>
                <a:gs pos="15000">
                  <a:schemeClr val="bg1">
                    <a:alpha val="87000"/>
                  </a:schemeClr>
                </a:gs>
              </a:gsLst>
              <a:lin ang="2700000" scaled="0"/>
            </a:gradFill>
            <a:ln>
              <a:gradFill>
                <a:gsLst>
                  <a:gs pos="75000">
                    <a:srgbClr val="F0F0F0"/>
                  </a:gs>
                  <a:gs pos="50000">
                    <a:srgbClr val="C8C8C8"/>
                  </a:gs>
                  <a:gs pos="25000">
                    <a:srgbClr val="F0F0F0"/>
                  </a:gs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</a:ln>
            <a:effectLst>
              <a:outerShdw blurRad="228600" dist="889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4" name="Freeform 27"/>
            <p:cNvSpPr>
              <a:spLocks/>
            </p:cNvSpPr>
            <p:nvPr/>
          </p:nvSpPr>
          <p:spPr bwMode="auto">
            <a:xfrm>
              <a:off x="337774" y="1563847"/>
              <a:ext cx="770949" cy="890367"/>
            </a:xfrm>
            <a:custGeom>
              <a:avLst/>
              <a:gdLst>
                <a:gd name="T0" fmla="*/ 1098 w 2195"/>
                <a:gd name="T1" fmla="*/ 2535 h 2535"/>
                <a:gd name="T2" fmla="*/ 0 w 2195"/>
                <a:gd name="T3" fmla="*/ 1903 h 2535"/>
                <a:gd name="T4" fmla="*/ 0 w 2195"/>
                <a:gd name="T5" fmla="*/ 634 h 2535"/>
                <a:gd name="T6" fmla="*/ 1098 w 2195"/>
                <a:gd name="T7" fmla="*/ 0 h 2535"/>
                <a:gd name="T8" fmla="*/ 2195 w 2195"/>
                <a:gd name="T9" fmla="*/ 634 h 2535"/>
                <a:gd name="T10" fmla="*/ 2195 w 2195"/>
                <a:gd name="T11" fmla="*/ 1903 h 2535"/>
                <a:gd name="T12" fmla="*/ 1098 w 2195"/>
                <a:gd name="T13" fmla="*/ 2535 h 2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5" h="2535">
                  <a:moveTo>
                    <a:pt x="1098" y="2535"/>
                  </a:moveTo>
                  <a:lnTo>
                    <a:pt x="0" y="1903"/>
                  </a:lnTo>
                  <a:lnTo>
                    <a:pt x="0" y="634"/>
                  </a:lnTo>
                  <a:lnTo>
                    <a:pt x="1098" y="0"/>
                  </a:lnTo>
                  <a:lnTo>
                    <a:pt x="2195" y="634"/>
                  </a:lnTo>
                  <a:lnTo>
                    <a:pt x="2195" y="1903"/>
                  </a:lnTo>
                  <a:lnTo>
                    <a:pt x="1098" y="2535"/>
                  </a:lnTo>
                  <a:close/>
                </a:path>
              </a:pathLst>
            </a:custGeom>
            <a:solidFill>
              <a:srgbClr val="108136"/>
            </a:solidFill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35" name="组合 134"/>
          <p:cNvGrpSpPr/>
          <p:nvPr/>
        </p:nvGrpSpPr>
        <p:grpSpPr>
          <a:xfrm>
            <a:off x="7393911" y="4030742"/>
            <a:ext cx="588980" cy="485603"/>
            <a:chOff x="5161140" y="7206311"/>
            <a:chExt cx="419009" cy="345387"/>
          </a:xfrm>
        </p:grpSpPr>
        <p:sp>
          <p:nvSpPr>
            <p:cNvPr id="136" name="Freeform 10"/>
            <p:cNvSpPr>
              <a:spLocks noEditPoints="1"/>
            </p:cNvSpPr>
            <p:nvPr/>
          </p:nvSpPr>
          <p:spPr bwMode="auto">
            <a:xfrm>
              <a:off x="5161140" y="7206311"/>
              <a:ext cx="297592" cy="271546"/>
            </a:xfrm>
            <a:custGeom>
              <a:avLst/>
              <a:gdLst>
                <a:gd name="T0" fmla="*/ 568 w 580"/>
                <a:gd name="T1" fmla="*/ 207 h 528"/>
                <a:gd name="T2" fmla="*/ 580 w 580"/>
                <a:gd name="T3" fmla="*/ 207 h 528"/>
                <a:gd name="T4" fmla="*/ 292 w 580"/>
                <a:gd name="T5" fmla="*/ 0 h 528"/>
                <a:gd name="T6" fmla="*/ 0 w 580"/>
                <a:gd name="T7" fmla="*/ 244 h 528"/>
                <a:gd name="T8" fmla="*/ 114 w 580"/>
                <a:gd name="T9" fmla="*/ 438 h 528"/>
                <a:gd name="T10" fmla="*/ 117 w 580"/>
                <a:gd name="T11" fmla="*/ 440 h 528"/>
                <a:gd name="T12" fmla="*/ 89 w 580"/>
                <a:gd name="T13" fmla="*/ 528 h 528"/>
                <a:gd name="T14" fmla="*/ 194 w 580"/>
                <a:gd name="T15" fmla="*/ 475 h 528"/>
                <a:gd name="T16" fmla="*/ 199 w 580"/>
                <a:gd name="T17" fmla="*/ 476 h 528"/>
                <a:gd name="T18" fmla="*/ 292 w 580"/>
                <a:gd name="T19" fmla="*/ 488 h 528"/>
                <a:gd name="T20" fmla="*/ 311 w 580"/>
                <a:gd name="T21" fmla="*/ 488 h 528"/>
                <a:gd name="T22" fmla="*/ 302 w 580"/>
                <a:gd name="T23" fmla="*/ 430 h 528"/>
                <a:gd name="T24" fmla="*/ 568 w 580"/>
                <a:gd name="T25" fmla="*/ 207 h 528"/>
                <a:gd name="T26" fmla="*/ 393 w 580"/>
                <a:gd name="T27" fmla="*/ 121 h 528"/>
                <a:gd name="T28" fmla="*/ 393 w 580"/>
                <a:gd name="T29" fmla="*/ 121 h 528"/>
                <a:gd name="T30" fmla="*/ 434 w 580"/>
                <a:gd name="T31" fmla="*/ 160 h 528"/>
                <a:gd name="T32" fmla="*/ 393 w 580"/>
                <a:gd name="T33" fmla="*/ 200 h 528"/>
                <a:gd name="T34" fmla="*/ 352 w 580"/>
                <a:gd name="T35" fmla="*/ 160 h 528"/>
                <a:gd name="T36" fmla="*/ 393 w 580"/>
                <a:gd name="T37" fmla="*/ 121 h 528"/>
                <a:gd name="T38" fmla="*/ 190 w 580"/>
                <a:gd name="T39" fmla="*/ 200 h 528"/>
                <a:gd name="T40" fmla="*/ 190 w 580"/>
                <a:gd name="T41" fmla="*/ 200 h 528"/>
                <a:gd name="T42" fmla="*/ 149 w 580"/>
                <a:gd name="T43" fmla="*/ 160 h 528"/>
                <a:gd name="T44" fmla="*/ 190 w 580"/>
                <a:gd name="T45" fmla="*/ 121 h 528"/>
                <a:gd name="T46" fmla="*/ 231 w 580"/>
                <a:gd name="T47" fmla="*/ 160 h 528"/>
                <a:gd name="T48" fmla="*/ 190 w 580"/>
                <a:gd name="T49" fmla="*/ 200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80" h="528">
                  <a:moveTo>
                    <a:pt x="568" y="207"/>
                  </a:moveTo>
                  <a:cubicBezTo>
                    <a:pt x="572" y="207"/>
                    <a:pt x="576" y="207"/>
                    <a:pt x="580" y="207"/>
                  </a:cubicBezTo>
                  <a:cubicBezTo>
                    <a:pt x="559" y="90"/>
                    <a:pt x="438" y="0"/>
                    <a:pt x="292" y="0"/>
                  </a:cubicBezTo>
                  <a:cubicBezTo>
                    <a:pt x="130" y="0"/>
                    <a:pt x="0" y="110"/>
                    <a:pt x="0" y="244"/>
                  </a:cubicBezTo>
                  <a:cubicBezTo>
                    <a:pt x="0" y="323"/>
                    <a:pt x="45" y="394"/>
                    <a:pt x="114" y="438"/>
                  </a:cubicBezTo>
                  <a:cubicBezTo>
                    <a:pt x="115" y="439"/>
                    <a:pt x="117" y="440"/>
                    <a:pt x="117" y="440"/>
                  </a:cubicBezTo>
                  <a:lnTo>
                    <a:pt x="89" y="528"/>
                  </a:lnTo>
                  <a:lnTo>
                    <a:pt x="194" y="475"/>
                  </a:lnTo>
                  <a:cubicBezTo>
                    <a:pt x="194" y="475"/>
                    <a:pt x="198" y="476"/>
                    <a:pt x="199" y="476"/>
                  </a:cubicBezTo>
                  <a:cubicBezTo>
                    <a:pt x="228" y="484"/>
                    <a:pt x="259" y="488"/>
                    <a:pt x="292" y="488"/>
                  </a:cubicBezTo>
                  <a:cubicBezTo>
                    <a:pt x="298" y="488"/>
                    <a:pt x="305" y="488"/>
                    <a:pt x="311" y="488"/>
                  </a:cubicBezTo>
                  <a:cubicBezTo>
                    <a:pt x="305" y="469"/>
                    <a:pt x="302" y="450"/>
                    <a:pt x="302" y="430"/>
                  </a:cubicBezTo>
                  <a:cubicBezTo>
                    <a:pt x="302" y="307"/>
                    <a:pt x="421" y="207"/>
                    <a:pt x="568" y="207"/>
                  </a:cubicBezTo>
                  <a:close/>
                  <a:moveTo>
                    <a:pt x="393" y="121"/>
                  </a:moveTo>
                  <a:lnTo>
                    <a:pt x="393" y="121"/>
                  </a:lnTo>
                  <a:cubicBezTo>
                    <a:pt x="416" y="121"/>
                    <a:pt x="434" y="138"/>
                    <a:pt x="434" y="160"/>
                  </a:cubicBezTo>
                  <a:cubicBezTo>
                    <a:pt x="434" y="182"/>
                    <a:pt x="416" y="200"/>
                    <a:pt x="393" y="200"/>
                  </a:cubicBezTo>
                  <a:cubicBezTo>
                    <a:pt x="370" y="200"/>
                    <a:pt x="352" y="182"/>
                    <a:pt x="352" y="160"/>
                  </a:cubicBezTo>
                  <a:cubicBezTo>
                    <a:pt x="352" y="138"/>
                    <a:pt x="370" y="121"/>
                    <a:pt x="393" y="121"/>
                  </a:cubicBezTo>
                  <a:close/>
                  <a:moveTo>
                    <a:pt x="190" y="200"/>
                  </a:moveTo>
                  <a:lnTo>
                    <a:pt x="190" y="200"/>
                  </a:lnTo>
                  <a:cubicBezTo>
                    <a:pt x="167" y="200"/>
                    <a:pt x="149" y="182"/>
                    <a:pt x="149" y="160"/>
                  </a:cubicBezTo>
                  <a:cubicBezTo>
                    <a:pt x="149" y="138"/>
                    <a:pt x="167" y="121"/>
                    <a:pt x="190" y="121"/>
                  </a:cubicBezTo>
                  <a:cubicBezTo>
                    <a:pt x="213" y="121"/>
                    <a:pt x="231" y="138"/>
                    <a:pt x="231" y="160"/>
                  </a:cubicBezTo>
                  <a:cubicBezTo>
                    <a:pt x="231" y="182"/>
                    <a:pt x="213" y="200"/>
                    <a:pt x="190" y="2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/>
            <a:p>
              <a:pPr defTabSz="128544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7" name="Freeform 11"/>
            <p:cNvSpPr>
              <a:spLocks noEditPoints="1"/>
            </p:cNvSpPr>
            <p:nvPr/>
          </p:nvSpPr>
          <p:spPr bwMode="auto">
            <a:xfrm>
              <a:off x="5327791" y="7321837"/>
              <a:ext cx="252358" cy="229861"/>
            </a:xfrm>
            <a:custGeom>
              <a:avLst/>
              <a:gdLst>
                <a:gd name="T0" fmla="*/ 0 w 493"/>
                <a:gd name="T1" fmla="*/ 206 h 446"/>
                <a:gd name="T2" fmla="*/ 247 w 493"/>
                <a:gd name="T3" fmla="*/ 412 h 446"/>
                <a:gd name="T4" fmla="*/ 325 w 493"/>
                <a:gd name="T5" fmla="*/ 402 h 446"/>
                <a:gd name="T6" fmla="*/ 329 w 493"/>
                <a:gd name="T7" fmla="*/ 401 h 446"/>
                <a:gd name="T8" fmla="*/ 418 w 493"/>
                <a:gd name="T9" fmla="*/ 446 h 446"/>
                <a:gd name="T10" fmla="*/ 394 w 493"/>
                <a:gd name="T11" fmla="*/ 371 h 446"/>
                <a:gd name="T12" fmla="*/ 397 w 493"/>
                <a:gd name="T13" fmla="*/ 370 h 446"/>
                <a:gd name="T14" fmla="*/ 493 w 493"/>
                <a:gd name="T15" fmla="*/ 206 h 446"/>
                <a:gd name="T16" fmla="*/ 247 w 493"/>
                <a:gd name="T17" fmla="*/ 0 h 446"/>
                <a:gd name="T18" fmla="*/ 0 w 493"/>
                <a:gd name="T19" fmla="*/ 206 h 446"/>
                <a:gd name="T20" fmla="*/ 298 w 493"/>
                <a:gd name="T21" fmla="*/ 135 h 446"/>
                <a:gd name="T22" fmla="*/ 298 w 493"/>
                <a:gd name="T23" fmla="*/ 135 h 446"/>
                <a:gd name="T24" fmla="*/ 333 w 493"/>
                <a:gd name="T25" fmla="*/ 102 h 446"/>
                <a:gd name="T26" fmla="*/ 367 w 493"/>
                <a:gd name="T27" fmla="*/ 135 h 446"/>
                <a:gd name="T28" fmla="*/ 333 w 493"/>
                <a:gd name="T29" fmla="*/ 169 h 446"/>
                <a:gd name="T30" fmla="*/ 298 w 493"/>
                <a:gd name="T31" fmla="*/ 135 h 446"/>
                <a:gd name="T32" fmla="*/ 127 w 493"/>
                <a:gd name="T33" fmla="*/ 135 h 446"/>
                <a:gd name="T34" fmla="*/ 127 w 493"/>
                <a:gd name="T35" fmla="*/ 135 h 446"/>
                <a:gd name="T36" fmla="*/ 161 w 493"/>
                <a:gd name="T37" fmla="*/ 102 h 446"/>
                <a:gd name="T38" fmla="*/ 196 w 493"/>
                <a:gd name="T39" fmla="*/ 135 h 446"/>
                <a:gd name="T40" fmla="*/ 161 w 493"/>
                <a:gd name="T41" fmla="*/ 169 h 446"/>
                <a:gd name="T42" fmla="*/ 127 w 493"/>
                <a:gd name="T43" fmla="*/ 135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93" h="446">
                  <a:moveTo>
                    <a:pt x="0" y="206"/>
                  </a:moveTo>
                  <a:cubicBezTo>
                    <a:pt x="0" y="320"/>
                    <a:pt x="111" y="412"/>
                    <a:pt x="247" y="412"/>
                  </a:cubicBezTo>
                  <a:cubicBezTo>
                    <a:pt x="274" y="412"/>
                    <a:pt x="300" y="409"/>
                    <a:pt x="325" y="402"/>
                  </a:cubicBezTo>
                  <a:cubicBezTo>
                    <a:pt x="326" y="401"/>
                    <a:pt x="329" y="401"/>
                    <a:pt x="329" y="401"/>
                  </a:cubicBezTo>
                  <a:lnTo>
                    <a:pt x="418" y="446"/>
                  </a:lnTo>
                  <a:lnTo>
                    <a:pt x="394" y="371"/>
                  </a:lnTo>
                  <a:cubicBezTo>
                    <a:pt x="394" y="371"/>
                    <a:pt x="396" y="370"/>
                    <a:pt x="397" y="370"/>
                  </a:cubicBezTo>
                  <a:cubicBezTo>
                    <a:pt x="455" y="332"/>
                    <a:pt x="493" y="273"/>
                    <a:pt x="493" y="206"/>
                  </a:cubicBezTo>
                  <a:cubicBezTo>
                    <a:pt x="493" y="92"/>
                    <a:pt x="383" y="0"/>
                    <a:pt x="247" y="0"/>
                  </a:cubicBezTo>
                  <a:cubicBezTo>
                    <a:pt x="111" y="0"/>
                    <a:pt x="0" y="92"/>
                    <a:pt x="0" y="206"/>
                  </a:cubicBezTo>
                  <a:close/>
                  <a:moveTo>
                    <a:pt x="298" y="135"/>
                  </a:moveTo>
                  <a:lnTo>
                    <a:pt x="298" y="135"/>
                  </a:lnTo>
                  <a:cubicBezTo>
                    <a:pt x="298" y="117"/>
                    <a:pt x="314" y="102"/>
                    <a:pt x="333" y="102"/>
                  </a:cubicBezTo>
                  <a:cubicBezTo>
                    <a:pt x="352" y="102"/>
                    <a:pt x="367" y="117"/>
                    <a:pt x="367" y="135"/>
                  </a:cubicBezTo>
                  <a:cubicBezTo>
                    <a:pt x="367" y="154"/>
                    <a:pt x="352" y="169"/>
                    <a:pt x="333" y="169"/>
                  </a:cubicBezTo>
                  <a:cubicBezTo>
                    <a:pt x="314" y="169"/>
                    <a:pt x="298" y="154"/>
                    <a:pt x="298" y="135"/>
                  </a:cubicBezTo>
                  <a:close/>
                  <a:moveTo>
                    <a:pt x="127" y="135"/>
                  </a:moveTo>
                  <a:lnTo>
                    <a:pt x="127" y="135"/>
                  </a:lnTo>
                  <a:cubicBezTo>
                    <a:pt x="127" y="117"/>
                    <a:pt x="142" y="102"/>
                    <a:pt x="161" y="102"/>
                  </a:cubicBezTo>
                  <a:cubicBezTo>
                    <a:pt x="180" y="102"/>
                    <a:pt x="196" y="117"/>
                    <a:pt x="196" y="135"/>
                  </a:cubicBezTo>
                  <a:cubicBezTo>
                    <a:pt x="196" y="154"/>
                    <a:pt x="180" y="169"/>
                    <a:pt x="161" y="169"/>
                  </a:cubicBezTo>
                  <a:cubicBezTo>
                    <a:pt x="142" y="169"/>
                    <a:pt x="127" y="154"/>
                    <a:pt x="127" y="1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/>
            <a:p>
              <a:pPr defTabSz="128544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8" name="矩形 47"/>
          <p:cNvSpPr/>
          <p:nvPr/>
        </p:nvSpPr>
        <p:spPr>
          <a:xfrm>
            <a:off x="5386462" y="559508"/>
            <a:ext cx="2085827" cy="25391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en-US" altLang="zh-CN" sz="1050" b="1" dirty="0" smtClean="0">
                <a:solidFill>
                  <a:srgbClr val="8CC94C"/>
                </a:solidFill>
                <a:latin typeface="+mj-lt"/>
                <a:ea typeface="微软雅黑" panose="020B0503020204020204" pitchFamily="34" charset="-122"/>
              </a:rPr>
              <a:t>Please replace the written content</a:t>
            </a:r>
            <a:endParaRPr lang="zh-CN" altLang="en-US" sz="1050" b="1" dirty="0">
              <a:solidFill>
                <a:srgbClr val="8CC94C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529129" y="238969"/>
            <a:ext cx="1800493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zh-CN" altLang="en-US" dirty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请</a:t>
            </a:r>
            <a:r>
              <a:rPr lang="zh-CN" altLang="en-US" dirty="0" smtClean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替换文字内容</a:t>
            </a:r>
            <a:endParaRPr lang="zh-CN" altLang="en-US" dirty="0">
              <a:solidFill>
                <a:srgbClr val="108136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50" name="等腰三角形 49"/>
          <p:cNvSpPr/>
          <p:nvPr/>
        </p:nvSpPr>
        <p:spPr>
          <a:xfrm rot="10800000">
            <a:off x="5961323" y="-15762"/>
            <a:ext cx="936104" cy="238969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18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400"/>
                            </p:stCondLst>
                            <p:childTnLst>
                              <p:par>
                                <p:cTn id="5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9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400"/>
                            </p:stCondLst>
                            <p:childTnLst>
                              <p:par>
                                <p:cTn id="9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9" grpId="0" animBg="1"/>
      <p:bldP spid="123" grpId="0" animBg="1"/>
      <p:bldP spid="48" grpId="0"/>
      <p:bldP spid="49" grpId="0"/>
      <p:bldP spid="5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圆角矩形 46"/>
          <p:cNvSpPr/>
          <p:nvPr/>
        </p:nvSpPr>
        <p:spPr bwMode="auto">
          <a:xfrm>
            <a:off x="4894630" y="1888133"/>
            <a:ext cx="3015866" cy="1615373"/>
          </a:xfrm>
          <a:prstGeom prst="roundRect">
            <a:avLst/>
          </a:prstGeom>
          <a:gradFill flip="none" rotWithShape="1">
            <a:gsLst>
              <a:gs pos="0">
                <a:srgbClr val="F0F0F0"/>
              </a:gs>
              <a:gs pos="100000">
                <a:srgbClr val="F1F1F1"/>
              </a:gs>
            </a:gsLst>
            <a:lin ang="2700000" scaled="1"/>
            <a:tileRect/>
          </a:gradFill>
          <a:ln w="38100">
            <a:gradFill flip="none" rotWithShape="1">
              <a:gsLst>
                <a:gs pos="100000">
                  <a:srgbClr val="FFFFFF"/>
                </a:gs>
                <a:gs pos="0">
                  <a:srgbClr val="CECED0"/>
                </a:gs>
              </a:gsLst>
              <a:lin ang="18900000" scaled="0"/>
              <a:tileRect/>
            </a:gradFill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" name="圆角矩形 68"/>
          <p:cNvSpPr/>
          <p:nvPr/>
        </p:nvSpPr>
        <p:spPr bwMode="auto">
          <a:xfrm>
            <a:off x="4894630" y="3862484"/>
            <a:ext cx="3015866" cy="1615373"/>
          </a:xfrm>
          <a:prstGeom prst="roundRect">
            <a:avLst/>
          </a:prstGeom>
          <a:gradFill flip="none" rotWithShape="1">
            <a:gsLst>
              <a:gs pos="0">
                <a:srgbClr val="F0F0F0"/>
              </a:gs>
              <a:gs pos="100000">
                <a:srgbClr val="F1F1F1"/>
              </a:gs>
            </a:gsLst>
            <a:lin ang="2700000" scaled="1"/>
            <a:tileRect/>
          </a:gradFill>
          <a:ln w="38100">
            <a:gradFill flip="none" rotWithShape="1">
              <a:gsLst>
                <a:gs pos="100000">
                  <a:srgbClr val="FFFFFF"/>
                </a:gs>
                <a:gs pos="0">
                  <a:srgbClr val="CECED0"/>
                </a:gs>
              </a:gsLst>
              <a:lin ang="18900000" scaled="0"/>
              <a:tileRect/>
            </a:gradFill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2272544" y="2115941"/>
            <a:ext cx="2915035" cy="1194280"/>
            <a:chOff x="4304043" y="1286668"/>
            <a:chExt cx="3837944" cy="2757793"/>
          </a:xfrm>
          <a:solidFill>
            <a:srgbClr val="108136"/>
          </a:solidFill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45" name="圆角矩形 44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2272544" y="4110998"/>
            <a:ext cx="2915035" cy="1194280"/>
            <a:chOff x="4304043" y="1286668"/>
            <a:chExt cx="3837944" cy="2757793"/>
          </a:xfrm>
          <a:solidFill>
            <a:srgbClr val="108136"/>
          </a:solidFill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49" name="圆角矩形 48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0" name="圆角矩形 49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1209431" y="1998594"/>
            <a:ext cx="3386810" cy="1387564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8" name="圆角矩形 57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9" name="圆角矩形 58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1173063" y="3993651"/>
            <a:ext cx="3386810" cy="1387564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61" name="圆角矩形 60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7664040" y="2083878"/>
            <a:ext cx="2915035" cy="1194280"/>
            <a:chOff x="4304043" y="1286668"/>
            <a:chExt cx="3837944" cy="2757793"/>
          </a:xfrm>
          <a:solidFill>
            <a:srgbClr val="8CC94C"/>
          </a:solidFill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2" name="圆角矩形 51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3" name="圆角矩形 52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7664040" y="4078935"/>
            <a:ext cx="2915035" cy="1194280"/>
            <a:chOff x="4304043" y="1286668"/>
            <a:chExt cx="3837944" cy="2757793"/>
          </a:xfrm>
          <a:solidFill>
            <a:srgbClr val="8CC94C"/>
          </a:solidFill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5" name="圆角矩形 54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6" name="圆角矩形 55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8255376" y="1998594"/>
            <a:ext cx="3386810" cy="1387564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71" name="圆角矩形 70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2" name="圆角矩形 71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8219007" y="3993651"/>
            <a:ext cx="3386810" cy="1387564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74" name="圆角矩形 73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5" name="圆角矩形 74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5422858" y="2419689"/>
            <a:ext cx="2604765" cy="528218"/>
          </a:xfrm>
          <a:prstGeom prst="rect">
            <a:avLst/>
          </a:prstGeom>
          <a:noFill/>
        </p:spPr>
        <p:txBody>
          <a:bodyPr wrap="square" lIns="96392" tIns="48195" rIns="96392" bIns="48195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422858" y="4378078"/>
            <a:ext cx="2604765" cy="528218"/>
          </a:xfrm>
          <a:prstGeom prst="rect">
            <a:avLst/>
          </a:prstGeom>
          <a:noFill/>
        </p:spPr>
        <p:txBody>
          <a:bodyPr wrap="square" lIns="96392" tIns="48195" rIns="96392" bIns="48195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694497" y="2322815"/>
            <a:ext cx="2619834" cy="727504"/>
          </a:xfrm>
          <a:prstGeom prst="rect">
            <a:avLst/>
          </a:prstGeom>
          <a:noFill/>
        </p:spPr>
        <p:txBody>
          <a:bodyPr wrap="square" lIns="96392" tIns="48195" rIns="96392" bIns="48195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8634811" y="2322815"/>
            <a:ext cx="2619834" cy="727504"/>
          </a:xfrm>
          <a:prstGeom prst="rect">
            <a:avLst/>
          </a:prstGeom>
          <a:noFill/>
        </p:spPr>
        <p:txBody>
          <a:bodyPr wrap="square" lIns="96392" tIns="48195" rIns="96392" bIns="4819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694497" y="4329229"/>
            <a:ext cx="2619834" cy="727504"/>
          </a:xfrm>
          <a:prstGeom prst="rect">
            <a:avLst/>
          </a:prstGeom>
          <a:noFill/>
        </p:spPr>
        <p:txBody>
          <a:bodyPr wrap="square" lIns="96392" tIns="48195" rIns="96392" bIns="48195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634811" y="4329229"/>
            <a:ext cx="2619834" cy="727504"/>
          </a:xfrm>
          <a:prstGeom prst="rect">
            <a:avLst/>
          </a:prstGeom>
          <a:noFill/>
        </p:spPr>
        <p:txBody>
          <a:bodyPr wrap="square" lIns="96392" tIns="48195" rIns="96392" bIns="4819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386462" y="559508"/>
            <a:ext cx="2085827" cy="25391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en-US" altLang="zh-CN" sz="1050" b="1" dirty="0" smtClean="0">
                <a:solidFill>
                  <a:srgbClr val="8CC94C"/>
                </a:solidFill>
                <a:latin typeface="+mj-lt"/>
                <a:ea typeface="微软雅黑" panose="020B0503020204020204" pitchFamily="34" charset="-122"/>
              </a:rPr>
              <a:t>Please replace the written content</a:t>
            </a:r>
            <a:endParaRPr lang="zh-CN" altLang="en-US" sz="1050" b="1" dirty="0">
              <a:solidFill>
                <a:srgbClr val="8CC94C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529129" y="238969"/>
            <a:ext cx="1800493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zh-CN" altLang="en-US" dirty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请</a:t>
            </a:r>
            <a:r>
              <a:rPr lang="zh-CN" altLang="en-US" dirty="0" smtClean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替换文字内容</a:t>
            </a:r>
            <a:endParaRPr lang="zh-CN" altLang="en-US" dirty="0">
              <a:solidFill>
                <a:srgbClr val="108136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3" name="等腰三角形 42"/>
          <p:cNvSpPr/>
          <p:nvPr/>
        </p:nvSpPr>
        <p:spPr>
          <a:xfrm rot="10800000">
            <a:off x="5961323" y="-15762"/>
            <a:ext cx="936104" cy="238969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97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00"/>
                            </p:stCondLst>
                            <p:childTnLst>
                              <p:par>
                                <p:cTn id="7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0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69" grpId="0" animBg="1"/>
      <p:bldP spid="78" grpId="0"/>
      <p:bldP spid="79" grpId="0"/>
      <p:bldP spid="80" grpId="0"/>
      <p:bldP spid="81" grpId="0"/>
      <p:bldP spid="82" grpId="0"/>
      <p:bldP spid="83" grpId="0"/>
      <p:bldP spid="41" grpId="0"/>
      <p:bldP spid="42" grpId="0"/>
      <p:bldP spid="4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38"/>
          <p:cNvGrpSpPr>
            <a:grpSpLocks/>
          </p:cNvGrpSpPr>
          <p:nvPr/>
        </p:nvGrpSpPr>
        <p:grpSpPr bwMode="auto">
          <a:xfrm>
            <a:off x="7515024" y="2488557"/>
            <a:ext cx="1059712" cy="316406"/>
            <a:chOff x="7244862" y="2564012"/>
            <a:chExt cx="1005315" cy="299674"/>
          </a:xfrm>
        </p:grpSpPr>
        <p:cxnSp>
          <p:nvCxnSpPr>
            <p:cNvPr id="103" name="Straight Connector 39"/>
            <p:cNvCxnSpPr/>
            <p:nvPr/>
          </p:nvCxnSpPr>
          <p:spPr>
            <a:xfrm flipV="1">
              <a:off x="7244862" y="2564012"/>
              <a:ext cx="393867" cy="299674"/>
            </a:xfrm>
            <a:prstGeom prst="line">
              <a:avLst/>
            </a:prstGeom>
            <a:ln w="6350">
              <a:solidFill>
                <a:srgbClr val="108036"/>
              </a:solidFill>
              <a:prstDash val="sysDash"/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40"/>
            <p:cNvCxnSpPr/>
            <p:nvPr/>
          </p:nvCxnSpPr>
          <p:spPr>
            <a:xfrm>
              <a:off x="7643494" y="2564012"/>
              <a:ext cx="606683" cy="0"/>
            </a:xfrm>
            <a:prstGeom prst="line">
              <a:avLst/>
            </a:prstGeom>
            <a:ln w="6350">
              <a:solidFill>
                <a:srgbClr val="108036"/>
              </a:solidFill>
              <a:prstDash val="sysDash"/>
              <a:headEnd type="none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41"/>
          <p:cNvGrpSpPr>
            <a:grpSpLocks/>
          </p:cNvGrpSpPr>
          <p:nvPr/>
        </p:nvGrpSpPr>
        <p:grpSpPr bwMode="auto">
          <a:xfrm flipH="1">
            <a:off x="4022831" y="2488557"/>
            <a:ext cx="1059712" cy="316406"/>
            <a:chOff x="7244862" y="2564012"/>
            <a:chExt cx="1005315" cy="299674"/>
          </a:xfrm>
        </p:grpSpPr>
        <p:cxnSp>
          <p:nvCxnSpPr>
            <p:cNvPr id="106" name="Straight Connector 42"/>
            <p:cNvCxnSpPr/>
            <p:nvPr/>
          </p:nvCxnSpPr>
          <p:spPr>
            <a:xfrm flipV="1">
              <a:off x="7244862" y="2564012"/>
              <a:ext cx="393867" cy="299674"/>
            </a:xfrm>
            <a:prstGeom prst="line">
              <a:avLst/>
            </a:prstGeom>
            <a:ln w="6350">
              <a:solidFill>
                <a:srgbClr val="108036"/>
              </a:solidFill>
              <a:prstDash val="sysDash"/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43"/>
            <p:cNvCxnSpPr/>
            <p:nvPr/>
          </p:nvCxnSpPr>
          <p:spPr>
            <a:xfrm>
              <a:off x="7643494" y="2564012"/>
              <a:ext cx="606683" cy="0"/>
            </a:xfrm>
            <a:prstGeom prst="line">
              <a:avLst/>
            </a:prstGeom>
            <a:ln w="6350">
              <a:solidFill>
                <a:srgbClr val="108036"/>
              </a:solidFill>
              <a:prstDash val="sysDash"/>
              <a:headEnd type="none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44"/>
          <p:cNvGrpSpPr>
            <a:grpSpLocks/>
          </p:cNvGrpSpPr>
          <p:nvPr/>
        </p:nvGrpSpPr>
        <p:grpSpPr bwMode="auto">
          <a:xfrm rot="1354404" flipV="1">
            <a:off x="6677969" y="4529296"/>
            <a:ext cx="1059712" cy="316407"/>
            <a:chOff x="7244862" y="2564012"/>
            <a:chExt cx="1005315" cy="299674"/>
          </a:xfrm>
        </p:grpSpPr>
        <p:cxnSp>
          <p:nvCxnSpPr>
            <p:cNvPr id="109" name="Straight Connector 45"/>
            <p:cNvCxnSpPr/>
            <p:nvPr/>
          </p:nvCxnSpPr>
          <p:spPr>
            <a:xfrm flipV="1">
              <a:off x="7242482" y="2566640"/>
              <a:ext cx="393867" cy="299674"/>
            </a:xfrm>
            <a:prstGeom prst="line">
              <a:avLst/>
            </a:prstGeom>
            <a:ln w="6350">
              <a:solidFill>
                <a:srgbClr val="108036"/>
              </a:solidFill>
              <a:prstDash val="sysDash"/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46"/>
            <p:cNvCxnSpPr/>
            <p:nvPr/>
          </p:nvCxnSpPr>
          <p:spPr>
            <a:xfrm>
              <a:off x="7642153" y="2566779"/>
              <a:ext cx="606683" cy="0"/>
            </a:xfrm>
            <a:prstGeom prst="line">
              <a:avLst/>
            </a:prstGeom>
            <a:ln w="6350">
              <a:solidFill>
                <a:srgbClr val="108036"/>
              </a:solidFill>
              <a:prstDash val="sysDash"/>
              <a:headEnd type="none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47"/>
          <p:cNvGrpSpPr>
            <a:grpSpLocks/>
          </p:cNvGrpSpPr>
          <p:nvPr/>
        </p:nvGrpSpPr>
        <p:grpSpPr bwMode="auto">
          <a:xfrm rot="-1354404" flipH="1" flipV="1">
            <a:off x="4879975" y="4529296"/>
            <a:ext cx="1059712" cy="316407"/>
            <a:chOff x="7244862" y="2564012"/>
            <a:chExt cx="1005315" cy="299674"/>
          </a:xfrm>
        </p:grpSpPr>
        <p:cxnSp>
          <p:nvCxnSpPr>
            <p:cNvPr id="112" name="Straight Connector 48"/>
            <p:cNvCxnSpPr/>
            <p:nvPr/>
          </p:nvCxnSpPr>
          <p:spPr>
            <a:xfrm flipV="1">
              <a:off x="7245168" y="2564320"/>
              <a:ext cx="393867" cy="299674"/>
            </a:xfrm>
            <a:prstGeom prst="line">
              <a:avLst/>
            </a:prstGeom>
            <a:ln w="6350">
              <a:solidFill>
                <a:srgbClr val="108036"/>
              </a:solidFill>
              <a:prstDash val="sysDash"/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49"/>
            <p:cNvCxnSpPr/>
            <p:nvPr/>
          </p:nvCxnSpPr>
          <p:spPr>
            <a:xfrm>
              <a:off x="7646305" y="2565069"/>
              <a:ext cx="606683" cy="0"/>
            </a:xfrm>
            <a:prstGeom prst="line">
              <a:avLst/>
            </a:prstGeom>
            <a:ln w="6350">
              <a:solidFill>
                <a:srgbClr val="108036"/>
              </a:solidFill>
              <a:prstDash val="sysDash"/>
              <a:headEnd type="none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"/>
          <p:cNvGrpSpPr>
            <a:grpSpLocks/>
          </p:cNvGrpSpPr>
          <p:nvPr/>
        </p:nvGrpSpPr>
        <p:grpSpPr bwMode="auto">
          <a:xfrm>
            <a:off x="4220377" y="2165454"/>
            <a:ext cx="4155140" cy="4047997"/>
            <a:chOff x="4121518" y="1915221"/>
            <a:chExt cx="3939219" cy="3837413"/>
          </a:xfrm>
        </p:grpSpPr>
        <p:grpSp>
          <p:nvGrpSpPr>
            <p:cNvPr id="115" name="Group 52"/>
            <p:cNvGrpSpPr>
              <a:grpSpLocks/>
            </p:cNvGrpSpPr>
            <p:nvPr/>
          </p:nvGrpSpPr>
          <p:grpSpPr bwMode="auto">
            <a:xfrm>
              <a:off x="4121518" y="1915221"/>
              <a:ext cx="3939219" cy="3837413"/>
              <a:chOff x="3160707" y="1634350"/>
              <a:chExt cx="2825746" cy="2752719"/>
            </a:xfrm>
          </p:grpSpPr>
          <p:sp>
            <p:nvSpPr>
              <p:cNvPr id="120" name="Freeform 5"/>
              <p:cNvSpPr>
                <a:spLocks noEditPoints="1"/>
              </p:cNvSpPr>
              <p:nvPr/>
            </p:nvSpPr>
            <p:spPr bwMode="auto">
              <a:xfrm>
                <a:off x="3160707" y="1912126"/>
                <a:ext cx="1180620" cy="1243163"/>
              </a:xfrm>
              <a:custGeom>
                <a:avLst/>
                <a:gdLst/>
                <a:ahLst/>
                <a:cxnLst>
                  <a:cxn ang="0">
                    <a:pos x="85" y="294"/>
                  </a:cxn>
                  <a:cxn ang="0">
                    <a:pos x="0" y="330"/>
                  </a:cxn>
                  <a:cxn ang="0">
                    <a:pos x="314" y="0"/>
                  </a:cxn>
                  <a:cxn ang="0">
                    <a:pos x="167" y="327"/>
                  </a:cxn>
                  <a:cxn ang="0">
                    <a:pos x="85" y="294"/>
                  </a:cxn>
                  <a:cxn ang="0">
                    <a:pos x="85" y="294"/>
                  </a:cxn>
                  <a:cxn ang="0">
                    <a:pos x="85" y="294"/>
                  </a:cxn>
                </a:cxnLst>
                <a:rect l="0" t="0" r="r" b="b"/>
                <a:pathLst>
                  <a:path w="314" h="330">
                    <a:moveTo>
                      <a:pt x="85" y="294"/>
                    </a:moveTo>
                    <a:cubicBezTo>
                      <a:pt x="52" y="294"/>
                      <a:pt x="21" y="307"/>
                      <a:pt x="0" y="330"/>
                    </a:cubicBezTo>
                    <a:cubicBezTo>
                      <a:pt x="19" y="162"/>
                      <a:pt x="149" y="27"/>
                      <a:pt x="314" y="0"/>
                    </a:cubicBezTo>
                    <a:cubicBezTo>
                      <a:pt x="176" y="99"/>
                      <a:pt x="167" y="274"/>
                      <a:pt x="167" y="327"/>
                    </a:cubicBezTo>
                    <a:cubicBezTo>
                      <a:pt x="146" y="306"/>
                      <a:pt x="116" y="294"/>
                      <a:pt x="85" y="294"/>
                    </a:cubicBezTo>
                    <a:close/>
                    <a:moveTo>
                      <a:pt x="85" y="294"/>
                    </a:moveTo>
                    <a:cubicBezTo>
                      <a:pt x="85" y="294"/>
                      <a:pt x="85" y="294"/>
                      <a:pt x="85" y="294"/>
                    </a:cubicBezTo>
                  </a:path>
                </a:pathLst>
              </a:custGeom>
              <a:solidFill>
                <a:srgbClr val="10813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964302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1" name="Freeform 6"/>
              <p:cNvSpPr>
                <a:spLocks noEditPoints="1"/>
              </p:cNvSpPr>
              <p:nvPr/>
            </p:nvSpPr>
            <p:spPr bwMode="auto">
              <a:xfrm>
                <a:off x="3885929" y="1916680"/>
                <a:ext cx="636419" cy="1238610"/>
              </a:xfrm>
              <a:custGeom>
                <a:avLst/>
                <a:gdLst/>
                <a:ahLst/>
                <a:cxnLst>
                  <a:cxn ang="0">
                    <a:pos x="84" y="293"/>
                  </a:cxn>
                  <a:cxn ang="0">
                    <a:pos x="1" y="327"/>
                  </a:cxn>
                  <a:cxn ang="0">
                    <a:pos x="169" y="0"/>
                  </a:cxn>
                  <a:cxn ang="0">
                    <a:pos x="169" y="329"/>
                  </a:cxn>
                  <a:cxn ang="0">
                    <a:pos x="84" y="293"/>
                  </a:cxn>
                  <a:cxn ang="0">
                    <a:pos x="84" y="293"/>
                  </a:cxn>
                  <a:cxn ang="0">
                    <a:pos x="84" y="293"/>
                  </a:cxn>
                </a:cxnLst>
                <a:rect l="0" t="0" r="r" b="b"/>
                <a:pathLst>
                  <a:path w="169" h="329">
                    <a:moveTo>
                      <a:pt x="84" y="293"/>
                    </a:moveTo>
                    <a:cubicBezTo>
                      <a:pt x="52" y="293"/>
                      <a:pt x="22" y="306"/>
                      <a:pt x="1" y="327"/>
                    </a:cubicBezTo>
                    <a:cubicBezTo>
                      <a:pt x="0" y="276"/>
                      <a:pt x="8" y="87"/>
                      <a:pt x="169" y="0"/>
                    </a:cubicBezTo>
                    <a:cubicBezTo>
                      <a:pt x="169" y="329"/>
                      <a:pt x="169" y="329"/>
                      <a:pt x="169" y="329"/>
                    </a:cubicBezTo>
                    <a:cubicBezTo>
                      <a:pt x="147" y="306"/>
                      <a:pt x="117" y="293"/>
                      <a:pt x="84" y="293"/>
                    </a:cubicBezTo>
                    <a:close/>
                    <a:moveTo>
                      <a:pt x="84" y="293"/>
                    </a:moveTo>
                    <a:cubicBezTo>
                      <a:pt x="84" y="293"/>
                      <a:pt x="84" y="293"/>
                      <a:pt x="84" y="293"/>
                    </a:cubicBezTo>
                  </a:path>
                </a:pathLst>
              </a:custGeom>
              <a:solidFill>
                <a:srgbClr val="8CC94C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964302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2" name="Freeform 7"/>
              <p:cNvSpPr>
                <a:spLocks noEditPoints="1"/>
              </p:cNvSpPr>
              <p:nvPr/>
            </p:nvSpPr>
            <p:spPr bwMode="auto">
              <a:xfrm>
                <a:off x="4621397" y="1916680"/>
                <a:ext cx="635281" cy="1238610"/>
              </a:xfrm>
              <a:custGeom>
                <a:avLst/>
                <a:gdLst/>
                <a:ahLst/>
                <a:cxnLst>
                  <a:cxn ang="0">
                    <a:pos x="85" y="293"/>
                  </a:cxn>
                  <a:cxn ang="0">
                    <a:pos x="0" y="329"/>
                  </a:cxn>
                  <a:cxn ang="0">
                    <a:pos x="0" y="0"/>
                  </a:cxn>
                  <a:cxn ang="0">
                    <a:pos x="168" y="327"/>
                  </a:cxn>
                  <a:cxn ang="0">
                    <a:pos x="85" y="293"/>
                  </a:cxn>
                  <a:cxn ang="0">
                    <a:pos x="85" y="293"/>
                  </a:cxn>
                  <a:cxn ang="0">
                    <a:pos x="85" y="293"/>
                  </a:cxn>
                </a:cxnLst>
                <a:rect l="0" t="0" r="r" b="b"/>
                <a:pathLst>
                  <a:path w="169" h="329">
                    <a:moveTo>
                      <a:pt x="85" y="293"/>
                    </a:moveTo>
                    <a:cubicBezTo>
                      <a:pt x="52" y="293"/>
                      <a:pt x="22" y="306"/>
                      <a:pt x="0" y="32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61" y="87"/>
                      <a:pt x="169" y="276"/>
                      <a:pt x="168" y="327"/>
                    </a:cubicBezTo>
                    <a:cubicBezTo>
                      <a:pt x="146" y="306"/>
                      <a:pt x="116" y="293"/>
                      <a:pt x="85" y="293"/>
                    </a:cubicBezTo>
                    <a:close/>
                    <a:moveTo>
                      <a:pt x="85" y="293"/>
                    </a:moveTo>
                    <a:cubicBezTo>
                      <a:pt x="85" y="293"/>
                      <a:pt x="85" y="293"/>
                      <a:pt x="85" y="293"/>
                    </a:cubicBezTo>
                  </a:path>
                </a:pathLst>
              </a:custGeom>
              <a:solidFill>
                <a:srgbClr val="8CC94C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964302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3" name="Freeform 8"/>
              <p:cNvSpPr>
                <a:spLocks noEditPoints="1"/>
              </p:cNvSpPr>
              <p:nvPr/>
            </p:nvSpPr>
            <p:spPr bwMode="auto">
              <a:xfrm>
                <a:off x="4797864" y="1912126"/>
                <a:ext cx="1188589" cy="1251133"/>
              </a:xfrm>
              <a:custGeom>
                <a:avLst/>
                <a:gdLst/>
                <a:ahLst/>
                <a:cxnLst>
                  <a:cxn ang="0">
                    <a:pos x="229" y="294"/>
                  </a:cxn>
                  <a:cxn ang="0">
                    <a:pos x="147" y="327"/>
                  </a:cxn>
                  <a:cxn ang="0">
                    <a:pos x="0" y="0"/>
                  </a:cxn>
                  <a:cxn ang="0">
                    <a:pos x="316" y="332"/>
                  </a:cxn>
                  <a:cxn ang="0">
                    <a:pos x="229" y="294"/>
                  </a:cxn>
                  <a:cxn ang="0">
                    <a:pos x="229" y="294"/>
                  </a:cxn>
                  <a:cxn ang="0">
                    <a:pos x="229" y="294"/>
                  </a:cxn>
                </a:cxnLst>
                <a:rect l="0" t="0" r="r" b="b"/>
                <a:pathLst>
                  <a:path w="316" h="332">
                    <a:moveTo>
                      <a:pt x="229" y="294"/>
                    </a:moveTo>
                    <a:cubicBezTo>
                      <a:pt x="198" y="294"/>
                      <a:pt x="169" y="306"/>
                      <a:pt x="147" y="327"/>
                    </a:cubicBezTo>
                    <a:cubicBezTo>
                      <a:pt x="148" y="274"/>
                      <a:pt x="138" y="99"/>
                      <a:pt x="0" y="0"/>
                    </a:cubicBezTo>
                    <a:cubicBezTo>
                      <a:pt x="167" y="26"/>
                      <a:pt x="298" y="162"/>
                      <a:pt x="316" y="332"/>
                    </a:cubicBezTo>
                    <a:cubicBezTo>
                      <a:pt x="295" y="308"/>
                      <a:pt x="263" y="294"/>
                      <a:pt x="229" y="294"/>
                    </a:cubicBezTo>
                    <a:close/>
                    <a:moveTo>
                      <a:pt x="229" y="294"/>
                    </a:moveTo>
                    <a:cubicBezTo>
                      <a:pt x="229" y="294"/>
                      <a:pt x="229" y="294"/>
                      <a:pt x="229" y="294"/>
                    </a:cubicBezTo>
                  </a:path>
                </a:pathLst>
              </a:custGeom>
              <a:solidFill>
                <a:srgbClr val="10813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964302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4" name="Freeform 9"/>
              <p:cNvSpPr>
                <a:spLocks noEditPoints="1"/>
              </p:cNvSpPr>
              <p:nvPr/>
            </p:nvSpPr>
            <p:spPr bwMode="auto">
              <a:xfrm>
                <a:off x="4522348" y="3336300"/>
                <a:ext cx="494107" cy="1050769"/>
              </a:xfrm>
              <a:custGeom>
                <a:avLst/>
                <a:gdLst/>
                <a:ahLst/>
                <a:cxnLst>
                  <a:cxn ang="0">
                    <a:pos x="13" y="7"/>
                  </a:cxn>
                  <a:cxn ang="0">
                    <a:pos x="0" y="0"/>
                  </a:cxn>
                  <a:cxn ang="0">
                    <a:pos x="0" y="214"/>
                  </a:cxn>
                  <a:cxn ang="0">
                    <a:pos x="2" y="219"/>
                  </a:cxn>
                  <a:cxn ang="0">
                    <a:pos x="66" y="279"/>
                  </a:cxn>
                  <a:cxn ang="0">
                    <a:pos x="131" y="214"/>
                  </a:cxn>
                  <a:cxn ang="0">
                    <a:pos x="118" y="201"/>
                  </a:cxn>
                  <a:cxn ang="0">
                    <a:pos x="105" y="214"/>
                  </a:cxn>
                  <a:cxn ang="0">
                    <a:pos x="66" y="253"/>
                  </a:cxn>
                  <a:cxn ang="0">
                    <a:pos x="27" y="214"/>
                  </a:cxn>
                  <a:cxn ang="0">
                    <a:pos x="26" y="211"/>
                  </a:cxn>
                  <a:cxn ang="0">
                    <a:pos x="26" y="0"/>
                  </a:cxn>
                  <a:cxn ang="0">
                    <a:pos x="13" y="7"/>
                  </a:cxn>
                  <a:cxn ang="0">
                    <a:pos x="13" y="7"/>
                  </a:cxn>
                  <a:cxn ang="0">
                    <a:pos x="13" y="7"/>
                  </a:cxn>
                </a:cxnLst>
                <a:rect l="0" t="0" r="r" b="b"/>
                <a:pathLst>
                  <a:path w="131" h="279">
                    <a:moveTo>
                      <a:pt x="13" y="7"/>
                    </a:moveTo>
                    <a:cubicBezTo>
                      <a:pt x="8" y="7"/>
                      <a:pt x="3" y="4"/>
                      <a:pt x="0" y="0"/>
                    </a:cubicBezTo>
                    <a:cubicBezTo>
                      <a:pt x="0" y="214"/>
                      <a:pt x="0" y="214"/>
                      <a:pt x="0" y="214"/>
                    </a:cubicBezTo>
                    <a:cubicBezTo>
                      <a:pt x="0" y="216"/>
                      <a:pt x="1" y="218"/>
                      <a:pt x="2" y="219"/>
                    </a:cubicBezTo>
                    <a:cubicBezTo>
                      <a:pt x="4" y="253"/>
                      <a:pt x="32" y="279"/>
                      <a:pt x="66" y="279"/>
                    </a:cubicBezTo>
                    <a:cubicBezTo>
                      <a:pt x="102" y="279"/>
                      <a:pt x="131" y="250"/>
                      <a:pt x="131" y="214"/>
                    </a:cubicBezTo>
                    <a:cubicBezTo>
                      <a:pt x="131" y="207"/>
                      <a:pt x="126" y="201"/>
                      <a:pt x="118" y="201"/>
                    </a:cubicBezTo>
                    <a:cubicBezTo>
                      <a:pt x="111" y="201"/>
                      <a:pt x="105" y="207"/>
                      <a:pt x="105" y="214"/>
                    </a:cubicBezTo>
                    <a:cubicBezTo>
                      <a:pt x="105" y="236"/>
                      <a:pt x="88" y="253"/>
                      <a:pt x="66" y="253"/>
                    </a:cubicBezTo>
                    <a:cubicBezTo>
                      <a:pt x="45" y="253"/>
                      <a:pt x="27" y="236"/>
                      <a:pt x="27" y="214"/>
                    </a:cubicBezTo>
                    <a:cubicBezTo>
                      <a:pt x="27" y="213"/>
                      <a:pt x="27" y="212"/>
                      <a:pt x="26" y="211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4" y="4"/>
                      <a:pt x="19" y="7"/>
                      <a:pt x="13" y="7"/>
                    </a:cubicBezTo>
                    <a:close/>
                    <a:moveTo>
                      <a:pt x="13" y="7"/>
                    </a:moveTo>
                    <a:cubicBezTo>
                      <a:pt x="13" y="7"/>
                      <a:pt x="13" y="7"/>
                      <a:pt x="13" y="7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964302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5" name="Freeform 10"/>
              <p:cNvSpPr>
                <a:spLocks noEditPoints="1"/>
              </p:cNvSpPr>
              <p:nvPr/>
            </p:nvSpPr>
            <p:spPr bwMode="auto">
              <a:xfrm>
                <a:off x="4522348" y="1634350"/>
                <a:ext cx="99049" cy="198086"/>
              </a:xfrm>
              <a:custGeom>
                <a:avLst/>
                <a:gdLst/>
                <a:ahLst/>
                <a:cxnLst>
                  <a:cxn ang="0">
                    <a:pos x="26" y="52"/>
                  </a:cxn>
                  <a:cxn ang="0">
                    <a:pos x="26" y="13"/>
                  </a:cxn>
                  <a:cxn ang="0">
                    <a:pos x="13" y="0"/>
                  </a:cxn>
                  <a:cxn ang="0">
                    <a:pos x="0" y="13"/>
                  </a:cxn>
                  <a:cxn ang="0">
                    <a:pos x="0" y="52"/>
                  </a:cxn>
                  <a:cxn ang="0">
                    <a:pos x="0" y="53"/>
                  </a:cxn>
                  <a:cxn ang="0">
                    <a:pos x="26" y="53"/>
                  </a:cxn>
                  <a:cxn ang="0">
                    <a:pos x="26" y="52"/>
                  </a:cxn>
                  <a:cxn ang="0">
                    <a:pos x="26" y="52"/>
                  </a:cxn>
                  <a:cxn ang="0">
                    <a:pos x="26" y="52"/>
                  </a:cxn>
                </a:cxnLst>
                <a:rect l="0" t="0" r="r" b="b"/>
                <a:pathLst>
                  <a:path w="26" h="53">
                    <a:moveTo>
                      <a:pt x="26" y="52"/>
                    </a:moveTo>
                    <a:cubicBezTo>
                      <a:pt x="26" y="13"/>
                      <a:pt x="26" y="13"/>
                      <a:pt x="26" y="13"/>
                    </a:cubicBezTo>
                    <a:cubicBezTo>
                      <a:pt x="26" y="6"/>
                      <a:pt x="20" y="0"/>
                      <a:pt x="13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0" y="52"/>
                      <a:pt x="0" y="5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6" y="52"/>
                      <a:pt x="26" y="52"/>
                      <a:pt x="26" y="52"/>
                    </a:cubicBezTo>
                    <a:close/>
                    <a:moveTo>
                      <a:pt x="26" y="52"/>
                    </a:moveTo>
                    <a:cubicBezTo>
                      <a:pt x="26" y="52"/>
                      <a:pt x="26" y="52"/>
                      <a:pt x="26" y="52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txBody>
              <a:bodyPr/>
              <a:lstStyle/>
              <a:p>
                <a:pPr defTabSz="964302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16" name="Shape 1094"/>
            <p:cNvSpPr>
              <a:spLocks/>
            </p:cNvSpPr>
            <p:nvPr/>
          </p:nvSpPr>
          <p:spPr bwMode="auto">
            <a:xfrm>
              <a:off x="4568684" y="3131690"/>
              <a:ext cx="376996" cy="269235"/>
            </a:xfrm>
            <a:custGeom>
              <a:avLst/>
              <a:gdLst>
                <a:gd name="T0" fmla="*/ 3289953 w 21600"/>
                <a:gd name="T1" fmla="*/ 1677957 h 21600"/>
                <a:gd name="T2" fmla="*/ 3289953 w 21600"/>
                <a:gd name="T3" fmla="*/ 1677957 h 21600"/>
                <a:gd name="T4" fmla="*/ 3289953 w 21600"/>
                <a:gd name="T5" fmla="*/ 1677957 h 21600"/>
                <a:gd name="T6" fmla="*/ 3289953 w 21600"/>
                <a:gd name="T7" fmla="*/ 1677957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20056" y="17282"/>
                  </a:moveTo>
                  <a:lnTo>
                    <a:pt x="1544" y="17282"/>
                  </a:lnTo>
                  <a:cubicBezTo>
                    <a:pt x="691" y="17282"/>
                    <a:pt x="0" y="18250"/>
                    <a:pt x="0" y="19441"/>
                  </a:cubicBezTo>
                  <a:cubicBezTo>
                    <a:pt x="0" y="20638"/>
                    <a:pt x="691" y="21600"/>
                    <a:pt x="1544" y="21600"/>
                  </a:cubicBezTo>
                  <a:lnTo>
                    <a:pt x="20056" y="21600"/>
                  </a:lnTo>
                  <a:cubicBezTo>
                    <a:pt x="20909" y="21600"/>
                    <a:pt x="21600" y="20638"/>
                    <a:pt x="21600" y="19441"/>
                  </a:cubicBezTo>
                  <a:cubicBezTo>
                    <a:pt x="21600" y="18250"/>
                    <a:pt x="20909" y="17282"/>
                    <a:pt x="20056" y="17282"/>
                  </a:cubicBezTo>
                  <a:close/>
                  <a:moveTo>
                    <a:pt x="1544" y="4321"/>
                  </a:moveTo>
                  <a:lnTo>
                    <a:pt x="20056" y="4321"/>
                  </a:lnTo>
                  <a:cubicBezTo>
                    <a:pt x="20909" y="4321"/>
                    <a:pt x="21600" y="3353"/>
                    <a:pt x="21600" y="2159"/>
                  </a:cubicBezTo>
                  <a:cubicBezTo>
                    <a:pt x="21600" y="965"/>
                    <a:pt x="20909" y="0"/>
                    <a:pt x="20056" y="0"/>
                  </a:cubicBezTo>
                  <a:lnTo>
                    <a:pt x="1544" y="0"/>
                  </a:lnTo>
                  <a:cubicBezTo>
                    <a:pt x="691" y="0"/>
                    <a:pt x="0" y="965"/>
                    <a:pt x="0" y="2159"/>
                  </a:cubicBezTo>
                  <a:cubicBezTo>
                    <a:pt x="0" y="3353"/>
                    <a:pt x="691" y="4321"/>
                    <a:pt x="1544" y="4321"/>
                  </a:cubicBezTo>
                  <a:close/>
                  <a:moveTo>
                    <a:pt x="20056" y="8640"/>
                  </a:moveTo>
                  <a:lnTo>
                    <a:pt x="1544" y="8640"/>
                  </a:lnTo>
                  <a:cubicBezTo>
                    <a:pt x="691" y="8640"/>
                    <a:pt x="0" y="9608"/>
                    <a:pt x="0" y="10799"/>
                  </a:cubicBezTo>
                  <a:cubicBezTo>
                    <a:pt x="0" y="11996"/>
                    <a:pt x="691" y="12958"/>
                    <a:pt x="1544" y="12958"/>
                  </a:cubicBezTo>
                  <a:lnTo>
                    <a:pt x="20056" y="12958"/>
                  </a:lnTo>
                  <a:cubicBezTo>
                    <a:pt x="20909" y="12958"/>
                    <a:pt x="21600" y="11996"/>
                    <a:pt x="21600" y="10799"/>
                  </a:cubicBezTo>
                  <a:cubicBezTo>
                    <a:pt x="21600" y="9608"/>
                    <a:pt x="20909" y="8640"/>
                    <a:pt x="20056" y="86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40179" tIns="40179" rIns="40179" bIns="40179" anchor="ctr"/>
            <a:lstStyle/>
            <a:p>
              <a:endParaRPr lang="zh-CN" altLang="en-US"/>
            </a:p>
          </p:txBody>
        </p:sp>
        <p:sp>
          <p:nvSpPr>
            <p:cNvPr id="117" name="Freeform 62"/>
            <p:cNvSpPr>
              <a:spLocks noEditPoints="1"/>
            </p:cNvSpPr>
            <p:nvPr/>
          </p:nvSpPr>
          <p:spPr bwMode="auto">
            <a:xfrm>
              <a:off x="5477986" y="3065772"/>
              <a:ext cx="320256" cy="360553"/>
            </a:xfrm>
            <a:custGeom>
              <a:avLst/>
              <a:gdLst>
                <a:gd name="T0" fmla="*/ 300480192 w 320"/>
                <a:gd name="T1" fmla="*/ 0 h 360"/>
                <a:gd name="T2" fmla="*/ 256409964 w 320"/>
                <a:gd name="T3" fmla="*/ 0 h 360"/>
                <a:gd name="T4" fmla="*/ 240384154 w 320"/>
                <a:gd name="T5" fmla="*/ 20061770 h 360"/>
                <a:gd name="T6" fmla="*/ 240384154 w 320"/>
                <a:gd name="T7" fmla="*/ 361106849 h 360"/>
                <a:gd name="T8" fmla="*/ 320512205 w 320"/>
                <a:gd name="T9" fmla="*/ 361106849 h 360"/>
                <a:gd name="T10" fmla="*/ 320512205 w 320"/>
                <a:gd name="T11" fmla="*/ 20061770 h 360"/>
                <a:gd name="T12" fmla="*/ 300480192 w 320"/>
                <a:gd name="T13" fmla="*/ 0 h 360"/>
                <a:gd name="T14" fmla="*/ 180288115 w 320"/>
                <a:gd name="T15" fmla="*/ 120368616 h 360"/>
                <a:gd name="T16" fmla="*/ 136217887 w 320"/>
                <a:gd name="T17" fmla="*/ 120368616 h 360"/>
                <a:gd name="T18" fmla="*/ 120192077 w 320"/>
                <a:gd name="T19" fmla="*/ 140430386 h 360"/>
                <a:gd name="T20" fmla="*/ 120192077 w 320"/>
                <a:gd name="T21" fmla="*/ 361106849 h 360"/>
                <a:gd name="T22" fmla="*/ 200320128 w 320"/>
                <a:gd name="T23" fmla="*/ 361106849 h 360"/>
                <a:gd name="T24" fmla="*/ 200320128 w 320"/>
                <a:gd name="T25" fmla="*/ 140430386 h 360"/>
                <a:gd name="T26" fmla="*/ 180288115 w 320"/>
                <a:gd name="T27" fmla="*/ 120368616 h 360"/>
                <a:gd name="T28" fmla="*/ 60096038 w 320"/>
                <a:gd name="T29" fmla="*/ 240738233 h 360"/>
                <a:gd name="T30" fmla="*/ 16025810 w 320"/>
                <a:gd name="T31" fmla="*/ 240738233 h 360"/>
                <a:gd name="T32" fmla="*/ 0 w 320"/>
                <a:gd name="T33" fmla="*/ 260799002 h 360"/>
                <a:gd name="T34" fmla="*/ 0 w 320"/>
                <a:gd name="T35" fmla="*/ 361106849 h 360"/>
                <a:gd name="T36" fmla="*/ 80128051 w 320"/>
                <a:gd name="T37" fmla="*/ 361106849 h 360"/>
                <a:gd name="T38" fmla="*/ 80128051 w 320"/>
                <a:gd name="T39" fmla="*/ 260799002 h 360"/>
                <a:gd name="T40" fmla="*/ 60096038 w 320"/>
                <a:gd name="T41" fmla="*/ 240738233 h 36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20" h="360">
                  <a:moveTo>
                    <a:pt x="300" y="0"/>
                  </a:moveTo>
                  <a:cubicBezTo>
                    <a:pt x="256" y="0"/>
                    <a:pt x="256" y="0"/>
                    <a:pt x="256" y="0"/>
                  </a:cubicBezTo>
                  <a:cubicBezTo>
                    <a:pt x="245" y="0"/>
                    <a:pt x="240" y="9"/>
                    <a:pt x="240" y="20"/>
                  </a:cubicBezTo>
                  <a:cubicBezTo>
                    <a:pt x="240" y="360"/>
                    <a:pt x="240" y="360"/>
                    <a:pt x="240" y="360"/>
                  </a:cubicBezTo>
                  <a:cubicBezTo>
                    <a:pt x="320" y="360"/>
                    <a:pt x="320" y="360"/>
                    <a:pt x="320" y="36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20" y="9"/>
                    <a:pt x="311" y="0"/>
                    <a:pt x="300" y="0"/>
                  </a:cubicBezTo>
                  <a:close/>
                  <a:moveTo>
                    <a:pt x="180" y="120"/>
                  </a:moveTo>
                  <a:cubicBezTo>
                    <a:pt x="136" y="120"/>
                    <a:pt x="136" y="120"/>
                    <a:pt x="136" y="120"/>
                  </a:cubicBezTo>
                  <a:cubicBezTo>
                    <a:pt x="125" y="120"/>
                    <a:pt x="120" y="129"/>
                    <a:pt x="120" y="140"/>
                  </a:cubicBezTo>
                  <a:cubicBezTo>
                    <a:pt x="120" y="360"/>
                    <a:pt x="120" y="360"/>
                    <a:pt x="120" y="360"/>
                  </a:cubicBezTo>
                  <a:cubicBezTo>
                    <a:pt x="200" y="360"/>
                    <a:pt x="200" y="360"/>
                    <a:pt x="200" y="360"/>
                  </a:cubicBezTo>
                  <a:cubicBezTo>
                    <a:pt x="200" y="140"/>
                    <a:pt x="200" y="140"/>
                    <a:pt x="200" y="140"/>
                  </a:cubicBezTo>
                  <a:cubicBezTo>
                    <a:pt x="200" y="129"/>
                    <a:pt x="191" y="120"/>
                    <a:pt x="180" y="120"/>
                  </a:cubicBezTo>
                  <a:close/>
                  <a:moveTo>
                    <a:pt x="60" y="240"/>
                  </a:moveTo>
                  <a:cubicBezTo>
                    <a:pt x="16" y="240"/>
                    <a:pt x="16" y="240"/>
                    <a:pt x="16" y="240"/>
                  </a:cubicBezTo>
                  <a:cubicBezTo>
                    <a:pt x="5" y="240"/>
                    <a:pt x="0" y="249"/>
                    <a:pt x="0" y="260"/>
                  </a:cubicBezTo>
                  <a:cubicBezTo>
                    <a:pt x="0" y="360"/>
                    <a:pt x="0" y="360"/>
                    <a:pt x="0" y="360"/>
                  </a:cubicBezTo>
                  <a:cubicBezTo>
                    <a:pt x="80" y="360"/>
                    <a:pt x="80" y="360"/>
                    <a:pt x="80" y="360"/>
                  </a:cubicBezTo>
                  <a:cubicBezTo>
                    <a:pt x="80" y="260"/>
                    <a:pt x="80" y="260"/>
                    <a:pt x="80" y="260"/>
                  </a:cubicBezTo>
                  <a:cubicBezTo>
                    <a:pt x="80" y="249"/>
                    <a:pt x="71" y="240"/>
                    <a:pt x="60" y="2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Shape 1090"/>
            <p:cNvSpPr>
              <a:spLocks/>
            </p:cNvSpPr>
            <p:nvPr/>
          </p:nvSpPr>
          <p:spPr bwMode="auto">
            <a:xfrm>
              <a:off x="6331218" y="3128517"/>
              <a:ext cx="396184" cy="336517"/>
            </a:xfrm>
            <a:custGeom>
              <a:avLst/>
              <a:gdLst>
                <a:gd name="T0" fmla="*/ 3633374 w 21600"/>
                <a:gd name="T1" fmla="*/ 2621390 h 21600"/>
                <a:gd name="T2" fmla="*/ 3633374 w 21600"/>
                <a:gd name="T3" fmla="*/ 2621390 h 21600"/>
                <a:gd name="T4" fmla="*/ 3633374 w 21600"/>
                <a:gd name="T5" fmla="*/ 2621390 h 21600"/>
                <a:gd name="T6" fmla="*/ 3633374 w 21600"/>
                <a:gd name="T7" fmla="*/ 2621390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7064" y="14989"/>
                  </a:moveTo>
                  <a:lnTo>
                    <a:pt x="16300" y="14989"/>
                  </a:lnTo>
                  <a:cubicBezTo>
                    <a:pt x="14781" y="14989"/>
                    <a:pt x="13615" y="14098"/>
                    <a:pt x="12532" y="12778"/>
                  </a:cubicBezTo>
                  <a:cubicBezTo>
                    <a:pt x="12422" y="12943"/>
                    <a:pt x="12313" y="13112"/>
                    <a:pt x="12204" y="13283"/>
                  </a:cubicBezTo>
                  <a:cubicBezTo>
                    <a:pt x="11728" y="14021"/>
                    <a:pt x="11216" y="14811"/>
                    <a:pt x="10650" y="15592"/>
                  </a:cubicBezTo>
                  <a:cubicBezTo>
                    <a:pt x="12115" y="17276"/>
                    <a:pt x="13891" y="18547"/>
                    <a:pt x="16300" y="18547"/>
                  </a:cubicBezTo>
                  <a:lnTo>
                    <a:pt x="17064" y="18547"/>
                  </a:lnTo>
                  <a:lnTo>
                    <a:pt x="17064" y="21600"/>
                  </a:lnTo>
                  <a:lnTo>
                    <a:pt x="21600" y="17022"/>
                  </a:lnTo>
                  <a:lnTo>
                    <a:pt x="17064" y="12444"/>
                  </a:lnTo>
                  <a:cubicBezTo>
                    <a:pt x="17064" y="12444"/>
                    <a:pt x="17064" y="14989"/>
                    <a:pt x="17064" y="14989"/>
                  </a:cubicBezTo>
                  <a:close/>
                  <a:moveTo>
                    <a:pt x="5844" y="8840"/>
                  </a:moveTo>
                  <a:cubicBezTo>
                    <a:pt x="6014" y="8580"/>
                    <a:pt x="6185" y="8316"/>
                    <a:pt x="6358" y="8047"/>
                  </a:cubicBezTo>
                  <a:cubicBezTo>
                    <a:pt x="6781" y="7394"/>
                    <a:pt x="7227" y="6705"/>
                    <a:pt x="7709" y="6019"/>
                  </a:cubicBezTo>
                  <a:cubicBezTo>
                    <a:pt x="6284" y="4449"/>
                    <a:pt x="4562" y="3290"/>
                    <a:pt x="2260" y="3290"/>
                  </a:cubicBezTo>
                  <a:lnTo>
                    <a:pt x="0" y="3290"/>
                  </a:lnTo>
                  <a:lnTo>
                    <a:pt x="0" y="6850"/>
                  </a:lnTo>
                  <a:lnTo>
                    <a:pt x="2260" y="6850"/>
                  </a:lnTo>
                  <a:cubicBezTo>
                    <a:pt x="3693" y="6850"/>
                    <a:pt x="4812" y="7643"/>
                    <a:pt x="5844" y="8840"/>
                  </a:cubicBezTo>
                  <a:close/>
                  <a:moveTo>
                    <a:pt x="16300" y="6596"/>
                  </a:moveTo>
                  <a:lnTo>
                    <a:pt x="17064" y="6596"/>
                  </a:lnTo>
                  <a:lnTo>
                    <a:pt x="17064" y="9155"/>
                  </a:lnTo>
                  <a:lnTo>
                    <a:pt x="21600" y="4578"/>
                  </a:lnTo>
                  <a:lnTo>
                    <a:pt x="17064" y="0"/>
                  </a:lnTo>
                  <a:lnTo>
                    <a:pt x="17064" y="3036"/>
                  </a:lnTo>
                  <a:lnTo>
                    <a:pt x="16300" y="3036"/>
                  </a:lnTo>
                  <a:cubicBezTo>
                    <a:pt x="12312" y="3036"/>
                    <a:pt x="10062" y="6516"/>
                    <a:pt x="8077" y="9587"/>
                  </a:cubicBezTo>
                  <a:cubicBezTo>
                    <a:pt x="6293" y="12349"/>
                    <a:pt x="4752" y="14735"/>
                    <a:pt x="2260" y="14735"/>
                  </a:cubicBezTo>
                  <a:lnTo>
                    <a:pt x="0" y="14735"/>
                  </a:lnTo>
                  <a:lnTo>
                    <a:pt x="0" y="18293"/>
                  </a:lnTo>
                  <a:lnTo>
                    <a:pt x="2260" y="18293"/>
                  </a:lnTo>
                  <a:cubicBezTo>
                    <a:pt x="6250" y="18293"/>
                    <a:pt x="8500" y="14814"/>
                    <a:pt x="10485" y="11743"/>
                  </a:cubicBezTo>
                  <a:cubicBezTo>
                    <a:pt x="12269" y="8981"/>
                    <a:pt x="13810" y="6596"/>
                    <a:pt x="16300" y="659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40179" tIns="40179" rIns="40179" bIns="40179" anchor="ctr"/>
            <a:lstStyle/>
            <a:p>
              <a:endParaRPr lang="zh-CN" altLang="en-US"/>
            </a:p>
          </p:txBody>
        </p:sp>
        <p:sp>
          <p:nvSpPr>
            <p:cNvPr id="119" name="Shape 1687"/>
            <p:cNvSpPr>
              <a:spLocks/>
            </p:cNvSpPr>
            <p:nvPr/>
          </p:nvSpPr>
          <p:spPr bwMode="auto">
            <a:xfrm>
              <a:off x="7266129" y="3116104"/>
              <a:ext cx="361315" cy="361342"/>
            </a:xfrm>
            <a:custGeom>
              <a:avLst/>
              <a:gdLst>
                <a:gd name="T0" fmla="*/ 3021965 w 21600"/>
                <a:gd name="T1" fmla="*/ 3022408 h 21600"/>
                <a:gd name="T2" fmla="*/ 3021965 w 21600"/>
                <a:gd name="T3" fmla="*/ 3022408 h 21600"/>
                <a:gd name="T4" fmla="*/ 3021965 w 21600"/>
                <a:gd name="T5" fmla="*/ 3022408 h 21600"/>
                <a:gd name="T6" fmla="*/ 3021965 w 21600"/>
                <a:gd name="T7" fmla="*/ 3022408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1679" y="19547"/>
                  </a:moveTo>
                  <a:lnTo>
                    <a:pt x="11679" y="14693"/>
                  </a:lnTo>
                  <a:lnTo>
                    <a:pt x="9921" y="14693"/>
                  </a:lnTo>
                  <a:lnTo>
                    <a:pt x="9921" y="19547"/>
                  </a:lnTo>
                  <a:cubicBezTo>
                    <a:pt x="5768" y="19134"/>
                    <a:pt x="2465" y="15832"/>
                    <a:pt x="2052" y="11679"/>
                  </a:cubicBezTo>
                  <a:lnTo>
                    <a:pt x="6907" y="11679"/>
                  </a:lnTo>
                  <a:lnTo>
                    <a:pt x="6907" y="9921"/>
                  </a:lnTo>
                  <a:lnTo>
                    <a:pt x="2052" y="9921"/>
                  </a:lnTo>
                  <a:cubicBezTo>
                    <a:pt x="2465" y="5768"/>
                    <a:pt x="5768" y="2466"/>
                    <a:pt x="9921" y="2054"/>
                  </a:cubicBezTo>
                  <a:lnTo>
                    <a:pt x="9921" y="6907"/>
                  </a:lnTo>
                  <a:lnTo>
                    <a:pt x="11679" y="6907"/>
                  </a:lnTo>
                  <a:lnTo>
                    <a:pt x="11679" y="2054"/>
                  </a:lnTo>
                  <a:cubicBezTo>
                    <a:pt x="15832" y="2466"/>
                    <a:pt x="19135" y="5768"/>
                    <a:pt x="19548" y="9921"/>
                  </a:cubicBezTo>
                  <a:lnTo>
                    <a:pt x="14693" y="9921"/>
                  </a:lnTo>
                  <a:lnTo>
                    <a:pt x="14693" y="11679"/>
                  </a:lnTo>
                  <a:lnTo>
                    <a:pt x="19548" y="11679"/>
                  </a:lnTo>
                  <a:cubicBezTo>
                    <a:pt x="19135" y="15832"/>
                    <a:pt x="15832" y="19134"/>
                    <a:pt x="11679" y="19547"/>
                  </a:cubicBezTo>
                  <a:close/>
                  <a:moveTo>
                    <a:pt x="10799" y="0"/>
                  </a:moveTo>
                  <a:cubicBezTo>
                    <a:pt x="4835" y="0"/>
                    <a:pt x="0" y="4836"/>
                    <a:pt x="0" y="10800"/>
                  </a:cubicBezTo>
                  <a:cubicBezTo>
                    <a:pt x="0" y="16765"/>
                    <a:pt x="4835" y="21600"/>
                    <a:pt x="10799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6"/>
                    <a:pt x="16765" y="0"/>
                    <a:pt x="107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40179" tIns="40179" rIns="40179" bIns="40179" anchor="ctr"/>
            <a:lstStyle/>
            <a:p>
              <a:endParaRPr lang="zh-CN" altLang="en-US"/>
            </a:p>
          </p:txBody>
        </p:sp>
      </p:grpSp>
      <p:sp>
        <p:nvSpPr>
          <p:cNvPr id="126" name="矩形 125"/>
          <p:cNvSpPr>
            <a:spLocks noChangeArrowheads="1"/>
          </p:cNvSpPr>
          <p:nvPr/>
        </p:nvSpPr>
        <p:spPr bwMode="auto">
          <a:xfrm>
            <a:off x="1942662" y="2243643"/>
            <a:ext cx="1681090" cy="466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419" tIns="48210" rIns="96419" bIns="4821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27" name="矩形 47"/>
          <p:cNvSpPr>
            <a:spLocks noChangeArrowheads="1"/>
          </p:cNvSpPr>
          <p:nvPr/>
        </p:nvSpPr>
        <p:spPr bwMode="auto">
          <a:xfrm>
            <a:off x="1388815" y="2668866"/>
            <a:ext cx="2234936" cy="72753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6419" tIns="48210" rIns="96419" bIns="4821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8" name="矩形 127"/>
          <p:cNvSpPr>
            <a:spLocks noChangeArrowheads="1"/>
          </p:cNvSpPr>
          <p:nvPr/>
        </p:nvSpPr>
        <p:spPr bwMode="auto">
          <a:xfrm>
            <a:off x="9162992" y="2223140"/>
            <a:ext cx="1681090" cy="466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419" tIns="48210" rIns="96419" bIns="4821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29" name="矩形 47"/>
          <p:cNvSpPr>
            <a:spLocks noChangeArrowheads="1"/>
          </p:cNvSpPr>
          <p:nvPr/>
        </p:nvSpPr>
        <p:spPr bwMode="auto">
          <a:xfrm>
            <a:off x="9162991" y="2648363"/>
            <a:ext cx="2234936" cy="72753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6419" tIns="48210" rIns="96419" bIns="4821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0" name="矩形 129"/>
          <p:cNvSpPr>
            <a:spLocks noChangeArrowheads="1"/>
          </p:cNvSpPr>
          <p:nvPr/>
        </p:nvSpPr>
        <p:spPr bwMode="auto">
          <a:xfrm>
            <a:off x="8247929" y="4775278"/>
            <a:ext cx="1681090" cy="466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419" tIns="48210" rIns="96419" bIns="4821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31" name="矩形 47"/>
          <p:cNvSpPr>
            <a:spLocks noChangeArrowheads="1"/>
          </p:cNvSpPr>
          <p:nvPr/>
        </p:nvSpPr>
        <p:spPr bwMode="auto">
          <a:xfrm>
            <a:off x="8247928" y="5200501"/>
            <a:ext cx="2234936" cy="72753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6419" tIns="48210" rIns="96419" bIns="4821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2" name="矩形 131"/>
          <p:cNvSpPr>
            <a:spLocks noChangeArrowheads="1"/>
          </p:cNvSpPr>
          <p:nvPr/>
        </p:nvSpPr>
        <p:spPr bwMode="auto">
          <a:xfrm>
            <a:off x="2810984" y="4839104"/>
            <a:ext cx="1681090" cy="466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419" tIns="48210" rIns="96419" bIns="4821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33" name="矩形 47"/>
          <p:cNvSpPr>
            <a:spLocks noChangeArrowheads="1"/>
          </p:cNvSpPr>
          <p:nvPr/>
        </p:nvSpPr>
        <p:spPr bwMode="auto">
          <a:xfrm>
            <a:off x="2257137" y="5264327"/>
            <a:ext cx="2234936" cy="72753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6419" tIns="48210" rIns="96419" bIns="4821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386462" y="559508"/>
            <a:ext cx="2085827" cy="25391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en-US" altLang="zh-CN" sz="1050" b="1" dirty="0" smtClean="0">
                <a:solidFill>
                  <a:srgbClr val="8CC94C"/>
                </a:solidFill>
                <a:latin typeface="+mj-lt"/>
                <a:ea typeface="微软雅黑" panose="020B0503020204020204" pitchFamily="34" charset="-122"/>
              </a:rPr>
              <a:t>Please replace the written content</a:t>
            </a:r>
            <a:endParaRPr lang="zh-CN" altLang="en-US" sz="1050" b="1" dirty="0">
              <a:solidFill>
                <a:srgbClr val="8CC94C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529129" y="238969"/>
            <a:ext cx="1800493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zh-CN" altLang="en-US" dirty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请</a:t>
            </a:r>
            <a:r>
              <a:rPr lang="zh-CN" altLang="en-US" dirty="0" smtClean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替换文字内容</a:t>
            </a:r>
            <a:endParaRPr lang="zh-CN" altLang="en-US" dirty="0">
              <a:solidFill>
                <a:srgbClr val="108136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9" name="等腰三角形 48"/>
          <p:cNvSpPr/>
          <p:nvPr/>
        </p:nvSpPr>
        <p:spPr>
          <a:xfrm rot="10800000">
            <a:off x="5961323" y="-15762"/>
            <a:ext cx="936104" cy="238969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476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900" decel="100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47" grpId="0"/>
      <p:bldP spid="48" grpId="0"/>
      <p:bldP spid="4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88" y="-645"/>
            <a:ext cx="12860338" cy="7233940"/>
          </a:xfrm>
          <a:prstGeom prst="rect">
            <a:avLst/>
          </a:prstGeom>
        </p:spPr>
      </p:pic>
      <p:sp>
        <p:nvSpPr>
          <p:cNvPr id="9" name="等腰三角形 8"/>
          <p:cNvSpPr/>
          <p:nvPr/>
        </p:nvSpPr>
        <p:spPr>
          <a:xfrm rot="10800000">
            <a:off x="5961323" y="-15762"/>
            <a:ext cx="936104" cy="238969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259"/>
          <p:cNvSpPr>
            <a:spLocks noChangeArrowheads="1"/>
          </p:cNvSpPr>
          <p:nvPr/>
        </p:nvSpPr>
        <p:spPr bwMode="auto">
          <a:xfrm>
            <a:off x="3194412" y="4383097"/>
            <a:ext cx="646992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4400" cap="all" dirty="0" smtClean="0">
                <a:solidFill>
                  <a:srgbClr val="2E7438"/>
                </a:solidFill>
                <a:cs typeface="Arial" panose="020B0604020202020204" pitchFamily="34" charset="0"/>
              </a:rPr>
              <a:t>感谢聆听，批评指导</a:t>
            </a:r>
            <a:endParaRPr lang="zh-CN" altLang="en-US" sz="4400" cap="all" dirty="0">
              <a:solidFill>
                <a:srgbClr val="2E7438"/>
              </a:solidFill>
              <a:cs typeface="Arial" panose="020B0604020202020204" pitchFamily="34" charset="0"/>
            </a:endParaRPr>
          </a:p>
        </p:txBody>
      </p:sp>
      <p:sp>
        <p:nvSpPr>
          <p:cNvPr id="16" name="矩形 259"/>
          <p:cNvSpPr>
            <a:spLocks noChangeArrowheads="1"/>
          </p:cNvSpPr>
          <p:nvPr/>
        </p:nvSpPr>
        <p:spPr bwMode="auto">
          <a:xfrm>
            <a:off x="4128091" y="1478449"/>
            <a:ext cx="4602569" cy="2646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6600" b="1" cap="all" dirty="0" smtClean="0">
                <a:blipFill>
                  <a:blip r:embed="rId4"/>
                  <a:stretch>
                    <a:fillRect/>
                  </a:stretch>
                </a:blipFill>
                <a:latin typeface="Impact" panose="020B0806030902050204" pitchFamily="34" charset="0"/>
                <a:ea typeface="叶根友毛笔行书2.0版" panose="02010601030101010101" pitchFamily="2" charset="-122"/>
                <a:cs typeface="Arial" panose="020B0604020202020204" pitchFamily="34" charset="0"/>
              </a:rPr>
              <a:t>END</a:t>
            </a:r>
            <a:endParaRPr lang="zh-CN" altLang="en-US" sz="16600" b="1" cap="all" dirty="0">
              <a:blipFill>
                <a:blip r:embed="rId4"/>
                <a:stretch>
                  <a:fillRect/>
                </a:stretch>
              </a:blipFill>
              <a:latin typeface="Impact" panose="020B0806030902050204" pitchFamily="34" charset="0"/>
              <a:ea typeface="叶根友毛笔行书2.0版" panose="02010601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7" name="矩形 259"/>
          <p:cNvSpPr>
            <a:spLocks noChangeArrowheads="1"/>
          </p:cNvSpPr>
          <p:nvPr/>
        </p:nvSpPr>
        <p:spPr bwMode="auto">
          <a:xfrm>
            <a:off x="5471171" y="5742331"/>
            <a:ext cx="21823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800" cap="all" dirty="0" smtClean="0">
                <a:cs typeface="Arial" panose="020B0604020202020204" pitchFamily="34" charset="0"/>
              </a:rPr>
              <a:t>2017.07.27</a:t>
            </a:r>
            <a:endParaRPr lang="zh-CN" altLang="en-US" sz="1800" cap="all" dirty="0"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11" y="537588"/>
            <a:ext cx="1822723" cy="91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61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600"/>
                            </p:stCondLst>
                            <p:childTnLst>
                              <p:par>
                                <p:cTn id="2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100"/>
                            </p:stCondLst>
                            <p:childTnLst>
                              <p:par>
                                <p:cTn id="2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/>
      <p:bldP spid="14" grpId="1"/>
      <p:bldP spid="16" grpId="0"/>
      <p:bldP spid="16" grpId="1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88" y="-645"/>
            <a:ext cx="12860338" cy="723394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7948438" y="2838030"/>
            <a:ext cx="2587107" cy="1967214"/>
            <a:chOff x="5653409" y="2018889"/>
            <a:chExt cx="1840389" cy="1399416"/>
          </a:xfrm>
        </p:grpSpPr>
        <p:sp>
          <p:nvSpPr>
            <p:cNvPr id="129" name="Freeform 10"/>
            <p:cNvSpPr>
              <a:spLocks/>
            </p:cNvSpPr>
            <p:nvPr/>
          </p:nvSpPr>
          <p:spPr bwMode="auto">
            <a:xfrm>
              <a:off x="5653409" y="2018889"/>
              <a:ext cx="1840389" cy="1399416"/>
            </a:xfrm>
            <a:custGeom>
              <a:avLst/>
              <a:gdLst>
                <a:gd name="T0" fmla="*/ 421 w 1072"/>
                <a:gd name="T1" fmla="*/ 1 h 815"/>
                <a:gd name="T2" fmla="*/ 407 w 1072"/>
                <a:gd name="T3" fmla="*/ 0 h 815"/>
                <a:gd name="T4" fmla="*/ 398 w 1072"/>
                <a:gd name="T5" fmla="*/ 1 h 815"/>
                <a:gd name="T6" fmla="*/ 389 w 1072"/>
                <a:gd name="T7" fmla="*/ 1 h 815"/>
                <a:gd name="T8" fmla="*/ 0 w 1072"/>
                <a:gd name="T9" fmla="*/ 408 h 815"/>
                <a:gd name="T10" fmla="*/ 389 w 1072"/>
                <a:gd name="T11" fmla="*/ 815 h 815"/>
                <a:gd name="T12" fmla="*/ 398 w 1072"/>
                <a:gd name="T13" fmla="*/ 815 h 815"/>
                <a:gd name="T14" fmla="*/ 407 w 1072"/>
                <a:gd name="T15" fmla="*/ 815 h 815"/>
                <a:gd name="T16" fmla="*/ 421 w 1072"/>
                <a:gd name="T17" fmla="*/ 815 h 815"/>
                <a:gd name="T18" fmla="*/ 1072 w 1072"/>
                <a:gd name="T19" fmla="*/ 408 h 815"/>
                <a:gd name="T20" fmla="*/ 421 w 1072"/>
                <a:gd name="T21" fmla="*/ 1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72" h="815">
                  <a:moveTo>
                    <a:pt x="421" y="1"/>
                  </a:moveTo>
                  <a:cubicBezTo>
                    <a:pt x="416" y="0"/>
                    <a:pt x="412" y="0"/>
                    <a:pt x="407" y="0"/>
                  </a:cubicBezTo>
                  <a:cubicBezTo>
                    <a:pt x="404" y="0"/>
                    <a:pt x="401" y="0"/>
                    <a:pt x="398" y="1"/>
                  </a:cubicBezTo>
                  <a:cubicBezTo>
                    <a:pt x="395" y="1"/>
                    <a:pt x="392" y="1"/>
                    <a:pt x="389" y="1"/>
                  </a:cubicBezTo>
                  <a:cubicBezTo>
                    <a:pt x="173" y="11"/>
                    <a:pt x="0" y="189"/>
                    <a:pt x="0" y="408"/>
                  </a:cubicBezTo>
                  <a:cubicBezTo>
                    <a:pt x="0" y="627"/>
                    <a:pt x="173" y="805"/>
                    <a:pt x="389" y="815"/>
                  </a:cubicBezTo>
                  <a:cubicBezTo>
                    <a:pt x="392" y="815"/>
                    <a:pt x="395" y="815"/>
                    <a:pt x="398" y="815"/>
                  </a:cubicBezTo>
                  <a:cubicBezTo>
                    <a:pt x="401" y="815"/>
                    <a:pt x="404" y="815"/>
                    <a:pt x="407" y="815"/>
                  </a:cubicBezTo>
                  <a:cubicBezTo>
                    <a:pt x="412" y="815"/>
                    <a:pt x="416" y="815"/>
                    <a:pt x="421" y="815"/>
                  </a:cubicBezTo>
                  <a:cubicBezTo>
                    <a:pt x="821" y="806"/>
                    <a:pt x="1072" y="408"/>
                    <a:pt x="1072" y="408"/>
                  </a:cubicBezTo>
                  <a:cubicBezTo>
                    <a:pt x="1072" y="408"/>
                    <a:pt x="821" y="9"/>
                    <a:pt x="421" y="1"/>
                  </a:cubicBezTo>
                  <a:close/>
                </a:path>
              </a:pathLst>
            </a:custGeom>
            <a:gradFill>
              <a:gsLst>
                <a:gs pos="0">
                  <a:srgbClr val="DADADA"/>
                </a:gs>
                <a:gs pos="100000">
                  <a:sysClr val="window" lastClr="FFFFFF"/>
                </a:gs>
              </a:gsLst>
              <a:lin ang="5400000" scaled="1"/>
            </a:gradFill>
            <a:ln w="28575" cap="flat">
              <a:gradFill>
                <a:gsLst>
                  <a:gs pos="0">
                    <a:sysClr val="window" lastClr="FFFFFF"/>
                  </a:gs>
                  <a:gs pos="100000">
                    <a:srgbClr val="DDDDDD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  <a:effectLst>
              <a:outerShdw blurRad="228600" dist="228600" dir="5400000" algn="t" rotWithShape="0">
                <a:sysClr val="windowText" lastClr="000000">
                  <a:lumMod val="85000"/>
                  <a:lumOff val="15000"/>
                  <a:alpha val="28000"/>
                </a:sysClr>
              </a:outerShdw>
            </a:effectLst>
          </p:spPr>
          <p:txBody>
            <a:bodyPr/>
            <a:lstStyle/>
            <a:p>
              <a:pPr defTabSz="128537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0" kern="0">
                <a:solidFill>
                  <a:prstClr val="black"/>
                </a:solidFill>
                <a:latin typeface="Calibri"/>
                <a:ea typeface="微软雅黑"/>
              </a:endParaRPr>
            </a:p>
          </p:txBody>
        </p:sp>
        <p:sp>
          <p:nvSpPr>
            <p:cNvPr id="130" name="Freeform 17"/>
            <p:cNvSpPr>
              <a:spLocks/>
            </p:cNvSpPr>
            <p:nvPr/>
          </p:nvSpPr>
          <p:spPr bwMode="auto">
            <a:xfrm>
              <a:off x="5767662" y="2121958"/>
              <a:ext cx="1611882" cy="1193278"/>
            </a:xfrm>
            <a:custGeom>
              <a:avLst/>
              <a:gdLst>
                <a:gd name="T0" fmla="*/ 346 w 939"/>
                <a:gd name="T1" fmla="*/ 695 h 695"/>
                <a:gd name="T2" fmla="*/ 340 w 939"/>
                <a:gd name="T3" fmla="*/ 695 h 695"/>
                <a:gd name="T4" fmla="*/ 340 w 939"/>
                <a:gd name="T5" fmla="*/ 695 h 695"/>
                <a:gd name="T6" fmla="*/ 333 w 939"/>
                <a:gd name="T7" fmla="*/ 695 h 695"/>
                <a:gd name="T8" fmla="*/ 332 w 939"/>
                <a:gd name="T9" fmla="*/ 695 h 695"/>
                <a:gd name="T10" fmla="*/ 0 w 939"/>
                <a:gd name="T11" fmla="*/ 348 h 695"/>
                <a:gd name="T12" fmla="*/ 332 w 939"/>
                <a:gd name="T13" fmla="*/ 1 h 695"/>
                <a:gd name="T14" fmla="*/ 333 w 939"/>
                <a:gd name="T15" fmla="*/ 1 h 695"/>
                <a:gd name="T16" fmla="*/ 339 w 939"/>
                <a:gd name="T17" fmla="*/ 0 h 695"/>
                <a:gd name="T18" fmla="*/ 340 w 939"/>
                <a:gd name="T19" fmla="*/ 0 h 695"/>
                <a:gd name="T20" fmla="*/ 346 w 939"/>
                <a:gd name="T21" fmla="*/ 0 h 695"/>
                <a:gd name="T22" fmla="*/ 349 w 939"/>
                <a:gd name="T23" fmla="*/ 0 h 695"/>
                <a:gd name="T24" fmla="*/ 358 w 939"/>
                <a:gd name="T25" fmla="*/ 0 h 695"/>
                <a:gd name="T26" fmla="*/ 360 w 939"/>
                <a:gd name="T27" fmla="*/ 1 h 695"/>
                <a:gd name="T28" fmla="*/ 794 w 939"/>
                <a:gd name="T29" fmla="*/ 190 h 695"/>
                <a:gd name="T30" fmla="*/ 939 w 939"/>
                <a:gd name="T31" fmla="*/ 348 h 695"/>
                <a:gd name="T32" fmla="*/ 794 w 939"/>
                <a:gd name="T33" fmla="*/ 505 h 695"/>
                <a:gd name="T34" fmla="*/ 360 w 939"/>
                <a:gd name="T35" fmla="*/ 695 h 695"/>
                <a:gd name="T36" fmla="*/ 358 w 939"/>
                <a:gd name="T37" fmla="*/ 695 h 695"/>
                <a:gd name="T38" fmla="*/ 348 w 939"/>
                <a:gd name="T39" fmla="*/ 695 h 695"/>
                <a:gd name="T40" fmla="*/ 346 w 939"/>
                <a:gd name="T41" fmla="*/ 695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39" h="695">
                  <a:moveTo>
                    <a:pt x="346" y="695"/>
                  </a:moveTo>
                  <a:cubicBezTo>
                    <a:pt x="344" y="695"/>
                    <a:pt x="342" y="695"/>
                    <a:pt x="340" y="695"/>
                  </a:cubicBezTo>
                  <a:cubicBezTo>
                    <a:pt x="340" y="695"/>
                    <a:pt x="340" y="695"/>
                    <a:pt x="340" y="695"/>
                  </a:cubicBezTo>
                  <a:cubicBezTo>
                    <a:pt x="338" y="695"/>
                    <a:pt x="336" y="695"/>
                    <a:pt x="333" y="695"/>
                  </a:cubicBezTo>
                  <a:cubicBezTo>
                    <a:pt x="332" y="695"/>
                    <a:pt x="332" y="695"/>
                    <a:pt x="332" y="695"/>
                  </a:cubicBezTo>
                  <a:cubicBezTo>
                    <a:pt x="146" y="686"/>
                    <a:pt x="0" y="534"/>
                    <a:pt x="0" y="348"/>
                  </a:cubicBezTo>
                  <a:cubicBezTo>
                    <a:pt x="0" y="161"/>
                    <a:pt x="146" y="9"/>
                    <a:pt x="332" y="1"/>
                  </a:cubicBezTo>
                  <a:cubicBezTo>
                    <a:pt x="333" y="1"/>
                    <a:pt x="333" y="1"/>
                    <a:pt x="333" y="1"/>
                  </a:cubicBezTo>
                  <a:cubicBezTo>
                    <a:pt x="335" y="1"/>
                    <a:pt x="337" y="0"/>
                    <a:pt x="339" y="0"/>
                  </a:cubicBezTo>
                  <a:cubicBezTo>
                    <a:pt x="340" y="0"/>
                    <a:pt x="340" y="0"/>
                    <a:pt x="340" y="0"/>
                  </a:cubicBezTo>
                  <a:cubicBezTo>
                    <a:pt x="342" y="0"/>
                    <a:pt x="344" y="0"/>
                    <a:pt x="346" y="0"/>
                  </a:cubicBezTo>
                  <a:cubicBezTo>
                    <a:pt x="349" y="0"/>
                    <a:pt x="349" y="0"/>
                    <a:pt x="349" y="0"/>
                  </a:cubicBezTo>
                  <a:cubicBezTo>
                    <a:pt x="352" y="0"/>
                    <a:pt x="355" y="0"/>
                    <a:pt x="358" y="0"/>
                  </a:cubicBezTo>
                  <a:cubicBezTo>
                    <a:pt x="360" y="1"/>
                    <a:pt x="360" y="1"/>
                    <a:pt x="360" y="1"/>
                  </a:cubicBezTo>
                  <a:cubicBezTo>
                    <a:pt x="510" y="4"/>
                    <a:pt x="656" y="68"/>
                    <a:pt x="794" y="190"/>
                  </a:cubicBezTo>
                  <a:cubicBezTo>
                    <a:pt x="862" y="251"/>
                    <a:pt x="912" y="312"/>
                    <a:pt x="939" y="348"/>
                  </a:cubicBezTo>
                  <a:cubicBezTo>
                    <a:pt x="912" y="384"/>
                    <a:pt x="862" y="445"/>
                    <a:pt x="794" y="505"/>
                  </a:cubicBezTo>
                  <a:cubicBezTo>
                    <a:pt x="656" y="628"/>
                    <a:pt x="510" y="692"/>
                    <a:pt x="360" y="695"/>
                  </a:cubicBezTo>
                  <a:cubicBezTo>
                    <a:pt x="358" y="695"/>
                    <a:pt x="358" y="695"/>
                    <a:pt x="358" y="695"/>
                  </a:cubicBezTo>
                  <a:cubicBezTo>
                    <a:pt x="355" y="695"/>
                    <a:pt x="352" y="695"/>
                    <a:pt x="348" y="695"/>
                  </a:cubicBezTo>
                  <a:cubicBezTo>
                    <a:pt x="347" y="695"/>
                    <a:pt x="347" y="695"/>
                    <a:pt x="346" y="695"/>
                  </a:cubicBezTo>
                  <a:close/>
                </a:path>
              </a:pathLst>
            </a:custGeom>
            <a:gradFill>
              <a:gsLst>
                <a:gs pos="0">
                  <a:srgbClr val="DADADA"/>
                </a:gs>
                <a:gs pos="100000">
                  <a:sysClr val="window" lastClr="FFFFFF"/>
                </a:gs>
              </a:gsLst>
              <a:lin ang="5400000" scaled="1"/>
            </a:gradFill>
            <a:ln w="28575" cap="flat">
              <a:gradFill>
                <a:gsLst>
                  <a:gs pos="0">
                    <a:sysClr val="window" lastClr="FFFFFF"/>
                  </a:gs>
                  <a:gs pos="100000">
                    <a:srgbClr val="DDDDDD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  <a:effectLst>
              <a:outerShdw blurRad="228600" dist="228600" dir="5400000" algn="t" rotWithShape="0">
                <a:sysClr val="windowText" lastClr="000000">
                  <a:lumMod val="85000"/>
                  <a:lumOff val="15000"/>
                  <a:alpha val="28000"/>
                </a:sysClr>
              </a:outerShdw>
            </a:effectLst>
          </p:spPr>
          <p:txBody>
            <a:bodyPr/>
            <a:lstStyle/>
            <a:p>
              <a:pPr defTabSz="128537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0" kern="0">
                <a:solidFill>
                  <a:prstClr val="black"/>
                </a:solidFill>
                <a:latin typeface="Calibri"/>
                <a:ea typeface="微软雅黑"/>
              </a:endParaRPr>
            </a:p>
          </p:txBody>
        </p:sp>
      </p:grpSp>
      <p:grpSp>
        <p:nvGrpSpPr>
          <p:cNvPr id="131" name="组合 795"/>
          <p:cNvGrpSpPr>
            <a:grpSpLocks/>
          </p:cNvGrpSpPr>
          <p:nvPr/>
        </p:nvGrpSpPr>
        <p:grpSpPr bwMode="auto">
          <a:xfrm>
            <a:off x="5923717" y="2838030"/>
            <a:ext cx="2587107" cy="1967214"/>
            <a:chOff x="7502850" y="1762125"/>
            <a:chExt cx="4027488" cy="3060700"/>
          </a:xfrm>
        </p:grpSpPr>
        <p:sp>
          <p:nvSpPr>
            <p:cNvPr id="142" name="Freeform 10"/>
            <p:cNvSpPr>
              <a:spLocks/>
            </p:cNvSpPr>
            <p:nvPr/>
          </p:nvSpPr>
          <p:spPr bwMode="auto">
            <a:xfrm>
              <a:off x="7502850" y="1762125"/>
              <a:ext cx="4027488" cy="3060700"/>
            </a:xfrm>
            <a:custGeom>
              <a:avLst/>
              <a:gdLst>
                <a:gd name="T0" fmla="*/ 421 w 1072"/>
                <a:gd name="T1" fmla="*/ 1 h 815"/>
                <a:gd name="T2" fmla="*/ 407 w 1072"/>
                <a:gd name="T3" fmla="*/ 0 h 815"/>
                <a:gd name="T4" fmla="*/ 398 w 1072"/>
                <a:gd name="T5" fmla="*/ 1 h 815"/>
                <a:gd name="T6" fmla="*/ 389 w 1072"/>
                <a:gd name="T7" fmla="*/ 1 h 815"/>
                <a:gd name="T8" fmla="*/ 0 w 1072"/>
                <a:gd name="T9" fmla="*/ 408 h 815"/>
                <a:gd name="T10" fmla="*/ 389 w 1072"/>
                <a:gd name="T11" fmla="*/ 815 h 815"/>
                <a:gd name="T12" fmla="*/ 398 w 1072"/>
                <a:gd name="T13" fmla="*/ 815 h 815"/>
                <a:gd name="T14" fmla="*/ 407 w 1072"/>
                <a:gd name="T15" fmla="*/ 815 h 815"/>
                <a:gd name="T16" fmla="*/ 421 w 1072"/>
                <a:gd name="T17" fmla="*/ 815 h 815"/>
                <a:gd name="T18" fmla="*/ 1072 w 1072"/>
                <a:gd name="T19" fmla="*/ 408 h 815"/>
                <a:gd name="T20" fmla="*/ 421 w 1072"/>
                <a:gd name="T21" fmla="*/ 1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72" h="815">
                  <a:moveTo>
                    <a:pt x="421" y="1"/>
                  </a:moveTo>
                  <a:cubicBezTo>
                    <a:pt x="416" y="0"/>
                    <a:pt x="412" y="0"/>
                    <a:pt x="407" y="0"/>
                  </a:cubicBezTo>
                  <a:cubicBezTo>
                    <a:pt x="404" y="0"/>
                    <a:pt x="401" y="0"/>
                    <a:pt x="398" y="1"/>
                  </a:cubicBezTo>
                  <a:cubicBezTo>
                    <a:pt x="395" y="1"/>
                    <a:pt x="392" y="1"/>
                    <a:pt x="389" y="1"/>
                  </a:cubicBezTo>
                  <a:cubicBezTo>
                    <a:pt x="173" y="11"/>
                    <a:pt x="0" y="189"/>
                    <a:pt x="0" y="408"/>
                  </a:cubicBezTo>
                  <a:cubicBezTo>
                    <a:pt x="0" y="627"/>
                    <a:pt x="173" y="805"/>
                    <a:pt x="389" y="815"/>
                  </a:cubicBezTo>
                  <a:cubicBezTo>
                    <a:pt x="392" y="815"/>
                    <a:pt x="395" y="815"/>
                    <a:pt x="398" y="815"/>
                  </a:cubicBezTo>
                  <a:cubicBezTo>
                    <a:pt x="401" y="815"/>
                    <a:pt x="404" y="815"/>
                    <a:pt x="407" y="815"/>
                  </a:cubicBezTo>
                  <a:cubicBezTo>
                    <a:pt x="412" y="815"/>
                    <a:pt x="416" y="815"/>
                    <a:pt x="421" y="815"/>
                  </a:cubicBezTo>
                  <a:cubicBezTo>
                    <a:pt x="821" y="806"/>
                    <a:pt x="1072" y="408"/>
                    <a:pt x="1072" y="408"/>
                  </a:cubicBezTo>
                  <a:cubicBezTo>
                    <a:pt x="1072" y="408"/>
                    <a:pt x="821" y="9"/>
                    <a:pt x="421" y="1"/>
                  </a:cubicBezTo>
                  <a:close/>
                </a:path>
              </a:pathLst>
            </a:custGeom>
            <a:gradFill>
              <a:gsLst>
                <a:gs pos="0">
                  <a:srgbClr val="DADADA"/>
                </a:gs>
                <a:gs pos="100000">
                  <a:sysClr val="window" lastClr="FFFFFF"/>
                </a:gs>
              </a:gsLst>
              <a:lin ang="5400000" scaled="1"/>
            </a:gradFill>
            <a:ln w="28575" cap="flat">
              <a:gradFill>
                <a:gsLst>
                  <a:gs pos="0">
                    <a:sysClr val="window" lastClr="FFFFFF"/>
                  </a:gs>
                  <a:gs pos="100000">
                    <a:srgbClr val="DDDDDD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  <a:effectLst>
              <a:outerShdw blurRad="228600" dist="228600" dir="5400000" algn="t" rotWithShape="0">
                <a:sysClr val="windowText" lastClr="000000">
                  <a:lumMod val="85000"/>
                  <a:lumOff val="15000"/>
                  <a:alpha val="28000"/>
                </a:sysClr>
              </a:outerShdw>
            </a:effectLst>
          </p:spPr>
          <p:txBody>
            <a:bodyPr/>
            <a:lstStyle/>
            <a:p>
              <a:pPr defTabSz="128537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0" kern="0">
                <a:solidFill>
                  <a:prstClr val="black"/>
                </a:solidFill>
                <a:latin typeface="Calibri"/>
                <a:ea typeface="微软雅黑"/>
              </a:endParaRPr>
            </a:p>
          </p:txBody>
        </p:sp>
        <p:sp>
          <p:nvSpPr>
            <p:cNvPr id="143" name="Freeform 17"/>
            <p:cNvSpPr>
              <a:spLocks/>
            </p:cNvSpPr>
            <p:nvPr/>
          </p:nvSpPr>
          <p:spPr bwMode="auto">
            <a:xfrm>
              <a:off x="7752881" y="1987550"/>
              <a:ext cx="3527425" cy="2609850"/>
            </a:xfrm>
            <a:custGeom>
              <a:avLst/>
              <a:gdLst>
                <a:gd name="T0" fmla="*/ 346 w 939"/>
                <a:gd name="T1" fmla="*/ 695 h 695"/>
                <a:gd name="T2" fmla="*/ 340 w 939"/>
                <a:gd name="T3" fmla="*/ 695 h 695"/>
                <a:gd name="T4" fmla="*/ 340 w 939"/>
                <a:gd name="T5" fmla="*/ 695 h 695"/>
                <a:gd name="T6" fmla="*/ 333 w 939"/>
                <a:gd name="T7" fmla="*/ 695 h 695"/>
                <a:gd name="T8" fmla="*/ 332 w 939"/>
                <a:gd name="T9" fmla="*/ 695 h 695"/>
                <a:gd name="T10" fmla="*/ 0 w 939"/>
                <a:gd name="T11" fmla="*/ 348 h 695"/>
                <a:gd name="T12" fmla="*/ 332 w 939"/>
                <a:gd name="T13" fmla="*/ 1 h 695"/>
                <a:gd name="T14" fmla="*/ 333 w 939"/>
                <a:gd name="T15" fmla="*/ 1 h 695"/>
                <a:gd name="T16" fmla="*/ 339 w 939"/>
                <a:gd name="T17" fmla="*/ 0 h 695"/>
                <a:gd name="T18" fmla="*/ 340 w 939"/>
                <a:gd name="T19" fmla="*/ 0 h 695"/>
                <a:gd name="T20" fmla="*/ 346 w 939"/>
                <a:gd name="T21" fmla="*/ 0 h 695"/>
                <a:gd name="T22" fmla="*/ 349 w 939"/>
                <a:gd name="T23" fmla="*/ 0 h 695"/>
                <a:gd name="T24" fmla="*/ 358 w 939"/>
                <a:gd name="T25" fmla="*/ 0 h 695"/>
                <a:gd name="T26" fmla="*/ 360 w 939"/>
                <a:gd name="T27" fmla="*/ 1 h 695"/>
                <a:gd name="T28" fmla="*/ 794 w 939"/>
                <a:gd name="T29" fmla="*/ 190 h 695"/>
                <a:gd name="T30" fmla="*/ 939 w 939"/>
                <a:gd name="T31" fmla="*/ 348 h 695"/>
                <a:gd name="T32" fmla="*/ 794 w 939"/>
                <a:gd name="T33" fmla="*/ 505 h 695"/>
                <a:gd name="T34" fmla="*/ 360 w 939"/>
                <a:gd name="T35" fmla="*/ 695 h 695"/>
                <a:gd name="T36" fmla="*/ 358 w 939"/>
                <a:gd name="T37" fmla="*/ 695 h 695"/>
                <a:gd name="T38" fmla="*/ 348 w 939"/>
                <a:gd name="T39" fmla="*/ 695 h 695"/>
                <a:gd name="T40" fmla="*/ 346 w 939"/>
                <a:gd name="T41" fmla="*/ 695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39" h="695">
                  <a:moveTo>
                    <a:pt x="346" y="695"/>
                  </a:moveTo>
                  <a:cubicBezTo>
                    <a:pt x="344" y="695"/>
                    <a:pt x="342" y="695"/>
                    <a:pt x="340" y="695"/>
                  </a:cubicBezTo>
                  <a:cubicBezTo>
                    <a:pt x="340" y="695"/>
                    <a:pt x="340" y="695"/>
                    <a:pt x="340" y="695"/>
                  </a:cubicBezTo>
                  <a:cubicBezTo>
                    <a:pt x="338" y="695"/>
                    <a:pt x="336" y="695"/>
                    <a:pt x="333" y="695"/>
                  </a:cubicBezTo>
                  <a:cubicBezTo>
                    <a:pt x="332" y="695"/>
                    <a:pt x="332" y="695"/>
                    <a:pt x="332" y="695"/>
                  </a:cubicBezTo>
                  <a:cubicBezTo>
                    <a:pt x="146" y="686"/>
                    <a:pt x="0" y="534"/>
                    <a:pt x="0" y="348"/>
                  </a:cubicBezTo>
                  <a:cubicBezTo>
                    <a:pt x="0" y="161"/>
                    <a:pt x="146" y="9"/>
                    <a:pt x="332" y="1"/>
                  </a:cubicBezTo>
                  <a:cubicBezTo>
                    <a:pt x="333" y="1"/>
                    <a:pt x="333" y="1"/>
                    <a:pt x="333" y="1"/>
                  </a:cubicBezTo>
                  <a:cubicBezTo>
                    <a:pt x="335" y="1"/>
                    <a:pt x="337" y="0"/>
                    <a:pt x="339" y="0"/>
                  </a:cubicBezTo>
                  <a:cubicBezTo>
                    <a:pt x="340" y="0"/>
                    <a:pt x="340" y="0"/>
                    <a:pt x="340" y="0"/>
                  </a:cubicBezTo>
                  <a:cubicBezTo>
                    <a:pt x="342" y="0"/>
                    <a:pt x="344" y="0"/>
                    <a:pt x="346" y="0"/>
                  </a:cubicBezTo>
                  <a:cubicBezTo>
                    <a:pt x="349" y="0"/>
                    <a:pt x="349" y="0"/>
                    <a:pt x="349" y="0"/>
                  </a:cubicBezTo>
                  <a:cubicBezTo>
                    <a:pt x="352" y="0"/>
                    <a:pt x="355" y="0"/>
                    <a:pt x="358" y="0"/>
                  </a:cubicBezTo>
                  <a:cubicBezTo>
                    <a:pt x="360" y="1"/>
                    <a:pt x="360" y="1"/>
                    <a:pt x="360" y="1"/>
                  </a:cubicBezTo>
                  <a:cubicBezTo>
                    <a:pt x="510" y="4"/>
                    <a:pt x="656" y="68"/>
                    <a:pt x="794" y="190"/>
                  </a:cubicBezTo>
                  <a:cubicBezTo>
                    <a:pt x="862" y="251"/>
                    <a:pt x="912" y="312"/>
                    <a:pt x="939" y="348"/>
                  </a:cubicBezTo>
                  <a:cubicBezTo>
                    <a:pt x="912" y="384"/>
                    <a:pt x="862" y="445"/>
                    <a:pt x="794" y="505"/>
                  </a:cubicBezTo>
                  <a:cubicBezTo>
                    <a:pt x="656" y="628"/>
                    <a:pt x="510" y="692"/>
                    <a:pt x="360" y="695"/>
                  </a:cubicBezTo>
                  <a:cubicBezTo>
                    <a:pt x="358" y="695"/>
                    <a:pt x="358" y="695"/>
                    <a:pt x="358" y="695"/>
                  </a:cubicBezTo>
                  <a:cubicBezTo>
                    <a:pt x="355" y="695"/>
                    <a:pt x="352" y="695"/>
                    <a:pt x="348" y="695"/>
                  </a:cubicBezTo>
                  <a:cubicBezTo>
                    <a:pt x="347" y="695"/>
                    <a:pt x="347" y="695"/>
                    <a:pt x="346" y="695"/>
                  </a:cubicBezTo>
                  <a:close/>
                </a:path>
              </a:pathLst>
            </a:custGeom>
            <a:gradFill>
              <a:gsLst>
                <a:gs pos="0">
                  <a:srgbClr val="DADADA"/>
                </a:gs>
                <a:gs pos="100000">
                  <a:sysClr val="window" lastClr="FFFFFF"/>
                </a:gs>
              </a:gsLst>
              <a:lin ang="5400000" scaled="1"/>
            </a:gradFill>
            <a:ln w="28575" cap="flat">
              <a:gradFill>
                <a:gsLst>
                  <a:gs pos="0">
                    <a:sysClr val="window" lastClr="FFFFFF"/>
                  </a:gs>
                  <a:gs pos="100000">
                    <a:srgbClr val="DDDDDD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  <a:effectLst>
              <a:outerShdw blurRad="228600" dist="228600" dir="5400000" algn="t" rotWithShape="0">
                <a:sysClr val="windowText" lastClr="000000">
                  <a:lumMod val="85000"/>
                  <a:lumOff val="15000"/>
                  <a:alpha val="28000"/>
                </a:sysClr>
              </a:outerShdw>
            </a:effectLst>
          </p:spPr>
          <p:txBody>
            <a:bodyPr/>
            <a:lstStyle/>
            <a:p>
              <a:pPr defTabSz="128537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0" kern="0">
                <a:solidFill>
                  <a:prstClr val="black"/>
                </a:solidFill>
                <a:latin typeface="Calibri"/>
                <a:ea typeface="微软雅黑"/>
              </a:endParaRPr>
            </a:p>
          </p:txBody>
        </p:sp>
      </p:grpSp>
      <p:grpSp>
        <p:nvGrpSpPr>
          <p:cNvPr id="132" name="组合 796"/>
          <p:cNvGrpSpPr>
            <a:grpSpLocks/>
          </p:cNvGrpSpPr>
          <p:nvPr/>
        </p:nvGrpSpPr>
        <p:grpSpPr bwMode="auto">
          <a:xfrm>
            <a:off x="3898996" y="2838030"/>
            <a:ext cx="2587107" cy="1967214"/>
            <a:chOff x="7502850" y="1762125"/>
            <a:chExt cx="4027488" cy="3060700"/>
          </a:xfrm>
        </p:grpSpPr>
        <p:sp>
          <p:nvSpPr>
            <p:cNvPr id="140" name="Freeform 10"/>
            <p:cNvSpPr>
              <a:spLocks/>
            </p:cNvSpPr>
            <p:nvPr/>
          </p:nvSpPr>
          <p:spPr bwMode="auto">
            <a:xfrm>
              <a:off x="7502850" y="1762125"/>
              <a:ext cx="4027488" cy="3060700"/>
            </a:xfrm>
            <a:custGeom>
              <a:avLst/>
              <a:gdLst>
                <a:gd name="T0" fmla="*/ 421 w 1072"/>
                <a:gd name="T1" fmla="*/ 1 h 815"/>
                <a:gd name="T2" fmla="*/ 407 w 1072"/>
                <a:gd name="T3" fmla="*/ 0 h 815"/>
                <a:gd name="T4" fmla="*/ 398 w 1072"/>
                <a:gd name="T5" fmla="*/ 1 h 815"/>
                <a:gd name="T6" fmla="*/ 389 w 1072"/>
                <a:gd name="T7" fmla="*/ 1 h 815"/>
                <a:gd name="T8" fmla="*/ 0 w 1072"/>
                <a:gd name="T9" fmla="*/ 408 h 815"/>
                <a:gd name="T10" fmla="*/ 389 w 1072"/>
                <a:gd name="T11" fmla="*/ 815 h 815"/>
                <a:gd name="T12" fmla="*/ 398 w 1072"/>
                <a:gd name="T13" fmla="*/ 815 h 815"/>
                <a:gd name="T14" fmla="*/ 407 w 1072"/>
                <a:gd name="T15" fmla="*/ 815 h 815"/>
                <a:gd name="T16" fmla="*/ 421 w 1072"/>
                <a:gd name="T17" fmla="*/ 815 h 815"/>
                <a:gd name="T18" fmla="*/ 1072 w 1072"/>
                <a:gd name="T19" fmla="*/ 408 h 815"/>
                <a:gd name="T20" fmla="*/ 421 w 1072"/>
                <a:gd name="T21" fmla="*/ 1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72" h="815">
                  <a:moveTo>
                    <a:pt x="421" y="1"/>
                  </a:moveTo>
                  <a:cubicBezTo>
                    <a:pt x="416" y="0"/>
                    <a:pt x="412" y="0"/>
                    <a:pt x="407" y="0"/>
                  </a:cubicBezTo>
                  <a:cubicBezTo>
                    <a:pt x="404" y="0"/>
                    <a:pt x="401" y="0"/>
                    <a:pt x="398" y="1"/>
                  </a:cubicBezTo>
                  <a:cubicBezTo>
                    <a:pt x="395" y="1"/>
                    <a:pt x="392" y="1"/>
                    <a:pt x="389" y="1"/>
                  </a:cubicBezTo>
                  <a:cubicBezTo>
                    <a:pt x="173" y="11"/>
                    <a:pt x="0" y="189"/>
                    <a:pt x="0" y="408"/>
                  </a:cubicBezTo>
                  <a:cubicBezTo>
                    <a:pt x="0" y="627"/>
                    <a:pt x="173" y="805"/>
                    <a:pt x="389" y="815"/>
                  </a:cubicBezTo>
                  <a:cubicBezTo>
                    <a:pt x="392" y="815"/>
                    <a:pt x="395" y="815"/>
                    <a:pt x="398" y="815"/>
                  </a:cubicBezTo>
                  <a:cubicBezTo>
                    <a:pt x="401" y="815"/>
                    <a:pt x="404" y="815"/>
                    <a:pt x="407" y="815"/>
                  </a:cubicBezTo>
                  <a:cubicBezTo>
                    <a:pt x="412" y="815"/>
                    <a:pt x="416" y="815"/>
                    <a:pt x="421" y="815"/>
                  </a:cubicBezTo>
                  <a:cubicBezTo>
                    <a:pt x="821" y="806"/>
                    <a:pt x="1072" y="408"/>
                    <a:pt x="1072" y="408"/>
                  </a:cubicBezTo>
                  <a:cubicBezTo>
                    <a:pt x="1072" y="408"/>
                    <a:pt x="821" y="9"/>
                    <a:pt x="421" y="1"/>
                  </a:cubicBezTo>
                  <a:close/>
                </a:path>
              </a:pathLst>
            </a:custGeom>
            <a:gradFill>
              <a:gsLst>
                <a:gs pos="0">
                  <a:srgbClr val="DADADA"/>
                </a:gs>
                <a:gs pos="100000">
                  <a:sysClr val="window" lastClr="FFFFFF"/>
                </a:gs>
              </a:gsLst>
              <a:lin ang="5400000" scaled="1"/>
            </a:gradFill>
            <a:ln w="28575" cap="flat">
              <a:gradFill>
                <a:gsLst>
                  <a:gs pos="0">
                    <a:sysClr val="window" lastClr="FFFFFF"/>
                  </a:gs>
                  <a:gs pos="100000">
                    <a:srgbClr val="DDDDDD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  <a:effectLst>
              <a:outerShdw blurRad="228600" dist="228600" dir="5400000" algn="t" rotWithShape="0">
                <a:sysClr val="windowText" lastClr="000000">
                  <a:lumMod val="85000"/>
                  <a:lumOff val="15000"/>
                  <a:alpha val="28000"/>
                </a:sysClr>
              </a:outerShdw>
            </a:effectLst>
          </p:spPr>
          <p:txBody>
            <a:bodyPr/>
            <a:lstStyle/>
            <a:p>
              <a:pPr defTabSz="128537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0" kern="0">
                <a:solidFill>
                  <a:prstClr val="black"/>
                </a:solidFill>
                <a:latin typeface="Calibri"/>
                <a:ea typeface="微软雅黑"/>
              </a:endParaRPr>
            </a:p>
          </p:txBody>
        </p:sp>
        <p:sp>
          <p:nvSpPr>
            <p:cNvPr id="141" name="Freeform 17"/>
            <p:cNvSpPr>
              <a:spLocks/>
            </p:cNvSpPr>
            <p:nvPr/>
          </p:nvSpPr>
          <p:spPr bwMode="auto">
            <a:xfrm>
              <a:off x="7752881" y="1987550"/>
              <a:ext cx="3527425" cy="2609850"/>
            </a:xfrm>
            <a:custGeom>
              <a:avLst/>
              <a:gdLst>
                <a:gd name="T0" fmla="*/ 346 w 939"/>
                <a:gd name="T1" fmla="*/ 695 h 695"/>
                <a:gd name="T2" fmla="*/ 340 w 939"/>
                <a:gd name="T3" fmla="*/ 695 h 695"/>
                <a:gd name="T4" fmla="*/ 340 w 939"/>
                <a:gd name="T5" fmla="*/ 695 h 695"/>
                <a:gd name="T6" fmla="*/ 333 w 939"/>
                <a:gd name="T7" fmla="*/ 695 h 695"/>
                <a:gd name="T8" fmla="*/ 332 w 939"/>
                <a:gd name="T9" fmla="*/ 695 h 695"/>
                <a:gd name="T10" fmla="*/ 0 w 939"/>
                <a:gd name="T11" fmla="*/ 348 h 695"/>
                <a:gd name="T12" fmla="*/ 332 w 939"/>
                <a:gd name="T13" fmla="*/ 1 h 695"/>
                <a:gd name="T14" fmla="*/ 333 w 939"/>
                <a:gd name="T15" fmla="*/ 1 h 695"/>
                <a:gd name="T16" fmla="*/ 339 w 939"/>
                <a:gd name="T17" fmla="*/ 0 h 695"/>
                <a:gd name="T18" fmla="*/ 340 w 939"/>
                <a:gd name="T19" fmla="*/ 0 h 695"/>
                <a:gd name="T20" fmla="*/ 346 w 939"/>
                <a:gd name="T21" fmla="*/ 0 h 695"/>
                <a:gd name="T22" fmla="*/ 349 w 939"/>
                <a:gd name="T23" fmla="*/ 0 h 695"/>
                <a:gd name="T24" fmla="*/ 358 w 939"/>
                <a:gd name="T25" fmla="*/ 0 h 695"/>
                <a:gd name="T26" fmla="*/ 360 w 939"/>
                <a:gd name="T27" fmla="*/ 1 h 695"/>
                <a:gd name="T28" fmla="*/ 794 w 939"/>
                <a:gd name="T29" fmla="*/ 190 h 695"/>
                <a:gd name="T30" fmla="*/ 939 w 939"/>
                <a:gd name="T31" fmla="*/ 348 h 695"/>
                <a:gd name="T32" fmla="*/ 794 w 939"/>
                <a:gd name="T33" fmla="*/ 505 h 695"/>
                <a:gd name="T34" fmla="*/ 360 w 939"/>
                <a:gd name="T35" fmla="*/ 695 h 695"/>
                <a:gd name="T36" fmla="*/ 358 w 939"/>
                <a:gd name="T37" fmla="*/ 695 h 695"/>
                <a:gd name="T38" fmla="*/ 348 w 939"/>
                <a:gd name="T39" fmla="*/ 695 h 695"/>
                <a:gd name="T40" fmla="*/ 346 w 939"/>
                <a:gd name="T41" fmla="*/ 695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39" h="695">
                  <a:moveTo>
                    <a:pt x="346" y="695"/>
                  </a:moveTo>
                  <a:cubicBezTo>
                    <a:pt x="344" y="695"/>
                    <a:pt x="342" y="695"/>
                    <a:pt x="340" y="695"/>
                  </a:cubicBezTo>
                  <a:cubicBezTo>
                    <a:pt x="340" y="695"/>
                    <a:pt x="340" y="695"/>
                    <a:pt x="340" y="695"/>
                  </a:cubicBezTo>
                  <a:cubicBezTo>
                    <a:pt x="338" y="695"/>
                    <a:pt x="336" y="695"/>
                    <a:pt x="333" y="695"/>
                  </a:cubicBezTo>
                  <a:cubicBezTo>
                    <a:pt x="332" y="695"/>
                    <a:pt x="332" y="695"/>
                    <a:pt x="332" y="695"/>
                  </a:cubicBezTo>
                  <a:cubicBezTo>
                    <a:pt x="146" y="686"/>
                    <a:pt x="0" y="534"/>
                    <a:pt x="0" y="348"/>
                  </a:cubicBezTo>
                  <a:cubicBezTo>
                    <a:pt x="0" y="161"/>
                    <a:pt x="146" y="9"/>
                    <a:pt x="332" y="1"/>
                  </a:cubicBezTo>
                  <a:cubicBezTo>
                    <a:pt x="333" y="1"/>
                    <a:pt x="333" y="1"/>
                    <a:pt x="333" y="1"/>
                  </a:cubicBezTo>
                  <a:cubicBezTo>
                    <a:pt x="335" y="1"/>
                    <a:pt x="337" y="0"/>
                    <a:pt x="339" y="0"/>
                  </a:cubicBezTo>
                  <a:cubicBezTo>
                    <a:pt x="340" y="0"/>
                    <a:pt x="340" y="0"/>
                    <a:pt x="340" y="0"/>
                  </a:cubicBezTo>
                  <a:cubicBezTo>
                    <a:pt x="342" y="0"/>
                    <a:pt x="344" y="0"/>
                    <a:pt x="346" y="0"/>
                  </a:cubicBezTo>
                  <a:cubicBezTo>
                    <a:pt x="349" y="0"/>
                    <a:pt x="349" y="0"/>
                    <a:pt x="349" y="0"/>
                  </a:cubicBezTo>
                  <a:cubicBezTo>
                    <a:pt x="352" y="0"/>
                    <a:pt x="355" y="0"/>
                    <a:pt x="358" y="0"/>
                  </a:cubicBezTo>
                  <a:cubicBezTo>
                    <a:pt x="360" y="1"/>
                    <a:pt x="360" y="1"/>
                    <a:pt x="360" y="1"/>
                  </a:cubicBezTo>
                  <a:cubicBezTo>
                    <a:pt x="510" y="4"/>
                    <a:pt x="656" y="68"/>
                    <a:pt x="794" y="190"/>
                  </a:cubicBezTo>
                  <a:cubicBezTo>
                    <a:pt x="862" y="251"/>
                    <a:pt x="912" y="312"/>
                    <a:pt x="939" y="348"/>
                  </a:cubicBezTo>
                  <a:cubicBezTo>
                    <a:pt x="912" y="384"/>
                    <a:pt x="862" y="445"/>
                    <a:pt x="794" y="505"/>
                  </a:cubicBezTo>
                  <a:cubicBezTo>
                    <a:pt x="656" y="628"/>
                    <a:pt x="510" y="692"/>
                    <a:pt x="360" y="695"/>
                  </a:cubicBezTo>
                  <a:cubicBezTo>
                    <a:pt x="358" y="695"/>
                    <a:pt x="358" y="695"/>
                    <a:pt x="358" y="695"/>
                  </a:cubicBezTo>
                  <a:cubicBezTo>
                    <a:pt x="355" y="695"/>
                    <a:pt x="352" y="695"/>
                    <a:pt x="348" y="695"/>
                  </a:cubicBezTo>
                  <a:cubicBezTo>
                    <a:pt x="347" y="695"/>
                    <a:pt x="347" y="695"/>
                    <a:pt x="346" y="695"/>
                  </a:cubicBezTo>
                  <a:close/>
                </a:path>
              </a:pathLst>
            </a:custGeom>
            <a:gradFill>
              <a:gsLst>
                <a:gs pos="0">
                  <a:srgbClr val="DADADA"/>
                </a:gs>
                <a:gs pos="100000">
                  <a:sysClr val="window" lastClr="FFFFFF"/>
                </a:gs>
              </a:gsLst>
              <a:lin ang="5400000" scaled="1"/>
            </a:gradFill>
            <a:ln w="28575" cap="flat">
              <a:gradFill>
                <a:gsLst>
                  <a:gs pos="0">
                    <a:sysClr val="window" lastClr="FFFFFF"/>
                  </a:gs>
                  <a:gs pos="100000">
                    <a:srgbClr val="DDDDDD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  <a:effectLst>
              <a:outerShdw blurRad="228600" dist="228600" dir="5400000" algn="t" rotWithShape="0">
                <a:sysClr val="windowText" lastClr="000000">
                  <a:lumMod val="85000"/>
                  <a:lumOff val="15000"/>
                  <a:alpha val="28000"/>
                </a:sysClr>
              </a:outerShdw>
            </a:effectLst>
          </p:spPr>
          <p:txBody>
            <a:bodyPr/>
            <a:lstStyle/>
            <a:p>
              <a:pPr defTabSz="128537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0" kern="0">
                <a:solidFill>
                  <a:prstClr val="black"/>
                </a:solidFill>
                <a:latin typeface="Calibri"/>
                <a:ea typeface="微软雅黑"/>
              </a:endParaRPr>
            </a:p>
          </p:txBody>
        </p:sp>
      </p:grpSp>
      <p:grpSp>
        <p:nvGrpSpPr>
          <p:cNvPr id="133" name="组合 797"/>
          <p:cNvGrpSpPr>
            <a:grpSpLocks/>
          </p:cNvGrpSpPr>
          <p:nvPr/>
        </p:nvGrpSpPr>
        <p:grpSpPr bwMode="auto">
          <a:xfrm>
            <a:off x="1874275" y="2838030"/>
            <a:ext cx="2587107" cy="1967214"/>
            <a:chOff x="7502850" y="1762125"/>
            <a:chExt cx="4027488" cy="3060700"/>
          </a:xfrm>
        </p:grpSpPr>
        <p:sp>
          <p:nvSpPr>
            <p:cNvPr id="138" name="Freeform 10"/>
            <p:cNvSpPr>
              <a:spLocks/>
            </p:cNvSpPr>
            <p:nvPr/>
          </p:nvSpPr>
          <p:spPr bwMode="auto">
            <a:xfrm>
              <a:off x="7502850" y="1762125"/>
              <a:ext cx="4027488" cy="3060700"/>
            </a:xfrm>
            <a:custGeom>
              <a:avLst/>
              <a:gdLst>
                <a:gd name="T0" fmla="*/ 421 w 1072"/>
                <a:gd name="T1" fmla="*/ 1 h 815"/>
                <a:gd name="T2" fmla="*/ 407 w 1072"/>
                <a:gd name="T3" fmla="*/ 0 h 815"/>
                <a:gd name="T4" fmla="*/ 398 w 1072"/>
                <a:gd name="T5" fmla="*/ 1 h 815"/>
                <a:gd name="T6" fmla="*/ 389 w 1072"/>
                <a:gd name="T7" fmla="*/ 1 h 815"/>
                <a:gd name="T8" fmla="*/ 0 w 1072"/>
                <a:gd name="T9" fmla="*/ 408 h 815"/>
                <a:gd name="T10" fmla="*/ 389 w 1072"/>
                <a:gd name="T11" fmla="*/ 815 h 815"/>
                <a:gd name="T12" fmla="*/ 398 w 1072"/>
                <a:gd name="T13" fmla="*/ 815 h 815"/>
                <a:gd name="T14" fmla="*/ 407 w 1072"/>
                <a:gd name="T15" fmla="*/ 815 h 815"/>
                <a:gd name="T16" fmla="*/ 421 w 1072"/>
                <a:gd name="T17" fmla="*/ 815 h 815"/>
                <a:gd name="T18" fmla="*/ 1072 w 1072"/>
                <a:gd name="T19" fmla="*/ 408 h 815"/>
                <a:gd name="T20" fmla="*/ 421 w 1072"/>
                <a:gd name="T21" fmla="*/ 1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72" h="815">
                  <a:moveTo>
                    <a:pt x="421" y="1"/>
                  </a:moveTo>
                  <a:cubicBezTo>
                    <a:pt x="416" y="0"/>
                    <a:pt x="412" y="0"/>
                    <a:pt x="407" y="0"/>
                  </a:cubicBezTo>
                  <a:cubicBezTo>
                    <a:pt x="404" y="0"/>
                    <a:pt x="401" y="0"/>
                    <a:pt x="398" y="1"/>
                  </a:cubicBezTo>
                  <a:cubicBezTo>
                    <a:pt x="395" y="1"/>
                    <a:pt x="392" y="1"/>
                    <a:pt x="389" y="1"/>
                  </a:cubicBezTo>
                  <a:cubicBezTo>
                    <a:pt x="173" y="11"/>
                    <a:pt x="0" y="189"/>
                    <a:pt x="0" y="408"/>
                  </a:cubicBezTo>
                  <a:cubicBezTo>
                    <a:pt x="0" y="627"/>
                    <a:pt x="173" y="805"/>
                    <a:pt x="389" y="815"/>
                  </a:cubicBezTo>
                  <a:cubicBezTo>
                    <a:pt x="392" y="815"/>
                    <a:pt x="395" y="815"/>
                    <a:pt x="398" y="815"/>
                  </a:cubicBezTo>
                  <a:cubicBezTo>
                    <a:pt x="401" y="815"/>
                    <a:pt x="404" y="815"/>
                    <a:pt x="407" y="815"/>
                  </a:cubicBezTo>
                  <a:cubicBezTo>
                    <a:pt x="412" y="815"/>
                    <a:pt x="416" y="815"/>
                    <a:pt x="421" y="815"/>
                  </a:cubicBezTo>
                  <a:cubicBezTo>
                    <a:pt x="821" y="806"/>
                    <a:pt x="1072" y="408"/>
                    <a:pt x="1072" y="408"/>
                  </a:cubicBezTo>
                  <a:cubicBezTo>
                    <a:pt x="1072" y="408"/>
                    <a:pt x="821" y="9"/>
                    <a:pt x="421" y="1"/>
                  </a:cubicBezTo>
                  <a:close/>
                </a:path>
              </a:pathLst>
            </a:custGeom>
            <a:gradFill>
              <a:gsLst>
                <a:gs pos="0">
                  <a:srgbClr val="DADADA"/>
                </a:gs>
                <a:gs pos="100000">
                  <a:sysClr val="window" lastClr="FFFFFF"/>
                </a:gs>
              </a:gsLst>
              <a:lin ang="5400000" scaled="1"/>
            </a:gradFill>
            <a:ln w="28575" cap="flat">
              <a:gradFill>
                <a:gsLst>
                  <a:gs pos="0">
                    <a:sysClr val="window" lastClr="FFFFFF"/>
                  </a:gs>
                  <a:gs pos="100000">
                    <a:srgbClr val="DDDDDD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  <a:effectLst>
              <a:outerShdw blurRad="228600" dist="228600" dir="5400000" algn="t" rotWithShape="0">
                <a:sysClr val="windowText" lastClr="000000">
                  <a:lumMod val="85000"/>
                  <a:lumOff val="15000"/>
                  <a:alpha val="28000"/>
                </a:sysClr>
              </a:outerShdw>
            </a:effectLst>
          </p:spPr>
          <p:txBody>
            <a:bodyPr/>
            <a:lstStyle/>
            <a:p>
              <a:pPr defTabSz="128537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0" kern="0">
                <a:solidFill>
                  <a:prstClr val="black"/>
                </a:solidFill>
                <a:latin typeface="Calibri"/>
                <a:ea typeface="微软雅黑"/>
              </a:endParaRPr>
            </a:p>
          </p:txBody>
        </p:sp>
        <p:sp>
          <p:nvSpPr>
            <p:cNvPr id="139" name="Freeform 17"/>
            <p:cNvSpPr>
              <a:spLocks/>
            </p:cNvSpPr>
            <p:nvPr/>
          </p:nvSpPr>
          <p:spPr bwMode="auto">
            <a:xfrm>
              <a:off x="7752881" y="1987550"/>
              <a:ext cx="3527425" cy="2609850"/>
            </a:xfrm>
            <a:custGeom>
              <a:avLst/>
              <a:gdLst>
                <a:gd name="T0" fmla="*/ 346 w 939"/>
                <a:gd name="T1" fmla="*/ 695 h 695"/>
                <a:gd name="T2" fmla="*/ 340 w 939"/>
                <a:gd name="T3" fmla="*/ 695 h 695"/>
                <a:gd name="T4" fmla="*/ 340 w 939"/>
                <a:gd name="T5" fmla="*/ 695 h 695"/>
                <a:gd name="T6" fmla="*/ 333 w 939"/>
                <a:gd name="T7" fmla="*/ 695 h 695"/>
                <a:gd name="T8" fmla="*/ 332 w 939"/>
                <a:gd name="T9" fmla="*/ 695 h 695"/>
                <a:gd name="T10" fmla="*/ 0 w 939"/>
                <a:gd name="T11" fmla="*/ 348 h 695"/>
                <a:gd name="T12" fmla="*/ 332 w 939"/>
                <a:gd name="T13" fmla="*/ 1 h 695"/>
                <a:gd name="T14" fmla="*/ 333 w 939"/>
                <a:gd name="T15" fmla="*/ 1 h 695"/>
                <a:gd name="T16" fmla="*/ 339 w 939"/>
                <a:gd name="T17" fmla="*/ 0 h 695"/>
                <a:gd name="T18" fmla="*/ 340 w 939"/>
                <a:gd name="T19" fmla="*/ 0 h 695"/>
                <a:gd name="T20" fmla="*/ 346 w 939"/>
                <a:gd name="T21" fmla="*/ 0 h 695"/>
                <a:gd name="T22" fmla="*/ 349 w 939"/>
                <a:gd name="T23" fmla="*/ 0 h 695"/>
                <a:gd name="T24" fmla="*/ 358 w 939"/>
                <a:gd name="T25" fmla="*/ 0 h 695"/>
                <a:gd name="T26" fmla="*/ 360 w 939"/>
                <a:gd name="T27" fmla="*/ 1 h 695"/>
                <a:gd name="T28" fmla="*/ 794 w 939"/>
                <a:gd name="T29" fmla="*/ 190 h 695"/>
                <a:gd name="T30" fmla="*/ 939 w 939"/>
                <a:gd name="T31" fmla="*/ 348 h 695"/>
                <a:gd name="T32" fmla="*/ 794 w 939"/>
                <a:gd name="T33" fmla="*/ 505 h 695"/>
                <a:gd name="T34" fmla="*/ 360 w 939"/>
                <a:gd name="T35" fmla="*/ 695 h 695"/>
                <a:gd name="T36" fmla="*/ 358 w 939"/>
                <a:gd name="T37" fmla="*/ 695 h 695"/>
                <a:gd name="T38" fmla="*/ 348 w 939"/>
                <a:gd name="T39" fmla="*/ 695 h 695"/>
                <a:gd name="T40" fmla="*/ 346 w 939"/>
                <a:gd name="T41" fmla="*/ 695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39" h="695">
                  <a:moveTo>
                    <a:pt x="346" y="695"/>
                  </a:moveTo>
                  <a:cubicBezTo>
                    <a:pt x="344" y="695"/>
                    <a:pt x="342" y="695"/>
                    <a:pt x="340" y="695"/>
                  </a:cubicBezTo>
                  <a:cubicBezTo>
                    <a:pt x="340" y="695"/>
                    <a:pt x="340" y="695"/>
                    <a:pt x="340" y="695"/>
                  </a:cubicBezTo>
                  <a:cubicBezTo>
                    <a:pt x="338" y="695"/>
                    <a:pt x="336" y="695"/>
                    <a:pt x="333" y="695"/>
                  </a:cubicBezTo>
                  <a:cubicBezTo>
                    <a:pt x="332" y="695"/>
                    <a:pt x="332" y="695"/>
                    <a:pt x="332" y="695"/>
                  </a:cubicBezTo>
                  <a:cubicBezTo>
                    <a:pt x="146" y="686"/>
                    <a:pt x="0" y="534"/>
                    <a:pt x="0" y="348"/>
                  </a:cubicBezTo>
                  <a:cubicBezTo>
                    <a:pt x="0" y="161"/>
                    <a:pt x="146" y="9"/>
                    <a:pt x="332" y="1"/>
                  </a:cubicBezTo>
                  <a:cubicBezTo>
                    <a:pt x="333" y="1"/>
                    <a:pt x="333" y="1"/>
                    <a:pt x="333" y="1"/>
                  </a:cubicBezTo>
                  <a:cubicBezTo>
                    <a:pt x="335" y="1"/>
                    <a:pt x="337" y="0"/>
                    <a:pt x="339" y="0"/>
                  </a:cubicBezTo>
                  <a:cubicBezTo>
                    <a:pt x="340" y="0"/>
                    <a:pt x="340" y="0"/>
                    <a:pt x="340" y="0"/>
                  </a:cubicBezTo>
                  <a:cubicBezTo>
                    <a:pt x="342" y="0"/>
                    <a:pt x="344" y="0"/>
                    <a:pt x="346" y="0"/>
                  </a:cubicBezTo>
                  <a:cubicBezTo>
                    <a:pt x="349" y="0"/>
                    <a:pt x="349" y="0"/>
                    <a:pt x="349" y="0"/>
                  </a:cubicBezTo>
                  <a:cubicBezTo>
                    <a:pt x="352" y="0"/>
                    <a:pt x="355" y="0"/>
                    <a:pt x="358" y="0"/>
                  </a:cubicBezTo>
                  <a:cubicBezTo>
                    <a:pt x="360" y="1"/>
                    <a:pt x="360" y="1"/>
                    <a:pt x="360" y="1"/>
                  </a:cubicBezTo>
                  <a:cubicBezTo>
                    <a:pt x="510" y="4"/>
                    <a:pt x="656" y="68"/>
                    <a:pt x="794" y="190"/>
                  </a:cubicBezTo>
                  <a:cubicBezTo>
                    <a:pt x="862" y="251"/>
                    <a:pt x="912" y="312"/>
                    <a:pt x="939" y="348"/>
                  </a:cubicBezTo>
                  <a:cubicBezTo>
                    <a:pt x="912" y="384"/>
                    <a:pt x="862" y="445"/>
                    <a:pt x="794" y="505"/>
                  </a:cubicBezTo>
                  <a:cubicBezTo>
                    <a:pt x="656" y="628"/>
                    <a:pt x="510" y="692"/>
                    <a:pt x="360" y="695"/>
                  </a:cubicBezTo>
                  <a:cubicBezTo>
                    <a:pt x="358" y="695"/>
                    <a:pt x="358" y="695"/>
                    <a:pt x="358" y="695"/>
                  </a:cubicBezTo>
                  <a:cubicBezTo>
                    <a:pt x="355" y="695"/>
                    <a:pt x="352" y="695"/>
                    <a:pt x="348" y="695"/>
                  </a:cubicBezTo>
                  <a:cubicBezTo>
                    <a:pt x="347" y="695"/>
                    <a:pt x="347" y="695"/>
                    <a:pt x="346" y="695"/>
                  </a:cubicBezTo>
                  <a:close/>
                </a:path>
              </a:pathLst>
            </a:custGeom>
            <a:gradFill>
              <a:gsLst>
                <a:gs pos="0">
                  <a:srgbClr val="DADADA"/>
                </a:gs>
                <a:gs pos="100000">
                  <a:sysClr val="window" lastClr="FFFFFF"/>
                </a:gs>
              </a:gsLst>
              <a:lin ang="5400000" scaled="1"/>
            </a:gradFill>
            <a:ln w="28575" cap="flat">
              <a:gradFill>
                <a:gsLst>
                  <a:gs pos="0">
                    <a:sysClr val="window" lastClr="FFFFFF"/>
                  </a:gs>
                  <a:gs pos="100000">
                    <a:srgbClr val="DDDDDD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  <a:effectLst>
              <a:outerShdw blurRad="228600" dist="228600" dir="5400000" algn="t" rotWithShape="0">
                <a:sysClr val="windowText" lastClr="000000">
                  <a:lumMod val="85000"/>
                  <a:lumOff val="15000"/>
                  <a:alpha val="28000"/>
                </a:sysClr>
              </a:outerShdw>
            </a:effectLst>
          </p:spPr>
          <p:txBody>
            <a:bodyPr/>
            <a:lstStyle/>
            <a:p>
              <a:pPr defTabSz="128537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0" kern="0">
                <a:solidFill>
                  <a:prstClr val="black"/>
                </a:solidFill>
                <a:latin typeface="Calibri"/>
                <a:ea typeface="微软雅黑"/>
              </a:endParaRPr>
            </a:p>
          </p:txBody>
        </p:sp>
      </p:grpSp>
      <p:sp>
        <p:nvSpPr>
          <p:cNvPr id="134" name="Freeform 5"/>
          <p:cNvSpPr>
            <a:spLocks/>
          </p:cNvSpPr>
          <p:nvPr/>
        </p:nvSpPr>
        <p:spPr bwMode="auto">
          <a:xfrm>
            <a:off x="8801784" y="4140827"/>
            <a:ext cx="574187" cy="443871"/>
          </a:xfrm>
          <a:custGeom>
            <a:avLst/>
            <a:gdLst>
              <a:gd name="T0" fmla="*/ 0 w 169"/>
              <a:gd name="T1" fmla="*/ 165039 h 130"/>
              <a:gd name="T2" fmla="*/ 364083 w 169"/>
              <a:gd name="T3" fmla="*/ 165039 h 130"/>
              <a:gd name="T4" fmla="*/ 286755 w 169"/>
              <a:gd name="T5" fmla="*/ 84138 h 130"/>
              <a:gd name="T6" fmla="*/ 286755 w 169"/>
              <a:gd name="T7" fmla="*/ 19416 h 130"/>
              <a:gd name="T8" fmla="*/ 351195 w 169"/>
              <a:gd name="T9" fmla="*/ 19416 h 130"/>
              <a:gd name="T10" fmla="*/ 544513 w 169"/>
              <a:gd name="T11" fmla="*/ 210344 h 130"/>
              <a:gd name="T12" fmla="*/ 351195 w 169"/>
              <a:gd name="T13" fmla="*/ 401272 h 130"/>
              <a:gd name="T14" fmla="*/ 286755 w 169"/>
              <a:gd name="T15" fmla="*/ 401272 h 130"/>
              <a:gd name="T16" fmla="*/ 286755 w 169"/>
              <a:gd name="T17" fmla="*/ 336550 h 130"/>
              <a:gd name="T18" fmla="*/ 364083 w 169"/>
              <a:gd name="T19" fmla="*/ 255649 h 130"/>
              <a:gd name="T20" fmla="*/ 0 w 169"/>
              <a:gd name="T21" fmla="*/ 255649 h 130"/>
              <a:gd name="T22" fmla="*/ 0 w 169"/>
              <a:gd name="T23" fmla="*/ 165039 h 13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69" h="130">
                <a:moveTo>
                  <a:pt x="0" y="51"/>
                </a:moveTo>
                <a:cubicBezTo>
                  <a:pt x="113" y="51"/>
                  <a:pt x="113" y="51"/>
                  <a:pt x="113" y="51"/>
                </a:cubicBezTo>
                <a:cubicBezTo>
                  <a:pt x="89" y="26"/>
                  <a:pt x="89" y="26"/>
                  <a:pt x="89" y="26"/>
                </a:cubicBezTo>
                <a:cubicBezTo>
                  <a:pt x="83" y="21"/>
                  <a:pt x="83" y="11"/>
                  <a:pt x="89" y="6"/>
                </a:cubicBezTo>
                <a:cubicBezTo>
                  <a:pt x="95" y="0"/>
                  <a:pt x="104" y="0"/>
                  <a:pt x="109" y="6"/>
                </a:cubicBezTo>
                <a:cubicBezTo>
                  <a:pt x="169" y="65"/>
                  <a:pt x="169" y="65"/>
                  <a:pt x="169" y="65"/>
                </a:cubicBezTo>
                <a:cubicBezTo>
                  <a:pt x="109" y="124"/>
                  <a:pt x="109" y="124"/>
                  <a:pt x="109" y="124"/>
                </a:cubicBezTo>
                <a:cubicBezTo>
                  <a:pt x="104" y="130"/>
                  <a:pt x="95" y="130"/>
                  <a:pt x="89" y="124"/>
                </a:cubicBezTo>
                <a:cubicBezTo>
                  <a:pt x="83" y="119"/>
                  <a:pt x="83" y="110"/>
                  <a:pt x="89" y="104"/>
                </a:cubicBezTo>
                <a:cubicBezTo>
                  <a:pt x="113" y="79"/>
                  <a:pt x="113" y="79"/>
                  <a:pt x="113" y="79"/>
                </a:cubicBezTo>
                <a:cubicBezTo>
                  <a:pt x="0" y="79"/>
                  <a:pt x="0" y="79"/>
                  <a:pt x="0" y="79"/>
                </a:cubicBezTo>
                <a:lnTo>
                  <a:pt x="0" y="51"/>
                </a:lnTo>
                <a:close/>
              </a:path>
            </a:pathLst>
          </a:custGeom>
          <a:solidFill>
            <a:srgbClr val="8CC94C"/>
          </a:solidFill>
          <a:ln>
            <a:noFill/>
          </a:ln>
          <a:extLst/>
        </p:spPr>
        <p:txBody>
          <a:bodyPr/>
          <a:lstStyle/>
          <a:p>
            <a:pPr defTabSz="128537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ysClr val="windowText" lastClr="000000"/>
              </a:solidFill>
            </a:endParaRPr>
          </a:p>
        </p:txBody>
      </p:sp>
      <p:sp>
        <p:nvSpPr>
          <p:cNvPr id="135" name="Freeform 5"/>
          <p:cNvSpPr>
            <a:spLocks/>
          </p:cNvSpPr>
          <p:nvPr/>
        </p:nvSpPr>
        <p:spPr bwMode="auto">
          <a:xfrm>
            <a:off x="6662381" y="4130111"/>
            <a:ext cx="574187" cy="443871"/>
          </a:xfrm>
          <a:custGeom>
            <a:avLst/>
            <a:gdLst>
              <a:gd name="T0" fmla="*/ 0 w 169"/>
              <a:gd name="T1" fmla="*/ 165039 h 130"/>
              <a:gd name="T2" fmla="*/ 364083 w 169"/>
              <a:gd name="T3" fmla="*/ 165039 h 130"/>
              <a:gd name="T4" fmla="*/ 286755 w 169"/>
              <a:gd name="T5" fmla="*/ 84138 h 130"/>
              <a:gd name="T6" fmla="*/ 286755 w 169"/>
              <a:gd name="T7" fmla="*/ 19416 h 130"/>
              <a:gd name="T8" fmla="*/ 351195 w 169"/>
              <a:gd name="T9" fmla="*/ 19416 h 130"/>
              <a:gd name="T10" fmla="*/ 544513 w 169"/>
              <a:gd name="T11" fmla="*/ 210344 h 130"/>
              <a:gd name="T12" fmla="*/ 351195 w 169"/>
              <a:gd name="T13" fmla="*/ 401272 h 130"/>
              <a:gd name="T14" fmla="*/ 286755 w 169"/>
              <a:gd name="T15" fmla="*/ 401272 h 130"/>
              <a:gd name="T16" fmla="*/ 286755 w 169"/>
              <a:gd name="T17" fmla="*/ 336550 h 130"/>
              <a:gd name="T18" fmla="*/ 364083 w 169"/>
              <a:gd name="T19" fmla="*/ 255649 h 130"/>
              <a:gd name="T20" fmla="*/ 0 w 169"/>
              <a:gd name="T21" fmla="*/ 255649 h 130"/>
              <a:gd name="T22" fmla="*/ 0 w 169"/>
              <a:gd name="T23" fmla="*/ 165039 h 13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69" h="130">
                <a:moveTo>
                  <a:pt x="0" y="51"/>
                </a:moveTo>
                <a:cubicBezTo>
                  <a:pt x="113" y="51"/>
                  <a:pt x="113" y="51"/>
                  <a:pt x="113" y="51"/>
                </a:cubicBezTo>
                <a:cubicBezTo>
                  <a:pt x="89" y="26"/>
                  <a:pt x="89" y="26"/>
                  <a:pt x="89" y="26"/>
                </a:cubicBezTo>
                <a:cubicBezTo>
                  <a:pt x="83" y="21"/>
                  <a:pt x="83" y="11"/>
                  <a:pt x="89" y="6"/>
                </a:cubicBezTo>
                <a:cubicBezTo>
                  <a:pt x="95" y="0"/>
                  <a:pt x="104" y="0"/>
                  <a:pt x="109" y="6"/>
                </a:cubicBezTo>
                <a:cubicBezTo>
                  <a:pt x="169" y="65"/>
                  <a:pt x="169" y="65"/>
                  <a:pt x="169" y="65"/>
                </a:cubicBezTo>
                <a:cubicBezTo>
                  <a:pt x="109" y="124"/>
                  <a:pt x="109" y="124"/>
                  <a:pt x="109" y="124"/>
                </a:cubicBezTo>
                <a:cubicBezTo>
                  <a:pt x="104" y="130"/>
                  <a:pt x="95" y="130"/>
                  <a:pt x="89" y="124"/>
                </a:cubicBezTo>
                <a:cubicBezTo>
                  <a:pt x="83" y="119"/>
                  <a:pt x="83" y="110"/>
                  <a:pt x="89" y="104"/>
                </a:cubicBezTo>
                <a:cubicBezTo>
                  <a:pt x="113" y="79"/>
                  <a:pt x="113" y="79"/>
                  <a:pt x="113" y="79"/>
                </a:cubicBezTo>
                <a:cubicBezTo>
                  <a:pt x="0" y="79"/>
                  <a:pt x="0" y="79"/>
                  <a:pt x="0" y="79"/>
                </a:cubicBezTo>
                <a:lnTo>
                  <a:pt x="0" y="51"/>
                </a:lnTo>
                <a:close/>
              </a:path>
            </a:pathLst>
          </a:custGeom>
          <a:solidFill>
            <a:srgbClr val="108136"/>
          </a:solidFill>
          <a:ln>
            <a:noFill/>
          </a:ln>
          <a:extLst/>
        </p:spPr>
        <p:txBody>
          <a:bodyPr/>
          <a:lstStyle/>
          <a:p>
            <a:pPr defTabSz="128537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ysClr val="windowText" lastClr="000000"/>
              </a:solidFill>
            </a:endParaRPr>
          </a:p>
        </p:txBody>
      </p:sp>
      <p:sp>
        <p:nvSpPr>
          <p:cNvPr id="136" name="Freeform 5"/>
          <p:cNvSpPr>
            <a:spLocks/>
          </p:cNvSpPr>
          <p:nvPr/>
        </p:nvSpPr>
        <p:spPr bwMode="auto">
          <a:xfrm>
            <a:off x="4522978" y="4119394"/>
            <a:ext cx="574187" cy="443871"/>
          </a:xfrm>
          <a:custGeom>
            <a:avLst/>
            <a:gdLst>
              <a:gd name="T0" fmla="*/ 0 w 169"/>
              <a:gd name="T1" fmla="*/ 165039 h 130"/>
              <a:gd name="T2" fmla="*/ 364083 w 169"/>
              <a:gd name="T3" fmla="*/ 165039 h 130"/>
              <a:gd name="T4" fmla="*/ 286755 w 169"/>
              <a:gd name="T5" fmla="*/ 84138 h 130"/>
              <a:gd name="T6" fmla="*/ 286755 w 169"/>
              <a:gd name="T7" fmla="*/ 19416 h 130"/>
              <a:gd name="T8" fmla="*/ 351195 w 169"/>
              <a:gd name="T9" fmla="*/ 19416 h 130"/>
              <a:gd name="T10" fmla="*/ 544513 w 169"/>
              <a:gd name="T11" fmla="*/ 210344 h 130"/>
              <a:gd name="T12" fmla="*/ 351195 w 169"/>
              <a:gd name="T13" fmla="*/ 401272 h 130"/>
              <a:gd name="T14" fmla="*/ 286755 w 169"/>
              <a:gd name="T15" fmla="*/ 401272 h 130"/>
              <a:gd name="T16" fmla="*/ 286755 w 169"/>
              <a:gd name="T17" fmla="*/ 336550 h 130"/>
              <a:gd name="T18" fmla="*/ 364083 w 169"/>
              <a:gd name="T19" fmla="*/ 255649 h 130"/>
              <a:gd name="T20" fmla="*/ 0 w 169"/>
              <a:gd name="T21" fmla="*/ 255649 h 130"/>
              <a:gd name="T22" fmla="*/ 0 w 169"/>
              <a:gd name="T23" fmla="*/ 165039 h 13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69" h="130">
                <a:moveTo>
                  <a:pt x="0" y="51"/>
                </a:moveTo>
                <a:cubicBezTo>
                  <a:pt x="113" y="51"/>
                  <a:pt x="113" y="51"/>
                  <a:pt x="113" y="51"/>
                </a:cubicBezTo>
                <a:cubicBezTo>
                  <a:pt x="89" y="26"/>
                  <a:pt x="89" y="26"/>
                  <a:pt x="89" y="26"/>
                </a:cubicBezTo>
                <a:cubicBezTo>
                  <a:pt x="83" y="21"/>
                  <a:pt x="83" y="11"/>
                  <a:pt x="89" y="6"/>
                </a:cubicBezTo>
                <a:cubicBezTo>
                  <a:pt x="95" y="0"/>
                  <a:pt x="104" y="0"/>
                  <a:pt x="109" y="6"/>
                </a:cubicBezTo>
                <a:cubicBezTo>
                  <a:pt x="169" y="65"/>
                  <a:pt x="169" y="65"/>
                  <a:pt x="169" y="65"/>
                </a:cubicBezTo>
                <a:cubicBezTo>
                  <a:pt x="109" y="124"/>
                  <a:pt x="109" y="124"/>
                  <a:pt x="109" y="124"/>
                </a:cubicBezTo>
                <a:cubicBezTo>
                  <a:pt x="104" y="130"/>
                  <a:pt x="95" y="130"/>
                  <a:pt x="89" y="124"/>
                </a:cubicBezTo>
                <a:cubicBezTo>
                  <a:pt x="83" y="119"/>
                  <a:pt x="83" y="110"/>
                  <a:pt x="89" y="104"/>
                </a:cubicBezTo>
                <a:cubicBezTo>
                  <a:pt x="113" y="79"/>
                  <a:pt x="113" y="79"/>
                  <a:pt x="113" y="79"/>
                </a:cubicBezTo>
                <a:cubicBezTo>
                  <a:pt x="0" y="79"/>
                  <a:pt x="0" y="79"/>
                  <a:pt x="0" y="79"/>
                </a:cubicBezTo>
                <a:lnTo>
                  <a:pt x="0" y="51"/>
                </a:lnTo>
                <a:close/>
              </a:path>
            </a:pathLst>
          </a:custGeom>
          <a:solidFill>
            <a:srgbClr val="8CC94C"/>
          </a:solidFill>
          <a:ln>
            <a:noFill/>
          </a:ln>
          <a:extLst/>
        </p:spPr>
        <p:txBody>
          <a:bodyPr/>
          <a:lstStyle/>
          <a:p>
            <a:pPr defTabSz="128537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ysClr val="windowText" lastClr="000000"/>
              </a:solidFill>
            </a:endParaRPr>
          </a:p>
        </p:txBody>
      </p:sp>
      <p:sp>
        <p:nvSpPr>
          <p:cNvPr id="137" name="Freeform 5"/>
          <p:cNvSpPr>
            <a:spLocks/>
          </p:cNvSpPr>
          <p:nvPr/>
        </p:nvSpPr>
        <p:spPr bwMode="auto">
          <a:xfrm>
            <a:off x="2383576" y="4108678"/>
            <a:ext cx="574187" cy="443871"/>
          </a:xfrm>
          <a:custGeom>
            <a:avLst/>
            <a:gdLst>
              <a:gd name="T0" fmla="*/ 0 w 169"/>
              <a:gd name="T1" fmla="*/ 165039 h 130"/>
              <a:gd name="T2" fmla="*/ 364083 w 169"/>
              <a:gd name="T3" fmla="*/ 165039 h 130"/>
              <a:gd name="T4" fmla="*/ 286755 w 169"/>
              <a:gd name="T5" fmla="*/ 84138 h 130"/>
              <a:gd name="T6" fmla="*/ 286755 w 169"/>
              <a:gd name="T7" fmla="*/ 19416 h 130"/>
              <a:gd name="T8" fmla="*/ 351195 w 169"/>
              <a:gd name="T9" fmla="*/ 19416 h 130"/>
              <a:gd name="T10" fmla="*/ 544513 w 169"/>
              <a:gd name="T11" fmla="*/ 210344 h 130"/>
              <a:gd name="T12" fmla="*/ 351195 w 169"/>
              <a:gd name="T13" fmla="*/ 401272 h 130"/>
              <a:gd name="T14" fmla="*/ 286755 w 169"/>
              <a:gd name="T15" fmla="*/ 401272 h 130"/>
              <a:gd name="T16" fmla="*/ 286755 w 169"/>
              <a:gd name="T17" fmla="*/ 336550 h 130"/>
              <a:gd name="T18" fmla="*/ 364083 w 169"/>
              <a:gd name="T19" fmla="*/ 255649 h 130"/>
              <a:gd name="T20" fmla="*/ 0 w 169"/>
              <a:gd name="T21" fmla="*/ 255649 h 130"/>
              <a:gd name="T22" fmla="*/ 0 w 169"/>
              <a:gd name="T23" fmla="*/ 165039 h 13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69" h="130">
                <a:moveTo>
                  <a:pt x="0" y="51"/>
                </a:moveTo>
                <a:cubicBezTo>
                  <a:pt x="113" y="51"/>
                  <a:pt x="113" y="51"/>
                  <a:pt x="113" y="51"/>
                </a:cubicBezTo>
                <a:cubicBezTo>
                  <a:pt x="89" y="26"/>
                  <a:pt x="89" y="26"/>
                  <a:pt x="89" y="26"/>
                </a:cubicBezTo>
                <a:cubicBezTo>
                  <a:pt x="83" y="21"/>
                  <a:pt x="83" y="11"/>
                  <a:pt x="89" y="6"/>
                </a:cubicBezTo>
                <a:cubicBezTo>
                  <a:pt x="95" y="0"/>
                  <a:pt x="104" y="0"/>
                  <a:pt x="109" y="6"/>
                </a:cubicBezTo>
                <a:cubicBezTo>
                  <a:pt x="169" y="65"/>
                  <a:pt x="169" y="65"/>
                  <a:pt x="169" y="65"/>
                </a:cubicBezTo>
                <a:cubicBezTo>
                  <a:pt x="109" y="124"/>
                  <a:pt x="109" y="124"/>
                  <a:pt x="109" y="124"/>
                </a:cubicBezTo>
                <a:cubicBezTo>
                  <a:pt x="104" y="130"/>
                  <a:pt x="95" y="130"/>
                  <a:pt x="89" y="124"/>
                </a:cubicBezTo>
                <a:cubicBezTo>
                  <a:pt x="83" y="119"/>
                  <a:pt x="83" y="110"/>
                  <a:pt x="89" y="104"/>
                </a:cubicBezTo>
                <a:cubicBezTo>
                  <a:pt x="113" y="79"/>
                  <a:pt x="113" y="79"/>
                  <a:pt x="113" y="79"/>
                </a:cubicBezTo>
                <a:cubicBezTo>
                  <a:pt x="0" y="79"/>
                  <a:pt x="0" y="79"/>
                  <a:pt x="0" y="79"/>
                </a:cubicBezTo>
                <a:lnTo>
                  <a:pt x="0" y="51"/>
                </a:lnTo>
                <a:close/>
              </a:path>
            </a:pathLst>
          </a:custGeom>
          <a:solidFill>
            <a:srgbClr val="108136"/>
          </a:solidFill>
          <a:ln>
            <a:noFill/>
          </a:ln>
          <a:extLst/>
        </p:spPr>
        <p:txBody>
          <a:bodyPr/>
          <a:lstStyle/>
          <a:p>
            <a:pPr defTabSz="128537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ysClr val="windowText" lastClr="000000"/>
              </a:solidFill>
            </a:endParaRPr>
          </a:p>
        </p:txBody>
      </p:sp>
      <p:sp>
        <p:nvSpPr>
          <p:cNvPr id="144" name="文本框 808"/>
          <p:cNvSpPr txBox="1">
            <a:spLocks noChangeArrowheads="1"/>
          </p:cNvSpPr>
          <p:nvPr/>
        </p:nvSpPr>
        <p:spPr bwMode="auto">
          <a:xfrm>
            <a:off x="2862280" y="3107581"/>
            <a:ext cx="789434" cy="1200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418" tIns="48210" rIns="96418" bIns="4821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 algn="ctr" defTabSz="128537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109" kern="0" dirty="0">
                <a:solidFill>
                  <a:srgbClr val="108136"/>
                </a:solidFill>
              </a:rPr>
              <a:t>STEP</a:t>
            </a:r>
          </a:p>
          <a:p>
            <a:pPr algn="ctr" defTabSz="128537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061" kern="0" dirty="0">
                <a:solidFill>
                  <a:srgbClr val="108136"/>
                </a:solidFill>
                <a:latin typeface="Impact" pitchFamily="34" charset="0"/>
              </a:rPr>
              <a:t>01</a:t>
            </a:r>
            <a:endParaRPr lang="zh-CN" altLang="en-US" sz="5061" kern="0" dirty="0">
              <a:solidFill>
                <a:srgbClr val="108136"/>
              </a:solidFill>
              <a:latin typeface="Impact" pitchFamily="34" charset="0"/>
            </a:endParaRPr>
          </a:p>
        </p:txBody>
      </p:sp>
      <p:sp>
        <p:nvSpPr>
          <p:cNvPr id="145" name="文本框 809"/>
          <p:cNvSpPr txBox="1">
            <a:spLocks noChangeArrowheads="1"/>
          </p:cNvSpPr>
          <p:nvPr/>
        </p:nvSpPr>
        <p:spPr bwMode="auto">
          <a:xfrm>
            <a:off x="4798326" y="3107581"/>
            <a:ext cx="867980" cy="1200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418" tIns="48210" rIns="96418" bIns="4821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 algn="ctr" defTabSz="128537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109" kern="0" dirty="0">
                <a:solidFill>
                  <a:srgbClr val="8CC94C"/>
                </a:solidFill>
              </a:rPr>
              <a:t>STEP</a:t>
            </a:r>
          </a:p>
          <a:p>
            <a:pPr algn="ctr" defTabSz="128537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061" kern="0" dirty="0">
                <a:solidFill>
                  <a:srgbClr val="8CC94C"/>
                </a:solidFill>
                <a:latin typeface="Impact" pitchFamily="34" charset="0"/>
              </a:rPr>
              <a:t>02</a:t>
            </a:r>
            <a:endParaRPr lang="zh-CN" altLang="en-US" sz="5061" kern="0" dirty="0">
              <a:solidFill>
                <a:srgbClr val="8CC94C"/>
              </a:solidFill>
              <a:latin typeface="Impact" pitchFamily="34" charset="0"/>
            </a:endParaRPr>
          </a:p>
        </p:txBody>
      </p:sp>
      <p:sp>
        <p:nvSpPr>
          <p:cNvPr id="146" name="文本框 810"/>
          <p:cNvSpPr txBox="1">
            <a:spLocks noChangeArrowheads="1"/>
          </p:cNvSpPr>
          <p:nvPr/>
        </p:nvSpPr>
        <p:spPr bwMode="auto">
          <a:xfrm>
            <a:off x="6764026" y="3107581"/>
            <a:ext cx="887216" cy="1200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418" tIns="48210" rIns="96418" bIns="4821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 algn="ctr" defTabSz="128537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109" kern="0" dirty="0">
                <a:solidFill>
                  <a:srgbClr val="108136"/>
                </a:solidFill>
              </a:rPr>
              <a:t>STEP</a:t>
            </a:r>
          </a:p>
          <a:p>
            <a:pPr algn="ctr" defTabSz="128537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061" kern="0" dirty="0">
                <a:solidFill>
                  <a:srgbClr val="108136"/>
                </a:solidFill>
                <a:latin typeface="Impact" pitchFamily="34" charset="0"/>
              </a:rPr>
              <a:t>03</a:t>
            </a:r>
            <a:endParaRPr lang="zh-CN" altLang="en-US" sz="5061" kern="0" dirty="0">
              <a:solidFill>
                <a:srgbClr val="108136"/>
              </a:solidFill>
              <a:latin typeface="Impact" pitchFamily="34" charset="0"/>
            </a:endParaRPr>
          </a:p>
        </p:txBody>
      </p:sp>
      <p:sp>
        <p:nvSpPr>
          <p:cNvPr id="147" name="文本框 811"/>
          <p:cNvSpPr txBox="1">
            <a:spLocks noChangeArrowheads="1"/>
          </p:cNvSpPr>
          <p:nvPr/>
        </p:nvSpPr>
        <p:spPr bwMode="auto">
          <a:xfrm>
            <a:off x="8749764" y="3107581"/>
            <a:ext cx="866378" cy="1200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418" tIns="48210" rIns="96418" bIns="4821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 algn="ctr" defTabSz="128537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109" kern="0" dirty="0">
                <a:solidFill>
                  <a:srgbClr val="8CC94C"/>
                </a:solidFill>
              </a:rPr>
              <a:t>STEP</a:t>
            </a:r>
          </a:p>
          <a:p>
            <a:pPr algn="ctr" defTabSz="128537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061" kern="0" dirty="0">
                <a:solidFill>
                  <a:srgbClr val="8CC94C"/>
                </a:solidFill>
                <a:latin typeface="Impact" pitchFamily="34" charset="0"/>
              </a:rPr>
              <a:t>04</a:t>
            </a:r>
            <a:endParaRPr lang="zh-CN" altLang="en-US" sz="5061" kern="0" dirty="0">
              <a:solidFill>
                <a:srgbClr val="8CC94C"/>
              </a:solidFill>
              <a:latin typeface="Impact" pitchFamily="34" charset="0"/>
            </a:endParaRPr>
          </a:p>
        </p:txBody>
      </p:sp>
      <p:sp>
        <p:nvSpPr>
          <p:cNvPr id="50" name="Rectangle 27"/>
          <p:cNvSpPr>
            <a:spLocks/>
          </p:cNvSpPr>
          <p:nvPr/>
        </p:nvSpPr>
        <p:spPr bwMode="auto">
          <a:xfrm>
            <a:off x="1958957" y="5353281"/>
            <a:ext cx="1940039" cy="325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/>
            <a:r>
              <a:rPr lang="zh-CN" altLang="en-US" sz="2000" dirty="0" smtClean="0">
                <a:solidFill>
                  <a:srgbClr val="108136"/>
                </a:solidFill>
                <a:ea typeface="微软雅黑" panose="020B0503020204020204" pitchFamily="34" charset="-122"/>
              </a:rPr>
              <a:t>背景</a:t>
            </a:r>
            <a:endParaRPr lang="zh-CN" altLang="en-US" sz="2000" dirty="0">
              <a:solidFill>
                <a:srgbClr val="108136"/>
              </a:solidFill>
              <a:ea typeface="微软雅黑" panose="020B0503020204020204" pitchFamily="34" charset="-122"/>
            </a:endParaRPr>
          </a:p>
        </p:txBody>
      </p:sp>
      <p:sp>
        <p:nvSpPr>
          <p:cNvPr id="37" name="Rectangle 27"/>
          <p:cNvSpPr>
            <a:spLocks/>
          </p:cNvSpPr>
          <p:nvPr/>
        </p:nvSpPr>
        <p:spPr bwMode="auto">
          <a:xfrm>
            <a:off x="4232257" y="5353281"/>
            <a:ext cx="1940039" cy="325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/>
            <a:r>
              <a:rPr lang="zh-CN" altLang="en-US" sz="2000" dirty="0" smtClean="0">
                <a:solidFill>
                  <a:srgbClr val="108136"/>
                </a:solidFill>
                <a:ea typeface="微软雅黑" panose="020B0503020204020204" pitchFamily="34" charset="-122"/>
              </a:rPr>
              <a:t>流程</a:t>
            </a:r>
            <a:r>
              <a:rPr lang="zh-CN" altLang="en-US" sz="2000" dirty="0" smtClean="0">
                <a:solidFill>
                  <a:srgbClr val="108136"/>
                </a:solidFill>
                <a:ea typeface="微软雅黑" panose="020B0503020204020204" pitchFamily="34" charset="-122"/>
              </a:rPr>
              <a:t>图</a:t>
            </a:r>
            <a:r>
              <a:rPr lang="en-US" altLang="zh-CN" sz="2000" dirty="0" smtClean="0">
                <a:solidFill>
                  <a:srgbClr val="108136"/>
                </a:solidFill>
                <a:ea typeface="微软雅黑" panose="020B0503020204020204" pitchFamily="34" charset="-122"/>
              </a:rPr>
              <a:t>&amp;</a:t>
            </a:r>
            <a:r>
              <a:rPr lang="zh-CN" altLang="en-US" sz="2000" dirty="0" smtClean="0">
                <a:solidFill>
                  <a:srgbClr val="108136"/>
                </a:solidFill>
                <a:ea typeface="微软雅黑" panose="020B0503020204020204" pitchFamily="34" charset="-122"/>
              </a:rPr>
              <a:t>数据</a:t>
            </a:r>
            <a:endParaRPr lang="zh-CN" altLang="en-US" sz="2000" dirty="0">
              <a:solidFill>
                <a:srgbClr val="108136"/>
              </a:solidFill>
              <a:ea typeface="微软雅黑" panose="020B0503020204020204" pitchFamily="34" charset="-122"/>
            </a:endParaRPr>
          </a:p>
        </p:txBody>
      </p:sp>
      <p:sp>
        <p:nvSpPr>
          <p:cNvPr id="38" name="Rectangle 27"/>
          <p:cNvSpPr>
            <a:spLocks/>
          </p:cNvSpPr>
          <p:nvPr/>
        </p:nvSpPr>
        <p:spPr bwMode="auto">
          <a:xfrm>
            <a:off x="6403957" y="5353281"/>
            <a:ext cx="1940039" cy="325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/>
            <a:r>
              <a:rPr lang="zh-CN" altLang="en-US" sz="2000" dirty="0" smtClean="0">
                <a:solidFill>
                  <a:srgbClr val="108136"/>
                </a:solidFill>
                <a:ea typeface="微软雅黑" panose="020B0503020204020204" pitchFamily="34" charset="-122"/>
              </a:rPr>
              <a:t>代码</a:t>
            </a:r>
            <a:r>
              <a:rPr lang="en-US" altLang="zh-CN" sz="2000" dirty="0" smtClean="0">
                <a:solidFill>
                  <a:srgbClr val="108136"/>
                </a:solidFill>
                <a:ea typeface="微软雅黑" panose="020B0503020204020204" pitchFamily="34" charset="-122"/>
              </a:rPr>
              <a:t>&amp;</a:t>
            </a:r>
            <a:r>
              <a:rPr lang="zh-CN" altLang="en-US" sz="2000" smtClean="0">
                <a:solidFill>
                  <a:srgbClr val="108136"/>
                </a:solidFill>
                <a:ea typeface="微软雅黑" panose="020B0503020204020204" pitchFamily="34" charset="-122"/>
              </a:rPr>
              <a:t>注意点</a:t>
            </a:r>
            <a:endParaRPr lang="zh-CN" altLang="en-US" sz="2000" dirty="0">
              <a:solidFill>
                <a:srgbClr val="108136"/>
              </a:solidFill>
              <a:ea typeface="微软雅黑" panose="020B0503020204020204" pitchFamily="34" charset="-122"/>
            </a:endParaRPr>
          </a:p>
        </p:txBody>
      </p:sp>
      <p:sp>
        <p:nvSpPr>
          <p:cNvPr id="39" name="Rectangle 27"/>
          <p:cNvSpPr>
            <a:spLocks/>
          </p:cNvSpPr>
          <p:nvPr/>
        </p:nvSpPr>
        <p:spPr bwMode="auto">
          <a:xfrm>
            <a:off x="8677257" y="5353281"/>
            <a:ext cx="1940039" cy="325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/>
            <a:r>
              <a:rPr lang="zh-CN" altLang="en-US" sz="2000" dirty="0" smtClean="0">
                <a:solidFill>
                  <a:srgbClr val="108136"/>
                </a:solidFill>
                <a:ea typeface="微软雅黑" panose="020B0503020204020204" pitchFamily="34" charset="-122"/>
              </a:rPr>
              <a:t>小结</a:t>
            </a:r>
            <a:endParaRPr lang="zh-CN" altLang="en-US" sz="2000" dirty="0">
              <a:solidFill>
                <a:srgbClr val="108136"/>
              </a:solidFill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12800" y="775660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rgbClr val="2E74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812801" y="1457267"/>
            <a:ext cx="1640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2E7438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192050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8" fill="hold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2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3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8" fill="hold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7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8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" presetClass="entr" presetSubtype="8" fill="hold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22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23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5" presetID="2" presetClass="entr" presetSubtype="8" fill="hold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2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2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1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55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8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60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50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3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65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8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70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3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4" grpId="0" animBg="1"/>
          <p:bldP spid="135" grpId="0" animBg="1"/>
          <p:bldP spid="136" grpId="0" animBg="1"/>
          <p:bldP spid="137" grpId="0" animBg="1"/>
          <p:bldP spid="144" grpId="0"/>
          <p:bldP spid="145" grpId="0"/>
          <p:bldP spid="146" grpId="0"/>
          <p:bldP spid="147" grpId="0"/>
          <p:bldP spid="50" grpId="0"/>
          <p:bldP spid="37" grpId="0"/>
          <p:bldP spid="38" grpId="0"/>
          <p:bldP spid="39" grpId="0"/>
          <p:bldP spid="40" grpId="0"/>
          <p:bldP spid="4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1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55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8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60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50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3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65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8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70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3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4" grpId="0" animBg="1"/>
          <p:bldP spid="135" grpId="0" animBg="1"/>
          <p:bldP spid="136" grpId="0" animBg="1"/>
          <p:bldP spid="137" grpId="0" animBg="1"/>
          <p:bldP spid="144" grpId="0"/>
          <p:bldP spid="145" grpId="0"/>
          <p:bldP spid="146" grpId="0"/>
          <p:bldP spid="147" grpId="0"/>
          <p:bldP spid="50" grpId="0"/>
          <p:bldP spid="37" grpId="0"/>
          <p:bldP spid="38" grpId="0"/>
          <p:bldP spid="39" grpId="0"/>
          <p:bldP spid="40" grpId="0"/>
          <p:bldP spid="41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3895894" y="4282359"/>
            <a:ext cx="1267020" cy="1288413"/>
            <a:chOff x="1101935" y="1054869"/>
            <a:chExt cx="1369556" cy="1392682"/>
          </a:xfrm>
        </p:grpSpPr>
        <p:sp>
          <p:nvSpPr>
            <p:cNvPr id="32" name="椭圆 28"/>
            <p:cNvSpPr/>
            <p:nvPr/>
          </p:nvSpPr>
          <p:spPr>
            <a:xfrm>
              <a:off x="1101935" y="1054869"/>
              <a:ext cx="1369556" cy="139268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76200" cap="flat" cmpd="sng" algn="ctr">
              <a:solidFill>
                <a:srgbClr val="8CC94C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" name="椭圆 29"/>
            <p:cNvSpPr/>
            <p:nvPr/>
          </p:nvSpPr>
          <p:spPr>
            <a:xfrm>
              <a:off x="1250079" y="1205514"/>
              <a:ext cx="1073269" cy="109139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25400" cap="flat" cmpd="sng" algn="ctr">
              <a:solidFill>
                <a:srgbClr val="8CC94C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51" name="Freeform 6"/>
          <p:cNvSpPr>
            <a:spLocks/>
          </p:cNvSpPr>
          <p:nvPr/>
        </p:nvSpPr>
        <p:spPr bwMode="auto">
          <a:xfrm>
            <a:off x="9047576" y="1827230"/>
            <a:ext cx="1177284" cy="1177291"/>
          </a:xfrm>
          <a:custGeom>
            <a:avLst/>
            <a:gdLst>
              <a:gd name="T0" fmla="*/ 242 w 242"/>
              <a:gd name="T1" fmla="*/ 94 h 242"/>
              <a:gd name="T2" fmla="*/ 137 w 242"/>
              <a:gd name="T3" fmla="*/ 137 h 242"/>
              <a:gd name="T4" fmla="*/ 94 w 242"/>
              <a:gd name="T5" fmla="*/ 242 h 242"/>
              <a:gd name="T6" fmla="*/ 0 w 242"/>
              <a:gd name="T7" fmla="*/ 242 h 242"/>
              <a:gd name="T8" fmla="*/ 71 w 242"/>
              <a:gd name="T9" fmla="*/ 71 h 242"/>
              <a:gd name="T10" fmla="*/ 242 w 242"/>
              <a:gd name="T11" fmla="*/ 0 h 242"/>
              <a:gd name="T12" fmla="*/ 242 w 242"/>
              <a:gd name="T13" fmla="*/ 94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2" h="242">
                <a:moveTo>
                  <a:pt x="242" y="94"/>
                </a:moveTo>
                <a:cubicBezTo>
                  <a:pt x="201" y="94"/>
                  <a:pt x="164" y="111"/>
                  <a:pt x="137" y="137"/>
                </a:cubicBezTo>
                <a:cubicBezTo>
                  <a:pt x="110" y="164"/>
                  <a:pt x="94" y="201"/>
                  <a:pt x="94" y="242"/>
                </a:cubicBezTo>
                <a:cubicBezTo>
                  <a:pt x="0" y="242"/>
                  <a:pt x="0" y="242"/>
                  <a:pt x="0" y="242"/>
                </a:cubicBezTo>
                <a:cubicBezTo>
                  <a:pt x="0" y="175"/>
                  <a:pt x="27" y="115"/>
                  <a:pt x="71" y="71"/>
                </a:cubicBezTo>
                <a:cubicBezTo>
                  <a:pt x="115" y="28"/>
                  <a:pt x="175" y="0"/>
                  <a:pt x="242" y="0"/>
                </a:cubicBezTo>
                <a:lnTo>
                  <a:pt x="242" y="94"/>
                </a:lnTo>
                <a:close/>
              </a:path>
            </a:pathLst>
          </a:custGeom>
          <a:solidFill>
            <a:srgbClr val="108036"/>
          </a:solidFill>
          <a:ln>
            <a:noFill/>
          </a:ln>
        </p:spPr>
        <p:txBody>
          <a:bodyPr vert="horz" wrap="square" lIns="96419" tIns="48209" rIns="96419" bIns="48209" numCol="1" anchor="t" anchorCtr="0" compatLnSpc="1">
            <a:prstTxWarp prst="textNoShape">
              <a:avLst/>
            </a:prstTxWarp>
          </a:bodyPr>
          <a:lstStyle/>
          <a:p>
            <a:pPr defTabSz="1285243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2" name="Freeform 7"/>
          <p:cNvSpPr>
            <a:spLocks/>
          </p:cNvSpPr>
          <p:nvPr/>
        </p:nvSpPr>
        <p:spPr bwMode="auto">
          <a:xfrm>
            <a:off x="8325950" y="3004521"/>
            <a:ext cx="1179345" cy="1179351"/>
          </a:xfrm>
          <a:custGeom>
            <a:avLst/>
            <a:gdLst>
              <a:gd name="T0" fmla="*/ 0 w 242"/>
              <a:gd name="T1" fmla="*/ 148 h 242"/>
              <a:gd name="T2" fmla="*/ 105 w 242"/>
              <a:gd name="T3" fmla="*/ 105 h 242"/>
              <a:gd name="T4" fmla="*/ 148 w 242"/>
              <a:gd name="T5" fmla="*/ 0 h 242"/>
              <a:gd name="T6" fmla="*/ 242 w 242"/>
              <a:gd name="T7" fmla="*/ 0 h 242"/>
              <a:gd name="T8" fmla="*/ 171 w 242"/>
              <a:gd name="T9" fmla="*/ 171 h 242"/>
              <a:gd name="T10" fmla="*/ 0 w 242"/>
              <a:gd name="T11" fmla="*/ 242 h 242"/>
              <a:gd name="T12" fmla="*/ 0 w 242"/>
              <a:gd name="T13" fmla="*/ 148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2" h="242">
                <a:moveTo>
                  <a:pt x="0" y="148"/>
                </a:moveTo>
                <a:cubicBezTo>
                  <a:pt x="41" y="148"/>
                  <a:pt x="78" y="132"/>
                  <a:pt x="105" y="105"/>
                </a:cubicBezTo>
                <a:cubicBezTo>
                  <a:pt x="132" y="78"/>
                  <a:pt x="148" y="41"/>
                  <a:pt x="148" y="0"/>
                </a:cubicBezTo>
                <a:cubicBezTo>
                  <a:pt x="242" y="0"/>
                  <a:pt x="242" y="0"/>
                  <a:pt x="242" y="0"/>
                </a:cubicBezTo>
                <a:cubicBezTo>
                  <a:pt x="242" y="67"/>
                  <a:pt x="215" y="127"/>
                  <a:pt x="171" y="171"/>
                </a:cubicBezTo>
                <a:cubicBezTo>
                  <a:pt x="127" y="215"/>
                  <a:pt x="67" y="242"/>
                  <a:pt x="0" y="242"/>
                </a:cubicBezTo>
                <a:lnTo>
                  <a:pt x="0" y="148"/>
                </a:lnTo>
                <a:close/>
              </a:path>
            </a:pathLst>
          </a:custGeom>
          <a:solidFill>
            <a:srgbClr val="108036"/>
          </a:solidFill>
          <a:ln>
            <a:noFill/>
          </a:ln>
        </p:spPr>
        <p:txBody>
          <a:bodyPr vert="horz" wrap="square" lIns="96419" tIns="48209" rIns="96419" bIns="48209" numCol="1" anchor="t" anchorCtr="0" compatLnSpc="1">
            <a:prstTxWarp prst="textNoShape">
              <a:avLst/>
            </a:prstTxWarp>
          </a:bodyPr>
          <a:lstStyle/>
          <a:p>
            <a:pPr defTabSz="1285243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3" name="Freeform 8"/>
          <p:cNvSpPr>
            <a:spLocks/>
          </p:cNvSpPr>
          <p:nvPr/>
        </p:nvSpPr>
        <p:spPr bwMode="auto">
          <a:xfrm>
            <a:off x="7152787" y="3004521"/>
            <a:ext cx="1173161" cy="1179351"/>
          </a:xfrm>
          <a:custGeom>
            <a:avLst/>
            <a:gdLst>
              <a:gd name="T0" fmla="*/ 241 w 241"/>
              <a:gd name="T1" fmla="*/ 242 h 242"/>
              <a:gd name="T2" fmla="*/ 70 w 241"/>
              <a:gd name="T3" fmla="*/ 171 h 242"/>
              <a:gd name="T4" fmla="*/ 0 w 241"/>
              <a:gd name="T5" fmla="*/ 0 h 242"/>
              <a:gd name="T6" fmla="*/ 93 w 241"/>
              <a:gd name="T7" fmla="*/ 0 h 242"/>
              <a:gd name="T8" fmla="*/ 136 w 241"/>
              <a:gd name="T9" fmla="*/ 105 h 242"/>
              <a:gd name="T10" fmla="*/ 241 w 241"/>
              <a:gd name="T11" fmla="*/ 148 h 242"/>
              <a:gd name="T12" fmla="*/ 241 w 241"/>
              <a:gd name="T13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1" h="242">
                <a:moveTo>
                  <a:pt x="241" y="242"/>
                </a:moveTo>
                <a:cubicBezTo>
                  <a:pt x="174" y="242"/>
                  <a:pt x="114" y="215"/>
                  <a:pt x="70" y="171"/>
                </a:cubicBezTo>
                <a:cubicBezTo>
                  <a:pt x="27" y="127"/>
                  <a:pt x="0" y="67"/>
                  <a:pt x="0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93" y="41"/>
                  <a:pt x="110" y="78"/>
                  <a:pt x="136" y="105"/>
                </a:cubicBezTo>
                <a:cubicBezTo>
                  <a:pt x="163" y="132"/>
                  <a:pt x="200" y="148"/>
                  <a:pt x="241" y="148"/>
                </a:cubicBezTo>
                <a:lnTo>
                  <a:pt x="241" y="242"/>
                </a:lnTo>
                <a:close/>
              </a:path>
            </a:pathLst>
          </a:custGeom>
          <a:solidFill>
            <a:srgbClr val="108036"/>
          </a:solidFill>
          <a:ln>
            <a:noFill/>
          </a:ln>
        </p:spPr>
        <p:txBody>
          <a:bodyPr vert="horz" wrap="square" lIns="96419" tIns="48209" rIns="96419" bIns="48209" numCol="1" anchor="t" anchorCtr="0" compatLnSpc="1">
            <a:prstTxWarp prst="textNoShape">
              <a:avLst/>
            </a:prstTxWarp>
          </a:bodyPr>
          <a:lstStyle/>
          <a:p>
            <a:pPr defTabSz="1285243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4" name="Freeform 9"/>
          <p:cNvSpPr>
            <a:spLocks/>
          </p:cNvSpPr>
          <p:nvPr/>
        </p:nvSpPr>
        <p:spPr bwMode="auto">
          <a:xfrm>
            <a:off x="6427037" y="1827230"/>
            <a:ext cx="1177284" cy="1177291"/>
          </a:xfrm>
          <a:custGeom>
            <a:avLst/>
            <a:gdLst>
              <a:gd name="T0" fmla="*/ 0 w 242"/>
              <a:gd name="T1" fmla="*/ 0 h 242"/>
              <a:gd name="T2" fmla="*/ 171 w 242"/>
              <a:gd name="T3" fmla="*/ 71 h 242"/>
              <a:gd name="T4" fmla="*/ 242 w 242"/>
              <a:gd name="T5" fmla="*/ 242 h 242"/>
              <a:gd name="T6" fmla="*/ 149 w 242"/>
              <a:gd name="T7" fmla="*/ 242 h 242"/>
              <a:gd name="T8" fmla="*/ 105 w 242"/>
              <a:gd name="T9" fmla="*/ 137 h 242"/>
              <a:gd name="T10" fmla="*/ 0 w 242"/>
              <a:gd name="T11" fmla="*/ 94 h 242"/>
              <a:gd name="T12" fmla="*/ 0 w 242"/>
              <a:gd name="T13" fmla="*/ 0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2" h="242">
                <a:moveTo>
                  <a:pt x="0" y="0"/>
                </a:moveTo>
                <a:cubicBezTo>
                  <a:pt x="67" y="0"/>
                  <a:pt x="127" y="28"/>
                  <a:pt x="171" y="71"/>
                </a:cubicBezTo>
                <a:cubicBezTo>
                  <a:pt x="215" y="115"/>
                  <a:pt x="242" y="175"/>
                  <a:pt x="242" y="242"/>
                </a:cubicBezTo>
                <a:cubicBezTo>
                  <a:pt x="149" y="242"/>
                  <a:pt x="149" y="242"/>
                  <a:pt x="149" y="242"/>
                </a:cubicBezTo>
                <a:cubicBezTo>
                  <a:pt x="149" y="201"/>
                  <a:pt x="132" y="164"/>
                  <a:pt x="105" y="137"/>
                </a:cubicBezTo>
                <a:cubicBezTo>
                  <a:pt x="78" y="111"/>
                  <a:pt x="41" y="94"/>
                  <a:pt x="0" y="94"/>
                </a:cubicBezTo>
                <a:lnTo>
                  <a:pt x="0" y="0"/>
                </a:lnTo>
                <a:close/>
              </a:path>
            </a:pathLst>
          </a:custGeom>
          <a:solidFill>
            <a:srgbClr val="8CC94C"/>
          </a:solidFill>
          <a:ln>
            <a:noFill/>
          </a:ln>
        </p:spPr>
        <p:txBody>
          <a:bodyPr vert="horz" wrap="square" lIns="96419" tIns="48209" rIns="96419" bIns="48209" numCol="1" anchor="t" anchorCtr="0" compatLnSpc="1">
            <a:prstTxWarp prst="textNoShape">
              <a:avLst/>
            </a:prstTxWarp>
          </a:bodyPr>
          <a:lstStyle/>
          <a:p>
            <a:pPr defTabSz="1285243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5" name="Freeform 10"/>
          <p:cNvSpPr>
            <a:spLocks/>
          </p:cNvSpPr>
          <p:nvPr/>
        </p:nvSpPr>
        <p:spPr bwMode="auto">
          <a:xfrm>
            <a:off x="5253875" y="1827230"/>
            <a:ext cx="1173161" cy="1177291"/>
          </a:xfrm>
          <a:custGeom>
            <a:avLst/>
            <a:gdLst>
              <a:gd name="T0" fmla="*/ 241 w 241"/>
              <a:gd name="T1" fmla="*/ 94 h 242"/>
              <a:gd name="T2" fmla="*/ 137 w 241"/>
              <a:gd name="T3" fmla="*/ 137 h 242"/>
              <a:gd name="T4" fmla="*/ 93 w 241"/>
              <a:gd name="T5" fmla="*/ 242 h 242"/>
              <a:gd name="T6" fmla="*/ 0 w 241"/>
              <a:gd name="T7" fmla="*/ 242 h 242"/>
              <a:gd name="T8" fmla="*/ 71 w 241"/>
              <a:gd name="T9" fmla="*/ 71 h 242"/>
              <a:gd name="T10" fmla="*/ 241 w 241"/>
              <a:gd name="T11" fmla="*/ 0 h 242"/>
              <a:gd name="T12" fmla="*/ 241 w 241"/>
              <a:gd name="T13" fmla="*/ 94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1" h="242">
                <a:moveTo>
                  <a:pt x="241" y="94"/>
                </a:moveTo>
                <a:cubicBezTo>
                  <a:pt x="200" y="94"/>
                  <a:pt x="163" y="111"/>
                  <a:pt x="137" y="137"/>
                </a:cubicBezTo>
                <a:cubicBezTo>
                  <a:pt x="110" y="164"/>
                  <a:pt x="93" y="201"/>
                  <a:pt x="93" y="242"/>
                </a:cubicBezTo>
                <a:cubicBezTo>
                  <a:pt x="0" y="242"/>
                  <a:pt x="0" y="242"/>
                  <a:pt x="0" y="242"/>
                </a:cubicBezTo>
                <a:cubicBezTo>
                  <a:pt x="0" y="175"/>
                  <a:pt x="27" y="115"/>
                  <a:pt x="71" y="71"/>
                </a:cubicBezTo>
                <a:cubicBezTo>
                  <a:pt x="114" y="28"/>
                  <a:pt x="175" y="0"/>
                  <a:pt x="241" y="0"/>
                </a:cubicBezTo>
                <a:lnTo>
                  <a:pt x="241" y="94"/>
                </a:lnTo>
                <a:close/>
              </a:path>
            </a:pathLst>
          </a:custGeom>
          <a:solidFill>
            <a:srgbClr val="8CC94C"/>
          </a:solidFill>
          <a:ln>
            <a:noFill/>
          </a:ln>
        </p:spPr>
        <p:txBody>
          <a:bodyPr vert="horz" wrap="square" lIns="96419" tIns="48209" rIns="96419" bIns="48209" numCol="1" anchor="t" anchorCtr="0" compatLnSpc="1">
            <a:prstTxWarp prst="textNoShape">
              <a:avLst/>
            </a:prstTxWarp>
          </a:bodyPr>
          <a:lstStyle/>
          <a:p>
            <a:pPr defTabSz="1285243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6" name="Freeform 11"/>
          <p:cNvSpPr>
            <a:spLocks/>
          </p:cNvSpPr>
          <p:nvPr/>
        </p:nvSpPr>
        <p:spPr bwMode="auto">
          <a:xfrm>
            <a:off x="5253875" y="3004521"/>
            <a:ext cx="1173161" cy="1179351"/>
          </a:xfrm>
          <a:custGeom>
            <a:avLst/>
            <a:gdLst>
              <a:gd name="T0" fmla="*/ 241 w 241"/>
              <a:gd name="T1" fmla="*/ 242 h 242"/>
              <a:gd name="T2" fmla="*/ 71 w 241"/>
              <a:gd name="T3" fmla="*/ 171 h 242"/>
              <a:gd name="T4" fmla="*/ 0 w 241"/>
              <a:gd name="T5" fmla="*/ 0 h 242"/>
              <a:gd name="T6" fmla="*/ 93 w 241"/>
              <a:gd name="T7" fmla="*/ 0 h 242"/>
              <a:gd name="T8" fmla="*/ 137 w 241"/>
              <a:gd name="T9" fmla="*/ 105 h 242"/>
              <a:gd name="T10" fmla="*/ 241 w 241"/>
              <a:gd name="T11" fmla="*/ 148 h 242"/>
              <a:gd name="T12" fmla="*/ 241 w 241"/>
              <a:gd name="T13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1" h="242">
                <a:moveTo>
                  <a:pt x="241" y="242"/>
                </a:moveTo>
                <a:cubicBezTo>
                  <a:pt x="175" y="242"/>
                  <a:pt x="114" y="215"/>
                  <a:pt x="71" y="171"/>
                </a:cubicBezTo>
                <a:cubicBezTo>
                  <a:pt x="27" y="127"/>
                  <a:pt x="0" y="67"/>
                  <a:pt x="0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93" y="41"/>
                  <a:pt x="110" y="78"/>
                  <a:pt x="137" y="105"/>
                </a:cubicBezTo>
                <a:cubicBezTo>
                  <a:pt x="163" y="132"/>
                  <a:pt x="200" y="148"/>
                  <a:pt x="241" y="148"/>
                </a:cubicBezTo>
                <a:lnTo>
                  <a:pt x="241" y="242"/>
                </a:lnTo>
                <a:close/>
              </a:path>
            </a:pathLst>
          </a:custGeom>
          <a:solidFill>
            <a:srgbClr val="8CC94C"/>
          </a:solidFill>
          <a:ln>
            <a:noFill/>
          </a:ln>
        </p:spPr>
        <p:txBody>
          <a:bodyPr vert="horz" wrap="square" lIns="96419" tIns="48209" rIns="96419" bIns="48209" numCol="1" anchor="t" anchorCtr="0" compatLnSpc="1">
            <a:prstTxWarp prst="textNoShape">
              <a:avLst/>
            </a:prstTxWarp>
          </a:bodyPr>
          <a:lstStyle/>
          <a:p>
            <a:pPr defTabSz="1285243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7" name="Freeform 12"/>
          <p:cNvSpPr>
            <a:spLocks/>
          </p:cNvSpPr>
          <p:nvPr/>
        </p:nvSpPr>
        <p:spPr bwMode="auto">
          <a:xfrm>
            <a:off x="6427037" y="3726151"/>
            <a:ext cx="1177284" cy="1177291"/>
          </a:xfrm>
          <a:custGeom>
            <a:avLst/>
            <a:gdLst>
              <a:gd name="T0" fmla="*/ 0 w 242"/>
              <a:gd name="T1" fmla="*/ 0 h 242"/>
              <a:gd name="T2" fmla="*/ 171 w 242"/>
              <a:gd name="T3" fmla="*/ 71 h 242"/>
              <a:gd name="T4" fmla="*/ 242 w 242"/>
              <a:gd name="T5" fmla="*/ 242 h 242"/>
              <a:gd name="T6" fmla="*/ 149 w 242"/>
              <a:gd name="T7" fmla="*/ 242 h 242"/>
              <a:gd name="T8" fmla="*/ 105 w 242"/>
              <a:gd name="T9" fmla="*/ 137 h 242"/>
              <a:gd name="T10" fmla="*/ 0 w 242"/>
              <a:gd name="T11" fmla="*/ 94 h 242"/>
              <a:gd name="T12" fmla="*/ 0 w 242"/>
              <a:gd name="T13" fmla="*/ 0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2" h="242">
                <a:moveTo>
                  <a:pt x="0" y="0"/>
                </a:moveTo>
                <a:cubicBezTo>
                  <a:pt x="67" y="0"/>
                  <a:pt x="127" y="27"/>
                  <a:pt x="171" y="71"/>
                </a:cubicBezTo>
                <a:cubicBezTo>
                  <a:pt x="215" y="115"/>
                  <a:pt x="242" y="175"/>
                  <a:pt x="242" y="242"/>
                </a:cubicBezTo>
                <a:cubicBezTo>
                  <a:pt x="149" y="242"/>
                  <a:pt x="149" y="242"/>
                  <a:pt x="149" y="242"/>
                </a:cubicBezTo>
                <a:cubicBezTo>
                  <a:pt x="149" y="201"/>
                  <a:pt x="132" y="164"/>
                  <a:pt x="105" y="137"/>
                </a:cubicBezTo>
                <a:cubicBezTo>
                  <a:pt x="78" y="110"/>
                  <a:pt x="41" y="94"/>
                  <a:pt x="0" y="94"/>
                </a:cubicBezTo>
                <a:lnTo>
                  <a:pt x="0" y="0"/>
                </a:lnTo>
                <a:close/>
              </a:path>
            </a:pathLst>
          </a:custGeom>
          <a:solidFill>
            <a:srgbClr val="108036"/>
          </a:solidFill>
          <a:ln>
            <a:noFill/>
          </a:ln>
        </p:spPr>
        <p:txBody>
          <a:bodyPr vert="horz" wrap="square" lIns="96419" tIns="48209" rIns="96419" bIns="48209" numCol="1" anchor="t" anchorCtr="0" compatLnSpc="1">
            <a:prstTxWarp prst="textNoShape">
              <a:avLst/>
            </a:prstTxWarp>
          </a:bodyPr>
          <a:lstStyle/>
          <a:p>
            <a:pPr defTabSz="1285243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8" name="Freeform 13"/>
          <p:cNvSpPr>
            <a:spLocks/>
          </p:cNvSpPr>
          <p:nvPr/>
        </p:nvSpPr>
        <p:spPr bwMode="auto">
          <a:xfrm>
            <a:off x="6427037" y="4903442"/>
            <a:ext cx="1177284" cy="1179351"/>
          </a:xfrm>
          <a:custGeom>
            <a:avLst/>
            <a:gdLst>
              <a:gd name="T0" fmla="*/ 0 w 242"/>
              <a:gd name="T1" fmla="*/ 148 h 242"/>
              <a:gd name="T2" fmla="*/ 105 w 242"/>
              <a:gd name="T3" fmla="*/ 105 h 242"/>
              <a:gd name="T4" fmla="*/ 149 w 242"/>
              <a:gd name="T5" fmla="*/ 0 h 242"/>
              <a:gd name="T6" fmla="*/ 242 w 242"/>
              <a:gd name="T7" fmla="*/ 0 h 242"/>
              <a:gd name="T8" fmla="*/ 171 w 242"/>
              <a:gd name="T9" fmla="*/ 171 h 242"/>
              <a:gd name="T10" fmla="*/ 0 w 242"/>
              <a:gd name="T11" fmla="*/ 242 h 242"/>
              <a:gd name="T12" fmla="*/ 0 w 242"/>
              <a:gd name="T13" fmla="*/ 148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2" h="242">
                <a:moveTo>
                  <a:pt x="0" y="148"/>
                </a:moveTo>
                <a:cubicBezTo>
                  <a:pt x="41" y="148"/>
                  <a:pt x="78" y="131"/>
                  <a:pt x="105" y="105"/>
                </a:cubicBezTo>
                <a:cubicBezTo>
                  <a:pt x="132" y="78"/>
                  <a:pt x="149" y="41"/>
                  <a:pt x="149" y="0"/>
                </a:cubicBezTo>
                <a:cubicBezTo>
                  <a:pt x="242" y="0"/>
                  <a:pt x="242" y="0"/>
                  <a:pt x="242" y="0"/>
                </a:cubicBezTo>
                <a:cubicBezTo>
                  <a:pt x="242" y="67"/>
                  <a:pt x="215" y="127"/>
                  <a:pt x="171" y="171"/>
                </a:cubicBezTo>
                <a:cubicBezTo>
                  <a:pt x="127" y="215"/>
                  <a:pt x="67" y="242"/>
                  <a:pt x="0" y="242"/>
                </a:cubicBezTo>
                <a:lnTo>
                  <a:pt x="0" y="148"/>
                </a:lnTo>
                <a:close/>
              </a:path>
            </a:pathLst>
          </a:custGeom>
          <a:solidFill>
            <a:srgbClr val="108036"/>
          </a:solidFill>
          <a:ln>
            <a:noFill/>
          </a:ln>
        </p:spPr>
        <p:txBody>
          <a:bodyPr vert="horz" wrap="square" lIns="96419" tIns="48209" rIns="96419" bIns="48209" numCol="1" anchor="t" anchorCtr="0" compatLnSpc="1">
            <a:prstTxWarp prst="textNoShape">
              <a:avLst/>
            </a:prstTxWarp>
          </a:bodyPr>
          <a:lstStyle/>
          <a:p>
            <a:pPr defTabSz="1285243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9" name="Freeform 14"/>
          <p:cNvSpPr>
            <a:spLocks/>
          </p:cNvSpPr>
          <p:nvPr/>
        </p:nvSpPr>
        <p:spPr bwMode="auto">
          <a:xfrm>
            <a:off x="5253875" y="4903442"/>
            <a:ext cx="1173161" cy="1179351"/>
          </a:xfrm>
          <a:custGeom>
            <a:avLst/>
            <a:gdLst>
              <a:gd name="T0" fmla="*/ 241 w 241"/>
              <a:gd name="T1" fmla="*/ 242 h 242"/>
              <a:gd name="T2" fmla="*/ 71 w 241"/>
              <a:gd name="T3" fmla="*/ 171 h 242"/>
              <a:gd name="T4" fmla="*/ 0 w 241"/>
              <a:gd name="T5" fmla="*/ 0 h 242"/>
              <a:gd name="T6" fmla="*/ 93 w 241"/>
              <a:gd name="T7" fmla="*/ 0 h 242"/>
              <a:gd name="T8" fmla="*/ 137 w 241"/>
              <a:gd name="T9" fmla="*/ 105 h 242"/>
              <a:gd name="T10" fmla="*/ 241 w 241"/>
              <a:gd name="T11" fmla="*/ 148 h 242"/>
              <a:gd name="T12" fmla="*/ 241 w 241"/>
              <a:gd name="T13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1" h="242">
                <a:moveTo>
                  <a:pt x="241" y="242"/>
                </a:moveTo>
                <a:cubicBezTo>
                  <a:pt x="175" y="242"/>
                  <a:pt x="114" y="215"/>
                  <a:pt x="71" y="171"/>
                </a:cubicBezTo>
                <a:cubicBezTo>
                  <a:pt x="27" y="127"/>
                  <a:pt x="0" y="67"/>
                  <a:pt x="0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93" y="41"/>
                  <a:pt x="110" y="78"/>
                  <a:pt x="137" y="105"/>
                </a:cubicBezTo>
                <a:cubicBezTo>
                  <a:pt x="163" y="131"/>
                  <a:pt x="200" y="148"/>
                  <a:pt x="241" y="148"/>
                </a:cubicBezTo>
                <a:lnTo>
                  <a:pt x="241" y="242"/>
                </a:lnTo>
                <a:close/>
              </a:path>
            </a:pathLst>
          </a:custGeom>
          <a:solidFill>
            <a:srgbClr val="108036"/>
          </a:solidFill>
          <a:ln>
            <a:noFill/>
          </a:ln>
        </p:spPr>
        <p:txBody>
          <a:bodyPr vert="horz" wrap="square" lIns="96419" tIns="48209" rIns="96419" bIns="48209" numCol="1" anchor="t" anchorCtr="0" compatLnSpc="1">
            <a:prstTxWarp prst="textNoShape">
              <a:avLst/>
            </a:prstTxWarp>
          </a:bodyPr>
          <a:lstStyle/>
          <a:p>
            <a:pPr defTabSz="1285243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0" name="Freeform 15"/>
          <p:cNvSpPr>
            <a:spLocks/>
          </p:cNvSpPr>
          <p:nvPr/>
        </p:nvSpPr>
        <p:spPr bwMode="auto">
          <a:xfrm>
            <a:off x="4532247" y="3726151"/>
            <a:ext cx="1173161" cy="1177291"/>
          </a:xfrm>
          <a:custGeom>
            <a:avLst/>
            <a:gdLst>
              <a:gd name="T0" fmla="*/ 0 w 241"/>
              <a:gd name="T1" fmla="*/ 0 h 242"/>
              <a:gd name="T2" fmla="*/ 170 w 241"/>
              <a:gd name="T3" fmla="*/ 71 h 242"/>
              <a:gd name="T4" fmla="*/ 241 w 241"/>
              <a:gd name="T5" fmla="*/ 242 h 242"/>
              <a:gd name="T6" fmla="*/ 148 w 241"/>
              <a:gd name="T7" fmla="*/ 242 h 242"/>
              <a:gd name="T8" fmla="*/ 104 w 241"/>
              <a:gd name="T9" fmla="*/ 137 h 242"/>
              <a:gd name="T10" fmla="*/ 0 w 241"/>
              <a:gd name="T11" fmla="*/ 94 h 242"/>
              <a:gd name="T12" fmla="*/ 0 w 241"/>
              <a:gd name="T13" fmla="*/ 0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1" h="242">
                <a:moveTo>
                  <a:pt x="0" y="0"/>
                </a:moveTo>
                <a:cubicBezTo>
                  <a:pt x="66" y="0"/>
                  <a:pt x="127" y="27"/>
                  <a:pt x="170" y="71"/>
                </a:cubicBezTo>
                <a:cubicBezTo>
                  <a:pt x="214" y="115"/>
                  <a:pt x="241" y="175"/>
                  <a:pt x="241" y="242"/>
                </a:cubicBezTo>
                <a:cubicBezTo>
                  <a:pt x="148" y="242"/>
                  <a:pt x="148" y="242"/>
                  <a:pt x="148" y="242"/>
                </a:cubicBezTo>
                <a:cubicBezTo>
                  <a:pt x="148" y="201"/>
                  <a:pt x="131" y="164"/>
                  <a:pt x="104" y="137"/>
                </a:cubicBezTo>
                <a:cubicBezTo>
                  <a:pt x="78" y="110"/>
                  <a:pt x="40" y="94"/>
                  <a:pt x="0" y="94"/>
                </a:cubicBezTo>
                <a:lnTo>
                  <a:pt x="0" y="0"/>
                </a:lnTo>
                <a:close/>
              </a:path>
            </a:pathLst>
          </a:custGeom>
          <a:solidFill>
            <a:srgbClr val="8CC94C"/>
          </a:solidFill>
          <a:ln>
            <a:noFill/>
          </a:ln>
        </p:spPr>
        <p:txBody>
          <a:bodyPr vert="horz" wrap="square" lIns="96419" tIns="48209" rIns="96419" bIns="48209" numCol="1" anchor="t" anchorCtr="0" compatLnSpc="1">
            <a:prstTxWarp prst="textNoShape">
              <a:avLst/>
            </a:prstTxWarp>
          </a:bodyPr>
          <a:lstStyle/>
          <a:p>
            <a:pPr defTabSz="1285243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1" name="Freeform 16"/>
          <p:cNvSpPr>
            <a:spLocks/>
          </p:cNvSpPr>
          <p:nvPr/>
        </p:nvSpPr>
        <p:spPr bwMode="auto">
          <a:xfrm>
            <a:off x="3352905" y="3726151"/>
            <a:ext cx="1179345" cy="1177291"/>
          </a:xfrm>
          <a:custGeom>
            <a:avLst/>
            <a:gdLst>
              <a:gd name="T0" fmla="*/ 242 w 242"/>
              <a:gd name="T1" fmla="*/ 94 h 242"/>
              <a:gd name="T2" fmla="*/ 137 w 242"/>
              <a:gd name="T3" fmla="*/ 137 h 242"/>
              <a:gd name="T4" fmla="*/ 93 w 242"/>
              <a:gd name="T5" fmla="*/ 242 h 242"/>
              <a:gd name="T6" fmla="*/ 0 w 242"/>
              <a:gd name="T7" fmla="*/ 242 h 242"/>
              <a:gd name="T8" fmla="*/ 71 w 242"/>
              <a:gd name="T9" fmla="*/ 71 h 242"/>
              <a:gd name="T10" fmla="*/ 242 w 242"/>
              <a:gd name="T11" fmla="*/ 0 h 242"/>
              <a:gd name="T12" fmla="*/ 242 w 242"/>
              <a:gd name="T13" fmla="*/ 94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2" h="242">
                <a:moveTo>
                  <a:pt x="242" y="94"/>
                </a:moveTo>
                <a:cubicBezTo>
                  <a:pt x="201" y="94"/>
                  <a:pt x="164" y="110"/>
                  <a:pt x="137" y="137"/>
                </a:cubicBezTo>
                <a:cubicBezTo>
                  <a:pt x="110" y="164"/>
                  <a:pt x="93" y="201"/>
                  <a:pt x="93" y="242"/>
                </a:cubicBezTo>
                <a:cubicBezTo>
                  <a:pt x="0" y="242"/>
                  <a:pt x="0" y="242"/>
                  <a:pt x="0" y="242"/>
                </a:cubicBezTo>
                <a:cubicBezTo>
                  <a:pt x="0" y="175"/>
                  <a:pt x="27" y="115"/>
                  <a:pt x="71" y="71"/>
                </a:cubicBezTo>
                <a:cubicBezTo>
                  <a:pt x="114" y="27"/>
                  <a:pt x="175" y="0"/>
                  <a:pt x="242" y="0"/>
                </a:cubicBezTo>
                <a:lnTo>
                  <a:pt x="242" y="94"/>
                </a:lnTo>
                <a:close/>
              </a:path>
            </a:pathLst>
          </a:custGeom>
          <a:solidFill>
            <a:srgbClr val="8CC94C"/>
          </a:solidFill>
          <a:ln>
            <a:noFill/>
          </a:ln>
        </p:spPr>
        <p:txBody>
          <a:bodyPr vert="horz" wrap="square" lIns="96419" tIns="48209" rIns="96419" bIns="48209" numCol="1" anchor="t" anchorCtr="0" compatLnSpc="1">
            <a:prstTxWarp prst="textNoShape">
              <a:avLst/>
            </a:prstTxWarp>
          </a:bodyPr>
          <a:lstStyle/>
          <a:p>
            <a:pPr defTabSz="1285243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2" name="Freeform 17"/>
          <p:cNvSpPr>
            <a:spLocks/>
          </p:cNvSpPr>
          <p:nvPr/>
        </p:nvSpPr>
        <p:spPr bwMode="auto">
          <a:xfrm>
            <a:off x="2633336" y="4903442"/>
            <a:ext cx="1173161" cy="1179351"/>
          </a:xfrm>
          <a:custGeom>
            <a:avLst/>
            <a:gdLst>
              <a:gd name="T0" fmla="*/ 0 w 241"/>
              <a:gd name="T1" fmla="*/ 148 h 242"/>
              <a:gd name="T2" fmla="*/ 105 w 241"/>
              <a:gd name="T3" fmla="*/ 105 h 242"/>
              <a:gd name="T4" fmla="*/ 148 w 241"/>
              <a:gd name="T5" fmla="*/ 0 h 242"/>
              <a:gd name="T6" fmla="*/ 241 w 241"/>
              <a:gd name="T7" fmla="*/ 0 h 242"/>
              <a:gd name="T8" fmla="*/ 171 w 241"/>
              <a:gd name="T9" fmla="*/ 171 h 242"/>
              <a:gd name="T10" fmla="*/ 0 w 241"/>
              <a:gd name="T11" fmla="*/ 242 h 242"/>
              <a:gd name="T12" fmla="*/ 0 w 241"/>
              <a:gd name="T13" fmla="*/ 148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1" h="242">
                <a:moveTo>
                  <a:pt x="0" y="148"/>
                </a:moveTo>
                <a:cubicBezTo>
                  <a:pt x="41" y="148"/>
                  <a:pt x="78" y="131"/>
                  <a:pt x="105" y="105"/>
                </a:cubicBezTo>
                <a:cubicBezTo>
                  <a:pt x="131" y="78"/>
                  <a:pt x="148" y="41"/>
                  <a:pt x="148" y="0"/>
                </a:cubicBezTo>
                <a:cubicBezTo>
                  <a:pt x="241" y="0"/>
                  <a:pt x="241" y="0"/>
                  <a:pt x="241" y="0"/>
                </a:cubicBezTo>
                <a:cubicBezTo>
                  <a:pt x="241" y="67"/>
                  <a:pt x="214" y="127"/>
                  <a:pt x="171" y="171"/>
                </a:cubicBezTo>
                <a:cubicBezTo>
                  <a:pt x="127" y="215"/>
                  <a:pt x="67" y="242"/>
                  <a:pt x="0" y="242"/>
                </a:cubicBezTo>
                <a:lnTo>
                  <a:pt x="0" y="148"/>
                </a:lnTo>
                <a:close/>
              </a:path>
            </a:pathLst>
          </a:custGeom>
          <a:solidFill>
            <a:srgbClr val="8CC94C"/>
          </a:solidFill>
          <a:ln>
            <a:noFill/>
          </a:ln>
        </p:spPr>
        <p:txBody>
          <a:bodyPr vert="horz" wrap="square" lIns="96419" tIns="48209" rIns="96419" bIns="48209" numCol="1" anchor="t" anchorCtr="0" compatLnSpc="1">
            <a:prstTxWarp prst="textNoShape">
              <a:avLst/>
            </a:prstTxWarp>
          </a:bodyPr>
          <a:lstStyle/>
          <a:p>
            <a:pPr defTabSz="1285243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7" name="矩形 166"/>
          <p:cNvSpPr/>
          <p:nvPr/>
        </p:nvSpPr>
        <p:spPr>
          <a:xfrm>
            <a:off x="10224860" y="1827230"/>
            <a:ext cx="2630761" cy="458941"/>
          </a:xfrm>
          <a:prstGeom prst="rect">
            <a:avLst/>
          </a:prstGeom>
          <a:solidFill>
            <a:srgbClr val="108036"/>
          </a:solidFill>
          <a:ln>
            <a:noFill/>
          </a:ln>
        </p:spPr>
        <p:txBody>
          <a:bodyPr vert="horz" wrap="square" lIns="96419" tIns="48209" rIns="96419" bIns="48209" numCol="1" anchor="t" anchorCtr="0" compatLnSpc="1">
            <a:prstTxWarp prst="textNoShape">
              <a:avLst/>
            </a:prstTxWarp>
          </a:bodyPr>
          <a:lstStyle/>
          <a:p>
            <a:pPr defTabSz="1285243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899" y="5623851"/>
            <a:ext cx="2646067" cy="458941"/>
          </a:xfrm>
          <a:prstGeom prst="rect">
            <a:avLst/>
          </a:prstGeom>
          <a:solidFill>
            <a:srgbClr val="108036"/>
          </a:solidFill>
          <a:ln>
            <a:noFill/>
          </a:ln>
        </p:spPr>
        <p:txBody>
          <a:bodyPr vert="horz" wrap="square" lIns="96419" tIns="48209" rIns="96419" bIns="48209" numCol="1" anchor="t" anchorCtr="0" compatLnSpc="1">
            <a:prstTxWarp prst="textNoShape">
              <a:avLst/>
            </a:prstTxWarp>
          </a:bodyPr>
          <a:lstStyle/>
          <a:p>
            <a:pPr defTabSz="1285243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9381703" y="2556388"/>
            <a:ext cx="2131609" cy="466691"/>
          </a:xfrm>
          <a:prstGeom prst="rect">
            <a:avLst/>
          </a:prstGeom>
          <a:noFill/>
        </p:spPr>
        <p:txBody>
          <a:bodyPr wrap="square" lIns="96419" tIns="48209" rIns="96419" bIns="48209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四种类型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9617405" y="3099871"/>
            <a:ext cx="2520020" cy="1567762"/>
          </a:xfrm>
          <a:prstGeom prst="rect">
            <a:avLst/>
          </a:prstGeom>
          <a:noFill/>
        </p:spPr>
        <p:txBody>
          <a:bodyPr wrap="square" lIns="96419" tIns="48209" rIns="96419" bIns="4820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1.Consumable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（消耗品）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: 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每次下载都需要付费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；</a:t>
            </a:r>
            <a:endParaRPr lang="en-US" altLang="zh-CN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2.Non-consumable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（非消耗品）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: 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仅需付费一次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；</a:t>
            </a:r>
            <a:endParaRPr lang="en-US" altLang="zh-CN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3.Auto-Renewable 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Subscriptions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：自动订阅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；</a:t>
            </a:r>
            <a:endParaRPr lang="en-US" altLang="zh-CN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4.Free 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Subscription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：免费订阅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1388815" y="2032150"/>
            <a:ext cx="3425324" cy="466691"/>
          </a:xfrm>
          <a:prstGeom prst="rect">
            <a:avLst/>
          </a:prstGeom>
          <a:noFill/>
        </p:spPr>
        <p:txBody>
          <a:bodyPr wrap="square" lIns="96419" tIns="48209" rIns="96419" bIns="48209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IAP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，即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in-App Purchase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1388815" y="2661239"/>
            <a:ext cx="3688078" cy="937590"/>
          </a:xfrm>
          <a:prstGeom prst="rect">
            <a:avLst/>
          </a:prstGeom>
          <a:noFill/>
        </p:spPr>
        <p:txBody>
          <a:bodyPr wrap="square" lIns="96419" tIns="48209" rIns="96419" bIns="4820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IAP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，即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in-App Purchase 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，是一种智能移动终端应用程序付费的模式，在苹果（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Apple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iOS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、谷歌安卓（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Google Android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）、微软</a:t>
            </a:r>
            <a:r>
              <a:rPr lang="en-US" altLang="zh-CN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WindowsPhone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等智能移动终端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操作系统中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都有相应的实现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。（苹果拿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30%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抽成）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7507619" y="4805818"/>
            <a:ext cx="2450148" cy="466691"/>
          </a:xfrm>
          <a:prstGeom prst="rect">
            <a:avLst/>
          </a:prstGeom>
          <a:noFill/>
        </p:spPr>
        <p:txBody>
          <a:bodyPr wrap="square" lIns="96419" tIns="48209" rIns="96419" bIns="48209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IAP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的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重要性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7774711" y="5360931"/>
            <a:ext cx="2975144" cy="1567762"/>
          </a:xfrm>
          <a:prstGeom prst="rect">
            <a:avLst/>
          </a:prstGeom>
          <a:noFill/>
        </p:spPr>
        <p:txBody>
          <a:bodyPr wrap="square" lIns="96419" tIns="48209" rIns="96419" bIns="4820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不论应用还是游戏，对于研发公司或是个人，宗旨就是赚钱。当然也不排除一些免费的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app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  <a:endParaRPr lang="en-US" altLang="zh-CN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支付的重要性不言而喻。</a:t>
            </a:r>
            <a:endParaRPr lang="en-US" altLang="zh-CN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尤其对于游戏来说，一个大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，能撑起来一个服务器，几十万／百万有的玩家不在少数。如果哪天大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因为充值这块出了问题而放弃了该游戏，那就是莫大损失。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524719" y="3760341"/>
            <a:ext cx="2429926" cy="466691"/>
          </a:xfrm>
          <a:prstGeom prst="rect">
            <a:avLst/>
          </a:prstGeom>
          <a:noFill/>
        </p:spPr>
        <p:txBody>
          <a:bodyPr wrap="square" lIns="96419" tIns="48209" rIns="96419" bIns="48209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热点问题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308695" y="4264397"/>
            <a:ext cx="2713666" cy="1357705"/>
          </a:xfrm>
          <a:prstGeom prst="rect">
            <a:avLst/>
          </a:prstGeom>
          <a:noFill/>
        </p:spPr>
        <p:txBody>
          <a:bodyPr wrap="square" lIns="96419" tIns="48209" rIns="96419" bIns="4820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今年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月底苹果强势逼迫微信公众平台按照内购机制修改打赏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方式。</a:t>
            </a:r>
            <a:endParaRPr lang="en-US" altLang="zh-CN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按照苹果的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3.1.1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条款，诸如微博打赏、微信公众号内容打赏、直播分成和知乎的付费问答等应用，苹果都要抽取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30%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左右的分成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。（最新消息，苹果可能要妥协）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5785420" y="4267121"/>
            <a:ext cx="1267020" cy="1288413"/>
            <a:chOff x="1101935" y="1054869"/>
            <a:chExt cx="1369556" cy="1392682"/>
          </a:xfrm>
        </p:grpSpPr>
        <p:sp>
          <p:nvSpPr>
            <p:cNvPr id="35" name="椭圆 28"/>
            <p:cNvSpPr/>
            <p:nvPr/>
          </p:nvSpPr>
          <p:spPr>
            <a:xfrm>
              <a:off x="1101935" y="1054869"/>
              <a:ext cx="1369556" cy="139268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76200" cap="flat" cmpd="sng" algn="ctr">
              <a:solidFill>
                <a:srgbClr val="108036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6" name="椭圆 29"/>
            <p:cNvSpPr/>
            <p:nvPr/>
          </p:nvSpPr>
          <p:spPr>
            <a:xfrm>
              <a:off x="1250079" y="1205514"/>
              <a:ext cx="1073269" cy="109139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25400" cap="flat" cmpd="sng" algn="ctr">
              <a:solidFill>
                <a:srgbClr val="108036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785420" y="2377594"/>
            <a:ext cx="1267020" cy="1288413"/>
            <a:chOff x="1101935" y="1054869"/>
            <a:chExt cx="1369556" cy="1392682"/>
          </a:xfrm>
        </p:grpSpPr>
        <p:sp>
          <p:nvSpPr>
            <p:cNvPr id="38" name="椭圆 28"/>
            <p:cNvSpPr/>
            <p:nvPr/>
          </p:nvSpPr>
          <p:spPr>
            <a:xfrm>
              <a:off x="1101935" y="1054869"/>
              <a:ext cx="1369556" cy="139268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76200" cap="flat" cmpd="sng" algn="ctr">
              <a:solidFill>
                <a:srgbClr val="8CC94C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9" name="椭圆 29"/>
            <p:cNvSpPr/>
            <p:nvPr/>
          </p:nvSpPr>
          <p:spPr>
            <a:xfrm>
              <a:off x="1250079" y="1205514"/>
              <a:ext cx="1073269" cy="109139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25400" cap="flat" cmpd="sng" algn="ctr">
              <a:solidFill>
                <a:srgbClr val="8CC94C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674947" y="2316641"/>
            <a:ext cx="1267020" cy="1288413"/>
            <a:chOff x="1101935" y="1054869"/>
            <a:chExt cx="1369556" cy="1392682"/>
          </a:xfrm>
        </p:grpSpPr>
        <p:sp>
          <p:nvSpPr>
            <p:cNvPr id="41" name="椭圆 28"/>
            <p:cNvSpPr/>
            <p:nvPr/>
          </p:nvSpPr>
          <p:spPr>
            <a:xfrm>
              <a:off x="1101935" y="1054869"/>
              <a:ext cx="1369556" cy="139268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76200" cap="flat" cmpd="sng" algn="ctr">
              <a:solidFill>
                <a:srgbClr val="108036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2" name="椭圆 29"/>
            <p:cNvSpPr/>
            <p:nvPr/>
          </p:nvSpPr>
          <p:spPr>
            <a:xfrm>
              <a:off x="1250079" y="1205514"/>
              <a:ext cx="1073269" cy="109139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25400" cap="flat" cmpd="sng" algn="ctr">
              <a:solidFill>
                <a:srgbClr val="108036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51" name="矩形 50"/>
          <p:cNvSpPr/>
          <p:nvPr/>
        </p:nvSpPr>
        <p:spPr>
          <a:xfrm>
            <a:off x="5875380" y="238969"/>
            <a:ext cx="1107996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背景介绍</a:t>
            </a:r>
            <a:endParaRPr lang="zh-CN" altLang="en-US" dirty="0">
              <a:solidFill>
                <a:srgbClr val="108136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52" name="等腰三角形 51"/>
          <p:cNvSpPr/>
          <p:nvPr/>
        </p:nvSpPr>
        <p:spPr>
          <a:xfrm rot="10800000">
            <a:off x="5961323" y="-15762"/>
            <a:ext cx="936104" cy="238969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410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2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2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4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2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8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2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4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6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800"/>
                            </p:stCondLst>
                            <p:childTnLst>
                              <p:par>
                                <p:cTn id="5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2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2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2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2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4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2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600"/>
                            </p:stCondLst>
                            <p:childTnLst>
                              <p:par>
                                <p:cTn id="6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2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800"/>
                            </p:stCondLst>
                            <p:childTnLst>
                              <p:par>
                                <p:cTn id="7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300"/>
                            </p:stCondLst>
                            <p:childTnLst>
                              <p:par>
                                <p:cTn id="8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800"/>
                            </p:stCondLst>
                            <p:childTnLst>
                              <p:par>
                                <p:cTn id="8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300"/>
                            </p:stCondLst>
                            <p:childTnLst>
                              <p:par>
                                <p:cTn id="96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800"/>
                            </p:stCondLst>
                            <p:childTnLst>
                              <p:par>
                                <p:cTn id="10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6300"/>
                            </p:stCondLst>
                            <p:childTnLst>
                              <p:par>
                                <p:cTn id="11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9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6800"/>
                            </p:stCondLst>
                            <p:childTnLst>
                              <p:par>
                                <p:cTn id="121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7300"/>
                            </p:stCondLst>
                            <p:childTnLst>
                              <p:par>
                                <p:cTn id="128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7" grpId="0" animBg="1"/>
      <p:bldP spid="168" grpId="0" animBg="1"/>
      <p:bldP spid="169" grpId="0"/>
      <p:bldP spid="170" grpId="0"/>
      <p:bldP spid="171" grpId="0"/>
      <p:bldP spid="172" grpId="0"/>
      <p:bldP spid="173" grpId="0"/>
      <p:bldP spid="174" grpId="0"/>
      <p:bldP spid="175" grpId="0"/>
      <p:bldP spid="176" grpId="0"/>
      <p:bldP spid="51" grpId="0"/>
      <p:bldP spid="5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46" y="72121"/>
            <a:ext cx="5210825" cy="304014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739" y="2824237"/>
            <a:ext cx="7797527" cy="424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550566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椭圆 261"/>
          <p:cNvSpPr/>
          <p:nvPr/>
        </p:nvSpPr>
        <p:spPr bwMode="auto">
          <a:xfrm>
            <a:off x="1515511" y="2383805"/>
            <a:ext cx="1971462" cy="19714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218" dirty="0">
                <a:noFill/>
                <a:latin typeface="+mj-lt"/>
                <a:ea typeface="方正超粗黑简体" panose="03000509000000000000" pitchFamily="65" charset="-122"/>
              </a:rPr>
              <a:t>100</a:t>
            </a:r>
            <a:r>
              <a:rPr lang="en-US" altLang="zh-CN" sz="2531" dirty="0">
                <a:noFill/>
                <a:latin typeface="+mj-lt"/>
                <a:ea typeface="方正超粗黑简体" panose="03000509000000000000" pitchFamily="65" charset="-122"/>
              </a:rPr>
              <a:t>%</a:t>
            </a:r>
            <a:endParaRPr lang="zh-CN" altLang="en-US" sz="4218" dirty="0">
              <a:noFill/>
              <a:latin typeface="+mj-lt"/>
              <a:ea typeface="方正超粗黑简体" panose="03000509000000000000" pitchFamily="65" charset="-122"/>
            </a:endParaRPr>
          </a:p>
        </p:txBody>
      </p:sp>
      <p:sp>
        <p:nvSpPr>
          <p:cNvPr id="263" name="饼形 262"/>
          <p:cNvSpPr/>
          <p:nvPr/>
        </p:nvSpPr>
        <p:spPr>
          <a:xfrm>
            <a:off x="1518543" y="2383805"/>
            <a:ext cx="1973148" cy="1973148"/>
          </a:xfrm>
          <a:prstGeom prst="pie">
            <a:avLst>
              <a:gd name="adj1" fmla="val 8605866"/>
              <a:gd name="adj2" fmla="val 16200000"/>
            </a:avLst>
          </a:prstGeom>
          <a:solidFill>
            <a:srgbClr val="10813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9" name="椭圆 258"/>
          <p:cNvSpPr/>
          <p:nvPr/>
        </p:nvSpPr>
        <p:spPr bwMode="auto">
          <a:xfrm>
            <a:off x="1796648" y="2664939"/>
            <a:ext cx="1409190" cy="1409190"/>
          </a:xfrm>
          <a:prstGeom prst="ellipse">
            <a:avLst/>
          </a:prstGeom>
          <a:gradFill flip="none" rotWithShape="1">
            <a:gsLst>
              <a:gs pos="0">
                <a:srgbClr val="F0F0F0"/>
              </a:gs>
              <a:gs pos="100000">
                <a:srgbClr val="F1F1F1"/>
              </a:gs>
            </a:gsLst>
            <a:lin ang="2700000" scaled="1"/>
            <a:tileRect/>
          </a:gradFill>
          <a:ln w="28575">
            <a:gradFill flip="none" rotWithShape="1">
              <a:gsLst>
                <a:gs pos="100000">
                  <a:srgbClr val="FFFFFF"/>
                </a:gs>
                <a:gs pos="0">
                  <a:srgbClr val="CECED0"/>
                </a:gs>
              </a:gsLst>
              <a:lin ang="13500000" scaled="1"/>
              <a:tileRect/>
            </a:gradFill>
          </a:ln>
          <a:effectLst>
            <a:outerShdw blurRad="190500" dist="889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0" name="椭圆 259"/>
          <p:cNvSpPr/>
          <p:nvPr/>
        </p:nvSpPr>
        <p:spPr bwMode="auto">
          <a:xfrm>
            <a:off x="1777761" y="2646053"/>
            <a:ext cx="1446962" cy="1446962"/>
          </a:xfrm>
          <a:prstGeom prst="ellipse">
            <a:avLst/>
          </a:prstGeom>
          <a:noFill/>
          <a:ln>
            <a:noFill/>
          </a:ln>
          <a:effectLst>
            <a:innerShdw blurRad="88900" dist="635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218" dirty="0">
              <a:solidFill>
                <a:srgbClr val="0087CF"/>
              </a:solidFill>
              <a:latin typeface="+mj-lt"/>
              <a:ea typeface="方正超粗黑简体" panose="03000509000000000000" pitchFamily="65" charset="-122"/>
            </a:endParaRPr>
          </a:p>
        </p:txBody>
      </p:sp>
      <p:sp>
        <p:nvSpPr>
          <p:cNvPr id="261" name="矩形 260"/>
          <p:cNvSpPr/>
          <p:nvPr/>
        </p:nvSpPr>
        <p:spPr bwMode="auto">
          <a:xfrm>
            <a:off x="1898786" y="3000435"/>
            <a:ext cx="1274709" cy="676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97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n-ea"/>
              </a:rPr>
              <a:t>X+10</a:t>
            </a:r>
            <a:endParaRPr lang="zh-CN" altLang="en-US" sz="3797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n-ea"/>
            </a:endParaRPr>
          </a:p>
        </p:txBody>
      </p:sp>
      <p:sp>
        <p:nvSpPr>
          <p:cNvPr id="265" name="椭圆 264"/>
          <p:cNvSpPr/>
          <p:nvPr/>
        </p:nvSpPr>
        <p:spPr bwMode="auto">
          <a:xfrm>
            <a:off x="4152696" y="2383805"/>
            <a:ext cx="1971462" cy="19714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218" dirty="0">
                <a:noFill/>
                <a:latin typeface="+mj-lt"/>
                <a:ea typeface="方正超粗黑简体" panose="03000509000000000000" pitchFamily="65" charset="-122"/>
              </a:rPr>
              <a:t>100</a:t>
            </a:r>
            <a:r>
              <a:rPr lang="en-US" altLang="zh-CN" sz="2531" dirty="0">
                <a:noFill/>
                <a:latin typeface="+mj-lt"/>
                <a:ea typeface="方正超粗黑简体" panose="03000509000000000000" pitchFamily="65" charset="-122"/>
              </a:rPr>
              <a:t>%</a:t>
            </a:r>
            <a:endParaRPr lang="zh-CN" altLang="en-US" sz="4218" dirty="0">
              <a:noFill/>
              <a:latin typeface="+mj-lt"/>
              <a:ea typeface="方正超粗黑简体" panose="03000509000000000000" pitchFamily="65" charset="-122"/>
            </a:endParaRPr>
          </a:p>
        </p:txBody>
      </p:sp>
      <p:sp>
        <p:nvSpPr>
          <p:cNvPr id="266" name="饼形 265"/>
          <p:cNvSpPr/>
          <p:nvPr/>
        </p:nvSpPr>
        <p:spPr>
          <a:xfrm>
            <a:off x="4155729" y="2383805"/>
            <a:ext cx="1973148" cy="1973148"/>
          </a:xfrm>
          <a:prstGeom prst="pie">
            <a:avLst>
              <a:gd name="adj1" fmla="val 5814593"/>
              <a:gd name="adj2" fmla="val 16200000"/>
            </a:avLst>
          </a:prstGeom>
          <a:solidFill>
            <a:srgbClr val="8CC94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7" name="椭圆 266"/>
          <p:cNvSpPr/>
          <p:nvPr/>
        </p:nvSpPr>
        <p:spPr bwMode="auto">
          <a:xfrm>
            <a:off x="4433833" y="2664939"/>
            <a:ext cx="1409190" cy="1409190"/>
          </a:xfrm>
          <a:prstGeom prst="ellipse">
            <a:avLst/>
          </a:prstGeom>
          <a:gradFill flip="none" rotWithShape="1">
            <a:gsLst>
              <a:gs pos="0">
                <a:srgbClr val="F0F0F0"/>
              </a:gs>
              <a:gs pos="100000">
                <a:srgbClr val="F1F1F1"/>
              </a:gs>
            </a:gsLst>
            <a:lin ang="2700000" scaled="1"/>
            <a:tileRect/>
          </a:gradFill>
          <a:ln w="28575">
            <a:gradFill flip="none" rotWithShape="1">
              <a:gsLst>
                <a:gs pos="100000">
                  <a:srgbClr val="FFFFFF"/>
                </a:gs>
                <a:gs pos="0">
                  <a:srgbClr val="CECED0"/>
                </a:gs>
              </a:gsLst>
              <a:lin ang="13500000" scaled="1"/>
              <a:tileRect/>
            </a:gradFill>
          </a:ln>
          <a:effectLst>
            <a:outerShdw blurRad="190500" dist="889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8" name="椭圆 267"/>
          <p:cNvSpPr/>
          <p:nvPr/>
        </p:nvSpPr>
        <p:spPr bwMode="auto">
          <a:xfrm>
            <a:off x="4414946" y="2646053"/>
            <a:ext cx="1446962" cy="1446962"/>
          </a:xfrm>
          <a:prstGeom prst="ellipse">
            <a:avLst/>
          </a:prstGeom>
          <a:noFill/>
          <a:ln>
            <a:noFill/>
          </a:ln>
          <a:effectLst>
            <a:innerShdw blurRad="88900" dist="635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218" dirty="0">
              <a:solidFill>
                <a:srgbClr val="0087CF"/>
              </a:solidFill>
              <a:latin typeface="+mj-lt"/>
              <a:ea typeface="方正超粗黑简体" panose="03000509000000000000" pitchFamily="65" charset="-122"/>
            </a:endParaRPr>
          </a:p>
        </p:txBody>
      </p:sp>
      <p:sp>
        <p:nvSpPr>
          <p:cNvPr id="269" name="矩形 268"/>
          <p:cNvSpPr/>
          <p:nvPr/>
        </p:nvSpPr>
        <p:spPr bwMode="auto">
          <a:xfrm>
            <a:off x="4289109" y="2991297"/>
            <a:ext cx="1768434" cy="676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97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n-ea"/>
              </a:rPr>
              <a:t>X+5-10</a:t>
            </a:r>
            <a:endParaRPr lang="zh-CN" altLang="en-US" sz="3797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n-ea"/>
            </a:endParaRPr>
          </a:p>
        </p:txBody>
      </p:sp>
      <p:sp>
        <p:nvSpPr>
          <p:cNvPr id="271" name="椭圆 270"/>
          <p:cNvSpPr/>
          <p:nvPr/>
        </p:nvSpPr>
        <p:spPr bwMode="auto">
          <a:xfrm>
            <a:off x="6715733" y="2383805"/>
            <a:ext cx="1971462" cy="19714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218" dirty="0">
                <a:noFill/>
                <a:latin typeface="+mj-lt"/>
                <a:ea typeface="方正超粗黑简体" panose="03000509000000000000" pitchFamily="65" charset="-122"/>
              </a:rPr>
              <a:t>100</a:t>
            </a:r>
            <a:r>
              <a:rPr lang="en-US" altLang="zh-CN" sz="2531" dirty="0">
                <a:noFill/>
                <a:latin typeface="+mj-lt"/>
                <a:ea typeface="方正超粗黑简体" panose="03000509000000000000" pitchFamily="65" charset="-122"/>
              </a:rPr>
              <a:t>%</a:t>
            </a:r>
            <a:endParaRPr lang="zh-CN" altLang="en-US" sz="4218" dirty="0">
              <a:noFill/>
              <a:latin typeface="+mj-lt"/>
              <a:ea typeface="方正超粗黑简体" panose="03000509000000000000" pitchFamily="65" charset="-122"/>
            </a:endParaRPr>
          </a:p>
        </p:txBody>
      </p:sp>
      <p:sp>
        <p:nvSpPr>
          <p:cNvPr id="272" name="饼形 271"/>
          <p:cNvSpPr/>
          <p:nvPr/>
        </p:nvSpPr>
        <p:spPr>
          <a:xfrm>
            <a:off x="6718766" y="2383805"/>
            <a:ext cx="1973148" cy="1973148"/>
          </a:xfrm>
          <a:prstGeom prst="pie">
            <a:avLst>
              <a:gd name="adj1" fmla="val 1738076"/>
              <a:gd name="adj2" fmla="val 16200000"/>
            </a:avLst>
          </a:prstGeom>
          <a:solidFill>
            <a:srgbClr val="10813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3" name="椭圆 272"/>
          <p:cNvSpPr/>
          <p:nvPr/>
        </p:nvSpPr>
        <p:spPr bwMode="auto">
          <a:xfrm>
            <a:off x="6996870" y="2664939"/>
            <a:ext cx="1409190" cy="1409190"/>
          </a:xfrm>
          <a:prstGeom prst="ellipse">
            <a:avLst/>
          </a:prstGeom>
          <a:gradFill flip="none" rotWithShape="1">
            <a:gsLst>
              <a:gs pos="0">
                <a:srgbClr val="F0F0F0"/>
              </a:gs>
              <a:gs pos="100000">
                <a:srgbClr val="F1F1F1"/>
              </a:gs>
            </a:gsLst>
            <a:lin ang="2700000" scaled="1"/>
            <a:tileRect/>
          </a:gradFill>
          <a:ln w="28575">
            <a:gradFill flip="none" rotWithShape="1">
              <a:gsLst>
                <a:gs pos="100000">
                  <a:srgbClr val="FFFFFF"/>
                </a:gs>
                <a:gs pos="0">
                  <a:srgbClr val="CECED0"/>
                </a:gs>
              </a:gsLst>
              <a:lin ang="13500000" scaled="1"/>
              <a:tileRect/>
            </a:gradFill>
          </a:ln>
          <a:effectLst>
            <a:outerShdw blurRad="190500" dist="889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4" name="椭圆 273"/>
          <p:cNvSpPr/>
          <p:nvPr/>
        </p:nvSpPr>
        <p:spPr bwMode="auto">
          <a:xfrm>
            <a:off x="6977983" y="2646053"/>
            <a:ext cx="1446962" cy="1446962"/>
          </a:xfrm>
          <a:prstGeom prst="ellipse">
            <a:avLst/>
          </a:prstGeom>
          <a:noFill/>
          <a:ln>
            <a:noFill/>
          </a:ln>
          <a:effectLst>
            <a:innerShdw blurRad="88900" dist="635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218" dirty="0">
              <a:solidFill>
                <a:srgbClr val="0087CF"/>
              </a:solidFill>
              <a:latin typeface="+mj-lt"/>
              <a:ea typeface="方正超粗黑简体" panose="03000509000000000000" pitchFamily="65" charset="-122"/>
            </a:endParaRPr>
          </a:p>
        </p:txBody>
      </p:sp>
      <p:sp>
        <p:nvSpPr>
          <p:cNvPr id="275" name="矩形 274"/>
          <p:cNvSpPr/>
          <p:nvPr/>
        </p:nvSpPr>
        <p:spPr bwMode="auto">
          <a:xfrm>
            <a:off x="7099010" y="2991297"/>
            <a:ext cx="1274708" cy="676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97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n-ea"/>
              </a:rPr>
              <a:t>X+25</a:t>
            </a:r>
            <a:endParaRPr lang="zh-CN" altLang="en-US" sz="3797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n-ea"/>
            </a:endParaRPr>
          </a:p>
        </p:txBody>
      </p:sp>
      <p:sp>
        <p:nvSpPr>
          <p:cNvPr id="277" name="椭圆 276"/>
          <p:cNvSpPr/>
          <p:nvPr/>
        </p:nvSpPr>
        <p:spPr bwMode="auto">
          <a:xfrm>
            <a:off x="9389071" y="2383805"/>
            <a:ext cx="1971462" cy="19714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218" dirty="0">
                <a:noFill/>
                <a:latin typeface="+mj-lt"/>
                <a:ea typeface="方正超粗黑简体" panose="03000509000000000000" pitchFamily="65" charset="-122"/>
              </a:rPr>
              <a:t>100</a:t>
            </a:r>
            <a:r>
              <a:rPr lang="en-US" altLang="zh-CN" sz="2531" dirty="0">
                <a:noFill/>
                <a:latin typeface="+mj-lt"/>
                <a:ea typeface="方正超粗黑简体" panose="03000509000000000000" pitchFamily="65" charset="-122"/>
              </a:rPr>
              <a:t>%</a:t>
            </a:r>
            <a:endParaRPr lang="zh-CN" altLang="en-US" sz="4218" dirty="0">
              <a:noFill/>
              <a:latin typeface="+mj-lt"/>
              <a:ea typeface="方正超粗黑简体" panose="03000509000000000000" pitchFamily="65" charset="-122"/>
            </a:endParaRPr>
          </a:p>
        </p:txBody>
      </p:sp>
      <p:sp>
        <p:nvSpPr>
          <p:cNvPr id="278" name="饼形 277"/>
          <p:cNvSpPr/>
          <p:nvPr/>
        </p:nvSpPr>
        <p:spPr>
          <a:xfrm>
            <a:off x="9392103" y="2383805"/>
            <a:ext cx="1973148" cy="1973148"/>
          </a:xfrm>
          <a:prstGeom prst="pie">
            <a:avLst>
              <a:gd name="adj1" fmla="val 18168774"/>
              <a:gd name="adj2" fmla="val 16200000"/>
            </a:avLst>
          </a:prstGeom>
          <a:solidFill>
            <a:srgbClr val="8CC94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9" name="椭圆 278"/>
          <p:cNvSpPr/>
          <p:nvPr/>
        </p:nvSpPr>
        <p:spPr bwMode="auto">
          <a:xfrm>
            <a:off x="9670208" y="2664939"/>
            <a:ext cx="1409190" cy="1409190"/>
          </a:xfrm>
          <a:prstGeom prst="ellipse">
            <a:avLst/>
          </a:prstGeom>
          <a:gradFill flip="none" rotWithShape="1">
            <a:gsLst>
              <a:gs pos="0">
                <a:srgbClr val="F0F0F0"/>
              </a:gs>
              <a:gs pos="100000">
                <a:srgbClr val="F1F1F1"/>
              </a:gs>
            </a:gsLst>
            <a:lin ang="2700000" scaled="1"/>
            <a:tileRect/>
          </a:gradFill>
          <a:ln w="28575">
            <a:gradFill flip="none" rotWithShape="1">
              <a:gsLst>
                <a:gs pos="100000">
                  <a:srgbClr val="FFFFFF"/>
                </a:gs>
                <a:gs pos="0">
                  <a:srgbClr val="CECED0"/>
                </a:gs>
              </a:gsLst>
              <a:lin ang="13500000" scaled="1"/>
              <a:tileRect/>
            </a:gradFill>
          </a:ln>
          <a:effectLst>
            <a:outerShdw blurRad="190500" dist="889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0" name="椭圆 279"/>
          <p:cNvSpPr/>
          <p:nvPr/>
        </p:nvSpPr>
        <p:spPr bwMode="auto">
          <a:xfrm>
            <a:off x="9651321" y="2646053"/>
            <a:ext cx="1446962" cy="1446962"/>
          </a:xfrm>
          <a:prstGeom prst="ellipse">
            <a:avLst/>
          </a:prstGeom>
          <a:noFill/>
          <a:ln>
            <a:noFill/>
          </a:ln>
          <a:effectLst>
            <a:innerShdw blurRad="88900" dist="635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218" dirty="0">
              <a:solidFill>
                <a:srgbClr val="0087CF"/>
              </a:solidFill>
              <a:latin typeface="+mj-lt"/>
              <a:ea typeface="方正超粗黑简体" panose="03000509000000000000" pitchFamily="65" charset="-122"/>
            </a:endParaRPr>
          </a:p>
        </p:txBody>
      </p:sp>
      <p:sp>
        <p:nvSpPr>
          <p:cNvPr id="281" name="矩形 280"/>
          <p:cNvSpPr/>
          <p:nvPr/>
        </p:nvSpPr>
        <p:spPr bwMode="auto">
          <a:xfrm>
            <a:off x="9897381" y="2991297"/>
            <a:ext cx="1024639" cy="676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97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n-ea"/>
              </a:rPr>
              <a:t>X+5</a:t>
            </a:r>
            <a:endParaRPr lang="zh-CN" altLang="en-US" sz="3797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n-ea"/>
            </a:endParaRPr>
          </a:p>
        </p:txBody>
      </p:sp>
      <p:sp>
        <p:nvSpPr>
          <p:cNvPr id="282" name="文本框 49"/>
          <p:cNvSpPr txBox="1"/>
          <p:nvPr/>
        </p:nvSpPr>
        <p:spPr>
          <a:xfrm>
            <a:off x="1397182" y="4824738"/>
            <a:ext cx="1999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大陆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645372" y="5268192"/>
            <a:ext cx="1607476" cy="0"/>
          </a:xfrm>
          <a:prstGeom prst="line">
            <a:avLst/>
          </a:prstGeom>
          <a:ln w="6350">
            <a:solidFill>
              <a:srgbClr val="108036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文本框 49"/>
          <p:cNvSpPr txBox="1"/>
          <p:nvPr/>
        </p:nvSpPr>
        <p:spPr>
          <a:xfrm>
            <a:off x="3983475" y="4824738"/>
            <a:ext cx="1999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港澳台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cxnSp>
        <p:nvCxnSpPr>
          <p:cNvPr id="286" name="直接连接符 285"/>
          <p:cNvCxnSpPr/>
          <p:nvPr/>
        </p:nvCxnSpPr>
        <p:spPr>
          <a:xfrm>
            <a:off x="4231665" y="5268192"/>
            <a:ext cx="1607476" cy="0"/>
          </a:xfrm>
          <a:prstGeom prst="line">
            <a:avLst/>
          </a:prstGeom>
          <a:ln w="6350">
            <a:solidFill>
              <a:srgbClr val="8CC94C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文本框 49"/>
          <p:cNvSpPr txBox="1"/>
          <p:nvPr/>
        </p:nvSpPr>
        <p:spPr>
          <a:xfrm>
            <a:off x="6598836" y="4824738"/>
            <a:ext cx="1999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日本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cxnSp>
        <p:nvCxnSpPr>
          <p:cNvPr id="289" name="直接连接符 288"/>
          <p:cNvCxnSpPr/>
          <p:nvPr/>
        </p:nvCxnSpPr>
        <p:spPr>
          <a:xfrm>
            <a:off x="6847026" y="5268192"/>
            <a:ext cx="1607476" cy="0"/>
          </a:xfrm>
          <a:prstGeom prst="line">
            <a:avLst/>
          </a:prstGeom>
          <a:ln w="6350">
            <a:solidFill>
              <a:srgbClr val="108036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文本框 49"/>
          <p:cNvSpPr txBox="1"/>
          <p:nvPr/>
        </p:nvSpPr>
        <p:spPr>
          <a:xfrm>
            <a:off x="9326749" y="4824738"/>
            <a:ext cx="1999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韩国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cxnSp>
        <p:nvCxnSpPr>
          <p:cNvPr id="292" name="直接连接符 291"/>
          <p:cNvCxnSpPr/>
          <p:nvPr/>
        </p:nvCxnSpPr>
        <p:spPr>
          <a:xfrm>
            <a:off x="9574939" y="5268192"/>
            <a:ext cx="1607476" cy="0"/>
          </a:xfrm>
          <a:prstGeom prst="line">
            <a:avLst/>
          </a:prstGeom>
          <a:ln w="6350">
            <a:solidFill>
              <a:srgbClr val="8CC94C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5759964" y="238969"/>
            <a:ext cx="1338828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用数据说话</a:t>
            </a:r>
            <a:endParaRPr lang="zh-CN" altLang="en-US" dirty="0">
              <a:solidFill>
                <a:srgbClr val="108136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3" name="等腰三角形 42"/>
          <p:cNvSpPr/>
          <p:nvPr/>
        </p:nvSpPr>
        <p:spPr>
          <a:xfrm rot="10800000">
            <a:off x="5961323" y="-15762"/>
            <a:ext cx="936104" cy="238969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07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000"/>
                            </p:stCondLst>
                            <p:childTnLst>
                              <p:par>
                                <p:cTn id="8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000"/>
                            </p:stCondLst>
                            <p:childTnLst>
                              <p:par>
                                <p:cTn id="8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000"/>
                            </p:stCondLst>
                            <p:childTnLst>
                              <p:par>
                                <p:cTn id="9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1500"/>
                            </p:stCondLst>
                            <p:childTnLst>
                              <p:par>
                                <p:cTn id="1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9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2500"/>
                            </p:stCondLst>
                            <p:childTnLst>
                              <p:par>
                                <p:cTn id="1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3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3000"/>
                            </p:stCondLst>
                            <p:childTnLst>
                              <p:par>
                                <p:cTn id="1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7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3500"/>
                            </p:stCondLst>
                            <p:childTnLst>
                              <p:par>
                                <p:cTn id="12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1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4000"/>
                            </p:stCondLst>
                            <p:childTnLst>
                              <p:par>
                                <p:cTn id="1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5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4500"/>
                            </p:stCondLst>
                            <p:childTnLst>
                              <p:par>
                                <p:cTn id="13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9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" grpId="0" animBg="1"/>
      <p:bldP spid="263" grpId="0" animBg="1"/>
      <p:bldP spid="259" grpId="0" animBg="1"/>
      <p:bldP spid="261" grpId="0"/>
      <p:bldP spid="265" grpId="0" animBg="1"/>
      <p:bldP spid="266" grpId="0" animBg="1"/>
      <p:bldP spid="267" grpId="0" animBg="1"/>
      <p:bldP spid="269" grpId="0"/>
      <p:bldP spid="271" grpId="0" animBg="1"/>
      <p:bldP spid="272" grpId="0" animBg="1"/>
      <p:bldP spid="273" grpId="0" animBg="1"/>
      <p:bldP spid="275" grpId="0"/>
      <p:bldP spid="277" grpId="0" animBg="1"/>
      <p:bldP spid="278" grpId="0" animBg="1"/>
      <p:bldP spid="279" grpId="0" animBg="1"/>
      <p:bldP spid="281" grpId="0"/>
      <p:bldP spid="282" grpId="0"/>
      <p:bldP spid="284" grpId="0"/>
      <p:bldP spid="287" grpId="0"/>
      <p:bldP spid="290" grpId="0"/>
      <p:bldP spid="42" grpId="0"/>
      <p:bldP spid="4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任意多边形 97"/>
          <p:cNvSpPr/>
          <p:nvPr/>
        </p:nvSpPr>
        <p:spPr>
          <a:xfrm>
            <a:off x="5826200" y="2135867"/>
            <a:ext cx="1932671" cy="1981682"/>
          </a:xfrm>
          <a:custGeom>
            <a:avLst/>
            <a:gdLst>
              <a:gd name="connsiteX0" fmla="*/ 0 w 1768701"/>
              <a:gd name="connsiteY0" fmla="*/ 0 h 1819275"/>
              <a:gd name="connsiteX1" fmla="*/ 1239837 w 1768701"/>
              <a:gd name="connsiteY1" fmla="*/ 0 h 1819275"/>
              <a:gd name="connsiteX2" fmla="*/ 1425575 w 1768701"/>
              <a:gd name="connsiteY2" fmla="*/ 1819275 h 1819275"/>
              <a:gd name="connsiteX3" fmla="*/ 1217011 w 1768701"/>
              <a:gd name="connsiteY3" fmla="*/ 1151279 h 1819275"/>
              <a:gd name="connsiteX4" fmla="*/ 1120532 w 1768701"/>
              <a:gd name="connsiteY4" fmla="*/ 960656 h 1819275"/>
              <a:gd name="connsiteX5" fmla="*/ 1125218 w 1768701"/>
              <a:gd name="connsiteY5" fmla="*/ 962449 h 1819275"/>
              <a:gd name="connsiteX6" fmla="*/ 1087312 w 1768701"/>
              <a:gd name="connsiteY6" fmla="*/ 895020 h 1819275"/>
              <a:gd name="connsiteX7" fmla="*/ 1067594 w 1768701"/>
              <a:gd name="connsiteY7" fmla="*/ 856060 h 1819275"/>
              <a:gd name="connsiteX8" fmla="*/ 1044723 w 1768701"/>
              <a:gd name="connsiteY8" fmla="*/ 819259 h 1819275"/>
              <a:gd name="connsiteX9" fmla="*/ 1032247 w 1768701"/>
              <a:gd name="connsiteY9" fmla="*/ 797066 h 1819275"/>
              <a:gd name="connsiteX10" fmla="*/ 1011074 w 1768701"/>
              <a:gd name="connsiteY10" fmla="*/ 765115 h 1819275"/>
              <a:gd name="connsiteX11" fmla="*/ 976419 w 1768701"/>
              <a:gd name="connsiteY11" fmla="*/ 709350 h 1819275"/>
              <a:gd name="connsiteX12" fmla="*/ 949071 w 1768701"/>
              <a:gd name="connsiteY12" fmla="*/ 671548 h 1819275"/>
              <a:gd name="connsiteX13" fmla="*/ 932625 w 1768701"/>
              <a:gd name="connsiteY13" fmla="*/ 646730 h 1819275"/>
              <a:gd name="connsiteX14" fmla="*/ 911183 w 1768701"/>
              <a:gd name="connsiteY14" fmla="*/ 619176 h 1819275"/>
              <a:gd name="connsiteX15" fmla="*/ 873826 w 1768701"/>
              <a:gd name="connsiteY15" fmla="*/ 567538 h 1819275"/>
              <a:gd name="connsiteX16" fmla="*/ 842456 w 1768701"/>
              <a:gd name="connsiteY16" fmla="*/ 530859 h 1819275"/>
              <a:gd name="connsiteX17" fmla="*/ 827460 w 1768701"/>
              <a:gd name="connsiteY17" fmla="*/ 511589 h 1819275"/>
              <a:gd name="connsiteX18" fmla="*/ 804660 w 1768701"/>
              <a:gd name="connsiteY18" fmla="*/ 486667 h 1819275"/>
              <a:gd name="connsiteX19" fmla="*/ 759485 w 1768701"/>
              <a:gd name="connsiteY19" fmla="*/ 433846 h 1819275"/>
              <a:gd name="connsiteX20" fmla="*/ 732019 w 1768701"/>
              <a:gd name="connsiteY20" fmla="*/ 407265 h 1819275"/>
              <a:gd name="connsiteX21" fmla="*/ 717863 w 1768701"/>
              <a:gd name="connsiteY21" fmla="*/ 391791 h 1819275"/>
              <a:gd name="connsiteX22" fmla="*/ 677622 w 1768701"/>
              <a:gd name="connsiteY22" fmla="*/ 354620 h 1819275"/>
              <a:gd name="connsiteX23" fmla="*/ 633065 w 1768701"/>
              <a:gd name="connsiteY23" fmla="*/ 311498 h 1819275"/>
              <a:gd name="connsiteX24" fmla="*/ 619739 w 1768701"/>
              <a:gd name="connsiteY24" fmla="*/ 301151 h 1819275"/>
              <a:gd name="connsiteX25" fmla="*/ 604942 w 1768701"/>
              <a:gd name="connsiteY25" fmla="*/ 287483 h 1819275"/>
              <a:gd name="connsiteX26" fmla="*/ 29334 w 1768701"/>
              <a:gd name="connsiteY26" fmla="*/ 3471 h 1819275"/>
              <a:gd name="connsiteX27" fmla="*/ 7152 w 1768701"/>
              <a:gd name="connsiteY27" fmla="*/ 1798 h 1819275"/>
              <a:gd name="connsiteX0" fmla="*/ 0 w 1768701"/>
              <a:gd name="connsiteY0" fmla="*/ 0 h 1819275"/>
              <a:gd name="connsiteX1" fmla="*/ 1239837 w 1768701"/>
              <a:gd name="connsiteY1" fmla="*/ 0 h 1819275"/>
              <a:gd name="connsiteX2" fmla="*/ 1425575 w 1768701"/>
              <a:gd name="connsiteY2" fmla="*/ 1819275 h 1819275"/>
              <a:gd name="connsiteX3" fmla="*/ 1217011 w 1768701"/>
              <a:gd name="connsiteY3" fmla="*/ 1151279 h 1819275"/>
              <a:gd name="connsiteX4" fmla="*/ 1120532 w 1768701"/>
              <a:gd name="connsiteY4" fmla="*/ 960656 h 1819275"/>
              <a:gd name="connsiteX5" fmla="*/ 1125218 w 1768701"/>
              <a:gd name="connsiteY5" fmla="*/ 962449 h 1819275"/>
              <a:gd name="connsiteX6" fmla="*/ 1087312 w 1768701"/>
              <a:gd name="connsiteY6" fmla="*/ 895020 h 1819275"/>
              <a:gd name="connsiteX7" fmla="*/ 1067594 w 1768701"/>
              <a:gd name="connsiteY7" fmla="*/ 856060 h 1819275"/>
              <a:gd name="connsiteX8" fmla="*/ 1044723 w 1768701"/>
              <a:gd name="connsiteY8" fmla="*/ 819259 h 1819275"/>
              <a:gd name="connsiteX9" fmla="*/ 1032247 w 1768701"/>
              <a:gd name="connsiteY9" fmla="*/ 797066 h 1819275"/>
              <a:gd name="connsiteX10" fmla="*/ 1011074 w 1768701"/>
              <a:gd name="connsiteY10" fmla="*/ 765115 h 1819275"/>
              <a:gd name="connsiteX11" fmla="*/ 976419 w 1768701"/>
              <a:gd name="connsiteY11" fmla="*/ 709350 h 1819275"/>
              <a:gd name="connsiteX12" fmla="*/ 949071 w 1768701"/>
              <a:gd name="connsiteY12" fmla="*/ 671548 h 1819275"/>
              <a:gd name="connsiteX13" fmla="*/ 932625 w 1768701"/>
              <a:gd name="connsiteY13" fmla="*/ 646730 h 1819275"/>
              <a:gd name="connsiteX14" fmla="*/ 911183 w 1768701"/>
              <a:gd name="connsiteY14" fmla="*/ 619176 h 1819275"/>
              <a:gd name="connsiteX15" fmla="*/ 873826 w 1768701"/>
              <a:gd name="connsiteY15" fmla="*/ 567538 h 1819275"/>
              <a:gd name="connsiteX16" fmla="*/ 842456 w 1768701"/>
              <a:gd name="connsiteY16" fmla="*/ 530859 h 1819275"/>
              <a:gd name="connsiteX17" fmla="*/ 827460 w 1768701"/>
              <a:gd name="connsiteY17" fmla="*/ 511589 h 1819275"/>
              <a:gd name="connsiteX18" fmla="*/ 804660 w 1768701"/>
              <a:gd name="connsiteY18" fmla="*/ 486667 h 1819275"/>
              <a:gd name="connsiteX19" fmla="*/ 759485 w 1768701"/>
              <a:gd name="connsiteY19" fmla="*/ 433846 h 1819275"/>
              <a:gd name="connsiteX20" fmla="*/ 732019 w 1768701"/>
              <a:gd name="connsiteY20" fmla="*/ 407265 h 1819275"/>
              <a:gd name="connsiteX21" fmla="*/ 717863 w 1768701"/>
              <a:gd name="connsiteY21" fmla="*/ 391791 h 1819275"/>
              <a:gd name="connsiteX22" fmla="*/ 677622 w 1768701"/>
              <a:gd name="connsiteY22" fmla="*/ 354620 h 1819275"/>
              <a:gd name="connsiteX23" fmla="*/ 633065 w 1768701"/>
              <a:gd name="connsiteY23" fmla="*/ 311498 h 1819275"/>
              <a:gd name="connsiteX24" fmla="*/ 619739 w 1768701"/>
              <a:gd name="connsiteY24" fmla="*/ 301151 h 1819275"/>
              <a:gd name="connsiteX25" fmla="*/ 604942 w 1768701"/>
              <a:gd name="connsiteY25" fmla="*/ 287483 h 1819275"/>
              <a:gd name="connsiteX26" fmla="*/ 29334 w 1768701"/>
              <a:gd name="connsiteY26" fmla="*/ 3471 h 1819275"/>
              <a:gd name="connsiteX27" fmla="*/ 7152 w 1768701"/>
              <a:gd name="connsiteY27" fmla="*/ 1798 h 1819275"/>
              <a:gd name="connsiteX28" fmla="*/ 0 w 1768701"/>
              <a:gd name="connsiteY28" fmla="*/ 0 h 1819275"/>
              <a:gd name="connsiteX0" fmla="*/ 0 w 1774058"/>
              <a:gd name="connsiteY0" fmla="*/ 0 h 1819275"/>
              <a:gd name="connsiteX1" fmla="*/ 1239837 w 1774058"/>
              <a:gd name="connsiteY1" fmla="*/ 0 h 1819275"/>
              <a:gd name="connsiteX2" fmla="*/ 1425575 w 1774058"/>
              <a:gd name="connsiteY2" fmla="*/ 1819275 h 1819275"/>
              <a:gd name="connsiteX3" fmla="*/ 1217011 w 1774058"/>
              <a:gd name="connsiteY3" fmla="*/ 1151279 h 1819275"/>
              <a:gd name="connsiteX4" fmla="*/ 1120532 w 1774058"/>
              <a:gd name="connsiteY4" fmla="*/ 960656 h 1819275"/>
              <a:gd name="connsiteX5" fmla="*/ 1125218 w 1774058"/>
              <a:gd name="connsiteY5" fmla="*/ 962449 h 1819275"/>
              <a:gd name="connsiteX6" fmla="*/ 1087312 w 1774058"/>
              <a:gd name="connsiteY6" fmla="*/ 895020 h 1819275"/>
              <a:gd name="connsiteX7" fmla="*/ 1067594 w 1774058"/>
              <a:gd name="connsiteY7" fmla="*/ 856060 h 1819275"/>
              <a:gd name="connsiteX8" fmla="*/ 1044723 w 1774058"/>
              <a:gd name="connsiteY8" fmla="*/ 819259 h 1819275"/>
              <a:gd name="connsiteX9" fmla="*/ 1032247 w 1774058"/>
              <a:gd name="connsiteY9" fmla="*/ 797066 h 1819275"/>
              <a:gd name="connsiteX10" fmla="*/ 1011074 w 1774058"/>
              <a:gd name="connsiteY10" fmla="*/ 765115 h 1819275"/>
              <a:gd name="connsiteX11" fmla="*/ 976419 w 1774058"/>
              <a:gd name="connsiteY11" fmla="*/ 709350 h 1819275"/>
              <a:gd name="connsiteX12" fmla="*/ 949071 w 1774058"/>
              <a:gd name="connsiteY12" fmla="*/ 671548 h 1819275"/>
              <a:gd name="connsiteX13" fmla="*/ 932625 w 1774058"/>
              <a:gd name="connsiteY13" fmla="*/ 646730 h 1819275"/>
              <a:gd name="connsiteX14" fmla="*/ 911183 w 1774058"/>
              <a:gd name="connsiteY14" fmla="*/ 619176 h 1819275"/>
              <a:gd name="connsiteX15" fmla="*/ 873826 w 1774058"/>
              <a:gd name="connsiteY15" fmla="*/ 567538 h 1819275"/>
              <a:gd name="connsiteX16" fmla="*/ 842456 w 1774058"/>
              <a:gd name="connsiteY16" fmla="*/ 530859 h 1819275"/>
              <a:gd name="connsiteX17" fmla="*/ 827460 w 1774058"/>
              <a:gd name="connsiteY17" fmla="*/ 511589 h 1819275"/>
              <a:gd name="connsiteX18" fmla="*/ 804660 w 1774058"/>
              <a:gd name="connsiteY18" fmla="*/ 486667 h 1819275"/>
              <a:gd name="connsiteX19" fmla="*/ 759485 w 1774058"/>
              <a:gd name="connsiteY19" fmla="*/ 433846 h 1819275"/>
              <a:gd name="connsiteX20" fmla="*/ 732019 w 1774058"/>
              <a:gd name="connsiteY20" fmla="*/ 407265 h 1819275"/>
              <a:gd name="connsiteX21" fmla="*/ 717863 w 1774058"/>
              <a:gd name="connsiteY21" fmla="*/ 391791 h 1819275"/>
              <a:gd name="connsiteX22" fmla="*/ 677622 w 1774058"/>
              <a:gd name="connsiteY22" fmla="*/ 354620 h 1819275"/>
              <a:gd name="connsiteX23" fmla="*/ 633065 w 1774058"/>
              <a:gd name="connsiteY23" fmla="*/ 311498 h 1819275"/>
              <a:gd name="connsiteX24" fmla="*/ 619739 w 1774058"/>
              <a:gd name="connsiteY24" fmla="*/ 301151 h 1819275"/>
              <a:gd name="connsiteX25" fmla="*/ 604942 w 1774058"/>
              <a:gd name="connsiteY25" fmla="*/ 287483 h 1819275"/>
              <a:gd name="connsiteX26" fmla="*/ 29334 w 1774058"/>
              <a:gd name="connsiteY26" fmla="*/ 3471 h 1819275"/>
              <a:gd name="connsiteX27" fmla="*/ 7152 w 1774058"/>
              <a:gd name="connsiteY27" fmla="*/ 1798 h 1819275"/>
              <a:gd name="connsiteX28" fmla="*/ 0 w 1774058"/>
              <a:gd name="connsiteY28" fmla="*/ 0 h 1819275"/>
              <a:gd name="connsiteX0" fmla="*/ 0 w 1775399"/>
              <a:gd name="connsiteY0" fmla="*/ 0 h 1819275"/>
              <a:gd name="connsiteX1" fmla="*/ 1239837 w 1775399"/>
              <a:gd name="connsiteY1" fmla="*/ 0 h 1819275"/>
              <a:gd name="connsiteX2" fmla="*/ 1425575 w 1775399"/>
              <a:gd name="connsiteY2" fmla="*/ 1819275 h 1819275"/>
              <a:gd name="connsiteX3" fmla="*/ 1217011 w 1775399"/>
              <a:gd name="connsiteY3" fmla="*/ 1151279 h 1819275"/>
              <a:gd name="connsiteX4" fmla="*/ 1120532 w 1775399"/>
              <a:gd name="connsiteY4" fmla="*/ 960656 h 1819275"/>
              <a:gd name="connsiteX5" fmla="*/ 1125218 w 1775399"/>
              <a:gd name="connsiteY5" fmla="*/ 962449 h 1819275"/>
              <a:gd name="connsiteX6" fmla="*/ 1087312 w 1775399"/>
              <a:gd name="connsiteY6" fmla="*/ 895020 h 1819275"/>
              <a:gd name="connsiteX7" fmla="*/ 1067594 w 1775399"/>
              <a:gd name="connsiteY7" fmla="*/ 856060 h 1819275"/>
              <a:gd name="connsiteX8" fmla="*/ 1044723 w 1775399"/>
              <a:gd name="connsiteY8" fmla="*/ 819259 h 1819275"/>
              <a:gd name="connsiteX9" fmla="*/ 1032247 w 1775399"/>
              <a:gd name="connsiteY9" fmla="*/ 797066 h 1819275"/>
              <a:gd name="connsiteX10" fmla="*/ 1011074 w 1775399"/>
              <a:gd name="connsiteY10" fmla="*/ 765115 h 1819275"/>
              <a:gd name="connsiteX11" fmla="*/ 976419 w 1775399"/>
              <a:gd name="connsiteY11" fmla="*/ 709350 h 1819275"/>
              <a:gd name="connsiteX12" fmla="*/ 949071 w 1775399"/>
              <a:gd name="connsiteY12" fmla="*/ 671548 h 1819275"/>
              <a:gd name="connsiteX13" fmla="*/ 932625 w 1775399"/>
              <a:gd name="connsiteY13" fmla="*/ 646730 h 1819275"/>
              <a:gd name="connsiteX14" fmla="*/ 911183 w 1775399"/>
              <a:gd name="connsiteY14" fmla="*/ 619176 h 1819275"/>
              <a:gd name="connsiteX15" fmla="*/ 873826 w 1775399"/>
              <a:gd name="connsiteY15" fmla="*/ 567538 h 1819275"/>
              <a:gd name="connsiteX16" fmla="*/ 842456 w 1775399"/>
              <a:gd name="connsiteY16" fmla="*/ 530859 h 1819275"/>
              <a:gd name="connsiteX17" fmla="*/ 827460 w 1775399"/>
              <a:gd name="connsiteY17" fmla="*/ 511589 h 1819275"/>
              <a:gd name="connsiteX18" fmla="*/ 804660 w 1775399"/>
              <a:gd name="connsiteY18" fmla="*/ 486667 h 1819275"/>
              <a:gd name="connsiteX19" fmla="*/ 759485 w 1775399"/>
              <a:gd name="connsiteY19" fmla="*/ 433846 h 1819275"/>
              <a:gd name="connsiteX20" fmla="*/ 732019 w 1775399"/>
              <a:gd name="connsiteY20" fmla="*/ 407265 h 1819275"/>
              <a:gd name="connsiteX21" fmla="*/ 717863 w 1775399"/>
              <a:gd name="connsiteY21" fmla="*/ 391791 h 1819275"/>
              <a:gd name="connsiteX22" fmla="*/ 677622 w 1775399"/>
              <a:gd name="connsiteY22" fmla="*/ 354620 h 1819275"/>
              <a:gd name="connsiteX23" fmla="*/ 633065 w 1775399"/>
              <a:gd name="connsiteY23" fmla="*/ 311498 h 1819275"/>
              <a:gd name="connsiteX24" fmla="*/ 619739 w 1775399"/>
              <a:gd name="connsiteY24" fmla="*/ 301151 h 1819275"/>
              <a:gd name="connsiteX25" fmla="*/ 604942 w 1775399"/>
              <a:gd name="connsiteY25" fmla="*/ 287483 h 1819275"/>
              <a:gd name="connsiteX26" fmla="*/ 29334 w 1775399"/>
              <a:gd name="connsiteY26" fmla="*/ 3471 h 1819275"/>
              <a:gd name="connsiteX27" fmla="*/ 7152 w 1775399"/>
              <a:gd name="connsiteY27" fmla="*/ 1798 h 1819275"/>
              <a:gd name="connsiteX28" fmla="*/ 0 w 1775399"/>
              <a:gd name="connsiteY28" fmla="*/ 0 h 181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5399" h="1819275">
                <a:moveTo>
                  <a:pt x="0" y="0"/>
                </a:moveTo>
                <a:lnTo>
                  <a:pt x="1239837" y="0"/>
                </a:lnTo>
                <a:cubicBezTo>
                  <a:pt x="1820863" y="101600"/>
                  <a:pt x="1997075" y="942975"/>
                  <a:pt x="1425575" y="1819275"/>
                </a:cubicBezTo>
                <a:cubicBezTo>
                  <a:pt x="1410692" y="1702594"/>
                  <a:pt x="1345133" y="1441252"/>
                  <a:pt x="1217011" y="1151279"/>
                </a:cubicBezTo>
                <a:lnTo>
                  <a:pt x="1120532" y="960656"/>
                </a:lnTo>
                <a:lnTo>
                  <a:pt x="1125218" y="962449"/>
                </a:lnTo>
                <a:lnTo>
                  <a:pt x="1087312" y="895020"/>
                </a:lnTo>
                <a:lnTo>
                  <a:pt x="1067594" y="856060"/>
                </a:lnTo>
                <a:lnTo>
                  <a:pt x="1044723" y="819259"/>
                </a:lnTo>
                <a:lnTo>
                  <a:pt x="1032247" y="797066"/>
                </a:lnTo>
                <a:lnTo>
                  <a:pt x="1011074" y="765115"/>
                </a:lnTo>
                <a:lnTo>
                  <a:pt x="976419" y="709350"/>
                </a:lnTo>
                <a:lnTo>
                  <a:pt x="949071" y="671548"/>
                </a:lnTo>
                <a:lnTo>
                  <a:pt x="932625" y="646730"/>
                </a:lnTo>
                <a:lnTo>
                  <a:pt x="911183" y="619176"/>
                </a:lnTo>
                <a:lnTo>
                  <a:pt x="873826" y="567538"/>
                </a:lnTo>
                <a:lnTo>
                  <a:pt x="842456" y="530859"/>
                </a:lnTo>
                <a:lnTo>
                  <a:pt x="827460" y="511589"/>
                </a:lnTo>
                <a:lnTo>
                  <a:pt x="804660" y="486667"/>
                </a:lnTo>
                <a:lnTo>
                  <a:pt x="759485" y="433846"/>
                </a:lnTo>
                <a:lnTo>
                  <a:pt x="732019" y="407265"/>
                </a:lnTo>
                <a:lnTo>
                  <a:pt x="717863" y="391791"/>
                </a:lnTo>
                <a:lnTo>
                  <a:pt x="677622" y="354620"/>
                </a:lnTo>
                <a:lnTo>
                  <a:pt x="633065" y="311498"/>
                </a:lnTo>
                <a:lnTo>
                  <a:pt x="619739" y="301151"/>
                </a:lnTo>
                <a:lnTo>
                  <a:pt x="604942" y="287483"/>
                </a:lnTo>
                <a:cubicBezTo>
                  <a:pt x="414589" y="126628"/>
                  <a:pt x="215013" y="30932"/>
                  <a:pt x="29334" y="3471"/>
                </a:cubicBezTo>
                <a:lnTo>
                  <a:pt x="7152" y="1798"/>
                </a:lnTo>
                <a:lnTo>
                  <a:pt x="0" y="0"/>
                </a:lnTo>
                <a:close/>
              </a:path>
            </a:pathLst>
          </a:custGeom>
          <a:solidFill>
            <a:srgbClr val="108136"/>
          </a:solidFill>
          <a:ln w="3175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87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9" name="任意多边形 98"/>
          <p:cNvSpPr/>
          <p:nvPr/>
        </p:nvSpPr>
        <p:spPr>
          <a:xfrm rot="18018922">
            <a:off x="4939769" y="2206187"/>
            <a:ext cx="1924148" cy="1979551"/>
          </a:xfrm>
          <a:custGeom>
            <a:avLst/>
            <a:gdLst>
              <a:gd name="connsiteX0" fmla="*/ 0 w 1768701"/>
              <a:gd name="connsiteY0" fmla="*/ 0 h 1819275"/>
              <a:gd name="connsiteX1" fmla="*/ 1239837 w 1768701"/>
              <a:gd name="connsiteY1" fmla="*/ 0 h 1819275"/>
              <a:gd name="connsiteX2" fmla="*/ 1425575 w 1768701"/>
              <a:gd name="connsiteY2" fmla="*/ 1819275 h 1819275"/>
              <a:gd name="connsiteX3" fmla="*/ 1217011 w 1768701"/>
              <a:gd name="connsiteY3" fmla="*/ 1151279 h 1819275"/>
              <a:gd name="connsiteX4" fmla="*/ 1120532 w 1768701"/>
              <a:gd name="connsiteY4" fmla="*/ 960656 h 1819275"/>
              <a:gd name="connsiteX5" fmla="*/ 1125218 w 1768701"/>
              <a:gd name="connsiteY5" fmla="*/ 962449 h 1819275"/>
              <a:gd name="connsiteX6" fmla="*/ 1087312 w 1768701"/>
              <a:gd name="connsiteY6" fmla="*/ 895020 h 1819275"/>
              <a:gd name="connsiteX7" fmla="*/ 1067594 w 1768701"/>
              <a:gd name="connsiteY7" fmla="*/ 856060 h 1819275"/>
              <a:gd name="connsiteX8" fmla="*/ 1044723 w 1768701"/>
              <a:gd name="connsiteY8" fmla="*/ 819259 h 1819275"/>
              <a:gd name="connsiteX9" fmla="*/ 1032247 w 1768701"/>
              <a:gd name="connsiteY9" fmla="*/ 797066 h 1819275"/>
              <a:gd name="connsiteX10" fmla="*/ 1011074 w 1768701"/>
              <a:gd name="connsiteY10" fmla="*/ 765115 h 1819275"/>
              <a:gd name="connsiteX11" fmla="*/ 976419 w 1768701"/>
              <a:gd name="connsiteY11" fmla="*/ 709350 h 1819275"/>
              <a:gd name="connsiteX12" fmla="*/ 949071 w 1768701"/>
              <a:gd name="connsiteY12" fmla="*/ 671548 h 1819275"/>
              <a:gd name="connsiteX13" fmla="*/ 932625 w 1768701"/>
              <a:gd name="connsiteY13" fmla="*/ 646730 h 1819275"/>
              <a:gd name="connsiteX14" fmla="*/ 911183 w 1768701"/>
              <a:gd name="connsiteY14" fmla="*/ 619176 h 1819275"/>
              <a:gd name="connsiteX15" fmla="*/ 873826 w 1768701"/>
              <a:gd name="connsiteY15" fmla="*/ 567538 h 1819275"/>
              <a:gd name="connsiteX16" fmla="*/ 842456 w 1768701"/>
              <a:gd name="connsiteY16" fmla="*/ 530859 h 1819275"/>
              <a:gd name="connsiteX17" fmla="*/ 827460 w 1768701"/>
              <a:gd name="connsiteY17" fmla="*/ 511589 h 1819275"/>
              <a:gd name="connsiteX18" fmla="*/ 804660 w 1768701"/>
              <a:gd name="connsiteY18" fmla="*/ 486667 h 1819275"/>
              <a:gd name="connsiteX19" fmla="*/ 759485 w 1768701"/>
              <a:gd name="connsiteY19" fmla="*/ 433846 h 1819275"/>
              <a:gd name="connsiteX20" fmla="*/ 732019 w 1768701"/>
              <a:gd name="connsiteY20" fmla="*/ 407265 h 1819275"/>
              <a:gd name="connsiteX21" fmla="*/ 717863 w 1768701"/>
              <a:gd name="connsiteY21" fmla="*/ 391791 h 1819275"/>
              <a:gd name="connsiteX22" fmla="*/ 677622 w 1768701"/>
              <a:gd name="connsiteY22" fmla="*/ 354620 h 1819275"/>
              <a:gd name="connsiteX23" fmla="*/ 633065 w 1768701"/>
              <a:gd name="connsiteY23" fmla="*/ 311498 h 1819275"/>
              <a:gd name="connsiteX24" fmla="*/ 619739 w 1768701"/>
              <a:gd name="connsiteY24" fmla="*/ 301151 h 1819275"/>
              <a:gd name="connsiteX25" fmla="*/ 604942 w 1768701"/>
              <a:gd name="connsiteY25" fmla="*/ 287483 h 1819275"/>
              <a:gd name="connsiteX26" fmla="*/ 29334 w 1768701"/>
              <a:gd name="connsiteY26" fmla="*/ 3471 h 1819275"/>
              <a:gd name="connsiteX27" fmla="*/ 7152 w 1768701"/>
              <a:gd name="connsiteY27" fmla="*/ 1798 h 181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68701" h="1819275">
                <a:moveTo>
                  <a:pt x="0" y="0"/>
                </a:moveTo>
                <a:lnTo>
                  <a:pt x="1239837" y="0"/>
                </a:lnTo>
                <a:cubicBezTo>
                  <a:pt x="1820863" y="101600"/>
                  <a:pt x="1981200" y="942975"/>
                  <a:pt x="1425575" y="1819275"/>
                </a:cubicBezTo>
                <a:cubicBezTo>
                  <a:pt x="1410692" y="1702594"/>
                  <a:pt x="1345133" y="1441252"/>
                  <a:pt x="1217011" y="1151279"/>
                </a:cubicBezTo>
                <a:lnTo>
                  <a:pt x="1120532" y="960656"/>
                </a:lnTo>
                <a:lnTo>
                  <a:pt x="1125218" y="962449"/>
                </a:lnTo>
                <a:lnTo>
                  <a:pt x="1087312" y="895020"/>
                </a:lnTo>
                <a:lnTo>
                  <a:pt x="1067594" y="856060"/>
                </a:lnTo>
                <a:lnTo>
                  <a:pt x="1044723" y="819259"/>
                </a:lnTo>
                <a:lnTo>
                  <a:pt x="1032247" y="797066"/>
                </a:lnTo>
                <a:lnTo>
                  <a:pt x="1011074" y="765115"/>
                </a:lnTo>
                <a:lnTo>
                  <a:pt x="976419" y="709350"/>
                </a:lnTo>
                <a:lnTo>
                  <a:pt x="949071" y="671548"/>
                </a:lnTo>
                <a:lnTo>
                  <a:pt x="932625" y="646730"/>
                </a:lnTo>
                <a:lnTo>
                  <a:pt x="911183" y="619176"/>
                </a:lnTo>
                <a:lnTo>
                  <a:pt x="873826" y="567538"/>
                </a:lnTo>
                <a:lnTo>
                  <a:pt x="842456" y="530859"/>
                </a:lnTo>
                <a:lnTo>
                  <a:pt x="827460" y="511589"/>
                </a:lnTo>
                <a:lnTo>
                  <a:pt x="804660" y="486667"/>
                </a:lnTo>
                <a:lnTo>
                  <a:pt x="759485" y="433846"/>
                </a:lnTo>
                <a:lnTo>
                  <a:pt x="732019" y="407265"/>
                </a:lnTo>
                <a:lnTo>
                  <a:pt x="717863" y="391791"/>
                </a:lnTo>
                <a:lnTo>
                  <a:pt x="677622" y="354620"/>
                </a:lnTo>
                <a:lnTo>
                  <a:pt x="633065" y="311498"/>
                </a:lnTo>
                <a:lnTo>
                  <a:pt x="619739" y="301151"/>
                </a:lnTo>
                <a:lnTo>
                  <a:pt x="604942" y="287483"/>
                </a:lnTo>
                <a:cubicBezTo>
                  <a:pt x="414589" y="126628"/>
                  <a:pt x="215013" y="30932"/>
                  <a:pt x="29334" y="3471"/>
                </a:cubicBezTo>
                <a:lnTo>
                  <a:pt x="7152" y="1798"/>
                </a:lnTo>
                <a:close/>
              </a:path>
            </a:pathLst>
          </a:custGeom>
          <a:solidFill>
            <a:srgbClr val="8CC94C"/>
          </a:solidFill>
          <a:ln w="3175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87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1" name="任意多边形 140"/>
          <p:cNvSpPr/>
          <p:nvPr/>
        </p:nvSpPr>
        <p:spPr>
          <a:xfrm rot="14427225">
            <a:off x="4546631" y="3002056"/>
            <a:ext cx="1924148" cy="1981681"/>
          </a:xfrm>
          <a:custGeom>
            <a:avLst/>
            <a:gdLst>
              <a:gd name="connsiteX0" fmla="*/ 0 w 1768701"/>
              <a:gd name="connsiteY0" fmla="*/ 0 h 1819275"/>
              <a:gd name="connsiteX1" fmla="*/ 1239837 w 1768701"/>
              <a:gd name="connsiteY1" fmla="*/ 0 h 1819275"/>
              <a:gd name="connsiteX2" fmla="*/ 1425575 w 1768701"/>
              <a:gd name="connsiteY2" fmla="*/ 1819275 h 1819275"/>
              <a:gd name="connsiteX3" fmla="*/ 1217011 w 1768701"/>
              <a:gd name="connsiteY3" fmla="*/ 1151279 h 1819275"/>
              <a:gd name="connsiteX4" fmla="*/ 1120532 w 1768701"/>
              <a:gd name="connsiteY4" fmla="*/ 960656 h 1819275"/>
              <a:gd name="connsiteX5" fmla="*/ 1125218 w 1768701"/>
              <a:gd name="connsiteY5" fmla="*/ 962449 h 1819275"/>
              <a:gd name="connsiteX6" fmla="*/ 1087312 w 1768701"/>
              <a:gd name="connsiteY6" fmla="*/ 895020 h 1819275"/>
              <a:gd name="connsiteX7" fmla="*/ 1067594 w 1768701"/>
              <a:gd name="connsiteY7" fmla="*/ 856060 h 1819275"/>
              <a:gd name="connsiteX8" fmla="*/ 1044723 w 1768701"/>
              <a:gd name="connsiteY8" fmla="*/ 819259 h 1819275"/>
              <a:gd name="connsiteX9" fmla="*/ 1032247 w 1768701"/>
              <a:gd name="connsiteY9" fmla="*/ 797066 h 1819275"/>
              <a:gd name="connsiteX10" fmla="*/ 1011074 w 1768701"/>
              <a:gd name="connsiteY10" fmla="*/ 765115 h 1819275"/>
              <a:gd name="connsiteX11" fmla="*/ 976419 w 1768701"/>
              <a:gd name="connsiteY11" fmla="*/ 709350 h 1819275"/>
              <a:gd name="connsiteX12" fmla="*/ 949071 w 1768701"/>
              <a:gd name="connsiteY12" fmla="*/ 671548 h 1819275"/>
              <a:gd name="connsiteX13" fmla="*/ 932625 w 1768701"/>
              <a:gd name="connsiteY13" fmla="*/ 646730 h 1819275"/>
              <a:gd name="connsiteX14" fmla="*/ 911183 w 1768701"/>
              <a:gd name="connsiteY14" fmla="*/ 619176 h 1819275"/>
              <a:gd name="connsiteX15" fmla="*/ 873826 w 1768701"/>
              <a:gd name="connsiteY15" fmla="*/ 567538 h 1819275"/>
              <a:gd name="connsiteX16" fmla="*/ 842456 w 1768701"/>
              <a:gd name="connsiteY16" fmla="*/ 530859 h 1819275"/>
              <a:gd name="connsiteX17" fmla="*/ 827460 w 1768701"/>
              <a:gd name="connsiteY17" fmla="*/ 511589 h 1819275"/>
              <a:gd name="connsiteX18" fmla="*/ 804660 w 1768701"/>
              <a:gd name="connsiteY18" fmla="*/ 486667 h 1819275"/>
              <a:gd name="connsiteX19" fmla="*/ 759485 w 1768701"/>
              <a:gd name="connsiteY19" fmla="*/ 433846 h 1819275"/>
              <a:gd name="connsiteX20" fmla="*/ 732019 w 1768701"/>
              <a:gd name="connsiteY20" fmla="*/ 407265 h 1819275"/>
              <a:gd name="connsiteX21" fmla="*/ 717863 w 1768701"/>
              <a:gd name="connsiteY21" fmla="*/ 391791 h 1819275"/>
              <a:gd name="connsiteX22" fmla="*/ 677622 w 1768701"/>
              <a:gd name="connsiteY22" fmla="*/ 354620 h 1819275"/>
              <a:gd name="connsiteX23" fmla="*/ 633065 w 1768701"/>
              <a:gd name="connsiteY23" fmla="*/ 311498 h 1819275"/>
              <a:gd name="connsiteX24" fmla="*/ 619739 w 1768701"/>
              <a:gd name="connsiteY24" fmla="*/ 301151 h 1819275"/>
              <a:gd name="connsiteX25" fmla="*/ 604942 w 1768701"/>
              <a:gd name="connsiteY25" fmla="*/ 287483 h 1819275"/>
              <a:gd name="connsiteX26" fmla="*/ 29334 w 1768701"/>
              <a:gd name="connsiteY26" fmla="*/ 3471 h 1819275"/>
              <a:gd name="connsiteX27" fmla="*/ 7152 w 1768701"/>
              <a:gd name="connsiteY27" fmla="*/ 1798 h 181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68701" h="1819275">
                <a:moveTo>
                  <a:pt x="0" y="0"/>
                </a:moveTo>
                <a:lnTo>
                  <a:pt x="1239837" y="0"/>
                </a:lnTo>
                <a:cubicBezTo>
                  <a:pt x="1820863" y="101600"/>
                  <a:pt x="1981200" y="942975"/>
                  <a:pt x="1425575" y="1819275"/>
                </a:cubicBezTo>
                <a:cubicBezTo>
                  <a:pt x="1410692" y="1702594"/>
                  <a:pt x="1345133" y="1441252"/>
                  <a:pt x="1217011" y="1151279"/>
                </a:cubicBezTo>
                <a:lnTo>
                  <a:pt x="1120532" y="960656"/>
                </a:lnTo>
                <a:lnTo>
                  <a:pt x="1125218" y="962449"/>
                </a:lnTo>
                <a:lnTo>
                  <a:pt x="1087312" y="895020"/>
                </a:lnTo>
                <a:lnTo>
                  <a:pt x="1067594" y="856060"/>
                </a:lnTo>
                <a:lnTo>
                  <a:pt x="1044723" y="819259"/>
                </a:lnTo>
                <a:lnTo>
                  <a:pt x="1032247" y="797066"/>
                </a:lnTo>
                <a:lnTo>
                  <a:pt x="1011074" y="765115"/>
                </a:lnTo>
                <a:lnTo>
                  <a:pt x="976419" y="709350"/>
                </a:lnTo>
                <a:lnTo>
                  <a:pt x="949071" y="671548"/>
                </a:lnTo>
                <a:lnTo>
                  <a:pt x="932625" y="646730"/>
                </a:lnTo>
                <a:lnTo>
                  <a:pt x="911183" y="619176"/>
                </a:lnTo>
                <a:lnTo>
                  <a:pt x="873826" y="567538"/>
                </a:lnTo>
                <a:lnTo>
                  <a:pt x="842456" y="530859"/>
                </a:lnTo>
                <a:lnTo>
                  <a:pt x="827460" y="511589"/>
                </a:lnTo>
                <a:lnTo>
                  <a:pt x="804660" y="486667"/>
                </a:lnTo>
                <a:lnTo>
                  <a:pt x="759485" y="433846"/>
                </a:lnTo>
                <a:lnTo>
                  <a:pt x="732019" y="407265"/>
                </a:lnTo>
                <a:lnTo>
                  <a:pt x="717863" y="391791"/>
                </a:lnTo>
                <a:lnTo>
                  <a:pt x="677622" y="354620"/>
                </a:lnTo>
                <a:lnTo>
                  <a:pt x="633065" y="311498"/>
                </a:lnTo>
                <a:lnTo>
                  <a:pt x="619739" y="301151"/>
                </a:lnTo>
                <a:lnTo>
                  <a:pt x="604942" y="287483"/>
                </a:lnTo>
                <a:cubicBezTo>
                  <a:pt x="414589" y="126628"/>
                  <a:pt x="215013" y="30932"/>
                  <a:pt x="29334" y="3471"/>
                </a:cubicBezTo>
                <a:lnTo>
                  <a:pt x="7152" y="1798"/>
                </a:lnTo>
                <a:close/>
              </a:path>
            </a:pathLst>
          </a:custGeom>
          <a:solidFill>
            <a:srgbClr val="108136"/>
          </a:solidFill>
          <a:ln w="3175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87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2" name="任意多边形 141"/>
          <p:cNvSpPr/>
          <p:nvPr/>
        </p:nvSpPr>
        <p:spPr>
          <a:xfrm rot="10859581">
            <a:off x="5039919" y="3748913"/>
            <a:ext cx="1926279" cy="1981682"/>
          </a:xfrm>
          <a:custGeom>
            <a:avLst/>
            <a:gdLst>
              <a:gd name="connsiteX0" fmla="*/ 0 w 1768701"/>
              <a:gd name="connsiteY0" fmla="*/ 0 h 1819275"/>
              <a:gd name="connsiteX1" fmla="*/ 1239837 w 1768701"/>
              <a:gd name="connsiteY1" fmla="*/ 0 h 1819275"/>
              <a:gd name="connsiteX2" fmla="*/ 1425575 w 1768701"/>
              <a:gd name="connsiteY2" fmla="*/ 1819275 h 1819275"/>
              <a:gd name="connsiteX3" fmla="*/ 1217011 w 1768701"/>
              <a:gd name="connsiteY3" fmla="*/ 1151279 h 1819275"/>
              <a:gd name="connsiteX4" fmla="*/ 1120532 w 1768701"/>
              <a:gd name="connsiteY4" fmla="*/ 960656 h 1819275"/>
              <a:gd name="connsiteX5" fmla="*/ 1125218 w 1768701"/>
              <a:gd name="connsiteY5" fmla="*/ 962449 h 1819275"/>
              <a:gd name="connsiteX6" fmla="*/ 1087312 w 1768701"/>
              <a:gd name="connsiteY6" fmla="*/ 895020 h 1819275"/>
              <a:gd name="connsiteX7" fmla="*/ 1067594 w 1768701"/>
              <a:gd name="connsiteY7" fmla="*/ 856060 h 1819275"/>
              <a:gd name="connsiteX8" fmla="*/ 1044723 w 1768701"/>
              <a:gd name="connsiteY8" fmla="*/ 819259 h 1819275"/>
              <a:gd name="connsiteX9" fmla="*/ 1032247 w 1768701"/>
              <a:gd name="connsiteY9" fmla="*/ 797066 h 1819275"/>
              <a:gd name="connsiteX10" fmla="*/ 1011074 w 1768701"/>
              <a:gd name="connsiteY10" fmla="*/ 765115 h 1819275"/>
              <a:gd name="connsiteX11" fmla="*/ 976419 w 1768701"/>
              <a:gd name="connsiteY11" fmla="*/ 709350 h 1819275"/>
              <a:gd name="connsiteX12" fmla="*/ 949071 w 1768701"/>
              <a:gd name="connsiteY12" fmla="*/ 671548 h 1819275"/>
              <a:gd name="connsiteX13" fmla="*/ 932625 w 1768701"/>
              <a:gd name="connsiteY13" fmla="*/ 646730 h 1819275"/>
              <a:gd name="connsiteX14" fmla="*/ 911183 w 1768701"/>
              <a:gd name="connsiteY14" fmla="*/ 619176 h 1819275"/>
              <a:gd name="connsiteX15" fmla="*/ 873826 w 1768701"/>
              <a:gd name="connsiteY15" fmla="*/ 567538 h 1819275"/>
              <a:gd name="connsiteX16" fmla="*/ 842456 w 1768701"/>
              <a:gd name="connsiteY16" fmla="*/ 530859 h 1819275"/>
              <a:gd name="connsiteX17" fmla="*/ 827460 w 1768701"/>
              <a:gd name="connsiteY17" fmla="*/ 511589 h 1819275"/>
              <a:gd name="connsiteX18" fmla="*/ 804660 w 1768701"/>
              <a:gd name="connsiteY18" fmla="*/ 486667 h 1819275"/>
              <a:gd name="connsiteX19" fmla="*/ 759485 w 1768701"/>
              <a:gd name="connsiteY19" fmla="*/ 433846 h 1819275"/>
              <a:gd name="connsiteX20" fmla="*/ 732019 w 1768701"/>
              <a:gd name="connsiteY20" fmla="*/ 407265 h 1819275"/>
              <a:gd name="connsiteX21" fmla="*/ 717863 w 1768701"/>
              <a:gd name="connsiteY21" fmla="*/ 391791 h 1819275"/>
              <a:gd name="connsiteX22" fmla="*/ 677622 w 1768701"/>
              <a:gd name="connsiteY22" fmla="*/ 354620 h 1819275"/>
              <a:gd name="connsiteX23" fmla="*/ 633065 w 1768701"/>
              <a:gd name="connsiteY23" fmla="*/ 311498 h 1819275"/>
              <a:gd name="connsiteX24" fmla="*/ 619739 w 1768701"/>
              <a:gd name="connsiteY24" fmla="*/ 301151 h 1819275"/>
              <a:gd name="connsiteX25" fmla="*/ 604942 w 1768701"/>
              <a:gd name="connsiteY25" fmla="*/ 287483 h 1819275"/>
              <a:gd name="connsiteX26" fmla="*/ 29334 w 1768701"/>
              <a:gd name="connsiteY26" fmla="*/ 3471 h 1819275"/>
              <a:gd name="connsiteX27" fmla="*/ 7152 w 1768701"/>
              <a:gd name="connsiteY27" fmla="*/ 1798 h 181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68701" h="1819275">
                <a:moveTo>
                  <a:pt x="0" y="0"/>
                </a:moveTo>
                <a:lnTo>
                  <a:pt x="1239837" y="0"/>
                </a:lnTo>
                <a:cubicBezTo>
                  <a:pt x="1820863" y="101600"/>
                  <a:pt x="1981200" y="942975"/>
                  <a:pt x="1425575" y="1819275"/>
                </a:cubicBezTo>
                <a:cubicBezTo>
                  <a:pt x="1410692" y="1702594"/>
                  <a:pt x="1345133" y="1441252"/>
                  <a:pt x="1217011" y="1151279"/>
                </a:cubicBezTo>
                <a:lnTo>
                  <a:pt x="1120532" y="960656"/>
                </a:lnTo>
                <a:lnTo>
                  <a:pt x="1125218" y="962449"/>
                </a:lnTo>
                <a:lnTo>
                  <a:pt x="1087312" y="895020"/>
                </a:lnTo>
                <a:lnTo>
                  <a:pt x="1067594" y="856060"/>
                </a:lnTo>
                <a:lnTo>
                  <a:pt x="1044723" y="819259"/>
                </a:lnTo>
                <a:lnTo>
                  <a:pt x="1032247" y="797066"/>
                </a:lnTo>
                <a:lnTo>
                  <a:pt x="1011074" y="765115"/>
                </a:lnTo>
                <a:lnTo>
                  <a:pt x="976419" y="709350"/>
                </a:lnTo>
                <a:lnTo>
                  <a:pt x="949071" y="671548"/>
                </a:lnTo>
                <a:lnTo>
                  <a:pt x="932625" y="646730"/>
                </a:lnTo>
                <a:lnTo>
                  <a:pt x="911183" y="619176"/>
                </a:lnTo>
                <a:lnTo>
                  <a:pt x="873826" y="567538"/>
                </a:lnTo>
                <a:lnTo>
                  <a:pt x="842456" y="530859"/>
                </a:lnTo>
                <a:lnTo>
                  <a:pt x="827460" y="511589"/>
                </a:lnTo>
                <a:lnTo>
                  <a:pt x="804660" y="486667"/>
                </a:lnTo>
                <a:lnTo>
                  <a:pt x="759485" y="433846"/>
                </a:lnTo>
                <a:lnTo>
                  <a:pt x="732019" y="407265"/>
                </a:lnTo>
                <a:lnTo>
                  <a:pt x="717863" y="391791"/>
                </a:lnTo>
                <a:lnTo>
                  <a:pt x="677622" y="354620"/>
                </a:lnTo>
                <a:lnTo>
                  <a:pt x="633065" y="311498"/>
                </a:lnTo>
                <a:lnTo>
                  <a:pt x="619739" y="301151"/>
                </a:lnTo>
                <a:lnTo>
                  <a:pt x="604942" y="287483"/>
                </a:lnTo>
                <a:cubicBezTo>
                  <a:pt x="414589" y="126628"/>
                  <a:pt x="215013" y="30932"/>
                  <a:pt x="29334" y="3471"/>
                </a:cubicBezTo>
                <a:lnTo>
                  <a:pt x="7152" y="1798"/>
                </a:lnTo>
                <a:close/>
              </a:path>
            </a:pathLst>
          </a:custGeom>
          <a:solidFill>
            <a:srgbClr val="8CC94C"/>
          </a:solidFill>
          <a:ln w="3175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87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" name="任意多边形 142"/>
          <p:cNvSpPr/>
          <p:nvPr/>
        </p:nvSpPr>
        <p:spPr>
          <a:xfrm rot="7267884">
            <a:off x="5923151" y="3692447"/>
            <a:ext cx="1926280" cy="1979551"/>
          </a:xfrm>
          <a:custGeom>
            <a:avLst/>
            <a:gdLst>
              <a:gd name="connsiteX0" fmla="*/ 0 w 1768701"/>
              <a:gd name="connsiteY0" fmla="*/ 0 h 1819275"/>
              <a:gd name="connsiteX1" fmla="*/ 1239837 w 1768701"/>
              <a:gd name="connsiteY1" fmla="*/ 0 h 1819275"/>
              <a:gd name="connsiteX2" fmla="*/ 1425575 w 1768701"/>
              <a:gd name="connsiteY2" fmla="*/ 1819275 h 1819275"/>
              <a:gd name="connsiteX3" fmla="*/ 1217011 w 1768701"/>
              <a:gd name="connsiteY3" fmla="*/ 1151279 h 1819275"/>
              <a:gd name="connsiteX4" fmla="*/ 1120532 w 1768701"/>
              <a:gd name="connsiteY4" fmla="*/ 960656 h 1819275"/>
              <a:gd name="connsiteX5" fmla="*/ 1125218 w 1768701"/>
              <a:gd name="connsiteY5" fmla="*/ 962449 h 1819275"/>
              <a:gd name="connsiteX6" fmla="*/ 1087312 w 1768701"/>
              <a:gd name="connsiteY6" fmla="*/ 895020 h 1819275"/>
              <a:gd name="connsiteX7" fmla="*/ 1067594 w 1768701"/>
              <a:gd name="connsiteY7" fmla="*/ 856060 h 1819275"/>
              <a:gd name="connsiteX8" fmla="*/ 1044723 w 1768701"/>
              <a:gd name="connsiteY8" fmla="*/ 819259 h 1819275"/>
              <a:gd name="connsiteX9" fmla="*/ 1032247 w 1768701"/>
              <a:gd name="connsiteY9" fmla="*/ 797066 h 1819275"/>
              <a:gd name="connsiteX10" fmla="*/ 1011074 w 1768701"/>
              <a:gd name="connsiteY10" fmla="*/ 765115 h 1819275"/>
              <a:gd name="connsiteX11" fmla="*/ 976419 w 1768701"/>
              <a:gd name="connsiteY11" fmla="*/ 709350 h 1819275"/>
              <a:gd name="connsiteX12" fmla="*/ 949071 w 1768701"/>
              <a:gd name="connsiteY12" fmla="*/ 671548 h 1819275"/>
              <a:gd name="connsiteX13" fmla="*/ 932625 w 1768701"/>
              <a:gd name="connsiteY13" fmla="*/ 646730 h 1819275"/>
              <a:gd name="connsiteX14" fmla="*/ 911183 w 1768701"/>
              <a:gd name="connsiteY14" fmla="*/ 619176 h 1819275"/>
              <a:gd name="connsiteX15" fmla="*/ 873826 w 1768701"/>
              <a:gd name="connsiteY15" fmla="*/ 567538 h 1819275"/>
              <a:gd name="connsiteX16" fmla="*/ 842456 w 1768701"/>
              <a:gd name="connsiteY16" fmla="*/ 530859 h 1819275"/>
              <a:gd name="connsiteX17" fmla="*/ 827460 w 1768701"/>
              <a:gd name="connsiteY17" fmla="*/ 511589 h 1819275"/>
              <a:gd name="connsiteX18" fmla="*/ 804660 w 1768701"/>
              <a:gd name="connsiteY18" fmla="*/ 486667 h 1819275"/>
              <a:gd name="connsiteX19" fmla="*/ 759485 w 1768701"/>
              <a:gd name="connsiteY19" fmla="*/ 433846 h 1819275"/>
              <a:gd name="connsiteX20" fmla="*/ 732019 w 1768701"/>
              <a:gd name="connsiteY20" fmla="*/ 407265 h 1819275"/>
              <a:gd name="connsiteX21" fmla="*/ 717863 w 1768701"/>
              <a:gd name="connsiteY21" fmla="*/ 391791 h 1819275"/>
              <a:gd name="connsiteX22" fmla="*/ 677622 w 1768701"/>
              <a:gd name="connsiteY22" fmla="*/ 354620 h 1819275"/>
              <a:gd name="connsiteX23" fmla="*/ 633065 w 1768701"/>
              <a:gd name="connsiteY23" fmla="*/ 311498 h 1819275"/>
              <a:gd name="connsiteX24" fmla="*/ 619739 w 1768701"/>
              <a:gd name="connsiteY24" fmla="*/ 301151 h 1819275"/>
              <a:gd name="connsiteX25" fmla="*/ 604942 w 1768701"/>
              <a:gd name="connsiteY25" fmla="*/ 287483 h 1819275"/>
              <a:gd name="connsiteX26" fmla="*/ 29334 w 1768701"/>
              <a:gd name="connsiteY26" fmla="*/ 3471 h 1819275"/>
              <a:gd name="connsiteX27" fmla="*/ 7152 w 1768701"/>
              <a:gd name="connsiteY27" fmla="*/ 1798 h 181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68701" h="1819275">
                <a:moveTo>
                  <a:pt x="0" y="0"/>
                </a:moveTo>
                <a:lnTo>
                  <a:pt x="1239837" y="0"/>
                </a:lnTo>
                <a:cubicBezTo>
                  <a:pt x="1820863" y="101600"/>
                  <a:pt x="1981200" y="942975"/>
                  <a:pt x="1425575" y="1819275"/>
                </a:cubicBezTo>
                <a:cubicBezTo>
                  <a:pt x="1410692" y="1702594"/>
                  <a:pt x="1345133" y="1441252"/>
                  <a:pt x="1217011" y="1151279"/>
                </a:cubicBezTo>
                <a:lnTo>
                  <a:pt x="1120532" y="960656"/>
                </a:lnTo>
                <a:lnTo>
                  <a:pt x="1125218" y="962449"/>
                </a:lnTo>
                <a:lnTo>
                  <a:pt x="1087312" y="895020"/>
                </a:lnTo>
                <a:lnTo>
                  <a:pt x="1067594" y="856060"/>
                </a:lnTo>
                <a:lnTo>
                  <a:pt x="1044723" y="819259"/>
                </a:lnTo>
                <a:lnTo>
                  <a:pt x="1032247" y="797066"/>
                </a:lnTo>
                <a:lnTo>
                  <a:pt x="1011074" y="765115"/>
                </a:lnTo>
                <a:lnTo>
                  <a:pt x="976419" y="709350"/>
                </a:lnTo>
                <a:lnTo>
                  <a:pt x="949071" y="671548"/>
                </a:lnTo>
                <a:lnTo>
                  <a:pt x="932625" y="646730"/>
                </a:lnTo>
                <a:lnTo>
                  <a:pt x="911183" y="619176"/>
                </a:lnTo>
                <a:lnTo>
                  <a:pt x="873826" y="567538"/>
                </a:lnTo>
                <a:lnTo>
                  <a:pt x="842456" y="530859"/>
                </a:lnTo>
                <a:lnTo>
                  <a:pt x="827460" y="511589"/>
                </a:lnTo>
                <a:lnTo>
                  <a:pt x="804660" y="486667"/>
                </a:lnTo>
                <a:lnTo>
                  <a:pt x="759485" y="433846"/>
                </a:lnTo>
                <a:lnTo>
                  <a:pt x="732019" y="407265"/>
                </a:lnTo>
                <a:lnTo>
                  <a:pt x="717863" y="391791"/>
                </a:lnTo>
                <a:lnTo>
                  <a:pt x="677622" y="354620"/>
                </a:lnTo>
                <a:lnTo>
                  <a:pt x="633065" y="311498"/>
                </a:lnTo>
                <a:lnTo>
                  <a:pt x="619739" y="301151"/>
                </a:lnTo>
                <a:lnTo>
                  <a:pt x="604942" y="287483"/>
                </a:lnTo>
                <a:cubicBezTo>
                  <a:pt x="414589" y="126628"/>
                  <a:pt x="215013" y="30932"/>
                  <a:pt x="29334" y="3471"/>
                </a:cubicBezTo>
                <a:lnTo>
                  <a:pt x="7152" y="1798"/>
                </a:lnTo>
                <a:close/>
              </a:path>
            </a:pathLst>
          </a:custGeom>
          <a:solidFill>
            <a:srgbClr val="108136"/>
          </a:solidFill>
          <a:ln w="3175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87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4" name="任意多边形 143"/>
          <p:cNvSpPr/>
          <p:nvPr/>
        </p:nvSpPr>
        <p:spPr>
          <a:xfrm rot="3662163">
            <a:off x="6319490" y="2899775"/>
            <a:ext cx="1924148" cy="1981681"/>
          </a:xfrm>
          <a:custGeom>
            <a:avLst/>
            <a:gdLst>
              <a:gd name="connsiteX0" fmla="*/ 0 w 1768701"/>
              <a:gd name="connsiteY0" fmla="*/ 0 h 1819275"/>
              <a:gd name="connsiteX1" fmla="*/ 1239837 w 1768701"/>
              <a:gd name="connsiteY1" fmla="*/ 0 h 1819275"/>
              <a:gd name="connsiteX2" fmla="*/ 1425575 w 1768701"/>
              <a:gd name="connsiteY2" fmla="*/ 1819275 h 1819275"/>
              <a:gd name="connsiteX3" fmla="*/ 1217011 w 1768701"/>
              <a:gd name="connsiteY3" fmla="*/ 1151279 h 1819275"/>
              <a:gd name="connsiteX4" fmla="*/ 1120532 w 1768701"/>
              <a:gd name="connsiteY4" fmla="*/ 960656 h 1819275"/>
              <a:gd name="connsiteX5" fmla="*/ 1125218 w 1768701"/>
              <a:gd name="connsiteY5" fmla="*/ 962449 h 1819275"/>
              <a:gd name="connsiteX6" fmla="*/ 1087312 w 1768701"/>
              <a:gd name="connsiteY6" fmla="*/ 895020 h 1819275"/>
              <a:gd name="connsiteX7" fmla="*/ 1067594 w 1768701"/>
              <a:gd name="connsiteY7" fmla="*/ 856060 h 1819275"/>
              <a:gd name="connsiteX8" fmla="*/ 1044723 w 1768701"/>
              <a:gd name="connsiteY8" fmla="*/ 819259 h 1819275"/>
              <a:gd name="connsiteX9" fmla="*/ 1032247 w 1768701"/>
              <a:gd name="connsiteY9" fmla="*/ 797066 h 1819275"/>
              <a:gd name="connsiteX10" fmla="*/ 1011074 w 1768701"/>
              <a:gd name="connsiteY10" fmla="*/ 765115 h 1819275"/>
              <a:gd name="connsiteX11" fmla="*/ 976419 w 1768701"/>
              <a:gd name="connsiteY11" fmla="*/ 709350 h 1819275"/>
              <a:gd name="connsiteX12" fmla="*/ 949071 w 1768701"/>
              <a:gd name="connsiteY12" fmla="*/ 671548 h 1819275"/>
              <a:gd name="connsiteX13" fmla="*/ 932625 w 1768701"/>
              <a:gd name="connsiteY13" fmla="*/ 646730 h 1819275"/>
              <a:gd name="connsiteX14" fmla="*/ 911183 w 1768701"/>
              <a:gd name="connsiteY14" fmla="*/ 619176 h 1819275"/>
              <a:gd name="connsiteX15" fmla="*/ 873826 w 1768701"/>
              <a:gd name="connsiteY15" fmla="*/ 567538 h 1819275"/>
              <a:gd name="connsiteX16" fmla="*/ 842456 w 1768701"/>
              <a:gd name="connsiteY16" fmla="*/ 530859 h 1819275"/>
              <a:gd name="connsiteX17" fmla="*/ 827460 w 1768701"/>
              <a:gd name="connsiteY17" fmla="*/ 511589 h 1819275"/>
              <a:gd name="connsiteX18" fmla="*/ 804660 w 1768701"/>
              <a:gd name="connsiteY18" fmla="*/ 486667 h 1819275"/>
              <a:gd name="connsiteX19" fmla="*/ 759485 w 1768701"/>
              <a:gd name="connsiteY19" fmla="*/ 433846 h 1819275"/>
              <a:gd name="connsiteX20" fmla="*/ 732019 w 1768701"/>
              <a:gd name="connsiteY20" fmla="*/ 407265 h 1819275"/>
              <a:gd name="connsiteX21" fmla="*/ 717863 w 1768701"/>
              <a:gd name="connsiteY21" fmla="*/ 391791 h 1819275"/>
              <a:gd name="connsiteX22" fmla="*/ 677622 w 1768701"/>
              <a:gd name="connsiteY22" fmla="*/ 354620 h 1819275"/>
              <a:gd name="connsiteX23" fmla="*/ 633065 w 1768701"/>
              <a:gd name="connsiteY23" fmla="*/ 311498 h 1819275"/>
              <a:gd name="connsiteX24" fmla="*/ 619739 w 1768701"/>
              <a:gd name="connsiteY24" fmla="*/ 301151 h 1819275"/>
              <a:gd name="connsiteX25" fmla="*/ 604942 w 1768701"/>
              <a:gd name="connsiteY25" fmla="*/ 287483 h 1819275"/>
              <a:gd name="connsiteX26" fmla="*/ 29334 w 1768701"/>
              <a:gd name="connsiteY26" fmla="*/ 3471 h 1819275"/>
              <a:gd name="connsiteX27" fmla="*/ 7152 w 1768701"/>
              <a:gd name="connsiteY27" fmla="*/ 1798 h 181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68701" h="1819275">
                <a:moveTo>
                  <a:pt x="0" y="0"/>
                </a:moveTo>
                <a:lnTo>
                  <a:pt x="1239837" y="0"/>
                </a:lnTo>
                <a:cubicBezTo>
                  <a:pt x="1820863" y="101600"/>
                  <a:pt x="1981200" y="942975"/>
                  <a:pt x="1425575" y="1819275"/>
                </a:cubicBezTo>
                <a:cubicBezTo>
                  <a:pt x="1410692" y="1702594"/>
                  <a:pt x="1345133" y="1441252"/>
                  <a:pt x="1217011" y="1151279"/>
                </a:cubicBezTo>
                <a:lnTo>
                  <a:pt x="1120532" y="960656"/>
                </a:lnTo>
                <a:lnTo>
                  <a:pt x="1125218" y="962449"/>
                </a:lnTo>
                <a:lnTo>
                  <a:pt x="1087312" y="895020"/>
                </a:lnTo>
                <a:lnTo>
                  <a:pt x="1067594" y="856060"/>
                </a:lnTo>
                <a:lnTo>
                  <a:pt x="1044723" y="819259"/>
                </a:lnTo>
                <a:lnTo>
                  <a:pt x="1032247" y="797066"/>
                </a:lnTo>
                <a:lnTo>
                  <a:pt x="1011074" y="765115"/>
                </a:lnTo>
                <a:lnTo>
                  <a:pt x="976419" y="709350"/>
                </a:lnTo>
                <a:lnTo>
                  <a:pt x="949071" y="671548"/>
                </a:lnTo>
                <a:lnTo>
                  <a:pt x="932625" y="646730"/>
                </a:lnTo>
                <a:lnTo>
                  <a:pt x="911183" y="619176"/>
                </a:lnTo>
                <a:lnTo>
                  <a:pt x="873826" y="567538"/>
                </a:lnTo>
                <a:lnTo>
                  <a:pt x="842456" y="530859"/>
                </a:lnTo>
                <a:lnTo>
                  <a:pt x="827460" y="511589"/>
                </a:lnTo>
                <a:lnTo>
                  <a:pt x="804660" y="486667"/>
                </a:lnTo>
                <a:lnTo>
                  <a:pt x="759485" y="433846"/>
                </a:lnTo>
                <a:lnTo>
                  <a:pt x="732019" y="407265"/>
                </a:lnTo>
                <a:lnTo>
                  <a:pt x="717863" y="391791"/>
                </a:lnTo>
                <a:lnTo>
                  <a:pt x="677622" y="354620"/>
                </a:lnTo>
                <a:lnTo>
                  <a:pt x="633065" y="311498"/>
                </a:lnTo>
                <a:lnTo>
                  <a:pt x="619739" y="301151"/>
                </a:lnTo>
                <a:lnTo>
                  <a:pt x="604942" y="287483"/>
                </a:lnTo>
                <a:cubicBezTo>
                  <a:pt x="414589" y="126628"/>
                  <a:pt x="215013" y="30932"/>
                  <a:pt x="29334" y="3471"/>
                </a:cubicBezTo>
                <a:lnTo>
                  <a:pt x="7152" y="1798"/>
                </a:lnTo>
                <a:close/>
              </a:path>
            </a:pathLst>
          </a:custGeom>
          <a:solidFill>
            <a:srgbClr val="8CC94C"/>
          </a:solidFill>
          <a:ln w="3175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87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5" name="任意多边形 144"/>
          <p:cNvSpPr/>
          <p:nvPr/>
        </p:nvSpPr>
        <p:spPr>
          <a:xfrm flipH="1">
            <a:off x="3539341" y="2039979"/>
            <a:ext cx="1544859" cy="554018"/>
          </a:xfrm>
          <a:custGeom>
            <a:avLst/>
            <a:gdLst>
              <a:gd name="connsiteX0" fmla="*/ 0 w 2286000"/>
              <a:gd name="connsiteY0" fmla="*/ 472440 h 472440"/>
              <a:gd name="connsiteX1" fmla="*/ 472440 w 2286000"/>
              <a:gd name="connsiteY1" fmla="*/ 0 h 472440"/>
              <a:gd name="connsiteX2" fmla="*/ 2286000 w 2286000"/>
              <a:gd name="connsiteY2" fmla="*/ 0 h 47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0" h="472440">
                <a:moveTo>
                  <a:pt x="0" y="472440"/>
                </a:moveTo>
                <a:lnTo>
                  <a:pt x="472440" y="0"/>
                </a:lnTo>
                <a:lnTo>
                  <a:pt x="2286000" y="0"/>
                </a:lnTo>
              </a:path>
            </a:pathLst>
          </a:custGeom>
          <a:noFill/>
          <a:ln w="6350" cap="flat" cmpd="sng" algn="ctr">
            <a:solidFill>
              <a:srgbClr val="108036"/>
            </a:solidFill>
            <a:prstDash val="sysDot"/>
            <a:miter lim="800000"/>
            <a:headEnd type="oval" w="sm" len="sm"/>
            <a:tailEnd type="oval" w="sm" len="sm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687" ker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6" name="任意多边形 145"/>
          <p:cNvSpPr/>
          <p:nvPr/>
        </p:nvSpPr>
        <p:spPr>
          <a:xfrm>
            <a:off x="7695283" y="2039979"/>
            <a:ext cx="1544860" cy="554018"/>
          </a:xfrm>
          <a:custGeom>
            <a:avLst/>
            <a:gdLst>
              <a:gd name="connsiteX0" fmla="*/ 0 w 2286000"/>
              <a:gd name="connsiteY0" fmla="*/ 472440 h 472440"/>
              <a:gd name="connsiteX1" fmla="*/ 472440 w 2286000"/>
              <a:gd name="connsiteY1" fmla="*/ 0 h 472440"/>
              <a:gd name="connsiteX2" fmla="*/ 2286000 w 2286000"/>
              <a:gd name="connsiteY2" fmla="*/ 0 h 47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0" h="472440">
                <a:moveTo>
                  <a:pt x="0" y="472440"/>
                </a:moveTo>
                <a:lnTo>
                  <a:pt x="472440" y="0"/>
                </a:lnTo>
                <a:lnTo>
                  <a:pt x="2286000" y="0"/>
                </a:lnTo>
              </a:path>
            </a:pathLst>
          </a:custGeom>
          <a:noFill/>
          <a:ln w="6350" cap="flat" cmpd="sng" algn="ctr">
            <a:solidFill>
              <a:srgbClr val="108036"/>
            </a:solidFill>
            <a:prstDash val="sysDot"/>
            <a:miter lim="800000"/>
            <a:headEnd type="oval" w="sm" len="sm"/>
            <a:tailEnd type="oval" w="sm" len="sm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687" ker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7" name="任意多边形 146"/>
          <p:cNvSpPr/>
          <p:nvPr/>
        </p:nvSpPr>
        <p:spPr>
          <a:xfrm flipH="1" flipV="1">
            <a:off x="3539341" y="5325734"/>
            <a:ext cx="1544859" cy="554018"/>
          </a:xfrm>
          <a:custGeom>
            <a:avLst/>
            <a:gdLst>
              <a:gd name="connsiteX0" fmla="*/ 0 w 2286000"/>
              <a:gd name="connsiteY0" fmla="*/ 472440 h 472440"/>
              <a:gd name="connsiteX1" fmla="*/ 472440 w 2286000"/>
              <a:gd name="connsiteY1" fmla="*/ 0 h 472440"/>
              <a:gd name="connsiteX2" fmla="*/ 2286000 w 2286000"/>
              <a:gd name="connsiteY2" fmla="*/ 0 h 47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0" h="472440">
                <a:moveTo>
                  <a:pt x="0" y="472440"/>
                </a:moveTo>
                <a:lnTo>
                  <a:pt x="472440" y="0"/>
                </a:lnTo>
                <a:lnTo>
                  <a:pt x="2286000" y="0"/>
                </a:lnTo>
              </a:path>
            </a:pathLst>
          </a:custGeom>
          <a:noFill/>
          <a:ln w="6350" cap="flat" cmpd="sng" algn="ctr">
            <a:solidFill>
              <a:srgbClr val="108036"/>
            </a:solidFill>
            <a:prstDash val="sysDot"/>
            <a:miter lim="800000"/>
            <a:headEnd type="oval" w="sm" len="sm"/>
            <a:tailEnd type="oval" w="sm" len="sm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687" ker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8" name="任意多边形 147"/>
          <p:cNvSpPr/>
          <p:nvPr/>
        </p:nvSpPr>
        <p:spPr>
          <a:xfrm flipV="1">
            <a:off x="7695283" y="5325734"/>
            <a:ext cx="1544860" cy="554018"/>
          </a:xfrm>
          <a:custGeom>
            <a:avLst/>
            <a:gdLst>
              <a:gd name="connsiteX0" fmla="*/ 0 w 2286000"/>
              <a:gd name="connsiteY0" fmla="*/ 472440 h 472440"/>
              <a:gd name="connsiteX1" fmla="*/ 472440 w 2286000"/>
              <a:gd name="connsiteY1" fmla="*/ 0 h 472440"/>
              <a:gd name="connsiteX2" fmla="*/ 2286000 w 2286000"/>
              <a:gd name="connsiteY2" fmla="*/ 0 h 47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0" h="472440">
                <a:moveTo>
                  <a:pt x="0" y="472440"/>
                </a:moveTo>
                <a:lnTo>
                  <a:pt x="472440" y="0"/>
                </a:lnTo>
                <a:lnTo>
                  <a:pt x="2286000" y="0"/>
                </a:lnTo>
              </a:path>
            </a:pathLst>
          </a:custGeom>
          <a:noFill/>
          <a:ln w="6350" cap="flat" cmpd="sng" algn="ctr">
            <a:solidFill>
              <a:srgbClr val="108036"/>
            </a:solidFill>
            <a:prstDash val="sysDot"/>
            <a:miter lim="800000"/>
            <a:headEnd type="oval" w="sm" len="sm"/>
            <a:tailEnd type="oval" w="sm" len="sm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687" ker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9" name="直接箭头连接符 148"/>
          <p:cNvCxnSpPr/>
          <p:nvPr/>
        </p:nvCxnSpPr>
        <p:spPr>
          <a:xfrm flipH="1">
            <a:off x="8370760" y="3993959"/>
            <a:ext cx="869383" cy="14916"/>
          </a:xfrm>
          <a:prstGeom prst="straightConnector1">
            <a:avLst/>
          </a:prstGeom>
          <a:noFill/>
          <a:ln w="6350" cap="flat" cmpd="sng" algn="ctr">
            <a:solidFill>
              <a:srgbClr val="108036"/>
            </a:solidFill>
            <a:prstDash val="sysDot"/>
            <a:miter lim="800000"/>
            <a:headEnd type="oval" w="sm" len="sm"/>
            <a:tailEnd type="oval" w="sm" len="sm"/>
          </a:ln>
          <a:effectLst/>
        </p:spPr>
      </p:cxnSp>
      <p:cxnSp>
        <p:nvCxnSpPr>
          <p:cNvPr id="150" name="直接箭头连接符 149"/>
          <p:cNvCxnSpPr/>
          <p:nvPr/>
        </p:nvCxnSpPr>
        <p:spPr>
          <a:xfrm flipH="1">
            <a:off x="3539339" y="4017401"/>
            <a:ext cx="652653" cy="1"/>
          </a:xfrm>
          <a:prstGeom prst="straightConnector1">
            <a:avLst/>
          </a:prstGeom>
          <a:noFill/>
          <a:ln w="19050" cap="flat" cmpd="sng" algn="ctr">
            <a:noFill/>
            <a:prstDash val="sysDot"/>
            <a:miter lim="800000"/>
            <a:headEnd type="oval" w="sm" len="sm"/>
            <a:tailEnd type="oval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cxnSp>
      <p:sp>
        <p:nvSpPr>
          <p:cNvPr id="151" name="文本框 75"/>
          <p:cNvSpPr txBox="1"/>
          <p:nvPr/>
        </p:nvSpPr>
        <p:spPr>
          <a:xfrm>
            <a:off x="9380439" y="1675533"/>
            <a:ext cx="2365915" cy="72250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2" name="文本框 76"/>
          <p:cNvSpPr txBox="1"/>
          <p:nvPr/>
        </p:nvSpPr>
        <p:spPr>
          <a:xfrm>
            <a:off x="9380439" y="3642301"/>
            <a:ext cx="2365915" cy="72250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3" name="文本框 77"/>
          <p:cNvSpPr txBox="1"/>
          <p:nvPr/>
        </p:nvSpPr>
        <p:spPr>
          <a:xfrm>
            <a:off x="9380439" y="5515306"/>
            <a:ext cx="2365915" cy="72250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4" name="文本框 78"/>
          <p:cNvSpPr txBox="1"/>
          <p:nvPr/>
        </p:nvSpPr>
        <p:spPr>
          <a:xfrm>
            <a:off x="1009818" y="1675533"/>
            <a:ext cx="2378508" cy="72250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defRPr>
            </a:lvl1pPr>
          </a:lstStyle>
          <a:p>
            <a:pPr algn="r"/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5" name="文本框 79"/>
          <p:cNvSpPr txBox="1"/>
          <p:nvPr/>
        </p:nvSpPr>
        <p:spPr>
          <a:xfrm>
            <a:off x="990004" y="3642301"/>
            <a:ext cx="2398322" cy="72250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6" name="文本框 80"/>
          <p:cNvSpPr txBox="1"/>
          <p:nvPr/>
        </p:nvSpPr>
        <p:spPr>
          <a:xfrm>
            <a:off x="990006" y="5515306"/>
            <a:ext cx="2398321" cy="72250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7" name="文本框 3"/>
          <p:cNvSpPr txBox="1"/>
          <p:nvPr/>
        </p:nvSpPr>
        <p:spPr>
          <a:xfrm>
            <a:off x="5680460" y="3577416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一个订单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Time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cxnSp>
        <p:nvCxnSpPr>
          <p:cNvPr id="158" name="直接箭头连接符 157"/>
          <p:cNvCxnSpPr/>
          <p:nvPr/>
        </p:nvCxnSpPr>
        <p:spPr>
          <a:xfrm flipH="1">
            <a:off x="3541883" y="3993959"/>
            <a:ext cx="869383" cy="14916"/>
          </a:xfrm>
          <a:prstGeom prst="straightConnector1">
            <a:avLst/>
          </a:prstGeom>
          <a:noFill/>
          <a:ln w="6350" cap="flat" cmpd="sng" algn="ctr">
            <a:solidFill>
              <a:srgbClr val="108036"/>
            </a:solidFill>
            <a:prstDash val="sysDot"/>
            <a:miter lim="800000"/>
            <a:headEnd type="oval" w="sm" len="sm"/>
            <a:tailEnd type="oval" w="sm" len="sm"/>
          </a:ln>
          <a:effectLst/>
        </p:spPr>
      </p:cxnSp>
      <p:sp>
        <p:nvSpPr>
          <p:cNvPr id="23" name="TextBox 19"/>
          <p:cNvSpPr txBox="1">
            <a:spLocks noChangeArrowheads="1"/>
          </p:cNvSpPr>
          <p:nvPr/>
        </p:nvSpPr>
        <p:spPr bwMode="auto">
          <a:xfrm>
            <a:off x="1009818" y="1222866"/>
            <a:ext cx="2378509" cy="501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1181" tIns="65591" rIns="131181" bIns="65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用时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10s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4" name="TextBox 19"/>
          <p:cNvSpPr txBox="1">
            <a:spLocks noChangeArrowheads="1"/>
          </p:cNvSpPr>
          <p:nvPr/>
        </p:nvSpPr>
        <p:spPr bwMode="auto">
          <a:xfrm>
            <a:off x="1009818" y="3197581"/>
            <a:ext cx="2378509" cy="501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1181" tIns="65591" rIns="131181" bIns="65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用时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30s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5" name="TextBox 19"/>
          <p:cNvSpPr txBox="1">
            <a:spLocks noChangeArrowheads="1"/>
          </p:cNvSpPr>
          <p:nvPr/>
        </p:nvSpPr>
        <p:spPr bwMode="auto">
          <a:xfrm>
            <a:off x="1009818" y="5084747"/>
            <a:ext cx="2378509" cy="501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1181" tIns="65591" rIns="131181" bIns="65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用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时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60s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6" name="TextBox 19"/>
          <p:cNvSpPr txBox="1">
            <a:spLocks noChangeArrowheads="1"/>
          </p:cNvSpPr>
          <p:nvPr/>
        </p:nvSpPr>
        <p:spPr bwMode="auto">
          <a:xfrm>
            <a:off x="9380439" y="1222866"/>
            <a:ext cx="2010401" cy="501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1181" tIns="65591" rIns="131181" bIns="65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用时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20s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7" name="TextBox 19"/>
          <p:cNvSpPr txBox="1">
            <a:spLocks noChangeArrowheads="1"/>
          </p:cNvSpPr>
          <p:nvPr/>
        </p:nvSpPr>
        <p:spPr bwMode="auto">
          <a:xfrm>
            <a:off x="9380439" y="3197581"/>
            <a:ext cx="2010401" cy="501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1181" tIns="65591" rIns="131181" bIns="65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用时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40s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8" name="TextBox 19"/>
          <p:cNvSpPr txBox="1">
            <a:spLocks noChangeArrowheads="1"/>
          </p:cNvSpPr>
          <p:nvPr/>
        </p:nvSpPr>
        <p:spPr bwMode="auto">
          <a:xfrm>
            <a:off x="9380439" y="5084747"/>
            <a:ext cx="2010401" cy="501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1181" tIns="65591" rIns="131181" bIns="65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用时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60s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以上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759961" y="238969"/>
            <a:ext cx="1338828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zh-CN" altLang="en-US" dirty="0">
                <a:solidFill>
                  <a:srgbClr val="108136"/>
                </a:solidFill>
                <a:ea typeface="微软雅黑" panose="020B0503020204020204" pitchFamily="34" charset="-122"/>
              </a:rPr>
              <a:t>用数据说话</a:t>
            </a:r>
          </a:p>
        </p:txBody>
      </p:sp>
      <p:sp>
        <p:nvSpPr>
          <p:cNvPr id="38" name="等腰三角形 37"/>
          <p:cNvSpPr/>
          <p:nvPr/>
        </p:nvSpPr>
        <p:spPr>
          <a:xfrm rot="10800000">
            <a:off x="5961323" y="-15762"/>
            <a:ext cx="936104" cy="238969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75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0"/>
                            </p:stCondLst>
                            <p:childTnLst>
                              <p:par>
                                <p:cTn id="7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500"/>
                            </p:stCondLst>
                            <p:childTnLst>
                              <p:par>
                                <p:cTn id="8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000"/>
                            </p:stCondLst>
                            <p:childTnLst>
                              <p:par>
                                <p:cTn id="8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6500"/>
                            </p:stCondLst>
                            <p:childTnLst>
                              <p:par>
                                <p:cTn id="10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7000"/>
                            </p:stCondLst>
                            <p:childTnLst>
                              <p:par>
                                <p:cTn id="10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7500"/>
                            </p:stCondLst>
                            <p:childTnLst>
                              <p:par>
                                <p:cTn id="11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80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8500"/>
                            </p:stCondLst>
                            <p:childTnLst>
                              <p:par>
                                <p:cTn id="12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9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51" grpId="0"/>
      <p:bldP spid="152" grpId="0"/>
      <p:bldP spid="153" grpId="0"/>
      <p:bldP spid="154" grpId="0"/>
      <p:bldP spid="155" grpId="0"/>
      <p:bldP spid="156" grpId="0"/>
      <p:bldP spid="157" grpId="0"/>
      <p:bldP spid="23" grpId="0"/>
      <p:bldP spid="24" grpId="0"/>
      <p:bldP spid="25" grpId="0"/>
      <p:bldP spid="26" grpId="0"/>
      <p:bldP spid="27" grpId="0"/>
      <p:bldP spid="28" grpId="0"/>
      <p:bldP spid="37" grpId="0"/>
      <p:bldP spid="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6557" y="1160702"/>
            <a:ext cx="6107571" cy="5992953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7715180" y="3723476"/>
            <a:ext cx="216409" cy="455388"/>
            <a:chOff x="5486400" y="2571750"/>
            <a:chExt cx="285997" cy="400050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5486400" y="2571750"/>
              <a:ext cx="152400" cy="381000"/>
            </a:xfrm>
            <a:prstGeom prst="line">
              <a:avLst/>
            </a:prstGeom>
            <a:ln w="38100">
              <a:solidFill>
                <a:srgbClr val="8CC9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5619997" y="2590800"/>
              <a:ext cx="152400" cy="381000"/>
            </a:xfrm>
            <a:prstGeom prst="line">
              <a:avLst/>
            </a:prstGeom>
            <a:ln w="38100">
              <a:solidFill>
                <a:srgbClr val="8CC9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12429114" y="4739564"/>
            <a:ext cx="216409" cy="455388"/>
            <a:chOff x="5486400" y="2571750"/>
            <a:chExt cx="285997" cy="400050"/>
          </a:xfrm>
        </p:grpSpPr>
        <p:cxnSp>
          <p:nvCxnSpPr>
            <p:cNvPr id="38" name="Straight Connector 37"/>
            <p:cNvCxnSpPr/>
            <p:nvPr/>
          </p:nvCxnSpPr>
          <p:spPr>
            <a:xfrm flipH="1">
              <a:off x="5486400" y="2571750"/>
              <a:ext cx="152400" cy="381000"/>
            </a:xfrm>
            <a:prstGeom prst="line">
              <a:avLst/>
            </a:prstGeom>
            <a:ln w="38100">
              <a:solidFill>
                <a:srgbClr val="8CC9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5619997" y="2590800"/>
              <a:ext cx="152400" cy="381000"/>
            </a:xfrm>
            <a:prstGeom prst="line">
              <a:avLst/>
            </a:prstGeom>
            <a:ln w="38100">
              <a:solidFill>
                <a:srgbClr val="8CC9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66"/>
          <p:cNvSpPr txBox="1">
            <a:spLocks noChangeArrowheads="1"/>
          </p:cNvSpPr>
          <p:nvPr/>
        </p:nvSpPr>
        <p:spPr bwMode="auto">
          <a:xfrm>
            <a:off x="8633417" y="2464197"/>
            <a:ext cx="348458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ctr">
              <a:buNone/>
            </a:pPr>
            <a:r>
              <a:rPr lang="zh-CN" altLang="en-US" sz="3200" dirty="0" smtClean="0">
                <a:solidFill>
                  <a:srgbClr val="1081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单机游戏 或 应用</a:t>
            </a:r>
            <a:endParaRPr lang="zh-CN" altLang="en-US" sz="3200" dirty="0">
              <a:solidFill>
                <a:srgbClr val="1081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359" y="620961"/>
            <a:ext cx="4660900" cy="6248400"/>
          </a:xfrm>
          <a:prstGeom prst="rect">
            <a:avLst/>
          </a:prstGeom>
        </p:spPr>
      </p:pic>
      <p:sp>
        <p:nvSpPr>
          <p:cNvPr id="15" name="TextBox 171"/>
          <p:cNvSpPr txBox="1"/>
          <p:nvPr/>
        </p:nvSpPr>
        <p:spPr>
          <a:xfrm>
            <a:off x="8733631" y="3409582"/>
            <a:ext cx="3567969" cy="2498029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a.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国外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用户更倾向于应用购买付费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b.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国内单机游戏用的多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,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应用相对较少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c.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安全性较低，容易被刷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22854821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"/>
          <p:cNvSpPr/>
          <p:nvPr/>
        </p:nvSpPr>
        <p:spPr>
          <a:xfrm rot="293950">
            <a:off x="5373682" y="5237495"/>
            <a:ext cx="3198481" cy="330968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 cap="flat" cmpd="sng" algn="ctr">
            <a:noFill/>
            <a:prstDash val="solid"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6423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953" kern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矩形 1"/>
          <p:cNvSpPr/>
          <p:nvPr/>
        </p:nvSpPr>
        <p:spPr>
          <a:xfrm rot="19913209">
            <a:off x="5054652" y="4547147"/>
            <a:ext cx="1936622" cy="322989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 cap="flat" cmpd="sng" algn="ctr">
            <a:noFill/>
            <a:prstDash val="solid"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6423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953" kern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矩形 1"/>
          <p:cNvSpPr/>
          <p:nvPr/>
        </p:nvSpPr>
        <p:spPr>
          <a:xfrm rot="708470">
            <a:off x="4675926" y="3765074"/>
            <a:ext cx="2400695" cy="322989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 cap="flat" cmpd="sng" algn="ctr">
            <a:noFill/>
            <a:prstDash val="solid"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6423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953" kern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矩形 1"/>
          <p:cNvSpPr/>
          <p:nvPr/>
        </p:nvSpPr>
        <p:spPr>
          <a:xfrm rot="293950">
            <a:off x="4753172" y="2102445"/>
            <a:ext cx="3198481" cy="330968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 cap="flat" cmpd="sng" algn="ctr">
            <a:noFill/>
            <a:prstDash val="solid"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6423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953" kern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矩形 1"/>
          <p:cNvSpPr/>
          <p:nvPr/>
        </p:nvSpPr>
        <p:spPr>
          <a:xfrm rot="20453418">
            <a:off x="4074257" y="2936558"/>
            <a:ext cx="3837817" cy="422336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 cap="flat" cmpd="sng" algn="ctr">
            <a:noFill/>
            <a:prstDash val="solid"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6423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953" kern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4044518" y="1627122"/>
            <a:ext cx="790560" cy="803909"/>
            <a:chOff x="1101935" y="1054869"/>
            <a:chExt cx="1369556" cy="1392682"/>
          </a:xfrm>
        </p:grpSpPr>
        <p:sp>
          <p:nvSpPr>
            <p:cNvPr id="54" name="椭圆 28"/>
            <p:cNvSpPr/>
            <p:nvPr/>
          </p:nvSpPr>
          <p:spPr>
            <a:xfrm>
              <a:off x="1101935" y="1054869"/>
              <a:ext cx="1369556" cy="139268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76200" cap="flat" cmpd="sng" algn="ctr">
              <a:solidFill>
                <a:srgbClr val="8CC94C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5" name="椭圆 29"/>
            <p:cNvSpPr/>
            <p:nvPr/>
          </p:nvSpPr>
          <p:spPr>
            <a:xfrm>
              <a:off x="1250079" y="1205514"/>
              <a:ext cx="1073269" cy="109139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25400" cap="flat" cmpd="sng" algn="ctr">
              <a:solidFill>
                <a:srgbClr val="8CC94C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7245348" y="1778938"/>
            <a:ext cx="1260224" cy="1281504"/>
            <a:chOff x="1101935" y="1054869"/>
            <a:chExt cx="1369556" cy="1392682"/>
          </a:xfrm>
        </p:grpSpPr>
        <p:sp>
          <p:nvSpPr>
            <p:cNvPr id="69" name="椭圆 28"/>
            <p:cNvSpPr/>
            <p:nvPr/>
          </p:nvSpPr>
          <p:spPr>
            <a:xfrm>
              <a:off x="1101935" y="1054869"/>
              <a:ext cx="1369556" cy="139268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76200" cap="flat" cmpd="sng" algn="ctr">
              <a:solidFill>
                <a:srgbClr val="108036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0" name="椭圆 29"/>
            <p:cNvSpPr/>
            <p:nvPr/>
          </p:nvSpPr>
          <p:spPr>
            <a:xfrm>
              <a:off x="1250079" y="1205514"/>
              <a:ext cx="1073269" cy="109139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25400" cap="flat" cmpd="sng" algn="ctr">
              <a:solidFill>
                <a:srgbClr val="108036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3416458" y="3070786"/>
            <a:ext cx="1304827" cy="1326858"/>
            <a:chOff x="1101935" y="1054869"/>
            <a:chExt cx="1369556" cy="1392682"/>
          </a:xfrm>
        </p:grpSpPr>
        <p:sp>
          <p:nvSpPr>
            <p:cNvPr id="72" name="椭圆 28"/>
            <p:cNvSpPr/>
            <p:nvPr/>
          </p:nvSpPr>
          <p:spPr>
            <a:xfrm>
              <a:off x="1101935" y="1054869"/>
              <a:ext cx="1369556" cy="139268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76200" cap="flat" cmpd="sng" algn="ctr">
              <a:solidFill>
                <a:srgbClr val="8CC94C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3" name="椭圆 29"/>
            <p:cNvSpPr/>
            <p:nvPr/>
          </p:nvSpPr>
          <p:spPr>
            <a:xfrm>
              <a:off x="1250079" y="1205514"/>
              <a:ext cx="1073269" cy="109139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25400" cap="flat" cmpd="sng" algn="ctr">
              <a:solidFill>
                <a:srgbClr val="8CC94C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6753902" y="3779635"/>
            <a:ext cx="746258" cy="758858"/>
            <a:chOff x="1101935" y="1054869"/>
            <a:chExt cx="1369556" cy="1392682"/>
          </a:xfrm>
        </p:grpSpPr>
        <p:sp>
          <p:nvSpPr>
            <p:cNvPr id="75" name="椭圆 28"/>
            <p:cNvSpPr/>
            <p:nvPr/>
          </p:nvSpPr>
          <p:spPr>
            <a:xfrm>
              <a:off x="1101935" y="1054869"/>
              <a:ext cx="1369556" cy="139268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76200" cap="flat" cmpd="sng" algn="ctr">
              <a:solidFill>
                <a:srgbClr val="108036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6" name="椭圆 29"/>
            <p:cNvSpPr/>
            <p:nvPr/>
          </p:nvSpPr>
          <p:spPr>
            <a:xfrm>
              <a:off x="1250079" y="1205514"/>
              <a:ext cx="1073269" cy="109139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25400" cap="flat" cmpd="sng" algn="ctr">
              <a:solidFill>
                <a:srgbClr val="108036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4725328" y="4808208"/>
            <a:ext cx="746258" cy="758858"/>
            <a:chOff x="1101935" y="1054869"/>
            <a:chExt cx="1369556" cy="1392682"/>
          </a:xfrm>
        </p:grpSpPr>
        <p:sp>
          <p:nvSpPr>
            <p:cNvPr id="78" name="椭圆 28"/>
            <p:cNvSpPr/>
            <p:nvPr/>
          </p:nvSpPr>
          <p:spPr>
            <a:xfrm>
              <a:off x="1101935" y="1054869"/>
              <a:ext cx="1369556" cy="139268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76200" cap="flat" cmpd="sng" algn="ctr">
              <a:solidFill>
                <a:srgbClr val="8CC94C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9" name="椭圆 29"/>
            <p:cNvSpPr/>
            <p:nvPr/>
          </p:nvSpPr>
          <p:spPr>
            <a:xfrm>
              <a:off x="1250079" y="1205514"/>
              <a:ext cx="1073269" cy="109139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25400" cap="flat" cmpd="sng" algn="ctr">
              <a:solidFill>
                <a:srgbClr val="8CC94C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8230433" y="4986112"/>
            <a:ext cx="973842" cy="990286"/>
            <a:chOff x="1101935" y="1054869"/>
            <a:chExt cx="1369556" cy="1392682"/>
          </a:xfrm>
        </p:grpSpPr>
        <p:sp>
          <p:nvSpPr>
            <p:cNvPr id="81" name="椭圆 28"/>
            <p:cNvSpPr/>
            <p:nvPr/>
          </p:nvSpPr>
          <p:spPr>
            <a:xfrm>
              <a:off x="1101935" y="1054869"/>
              <a:ext cx="1369556" cy="139268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76200" cap="flat" cmpd="sng" algn="ctr">
              <a:solidFill>
                <a:srgbClr val="108036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2" name="椭圆 29"/>
            <p:cNvSpPr/>
            <p:nvPr/>
          </p:nvSpPr>
          <p:spPr>
            <a:xfrm>
              <a:off x="1250079" y="1205514"/>
              <a:ext cx="1073269" cy="109139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25400" cap="flat" cmpd="sng" algn="ctr">
              <a:solidFill>
                <a:srgbClr val="108036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8" name="TextBox 171"/>
          <p:cNvSpPr txBox="1"/>
          <p:nvPr/>
        </p:nvSpPr>
        <p:spPr>
          <a:xfrm>
            <a:off x="9415622" y="5128493"/>
            <a:ext cx="2793445" cy="1358871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</a:t>
            </a:r>
            <a:r>
              <a:rPr lang="zh-CN" altLang="en-US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订单支付过程意外断网</a:t>
            </a:r>
            <a:endParaRPr lang="en-US" altLang="zh-CN" sz="105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05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a.</a:t>
            </a:r>
            <a:r>
              <a:rPr lang="zh-CN" altLang="en-US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坐地铁或是高铁 信号不稳定</a:t>
            </a:r>
            <a:endParaRPr lang="en-US" altLang="zh-CN" sz="105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05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</a:t>
            </a:r>
            <a:r>
              <a:rPr lang="zh-CN" altLang="en-US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  <a:r>
              <a:rPr lang="en-US" altLang="zh-CN" sz="105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Wifi</a:t>
            </a:r>
            <a:r>
              <a:rPr lang="zh-CN" altLang="en-US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或是</a:t>
            </a:r>
            <a:r>
              <a:rPr lang="en-US" altLang="zh-CN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4G</a:t>
            </a:r>
            <a:r>
              <a:rPr lang="zh-CN" altLang="en-US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因欠费或是路由器故障</a:t>
            </a:r>
            <a:endParaRPr lang="en-US" altLang="zh-CN" sz="105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05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c.</a:t>
            </a:r>
            <a:r>
              <a:rPr lang="zh-CN" altLang="en-US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出行在外，信号不好</a:t>
            </a:r>
            <a:endParaRPr lang="en-US" altLang="zh-CN" sz="105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05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</a:t>
            </a:r>
            <a:r>
              <a:rPr lang="zh-CN" altLang="en-US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。突然来电话</a:t>
            </a:r>
            <a:endParaRPr lang="en-US" altLang="zh-CN" sz="105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05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e</a:t>
            </a:r>
            <a:r>
              <a:rPr lang="zh-CN" altLang="en-US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。。。。。。</a:t>
            </a:r>
            <a:endParaRPr lang="en-US" altLang="zh-CN" sz="105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2" name="TextBox 171"/>
          <p:cNvSpPr txBox="1"/>
          <p:nvPr/>
        </p:nvSpPr>
        <p:spPr>
          <a:xfrm>
            <a:off x="7630854" y="3905222"/>
            <a:ext cx="4271129" cy="497418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 marL="228600" indent="-228600">
              <a:lnSpc>
                <a:spcPct val="130000"/>
              </a:lnSpc>
              <a:buAutoNum type="arabicPeriod"/>
            </a:pPr>
            <a:r>
              <a:rPr lang="en-US" altLang="zh-CN" sz="1050" dirty="0" smtClean="0"/>
              <a:t>[[</a:t>
            </a:r>
            <a:r>
              <a:rPr lang="en-US" altLang="zh-CN" sz="1050" dirty="0" err="1"/>
              <a:t>SKPaymentQueue</a:t>
            </a:r>
            <a:r>
              <a:rPr lang="en-US" altLang="zh-CN" sz="1050" dirty="0"/>
              <a:t> </a:t>
            </a:r>
            <a:r>
              <a:rPr lang="en-US" altLang="zh-CN" sz="1050" dirty="0" err="1"/>
              <a:t>defaultQueue</a:t>
            </a:r>
            <a:r>
              <a:rPr lang="en-US" altLang="zh-CN" sz="1050" dirty="0"/>
              <a:t>] </a:t>
            </a:r>
            <a:r>
              <a:rPr lang="en-US" altLang="zh-CN" sz="1050" dirty="0" err="1"/>
              <a:t>finishTransaction</a:t>
            </a:r>
            <a:r>
              <a:rPr lang="en-US" altLang="zh-CN" sz="1050" dirty="0"/>
              <a:t>: transaction</a:t>
            </a:r>
            <a:r>
              <a:rPr lang="en-US" altLang="zh-CN" sz="1050" dirty="0" smtClean="0"/>
              <a:t>];</a:t>
            </a:r>
            <a:r>
              <a:rPr lang="zh-CN" altLang="en-US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调用时机（服务器返回结果后）</a:t>
            </a:r>
            <a:endParaRPr lang="en-GB" altLang="zh-CN" sz="105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6" name="TextBox 171"/>
          <p:cNvSpPr txBox="1"/>
          <p:nvPr/>
        </p:nvSpPr>
        <p:spPr>
          <a:xfrm>
            <a:off x="8588797" y="2024107"/>
            <a:ext cx="4033266" cy="1778025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50" dirty="0" smtClean="0"/>
              <a:t>1.[[</a:t>
            </a:r>
            <a:r>
              <a:rPr lang="en-US" altLang="zh-CN" sz="1050" dirty="0" err="1"/>
              <a:t>SKPaymentQueue</a:t>
            </a:r>
            <a:r>
              <a:rPr lang="en-US" altLang="zh-CN" sz="1050" dirty="0"/>
              <a:t> </a:t>
            </a:r>
            <a:r>
              <a:rPr lang="en-US" altLang="zh-CN" sz="1050" dirty="0" err="1"/>
              <a:t>defaultQueue</a:t>
            </a:r>
            <a:r>
              <a:rPr lang="en-US" altLang="zh-CN" sz="1050" dirty="0"/>
              <a:t>] </a:t>
            </a:r>
            <a:r>
              <a:rPr lang="en-US" altLang="zh-CN" sz="1050" dirty="0" err="1"/>
              <a:t>addTransactionObserver:self</a:t>
            </a:r>
            <a:r>
              <a:rPr lang="en-US" altLang="zh-CN" sz="1050" dirty="0" smtClean="0"/>
              <a:t>];</a:t>
            </a:r>
          </a:p>
          <a:p>
            <a:pPr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添加侦听的时机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endParaRPr lang="en-US" altLang="zh-CN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</a:t>
            </a:r>
            <a:r>
              <a:rPr lang="en-US" altLang="zh-CN" sz="1050" dirty="0"/>
              <a:t> [</a:t>
            </a:r>
            <a:r>
              <a:rPr lang="en-US" altLang="zh-CN" sz="1050" dirty="0" err="1"/>
              <a:t>SKPaymentQueue</a:t>
            </a:r>
            <a:r>
              <a:rPr lang="en-US" altLang="zh-CN" sz="1050" dirty="0"/>
              <a:t> </a:t>
            </a:r>
            <a:r>
              <a:rPr lang="en-US" altLang="zh-CN" sz="1050" dirty="0" err="1" smtClean="0"/>
              <a:t>canMakePayments</a:t>
            </a:r>
            <a:r>
              <a:rPr lang="en-US" altLang="zh-CN" sz="1050" dirty="0" smtClean="0"/>
              <a:t>]</a:t>
            </a: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判断一下用户是否关闭了支付</a:t>
            </a:r>
            <a:endParaRPr lang="en-US" altLang="zh-CN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</a:t>
            </a:r>
            <a:r>
              <a:rPr lang="en-US" altLang="zh-CN" sz="1050" dirty="0"/>
              <a:t> [[</a:t>
            </a:r>
            <a:r>
              <a:rPr lang="en-US" altLang="zh-CN" sz="1050" dirty="0" err="1"/>
              <a:t>SKPaymentQueue</a:t>
            </a:r>
            <a:r>
              <a:rPr lang="en-US" altLang="zh-CN" sz="1050" dirty="0"/>
              <a:t> </a:t>
            </a:r>
            <a:r>
              <a:rPr lang="en-US" altLang="zh-CN" sz="1050" dirty="0" err="1"/>
              <a:t>defaultQueue</a:t>
            </a:r>
            <a:r>
              <a:rPr lang="en-US" altLang="zh-CN" sz="1050" dirty="0"/>
              <a:t>] </a:t>
            </a:r>
            <a:r>
              <a:rPr lang="en-US" altLang="zh-CN" sz="1050" dirty="0" err="1"/>
              <a:t>addTransactionObserver:self</a:t>
            </a:r>
            <a:r>
              <a:rPr lang="en-US" altLang="zh-CN" sz="1050" dirty="0" smtClean="0"/>
              <a:t>];</a:t>
            </a: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在</a:t>
            </a:r>
            <a:r>
              <a:rPr lang="en-US" altLang="zh-CN" sz="10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dealloc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里面要移除侦听，不然会有低概率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crash</a:t>
            </a:r>
            <a:endParaRPr lang="en-GB" altLang="zh-CN" sz="105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508027" y="695935"/>
            <a:ext cx="3601868" cy="400110"/>
          </a:xfrm>
          <a:prstGeom prst="rect">
            <a:avLst/>
          </a:prstGeom>
          <a:effectLst/>
        </p:spPr>
        <p:txBody>
          <a:bodyPr vert="horz" wrap="squar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8CC94C"/>
                </a:solidFill>
                <a:latin typeface="+mj-lt"/>
                <a:ea typeface="微软雅黑" panose="020B0503020204020204" pitchFamily="34" charset="-122"/>
              </a:rPr>
              <a:t>拥有服务器的应用 或 游戏</a:t>
            </a:r>
            <a:endParaRPr lang="zh-CN" altLang="en-US" sz="2000" b="1" dirty="0">
              <a:solidFill>
                <a:srgbClr val="8CC94C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8" name="等腰三角形 47"/>
          <p:cNvSpPr/>
          <p:nvPr/>
        </p:nvSpPr>
        <p:spPr>
          <a:xfrm rot="10800000">
            <a:off x="5961323" y="-15762"/>
            <a:ext cx="936104" cy="238969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74" y="-15763"/>
            <a:ext cx="5339082" cy="723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84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28" grpId="0"/>
      <p:bldP spid="32" grpId="0"/>
      <p:bldP spid="36" grpId="0"/>
      <p:bldP spid="46" grpId="0"/>
      <p:bldP spid="4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 35"/>
          <p:cNvSpPr>
            <a:spLocks/>
          </p:cNvSpPr>
          <p:nvPr/>
        </p:nvSpPr>
        <p:spPr bwMode="auto">
          <a:xfrm flipV="1">
            <a:off x="3699396" y="2860727"/>
            <a:ext cx="520336" cy="488802"/>
          </a:xfrm>
          <a:custGeom>
            <a:avLst/>
            <a:gdLst>
              <a:gd name="T0" fmla="*/ 137 w 137"/>
              <a:gd name="T1" fmla="*/ 0 h 128"/>
              <a:gd name="T2" fmla="*/ 1 w 137"/>
              <a:gd name="T3" fmla="*/ 128 h 128"/>
              <a:gd name="T4" fmla="*/ 30 w 137"/>
              <a:gd name="T5" fmla="*/ 48 h 128"/>
              <a:gd name="T6" fmla="*/ 30 w 137"/>
              <a:gd name="T7" fmla="*/ 48 h 128"/>
              <a:gd name="T8" fmla="*/ 30 w 137"/>
              <a:gd name="T9" fmla="*/ 48 h 128"/>
              <a:gd name="T10" fmla="*/ 47 w 137"/>
              <a:gd name="T11" fmla="*/ 31 h 128"/>
              <a:gd name="T12" fmla="*/ 114 w 137"/>
              <a:gd name="T13" fmla="*/ 2 h 128"/>
              <a:gd name="T14" fmla="*/ 137 w 137"/>
              <a:gd name="T15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7" h="128">
                <a:moveTo>
                  <a:pt x="137" y="0"/>
                </a:moveTo>
                <a:cubicBezTo>
                  <a:pt x="1" y="128"/>
                  <a:pt x="1" y="128"/>
                  <a:pt x="1" y="128"/>
                </a:cubicBezTo>
                <a:cubicBezTo>
                  <a:pt x="1" y="128"/>
                  <a:pt x="0" y="84"/>
                  <a:pt x="30" y="48"/>
                </a:cubicBezTo>
                <a:cubicBezTo>
                  <a:pt x="30" y="48"/>
                  <a:pt x="30" y="48"/>
                  <a:pt x="30" y="48"/>
                </a:cubicBezTo>
                <a:cubicBezTo>
                  <a:pt x="30" y="48"/>
                  <a:pt x="30" y="48"/>
                  <a:pt x="30" y="48"/>
                </a:cubicBezTo>
                <a:cubicBezTo>
                  <a:pt x="35" y="42"/>
                  <a:pt x="40" y="36"/>
                  <a:pt x="47" y="31"/>
                </a:cubicBezTo>
                <a:cubicBezTo>
                  <a:pt x="63" y="18"/>
                  <a:pt x="85" y="7"/>
                  <a:pt x="114" y="2"/>
                </a:cubicBezTo>
                <a:cubicBezTo>
                  <a:pt x="121" y="1"/>
                  <a:pt x="129" y="0"/>
                  <a:pt x="137" y="0"/>
                </a:cubicBezTo>
                <a:close/>
              </a:path>
            </a:pathLst>
          </a:custGeom>
          <a:gradFill>
            <a:gsLst>
              <a:gs pos="0">
                <a:schemeClr val="bg1">
                  <a:shade val="30000"/>
                  <a:satMod val="115000"/>
                  <a:lumMod val="76000"/>
                  <a:lumOff val="24000"/>
                  <a:alpha val="76000"/>
                </a:schemeClr>
              </a:gs>
              <a:gs pos="59000">
                <a:schemeClr val="bg1">
                  <a:alpha val="73000"/>
                </a:schemeClr>
              </a:gs>
            </a:gsLst>
            <a:lin ang="13500000" scaled="1"/>
          </a:gradFill>
          <a:ln>
            <a:noFill/>
          </a:ln>
        </p:spPr>
        <p:txBody>
          <a:bodyPr vert="horz" wrap="square" lIns="96429" tIns="48214" rIns="96429" bIns="48214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Freeform 27"/>
          <p:cNvSpPr>
            <a:spLocks/>
          </p:cNvSpPr>
          <p:nvPr/>
        </p:nvSpPr>
        <p:spPr bwMode="auto">
          <a:xfrm flipV="1">
            <a:off x="3864799" y="3105128"/>
            <a:ext cx="2403008" cy="1426984"/>
          </a:xfrm>
          <a:custGeom>
            <a:avLst/>
            <a:gdLst>
              <a:gd name="T0" fmla="*/ 462 w 642"/>
              <a:gd name="T1" fmla="*/ 6 h 380"/>
              <a:gd name="T2" fmla="*/ 637 w 642"/>
              <a:gd name="T3" fmla="*/ 180 h 380"/>
              <a:gd name="T4" fmla="*/ 637 w 642"/>
              <a:gd name="T5" fmla="*/ 200 h 380"/>
              <a:gd name="T6" fmla="*/ 462 w 642"/>
              <a:gd name="T7" fmla="*/ 375 h 380"/>
              <a:gd name="T8" fmla="*/ 442 w 642"/>
              <a:gd name="T9" fmla="*/ 375 h 380"/>
              <a:gd name="T10" fmla="*/ 442 w 642"/>
              <a:gd name="T11" fmla="*/ 322 h 380"/>
              <a:gd name="T12" fmla="*/ 95 w 642"/>
              <a:gd name="T13" fmla="*/ 322 h 380"/>
              <a:gd name="T14" fmla="*/ 68 w 642"/>
              <a:gd name="T15" fmla="*/ 324 h 380"/>
              <a:gd name="T16" fmla="*/ 0 w 642"/>
              <a:gd name="T17" fmla="*/ 353 h 380"/>
              <a:gd name="T18" fmla="*/ 265 w 642"/>
              <a:gd name="T19" fmla="*/ 88 h 380"/>
              <a:gd name="T20" fmla="*/ 369 w 642"/>
              <a:gd name="T21" fmla="*/ 56 h 380"/>
              <a:gd name="T22" fmla="*/ 442 w 642"/>
              <a:gd name="T23" fmla="*/ 56 h 380"/>
              <a:gd name="T24" fmla="*/ 442 w 642"/>
              <a:gd name="T25" fmla="*/ 6 h 380"/>
              <a:gd name="T26" fmla="*/ 462 w 642"/>
              <a:gd name="T27" fmla="*/ 6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42" h="380">
                <a:moveTo>
                  <a:pt x="462" y="6"/>
                </a:moveTo>
                <a:cubicBezTo>
                  <a:pt x="637" y="180"/>
                  <a:pt x="637" y="180"/>
                  <a:pt x="637" y="180"/>
                </a:cubicBezTo>
                <a:cubicBezTo>
                  <a:pt x="642" y="186"/>
                  <a:pt x="642" y="195"/>
                  <a:pt x="637" y="200"/>
                </a:cubicBezTo>
                <a:cubicBezTo>
                  <a:pt x="462" y="375"/>
                  <a:pt x="462" y="375"/>
                  <a:pt x="462" y="375"/>
                </a:cubicBezTo>
                <a:cubicBezTo>
                  <a:pt x="457" y="380"/>
                  <a:pt x="448" y="380"/>
                  <a:pt x="442" y="375"/>
                </a:cubicBezTo>
                <a:cubicBezTo>
                  <a:pt x="442" y="322"/>
                  <a:pt x="442" y="322"/>
                  <a:pt x="442" y="322"/>
                </a:cubicBezTo>
                <a:cubicBezTo>
                  <a:pt x="95" y="322"/>
                  <a:pt x="95" y="322"/>
                  <a:pt x="95" y="322"/>
                </a:cubicBezTo>
                <a:cubicBezTo>
                  <a:pt x="95" y="322"/>
                  <a:pt x="84" y="321"/>
                  <a:pt x="68" y="324"/>
                </a:cubicBezTo>
                <a:cubicBezTo>
                  <a:pt x="38" y="329"/>
                  <a:pt x="16" y="340"/>
                  <a:pt x="0" y="353"/>
                </a:cubicBezTo>
                <a:cubicBezTo>
                  <a:pt x="265" y="88"/>
                  <a:pt x="265" y="88"/>
                  <a:pt x="265" y="88"/>
                </a:cubicBezTo>
                <a:cubicBezTo>
                  <a:pt x="265" y="88"/>
                  <a:pt x="295" y="52"/>
                  <a:pt x="369" y="56"/>
                </a:cubicBezTo>
                <a:cubicBezTo>
                  <a:pt x="442" y="56"/>
                  <a:pt x="442" y="56"/>
                  <a:pt x="442" y="56"/>
                </a:cubicBezTo>
                <a:cubicBezTo>
                  <a:pt x="442" y="6"/>
                  <a:pt x="442" y="6"/>
                  <a:pt x="442" y="6"/>
                </a:cubicBezTo>
                <a:cubicBezTo>
                  <a:pt x="448" y="0"/>
                  <a:pt x="457" y="0"/>
                  <a:pt x="462" y="6"/>
                </a:cubicBezTo>
                <a:close/>
              </a:path>
            </a:pathLst>
          </a:custGeom>
          <a:solidFill>
            <a:srgbClr val="8CC94C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96429" tIns="48214" rIns="96429" bIns="48214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Freeform 27"/>
          <p:cNvSpPr>
            <a:spLocks/>
          </p:cNvSpPr>
          <p:nvPr/>
        </p:nvSpPr>
        <p:spPr bwMode="auto">
          <a:xfrm flipH="1">
            <a:off x="6514568" y="3149643"/>
            <a:ext cx="2333031" cy="1385429"/>
          </a:xfrm>
          <a:custGeom>
            <a:avLst/>
            <a:gdLst>
              <a:gd name="T0" fmla="*/ 462 w 642"/>
              <a:gd name="T1" fmla="*/ 6 h 380"/>
              <a:gd name="T2" fmla="*/ 637 w 642"/>
              <a:gd name="T3" fmla="*/ 180 h 380"/>
              <a:gd name="T4" fmla="*/ 637 w 642"/>
              <a:gd name="T5" fmla="*/ 200 h 380"/>
              <a:gd name="T6" fmla="*/ 462 w 642"/>
              <a:gd name="T7" fmla="*/ 375 h 380"/>
              <a:gd name="T8" fmla="*/ 442 w 642"/>
              <a:gd name="T9" fmla="*/ 375 h 380"/>
              <a:gd name="T10" fmla="*/ 442 w 642"/>
              <a:gd name="T11" fmla="*/ 322 h 380"/>
              <a:gd name="T12" fmla="*/ 95 w 642"/>
              <a:gd name="T13" fmla="*/ 322 h 380"/>
              <a:gd name="T14" fmla="*/ 68 w 642"/>
              <a:gd name="T15" fmla="*/ 324 h 380"/>
              <a:gd name="T16" fmla="*/ 0 w 642"/>
              <a:gd name="T17" fmla="*/ 353 h 380"/>
              <a:gd name="T18" fmla="*/ 265 w 642"/>
              <a:gd name="T19" fmla="*/ 88 h 380"/>
              <a:gd name="T20" fmla="*/ 369 w 642"/>
              <a:gd name="T21" fmla="*/ 56 h 380"/>
              <a:gd name="T22" fmla="*/ 442 w 642"/>
              <a:gd name="T23" fmla="*/ 56 h 380"/>
              <a:gd name="T24" fmla="*/ 442 w 642"/>
              <a:gd name="T25" fmla="*/ 6 h 380"/>
              <a:gd name="T26" fmla="*/ 462 w 642"/>
              <a:gd name="T27" fmla="*/ 6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42" h="380">
                <a:moveTo>
                  <a:pt x="462" y="6"/>
                </a:moveTo>
                <a:cubicBezTo>
                  <a:pt x="637" y="180"/>
                  <a:pt x="637" y="180"/>
                  <a:pt x="637" y="180"/>
                </a:cubicBezTo>
                <a:cubicBezTo>
                  <a:pt x="642" y="186"/>
                  <a:pt x="642" y="195"/>
                  <a:pt x="637" y="200"/>
                </a:cubicBezTo>
                <a:cubicBezTo>
                  <a:pt x="462" y="375"/>
                  <a:pt x="462" y="375"/>
                  <a:pt x="462" y="375"/>
                </a:cubicBezTo>
                <a:cubicBezTo>
                  <a:pt x="457" y="380"/>
                  <a:pt x="448" y="380"/>
                  <a:pt x="442" y="375"/>
                </a:cubicBezTo>
                <a:cubicBezTo>
                  <a:pt x="442" y="322"/>
                  <a:pt x="442" y="322"/>
                  <a:pt x="442" y="322"/>
                </a:cubicBezTo>
                <a:cubicBezTo>
                  <a:pt x="95" y="322"/>
                  <a:pt x="95" y="322"/>
                  <a:pt x="95" y="322"/>
                </a:cubicBezTo>
                <a:cubicBezTo>
                  <a:pt x="95" y="322"/>
                  <a:pt x="84" y="321"/>
                  <a:pt x="68" y="324"/>
                </a:cubicBezTo>
                <a:cubicBezTo>
                  <a:pt x="38" y="329"/>
                  <a:pt x="16" y="340"/>
                  <a:pt x="0" y="353"/>
                </a:cubicBezTo>
                <a:cubicBezTo>
                  <a:pt x="265" y="88"/>
                  <a:pt x="265" y="88"/>
                  <a:pt x="265" y="88"/>
                </a:cubicBezTo>
                <a:cubicBezTo>
                  <a:pt x="265" y="88"/>
                  <a:pt x="295" y="52"/>
                  <a:pt x="369" y="56"/>
                </a:cubicBezTo>
                <a:cubicBezTo>
                  <a:pt x="442" y="56"/>
                  <a:pt x="442" y="56"/>
                  <a:pt x="442" y="56"/>
                </a:cubicBezTo>
                <a:cubicBezTo>
                  <a:pt x="442" y="6"/>
                  <a:pt x="442" y="6"/>
                  <a:pt x="442" y="6"/>
                </a:cubicBezTo>
                <a:cubicBezTo>
                  <a:pt x="448" y="0"/>
                  <a:pt x="457" y="0"/>
                  <a:pt x="462" y="6"/>
                </a:cubicBezTo>
                <a:close/>
              </a:path>
            </a:pathLst>
          </a:custGeom>
          <a:solidFill>
            <a:srgbClr val="8CC94C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96429" tIns="48214" rIns="96429" bIns="48214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Freeform 35"/>
          <p:cNvSpPr>
            <a:spLocks/>
          </p:cNvSpPr>
          <p:nvPr/>
        </p:nvSpPr>
        <p:spPr bwMode="auto">
          <a:xfrm flipH="1">
            <a:off x="8515012" y="4327014"/>
            <a:ext cx="505184" cy="474568"/>
          </a:xfrm>
          <a:custGeom>
            <a:avLst/>
            <a:gdLst>
              <a:gd name="T0" fmla="*/ 137 w 137"/>
              <a:gd name="T1" fmla="*/ 0 h 128"/>
              <a:gd name="T2" fmla="*/ 1 w 137"/>
              <a:gd name="T3" fmla="*/ 128 h 128"/>
              <a:gd name="T4" fmla="*/ 30 w 137"/>
              <a:gd name="T5" fmla="*/ 48 h 128"/>
              <a:gd name="T6" fmla="*/ 30 w 137"/>
              <a:gd name="T7" fmla="*/ 48 h 128"/>
              <a:gd name="T8" fmla="*/ 30 w 137"/>
              <a:gd name="T9" fmla="*/ 48 h 128"/>
              <a:gd name="T10" fmla="*/ 47 w 137"/>
              <a:gd name="T11" fmla="*/ 31 h 128"/>
              <a:gd name="T12" fmla="*/ 114 w 137"/>
              <a:gd name="T13" fmla="*/ 2 h 128"/>
              <a:gd name="T14" fmla="*/ 137 w 137"/>
              <a:gd name="T15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7" h="128">
                <a:moveTo>
                  <a:pt x="137" y="0"/>
                </a:moveTo>
                <a:cubicBezTo>
                  <a:pt x="1" y="128"/>
                  <a:pt x="1" y="128"/>
                  <a:pt x="1" y="128"/>
                </a:cubicBezTo>
                <a:cubicBezTo>
                  <a:pt x="1" y="128"/>
                  <a:pt x="0" y="84"/>
                  <a:pt x="30" y="48"/>
                </a:cubicBezTo>
                <a:cubicBezTo>
                  <a:pt x="30" y="48"/>
                  <a:pt x="30" y="48"/>
                  <a:pt x="30" y="48"/>
                </a:cubicBezTo>
                <a:cubicBezTo>
                  <a:pt x="30" y="48"/>
                  <a:pt x="30" y="48"/>
                  <a:pt x="30" y="48"/>
                </a:cubicBezTo>
                <a:cubicBezTo>
                  <a:pt x="35" y="42"/>
                  <a:pt x="40" y="36"/>
                  <a:pt x="47" y="31"/>
                </a:cubicBezTo>
                <a:cubicBezTo>
                  <a:pt x="63" y="18"/>
                  <a:pt x="85" y="7"/>
                  <a:pt x="114" y="2"/>
                </a:cubicBezTo>
                <a:cubicBezTo>
                  <a:pt x="121" y="1"/>
                  <a:pt x="129" y="0"/>
                  <a:pt x="137" y="0"/>
                </a:cubicBezTo>
                <a:close/>
              </a:path>
            </a:pathLst>
          </a:custGeom>
          <a:gradFill>
            <a:gsLst>
              <a:gs pos="0">
                <a:schemeClr val="bg1">
                  <a:shade val="30000"/>
                  <a:satMod val="115000"/>
                  <a:lumMod val="76000"/>
                  <a:lumOff val="24000"/>
                  <a:alpha val="76000"/>
                </a:schemeClr>
              </a:gs>
              <a:gs pos="59000">
                <a:schemeClr val="bg1">
                  <a:alpha val="73000"/>
                </a:schemeClr>
              </a:gs>
            </a:gsLst>
            <a:lin ang="13500000" scaled="1"/>
          </a:gradFill>
          <a:ln>
            <a:noFill/>
          </a:ln>
        </p:spPr>
        <p:txBody>
          <a:bodyPr vert="horz" wrap="square" lIns="96429" tIns="48214" rIns="96429" bIns="48214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Freeform 27"/>
          <p:cNvSpPr>
            <a:spLocks/>
          </p:cNvSpPr>
          <p:nvPr/>
        </p:nvSpPr>
        <p:spPr bwMode="auto">
          <a:xfrm rot="16200000" flipH="1">
            <a:off x="5269476" y="1748435"/>
            <a:ext cx="2319652" cy="1377483"/>
          </a:xfrm>
          <a:custGeom>
            <a:avLst/>
            <a:gdLst>
              <a:gd name="T0" fmla="*/ 462 w 642"/>
              <a:gd name="T1" fmla="*/ 6 h 380"/>
              <a:gd name="T2" fmla="*/ 637 w 642"/>
              <a:gd name="T3" fmla="*/ 180 h 380"/>
              <a:gd name="T4" fmla="*/ 637 w 642"/>
              <a:gd name="T5" fmla="*/ 200 h 380"/>
              <a:gd name="T6" fmla="*/ 462 w 642"/>
              <a:gd name="T7" fmla="*/ 375 h 380"/>
              <a:gd name="T8" fmla="*/ 442 w 642"/>
              <a:gd name="T9" fmla="*/ 375 h 380"/>
              <a:gd name="T10" fmla="*/ 442 w 642"/>
              <a:gd name="T11" fmla="*/ 322 h 380"/>
              <a:gd name="T12" fmla="*/ 95 w 642"/>
              <a:gd name="T13" fmla="*/ 322 h 380"/>
              <a:gd name="T14" fmla="*/ 68 w 642"/>
              <a:gd name="T15" fmla="*/ 324 h 380"/>
              <a:gd name="T16" fmla="*/ 0 w 642"/>
              <a:gd name="T17" fmla="*/ 353 h 380"/>
              <a:gd name="T18" fmla="*/ 265 w 642"/>
              <a:gd name="T19" fmla="*/ 88 h 380"/>
              <a:gd name="T20" fmla="*/ 369 w 642"/>
              <a:gd name="T21" fmla="*/ 56 h 380"/>
              <a:gd name="T22" fmla="*/ 442 w 642"/>
              <a:gd name="T23" fmla="*/ 56 h 380"/>
              <a:gd name="T24" fmla="*/ 442 w 642"/>
              <a:gd name="T25" fmla="*/ 6 h 380"/>
              <a:gd name="T26" fmla="*/ 462 w 642"/>
              <a:gd name="T27" fmla="*/ 6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42" h="380">
                <a:moveTo>
                  <a:pt x="462" y="6"/>
                </a:moveTo>
                <a:cubicBezTo>
                  <a:pt x="637" y="180"/>
                  <a:pt x="637" y="180"/>
                  <a:pt x="637" y="180"/>
                </a:cubicBezTo>
                <a:cubicBezTo>
                  <a:pt x="642" y="186"/>
                  <a:pt x="642" y="195"/>
                  <a:pt x="637" y="200"/>
                </a:cubicBezTo>
                <a:cubicBezTo>
                  <a:pt x="462" y="375"/>
                  <a:pt x="462" y="375"/>
                  <a:pt x="462" y="375"/>
                </a:cubicBezTo>
                <a:cubicBezTo>
                  <a:pt x="457" y="380"/>
                  <a:pt x="448" y="380"/>
                  <a:pt x="442" y="375"/>
                </a:cubicBezTo>
                <a:cubicBezTo>
                  <a:pt x="442" y="322"/>
                  <a:pt x="442" y="322"/>
                  <a:pt x="442" y="322"/>
                </a:cubicBezTo>
                <a:cubicBezTo>
                  <a:pt x="95" y="322"/>
                  <a:pt x="95" y="322"/>
                  <a:pt x="95" y="322"/>
                </a:cubicBezTo>
                <a:cubicBezTo>
                  <a:pt x="95" y="322"/>
                  <a:pt x="84" y="321"/>
                  <a:pt x="68" y="324"/>
                </a:cubicBezTo>
                <a:cubicBezTo>
                  <a:pt x="38" y="329"/>
                  <a:pt x="16" y="340"/>
                  <a:pt x="0" y="353"/>
                </a:cubicBezTo>
                <a:cubicBezTo>
                  <a:pt x="265" y="88"/>
                  <a:pt x="265" y="88"/>
                  <a:pt x="265" y="88"/>
                </a:cubicBezTo>
                <a:cubicBezTo>
                  <a:pt x="265" y="88"/>
                  <a:pt x="295" y="52"/>
                  <a:pt x="369" y="56"/>
                </a:cubicBezTo>
                <a:cubicBezTo>
                  <a:pt x="442" y="56"/>
                  <a:pt x="442" y="56"/>
                  <a:pt x="442" y="56"/>
                </a:cubicBezTo>
                <a:cubicBezTo>
                  <a:pt x="442" y="6"/>
                  <a:pt x="442" y="6"/>
                  <a:pt x="442" y="6"/>
                </a:cubicBezTo>
                <a:cubicBezTo>
                  <a:pt x="448" y="0"/>
                  <a:pt x="457" y="0"/>
                  <a:pt x="462" y="6"/>
                </a:cubicBezTo>
                <a:close/>
              </a:path>
            </a:pathLst>
          </a:custGeom>
          <a:solidFill>
            <a:srgbClr val="10813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96429" tIns="48214" rIns="96429" bIns="48214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" name="Freeform 35"/>
          <p:cNvSpPr>
            <a:spLocks/>
          </p:cNvSpPr>
          <p:nvPr/>
        </p:nvSpPr>
        <p:spPr bwMode="auto">
          <a:xfrm rot="5400000" flipH="1">
            <a:off x="5465575" y="6127977"/>
            <a:ext cx="511148" cy="480171"/>
          </a:xfrm>
          <a:custGeom>
            <a:avLst/>
            <a:gdLst>
              <a:gd name="T0" fmla="*/ 137 w 137"/>
              <a:gd name="T1" fmla="*/ 0 h 128"/>
              <a:gd name="T2" fmla="*/ 1 w 137"/>
              <a:gd name="T3" fmla="*/ 128 h 128"/>
              <a:gd name="T4" fmla="*/ 30 w 137"/>
              <a:gd name="T5" fmla="*/ 48 h 128"/>
              <a:gd name="T6" fmla="*/ 30 w 137"/>
              <a:gd name="T7" fmla="*/ 48 h 128"/>
              <a:gd name="T8" fmla="*/ 30 w 137"/>
              <a:gd name="T9" fmla="*/ 48 h 128"/>
              <a:gd name="T10" fmla="*/ 47 w 137"/>
              <a:gd name="T11" fmla="*/ 31 h 128"/>
              <a:gd name="T12" fmla="*/ 114 w 137"/>
              <a:gd name="T13" fmla="*/ 2 h 128"/>
              <a:gd name="T14" fmla="*/ 137 w 137"/>
              <a:gd name="T15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7" h="128">
                <a:moveTo>
                  <a:pt x="137" y="0"/>
                </a:moveTo>
                <a:cubicBezTo>
                  <a:pt x="1" y="128"/>
                  <a:pt x="1" y="128"/>
                  <a:pt x="1" y="128"/>
                </a:cubicBezTo>
                <a:cubicBezTo>
                  <a:pt x="1" y="128"/>
                  <a:pt x="0" y="84"/>
                  <a:pt x="30" y="48"/>
                </a:cubicBezTo>
                <a:cubicBezTo>
                  <a:pt x="30" y="48"/>
                  <a:pt x="30" y="48"/>
                  <a:pt x="30" y="48"/>
                </a:cubicBezTo>
                <a:cubicBezTo>
                  <a:pt x="30" y="48"/>
                  <a:pt x="30" y="48"/>
                  <a:pt x="30" y="48"/>
                </a:cubicBezTo>
                <a:cubicBezTo>
                  <a:pt x="35" y="42"/>
                  <a:pt x="40" y="36"/>
                  <a:pt x="47" y="31"/>
                </a:cubicBezTo>
                <a:cubicBezTo>
                  <a:pt x="63" y="18"/>
                  <a:pt x="85" y="7"/>
                  <a:pt x="114" y="2"/>
                </a:cubicBezTo>
                <a:cubicBezTo>
                  <a:pt x="121" y="1"/>
                  <a:pt x="129" y="0"/>
                  <a:pt x="137" y="0"/>
                </a:cubicBezTo>
                <a:close/>
              </a:path>
            </a:pathLst>
          </a:custGeom>
          <a:gradFill>
            <a:gsLst>
              <a:gs pos="0">
                <a:schemeClr val="bg1">
                  <a:shade val="30000"/>
                  <a:satMod val="115000"/>
                  <a:lumMod val="76000"/>
                  <a:lumOff val="24000"/>
                  <a:alpha val="76000"/>
                </a:schemeClr>
              </a:gs>
              <a:gs pos="59000">
                <a:schemeClr val="bg1">
                  <a:alpha val="73000"/>
                </a:schemeClr>
              </a:gs>
            </a:gsLst>
            <a:lin ang="13500000" scaled="1"/>
          </a:gradFill>
          <a:ln>
            <a:noFill/>
          </a:ln>
        </p:spPr>
        <p:txBody>
          <a:bodyPr vert="horz" wrap="square" lIns="96429" tIns="48214" rIns="96429" bIns="48214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Freeform 27"/>
          <p:cNvSpPr>
            <a:spLocks/>
          </p:cNvSpPr>
          <p:nvPr/>
        </p:nvSpPr>
        <p:spPr bwMode="auto">
          <a:xfrm rot="5400000" flipH="1">
            <a:off x="5241756" y="4577805"/>
            <a:ext cx="2360575" cy="1401785"/>
          </a:xfrm>
          <a:custGeom>
            <a:avLst/>
            <a:gdLst>
              <a:gd name="T0" fmla="*/ 462 w 642"/>
              <a:gd name="T1" fmla="*/ 6 h 380"/>
              <a:gd name="T2" fmla="*/ 637 w 642"/>
              <a:gd name="T3" fmla="*/ 180 h 380"/>
              <a:gd name="T4" fmla="*/ 637 w 642"/>
              <a:gd name="T5" fmla="*/ 200 h 380"/>
              <a:gd name="T6" fmla="*/ 462 w 642"/>
              <a:gd name="T7" fmla="*/ 375 h 380"/>
              <a:gd name="T8" fmla="*/ 442 w 642"/>
              <a:gd name="T9" fmla="*/ 375 h 380"/>
              <a:gd name="T10" fmla="*/ 442 w 642"/>
              <a:gd name="T11" fmla="*/ 322 h 380"/>
              <a:gd name="T12" fmla="*/ 95 w 642"/>
              <a:gd name="T13" fmla="*/ 322 h 380"/>
              <a:gd name="T14" fmla="*/ 68 w 642"/>
              <a:gd name="T15" fmla="*/ 324 h 380"/>
              <a:gd name="T16" fmla="*/ 0 w 642"/>
              <a:gd name="T17" fmla="*/ 353 h 380"/>
              <a:gd name="T18" fmla="*/ 265 w 642"/>
              <a:gd name="T19" fmla="*/ 88 h 380"/>
              <a:gd name="T20" fmla="*/ 369 w 642"/>
              <a:gd name="T21" fmla="*/ 56 h 380"/>
              <a:gd name="T22" fmla="*/ 442 w 642"/>
              <a:gd name="T23" fmla="*/ 56 h 380"/>
              <a:gd name="T24" fmla="*/ 442 w 642"/>
              <a:gd name="T25" fmla="*/ 6 h 380"/>
              <a:gd name="T26" fmla="*/ 462 w 642"/>
              <a:gd name="T27" fmla="*/ 6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42" h="380">
                <a:moveTo>
                  <a:pt x="462" y="6"/>
                </a:moveTo>
                <a:cubicBezTo>
                  <a:pt x="637" y="180"/>
                  <a:pt x="637" y="180"/>
                  <a:pt x="637" y="180"/>
                </a:cubicBezTo>
                <a:cubicBezTo>
                  <a:pt x="642" y="186"/>
                  <a:pt x="642" y="195"/>
                  <a:pt x="637" y="200"/>
                </a:cubicBezTo>
                <a:cubicBezTo>
                  <a:pt x="462" y="375"/>
                  <a:pt x="462" y="375"/>
                  <a:pt x="462" y="375"/>
                </a:cubicBezTo>
                <a:cubicBezTo>
                  <a:pt x="457" y="380"/>
                  <a:pt x="448" y="380"/>
                  <a:pt x="442" y="375"/>
                </a:cubicBezTo>
                <a:cubicBezTo>
                  <a:pt x="442" y="322"/>
                  <a:pt x="442" y="322"/>
                  <a:pt x="442" y="322"/>
                </a:cubicBezTo>
                <a:cubicBezTo>
                  <a:pt x="95" y="322"/>
                  <a:pt x="95" y="322"/>
                  <a:pt x="95" y="322"/>
                </a:cubicBezTo>
                <a:cubicBezTo>
                  <a:pt x="95" y="322"/>
                  <a:pt x="84" y="321"/>
                  <a:pt x="68" y="324"/>
                </a:cubicBezTo>
                <a:cubicBezTo>
                  <a:pt x="38" y="329"/>
                  <a:pt x="16" y="340"/>
                  <a:pt x="0" y="353"/>
                </a:cubicBezTo>
                <a:cubicBezTo>
                  <a:pt x="265" y="88"/>
                  <a:pt x="265" y="88"/>
                  <a:pt x="265" y="88"/>
                </a:cubicBezTo>
                <a:cubicBezTo>
                  <a:pt x="265" y="88"/>
                  <a:pt x="295" y="52"/>
                  <a:pt x="369" y="56"/>
                </a:cubicBezTo>
                <a:cubicBezTo>
                  <a:pt x="442" y="56"/>
                  <a:pt x="442" y="56"/>
                  <a:pt x="442" y="56"/>
                </a:cubicBezTo>
                <a:cubicBezTo>
                  <a:pt x="442" y="6"/>
                  <a:pt x="442" y="6"/>
                  <a:pt x="442" y="6"/>
                </a:cubicBezTo>
                <a:cubicBezTo>
                  <a:pt x="448" y="0"/>
                  <a:pt x="457" y="0"/>
                  <a:pt x="462" y="6"/>
                </a:cubicBezTo>
                <a:close/>
              </a:path>
            </a:pathLst>
          </a:custGeom>
          <a:solidFill>
            <a:srgbClr val="10813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96429" tIns="48214" rIns="96429" bIns="48214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文本框 60"/>
          <p:cNvSpPr txBox="1"/>
          <p:nvPr/>
        </p:nvSpPr>
        <p:spPr>
          <a:xfrm>
            <a:off x="6042211" y="2587389"/>
            <a:ext cx="784189" cy="67666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540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粗倩" panose="03000509000000000000" pitchFamily="65" charset="-122"/>
                <a:ea typeface="迷你简粗倩" panose="03000509000000000000" pitchFamily="65" charset="-122"/>
              </a:defRPr>
            </a:lvl1pPr>
          </a:lstStyle>
          <a:p>
            <a:r>
              <a:rPr lang="en-US" altLang="zh-CN" sz="3797" dirty="0"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797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文本框 61"/>
          <p:cNvSpPr txBox="1"/>
          <p:nvPr/>
        </p:nvSpPr>
        <p:spPr>
          <a:xfrm>
            <a:off x="6068571" y="4621038"/>
            <a:ext cx="784189" cy="67666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540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粗倩" panose="03000509000000000000" pitchFamily="65" charset="-122"/>
                <a:ea typeface="迷你简粗倩" panose="03000509000000000000" pitchFamily="65" charset="-122"/>
              </a:defRPr>
            </a:lvl1pPr>
          </a:lstStyle>
          <a:p>
            <a:r>
              <a:rPr lang="en-US" altLang="zh-CN" sz="3797" dirty="0"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797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3" name="文本框 62"/>
          <p:cNvSpPr txBox="1"/>
          <p:nvPr/>
        </p:nvSpPr>
        <p:spPr>
          <a:xfrm>
            <a:off x="4979099" y="3508940"/>
            <a:ext cx="784189" cy="67666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540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粗倩" panose="03000509000000000000" pitchFamily="65" charset="-122"/>
                <a:ea typeface="迷你简粗倩" panose="03000509000000000000" pitchFamily="65" charset="-122"/>
              </a:defRPr>
            </a:lvl1pPr>
          </a:lstStyle>
          <a:p>
            <a:r>
              <a:rPr lang="en-US" altLang="zh-CN" sz="3797" dirty="0"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797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文本框 63"/>
          <p:cNvSpPr txBox="1"/>
          <p:nvPr/>
        </p:nvSpPr>
        <p:spPr>
          <a:xfrm>
            <a:off x="6802413" y="3508940"/>
            <a:ext cx="784189" cy="67666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540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粗倩" panose="03000509000000000000" pitchFamily="65" charset="-122"/>
                <a:ea typeface="迷你简粗倩" panose="03000509000000000000" pitchFamily="65" charset="-122"/>
              </a:defRPr>
            </a:lvl1pPr>
          </a:lstStyle>
          <a:p>
            <a:r>
              <a:rPr lang="en-US" altLang="zh-CN" sz="3797" dirty="0"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797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5" name="文本框 49"/>
          <p:cNvSpPr txBox="1"/>
          <p:nvPr/>
        </p:nvSpPr>
        <p:spPr>
          <a:xfrm>
            <a:off x="8312283" y="1229984"/>
            <a:ext cx="2715553" cy="46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订单信息本地化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8337618" y="1698461"/>
            <a:ext cx="2690219" cy="51244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可以把意外的订单信息写到本地，下次启动或是有网，请求服务器验证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7" name="文本框 49"/>
          <p:cNvSpPr txBox="1"/>
          <p:nvPr/>
        </p:nvSpPr>
        <p:spPr>
          <a:xfrm>
            <a:off x="8337618" y="4817999"/>
            <a:ext cx="2117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服务器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log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8362952" y="5286477"/>
            <a:ext cx="2690219" cy="51244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每一步的操作即使存到服务器端，发现问题继续定位，修复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9" name="文本框 49"/>
          <p:cNvSpPr txBox="1"/>
          <p:nvPr/>
        </p:nvSpPr>
        <p:spPr>
          <a:xfrm>
            <a:off x="236687" y="4621039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SKPaymentTransactionObserver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937727" y="5203427"/>
            <a:ext cx="3282005" cy="30239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要在应用启动时候侦听，在</a:t>
            </a:r>
            <a:r>
              <a:rPr lang="en-US" altLang="zh-CN" sz="10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dealloc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时候要移除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1" name="文本框 49"/>
          <p:cNvSpPr txBox="1"/>
          <p:nvPr/>
        </p:nvSpPr>
        <p:spPr>
          <a:xfrm>
            <a:off x="1244799" y="1698462"/>
            <a:ext cx="2517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3-5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次断网请求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937727" y="2257580"/>
            <a:ext cx="2813367" cy="30239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这个机制一定要做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413716" y="238969"/>
            <a:ext cx="2031325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解决意外断网订单</a:t>
            </a:r>
            <a:endParaRPr lang="zh-CN" altLang="en-US" dirty="0">
              <a:solidFill>
                <a:srgbClr val="108136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31" name="等腰三角形 30"/>
          <p:cNvSpPr/>
          <p:nvPr/>
        </p:nvSpPr>
        <p:spPr>
          <a:xfrm rot="10800000">
            <a:off x="5961323" y="-15762"/>
            <a:ext cx="936104" cy="238969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3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300"/>
                            </p:stCondLst>
                            <p:childTnLst>
                              <p:par>
                                <p:cTn id="20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600"/>
                            </p:stCondLst>
                            <p:childTnLst>
                              <p:par>
                                <p:cTn id="34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1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900"/>
                            </p:stCondLst>
                            <p:childTnLst>
                              <p:par>
                                <p:cTn id="48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400"/>
                            </p:stCondLst>
                            <p:childTnLst>
                              <p:par>
                                <p:cTn id="5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9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400"/>
                            </p:stCondLst>
                            <p:childTnLst>
                              <p:par>
                                <p:cTn id="63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900"/>
                            </p:stCondLst>
                            <p:childTnLst>
                              <p:par>
                                <p:cTn id="7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400"/>
                            </p:stCondLst>
                            <p:childTnLst>
                              <p:par>
                                <p:cTn id="7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900"/>
                            </p:stCondLst>
                            <p:childTnLst>
                              <p:par>
                                <p:cTn id="7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400"/>
                            </p:stCondLst>
                            <p:childTnLst>
                              <p:par>
                                <p:cTn id="8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900"/>
                            </p:stCondLst>
                            <p:childTnLst>
                              <p:par>
                                <p:cTn id="8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400"/>
                            </p:stCondLst>
                            <p:childTnLst>
                              <p:par>
                                <p:cTn id="9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900"/>
                            </p:stCondLst>
                            <p:childTnLst>
                              <p:par>
                                <p:cTn id="9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400"/>
                            </p:stCondLst>
                            <p:childTnLst>
                              <p:par>
                                <p:cTn id="9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 animBg="1"/>
      <p:bldP spid="75" grpId="0" animBg="1"/>
      <p:bldP spid="76" grpId="0" animBg="1"/>
      <p:bldP spid="78" grpId="0" animBg="1"/>
      <p:bldP spid="79" grpId="0" animBg="1"/>
      <p:bldP spid="80" grpId="0" animBg="1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30" grpId="0"/>
      <p:bldP spid="3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338.pptx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9D9D9">
            <a:alpha val="50196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1823</Words>
  <Application>Microsoft Macintosh PowerPoint</Application>
  <PresentationFormat>自定义</PresentationFormat>
  <Paragraphs>214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7" baseType="lpstr">
      <vt:lpstr>Adobe Naskh Medium</vt:lpstr>
      <vt:lpstr>Calibri</vt:lpstr>
      <vt:lpstr>Franklin Gothic Book</vt:lpstr>
      <vt:lpstr>Gill Sans</vt:lpstr>
      <vt:lpstr>Impact</vt:lpstr>
      <vt:lpstr>Malgun Gothic</vt:lpstr>
      <vt:lpstr>Roboto Bold</vt:lpstr>
      <vt:lpstr>Segoe UI Emoji</vt:lpstr>
      <vt:lpstr>STKaiti</vt:lpstr>
      <vt:lpstr>等线</vt:lpstr>
      <vt:lpstr>等线 Light</vt:lpstr>
      <vt:lpstr>方正超粗黑简体</vt:lpstr>
      <vt:lpstr>宋体</vt:lpstr>
      <vt:lpstr>微软雅黑</vt:lpstr>
      <vt:lpstr>叶根友毛笔行书2.0版</vt:lpstr>
      <vt:lpstr>Arial</vt:lpstr>
      <vt:lpstr>Arial</vt:lpstr>
      <vt:lpstr>第一PPT，www.1ppt.com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工作总结</dc:title>
  <dc:creator/>
  <cp:keywords>第一PPT模板网：www.1ppt.com</cp:keywords>
  <cp:lastModifiedBy/>
  <cp:revision>1</cp:revision>
  <dcterms:created xsi:type="dcterms:W3CDTF">2016-09-18T14:45:55Z</dcterms:created>
  <dcterms:modified xsi:type="dcterms:W3CDTF">2017-07-27T07:21:58Z</dcterms:modified>
</cp:coreProperties>
</file>