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  <p:sldMasterId id="2147484086" r:id="rId3"/>
  </p:sldMasterIdLst>
  <p:notesMasterIdLst>
    <p:notesMasterId r:id="rId31"/>
  </p:notesMasterIdLst>
  <p:sldIdLst>
    <p:sldId id="3178" r:id="rId4"/>
    <p:sldId id="3161" r:id="rId5"/>
    <p:sldId id="3181" r:id="rId6"/>
    <p:sldId id="3160" r:id="rId7"/>
    <p:sldId id="3149" r:id="rId8"/>
    <p:sldId id="3156" r:id="rId9"/>
    <p:sldId id="3155" r:id="rId10"/>
    <p:sldId id="3151" r:id="rId11"/>
    <p:sldId id="3182" r:id="rId12"/>
    <p:sldId id="3152" r:id="rId13"/>
    <p:sldId id="3167" r:id="rId14"/>
    <p:sldId id="3168" r:id="rId15"/>
    <p:sldId id="3147" r:id="rId16"/>
    <p:sldId id="3171" r:id="rId17"/>
    <p:sldId id="3183" r:id="rId18"/>
    <p:sldId id="3170" r:id="rId19"/>
    <p:sldId id="3150" r:id="rId20"/>
    <p:sldId id="3158" r:id="rId21"/>
    <p:sldId id="3153" r:id="rId22"/>
    <p:sldId id="3154" r:id="rId23"/>
    <p:sldId id="3184" r:id="rId24"/>
    <p:sldId id="3169" r:id="rId25"/>
    <p:sldId id="3148" r:id="rId26"/>
    <p:sldId id="3172" r:id="rId27"/>
    <p:sldId id="3157" r:id="rId28"/>
    <p:sldId id="3185" r:id="rId29"/>
    <p:sldId id="3186" r:id="rId30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1" autoAdjust="0"/>
    <p:restoredTop sz="92986" autoAdjust="0"/>
  </p:normalViewPr>
  <p:slideViewPr>
    <p:cSldViewPr>
      <p:cViewPr varScale="1">
        <p:scale>
          <a:sx n="124" d="100"/>
          <a:sy n="124" d="100"/>
        </p:scale>
        <p:origin x="584" y="184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tags" Target="tags/tag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4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9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93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2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53165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8717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169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0912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2016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7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917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0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2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0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5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1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2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2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9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2017/7/25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0939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powerpoint/" TargetMode="External"/><Relationship Id="rId20" Type="http://schemas.openxmlformats.org/officeDocument/2006/relationships/image" Target="../media/image23.png"/><Relationship Id="rId10" Type="http://schemas.openxmlformats.org/officeDocument/2006/relationships/hyperlink" Target="http://www.1ppt.com/word/" TargetMode="External"/><Relationship Id="rId11" Type="http://schemas.openxmlformats.org/officeDocument/2006/relationships/hyperlink" Target="http://www.1ppt.com/excel/" TargetMode="External"/><Relationship Id="rId12" Type="http://schemas.openxmlformats.org/officeDocument/2006/relationships/hyperlink" Target="http://www.1ppt.com/ziliao/" TargetMode="External"/><Relationship Id="rId13" Type="http://schemas.openxmlformats.org/officeDocument/2006/relationships/hyperlink" Target="http://www.1ppt.com/kejian/" TargetMode="External"/><Relationship Id="rId14" Type="http://schemas.openxmlformats.org/officeDocument/2006/relationships/hyperlink" Target="http://www.1ppt.com/fanwen/" TargetMode="External"/><Relationship Id="rId15" Type="http://schemas.openxmlformats.org/officeDocument/2006/relationships/hyperlink" Target="http://www.1ppt.com/shiti/" TargetMode="External"/><Relationship Id="rId16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n/" TargetMode="External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1ppt.com/moban/" TargetMode="External"/><Relationship Id="rId3" Type="http://schemas.openxmlformats.org/officeDocument/2006/relationships/hyperlink" Target="http://www.1ppt.com/hangye/" TargetMode="External"/><Relationship Id="rId4" Type="http://schemas.openxmlformats.org/officeDocument/2006/relationships/hyperlink" Target="http://www.1ppt.com/jieri/" TargetMode="External"/><Relationship Id="rId5" Type="http://schemas.openxmlformats.org/officeDocument/2006/relationships/hyperlink" Target="http://www.1ppt.com/sucai/" TargetMode="External"/><Relationship Id="rId6" Type="http://schemas.openxmlformats.org/officeDocument/2006/relationships/hyperlink" Target="http://www.1ppt.com/beijing/" TargetMode="External"/><Relationship Id="rId7" Type="http://schemas.openxmlformats.org/officeDocument/2006/relationships/hyperlink" Target="http://www.1ppt.com/tubiao/" TargetMode="External"/><Relationship Id="rId8" Type="http://schemas.openxmlformats.org/officeDocument/2006/relationships/hyperlink" Target="http://www.1ppt.com/xiaz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4431060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349255" y="5742331"/>
            <a:ext cx="2038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主持人：七夜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55" y="1580612"/>
            <a:ext cx="5970464" cy="31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4" y="1229983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1644682" y="473494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2813367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644682" y="1789102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7225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900"/>
                            </p:stCondLst>
                            <p:childTnLst>
                              <p:par>
                                <p:cTn id="5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9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00"/>
                            </p:stCondLst>
                            <p:childTnLst>
                              <p:par>
                                <p:cTn id="6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9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4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9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4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9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4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4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915138" y="2489729"/>
            <a:ext cx="2862023" cy="286202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3" name="直接连接符 2"/>
          <p:cNvCxnSpPr>
            <a:stCxn id="57" idx="7"/>
            <a:endCxn id="85" idx="3"/>
          </p:cNvCxnSpPr>
          <p:nvPr/>
        </p:nvCxnSpPr>
        <p:spPr>
          <a:xfrm flipV="1">
            <a:off x="3479233" y="1957305"/>
            <a:ext cx="1507349" cy="92074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57" idx="5"/>
            <a:endCxn id="101" idx="3"/>
          </p:cNvCxnSpPr>
          <p:nvPr/>
        </p:nvCxnSpPr>
        <p:spPr>
          <a:xfrm>
            <a:off x="3479233" y="5002216"/>
            <a:ext cx="1507349" cy="1045040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95" idx="3"/>
          </p:cNvCxnSpPr>
          <p:nvPr/>
        </p:nvCxnSpPr>
        <p:spPr>
          <a:xfrm>
            <a:off x="3714695" y="4077090"/>
            <a:ext cx="1271886" cy="61907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89" idx="3"/>
          </p:cNvCxnSpPr>
          <p:nvPr/>
        </p:nvCxnSpPr>
        <p:spPr>
          <a:xfrm flipV="1">
            <a:off x="3714695" y="3324399"/>
            <a:ext cx="1271886" cy="531556"/>
          </a:xfrm>
          <a:prstGeom prst="line">
            <a:avLst/>
          </a:prstGeom>
          <a:ln w="38100">
            <a:solidFill>
              <a:srgbClr val="10813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六边形 84"/>
          <p:cNvSpPr/>
          <p:nvPr/>
        </p:nvSpPr>
        <p:spPr>
          <a:xfrm>
            <a:off x="4986580" y="1425749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 rot="16200000">
            <a:off x="5315462" y="1261462"/>
            <a:ext cx="1196692" cy="1350224"/>
            <a:chOff x="8439634" y="3544648"/>
            <a:chExt cx="1611146" cy="1817848"/>
          </a:xfrm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0813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文本框 37"/>
          <p:cNvSpPr>
            <a:spLocks noChangeArrowheads="1"/>
          </p:cNvSpPr>
          <p:nvPr/>
        </p:nvSpPr>
        <p:spPr bwMode="auto">
          <a:xfrm>
            <a:off x="5432153" y="1602436"/>
            <a:ext cx="963309" cy="68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5" name="文本1"/>
          <p:cNvSpPr>
            <a:spLocks noChangeArrowheads="1"/>
          </p:cNvSpPr>
          <p:nvPr/>
        </p:nvSpPr>
        <p:spPr bwMode="gray">
          <a:xfrm>
            <a:off x="6953250" y="1594697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六边形 88"/>
          <p:cNvSpPr/>
          <p:nvPr/>
        </p:nvSpPr>
        <p:spPr>
          <a:xfrm>
            <a:off x="4986580" y="2792843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 rot="16200000">
            <a:off x="5315462" y="2628557"/>
            <a:ext cx="1196692" cy="1350224"/>
            <a:chOff x="8439634" y="3544648"/>
            <a:chExt cx="1611146" cy="1817848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文本框 37"/>
          <p:cNvSpPr>
            <a:spLocks noChangeArrowheads="1"/>
          </p:cNvSpPr>
          <p:nvPr/>
        </p:nvSpPr>
        <p:spPr bwMode="auto">
          <a:xfrm>
            <a:off x="5485340" y="2979126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文本1"/>
          <p:cNvSpPr>
            <a:spLocks noChangeArrowheads="1"/>
          </p:cNvSpPr>
          <p:nvPr/>
        </p:nvSpPr>
        <p:spPr bwMode="gray">
          <a:xfrm>
            <a:off x="6953250" y="2961792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4986580" y="416461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 rot="16200000">
            <a:off x="5315462" y="4000324"/>
            <a:ext cx="1196692" cy="1350224"/>
            <a:chOff x="8439634" y="3544648"/>
            <a:chExt cx="1611146" cy="1817848"/>
          </a:xfrm>
        </p:grpSpPr>
        <p:sp>
          <p:nvSpPr>
            <p:cNvPr id="97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08136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文本框 37"/>
          <p:cNvSpPr>
            <a:spLocks noChangeArrowheads="1"/>
          </p:cNvSpPr>
          <p:nvPr/>
        </p:nvSpPr>
        <p:spPr bwMode="auto">
          <a:xfrm>
            <a:off x="5485340" y="4350893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0" name="文本1"/>
          <p:cNvSpPr>
            <a:spLocks noChangeArrowheads="1"/>
          </p:cNvSpPr>
          <p:nvPr/>
        </p:nvSpPr>
        <p:spPr bwMode="gray">
          <a:xfrm>
            <a:off x="6953250" y="4333559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六边形 100"/>
          <p:cNvSpPr/>
          <p:nvPr/>
        </p:nvSpPr>
        <p:spPr>
          <a:xfrm>
            <a:off x="4986580" y="5515700"/>
            <a:ext cx="6986164" cy="1063112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 rot="16200000">
            <a:off x="5315462" y="5351413"/>
            <a:ext cx="1196692" cy="1350224"/>
            <a:chOff x="8439634" y="3544648"/>
            <a:chExt cx="1611146" cy="1817848"/>
          </a:xfrm>
        </p:grpSpPr>
        <p:sp>
          <p:nvSpPr>
            <p:cNvPr id="103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8CC94C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5" name="文本框 37"/>
          <p:cNvSpPr>
            <a:spLocks noChangeArrowheads="1"/>
          </p:cNvSpPr>
          <p:nvPr/>
        </p:nvSpPr>
        <p:spPr bwMode="auto">
          <a:xfrm>
            <a:off x="5485340" y="5701982"/>
            <a:ext cx="856934" cy="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40" tIns="64270" rIns="128540" bIns="6427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Segoe UI Emoji" panose="020B0502040204020203" pitchFamily="34" charset="0"/>
              </a:rPr>
              <a:t>TITLE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6" name="文本1"/>
          <p:cNvSpPr>
            <a:spLocks noChangeArrowheads="1"/>
          </p:cNvSpPr>
          <p:nvPr/>
        </p:nvSpPr>
        <p:spPr bwMode="gray">
          <a:xfrm>
            <a:off x="6953250" y="5684648"/>
            <a:ext cx="4312938" cy="760585"/>
          </a:xfrm>
          <a:prstGeom prst="roundRect">
            <a:avLst>
              <a:gd name="adj" fmla="val 0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96417" tIns="48209" rIns="96417" bIns="4820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15135" y="2438122"/>
            <a:ext cx="3004026" cy="3004022"/>
            <a:chOff x="1752735" y="879940"/>
            <a:chExt cx="2070478" cy="2070476"/>
          </a:xfrm>
        </p:grpSpPr>
        <p:sp>
          <p:nvSpPr>
            <p:cNvPr id="58" name="同心圆 57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7" name="同心圆 56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8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1178142" y="2716500"/>
            <a:ext cx="2473036" cy="2473036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6432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98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63" grpId="0"/>
      <p:bldP spid="75" grpId="0"/>
      <p:bldP spid="89" grpId="0" animBg="1"/>
      <p:bldP spid="93" grpId="0"/>
      <p:bldP spid="94" grpId="0"/>
      <p:bldP spid="95" grpId="0" animBg="1"/>
      <p:bldP spid="99" grpId="0"/>
      <p:bldP spid="100" grpId="0"/>
      <p:bldP spid="101" grpId="0" animBg="1"/>
      <p:bldP spid="105" grpId="0"/>
      <p:bldP spid="106" grpId="0"/>
      <p:bldP spid="37" grpId="0" animBg="1"/>
      <p:bldP spid="45" grpId="0"/>
      <p:bldP spid="46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387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567201" y="247940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1997" y="196645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74908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387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567201" y="5131167"/>
            <a:ext cx="3435509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1997" y="4618215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5335760" y="2100221"/>
            <a:ext cx="935155" cy="912834"/>
          </a:xfrm>
          <a:custGeom>
            <a:avLst/>
            <a:gdLst>
              <a:gd name="T0" fmla="*/ 158 w 524"/>
              <a:gd name="T1" fmla="*/ 0 h 423"/>
              <a:gd name="T2" fmla="*/ 365 w 524"/>
              <a:gd name="T3" fmla="*/ 0 h 423"/>
              <a:gd name="T4" fmla="*/ 366 w 524"/>
              <a:gd name="T5" fmla="*/ 0 h 423"/>
              <a:gd name="T6" fmla="*/ 366 w 524"/>
              <a:gd name="T7" fmla="*/ 0 h 423"/>
              <a:gd name="T8" fmla="*/ 523 w 524"/>
              <a:gd name="T9" fmla="*/ 157 h 423"/>
              <a:gd name="T10" fmla="*/ 524 w 524"/>
              <a:gd name="T11" fmla="*/ 423 h 423"/>
              <a:gd name="T12" fmla="*/ 388 w 524"/>
              <a:gd name="T13" fmla="*/ 321 h 423"/>
              <a:gd name="T14" fmla="*/ 158 w 524"/>
              <a:gd name="T15" fmla="*/ 316 h 423"/>
              <a:gd name="T16" fmla="*/ 0 w 524"/>
              <a:gd name="T17" fmla="*/ 158 h 423"/>
              <a:gd name="T18" fmla="*/ 158 w 524"/>
              <a:gd name="T1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4" h="423">
                <a:moveTo>
                  <a:pt x="158" y="0"/>
                </a:move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453" y="0"/>
                  <a:pt x="523" y="71"/>
                  <a:pt x="523" y="157"/>
                </a:cubicBezTo>
                <a:cubicBezTo>
                  <a:pt x="523" y="244"/>
                  <a:pt x="524" y="423"/>
                  <a:pt x="524" y="423"/>
                </a:cubicBezTo>
                <a:cubicBezTo>
                  <a:pt x="524" y="423"/>
                  <a:pt x="484" y="335"/>
                  <a:pt x="388" y="321"/>
                </a:cubicBezTo>
                <a:cubicBezTo>
                  <a:pt x="376" y="319"/>
                  <a:pt x="158" y="316"/>
                  <a:pt x="158" y="316"/>
                </a:cubicBezTo>
                <a:cubicBezTo>
                  <a:pt x="70" y="316"/>
                  <a:pt x="0" y="246"/>
                  <a:pt x="0" y="158"/>
                </a:cubicBezTo>
                <a:cubicBezTo>
                  <a:pt x="0" y="71"/>
                  <a:pt x="70" y="0"/>
                  <a:pt x="158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547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4641649" y="2899232"/>
            <a:ext cx="1629266" cy="1586859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4641649" y="4245049"/>
            <a:ext cx="1629266" cy="1586861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solidFill>
            <a:srgbClr val="8CC94C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656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6302161" y="4247280"/>
            <a:ext cx="2053321" cy="1997523"/>
          </a:xfrm>
          <a:custGeom>
            <a:avLst/>
            <a:gdLst>
              <a:gd name="T0" fmla="*/ 1020384 w 1151"/>
              <a:gd name="T1" fmla="*/ 0 h 926"/>
              <a:gd name="T2" fmla="*/ 442928 w 1151"/>
              <a:gd name="T3" fmla="*/ 0 h 926"/>
              <a:gd name="T4" fmla="*/ 441659 w 1151"/>
              <a:gd name="T5" fmla="*/ 0 h 926"/>
              <a:gd name="T6" fmla="*/ 440390 w 1151"/>
              <a:gd name="T7" fmla="*/ 0 h 926"/>
              <a:gd name="T8" fmla="*/ 3807 w 1151"/>
              <a:gd name="T9" fmla="*/ 529890 h 926"/>
              <a:gd name="T10" fmla="*/ 0 w 1151"/>
              <a:gd name="T11" fmla="*/ 1422256 h 926"/>
              <a:gd name="T12" fmla="*/ 378202 w 1151"/>
              <a:gd name="T13" fmla="*/ 1079747 h 926"/>
              <a:gd name="T14" fmla="*/ 1020384 w 1151"/>
              <a:gd name="T15" fmla="*/ 1064388 h 926"/>
              <a:gd name="T16" fmla="*/ 1460774 w 1151"/>
              <a:gd name="T17" fmla="*/ 532962 h 926"/>
              <a:gd name="T18" fmla="*/ 1020384 w 1151"/>
              <a:gd name="T19" fmla="*/ 0 h 9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926"/>
              <a:gd name="T32" fmla="*/ 1151 w 1151"/>
              <a:gd name="T33" fmla="*/ 926 h 9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926">
                <a:moveTo>
                  <a:pt x="80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349" y="0"/>
                  <a:pt x="348" y="0"/>
                  <a:pt x="348" y="0"/>
                </a:cubicBezTo>
                <a:cubicBezTo>
                  <a:pt x="348" y="0"/>
                  <a:pt x="347" y="0"/>
                  <a:pt x="347" y="0"/>
                </a:cubicBezTo>
                <a:cubicBezTo>
                  <a:pt x="157" y="0"/>
                  <a:pt x="3" y="154"/>
                  <a:pt x="3" y="345"/>
                </a:cubicBezTo>
                <a:cubicBezTo>
                  <a:pt x="3" y="535"/>
                  <a:pt x="0" y="926"/>
                  <a:pt x="0" y="926"/>
                </a:cubicBezTo>
                <a:cubicBezTo>
                  <a:pt x="0" y="926"/>
                  <a:pt x="88" y="734"/>
                  <a:pt x="298" y="703"/>
                </a:cubicBezTo>
                <a:cubicBezTo>
                  <a:pt x="325" y="699"/>
                  <a:pt x="804" y="693"/>
                  <a:pt x="804" y="693"/>
                </a:cubicBezTo>
                <a:cubicBezTo>
                  <a:pt x="996" y="693"/>
                  <a:pt x="1151" y="538"/>
                  <a:pt x="1151" y="347"/>
                </a:cubicBezTo>
                <a:cubicBezTo>
                  <a:pt x="1151" y="155"/>
                  <a:pt x="996" y="0"/>
                  <a:pt x="80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  <a:ex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4218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302161" y="1758743"/>
            <a:ext cx="1363673" cy="1327964"/>
          </a:xfrm>
          <a:custGeom>
            <a:avLst/>
            <a:gdLst>
              <a:gd name="T0" fmla="*/ 534 w 764"/>
              <a:gd name="T1" fmla="*/ 0 h 615"/>
              <a:gd name="T2" fmla="*/ 232 w 764"/>
              <a:gd name="T3" fmla="*/ 0 h 615"/>
              <a:gd name="T4" fmla="*/ 231 w 764"/>
              <a:gd name="T5" fmla="*/ 0 h 615"/>
              <a:gd name="T6" fmla="*/ 230 w 764"/>
              <a:gd name="T7" fmla="*/ 0 h 615"/>
              <a:gd name="T8" fmla="*/ 2 w 764"/>
              <a:gd name="T9" fmla="*/ 229 h 615"/>
              <a:gd name="T10" fmla="*/ 0 w 764"/>
              <a:gd name="T11" fmla="*/ 615 h 615"/>
              <a:gd name="T12" fmla="*/ 198 w 764"/>
              <a:gd name="T13" fmla="*/ 466 h 615"/>
              <a:gd name="T14" fmla="*/ 534 w 764"/>
              <a:gd name="T15" fmla="*/ 460 h 615"/>
              <a:gd name="T16" fmla="*/ 764 w 764"/>
              <a:gd name="T17" fmla="*/ 230 h 615"/>
              <a:gd name="T18" fmla="*/ 534 w 764"/>
              <a:gd name="T19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4" h="615">
                <a:moveTo>
                  <a:pt x="534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0"/>
                  <a:pt x="231" y="0"/>
                  <a:pt x="231" y="0"/>
                </a:cubicBezTo>
                <a:cubicBezTo>
                  <a:pt x="231" y="0"/>
                  <a:pt x="231" y="0"/>
                  <a:pt x="230" y="0"/>
                </a:cubicBezTo>
                <a:cubicBezTo>
                  <a:pt x="104" y="0"/>
                  <a:pt x="2" y="102"/>
                  <a:pt x="2" y="229"/>
                </a:cubicBezTo>
                <a:cubicBezTo>
                  <a:pt x="2" y="355"/>
                  <a:pt x="0" y="615"/>
                  <a:pt x="0" y="615"/>
                </a:cubicBezTo>
                <a:cubicBezTo>
                  <a:pt x="0" y="615"/>
                  <a:pt x="58" y="487"/>
                  <a:pt x="198" y="466"/>
                </a:cubicBezTo>
                <a:cubicBezTo>
                  <a:pt x="216" y="464"/>
                  <a:pt x="534" y="460"/>
                  <a:pt x="534" y="460"/>
                </a:cubicBezTo>
                <a:cubicBezTo>
                  <a:pt x="661" y="460"/>
                  <a:pt x="764" y="357"/>
                  <a:pt x="764" y="230"/>
                </a:cubicBezTo>
                <a:cubicBezTo>
                  <a:pt x="764" y="103"/>
                  <a:pt x="661" y="0"/>
                  <a:pt x="534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2109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302159" y="2899232"/>
            <a:ext cx="1631497" cy="1586859"/>
          </a:xfrm>
          <a:custGeom>
            <a:avLst/>
            <a:gdLst>
              <a:gd name="T0" fmla="*/ 639 w 914"/>
              <a:gd name="T1" fmla="*/ 0 h 735"/>
              <a:gd name="T2" fmla="*/ 277 w 914"/>
              <a:gd name="T3" fmla="*/ 0 h 735"/>
              <a:gd name="T4" fmla="*/ 276 w 914"/>
              <a:gd name="T5" fmla="*/ 0 h 735"/>
              <a:gd name="T6" fmla="*/ 275 w 914"/>
              <a:gd name="T7" fmla="*/ 0 h 735"/>
              <a:gd name="T8" fmla="*/ 2 w 914"/>
              <a:gd name="T9" fmla="*/ 273 h 735"/>
              <a:gd name="T10" fmla="*/ 0 w 914"/>
              <a:gd name="T11" fmla="*/ 735 h 735"/>
              <a:gd name="T12" fmla="*/ 237 w 914"/>
              <a:gd name="T13" fmla="*/ 557 h 735"/>
              <a:gd name="T14" fmla="*/ 639 w 914"/>
              <a:gd name="T15" fmla="*/ 550 h 735"/>
              <a:gd name="T16" fmla="*/ 914 w 914"/>
              <a:gd name="T17" fmla="*/ 275 h 735"/>
              <a:gd name="T18" fmla="*/ 639 w 914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4" h="735">
                <a:moveTo>
                  <a:pt x="639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7" y="0"/>
                  <a:pt x="277" y="0"/>
                  <a:pt x="276" y="0"/>
                </a:cubicBezTo>
                <a:cubicBezTo>
                  <a:pt x="276" y="0"/>
                  <a:pt x="276" y="0"/>
                  <a:pt x="275" y="0"/>
                </a:cubicBezTo>
                <a:cubicBezTo>
                  <a:pt x="125" y="0"/>
                  <a:pt x="2" y="122"/>
                  <a:pt x="2" y="273"/>
                </a:cubicBezTo>
                <a:cubicBezTo>
                  <a:pt x="2" y="424"/>
                  <a:pt x="0" y="735"/>
                  <a:pt x="0" y="735"/>
                </a:cubicBezTo>
                <a:cubicBezTo>
                  <a:pt x="0" y="735"/>
                  <a:pt x="70" y="582"/>
                  <a:pt x="237" y="557"/>
                </a:cubicBezTo>
                <a:cubicBezTo>
                  <a:pt x="258" y="554"/>
                  <a:pt x="639" y="550"/>
                  <a:pt x="639" y="550"/>
                </a:cubicBezTo>
                <a:cubicBezTo>
                  <a:pt x="790" y="550"/>
                  <a:pt x="914" y="427"/>
                  <a:pt x="914" y="275"/>
                </a:cubicBezTo>
                <a:cubicBezTo>
                  <a:pt x="914" y="123"/>
                  <a:pt x="790" y="0"/>
                  <a:pt x="639" y="0"/>
                </a:cubicBezTo>
              </a:path>
            </a:pathLst>
          </a:custGeom>
          <a:solidFill>
            <a:srgbClr val="108036"/>
          </a:solidFill>
          <a:ln>
            <a:noFill/>
          </a:ln>
          <a:effectLst/>
        </p:spPr>
        <p:txBody>
          <a:bodyPr lIns="96417" tIns="48208" rIns="96417" bIns="48208" anchor="ctr"/>
          <a:lstStyle/>
          <a:p>
            <a:pPr algn="ctr" defTabSz="1285609"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3093" kern="0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979335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979335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79335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693628" y="192322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693628" y="3285242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693628" y="4470958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21" name="TextBox 41"/>
          <p:cNvSpPr txBox="1"/>
          <p:nvPr/>
        </p:nvSpPr>
        <p:spPr>
          <a:xfrm>
            <a:off x="923158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170"/>
          <p:cNvSpPr txBox="1"/>
          <p:nvPr/>
        </p:nvSpPr>
        <p:spPr>
          <a:xfrm>
            <a:off x="9231582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41"/>
          <p:cNvSpPr txBox="1"/>
          <p:nvPr/>
        </p:nvSpPr>
        <p:spPr>
          <a:xfrm>
            <a:off x="856242" y="492246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70"/>
          <p:cNvSpPr txBox="1"/>
          <p:nvPr/>
        </p:nvSpPr>
        <p:spPr>
          <a:xfrm>
            <a:off x="1202757" y="439427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" name="TextBox 41"/>
          <p:cNvSpPr txBox="1"/>
          <p:nvPr/>
        </p:nvSpPr>
        <p:spPr>
          <a:xfrm>
            <a:off x="923158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0"/>
          <p:cNvSpPr txBox="1"/>
          <p:nvPr/>
        </p:nvSpPr>
        <p:spPr>
          <a:xfrm>
            <a:off x="9231582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" name="TextBox 41"/>
          <p:cNvSpPr txBox="1"/>
          <p:nvPr/>
        </p:nvSpPr>
        <p:spPr>
          <a:xfrm>
            <a:off x="856242" y="3665323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1202757" y="3137128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923158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TextBox 170"/>
          <p:cNvSpPr txBox="1"/>
          <p:nvPr/>
        </p:nvSpPr>
        <p:spPr>
          <a:xfrm>
            <a:off x="9231582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856242" y="2364318"/>
            <a:ext cx="2856012" cy="716589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0"/>
          <p:cNvSpPr txBox="1"/>
          <p:nvPr/>
        </p:nvSpPr>
        <p:spPr>
          <a:xfrm>
            <a:off x="1202757" y="1836124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40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21" grpId="0"/>
      <p:bldP spid="23" grpId="0"/>
      <p:bldP spid="24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/>
      <p:bldP spid="46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3472540" y="1840589"/>
            <a:ext cx="3715908" cy="2077591"/>
          </a:xfrm>
          <a:prstGeom prst="parallelogram">
            <a:avLst>
              <a:gd name="adj" fmla="val 35443"/>
            </a:avLst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6249702" y="1250486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8CC94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035241" y="4569999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10803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6175506" y="3783595"/>
            <a:ext cx="3715908" cy="2077591"/>
          </a:xfrm>
          <a:prstGeom prst="parallelogram">
            <a:avLst>
              <a:gd name="adj" fmla="val 35443"/>
            </a:avLst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9781367" y="3026664"/>
            <a:ext cx="368485" cy="502182"/>
          </a:xfrm>
          <a:prstGeom prst="chevron">
            <a:avLst/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 flipH="1">
            <a:off x="2905856" y="3415998"/>
            <a:ext cx="368485" cy="502182"/>
          </a:xfrm>
          <a:prstGeom prst="chevron">
            <a:avLst/>
          </a:prstGeom>
          <a:solidFill>
            <a:srgbClr val="10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493563" y="4759225"/>
            <a:ext cx="2804029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46176" y="4246273"/>
            <a:ext cx="206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796006" y="3985433"/>
            <a:ext cx="2804029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796004" y="3472481"/>
            <a:ext cx="2175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  <p:bldP spid="28" grpId="0"/>
      <p:bldP spid="29" grpId="0"/>
      <p:bldP spid="30" grpId="0"/>
      <p:bldP spid="31" grpId="0"/>
      <p:bldP spid="21" grpId="0"/>
      <p:bldP spid="22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03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3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035233" y="2355487"/>
            <a:ext cx="3948667" cy="3375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2108895" y="2824237"/>
            <a:ext cx="2875004" cy="2459267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rgbClr val="8CC94C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762913" y="2333722"/>
            <a:ext cx="2147326" cy="65290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06667" y="3415196"/>
            <a:ext cx="1915183" cy="65290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87475" y="5008949"/>
            <a:ext cx="712055" cy="66964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8572" tIns="64286" rIns="128572" bIns="6428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337692" y="3502252"/>
            <a:ext cx="2205361" cy="1781253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8572" tIns="64286" rIns="128572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584525" y="1911801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711580" y="20930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11581" y="16474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782531" y="1992926"/>
            <a:ext cx="556576" cy="556576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7063496" y="4684029"/>
            <a:ext cx="0" cy="718827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7190551" y="4865229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90552" y="4419677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261502" y="4765154"/>
            <a:ext cx="556576" cy="556576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498925" y="3131001"/>
            <a:ext cx="0" cy="718827"/>
          </a:xfrm>
          <a:prstGeom prst="line">
            <a:avLst/>
          </a:prstGeom>
          <a:ln w="28575">
            <a:solidFill>
              <a:srgbClr val="8CC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7625980" y="3312201"/>
            <a:ext cx="423157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25981" y="2866649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703254" y="3212125"/>
            <a:ext cx="556576" cy="556576"/>
            <a:chOff x="5747657" y="2305619"/>
            <a:chExt cx="556576" cy="556576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8CC94C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25" grpId="0"/>
      <p:bldP spid="38" grpId="0"/>
      <p:bldP spid="49" grpId="0"/>
      <p:bldP spid="50" grpId="0"/>
      <p:bldP spid="55" grpId="0"/>
      <p:bldP spid="56" grpId="0"/>
      <p:bldP spid="41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4012283" y="1273246"/>
            <a:ext cx="4832515" cy="5583439"/>
          </a:xfrm>
          <a:custGeom>
            <a:avLst/>
            <a:gdLst>
              <a:gd name="T0" fmla="*/ 3349 w 3349"/>
              <a:gd name="T1" fmla="*/ 2902 h 3868"/>
              <a:gd name="T2" fmla="*/ 1675 w 3349"/>
              <a:gd name="T3" fmla="*/ 3868 h 3868"/>
              <a:gd name="T4" fmla="*/ 0 w 3349"/>
              <a:gd name="T5" fmla="*/ 2902 h 3868"/>
              <a:gd name="T6" fmla="*/ 0 w 3349"/>
              <a:gd name="T7" fmla="*/ 966 h 3868"/>
              <a:gd name="T8" fmla="*/ 1675 w 3349"/>
              <a:gd name="T9" fmla="*/ 0 h 3868"/>
              <a:gd name="T10" fmla="*/ 3349 w 3349"/>
              <a:gd name="T11" fmla="*/ 966 h 3868"/>
              <a:gd name="T12" fmla="*/ 3349 w 3349"/>
              <a:gd name="T13" fmla="*/ 2902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9" h="3868">
                <a:moveTo>
                  <a:pt x="3349" y="2902"/>
                </a:moveTo>
                <a:lnTo>
                  <a:pt x="1675" y="3868"/>
                </a:lnTo>
                <a:lnTo>
                  <a:pt x="0" y="2902"/>
                </a:lnTo>
                <a:lnTo>
                  <a:pt x="0" y="966"/>
                </a:lnTo>
                <a:lnTo>
                  <a:pt x="1675" y="0"/>
                </a:lnTo>
                <a:lnTo>
                  <a:pt x="3349" y="966"/>
                </a:lnTo>
                <a:lnTo>
                  <a:pt x="3349" y="29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9" rIns="96417" bIns="48209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678758" y="3524528"/>
            <a:ext cx="1479932" cy="915311"/>
            <a:chOff x="8513763" y="2622551"/>
            <a:chExt cx="765175" cy="473075"/>
          </a:xfrm>
          <a:solidFill>
            <a:srgbClr val="8CC94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4" name="Freeform 39"/>
            <p:cNvSpPr>
              <a:spLocks/>
            </p:cNvSpPr>
            <p:nvPr/>
          </p:nvSpPr>
          <p:spPr bwMode="auto">
            <a:xfrm>
              <a:off x="8704263" y="2622551"/>
              <a:ext cx="382587" cy="473075"/>
            </a:xfrm>
            <a:custGeom>
              <a:avLst/>
              <a:gdLst>
                <a:gd name="T0" fmla="*/ 126 w 132"/>
                <a:gd name="T1" fmla="*/ 135 h 163"/>
                <a:gd name="T2" fmla="*/ 89 w 132"/>
                <a:gd name="T3" fmla="*/ 73 h 163"/>
                <a:gd name="T4" fmla="*/ 79 w 132"/>
                <a:gd name="T5" fmla="*/ 73 h 163"/>
                <a:gd name="T6" fmla="*/ 104 w 132"/>
                <a:gd name="T7" fmla="*/ 38 h 163"/>
                <a:gd name="T8" fmla="*/ 66 w 132"/>
                <a:gd name="T9" fmla="*/ 0 h 163"/>
                <a:gd name="T10" fmla="*/ 28 w 132"/>
                <a:gd name="T11" fmla="*/ 38 h 163"/>
                <a:gd name="T12" fmla="*/ 53 w 132"/>
                <a:gd name="T13" fmla="*/ 73 h 163"/>
                <a:gd name="T14" fmla="*/ 43 w 132"/>
                <a:gd name="T15" fmla="*/ 73 h 163"/>
                <a:gd name="T16" fmla="*/ 6 w 132"/>
                <a:gd name="T17" fmla="*/ 135 h 163"/>
                <a:gd name="T18" fmla="*/ 11 w 132"/>
                <a:gd name="T19" fmla="*/ 163 h 163"/>
                <a:gd name="T20" fmla="*/ 56 w 132"/>
                <a:gd name="T21" fmla="*/ 163 h 163"/>
                <a:gd name="T22" fmla="*/ 65 w 132"/>
                <a:gd name="T23" fmla="*/ 86 h 163"/>
                <a:gd name="T24" fmla="*/ 55 w 132"/>
                <a:gd name="T25" fmla="*/ 76 h 163"/>
                <a:gd name="T26" fmla="*/ 77 w 132"/>
                <a:gd name="T27" fmla="*/ 76 h 163"/>
                <a:gd name="T28" fmla="*/ 67 w 132"/>
                <a:gd name="T29" fmla="*/ 86 h 163"/>
                <a:gd name="T30" fmla="*/ 76 w 132"/>
                <a:gd name="T31" fmla="*/ 163 h 163"/>
                <a:gd name="T32" fmla="*/ 121 w 132"/>
                <a:gd name="T33" fmla="*/ 163 h 163"/>
                <a:gd name="T34" fmla="*/ 126 w 132"/>
                <a:gd name="T35" fmla="*/ 13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63">
                  <a:moveTo>
                    <a:pt x="126" y="135"/>
                  </a:moveTo>
                  <a:cubicBezTo>
                    <a:pt x="121" y="123"/>
                    <a:pt x="109" y="73"/>
                    <a:pt x="8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93" y="68"/>
                    <a:pt x="104" y="54"/>
                    <a:pt x="104" y="38"/>
                  </a:cubicBezTo>
                  <a:cubicBezTo>
                    <a:pt x="104" y="17"/>
                    <a:pt x="87" y="0"/>
                    <a:pt x="66" y="0"/>
                  </a:cubicBezTo>
                  <a:cubicBezTo>
                    <a:pt x="45" y="0"/>
                    <a:pt x="28" y="17"/>
                    <a:pt x="28" y="38"/>
                  </a:cubicBezTo>
                  <a:cubicBezTo>
                    <a:pt x="28" y="54"/>
                    <a:pt x="39" y="68"/>
                    <a:pt x="5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3" y="73"/>
                    <a:pt x="11" y="123"/>
                    <a:pt x="6" y="135"/>
                  </a:cubicBezTo>
                  <a:cubicBezTo>
                    <a:pt x="0" y="153"/>
                    <a:pt x="11" y="163"/>
                    <a:pt x="11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76" y="163"/>
                    <a:pt x="76" y="163"/>
                    <a:pt x="76" y="163"/>
                  </a:cubicBezTo>
                  <a:cubicBezTo>
                    <a:pt x="121" y="163"/>
                    <a:pt x="121" y="163"/>
                    <a:pt x="121" y="163"/>
                  </a:cubicBezTo>
                  <a:cubicBezTo>
                    <a:pt x="121" y="163"/>
                    <a:pt x="132" y="153"/>
                    <a:pt x="126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5" name="Freeform 40"/>
            <p:cNvSpPr>
              <a:spLocks/>
            </p:cNvSpPr>
            <p:nvPr/>
          </p:nvSpPr>
          <p:spPr bwMode="auto">
            <a:xfrm>
              <a:off x="8513763" y="2709863"/>
              <a:ext cx="242887" cy="385763"/>
            </a:xfrm>
            <a:custGeom>
              <a:avLst/>
              <a:gdLst>
                <a:gd name="T0" fmla="*/ 68 w 84"/>
                <a:gd name="T1" fmla="*/ 104 h 133"/>
                <a:gd name="T2" fmla="*/ 70 w 84"/>
                <a:gd name="T3" fmla="*/ 96 h 133"/>
                <a:gd name="T4" fmla="*/ 82 w 84"/>
                <a:gd name="T5" fmla="*/ 64 h 133"/>
                <a:gd name="T6" fmla="*/ 72 w 84"/>
                <a:gd name="T7" fmla="*/ 60 h 133"/>
                <a:gd name="T8" fmla="*/ 64 w 84"/>
                <a:gd name="T9" fmla="*/ 60 h 133"/>
                <a:gd name="T10" fmla="*/ 84 w 84"/>
                <a:gd name="T11" fmla="*/ 31 h 133"/>
                <a:gd name="T12" fmla="*/ 54 w 84"/>
                <a:gd name="T13" fmla="*/ 0 h 133"/>
                <a:gd name="T14" fmla="*/ 23 w 84"/>
                <a:gd name="T15" fmla="*/ 31 h 133"/>
                <a:gd name="T16" fmla="*/ 43 w 84"/>
                <a:gd name="T17" fmla="*/ 60 h 133"/>
                <a:gd name="T18" fmla="*/ 35 w 84"/>
                <a:gd name="T19" fmla="*/ 60 h 133"/>
                <a:gd name="T20" fmla="*/ 5 w 84"/>
                <a:gd name="T21" fmla="*/ 110 h 133"/>
                <a:gd name="T22" fmla="*/ 9 w 84"/>
                <a:gd name="T23" fmla="*/ 133 h 133"/>
                <a:gd name="T24" fmla="*/ 45 w 84"/>
                <a:gd name="T25" fmla="*/ 133 h 133"/>
                <a:gd name="T26" fmla="*/ 53 w 84"/>
                <a:gd name="T27" fmla="*/ 70 h 133"/>
                <a:gd name="T28" fmla="*/ 45 w 84"/>
                <a:gd name="T29" fmla="*/ 62 h 133"/>
                <a:gd name="T30" fmla="*/ 62 w 84"/>
                <a:gd name="T31" fmla="*/ 62 h 133"/>
                <a:gd name="T32" fmla="*/ 55 w 84"/>
                <a:gd name="T33" fmla="*/ 70 h 133"/>
                <a:gd name="T34" fmla="*/ 62 w 84"/>
                <a:gd name="T35" fmla="*/ 133 h 133"/>
                <a:gd name="T36" fmla="*/ 71 w 84"/>
                <a:gd name="T37" fmla="*/ 133 h 133"/>
                <a:gd name="T38" fmla="*/ 68 w 84"/>
                <a:gd name="T39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68" y="104"/>
                  </a:moveTo>
                  <a:cubicBezTo>
                    <a:pt x="68" y="102"/>
                    <a:pt x="69" y="99"/>
                    <a:pt x="70" y="96"/>
                  </a:cubicBezTo>
                  <a:cubicBezTo>
                    <a:pt x="73" y="87"/>
                    <a:pt x="77" y="75"/>
                    <a:pt x="82" y="64"/>
                  </a:cubicBezTo>
                  <a:cubicBezTo>
                    <a:pt x="79" y="61"/>
                    <a:pt x="76" y="60"/>
                    <a:pt x="72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6" y="55"/>
                    <a:pt x="84" y="44"/>
                    <a:pt x="84" y="31"/>
                  </a:cubicBezTo>
                  <a:cubicBezTo>
                    <a:pt x="84" y="14"/>
                    <a:pt x="71" y="0"/>
                    <a:pt x="54" y="0"/>
                  </a:cubicBezTo>
                  <a:cubicBezTo>
                    <a:pt x="37" y="0"/>
                    <a:pt x="23" y="14"/>
                    <a:pt x="23" y="31"/>
                  </a:cubicBezTo>
                  <a:cubicBezTo>
                    <a:pt x="23" y="44"/>
                    <a:pt x="32" y="55"/>
                    <a:pt x="43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19" y="60"/>
                    <a:pt x="9" y="100"/>
                    <a:pt x="5" y="110"/>
                  </a:cubicBezTo>
                  <a:cubicBezTo>
                    <a:pt x="0" y="125"/>
                    <a:pt x="9" y="133"/>
                    <a:pt x="9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7" y="128"/>
                    <a:pt x="62" y="118"/>
                    <a:pt x="6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  <p:sp>
          <p:nvSpPr>
            <p:cNvPr id="36" name="Freeform 41"/>
            <p:cNvSpPr>
              <a:spLocks/>
            </p:cNvSpPr>
            <p:nvPr/>
          </p:nvSpPr>
          <p:spPr bwMode="auto">
            <a:xfrm>
              <a:off x="9034463" y="2709863"/>
              <a:ext cx="244475" cy="385763"/>
            </a:xfrm>
            <a:custGeom>
              <a:avLst/>
              <a:gdLst>
                <a:gd name="T0" fmla="*/ 79 w 84"/>
                <a:gd name="T1" fmla="*/ 110 h 133"/>
                <a:gd name="T2" fmla="*/ 49 w 84"/>
                <a:gd name="T3" fmla="*/ 60 h 133"/>
                <a:gd name="T4" fmla="*/ 41 w 84"/>
                <a:gd name="T5" fmla="*/ 60 h 133"/>
                <a:gd name="T6" fmla="*/ 61 w 84"/>
                <a:gd name="T7" fmla="*/ 31 h 133"/>
                <a:gd name="T8" fmla="*/ 30 w 84"/>
                <a:gd name="T9" fmla="*/ 0 h 133"/>
                <a:gd name="T10" fmla="*/ 0 w 84"/>
                <a:gd name="T11" fmla="*/ 31 h 133"/>
                <a:gd name="T12" fmla="*/ 20 w 84"/>
                <a:gd name="T13" fmla="*/ 60 h 133"/>
                <a:gd name="T14" fmla="*/ 12 w 84"/>
                <a:gd name="T15" fmla="*/ 60 h 133"/>
                <a:gd name="T16" fmla="*/ 2 w 84"/>
                <a:gd name="T17" fmla="*/ 64 h 133"/>
                <a:gd name="T18" fmla="*/ 14 w 84"/>
                <a:gd name="T19" fmla="*/ 96 h 133"/>
                <a:gd name="T20" fmla="*/ 16 w 84"/>
                <a:gd name="T21" fmla="*/ 104 h 133"/>
                <a:gd name="T22" fmla="*/ 13 w 84"/>
                <a:gd name="T23" fmla="*/ 133 h 133"/>
                <a:gd name="T24" fmla="*/ 22 w 84"/>
                <a:gd name="T25" fmla="*/ 133 h 133"/>
                <a:gd name="T26" fmla="*/ 29 w 84"/>
                <a:gd name="T27" fmla="*/ 70 h 133"/>
                <a:gd name="T28" fmla="*/ 22 w 84"/>
                <a:gd name="T29" fmla="*/ 62 h 133"/>
                <a:gd name="T30" fmla="*/ 39 w 84"/>
                <a:gd name="T31" fmla="*/ 62 h 133"/>
                <a:gd name="T32" fmla="*/ 31 w 84"/>
                <a:gd name="T33" fmla="*/ 70 h 133"/>
                <a:gd name="T34" fmla="*/ 39 w 84"/>
                <a:gd name="T35" fmla="*/ 133 h 133"/>
                <a:gd name="T36" fmla="*/ 75 w 84"/>
                <a:gd name="T37" fmla="*/ 133 h 133"/>
                <a:gd name="T38" fmla="*/ 79 w 84"/>
                <a:gd name="T39" fmla="*/ 1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" h="133">
                  <a:moveTo>
                    <a:pt x="79" y="110"/>
                  </a:moveTo>
                  <a:cubicBezTo>
                    <a:pt x="75" y="100"/>
                    <a:pt x="65" y="60"/>
                    <a:pt x="49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52" y="55"/>
                    <a:pt x="61" y="44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4"/>
                    <a:pt x="8" y="55"/>
                    <a:pt x="20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8" y="60"/>
                    <a:pt x="5" y="61"/>
                    <a:pt x="2" y="64"/>
                  </a:cubicBezTo>
                  <a:cubicBezTo>
                    <a:pt x="7" y="75"/>
                    <a:pt x="11" y="87"/>
                    <a:pt x="14" y="96"/>
                  </a:cubicBezTo>
                  <a:cubicBezTo>
                    <a:pt x="15" y="99"/>
                    <a:pt x="16" y="102"/>
                    <a:pt x="16" y="104"/>
                  </a:cubicBezTo>
                  <a:cubicBezTo>
                    <a:pt x="22" y="118"/>
                    <a:pt x="17" y="128"/>
                    <a:pt x="13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84" y="125"/>
                    <a:pt x="7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375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13626" y="1388723"/>
            <a:ext cx="1689721" cy="1951606"/>
            <a:chOff x="3273692" y="1099961"/>
            <a:chExt cx="1202093" cy="1388087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3345550" y="1141029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F6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273692" y="1099961"/>
              <a:ext cx="1202093" cy="1388087"/>
              <a:chOff x="3273692" y="1099961"/>
              <a:chExt cx="1202093" cy="1388087"/>
            </a:xfrm>
          </p:grpSpPr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24"/>
              <p:cNvSpPr>
                <a:spLocks noEditPoints="1"/>
              </p:cNvSpPr>
              <p:nvPr/>
            </p:nvSpPr>
            <p:spPr bwMode="auto">
              <a:xfrm>
                <a:off x="3541622" y="1353554"/>
                <a:ext cx="94443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1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7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3658649" y="1355607"/>
                <a:ext cx="53381" cy="196099"/>
              </a:xfrm>
              <a:custGeom>
                <a:avLst/>
                <a:gdLst>
                  <a:gd name="T0" fmla="*/ 14 w 29"/>
                  <a:gd name="T1" fmla="*/ 105 h 105"/>
                  <a:gd name="T2" fmla="*/ 14 w 29"/>
                  <a:gd name="T3" fmla="*/ 24 h 105"/>
                  <a:gd name="T4" fmla="*/ 0 w 29"/>
                  <a:gd name="T5" fmla="*/ 24 h 105"/>
                  <a:gd name="T6" fmla="*/ 0 w 29"/>
                  <a:gd name="T7" fmla="*/ 13 h 105"/>
                  <a:gd name="T8" fmla="*/ 11 w 29"/>
                  <a:gd name="T9" fmla="*/ 9 h 105"/>
                  <a:gd name="T10" fmla="*/ 18 w 29"/>
                  <a:gd name="T11" fmla="*/ 0 h 105"/>
                  <a:gd name="T12" fmla="*/ 29 w 29"/>
                  <a:gd name="T13" fmla="*/ 0 h 105"/>
                  <a:gd name="T14" fmla="*/ 29 w 29"/>
                  <a:gd name="T15" fmla="*/ 105 h 105"/>
                  <a:gd name="T16" fmla="*/ 14 w 29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05">
                    <a:moveTo>
                      <a:pt x="14" y="105"/>
                    </a:moveTo>
                    <a:cubicBezTo>
                      <a:pt x="14" y="24"/>
                      <a:pt x="14" y="24"/>
                      <a:pt x="1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3"/>
                      <a:pt x="8" y="11"/>
                      <a:pt x="11" y="9"/>
                    </a:cubicBezTo>
                    <a:cubicBezTo>
                      <a:pt x="15" y="7"/>
                      <a:pt x="17" y="4"/>
                      <a:pt x="1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05"/>
                      <a:pt x="29" y="105"/>
                      <a:pt x="29" y="105"/>
                    </a:cubicBezTo>
                    <a:lnTo>
                      <a:pt x="14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3636343" y="1711343"/>
                <a:ext cx="476975" cy="401341"/>
                <a:chOff x="5146675" y="766763"/>
                <a:chExt cx="1590676" cy="1338263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Oval 18"/>
                <p:cNvSpPr>
                  <a:spLocks noChangeArrowheads="1"/>
                </p:cNvSpPr>
                <p:nvPr/>
              </p:nvSpPr>
              <p:spPr bwMode="auto">
                <a:xfrm>
                  <a:off x="5675313" y="766763"/>
                  <a:ext cx="533400" cy="534988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9"/>
                <p:cNvSpPr>
                  <a:spLocks/>
                </p:cNvSpPr>
                <p:nvPr/>
              </p:nvSpPr>
              <p:spPr bwMode="auto">
                <a:xfrm>
                  <a:off x="5511799" y="1344611"/>
                  <a:ext cx="860424" cy="760415"/>
                </a:xfrm>
                <a:custGeom>
                  <a:avLst/>
                  <a:gdLst>
                    <a:gd name="T0" fmla="*/ 201 w 301"/>
                    <a:gd name="T1" fmla="*/ 0 h 266"/>
                    <a:gd name="T2" fmla="*/ 151 w 301"/>
                    <a:gd name="T3" fmla="*/ 67 h 266"/>
                    <a:gd name="T4" fmla="*/ 101 w 301"/>
                    <a:gd name="T5" fmla="*/ 0 h 266"/>
                    <a:gd name="T6" fmla="*/ 0 w 301"/>
                    <a:gd name="T7" fmla="*/ 144 h 266"/>
                    <a:gd name="T8" fmla="*/ 0 w 301"/>
                    <a:gd name="T9" fmla="*/ 235 h 266"/>
                    <a:gd name="T10" fmla="*/ 0 w 301"/>
                    <a:gd name="T11" fmla="*/ 235 h 266"/>
                    <a:gd name="T12" fmla="*/ 151 w 301"/>
                    <a:gd name="T13" fmla="*/ 266 h 266"/>
                    <a:gd name="T14" fmla="*/ 301 w 301"/>
                    <a:gd name="T15" fmla="*/ 235 h 266"/>
                    <a:gd name="T16" fmla="*/ 301 w 301"/>
                    <a:gd name="T17" fmla="*/ 235 h 266"/>
                    <a:gd name="T18" fmla="*/ 301 w 301"/>
                    <a:gd name="T19" fmla="*/ 144 h 266"/>
                    <a:gd name="T20" fmla="*/ 201 w 301"/>
                    <a:gd name="T21" fmla="*/ 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1" h="266">
                      <a:moveTo>
                        <a:pt x="201" y="0"/>
                      </a:moveTo>
                      <a:cubicBezTo>
                        <a:pt x="151" y="67"/>
                        <a:pt x="151" y="67"/>
                        <a:pt x="151" y="67"/>
                      </a:cubicBezTo>
                      <a:cubicBezTo>
                        <a:pt x="101" y="0"/>
                        <a:pt x="101" y="0"/>
                        <a:pt x="101" y="0"/>
                      </a:cubicBezTo>
                      <a:cubicBezTo>
                        <a:pt x="42" y="21"/>
                        <a:pt x="0" y="78"/>
                        <a:pt x="0" y="144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0" y="235"/>
                        <a:pt x="0" y="235"/>
                        <a:pt x="0" y="235"/>
                      </a:cubicBezTo>
                      <a:cubicBezTo>
                        <a:pt x="3" y="252"/>
                        <a:pt x="69" y="266"/>
                        <a:pt x="151" y="266"/>
                      </a:cubicBezTo>
                      <a:cubicBezTo>
                        <a:pt x="232" y="266"/>
                        <a:pt x="298" y="252"/>
                        <a:pt x="301" y="235"/>
                      </a:cubicBezTo>
                      <a:cubicBezTo>
                        <a:pt x="301" y="235"/>
                        <a:pt x="301" y="235"/>
                        <a:pt x="301" y="235"/>
                      </a:cubicBezTo>
                      <a:cubicBezTo>
                        <a:pt x="301" y="144"/>
                        <a:pt x="301" y="144"/>
                        <a:pt x="301" y="144"/>
                      </a:cubicBezTo>
                      <a:cubicBezTo>
                        <a:pt x="301" y="78"/>
                        <a:pt x="259" y="21"/>
                        <a:pt x="201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20"/>
                <p:cNvSpPr>
                  <a:spLocks/>
                </p:cNvSpPr>
                <p:nvPr/>
              </p:nvSpPr>
              <p:spPr bwMode="auto">
                <a:xfrm>
                  <a:off x="5900738" y="1319213"/>
                  <a:ext cx="85725" cy="50800"/>
                </a:xfrm>
                <a:custGeom>
                  <a:avLst/>
                  <a:gdLst>
                    <a:gd name="T0" fmla="*/ 30 w 30"/>
                    <a:gd name="T1" fmla="*/ 1 h 18"/>
                    <a:gd name="T2" fmla="*/ 15 w 30"/>
                    <a:gd name="T3" fmla="*/ 0 h 18"/>
                    <a:gd name="T4" fmla="*/ 1 w 30"/>
                    <a:gd name="T5" fmla="*/ 1 h 18"/>
                    <a:gd name="T6" fmla="*/ 7 w 30"/>
                    <a:gd name="T7" fmla="*/ 18 h 18"/>
                    <a:gd name="T8" fmla="*/ 24 w 30"/>
                    <a:gd name="T9" fmla="*/ 18 h 18"/>
                    <a:gd name="T10" fmla="*/ 30 w 30"/>
                    <a:gd name="T11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0" y="1"/>
                      </a:moveTo>
                      <a:cubicBezTo>
                        <a:pt x="25" y="0"/>
                        <a:pt x="20" y="0"/>
                        <a:pt x="15" y="0"/>
                      </a:cubicBezTo>
                      <a:cubicBezTo>
                        <a:pt x="10" y="0"/>
                        <a:pt x="6" y="0"/>
                        <a:pt x="1" y="1"/>
                      </a:cubicBezTo>
                      <a:cubicBezTo>
                        <a:pt x="1" y="1"/>
                        <a:pt x="0" y="11"/>
                        <a:pt x="7" y="18"/>
                      </a:cubicBezTo>
                      <a:cubicBezTo>
                        <a:pt x="7" y="18"/>
                        <a:pt x="18" y="18"/>
                        <a:pt x="24" y="18"/>
                      </a:cubicBezTo>
                      <a:cubicBezTo>
                        <a:pt x="24" y="18"/>
                        <a:pt x="30" y="12"/>
                        <a:pt x="30" y="1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1"/>
                <p:cNvSpPr>
                  <a:spLocks/>
                </p:cNvSpPr>
                <p:nvPr/>
              </p:nvSpPr>
              <p:spPr bwMode="auto">
                <a:xfrm>
                  <a:off x="5894388" y="1377951"/>
                  <a:ext cx="95250" cy="130175"/>
                </a:xfrm>
                <a:custGeom>
                  <a:avLst/>
                  <a:gdLst>
                    <a:gd name="T0" fmla="*/ 15 w 60"/>
                    <a:gd name="T1" fmla="*/ 0 h 82"/>
                    <a:gd name="T2" fmla="*/ 47 w 60"/>
                    <a:gd name="T3" fmla="*/ 0 h 82"/>
                    <a:gd name="T4" fmla="*/ 60 w 60"/>
                    <a:gd name="T5" fmla="*/ 47 h 82"/>
                    <a:gd name="T6" fmla="*/ 31 w 60"/>
                    <a:gd name="T7" fmla="*/ 82 h 82"/>
                    <a:gd name="T8" fmla="*/ 0 w 60"/>
                    <a:gd name="T9" fmla="*/ 47 h 82"/>
                    <a:gd name="T10" fmla="*/ 15 w 60"/>
                    <a:gd name="T11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82">
                      <a:moveTo>
                        <a:pt x="15" y="0"/>
                      </a:moveTo>
                      <a:lnTo>
                        <a:pt x="47" y="0"/>
                      </a:lnTo>
                      <a:lnTo>
                        <a:pt x="60" y="47"/>
                      </a:lnTo>
                      <a:lnTo>
                        <a:pt x="31" y="82"/>
                      </a:lnTo>
                      <a:lnTo>
                        <a:pt x="0" y="4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22"/>
                <p:cNvSpPr>
                  <a:spLocks/>
                </p:cNvSpPr>
                <p:nvPr/>
              </p:nvSpPr>
              <p:spPr bwMode="auto">
                <a:xfrm>
                  <a:off x="5432425" y="1427163"/>
                  <a:ext cx="71439" cy="96837"/>
                </a:xfrm>
                <a:custGeom>
                  <a:avLst/>
                  <a:gdLst>
                    <a:gd name="T0" fmla="*/ 23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3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3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3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23"/>
                <p:cNvSpPr>
                  <a:spLocks/>
                </p:cNvSpPr>
                <p:nvPr/>
              </p:nvSpPr>
              <p:spPr bwMode="auto">
                <a:xfrm>
                  <a:off x="5146675" y="1401763"/>
                  <a:ext cx="465138" cy="568325"/>
                </a:xfrm>
                <a:custGeom>
                  <a:avLst/>
                  <a:gdLst>
                    <a:gd name="T0" fmla="*/ 150 w 163"/>
                    <a:gd name="T1" fmla="*/ 0 h 199"/>
                    <a:gd name="T2" fmla="*/ 113 w 163"/>
                    <a:gd name="T3" fmla="*/ 50 h 199"/>
                    <a:gd name="T4" fmla="*/ 75 w 163"/>
                    <a:gd name="T5" fmla="*/ 0 h 199"/>
                    <a:gd name="T6" fmla="*/ 0 w 163"/>
                    <a:gd name="T7" fmla="*/ 108 h 199"/>
                    <a:gd name="T8" fmla="*/ 0 w 163"/>
                    <a:gd name="T9" fmla="*/ 176 h 199"/>
                    <a:gd name="T10" fmla="*/ 0 w 163"/>
                    <a:gd name="T11" fmla="*/ 176 h 199"/>
                    <a:gd name="T12" fmla="*/ 113 w 163"/>
                    <a:gd name="T13" fmla="*/ 199 h 199"/>
                    <a:gd name="T14" fmla="*/ 114 w 163"/>
                    <a:gd name="T15" fmla="*/ 199 h 199"/>
                    <a:gd name="T16" fmla="*/ 114 w 163"/>
                    <a:gd name="T17" fmla="*/ 124 h 199"/>
                    <a:gd name="T18" fmla="*/ 163 w 163"/>
                    <a:gd name="T19" fmla="*/ 6 h 199"/>
                    <a:gd name="T20" fmla="*/ 150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150" y="0"/>
                      </a:move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1" y="16"/>
                        <a:pt x="0" y="58"/>
                        <a:pt x="0" y="108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2" y="189"/>
                        <a:pt x="52" y="199"/>
                        <a:pt x="113" y="199"/>
                      </a:cubicBezTo>
                      <a:cubicBezTo>
                        <a:pt x="113" y="199"/>
                        <a:pt x="114" y="199"/>
                        <a:pt x="114" y="199"/>
                      </a:cubicBezTo>
                      <a:cubicBezTo>
                        <a:pt x="114" y="124"/>
                        <a:pt x="114" y="124"/>
                        <a:pt x="114" y="124"/>
                      </a:cubicBezTo>
                      <a:cubicBezTo>
                        <a:pt x="114" y="78"/>
                        <a:pt x="133" y="36"/>
                        <a:pt x="163" y="6"/>
                      </a:cubicBezTo>
                      <a:cubicBezTo>
                        <a:pt x="159" y="3"/>
                        <a:pt x="155" y="2"/>
                        <a:pt x="150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24"/>
                <p:cNvSpPr>
                  <a:spLocks/>
                </p:cNvSpPr>
                <p:nvPr/>
              </p:nvSpPr>
              <p:spPr bwMode="auto">
                <a:xfrm>
                  <a:off x="5438775" y="1381126"/>
                  <a:ext cx="61913" cy="41275"/>
                </a:xfrm>
                <a:custGeom>
                  <a:avLst/>
                  <a:gdLst>
                    <a:gd name="T0" fmla="*/ 18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8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8" y="14"/>
                      </a:moveTo>
                      <a:cubicBezTo>
                        <a:pt x="18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8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Oval 25"/>
                <p:cNvSpPr>
                  <a:spLocks noChangeArrowheads="1"/>
                </p:cNvSpPr>
                <p:nvPr/>
              </p:nvSpPr>
              <p:spPr bwMode="auto">
                <a:xfrm>
                  <a:off x="5267325" y="966788"/>
                  <a:ext cx="401638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26"/>
                <p:cNvSpPr>
                  <a:spLocks/>
                </p:cNvSpPr>
                <p:nvPr/>
              </p:nvSpPr>
              <p:spPr bwMode="auto">
                <a:xfrm>
                  <a:off x="6386513" y="1381126"/>
                  <a:ext cx="61913" cy="41275"/>
                </a:xfrm>
                <a:custGeom>
                  <a:avLst/>
                  <a:gdLst>
                    <a:gd name="T0" fmla="*/ 17 w 22"/>
                    <a:gd name="T1" fmla="*/ 14 h 14"/>
                    <a:gd name="T2" fmla="*/ 22 w 22"/>
                    <a:gd name="T3" fmla="*/ 1 h 14"/>
                    <a:gd name="T4" fmla="*/ 11 w 22"/>
                    <a:gd name="T5" fmla="*/ 0 h 14"/>
                    <a:gd name="T6" fmla="*/ 0 w 22"/>
                    <a:gd name="T7" fmla="*/ 1 h 14"/>
                    <a:gd name="T8" fmla="*/ 5 w 22"/>
                    <a:gd name="T9" fmla="*/ 14 h 14"/>
                    <a:gd name="T10" fmla="*/ 17 w 22"/>
                    <a:gd name="T1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4">
                      <a:moveTo>
                        <a:pt x="17" y="14"/>
                      </a:moveTo>
                      <a:cubicBezTo>
                        <a:pt x="17" y="14"/>
                        <a:pt x="22" y="9"/>
                        <a:pt x="22" y="1"/>
                      </a:cubicBezTo>
                      <a:cubicBezTo>
                        <a:pt x="18" y="0"/>
                        <a:pt x="15" y="0"/>
                        <a:pt x="11" y="0"/>
                      </a:cubicBezTo>
                      <a:cubicBezTo>
                        <a:pt x="7" y="0"/>
                        <a:pt x="4" y="0"/>
                        <a:pt x="0" y="1"/>
                      </a:cubicBezTo>
                      <a:cubicBezTo>
                        <a:pt x="0" y="1"/>
                        <a:pt x="0" y="8"/>
                        <a:pt x="5" y="14"/>
                      </a:cubicBezTo>
                      <a:cubicBezTo>
                        <a:pt x="5" y="14"/>
                        <a:pt x="13" y="14"/>
                        <a:pt x="17" y="14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27"/>
                <p:cNvSpPr>
                  <a:spLocks/>
                </p:cNvSpPr>
                <p:nvPr/>
              </p:nvSpPr>
              <p:spPr bwMode="auto">
                <a:xfrm>
                  <a:off x="6380163" y="1427163"/>
                  <a:ext cx="71438" cy="96838"/>
                </a:xfrm>
                <a:custGeom>
                  <a:avLst/>
                  <a:gdLst>
                    <a:gd name="T0" fmla="*/ 24 w 45"/>
                    <a:gd name="T1" fmla="*/ 61 h 61"/>
                    <a:gd name="T2" fmla="*/ 45 w 45"/>
                    <a:gd name="T3" fmla="*/ 34 h 61"/>
                    <a:gd name="T4" fmla="*/ 34 w 45"/>
                    <a:gd name="T5" fmla="*/ 0 h 61"/>
                    <a:gd name="T6" fmla="*/ 11 w 45"/>
                    <a:gd name="T7" fmla="*/ 0 h 61"/>
                    <a:gd name="T8" fmla="*/ 0 w 45"/>
                    <a:gd name="T9" fmla="*/ 34 h 61"/>
                    <a:gd name="T10" fmla="*/ 24 w 45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61">
                      <a:moveTo>
                        <a:pt x="24" y="61"/>
                      </a:moveTo>
                      <a:lnTo>
                        <a:pt x="45" y="34"/>
                      </a:lnTo>
                      <a:lnTo>
                        <a:pt x="34" y="0"/>
                      </a:lnTo>
                      <a:lnTo>
                        <a:pt x="11" y="0"/>
                      </a:lnTo>
                      <a:lnTo>
                        <a:pt x="0" y="34"/>
                      </a:lnTo>
                      <a:lnTo>
                        <a:pt x="24" y="61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Oval 28"/>
                <p:cNvSpPr>
                  <a:spLocks noChangeArrowheads="1"/>
                </p:cNvSpPr>
                <p:nvPr/>
              </p:nvSpPr>
              <p:spPr bwMode="auto">
                <a:xfrm>
                  <a:off x="6215063" y="966788"/>
                  <a:ext cx="403225" cy="403225"/>
                </a:xfrm>
                <a:prstGeom prst="ellipse">
                  <a:avLst/>
                </a:pr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auto">
                <a:xfrm>
                  <a:off x="6272213" y="1401763"/>
                  <a:ext cx="465138" cy="568325"/>
                </a:xfrm>
                <a:custGeom>
                  <a:avLst/>
                  <a:gdLst>
                    <a:gd name="T0" fmla="*/ 88 w 163"/>
                    <a:gd name="T1" fmla="*/ 0 h 199"/>
                    <a:gd name="T2" fmla="*/ 51 w 163"/>
                    <a:gd name="T3" fmla="*/ 50 h 199"/>
                    <a:gd name="T4" fmla="*/ 13 w 163"/>
                    <a:gd name="T5" fmla="*/ 0 h 199"/>
                    <a:gd name="T6" fmla="*/ 0 w 163"/>
                    <a:gd name="T7" fmla="*/ 6 h 199"/>
                    <a:gd name="T8" fmla="*/ 49 w 163"/>
                    <a:gd name="T9" fmla="*/ 124 h 199"/>
                    <a:gd name="T10" fmla="*/ 49 w 163"/>
                    <a:gd name="T11" fmla="*/ 199 h 199"/>
                    <a:gd name="T12" fmla="*/ 51 w 163"/>
                    <a:gd name="T13" fmla="*/ 199 h 199"/>
                    <a:gd name="T14" fmla="*/ 163 w 163"/>
                    <a:gd name="T15" fmla="*/ 176 h 199"/>
                    <a:gd name="T16" fmla="*/ 163 w 163"/>
                    <a:gd name="T17" fmla="*/ 176 h 199"/>
                    <a:gd name="T18" fmla="*/ 163 w 163"/>
                    <a:gd name="T19" fmla="*/ 108 h 199"/>
                    <a:gd name="T20" fmla="*/ 88 w 163"/>
                    <a:gd name="T21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3" h="199">
                      <a:moveTo>
                        <a:pt x="88" y="0"/>
                      </a:move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9" y="2"/>
                        <a:pt x="4" y="3"/>
                        <a:pt x="0" y="6"/>
                      </a:cubicBezTo>
                      <a:cubicBezTo>
                        <a:pt x="30" y="36"/>
                        <a:pt x="49" y="78"/>
                        <a:pt x="49" y="124"/>
                      </a:cubicBezTo>
                      <a:cubicBezTo>
                        <a:pt x="49" y="199"/>
                        <a:pt x="49" y="199"/>
                        <a:pt x="49" y="199"/>
                      </a:cubicBezTo>
                      <a:cubicBezTo>
                        <a:pt x="50" y="199"/>
                        <a:pt x="50" y="199"/>
                        <a:pt x="51" y="199"/>
                      </a:cubicBezTo>
                      <a:cubicBezTo>
                        <a:pt x="112" y="199"/>
                        <a:pt x="161" y="189"/>
                        <a:pt x="163" y="176"/>
                      </a:cubicBezTo>
                      <a:cubicBezTo>
                        <a:pt x="163" y="176"/>
                        <a:pt x="163" y="176"/>
                        <a:pt x="163" y="176"/>
                      </a:cubicBezTo>
                      <a:cubicBezTo>
                        <a:pt x="163" y="108"/>
                        <a:pt x="163" y="108"/>
                        <a:pt x="163" y="108"/>
                      </a:cubicBezTo>
                      <a:cubicBezTo>
                        <a:pt x="163" y="58"/>
                        <a:pt x="132" y="16"/>
                        <a:pt x="88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4602458" y="4789598"/>
            <a:ext cx="1689721" cy="1951606"/>
            <a:chOff x="3273692" y="3518846"/>
            <a:chExt cx="1202093" cy="1388087"/>
          </a:xfrm>
        </p:grpSpPr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345550" y="3559913"/>
              <a:ext cx="529701" cy="237166"/>
            </a:xfrm>
            <a:custGeom>
              <a:avLst/>
              <a:gdLst>
                <a:gd name="T0" fmla="*/ 0 w 516"/>
                <a:gd name="T1" fmla="*/ 231 h 231"/>
                <a:gd name="T2" fmla="*/ 398 w 516"/>
                <a:gd name="T3" fmla="*/ 0 h 231"/>
                <a:gd name="T4" fmla="*/ 516 w 516"/>
                <a:gd name="T5" fmla="*/ 0 h 231"/>
                <a:gd name="T6" fmla="*/ 516 w 516"/>
                <a:gd name="T7" fmla="*/ 231 h 231"/>
                <a:gd name="T8" fmla="*/ 0 w 516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231">
                  <a:moveTo>
                    <a:pt x="0" y="231"/>
                  </a:moveTo>
                  <a:lnTo>
                    <a:pt x="398" y="0"/>
                  </a:lnTo>
                  <a:lnTo>
                    <a:pt x="516" y="0"/>
                  </a:lnTo>
                  <a:lnTo>
                    <a:pt x="516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A4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273692" y="3518846"/>
              <a:ext cx="1202093" cy="1388087"/>
              <a:chOff x="3273692" y="3518846"/>
              <a:chExt cx="1202093" cy="1388087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3273692" y="3518846"/>
                <a:ext cx="1202093" cy="1388087"/>
                <a:chOff x="3273692" y="3518846"/>
                <a:chExt cx="1202093" cy="1388087"/>
              </a:xfrm>
            </p:grpSpPr>
            <p:sp>
              <p:nvSpPr>
                <p:cNvPr id="93" name="Freeform 11"/>
                <p:cNvSpPr>
                  <a:spLocks/>
                </p:cNvSpPr>
                <p:nvPr/>
              </p:nvSpPr>
              <p:spPr bwMode="auto">
                <a:xfrm>
                  <a:off x="3273692" y="3518846"/>
                  <a:ext cx="1202093" cy="1388087"/>
                </a:xfrm>
                <a:custGeom>
                  <a:avLst/>
                  <a:gdLst>
                    <a:gd name="T0" fmla="*/ 0 w 1171"/>
                    <a:gd name="T1" fmla="*/ 1014 h 1352"/>
                    <a:gd name="T2" fmla="*/ 0 w 1171"/>
                    <a:gd name="T3" fmla="*/ 338 h 1352"/>
                    <a:gd name="T4" fmla="*/ 586 w 1171"/>
                    <a:gd name="T5" fmla="*/ 0 h 1352"/>
                    <a:gd name="T6" fmla="*/ 1171 w 1171"/>
                    <a:gd name="T7" fmla="*/ 338 h 1352"/>
                    <a:gd name="T8" fmla="*/ 1171 w 1171"/>
                    <a:gd name="T9" fmla="*/ 1014 h 1352"/>
                    <a:gd name="T10" fmla="*/ 586 w 1171"/>
                    <a:gd name="T11" fmla="*/ 1352 h 1352"/>
                    <a:gd name="T12" fmla="*/ 0 w 1171"/>
                    <a:gd name="T13" fmla="*/ 1014 h 1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1" h="1352">
                      <a:moveTo>
                        <a:pt x="0" y="1014"/>
                      </a:moveTo>
                      <a:lnTo>
                        <a:pt x="0" y="338"/>
                      </a:lnTo>
                      <a:lnTo>
                        <a:pt x="586" y="0"/>
                      </a:lnTo>
                      <a:lnTo>
                        <a:pt x="1171" y="338"/>
                      </a:lnTo>
                      <a:lnTo>
                        <a:pt x="1171" y="1014"/>
                      </a:lnTo>
                      <a:lnTo>
                        <a:pt x="586" y="1352"/>
                      </a:lnTo>
                      <a:lnTo>
                        <a:pt x="0" y="101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228600" sx="102000" sy="102000" algn="ctr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1"/>
                <p:cNvSpPr>
                  <a:spLocks/>
                </p:cNvSpPr>
                <p:nvPr/>
              </p:nvSpPr>
              <p:spPr bwMode="auto">
                <a:xfrm>
                  <a:off x="3345551" y="3559913"/>
                  <a:ext cx="408568" cy="441478"/>
                </a:xfrm>
                <a:custGeom>
                  <a:avLst/>
                  <a:gdLst>
                    <a:gd name="T0" fmla="*/ 0 w 398"/>
                    <a:gd name="T1" fmla="*/ 430 h 430"/>
                    <a:gd name="T2" fmla="*/ 398 w 398"/>
                    <a:gd name="T3" fmla="*/ 430 h 430"/>
                    <a:gd name="T4" fmla="*/ 398 w 398"/>
                    <a:gd name="T5" fmla="*/ 0 h 430"/>
                    <a:gd name="T6" fmla="*/ 0 w 398"/>
                    <a:gd name="T7" fmla="*/ 231 h 430"/>
                    <a:gd name="T8" fmla="*/ 0 w 398"/>
                    <a:gd name="T9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30">
                      <a:moveTo>
                        <a:pt x="0" y="430"/>
                      </a:moveTo>
                      <a:lnTo>
                        <a:pt x="398" y="430"/>
                      </a:lnTo>
                      <a:lnTo>
                        <a:pt x="398" y="0"/>
                      </a:lnTo>
                      <a:lnTo>
                        <a:pt x="0" y="231"/>
                      </a:lnTo>
                      <a:lnTo>
                        <a:pt x="0" y="430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 w="28575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279400" dist="76200" dir="2700000" algn="tl" rotWithShape="0">
                    <a:prstClr val="black">
                      <a:alpha val="28000"/>
                    </a:prstClr>
                  </a:outerShdw>
                </a:effectLst>
                <a:extLst/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6" name="Freeform 28"/>
              <p:cNvSpPr>
                <a:spLocks noEditPoints="1"/>
              </p:cNvSpPr>
              <p:nvPr/>
            </p:nvSpPr>
            <p:spPr bwMode="auto">
              <a:xfrm>
                <a:off x="3504667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auto">
              <a:xfrm>
                <a:off x="3622720" y="3774493"/>
                <a:ext cx="89310" cy="198152"/>
              </a:xfrm>
              <a:custGeom>
                <a:avLst/>
                <a:gdLst>
                  <a:gd name="T0" fmla="*/ 17 w 48"/>
                  <a:gd name="T1" fmla="*/ 16 h 106"/>
                  <a:gd name="T2" fmla="*/ 17 w 48"/>
                  <a:gd name="T3" fmla="*/ 38 h 106"/>
                  <a:gd name="T4" fmla="*/ 24 w 48"/>
                  <a:gd name="T5" fmla="*/ 33 h 106"/>
                  <a:gd name="T6" fmla="*/ 29 w 48"/>
                  <a:gd name="T7" fmla="*/ 32 h 106"/>
                  <a:gd name="T8" fmla="*/ 44 w 48"/>
                  <a:gd name="T9" fmla="*/ 39 h 106"/>
                  <a:gd name="T10" fmla="*/ 48 w 48"/>
                  <a:gd name="T11" fmla="*/ 57 h 106"/>
                  <a:gd name="T12" fmla="*/ 48 w 48"/>
                  <a:gd name="T13" fmla="*/ 80 h 106"/>
                  <a:gd name="T14" fmla="*/ 41 w 48"/>
                  <a:gd name="T15" fmla="*/ 99 h 106"/>
                  <a:gd name="T16" fmla="*/ 23 w 48"/>
                  <a:gd name="T17" fmla="*/ 106 h 106"/>
                  <a:gd name="T18" fmla="*/ 6 w 48"/>
                  <a:gd name="T19" fmla="*/ 98 h 106"/>
                  <a:gd name="T20" fmla="*/ 0 w 48"/>
                  <a:gd name="T21" fmla="*/ 81 h 106"/>
                  <a:gd name="T22" fmla="*/ 0 w 48"/>
                  <a:gd name="T23" fmla="*/ 78 h 106"/>
                  <a:gd name="T24" fmla="*/ 15 w 48"/>
                  <a:gd name="T25" fmla="*/ 77 h 106"/>
                  <a:gd name="T26" fmla="*/ 15 w 48"/>
                  <a:gd name="T27" fmla="*/ 81 h 106"/>
                  <a:gd name="T28" fmla="*/ 20 w 48"/>
                  <a:gd name="T29" fmla="*/ 89 h 106"/>
                  <a:gd name="T30" fmla="*/ 23 w 48"/>
                  <a:gd name="T31" fmla="*/ 90 h 106"/>
                  <a:gd name="T32" fmla="*/ 33 w 48"/>
                  <a:gd name="T33" fmla="*/ 80 h 106"/>
                  <a:gd name="T34" fmla="*/ 33 w 48"/>
                  <a:gd name="T35" fmla="*/ 54 h 106"/>
                  <a:gd name="T36" fmla="*/ 29 w 48"/>
                  <a:gd name="T37" fmla="*/ 46 h 106"/>
                  <a:gd name="T38" fmla="*/ 25 w 48"/>
                  <a:gd name="T39" fmla="*/ 45 h 106"/>
                  <a:gd name="T40" fmla="*/ 19 w 48"/>
                  <a:gd name="T41" fmla="*/ 48 h 106"/>
                  <a:gd name="T42" fmla="*/ 17 w 48"/>
                  <a:gd name="T43" fmla="*/ 54 h 106"/>
                  <a:gd name="T44" fmla="*/ 17 w 48"/>
                  <a:gd name="T45" fmla="*/ 57 h 106"/>
                  <a:gd name="T46" fmla="*/ 1 w 48"/>
                  <a:gd name="T47" fmla="*/ 57 h 106"/>
                  <a:gd name="T48" fmla="*/ 1 w 48"/>
                  <a:gd name="T49" fmla="*/ 0 h 106"/>
                  <a:gd name="T50" fmla="*/ 47 w 48"/>
                  <a:gd name="T51" fmla="*/ 0 h 106"/>
                  <a:gd name="T52" fmla="*/ 47 w 48"/>
                  <a:gd name="T53" fmla="*/ 16 h 106"/>
                  <a:gd name="T54" fmla="*/ 17 w 48"/>
                  <a:gd name="T55" fmla="*/ 1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06">
                    <a:moveTo>
                      <a:pt x="17" y="16"/>
                    </a:moveTo>
                    <a:cubicBezTo>
                      <a:pt x="17" y="38"/>
                      <a:pt x="17" y="38"/>
                      <a:pt x="17" y="38"/>
                    </a:cubicBezTo>
                    <a:cubicBezTo>
                      <a:pt x="19" y="36"/>
                      <a:pt x="21" y="34"/>
                      <a:pt x="24" y="33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36" y="32"/>
                      <a:pt x="41" y="35"/>
                      <a:pt x="44" y="39"/>
                    </a:cubicBezTo>
                    <a:cubicBezTo>
                      <a:pt x="47" y="44"/>
                      <a:pt x="48" y="49"/>
                      <a:pt x="48" y="57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48" y="87"/>
                      <a:pt x="46" y="94"/>
                      <a:pt x="41" y="99"/>
                    </a:cubicBezTo>
                    <a:cubicBezTo>
                      <a:pt x="36" y="103"/>
                      <a:pt x="31" y="106"/>
                      <a:pt x="23" y="106"/>
                    </a:cubicBezTo>
                    <a:cubicBezTo>
                      <a:pt x="17" y="106"/>
                      <a:pt x="11" y="103"/>
                      <a:pt x="6" y="98"/>
                    </a:cubicBezTo>
                    <a:cubicBezTo>
                      <a:pt x="2" y="94"/>
                      <a:pt x="0" y="88"/>
                      <a:pt x="0" y="8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6" y="85"/>
                      <a:pt x="17" y="88"/>
                      <a:pt x="20" y="89"/>
                    </a:cubicBezTo>
                    <a:cubicBezTo>
                      <a:pt x="21" y="89"/>
                      <a:pt x="22" y="90"/>
                      <a:pt x="23" y="90"/>
                    </a:cubicBezTo>
                    <a:cubicBezTo>
                      <a:pt x="30" y="90"/>
                      <a:pt x="33" y="86"/>
                      <a:pt x="33" y="80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1"/>
                      <a:pt x="32" y="48"/>
                      <a:pt x="29" y="46"/>
                    </a:cubicBezTo>
                    <a:cubicBezTo>
                      <a:pt x="28" y="45"/>
                      <a:pt x="27" y="45"/>
                      <a:pt x="25" y="45"/>
                    </a:cubicBezTo>
                    <a:cubicBezTo>
                      <a:pt x="22" y="45"/>
                      <a:pt x="20" y="46"/>
                      <a:pt x="19" y="48"/>
                    </a:cubicBezTo>
                    <a:cubicBezTo>
                      <a:pt x="18" y="50"/>
                      <a:pt x="17" y="52"/>
                      <a:pt x="17" y="54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6"/>
                      <a:pt x="47" y="16"/>
                      <a:pt x="47" y="16"/>
                    </a:cubicBez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3687515" y="4141748"/>
                <a:ext cx="403191" cy="374204"/>
                <a:chOff x="5278438" y="2973388"/>
                <a:chExt cx="1344613" cy="1247775"/>
              </a:xfrm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0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1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  <p:sp>
              <p:nvSpPr>
                <p:cNvPr id="92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1081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78A6B6"/>
                    </a:solidFill>
                  </a:endParaRPr>
                </a:p>
              </p:txBody>
            </p:sp>
          </p:grpSp>
        </p:grpSp>
      </p:grpSp>
      <p:grpSp>
        <p:nvGrpSpPr>
          <p:cNvPr id="95" name="组合 94"/>
          <p:cNvGrpSpPr/>
          <p:nvPr/>
        </p:nvGrpSpPr>
        <p:grpSpPr>
          <a:xfrm>
            <a:off x="6564901" y="1388723"/>
            <a:ext cx="1689721" cy="1951606"/>
            <a:chOff x="4669803" y="1099961"/>
            <a:chExt cx="1202093" cy="1388087"/>
          </a:xfrm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741662" y="1141029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765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4669803" y="1099961"/>
              <a:ext cx="1202093" cy="1388087"/>
              <a:chOff x="4669803" y="1099961"/>
              <a:chExt cx="1202093" cy="1388087"/>
            </a:xfrm>
          </p:grpSpPr>
          <p:sp>
            <p:nvSpPr>
              <p:cNvPr id="98" name="Freeform 18"/>
              <p:cNvSpPr>
                <a:spLocks/>
              </p:cNvSpPr>
              <p:nvPr/>
            </p:nvSpPr>
            <p:spPr bwMode="auto">
              <a:xfrm>
                <a:off x="4669803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9"/>
              <p:cNvSpPr>
                <a:spLocks/>
              </p:cNvSpPr>
              <p:nvPr/>
            </p:nvSpPr>
            <p:spPr bwMode="auto">
              <a:xfrm>
                <a:off x="4741662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0" name="Freeform 26"/>
              <p:cNvSpPr>
                <a:spLocks noEditPoints="1"/>
              </p:cNvSpPr>
              <p:nvPr/>
            </p:nvSpPr>
            <p:spPr bwMode="auto">
              <a:xfrm>
                <a:off x="4895645" y="1353554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8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8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9 w 50"/>
                  <a:gd name="T29" fmla="*/ 18 h 107"/>
                  <a:gd name="T30" fmla="*/ 16 w 50"/>
                  <a:gd name="T31" fmla="*/ 24 h 107"/>
                  <a:gd name="T32" fmla="*/ 16 w 50"/>
                  <a:gd name="T33" fmla="*/ 82 h 107"/>
                  <a:gd name="T34" fmla="*/ 19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2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8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9" y="107"/>
                      <a:pt x="13" y="104"/>
                      <a:pt x="8" y="99"/>
                    </a:cubicBezTo>
                    <a:cubicBezTo>
                      <a:pt x="3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3" y="2"/>
                      <a:pt x="19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30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9" y="18"/>
                    </a:cubicBezTo>
                    <a:cubicBezTo>
                      <a:pt x="17" y="20"/>
                      <a:pt x="16" y="22"/>
                      <a:pt x="16" y="24"/>
                    </a:cubicBezTo>
                    <a:cubicBezTo>
                      <a:pt x="16" y="82"/>
                      <a:pt x="16" y="82"/>
                      <a:pt x="16" y="82"/>
                    </a:cubicBezTo>
                    <a:cubicBezTo>
                      <a:pt x="16" y="84"/>
                      <a:pt x="17" y="86"/>
                      <a:pt x="19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30" y="90"/>
                      <a:pt x="31" y="88"/>
                    </a:cubicBezTo>
                    <a:cubicBezTo>
                      <a:pt x="33" y="86"/>
                      <a:pt x="34" y="84"/>
                      <a:pt x="34" y="82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5013699" y="1355607"/>
                <a:ext cx="95469" cy="196099"/>
              </a:xfrm>
              <a:custGeom>
                <a:avLst/>
                <a:gdLst>
                  <a:gd name="T0" fmla="*/ 0 w 51"/>
                  <a:gd name="T1" fmla="*/ 30 h 105"/>
                  <a:gd name="T2" fmla="*/ 8 w 51"/>
                  <a:gd name="T3" fmla="*/ 7 h 105"/>
                  <a:gd name="T4" fmla="*/ 26 w 51"/>
                  <a:gd name="T5" fmla="*/ 0 h 105"/>
                  <a:gd name="T6" fmla="*/ 44 w 51"/>
                  <a:gd name="T7" fmla="*/ 8 h 105"/>
                  <a:gd name="T8" fmla="*/ 51 w 51"/>
                  <a:gd name="T9" fmla="*/ 26 h 105"/>
                  <a:gd name="T10" fmla="*/ 47 w 51"/>
                  <a:gd name="T11" fmla="*/ 46 h 105"/>
                  <a:gd name="T12" fmla="*/ 34 w 51"/>
                  <a:gd name="T13" fmla="*/ 65 h 105"/>
                  <a:gd name="T14" fmla="*/ 27 w 51"/>
                  <a:gd name="T15" fmla="*/ 77 h 105"/>
                  <a:gd name="T16" fmla="*/ 24 w 51"/>
                  <a:gd name="T17" fmla="*/ 81 h 105"/>
                  <a:gd name="T18" fmla="*/ 20 w 51"/>
                  <a:gd name="T19" fmla="*/ 88 h 105"/>
                  <a:gd name="T20" fmla="*/ 19 w 51"/>
                  <a:gd name="T21" fmla="*/ 89 h 105"/>
                  <a:gd name="T22" fmla="*/ 50 w 51"/>
                  <a:gd name="T23" fmla="*/ 89 h 105"/>
                  <a:gd name="T24" fmla="*/ 50 w 51"/>
                  <a:gd name="T25" fmla="*/ 105 h 105"/>
                  <a:gd name="T26" fmla="*/ 0 w 51"/>
                  <a:gd name="T27" fmla="*/ 105 h 105"/>
                  <a:gd name="T28" fmla="*/ 0 w 51"/>
                  <a:gd name="T29" fmla="*/ 90 h 105"/>
                  <a:gd name="T30" fmla="*/ 3 w 51"/>
                  <a:gd name="T31" fmla="*/ 84 h 105"/>
                  <a:gd name="T32" fmla="*/ 7 w 51"/>
                  <a:gd name="T33" fmla="*/ 79 h 105"/>
                  <a:gd name="T34" fmla="*/ 11 w 51"/>
                  <a:gd name="T35" fmla="*/ 73 h 105"/>
                  <a:gd name="T36" fmla="*/ 22 w 51"/>
                  <a:gd name="T37" fmla="*/ 57 h 105"/>
                  <a:gd name="T38" fmla="*/ 33 w 51"/>
                  <a:gd name="T39" fmla="*/ 39 h 105"/>
                  <a:gd name="T40" fmla="*/ 36 w 51"/>
                  <a:gd name="T41" fmla="*/ 26 h 105"/>
                  <a:gd name="T42" fmla="*/ 33 w 51"/>
                  <a:gd name="T43" fmla="*/ 18 h 105"/>
                  <a:gd name="T44" fmla="*/ 26 w 51"/>
                  <a:gd name="T45" fmla="*/ 15 h 105"/>
                  <a:gd name="T46" fmla="*/ 17 w 51"/>
                  <a:gd name="T47" fmla="*/ 22 h 105"/>
                  <a:gd name="T48" fmla="*/ 16 w 51"/>
                  <a:gd name="T49" fmla="*/ 28 h 105"/>
                  <a:gd name="T50" fmla="*/ 16 w 51"/>
                  <a:gd name="T51" fmla="*/ 32 h 105"/>
                  <a:gd name="T52" fmla="*/ 0 w 51"/>
                  <a:gd name="T53" fmla="*/ 32 h 105"/>
                  <a:gd name="T54" fmla="*/ 0 w 51"/>
                  <a:gd name="T55" fmla="*/ 3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105">
                    <a:moveTo>
                      <a:pt x="0" y="30"/>
                    </a:moveTo>
                    <a:cubicBezTo>
                      <a:pt x="0" y="20"/>
                      <a:pt x="3" y="12"/>
                      <a:pt x="8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3"/>
                      <a:pt x="44" y="8"/>
                    </a:cubicBezTo>
                    <a:cubicBezTo>
                      <a:pt x="49" y="13"/>
                      <a:pt x="51" y="19"/>
                      <a:pt x="51" y="26"/>
                    </a:cubicBezTo>
                    <a:cubicBezTo>
                      <a:pt x="51" y="33"/>
                      <a:pt x="50" y="40"/>
                      <a:pt x="47" y="46"/>
                    </a:cubicBezTo>
                    <a:cubicBezTo>
                      <a:pt x="45" y="50"/>
                      <a:pt x="41" y="56"/>
                      <a:pt x="34" y="65"/>
                    </a:cubicBezTo>
                    <a:cubicBezTo>
                      <a:pt x="33" y="68"/>
                      <a:pt x="30" y="72"/>
                      <a:pt x="27" y="77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2" y="84"/>
                      <a:pt x="21" y="86"/>
                      <a:pt x="20" y="88"/>
                    </a:cubicBezTo>
                    <a:cubicBezTo>
                      <a:pt x="19" y="88"/>
                      <a:pt x="19" y="89"/>
                      <a:pt x="19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1" y="88"/>
                      <a:pt x="3" y="84"/>
                    </a:cubicBezTo>
                    <a:cubicBezTo>
                      <a:pt x="4" y="83"/>
                      <a:pt x="6" y="81"/>
                      <a:pt x="7" y="79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3" y="70"/>
                      <a:pt x="17" y="65"/>
                      <a:pt x="22" y="57"/>
                    </a:cubicBezTo>
                    <a:cubicBezTo>
                      <a:pt x="27" y="51"/>
                      <a:pt x="31" y="44"/>
                      <a:pt x="33" y="39"/>
                    </a:cubicBezTo>
                    <a:cubicBezTo>
                      <a:pt x="35" y="34"/>
                      <a:pt x="36" y="30"/>
                      <a:pt x="36" y="26"/>
                    </a:cubicBezTo>
                    <a:cubicBezTo>
                      <a:pt x="36" y="23"/>
                      <a:pt x="35" y="21"/>
                      <a:pt x="33" y="18"/>
                    </a:cubicBezTo>
                    <a:cubicBezTo>
                      <a:pt x="31" y="16"/>
                      <a:pt x="29" y="15"/>
                      <a:pt x="26" y="15"/>
                    </a:cubicBezTo>
                    <a:cubicBezTo>
                      <a:pt x="22" y="15"/>
                      <a:pt x="18" y="17"/>
                      <a:pt x="17" y="22"/>
                    </a:cubicBezTo>
                    <a:cubicBezTo>
                      <a:pt x="16" y="24"/>
                      <a:pt x="16" y="26"/>
                      <a:pt x="16" y="2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0" y="32"/>
                      <a:pt x="0" y="32"/>
                      <a:pt x="0" y="32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8"/>
              <p:cNvSpPr>
                <a:spLocks noEditPoints="1"/>
              </p:cNvSpPr>
              <p:nvPr/>
            </p:nvSpPr>
            <p:spPr bwMode="auto">
              <a:xfrm>
                <a:off x="5106194" y="1640919"/>
                <a:ext cx="414831" cy="501006"/>
              </a:xfrm>
              <a:custGeom>
                <a:avLst/>
                <a:gdLst>
                  <a:gd name="T0" fmla="*/ 85 w 94"/>
                  <a:gd name="T1" fmla="*/ 44 h 140"/>
                  <a:gd name="T2" fmla="*/ 45 w 94"/>
                  <a:gd name="T3" fmla="*/ 90 h 140"/>
                  <a:gd name="T4" fmla="*/ 26 w 94"/>
                  <a:gd name="T5" fmla="*/ 105 h 140"/>
                  <a:gd name="T6" fmla="*/ 26 w 94"/>
                  <a:gd name="T7" fmla="*/ 108 h 140"/>
                  <a:gd name="T8" fmla="*/ 35 w 94"/>
                  <a:gd name="T9" fmla="*/ 123 h 140"/>
                  <a:gd name="T10" fmla="*/ 17 w 94"/>
                  <a:gd name="T11" fmla="*/ 140 h 140"/>
                  <a:gd name="T12" fmla="*/ 0 w 94"/>
                  <a:gd name="T13" fmla="*/ 123 h 140"/>
                  <a:gd name="T14" fmla="*/ 9 w 94"/>
                  <a:gd name="T15" fmla="*/ 108 h 140"/>
                  <a:gd name="T16" fmla="*/ 9 w 94"/>
                  <a:gd name="T17" fmla="*/ 33 h 140"/>
                  <a:gd name="T18" fmla="*/ 0 w 94"/>
                  <a:gd name="T19" fmla="*/ 17 h 140"/>
                  <a:gd name="T20" fmla="*/ 17 w 94"/>
                  <a:gd name="T21" fmla="*/ 0 h 140"/>
                  <a:gd name="T22" fmla="*/ 35 w 94"/>
                  <a:gd name="T23" fmla="*/ 17 h 140"/>
                  <a:gd name="T24" fmla="*/ 26 w 94"/>
                  <a:gd name="T25" fmla="*/ 33 h 140"/>
                  <a:gd name="T26" fmla="*/ 26 w 94"/>
                  <a:gd name="T27" fmla="*/ 78 h 140"/>
                  <a:gd name="T28" fmla="*/ 40 w 94"/>
                  <a:gd name="T29" fmla="*/ 73 h 140"/>
                  <a:gd name="T30" fmla="*/ 67 w 94"/>
                  <a:gd name="T31" fmla="*/ 44 h 140"/>
                  <a:gd name="T32" fmla="*/ 58 w 94"/>
                  <a:gd name="T33" fmla="*/ 29 h 140"/>
                  <a:gd name="T34" fmla="*/ 76 w 94"/>
                  <a:gd name="T35" fmla="*/ 11 h 140"/>
                  <a:gd name="T36" fmla="*/ 94 w 94"/>
                  <a:gd name="T37" fmla="*/ 29 h 140"/>
                  <a:gd name="T38" fmla="*/ 85 w 94"/>
                  <a:gd name="T39" fmla="*/ 44 h 140"/>
                  <a:gd name="T40" fmla="*/ 17 w 94"/>
                  <a:gd name="T41" fmla="*/ 9 h 140"/>
                  <a:gd name="T42" fmla="*/ 9 w 94"/>
                  <a:gd name="T43" fmla="*/ 17 h 140"/>
                  <a:gd name="T44" fmla="*/ 17 w 94"/>
                  <a:gd name="T45" fmla="*/ 26 h 140"/>
                  <a:gd name="T46" fmla="*/ 26 w 94"/>
                  <a:gd name="T47" fmla="*/ 17 h 140"/>
                  <a:gd name="T48" fmla="*/ 17 w 94"/>
                  <a:gd name="T49" fmla="*/ 9 h 140"/>
                  <a:gd name="T50" fmla="*/ 17 w 94"/>
                  <a:gd name="T51" fmla="*/ 114 h 140"/>
                  <a:gd name="T52" fmla="*/ 9 w 94"/>
                  <a:gd name="T53" fmla="*/ 123 h 140"/>
                  <a:gd name="T54" fmla="*/ 17 w 94"/>
                  <a:gd name="T55" fmla="*/ 132 h 140"/>
                  <a:gd name="T56" fmla="*/ 26 w 94"/>
                  <a:gd name="T57" fmla="*/ 123 h 140"/>
                  <a:gd name="T58" fmla="*/ 17 w 94"/>
                  <a:gd name="T59" fmla="*/ 114 h 140"/>
                  <a:gd name="T60" fmla="*/ 76 w 94"/>
                  <a:gd name="T61" fmla="*/ 20 h 140"/>
                  <a:gd name="T62" fmla="*/ 67 w 94"/>
                  <a:gd name="T63" fmla="*/ 29 h 140"/>
                  <a:gd name="T64" fmla="*/ 76 w 94"/>
                  <a:gd name="T65" fmla="*/ 38 h 140"/>
                  <a:gd name="T66" fmla="*/ 85 w 94"/>
                  <a:gd name="T67" fmla="*/ 29 h 140"/>
                  <a:gd name="T68" fmla="*/ 76 w 94"/>
                  <a:gd name="T69" fmla="*/ 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140">
                    <a:moveTo>
                      <a:pt x="85" y="44"/>
                    </a:moveTo>
                    <a:cubicBezTo>
                      <a:pt x="84" y="77"/>
                      <a:pt x="61" y="85"/>
                      <a:pt x="45" y="90"/>
                    </a:cubicBezTo>
                    <a:cubicBezTo>
                      <a:pt x="31" y="94"/>
                      <a:pt x="26" y="96"/>
                      <a:pt x="26" y="105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31" y="111"/>
                      <a:pt x="35" y="116"/>
                      <a:pt x="35" y="123"/>
                    </a:cubicBezTo>
                    <a:cubicBezTo>
                      <a:pt x="35" y="132"/>
                      <a:pt x="27" y="140"/>
                      <a:pt x="17" y="140"/>
                    </a:cubicBezTo>
                    <a:cubicBezTo>
                      <a:pt x="8" y="140"/>
                      <a:pt x="0" y="132"/>
                      <a:pt x="0" y="123"/>
                    </a:cubicBezTo>
                    <a:cubicBezTo>
                      <a:pt x="0" y="116"/>
                      <a:pt x="3" y="111"/>
                      <a:pt x="9" y="10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29"/>
                      <a:pt x="0" y="2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4"/>
                      <a:pt x="31" y="29"/>
                      <a:pt x="26" y="33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31" y="76"/>
                      <a:pt x="36" y="74"/>
                      <a:pt x="40" y="73"/>
                    </a:cubicBezTo>
                    <a:cubicBezTo>
                      <a:pt x="57" y="67"/>
                      <a:pt x="67" y="63"/>
                      <a:pt x="67" y="44"/>
                    </a:cubicBezTo>
                    <a:cubicBezTo>
                      <a:pt x="62" y="41"/>
                      <a:pt x="58" y="36"/>
                      <a:pt x="58" y="29"/>
                    </a:cubicBezTo>
                    <a:cubicBezTo>
                      <a:pt x="58" y="19"/>
                      <a:pt x="66" y="11"/>
                      <a:pt x="76" y="11"/>
                    </a:cubicBezTo>
                    <a:cubicBezTo>
                      <a:pt x="86" y="11"/>
                      <a:pt x="94" y="19"/>
                      <a:pt x="94" y="29"/>
                    </a:cubicBezTo>
                    <a:cubicBezTo>
                      <a:pt x="94" y="36"/>
                      <a:pt x="90" y="41"/>
                      <a:pt x="85" y="44"/>
                    </a:cubicBezTo>
                    <a:close/>
                    <a:moveTo>
                      <a:pt x="17" y="9"/>
                    </a:moveTo>
                    <a:cubicBezTo>
                      <a:pt x="13" y="9"/>
                      <a:pt x="9" y="12"/>
                      <a:pt x="9" y="17"/>
                    </a:cubicBezTo>
                    <a:cubicBezTo>
                      <a:pt x="9" y="22"/>
                      <a:pt x="13" y="26"/>
                      <a:pt x="17" y="26"/>
                    </a:cubicBezTo>
                    <a:cubicBezTo>
                      <a:pt x="22" y="26"/>
                      <a:pt x="26" y="22"/>
                      <a:pt x="26" y="17"/>
                    </a:cubicBezTo>
                    <a:cubicBezTo>
                      <a:pt x="26" y="12"/>
                      <a:pt x="22" y="9"/>
                      <a:pt x="17" y="9"/>
                    </a:cubicBezTo>
                    <a:close/>
                    <a:moveTo>
                      <a:pt x="17" y="114"/>
                    </a:moveTo>
                    <a:cubicBezTo>
                      <a:pt x="13" y="114"/>
                      <a:pt x="9" y="118"/>
                      <a:pt x="9" y="123"/>
                    </a:cubicBezTo>
                    <a:cubicBezTo>
                      <a:pt x="9" y="128"/>
                      <a:pt x="13" y="132"/>
                      <a:pt x="17" y="132"/>
                    </a:cubicBezTo>
                    <a:cubicBezTo>
                      <a:pt x="22" y="132"/>
                      <a:pt x="26" y="128"/>
                      <a:pt x="26" y="123"/>
                    </a:cubicBezTo>
                    <a:cubicBezTo>
                      <a:pt x="26" y="118"/>
                      <a:pt x="22" y="114"/>
                      <a:pt x="17" y="114"/>
                    </a:cubicBezTo>
                    <a:close/>
                    <a:moveTo>
                      <a:pt x="76" y="20"/>
                    </a:moveTo>
                    <a:cubicBezTo>
                      <a:pt x="71" y="20"/>
                      <a:pt x="67" y="24"/>
                      <a:pt x="67" y="29"/>
                    </a:cubicBezTo>
                    <a:cubicBezTo>
                      <a:pt x="67" y="34"/>
                      <a:pt x="71" y="38"/>
                      <a:pt x="76" y="38"/>
                    </a:cubicBezTo>
                    <a:cubicBezTo>
                      <a:pt x="81" y="38"/>
                      <a:pt x="85" y="34"/>
                      <a:pt x="85" y="29"/>
                    </a:cubicBezTo>
                    <a:cubicBezTo>
                      <a:pt x="85" y="24"/>
                      <a:pt x="81" y="20"/>
                      <a:pt x="76" y="20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7547566" y="3089160"/>
            <a:ext cx="1686835" cy="1951606"/>
            <a:chOff x="5368886" y="2309403"/>
            <a:chExt cx="1200040" cy="1388087"/>
          </a:xfrm>
        </p:grpSpPr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5438692" y="2350471"/>
              <a:ext cx="530728" cy="237166"/>
            </a:xfrm>
            <a:custGeom>
              <a:avLst/>
              <a:gdLst>
                <a:gd name="T0" fmla="*/ 0 w 517"/>
                <a:gd name="T1" fmla="*/ 231 h 231"/>
                <a:gd name="T2" fmla="*/ 398 w 517"/>
                <a:gd name="T3" fmla="*/ 0 h 231"/>
                <a:gd name="T4" fmla="*/ 517 w 517"/>
                <a:gd name="T5" fmla="*/ 0 h 231"/>
                <a:gd name="T6" fmla="*/ 517 w 517"/>
                <a:gd name="T7" fmla="*/ 231 h 231"/>
                <a:gd name="T8" fmla="*/ 0 w 517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231">
                  <a:moveTo>
                    <a:pt x="0" y="231"/>
                  </a:moveTo>
                  <a:lnTo>
                    <a:pt x="398" y="0"/>
                  </a:lnTo>
                  <a:lnTo>
                    <a:pt x="517" y="0"/>
                  </a:lnTo>
                  <a:lnTo>
                    <a:pt x="517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505711"/>
            </a:solidFill>
            <a:ln>
              <a:noFill/>
            </a:ln>
            <a:extLst/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DD53E"/>
                </a:solidFill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368886" y="2309403"/>
              <a:ext cx="1200040" cy="1388087"/>
              <a:chOff x="5368886" y="2309403"/>
              <a:chExt cx="1200040" cy="1388087"/>
            </a:xfrm>
          </p:grpSpPr>
          <p:sp>
            <p:nvSpPr>
              <p:cNvPr id="106" name="Freeform 9"/>
              <p:cNvSpPr>
                <a:spLocks/>
              </p:cNvSpPr>
              <p:nvPr/>
            </p:nvSpPr>
            <p:spPr bwMode="auto">
              <a:xfrm>
                <a:off x="5368886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5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5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5438692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108136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8" name="Freeform 32"/>
              <p:cNvSpPr>
                <a:spLocks noEditPoints="1"/>
              </p:cNvSpPr>
              <p:nvPr/>
            </p:nvSpPr>
            <p:spPr bwMode="auto">
              <a:xfrm>
                <a:off x="5597808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1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1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7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2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2" y="86"/>
                      <a:pt x="33" y="84"/>
                      <a:pt x="33" y="81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5712781" y="2562997"/>
                <a:ext cx="95469" cy="200205"/>
              </a:xfrm>
              <a:custGeom>
                <a:avLst/>
                <a:gdLst>
                  <a:gd name="T0" fmla="*/ 24 w 51"/>
                  <a:gd name="T1" fmla="*/ 91 h 107"/>
                  <a:gd name="T2" fmla="*/ 35 w 51"/>
                  <a:gd name="T3" fmla="*/ 81 h 107"/>
                  <a:gd name="T4" fmla="*/ 35 w 51"/>
                  <a:gd name="T5" fmla="*/ 74 h 107"/>
                  <a:gd name="T6" fmla="*/ 18 w 51"/>
                  <a:gd name="T7" fmla="*/ 58 h 107"/>
                  <a:gd name="T8" fmla="*/ 18 w 51"/>
                  <a:gd name="T9" fmla="*/ 45 h 107"/>
                  <a:gd name="T10" fmla="*/ 31 w 51"/>
                  <a:gd name="T11" fmla="*/ 40 h 107"/>
                  <a:gd name="T12" fmla="*/ 35 w 51"/>
                  <a:gd name="T13" fmla="*/ 27 h 107"/>
                  <a:gd name="T14" fmla="*/ 35 w 51"/>
                  <a:gd name="T15" fmla="*/ 24 h 107"/>
                  <a:gd name="T16" fmla="*/ 26 w 51"/>
                  <a:gd name="T17" fmla="*/ 14 h 107"/>
                  <a:gd name="T18" fmla="*/ 19 w 51"/>
                  <a:gd name="T19" fmla="*/ 18 h 107"/>
                  <a:gd name="T20" fmla="*/ 17 w 51"/>
                  <a:gd name="T21" fmla="*/ 26 h 107"/>
                  <a:gd name="T22" fmla="*/ 17 w 51"/>
                  <a:gd name="T23" fmla="*/ 28 h 107"/>
                  <a:gd name="T24" fmla="*/ 2 w 51"/>
                  <a:gd name="T25" fmla="*/ 28 h 107"/>
                  <a:gd name="T26" fmla="*/ 2 w 51"/>
                  <a:gd name="T27" fmla="*/ 26 h 107"/>
                  <a:gd name="T28" fmla="*/ 8 w 51"/>
                  <a:gd name="T29" fmla="*/ 8 h 107"/>
                  <a:gd name="T30" fmla="*/ 26 w 51"/>
                  <a:gd name="T31" fmla="*/ 0 h 107"/>
                  <a:gd name="T32" fmla="*/ 43 w 51"/>
                  <a:gd name="T33" fmla="*/ 7 h 107"/>
                  <a:gd name="T34" fmla="*/ 49 w 51"/>
                  <a:gd name="T35" fmla="*/ 24 h 107"/>
                  <a:gd name="T36" fmla="*/ 49 w 51"/>
                  <a:gd name="T37" fmla="*/ 28 h 107"/>
                  <a:gd name="T38" fmla="*/ 44 w 51"/>
                  <a:gd name="T39" fmla="*/ 45 h 107"/>
                  <a:gd name="T40" fmla="*/ 38 w 51"/>
                  <a:gd name="T41" fmla="*/ 50 h 107"/>
                  <a:gd name="T42" fmla="*/ 49 w 51"/>
                  <a:gd name="T43" fmla="*/ 62 h 107"/>
                  <a:gd name="T44" fmla="*/ 51 w 51"/>
                  <a:gd name="T45" fmla="*/ 72 h 107"/>
                  <a:gd name="T46" fmla="*/ 51 w 51"/>
                  <a:gd name="T47" fmla="*/ 80 h 107"/>
                  <a:gd name="T48" fmla="*/ 43 w 51"/>
                  <a:gd name="T49" fmla="*/ 100 h 107"/>
                  <a:gd name="T50" fmla="*/ 24 w 51"/>
                  <a:gd name="T51" fmla="*/ 107 h 107"/>
                  <a:gd name="T52" fmla="*/ 7 w 51"/>
                  <a:gd name="T53" fmla="*/ 99 h 107"/>
                  <a:gd name="T54" fmla="*/ 0 w 51"/>
                  <a:gd name="T55" fmla="*/ 82 h 107"/>
                  <a:gd name="T56" fmla="*/ 0 w 51"/>
                  <a:gd name="T57" fmla="*/ 79 h 107"/>
                  <a:gd name="T58" fmla="*/ 15 w 51"/>
                  <a:gd name="T59" fmla="*/ 78 h 107"/>
                  <a:gd name="T60" fmla="*/ 15 w 51"/>
                  <a:gd name="T61" fmla="*/ 82 h 107"/>
                  <a:gd name="T62" fmla="*/ 18 w 51"/>
                  <a:gd name="T63" fmla="*/ 88 h 107"/>
                  <a:gd name="T64" fmla="*/ 24 w 51"/>
                  <a:gd name="T65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107">
                    <a:moveTo>
                      <a:pt x="24" y="91"/>
                    </a:moveTo>
                    <a:cubicBezTo>
                      <a:pt x="31" y="91"/>
                      <a:pt x="35" y="87"/>
                      <a:pt x="35" y="81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64"/>
                      <a:pt x="29" y="58"/>
                      <a:pt x="18" y="5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4" y="45"/>
                      <a:pt x="29" y="43"/>
                      <a:pt x="31" y="40"/>
                    </a:cubicBezTo>
                    <a:cubicBezTo>
                      <a:pt x="34" y="37"/>
                      <a:pt x="35" y="32"/>
                      <a:pt x="35" y="27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18"/>
                      <a:pt x="32" y="14"/>
                      <a:pt x="26" y="14"/>
                    </a:cubicBezTo>
                    <a:cubicBezTo>
                      <a:pt x="23" y="14"/>
                      <a:pt x="21" y="15"/>
                      <a:pt x="19" y="18"/>
                    </a:cubicBezTo>
                    <a:cubicBezTo>
                      <a:pt x="18" y="20"/>
                      <a:pt x="17" y="22"/>
                      <a:pt x="17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18"/>
                      <a:pt x="4" y="12"/>
                      <a:pt x="8" y="8"/>
                    </a:cubicBezTo>
                    <a:cubicBezTo>
                      <a:pt x="12" y="2"/>
                      <a:pt x="18" y="0"/>
                      <a:pt x="26" y="0"/>
                    </a:cubicBezTo>
                    <a:cubicBezTo>
                      <a:pt x="33" y="0"/>
                      <a:pt x="39" y="2"/>
                      <a:pt x="43" y="7"/>
                    </a:cubicBezTo>
                    <a:cubicBezTo>
                      <a:pt x="47" y="12"/>
                      <a:pt x="49" y="17"/>
                      <a:pt x="49" y="24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9" y="35"/>
                      <a:pt x="48" y="41"/>
                      <a:pt x="44" y="45"/>
                    </a:cubicBezTo>
                    <a:cubicBezTo>
                      <a:pt x="42" y="47"/>
                      <a:pt x="40" y="49"/>
                      <a:pt x="38" y="50"/>
                    </a:cubicBezTo>
                    <a:cubicBezTo>
                      <a:pt x="42" y="53"/>
                      <a:pt x="46" y="57"/>
                      <a:pt x="49" y="62"/>
                    </a:cubicBezTo>
                    <a:cubicBezTo>
                      <a:pt x="50" y="65"/>
                      <a:pt x="51" y="68"/>
                      <a:pt x="51" y="72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88"/>
                      <a:pt x="48" y="95"/>
                      <a:pt x="43" y="100"/>
                    </a:cubicBezTo>
                    <a:cubicBezTo>
                      <a:pt x="38" y="104"/>
                      <a:pt x="32" y="107"/>
                      <a:pt x="24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19" y="90"/>
                      <a:pt x="21" y="91"/>
                      <a:pt x="24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"/>
              <p:cNvSpPr>
                <a:spLocks noEditPoints="1"/>
              </p:cNvSpPr>
              <p:nvPr/>
            </p:nvSpPr>
            <p:spPr bwMode="auto">
              <a:xfrm>
                <a:off x="5791994" y="2953544"/>
                <a:ext cx="381000" cy="267224"/>
              </a:xfrm>
              <a:custGeom>
                <a:avLst/>
                <a:gdLst>
                  <a:gd name="T0" fmla="*/ 164 w 164"/>
                  <a:gd name="T1" fmla="*/ 114 h 128"/>
                  <a:gd name="T2" fmla="*/ 149 w 164"/>
                  <a:gd name="T3" fmla="*/ 128 h 128"/>
                  <a:gd name="T4" fmla="*/ 15 w 164"/>
                  <a:gd name="T5" fmla="*/ 128 h 128"/>
                  <a:gd name="T6" fmla="*/ 0 w 164"/>
                  <a:gd name="T7" fmla="*/ 114 h 128"/>
                  <a:gd name="T8" fmla="*/ 0 w 164"/>
                  <a:gd name="T9" fmla="*/ 14 h 128"/>
                  <a:gd name="T10" fmla="*/ 15 w 164"/>
                  <a:gd name="T11" fmla="*/ 0 h 128"/>
                  <a:gd name="T12" fmla="*/ 149 w 164"/>
                  <a:gd name="T13" fmla="*/ 0 h 128"/>
                  <a:gd name="T14" fmla="*/ 164 w 164"/>
                  <a:gd name="T15" fmla="*/ 14 h 128"/>
                  <a:gd name="T16" fmla="*/ 164 w 164"/>
                  <a:gd name="T17" fmla="*/ 114 h 128"/>
                  <a:gd name="T18" fmla="*/ 149 w 164"/>
                  <a:gd name="T19" fmla="*/ 11 h 128"/>
                  <a:gd name="T20" fmla="*/ 15 w 164"/>
                  <a:gd name="T21" fmla="*/ 11 h 128"/>
                  <a:gd name="T22" fmla="*/ 12 w 164"/>
                  <a:gd name="T23" fmla="*/ 14 h 128"/>
                  <a:gd name="T24" fmla="*/ 25 w 164"/>
                  <a:gd name="T25" fmla="*/ 40 h 128"/>
                  <a:gd name="T26" fmla="*/ 62 w 164"/>
                  <a:gd name="T27" fmla="*/ 69 h 128"/>
                  <a:gd name="T28" fmla="*/ 82 w 164"/>
                  <a:gd name="T29" fmla="*/ 82 h 128"/>
                  <a:gd name="T30" fmla="*/ 82 w 164"/>
                  <a:gd name="T31" fmla="*/ 82 h 128"/>
                  <a:gd name="T32" fmla="*/ 82 w 164"/>
                  <a:gd name="T33" fmla="*/ 82 h 128"/>
                  <a:gd name="T34" fmla="*/ 102 w 164"/>
                  <a:gd name="T35" fmla="*/ 69 h 128"/>
                  <a:gd name="T36" fmla="*/ 139 w 164"/>
                  <a:gd name="T37" fmla="*/ 40 h 128"/>
                  <a:gd name="T38" fmla="*/ 152 w 164"/>
                  <a:gd name="T39" fmla="*/ 18 h 128"/>
                  <a:gd name="T40" fmla="*/ 149 w 164"/>
                  <a:gd name="T41" fmla="*/ 11 h 128"/>
                  <a:gd name="T42" fmla="*/ 152 w 164"/>
                  <a:gd name="T43" fmla="*/ 43 h 128"/>
                  <a:gd name="T44" fmla="*/ 146 w 164"/>
                  <a:gd name="T45" fmla="*/ 50 h 128"/>
                  <a:gd name="T46" fmla="*/ 107 w 164"/>
                  <a:gd name="T47" fmla="*/ 80 h 128"/>
                  <a:gd name="T48" fmla="*/ 82 w 164"/>
                  <a:gd name="T49" fmla="*/ 93 h 128"/>
                  <a:gd name="T50" fmla="*/ 82 w 164"/>
                  <a:gd name="T51" fmla="*/ 93 h 128"/>
                  <a:gd name="T52" fmla="*/ 82 w 164"/>
                  <a:gd name="T53" fmla="*/ 93 h 128"/>
                  <a:gd name="T54" fmla="*/ 57 w 164"/>
                  <a:gd name="T55" fmla="*/ 80 h 128"/>
                  <a:gd name="T56" fmla="*/ 18 w 164"/>
                  <a:gd name="T57" fmla="*/ 50 h 128"/>
                  <a:gd name="T58" fmla="*/ 12 w 164"/>
                  <a:gd name="T59" fmla="*/ 43 h 128"/>
                  <a:gd name="T60" fmla="*/ 12 w 164"/>
                  <a:gd name="T61" fmla="*/ 114 h 128"/>
                  <a:gd name="T62" fmla="*/ 15 w 164"/>
                  <a:gd name="T63" fmla="*/ 117 h 128"/>
                  <a:gd name="T64" fmla="*/ 149 w 164"/>
                  <a:gd name="T65" fmla="*/ 117 h 128"/>
                  <a:gd name="T66" fmla="*/ 152 w 164"/>
                  <a:gd name="T67" fmla="*/ 114 h 128"/>
                  <a:gd name="T68" fmla="*/ 152 w 164"/>
                  <a:gd name="T6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128">
                    <a:moveTo>
                      <a:pt x="164" y="114"/>
                    </a:moveTo>
                    <a:cubicBezTo>
                      <a:pt x="164" y="122"/>
                      <a:pt x="157" y="128"/>
                      <a:pt x="149" y="128"/>
                    </a:cubicBezTo>
                    <a:cubicBezTo>
                      <a:pt x="15" y="128"/>
                      <a:pt x="15" y="128"/>
                      <a:pt x="15" y="128"/>
                    </a:cubicBezTo>
                    <a:cubicBezTo>
                      <a:pt x="7" y="128"/>
                      <a:pt x="0" y="122"/>
                      <a:pt x="0" y="1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7" y="0"/>
                      <a:pt x="164" y="6"/>
                      <a:pt x="164" y="14"/>
                    </a:cubicBezTo>
                    <a:lnTo>
                      <a:pt x="164" y="114"/>
                    </a:lnTo>
                    <a:close/>
                    <a:moveTo>
                      <a:pt x="14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3" y="11"/>
                      <a:pt x="12" y="13"/>
                      <a:pt x="12" y="14"/>
                    </a:cubicBezTo>
                    <a:cubicBezTo>
                      <a:pt x="12" y="25"/>
                      <a:pt x="17" y="34"/>
                      <a:pt x="25" y="40"/>
                    </a:cubicBezTo>
                    <a:cubicBezTo>
                      <a:pt x="37" y="50"/>
                      <a:pt x="50" y="59"/>
                      <a:pt x="62" y="69"/>
                    </a:cubicBezTo>
                    <a:cubicBezTo>
                      <a:pt x="67" y="73"/>
                      <a:pt x="76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9" y="82"/>
                      <a:pt x="97" y="73"/>
                      <a:pt x="102" y="69"/>
                    </a:cubicBezTo>
                    <a:cubicBezTo>
                      <a:pt x="114" y="59"/>
                      <a:pt x="127" y="50"/>
                      <a:pt x="139" y="40"/>
                    </a:cubicBezTo>
                    <a:cubicBezTo>
                      <a:pt x="145" y="36"/>
                      <a:pt x="152" y="25"/>
                      <a:pt x="152" y="18"/>
                    </a:cubicBezTo>
                    <a:cubicBezTo>
                      <a:pt x="152" y="15"/>
                      <a:pt x="153" y="11"/>
                      <a:pt x="149" y="11"/>
                    </a:cubicBezTo>
                    <a:close/>
                    <a:moveTo>
                      <a:pt x="152" y="43"/>
                    </a:moveTo>
                    <a:cubicBezTo>
                      <a:pt x="150" y="46"/>
                      <a:pt x="148" y="48"/>
                      <a:pt x="146" y="50"/>
                    </a:cubicBezTo>
                    <a:cubicBezTo>
                      <a:pt x="133" y="60"/>
                      <a:pt x="120" y="70"/>
                      <a:pt x="107" y="80"/>
                    </a:cubicBezTo>
                    <a:cubicBezTo>
                      <a:pt x="100" y="86"/>
                      <a:pt x="9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82" y="93"/>
                      <a:pt x="82" y="93"/>
                      <a:pt x="82" y="93"/>
                    </a:cubicBezTo>
                    <a:cubicBezTo>
                      <a:pt x="72" y="93"/>
                      <a:pt x="64" y="86"/>
                      <a:pt x="57" y="80"/>
                    </a:cubicBezTo>
                    <a:cubicBezTo>
                      <a:pt x="44" y="70"/>
                      <a:pt x="31" y="60"/>
                      <a:pt x="18" y="50"/>
                    </a:cubicBezTo>
                    <a:cubicBezTo>
                      <a:pt x="16" y="48"/>
                      <a:pt x="14" y="46"/>
                      <a:pt x="12" y="4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3" y="117"/>
                      <a:pt x="15" y="117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51" y="117"/>
                      <a:pt x="152" y="115"/>
                      <a:pt x="152" y="114"/>
                    </a:cubicBezTo>
                    <a:lnTo>
                      <a:pt x="152" y="43"/>
                    </a:lnTo>
                    <a:close/>
                  </a:path>
                </a:pathLst>
              </a:custGeom>
              <a:solidFill>
                <a:srgbClr val="10813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6564901" y="4789598"/>
            <a:ext cx="1689721" cy="1951606"/>
            <a:chOff x="4669803" y="3518846"/>
            <a:chExt cx="1202093" cy="1388087"/>
          </a:xfrm>
        </p:grpSpPr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4741662" y="3559913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B3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4669803" y="3518846"/>
              <a:ext cx="1202093" cy="1388087"/>
              <a:chOff x="4669803" y="3518846"/>
              <a:chExt cx="1202093" cy="1388087"/>
            </a:xfrm>
          </p:grpSpPr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4669803" y="3518846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5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5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5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5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20"/>
              <p:cNvSpPr>
                <a:spLocks/>
              </p:cNvSpPr>
              <p:nvPr/>
            </p:nvSpPr>
            <p:spPr bwMode="auto">
              <a:xfrm>
                <a:off x="4741662" y="3559913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 cap="flat">
                <a:noFill/>
                <a:prstDash val="solid"/>
                <a:miter lim="800000"/>
                <a:headEnd/>
                <a:tailEnd/>
              </a:ln>
              <a:effectLst>
                <a:outerShdw blurRad="279400" dist="76200" dir="2700000" algn="tl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0"/>
              <p:cNvSpPr>
                <a:spLocks noEditPoints="1"/>
              </p:cNvSpPr>
              <p:nvPr/>
            </p:nvSpPr>
            <p:spPr bwMode="auto">
              <a:xfrm>
                <a:off x="4895645" y="3772439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2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2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3 w 50"/>
                  <a:gd name="T23" fmla="*/ 24 h 107"/>
                  <a:gd name="T24" fmla="*/ 31 w 50"/>
                  <a:gd name="T25" fmla="*/ 18 h 107"/>
                  <a:gd name="T26" fmla="*/ 24 w 50"/>
                  <a:gd name="T27" fmla="*/ 15 h 107"/>
                  <a:gd name="T28" fmla="*/ 18 w 50"/>
                  <a:gd name="T29" fmla="*/ 18 h 107"/>
                  <a:gd name="T30" fmla="*/ 15 w 50"/>
                  <a:gd name="T31" fmla="*/ 24 h 107"/>
                  <a:gd name="T32" fmla="*/ 15 w 50"/>
                  <a:gd name="T33" fmla="*/ 82 h 107"/>
                  <a:gd name="T34" fmla="*/ 18 w 50"/>
                  <a:gd name="T35" fmla="*/ 88 h 107"/>
                  <a:gd name="T36" fmla="*/ 24 w 50"/>
                  <a:gd name="T37" fmla="*/ 91 h 107"/>
                  <a:gd name="T38" fmla="*/ 31 w 50"/>
                  <a:gd name="T39" fmla="*/ 88 h 107"/>
                  <a:gd name="T40" fmla="*/ 33 w 50"/>
                  <a:gd name="T41" fmla="*/ 82 h 107"/>
                  <a:gd name="T42" fmla="*/ 33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2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ubicBezTo>
                      <a:pt x="47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3" y="24"/>
                    </a:moveTo>
                    <a:cubicBezTo>
                      <a:pt x="33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4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4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3" y="84"/>
                      <a:pt x="33" y="82"/>
                    </a:cubicBez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1"/>
              <p:cNvSpPr>
                <a:spLocks noEditPoints="1"/>
              </p:cNvSpPr>
              <p:nvPr/>
            </p:nvSpPr>
            <p:spPr bwMode="auto">
              <a:xfrm>
                <a:off x="5009593" y="3774492"/>
                <a:ext cx="99575" cy="196099"/>
              </a:xfrm>
              <a:custGeom>
                <a:avLst/>
                <a:gdLst>
                  <a:gd name="T0" fmla="*/ 0 w 97"/>
                  <a:gd name="T1" fmla="*/ 120 h 191"/>
                  <a:gd name="T2" fmla="*/ 49 w 97"/>
                  <a:gd name="T3" fmla="*/ 0 h 191"/>
                  <a:gd name="T4" fmla="*/ 78 w 97"/>
                  <a:gd name="T5" fmla="*/ 0 h 191"/>
                  <a:gd name="T6" fmla="*/ 78 w 97"/>
                  <a:gd name="T7" fmla="*/ 120 h 191"/>
                  <a:gd name="T8" fmla="*/ 97 w 97"/>
                  <a:gd name="T9" fmla="*/ 120 h 191"/>
                  <a:gd name="T10" fmla="*/ 97 w 97"/>
                  <a:gd name="T11" fmla="*/ 149 h 191"/>
                  <a:gd name="T12" fmla="*/ 78 w 97"/>
                  <a:gd name="T13" fmla="*/ 149 h 191"/>
                  <a:gd name="T14" fmla="*/ 78 w 97"/>
                  <a:gd name="T15" fmla="*/ 191 h 191"/>
                  <a:gd name="T16" fmla="*/ 49 w 97"/>
                  <a:gd name="T17" fmla="*/ 191 h 191"/>
                  <a:gd name="T18" fmla="*/ 49 w 97"/>
                  <a:gd name="T19" fmla="*/ 149 h 191"/>
                  <a:gd name="T20" fmla="*/ 0 w 97"/>
                  <a:gd name="T21" fmla="*/ 149 h 191"/>
                  <a:gd name="T22" fmla="*/ 0 w 97"/>
                  <a:gd name="T23" fmla="*/ 120 h 191"/>
                  <a:gd name="T24" fmla="*/ 49 w 97"/>
                  <a:gd name="T25" fmla="*/ 120 h 191"/>
                  <a:gd name="T26" fmla="*/ 49 w 97"/>
                  <a:gd name="T27" fmla="*/ 62 h 191"/>
                  <a:gd name="T28" fmla="*/ 25 w 97"/>
                  <a:gd name="T29" fmla="*/ 120 h 191"/>
                  <a:gd name="T30" fmla="*/ 49 w 97"/>
                  <a:gd name="T31" fmla="*/ 12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" h="191">
                    <a:moveTo>
                      <a:pt x="0" y="120"/>
                    </a:moveTo>
                    <a:lnTo>
                      <a:pt x="49" y="0"/>
                    </a:lnTo>
                    <a:lnTo>
                      <a:pt x="78" y="0"/>
                    </a:lnTo>
                    <a:lnTo>
                      <a:pt x="78" y="120"/>
                    </a:lnTo>
                    <a:lnTo>
                      <a:pt x="97" y="120"/>
                    </a:lnTo>
                    <a:lnTo>
                      <a:pt x="97" y="149"/>
                    </a:lnTo>
                    <a:lnTo>
                      <a:pt x="78" y="149"/>
                    </a:lnTo>
                    <a:lnTo>
                      <a:pt x="78" y="191"/>
                    </a:lnTo>
                    <a:lnTo>
                      <a:pt x="49" y="191"/>
                    </a:lnTo>
                    <a:lnTo>
                      <a:pt x="49" y="149"/>
                    </a:lnTo>
                    <a:lnTo>
                      <a:pt x="0" y="149"/>
                    </a:lnTo>
                    <a:lnTo>
                      <a:pt x="0" y="120"/>
                    </a:lnTo>
                    <a:close/>
                    <a:moveTo>
                      <a:pt x="49" y="120"/>
                    </a:moveTo>
                    <a:lnTo>
                      <a:pt x="49" y="62"/>
                    </a:lnTo>
                    <a:lnTo>
                      <a:pt x="25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"/>
              <p:cNvSpPr>
                <a:spLocks noEditPoints="1"/>
              </p:cNvSpPr>
              <p:nvPr/>
            </p:nvSpPr>
            <p:spPr bwMode="auto">
              <a:xfrm>
                <a:off x="5039839" y="4141748"/>
                <a:ext cx="447355" cy="330885"/>
              </a:xfrm>
              <a:custGeom>
                <a:avLst/>
                <a:gdLst>
                  <a:gd name="T0" fmla="*/ 176 w 176"/>
                  <a:gd name="T1" fmla="*/ 99 h 117"/>
                  <a:gd name="T2" fmla="*/ 176 w 176"/>
                  <a:gd name="T3" fmla="*/ 108 h 117"/>
                  <a:gd name="T4" fmla="*/ 161 w 176"/>
                  <a:gd name="T5" fmla="*/ 117 h 117"/>
                  <a:gd name="T6" fmla="*/ 15 w 176"/>
                  <a:gd name="T7" fmla="*/ 117 h 117"/>
                  <a:gd name="T8" fmla="*/ 0 w 176"/>
                  <a:gd name="T9" fmla="*/ 108 h 117"/>
                  <a:gd name="T10" fmla="*/ 0 w 176"/>
                  <a:gd name="T11" fmla="*/ 99 h 117"/>
                  <a:gd name="T12" fmla="*/ 15 w 176"/>
                  <a:gd name="T13" fmla="*/ 99 h 117"/>
                  <a:gd name="T14" fmla="*/ 161 w 176"/>
                  <a:gd name="T15" fmla="*/ 99 h 117"/>
                  <a:gd name="T16" fmla="*/ 176 w 176"/>
                  <a:gd name="T17" fmla="*/ 99 h 117"/>
                  <a:gd name="T18" fmla="*/ 24 w 176"/>
                  <a:gd name="T19" fmla="*/ 79 h 117"/>
                  <a:gd name="T20" fmla="*/ 24 w 176"/>
                  <a:gd name="T21" fmla="*/ 14 h 117"/>
                  <a:gd name="T22" fmla="*/ 38 w 176"/>
                  <a:gd name="T23" fmla="*/ 0 h 117"/>
                  <a:gd name="T24" fmla="*/ 138 w 176"/>
                  <a:gd name="T25" fmla="*/ 0 h 117"/>
                  <a:gd name="T26" fmla="*/ 152 w 176"/>
                  <a:gd name="T27" fmla="*/ 14 h 117"/>
                  <a:gd name="T28" fmla="*/ 152 w 176"/>
                  <a:gd name="T29" fmla="*/ 79 h 117"/>
                  <a:gd name="T30" fmla="*/ 138 w 176"/>
                  <a:gd name="T31" fmla="*/ 93 h 117"/>
                  <a:gd name="T32" fmla="*/ 38 w 176"/>
                  <a:gd name="T33" fmla="*/ 93 h 117"/>
                  <a:gd name="T34" fmla="*/ 24 w 176"/>
                  <a:gd name="T35" fmla="*/ 79 h 117"/>
                  <a:gd name="T36" fmla="*/ 35 w 176"/>
                  <a:gd name="T37" fmla="*/ 79 h 117"/>
                  <a:gd name="T38" fmla="*/ 38 w 176"/>
                  <a:gd name="T39" fmla="*/ 82 h 117"/>
                  <a:gd name="T40" fmla="*/ 138 w 176"/>
                  <a:gd name="T41" fmla="*/ 82 h 117"/>
                  <a:gd name="T42" fmla="*/ 141 w 176"/>
                  <a:gd name="T43" fmla="*/ 79 h 117"/>
                  <a:gd name="T44" fmla="*/ 141 w 176"/>
                  <a:gd name="T45" fmla="*/ 14 h 117"/>
                  <a:gd name="T46" fmla="*/ 138 w 176"/>
                  <a:gd name="T47" fmla="*/ 11 h 117"/>
                  <a:gd name="T48" fmla="*/ 38 w 176"/>
                  <a:gd name="T49" fmla="*/ 11 h 117"/>
                  <a:gd name="T50" fmla="*/ 35 w 176"/>
                  <a:gd name="T51" fmla="*/ 14 h 117"/>
                  <a:gd name="T52" fmla="*/ 35 w 176"/>
                  <a:gd name="T53" fmla="*/ 79 h 117"/>
                  <a:gd name="T54" fmla="*/ 97 w 176"/>
                  <a:gd name="T55" fmla="*/ 107 h 117"/>
                  <a:gd name="T56" fmla="*/ 95 w 176"/>
                  <a:gd name="T57" fmla="*/ 105 h 117"/>
                  <a:gd name="T58" fmla="*/ 81 w 176"/>
                  <a:gd name="T59" fmla="*/ 105 h 117"/>
                  <a:gd name="T60" fmla="*/ 79 w 176"/>
                  <a:gd name="T61" fmla="*/ 107 h 117"/>
                  <a:gd name="T62" fmla="*/ 81 w 176"/>
                  <a:gd name="T63" fmla="*/ 108 h 117"/>
                  <a:gd name="T64" fmla="*/ 95 w 176"/>
                  <a:gd name="T65" fmla="*/ 108 h 117"/>
                  <a:gd name="T66" fmla="*/ 97 w 176"/>
                  <a:gd name="T67" fmla="*/ 10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17">
                    <a:moveTo>
                      <a:pt x="176" y="99"/>
                    </a:moveTo>
                    <a:cubicBezTo>
                      <a:pt x="176" y="108"/>
                      <a:pt x="176" y="108"/>
                      <a:pt x="176" y="108"/>
                    </a:cubicBezTo>
                    <a:cubicBezTo>
                      <a:pt x="176" y="113"/>
                      <a:pt x="169" y="117"/>
                      <a:pt x="161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7" y="117"/>
                      <a:pt x="0" y="113"/>
                      <a:pt x="0" y="108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1" y="99"/>
                      <a:pt x="161" y="99"/>
                      <a:pt x="161" y="99"/>
                    </a:cubicBezTo>
                    <a:lnTo>
                      <a:pt x="176" y="99"/>
                    </a:lnTo>
                    <a:close/>
                    <a:moveTo>
                      <a:pt x="24" y="7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6"/>
                      <a:pt x="30" y="0"/>
                      <a:pt x="3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6" y="0"/>
                      <a:pt x="152" y="6"/>
                      <a:pt x="152" y="14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2" y="87"/>
                      <a:pt x="146" y="93"/>
                      <a:pt x="138" y="93"/>
                    </a:cubicBezTo>
                    <a:cubicBezTo>
                      <a:pt x="38" y="93"/>
                      <a:pt x="38" y="93"/>
                      <a:pt x="38" y="93"/>
                    </a:cubicBezTo>
                    <a:cubicBezTo>
                      <a:pt x="30" y="93"/>
                      <a:pt x="24" y="87"/>
                      <a:pt x="24" y="79"/>
                    </a:cubicBezTo>
                    <a:close/>
                    <a:moveTo>
                      <a:pt x="35" y="79"/>
                    </a:moveTo>
                    <a:cubicBezTo>
                      <a:pt x="35" y="80"/>
                      <a:pt x="37" y="82"/>
                      <a:pt x="38" y="82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9" y="82"/>
                      <a:pt x="141" y="80"/>
                      <a:pt x="141" y="79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1" y="13"/>
                      <a:pt x="139" y="11"/>
                      <a:pt x="138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1"/>
                      <a:pt x="35" y="13"/>
                      <a:pt x="35" y="14"/>
                    </a:cubicBezTo>
                    <a:lnTo>
                      <a:pt x="35" y="79"/>
                    </a:lnTo>
                    <a:close/>
                    <a:moveTo>
                      <a:pt x="97" y="107"/>
                    </a:moveTo>
                    <a:cubicBezTo>
                      <a:pt x="97" y="106"/>
                      <a:pt x="96" y="105"/>
                      <a:pt x="95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0" y="105"/>
                      <a:pt x="79" y="106"/>
                      <a:pt x="79" y="107"/>
                    </a:cubicBezTo>
                    <a:cubicBezTo>
                      <a:pt x="79" y="107"/>
                      <a:pt x="80" y="108"/>
                      <a:pt x="81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6" y="108"/>
                      <a:pt x="97" y="107"/>
                      <a:pt x="97" y="107"/>
                    </a:cubicBezTo>
                    <a:close/>
                  </a:path>
                </a:pathLst>
              </a:custGeom>
              <a:solidFill>
                <a:srgbClr val="8CC94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58" ker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3622680" y="3089160"/>
            <a:ext cx="1686835" cy="1951606"/>
            <a:chOff x="2576663" y="2309403"/>
            <a:chExt cx="1200040" cy="1388087"/>
          </a:xfrm>
        </p:grpSpPr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2647495" y="2350471"/>
              <a:ext cx="528675" cy="237166"/>
            </a:xfrm>
            <a:custGeom>
              <a:avLst/>
              <a:gdLst>
                <a:gd name="T0" fmla="*/ 0 w 515"/>
                <a:gd name="T1" fmla="*/ 231 h 231"/>
                <a:gd name="T2" fmla="*/ 398 w 515"/>
                <a:gd name="T3" fmla="*/ 0 h 231"/>
                <a:gd name="T4" fmla="*/ 515 w 515"/>
                <a:gd name="T5" fmla="*/ 0 h 231"/>
                <a:gd name="T6" fmla="*/ 515 w 515"/>
                <a:gd name="T7" fmla="*/ 231 h 231"/>
                <a:gd name="T8" fmla="*/ 0 w 515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31">
                  <a:moveTo>
                    <a:pt x="0" y="231"/>
                  </a:moveTo>
                  <a:lnTo>
                    <a:pt x="398" y="0"/>
                  </a:lnTo>
                  <a:lnTo>
                    <a:pt x="515" y="0"/>
                  </a:lnTo>
                  <a:lnTo>
                    <a:pt x="515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3C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331" tIns="36166" rIns="72331" bIns="3616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2576663" y="2309403"/>
              <a:ext cx="1200040" cy="1388087"/>
              <a:chOff x="2576663" y="2309403"/>
              <a:chExt cx="1200040" cy="1388087"/>
            </a:xfrm>
          </p:grpSpPr>
          <p:sp>
            <p:nvSpPr>
              <p:cNvPr id="122" name="Freeform 7"/>
              <p:cNvSpPr>
                <a:spLocks/>
              </p:cNvSpPr>
              <p:nvPr/>
            </p:nvSpPr>
            <p:spPr bwMode="auto">
              <a:xfrm>
                <a:off x="2576663" y="2309403"/>
                <a:ext cx="1200040" cy="1388087"/>
              </a:xfrm>
              <a:custGeom>
                <a:avLst/>
                <a:gdLst>
                  <a:gd name="T0" fmla="*/ 0 w 1169"/>
                  <a:gd name="T1" fmla="*/ 1014 h 1352"/>
                  <a:gd name="T2" fmla="*/ 0 w 1169"/>
                  <a:gd name="T3" fmla="*/ 338 h 1352"/>
                  <a:gd name="T4" fmla="*/ 584 w 1169"/>
                  <a:gd name="T5" fmla="*/ 0 h 1352"/>
                  <a:gd name="T6" fmla="*/ 1169 w 1169"/>
                  <a:gd name="T7" fmla="*/ 338 h 1352"/>
                  <a:gd name="T8" fmla="*/ 1169 w 1169"/>
                  <a:gd name="T9" fmla="*/ 1014 h 1352"/>
                  <a:gd name="T10" fmla="*/ 584 w 1169"/>
                  <a:gd name="T11" fmla="*/ 1352 h 1352"/>
                  <a:gd name="T12" fmla="*/ 0 w 1169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4" y="0"/>
                    </a:lnTo>
                    <a:lnTo>
                      <a:pt x="1169" y="338"/>
                    </a:lnTo>
                    <a:lnTo>
                      <a:pt x="1169" y="1014"/>
                    </a:lnTo>
                    <a:lnTo>
                      <a:pt x="584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  <a:extLst/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2"/>
              <p:cNvSpPr>
                <a:spLocks/>
              </p:cNvSpPr>
              <p:nvPr/>
            </p:nvSpPr>
            <p:spPr bwMode="auto">
              <a:xfrm>
                <a:off x="2647495" y="2350471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8CC94C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31" tIns="36166" rIns="72331" bIns="36166"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4" name="Freeform 34"/>
              <p:cNvSpPr>
                <a:spLocks noEditPoints="1"/>
              </p:cNvSpPr>
              <p:nvPr/>
            </p:nvSpPr>
            <p:spPr bwMode="auto">
              <a:xfrm>
                <a:off x="2807637" y="2562997"/>
                <a:ext cx="93416" cy="200205"/>
              </a:xfrm>
              <a:custGeom>
                <a:avLst/>
                <a:gdLst>
                  <a:gd name="T0" fmla="*/ 50 w 50"/>
                  <a:gd name="T1" fmla="*/ 82 h 107"/>
                  <a:gd name="T2" fmla="*/ 43 w 50"/>
                  <a:gd name="T3" fmla="*/ 99 h 107"/>
                  <a:gd name="T4" fmla="*/ 25 w 50"/>
                  <a:gd name="T5" fmla="*/ 107 h 107"/>
                  <a:gd name="T6" fmla="*/ 7 w 50"/>
                  <a:gd name="T7" fmla="*/ 99 h 107"/>
                  <a:gd name="T8" fmla="*/ 0 w 50"/>
                  <a:gd name="T9" fmla="*/ 82 h 107"/>
                  <a:gd name="T10" fmla="*/ 0 w 50"/>
                  <a:gd name="T11" fmla="*/ 25 h 107"/>
                  <a:gd name="T12" fmla="*/ 7 w 50"/>
                  <a:gd name="T13" fmla="*/ 7 h 107"/>
                  <a:gd name="T14" fmla="*/ 25 w 50"/>
                  <a:gd name="T15" fmla="*/ 0 h 107"/>
                  <a:gd name="T16" fmla="*/ 43 w 50"/>
                  <a:gd name="T17" fmla="*/ 7 h 107"/>
                  <a:gd name="T18" fmla="*/ 50 w 50"/>
                  <a:gd name="T19" fmla="*/ 25 h 107"/>
                  <a:gd name="T20" fmla="*/ 50 w 50"/>
                  <a:gd name="T21" fmla="*/ 82 h 107"/>
                  <a:gd name="T22" fmla="*/ 34 w 50"/>
                  <a:gd name="T23" fmla="*/ 24 h 107"/>
                  <a:gd name="T24" fmla="*/ 31 w 50"/>
                  <a:gd name="T25" fmla="*/ 18 h 107"/>
                  <a:gd name="T26" fmla="*/ 25 w 50"/>
                  <a:gd name="T27" fmla="*/ 15 h 107"/>
                  <a:gd name="T28" fmla="*/ 18 w 50"/>
                  <a:gd name="T29" fmla="*/ 18 h 107"/>
                  <a:gd name="T30" fmla="*/ 16 w 50"/>
                  <a:gd name="T31" fmla="*/ 24 h 107"/>
                  <a:gd name="T32" fmla="*/ 16 w 50"/>
                  <a:gd name="T33" fmla="*/ 81 h 107"/>
                  <a:gd name="T34" fmla="*/ 18 w 50"/>
                  <a:gd name="T35" fmla="*/ 88 h 107"/>
                  <a:gd name="T36" fmla="*/ 25 w 50"/>
                  <a:gd name="T37" fmla="*/ 91 h 107"/>
                  <a:gd name="T38" fmla="*/ 31 w 50"/>
                  <a:gd name="T39" fmla="*/ 88 h 107"/>
                  <a:gd name="T40" fmla="*/ 34 w 50"/>
                  <a:gd name="T41" fmla="*/ 81 h 107"/>
                  <a:gd name="T42" fmla="*/ 34 w 50"/>
                  <a:gd name="T43" fmla="*/ 2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107">
                    <a:moveTo>
                      <a:pt x="50" y="82"/>
                    </a:moveTo>
                    <a:cubicBezTo>
                      <a:pt x="50" y="89"/>
                      <a:pt x="47" y="95"/>
                      <a:pt x="43" y="99"/>
                    </a:cubicBezTo>
                    <a:cubicBezTo>
                      <a:pt x="38" y="104"/>
                      <a:pt x="32" y="107"/>
                      <a:pt x="25" y="107"/>
                    </a:cubicBezTo>
                    <a:cubicBezTo>
                      <a:pt x="18" y="107"/>
                      <a:pt x="12" y="104"/>
                      <a:pt x="7" y="99"/>
                    </a:cubicBezTo>
                    <a:cubicBezTo>
                      <a:pt x="2" y="95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3" y="7"/>
                    </a:cubicBezTo>
                    <a:cubicBezTo>
                      <a:pt x="48" y="12"/>
                      <a:pt x="50" y="18"/>
                      <a:pt x="50" y="25"/>
                    </a:cubicBezTo>
                    <a:lnTo>
                      <a:pt x="50" y="82"/>
                    </a:lnTo>
                    <a:close/>
                    <a:moveTo>
                      <a:pt x="34" y="24"/>
                    </a:moveTo>
                    <a:cubicBezTo>
                      <a:pt x="34" y="22"/>
                      <a:pt x="33" y="20"/>
                      <a:pt x="31" y="18"/>
                    </a:cubicBezTo>
                    <a:cubicBezTo>
                      <a:pt x="29" y="16"/>
                      <a:pt x="27" y="15"/>
                      <a:pt x="25" y="15"/>
                    </a:cubicBezTo>
                    <a:cubicBezTo>
                      <a:pt x="22" y="15"/>
                      <a:pt x="20" y="16"/>
                      <a:pt x="18" y="18"/>
                    </a:cubicBezTo>
                    <a:cubicBezTo>
                      <a:pt x="16" y="20"/>
                      <a:pt x="16" y="22"/>
                      <a:pt x="16" y="24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6" y="84"/>
                      <a:pt x="16" y="86"/>
                      <a:pt x="18" y="88"/>
                    </a:cubicBezTo>
                    <a:cubicBezTo>
                      <a:pt x="20" y="90"/>
                      <a:pt x="22" y="91"/>
                      <a:pt x="25" y="91"/>
                    </a:cubicBezTo>
                    <a:cubicBezTo>
                      <a:pt x="27" y="91"/>
                      <a:pt x="29" y="90"/>
                      <a:pt x="31" y="88"/>
                    </a:cubicBezTo>
                    <a:cubicBezTo>
                      <a:pt x="33" y="86"/>
                      <a:pt x="34" y="84"/>
                      <a:pt x="34" y="81"/>
                    </a:cubicBez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2926717" y="2562997"/>
                <a:ext cx="88284" cy="200205"/>
              </a:xfrm>
              <a:custGeom>
                <a:avLst/>
                <a:gdLst>
                  <a:gd name="T0" fmla="*/ 31 w 47"/>
                  <a:gd name="T1" fmla="*/ 27 h 107"/>
                  <a:gd name="T2" fmla="*/ 31 w 47"/>
                  <a:gd name="T3" fmla="*/ 24 h 107"/>
                  <a:gd name="T4" fmla="*/ 29 w 47"/>
                  <a:gd name="T5" fmla="*/ 18 h 107"/>
                  <a:gd name="T6" fmla="*/ 23 w 47"/>
                  <a:gd name="T7" fmla="*/ 15 h 107"/>
                  <a:gd name="T8" fmla="*/ 17 w 47"/>
                  <a:gd name="T9" fmla="*/ 18 h 107"/>
                  <a:gd name="T10" fmla="*/ 15 w 47"/>
                  <a:gd name="T11" fmla="*/ 24 h 107"/>
                  <a:gd name="T12" fmla="*/ 15 w 47"/>
                  <a:gd name="T13" fmla="*/ 45 h 107"/>
                  <a:gd name="T14" fmla="*/ 27 w 47"/>
                  <a:gd name="T15" fmla="*/ 40 h 107"/>
                  <a:gd name="T16" fmla="*/ 43 w 47"/>
                  <a:gd name="T17" fmla="*/ 48 h 107"/>
                  <a:gd name="T18" fmla="*/ 47 w 47"/>
                  <a:gd name="T19" fmla="*/ 65 h 107"/>
                  <a:gd name="T20" fmla="*/ 47 w 47"/>
                  <a:gd name="T21" fmla="*/ 83 h 107"/>
                  <a:gd name="T22" fmla="*/ 47 w 47"/>
                  <a:gd name="T23" fmla="*/ 83 h 107"/>
                  <a:gd name="T24" fmla="*/ 40 w 47"/>
                  <a:gd name="T25" fmla="*/ 100 h 107"/>
                  <a:gd name="T26" fmla="*/ 23 w 47"/>
                  <a:gd name="T27" fmla="*/ 107 h 107"/>
                  <a:gd name="T28" fmla="*/ 6 w 47"/>
                  <a:gd name="T29" fmla="*/ 99 h 107"/>
                  <a:gd name="T30" fmla="*/ 0 w 47"/>
                  <a:gd name="T31" fmla="*/ 82 h 107"/>
                  <a:gd name="T32" fmla="*/ 0 w 47"/>
                  <a:gd name="T33" fmla="*/ 25 h 107"/>
                  <a:gd name="T34" fmla="*/ 3 w 47"/>
                  <a:gd name="T35" fmla="*/ 11 h 107"/>
                  <a:gd name="T36" fmla="*/ 14 w 47"/>
                  <a:gd name="T37" fmla="*/ 2 h 107"/>
                  <a:gd name="T38" fmla="*/ 23 w 47"/>
                  <a:gd name="T39" fmla="*/ 0 h 107"/>
                  <a:gd name="T40" fmla="*/ 41 w 47"/>
                  <a:gd name="T41" fmla="*/ 7 h 107"/>
                  <a:gd name="T42" fmla="*/ 47 w 47"/>
                  <a:gd name="T43" fmla="*/ 25 h 107"/>
                  <a:gd name="T44" fmla="*/ 47 w 47"/>
                  <a:gd name="T45" fmla="*/ 27 h 107"/>
                  <a:gd name="T46" fmla="*/ 31 w 47"/>
                  <a:gd name="T47" fmla="*/ 27 h 107"/>
                  <a:gd name="T48" fmla="*/ 15 w 47"/>
                  <a:gd name="T49" fmla="*/ 81 h 107"/>
                  <a:gd name="T50" fmla="*/ 17 w 47"/>
                  <a:gd name="T51" fmla="*/ 88 h 107"/>
                  <a:gd name="T52" fmla="*/ 23 w 47"/>
                  <a:gd name="T53" fmla="*/ 91 h 107"/>
                  <a:gd name="T54" fmla="*/ 29 w 47"/>
                  <a:gd name="T55" fmla="*/ 88 h 107"/>
                  <a:gd name="T56" fmla="*/ 31 w 47"/>
                  <a:gd name="T57" fmla="*/ 81 h 107"/>
                  <a:gd name="T58" fmla="*/ 31 w 47"/>
                  <a:gd name="T59" fmla="*/ 62 h 107"/>
                  <a:gd name="T60" fmla="*/ 27 w 47"/>
                  <a:gd name="T61" fmla="*/ 55 h 107"/>
                  <a:gd name="T62" fmla="*/ 23 w 47"/>
                  <a:gd name="T63" fmla="*/ 53 h 107"/>
                  <a:gd name="T64" fmla="*/ 17 w 47"/>
                  <a:gd name="T65" fmla="*/ 56 h 107"/>
                  <a:gd name="T66" fmla="*/ 15 w 47"/>
                  <a:gd name="T67" fmla="*/ 62 h 107"/>
                  <a:gd name="T68" fmla="*/ 15 w 47"/>
                  <a:gd name="T69" fmla="*/ 8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7" h="107">
                    <a:moveTo>
                      <a:pt x="31" y="27"/>
                    </a:move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0" y="20"/>
                      <a:pt x="29" y="18"/>
                    </a:cubicBezTo>
                    <a:cubicBezTo>
                      <a:pt x="27" y="16"/>
                      <a:pt x="25" y="15"/>
                      <a:pt x="23" y="15"/>
                    </a:cubicBezTo>
                    <a:cubicBezTo>
                      <a:pt x="20" y="15"/>
                      <a:pt x="18" y="16"/>
                      <a:pt x="17" y="18"/>
                    </a:cubicBezTo>
                    <a:cubicBezTo>
                      <a:pt x="16" y="20"/>
                      <a:pt x="15" y="22"/>
                      <a:pt x="15" y="24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9" y="42"/>
                      <a:pt x="23" y="40"/>
                      <a:pt x="27" y="40"/>
                    </a:cubicBezTo>
                    <a:cubicBezTo>
                      <a:pt x="34" y="40"/>
                      <a:pt x="39" y="43"/>
                      <a:pt x="43" y="48"/>
                    </a:cubicBezTo>
                    <a:cubicBezTo>
                      <a:pt x="46" y="52"/>
                      <a:pt x="47" y="58"/>
                      <a:pt x="47" y="65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7" y="90"/>
                      <a:pt x="44" y="95"/>
                      <a:pt x="40" y="100"/>
                    </a:cubicBezTo>
                    <a:cubicBezTo>
                      <a:pt x="35" y="104"/>
                      <a:pt x="30" y="107"/>
                      <a:pt x="23" y="107"/>
                    </a:cubicBezTo>
                    <a:cubicBezTo>
                      <a:pt x="16" y="107"/>
                      <a:pt x="11" y="104"/>
                      <a:pt x="6" y="99"/>
                    </a:cubicBezTo>
                    <a:cubicBezTo>
                      <a:pt x="2" y="94"/>
                      <a:pt x="0" y="89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1" y="15"/>
                      <a:pt x="3" y="11"/>
                    </a:cubicBezTo>
                    <a:cubicBezTo>
                      <a:pt x="6" y="7"/>
                      <a:pt x="9" y="4"/>
                      <a:pt x="14" y="2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30" y="0"/>
                      <a:pt x="36" y="2"/>
                      <a:pt x="41" y="7"/>
                    </a:cubicBezTo>
                    <a:cubicBezTo>
                      <a:pt x="45" y="12"/>
                      <a:pt x="47" y="18"/>
                      <a:pt x="47" y="25"/>
                    </a:cubicBezTo>
                    <a:cubicBezTo>
                      <a:pt x="47" y="27"/>
                      <a:pt x="47" y="27"/>
                      <a:pt x="47" y="27"/>
                    </a:cubicBezTo>
                    <a:lnTo>
                      <a:pt x="31" y="27"/>
                    </a:lnTo>
                    <a:close/>
                    <a:moveTo>
                      <a:pt x="15" y="81"/>
                    </a:moveTo>
                    <a:cubicBezTo>
                      <a:pt x="15" y="84"/>
                      <a:pt x="16" y="86"/>
                      <a:pt x="17" y="88"/>
                    </a:cubicBezTo>
                    <a:cubicBezTo>
                      <a:pt x="18" y="90"/>
                      <a:pt x="20" y="91"/>
                      <a:pt x="23" y="91"/>
                    </a:cubicBezTo>
                    <a:cubicBezTo>
                      <a:pt x="25" y="91"/>
                      <a:pt x="27" y="90"/>
                      <a:pt x="29" y="88"/>
                    </a:cubicBezTo>
                    <a:cubicBezTo>
                      <a:pt x="30" y="86"/>
                      <a:pt x="31" y="84"/>
                      <a:pt x="31" y="81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59"/>
                      <a:pt x="30" y="57"/>
                      <a:pt x="27" y="55"/>
                    </a:cubicBezTo>
                    <a:cubicBezTo>
                      <a:pt x="26" y="54"/>
                      <a:pt x="25" y="53"/>
                      <a:pt x="23" y="53"/>
                    </a:cubicBezTo>
                    <a:cubicBezTo>
                      <a:pt x="20" y="53"/>
                      <a:pt x="18" y="54"/>
                      <a:pt x="17" y="56"/>
                    </a:cubicBezTo>
                    <a:cubicBezTo>
                      <a:pt x="16" y="58"/>
                      <a:pt x="15" y="60"/>
                      <a:pt x="15" y="62"/>
                    </a:cubicBezTo>
                    <a:lnTo>
                      <a:pt x="15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331" tIns="36166" rIns="72331" bIns="3616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grpSp>
            <p:nvGrpSpPr>
              <p:cNvPr id="126" name="组合 125"/>
              <p:cNvGrpSpPr/>
              <p:nvPr/>
            </p:nvGrpSpPr>
            <p:grpSpPr>
              <a:xfrm>
                <a:off x="2896243" y="2886070"/>
                <a:ext cx="533551" cy="454047"/>
                <a:chOff x="5933005" y="2830391"/>
                <a:chExt cx="500408" cy="425843"/>
              </a:xfrm>
              <a:solidFill>
                <a:srgbClr val="C00000"/>
              </a:solidFill>
            </p:grpSpPr>
            <p:sp>
              <p:nvSpPr>
                <p:cNvPr id="127" name="Freeform 16"/>
                <p:cNvSpPr>
                  <a:spLocks noEditPoints="1"/>
                </p:cNvSpPr>
                <p:nvPr/>
              </p:nvSpPr>
              <p:spPr bwMode="auto">
                <a:xfrm>
                  <a:off x="5933005" y="2830391"/>
                  <a:ext cx="467486" cy="425843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7"/>
                <p:cNvSpPr>
                  <a:spLocks noEditPoints="1"/>
                </p:cNvSpPr>
                <p:nvPr/>
              </p:nvSpPr>
              <p:spPr bwMode="auto">
                <a:xfrm>
                  <a:off x="5986776" y="2830391"/>
                  <a:ext cx="446637" cy="413496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solidFill>
                  <a:srgbClr val="8CC9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331" tIns="36166" rIns="72331" bIns="3616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7" name="TextBox 20"/>
          <p:cNvSpPr txBox="1"/>
          <p:nvPr/>
        </p:nvSpPr>
        <p:spPr bwMode="auto">
          <a:xfrm>
            <a:off x="1434700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8" name="TextBox 19"/>
          <p:cNvSpPr txBox="1">
            <a:spLocks noChangeArrowheads="1"/>
          </p:cNvSpPr>
          <p:nvPr/>
        </p:nvSpPr>
        <p:spPr bwMode="auto">
          <a:xfrm>
            <a:off x="1600798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20"/>
          <p:cNvSpPr txBox="1"/>
          <p:nvPr/>
        </p:nvSpPr>
        <p:spPr bwMode="auto">
          <a:xfrm>
            <a:off x="8821819" y="184181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0" name="TextBox 19"/>
          <p:cNvSpPr txBox="1">
            <a:spLocks noChangeArrowheads="1"/>
          </p:cNvSpPr>
          <p:nvPr/>
        </p:nvSpPr>
        <p:spPr bwMode="auto">
          <a:xfrm>
            <a:off x="8821820" y="131008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TextBox 20"/>
          <p:cNvSpPr txBox="1"/>
          <p:nvPr/>
        </p:nvSpPr>
        <p:spPr bwMode="auto">
          <a:xfrm>
            <a:off x="9366350" y="3906925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 bwMode="auto">
          <a:xfrm>
            <a:off x="9366351" y="3375186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TextBox 20"/>
          <p:cNvSpPr txBox="1"/>
          <p:nvPr/>
        </p:nvSpPr>
        <p:spPr bwMode="auto">
          <a:xfrm>
            <a:off x="8996480" y="5889837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9"/>
          <p:cNvSpPr txBox="1">
            <a:spLocks noChangeArrowheads="1"/>
          </p:cNvSpPr>
          <p:nvPr/>
        </p:nvSpPr>
        <p:spPr bwMode="auto">
          <a:xfrm>
            <a:off x="8996481" y="5358098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TextBox 20"/>
          <p:cNvSpPr txBox="1"/>
          <p:nvPr/>
        </p:nvSpPr>
        <p:spPr bwMode="auto">
          <a:xfrm>
            <a:off x="1527168" y="6054224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9"/>
          <p:cNvSpPr txBox="1">
            <a:spLocks noChangeArrowheads="1"/>
          </p:cNvSpPr>
          <p:nvPr/>
        </p:nvSpPr>
        <p:spPr bwMode="auto">
          <a:xfrm>
            <a:off x="1693266" y="5522485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TextBox 20"/>
          <p:cNvSpPr txBox="1"/>
          <p:nvPr/>
        </p:nvSpPr>
        <p:spPr bwMode="auto">
          <a:xfrm>
            <a:off x="992911" y="3917199"/>
            <a:ext cx="2646424" cy="762636"/>
          </a:xfrm>
          <a:prstGeom prst="rect">
            <a:avLst/>
          </a:prstGeom>
          <a:noFill/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9"/>
          <p:cNvSpPr txBox="1">
            <a:spLocks noChangeArrowheads="1"/>
          </p:cNvSpPr>
          <p:nvPr/>
        </p:nvSpPr>
        <p:spPr bwMode="auto">
          <a:xfrm>
            <a:off x="1159009" y="3385460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2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2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2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7" grpId="0"/>
      <p:bldP spid="148" grpId="0"/>
      <p:bldP spid="149" grpId="0"/>
      <p:bldP spid="150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36" grpId="0"/>
      <p:bldP spid="137" grpId="0"/>
      <p:bldP spid="1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7" descr="17961491_125416538000_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297" y="2103214"/>
            <a:ext cx="2734361" cy="1690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4" name="Picture 8" descr="17961491_125310334000_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886" y="2103529"/>
            <a:ext cx="2655607" cy="168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3" name="Picture 9" descr="2531170_164636940002_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9377" y="2104157"/>
            <a:ext cx="2736191" cy="1679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4" name="Picture 10" descr="2531170_164636940001_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4469" y="2104316"/>
            <a:ext cx="2657439" cy="1677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5" name="文本框 34"/>
          <p:cNvSpPr txBox="1">
            <a:spLocks noChangeArrowheads="1"/>
          </p:cNvSpPr>
          <p:nvPr/>
        </p:nvSpPr>
        <p:spPr bwMode="auto">
          <a:xfrm>
            <a:off x="1098933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6" name="矩形 35"/>
          <p:cNvSpPr>
            <a:spLocks noChangeArrowheads="1"/>
          </p:cNvSpPr>
          <p:nvPr/>
        </p:nvSpPr>
        <p:spPr bwMode="auto">
          <a:xfrm>
            <a:off x="802597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矩形 36"/>
          <p:cNvSpPr>
            <a:spLocks noChangeArrowheads="1"/>
          </p:cNvSpPr>
          <p:nvPr/>
        </p:nvSpPr>
        <p:spPr bwMode="auto">
          <a:xfrm>
            <a:off x="1144953" y="5328558"/>
            <a:ext cx="1898440" cy="48213"/>
          </a:xfrm>
          <a:prstGeom prst="rect">
            <a:avLst/>
          </a:prstGeom>
          <a:solidFill>
            <a:srgbClr val="8CC94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68" name="文本框 34"/>
          <p:cNvSpPr txBox="1">
            <a:spLocks noChangeArrowheads="1"/>
          </p:cNvSpPr>
          <p:nvPr/>
        </p:nvSpPr>
        <p:spPr bwMode="auto">
          <a:xfrm>
            <a:off x="3988236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9" name="矩形 35"/>
          <p:cNvSpPr>
            <a:spLocks noChangeArrowheads="1"/>
          </p:cNvSpPr>
          <p:nvPr/>
        </p:nvSpPr>
        <p:spPr bwMode="auto">
          <a:xfrm>
            <a:off x="3691900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矩形 36"/>
          <p:cNvSpPr>
            <a:spLocks noChangeArrowheads="1"/>
          </p:cNvSpPr>
          <p:nvPr/>
        </p:nvSpPr>
        <p:spPr bwMode="auto">
          <a:xfrm>
            <a:off x="4034256" y="5328558"/>
            <a:ext cx="1898440" cy="48213"/>
          </a:xfrm>
          <a:prstGeom prst="rect">
            <a:avLst/>
          </a:prstGeom>
          <a:solidFill>
            <a:srgbClr val="10813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71" name="文本框 34"/>
          <p:cNvSpPr txBox="1">
            <a:spLocks noChangeArrowheads="1"/>
          </p:cNvSpPr>
          <p:nvPr/>
        </p:nvSpPr>
        <p:spPr bwMode="auto">
          <a:xfrm>
            <a:off x="6678530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2" name="矩形 35"/>
          <p:cNvSpPr>
            <a:spLocks noChangeArrowheads="1"/>
          </p:cNvSpPr>
          <p:nvPr/>
        </p:nvSpPr>
        <p:spPr bwMode="auto">
          <a:xfrm>
            <a:off x="6382194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矩形 36"/>
          <p:cNvSpPr>
            <a:spLocks noChangeArrowheads="1"/>
          </p:cNvSpPr>
          <p:nvPr/>
        </p:nvSpPr>
        <p:spPr bwMode="auto">
          <a:xfrm>
            <a:off x="6724550" y="5328558"/>
            <a:ext cx="1898440" cy="48213"/>
          </a:xfrm>
          <a:prstGeom prst="rect">
            <a:avLst/>
          </a:prstGeom>
          <a:solidFill>
            <a:srgbClr val="8CC94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74" name="文本框 34"/>
          <p:cNvSpPr txBox="1">
            <a:spLocks noChangeArrowheads="1"/>
          </p:cNvSpPr>
          <p:nvPr/>
        </p:nvSpPr>
        <p:spPr bwMode="auto">
          <a:xfrm>
            <a:off x="9564695" y="4749394"/>
            <a:ext cx="199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5" name="矩形 35"/>
          <p:cNvSpPr>
            <a:spLocks noChangeArrowheads="1"/>
          </p:cNvSpPr>
          <p:nvPr/>
        </p:nvSpPr>
        <p:spPr bwMode="auto">
          <a:xfrm>
            <a:off x="9268359" y="5536329"/>
            <a:ext cx="2583152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矩形 36"/>
          <p:cNvSpPr>
            <a:spLocks noChangeArrowheads="1"/>
          </p:cNvSpPr>
          <p:nvPr/>
        </p:nvSpPr>
        <p:spPr bwMode="auto">
          <a:xfrm>
            <a:off x="9610715" y="5328558"/>
            <a:ext cx="1898440" cy="48213"/>
          </a:xfrm>
          <a:prstGeom prst="rect">
            <a:avLst/>
          </a:prstGeom>
          <a:solidFill>
            <a:srgbClr val="108136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109"/>
          </a:p>
        </p:txBody>
      </p:sp>
      <p:sp>
        <p:nvSpPr>
          <p:cNvPr id="31" name="矩形 3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 animBg="1"/>
      <p:bldP spid="68" grpId="0"/>
      <p:bldP spid="69" grpId="0"/>
      <p:bldP spid="70" grpId="0" animBg="1"/>
      <p:bldP spid="71" grpId="0"/>
      <p:bldP spid="72" grpId="0"/>
      <p:bldP spid="73" grpId="0" animBg="1"/>
      <p:bldP spid="74" grpId="0"/>
      <p:bldP spid="75" grpId="0"/>
      <p:bldP spid="76" grpId="0" animBg="1"/>
      <p:bldP spid="31" grpId="0"/>
      <p:bldP spid="32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20"/>
          <p:cNvCxnSpPr>
            <a:cxnSpLocks noChangeShapeType="1"/>
          </p:cNvCxnSpPr>
          <p:nvPr/>
        </p:nvCxnSpPr>
        <p:spPr bwMode="auto">
          <a:xfrm flipV="1">
            <a:off x="5059531" y="2981026"/>
            <a:ext cx="898153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直接连接符 20"/>
          <p:cNvCxnSpPr>
            <a:cxnSpLocks noChangeShapeType="1"/>
          </p:cNvCxnSpPr>
          <p:nvPr/>
        </p:nvCxnSpPr>
        <p:spPr bwMode="auto">
          <a:xfrm flipH="1" flipV="1">
            <a:off x="6773297" y="2981026"/>
            <a:ext cx="898154" cy="995293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直接连接符 20"/>
          <p:cNvCxnSpPr>
            <a:cxnSpLocks noChangeShapeType="1"/>
          </p:cNvCxnSpPr>
          <p:nvPr/>
        </p:nvCxnSpPr>
        <p:spPr bwMode="auto">
          <a:xfrm flipH="1" flipV="1">
            <a:off x="7016621" y="2873892"/>
            <a:ext cx="3205755" cy="1264569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直接连接符 20"/>
          <p:cNvCxnSpPr>
            <a:cxnSpLocks noChangeShapeType="1"/>
          </p:cNvCxnSpPr>
          <p:nvPr/>
        </p:nvCxnSpPr>
        <p:spPr bwMode="auto">
          <a:xfrm flipV="1">
            <a:off x="2774804" y="2873892"/>
            <a:ext cx="3007019" cy="1178484"/>
          </a:xfrm>
          <a:prstGeom prst="line">
            <a:avLst/>
          </a:prstGeom>
          <a:noFill/>
          <a:ln w="6350">
            <a:solidFill>
              <a:srgbClr val="10803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/>
          <p:cNvGrpSpPr/>
          <p:nvPr/>
        </p:nvGrpSpPr>
        <p:grpSpPr>
          <a:xfrm>
            <a:off x="4330318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11676" y="5267904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93742" y="5280639"/>
            <a:ext cx="2079196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74378" y="5267906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532215" y="5276783"/>
            <a:ext cx="1772341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11676" y="5641277"/>
            <a:ext cx="22649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>
            <a:defPPr>
              <a:defRPr lang="en-US"/>
            </a:defPPr>
            <a:lvl1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493742" y="5674482"/>
            <a:ext cx="2289030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74378" y="5641277"/>
            <a:ext cx="2272121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532215" y="5680365"/>
            <a:ext cx="2302702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5354888" y="1152511"/>
            <a:ext cx="2116939" cy="2445402"/>
            <a:chOff x="3752572" y="82931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15" name="组合 11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117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108136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24426" y="1385883"/>
              <a:ext cx="925698" cy="678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YOUR TITLE</a:t>
              </a:r>
              <a:endParaRPr lang="zh-CN" altLang="en-US" sz="2800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19" name="Freeform 12"/>
          <p:cNvSpPr>
            <a:spLocks/>
          </p:cNvSpPr>
          <p:nvPr/>
        </p:nvSpPr>
        <p:spPr bwMode="auto">
          <a:xfrm>
            <a:off x="4603391" y="3812126"/>
            <a:ext cx="816027" cy="775923"/>
          </a:xfrm>
          <a:custGeom>
            <a:avLst/>
            <a:gdLst>
              <a:gd name="T0" fmla="*/ 244 w 836"/>
              <a:gd name="T1" fmla="*/ 537 h 795"/>
              <a:gd name="T2" fmla="*/ 510 w 836"/>
              <a:gd name="T3" fmla="*/ 376 h 795"/>
              <a:gd name="T4" fmla="*/ 187 w 836"/>
              <a:gd name="T5" fmla="*/ 332 h 795"/>
              <a:gd name="T6" fmla="*/ 619 w 836"/>
              <a:gd name="T7" fmla="*/ 327 h 795"/>
              <a:gd name="T8" fmla="*/ 619 w 836"/>
              <a:gd name="T9" fmla="*/ 358 h 795"/>
              <a:gd name="T10" fmla="*/ 374 w 836"/>
              <a:gd name="T11" fmla="*/ 533 h 795"/>
              <a:gd name="T12" fmla="*/ 635 w 836"/>
              <a:gd name="T13" fmla="*/ 554 h 795"/>
              <a:gd name="T14" fmla="*/ 627 w 836"/>
              <a:gd name="T15" fmla="*/ 508 h 795"/>
              <a:gd name="T16" fmla="*/ 836 w 836"/>
              <a:gd name="T17" fmla="*/ 304 h 795"/>
              <a:gd name="T18" fmla="*/ 547 w 836"/>
              <a:gd name="T19" fmla="*/ 262 h 795"/>
              <a:gd name="T20" fmla="*/ 418 w 836"/>
              <a:gd name="T21" fmla="*/ 0 h 795"/>
              <a:gd name="T22" fmla="*/ 289 w 836"/>
              <a:gd name="T23" fmla="*/ 262 h 795"/>
              <a:gd name="T24" fmla="*/ 0 w 836"/>
              <a:gd name="T25" fmla="*/ 304 h 795"/>
              <a:gd name="T26" fmla="*/ 209 w 836"/>
              <a:gd name="T27" fmla="*/ 508 h 795"/>
              <a:gd name="T28" fmla="*/ 159 w 836"/>
              <a:gd name="T29" fmla="*/ 795 h 795"/>
              <a:gd name="T30" fmla="*/ 418 w 836"/>
              <a:gd name="T31" fmla="*/ 660 h 795"/>
              <a:gd name="T32" fmla="*/ 676 w 836"/>
              <a:gd name="T33" fmla="*/ 795 h 795"/>
              <a:gd name="T34" fmla="*/ 636 w 836"/>
              <a:gd name="T35" fmla="*/ 559 h 795"/>
              <a:gd name="T36" fmla="*/ 244 w 836"/>
              <a:gd name="T37" fmla="*/ 576 h 795"/>
              <a:gd name="T38" fmla="*/ 244 w 836"/>
              <a:gd name="T39" fmla="*/ 537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795">
                <a:moveTo>
                  <a:pt x="244" y="537"/>
                </a:moveTo>
                <a:cubicBezTo>
                  <a:pt x="263" y="515"/>
                  <a:pt x="510" y="376"/>
                  <a:pt x="510" y="376"/>
                </a:cubicBezTo>
                <a:lnTo>
                  <a:pt x="187" y="332"/>
                </a:lnTo>
                <a:lnTo>
                  <a:pt x="619" y="327"/>
                </a:lnTo>
                <a:cubicBezTo>
                  <a:pt x="619" y="327"/>
                  <a:pt x="634" y="340"/>
                  <a:pt x="619" y="358"/>
                </a:cubicBezTo>
                <a:cubicBezTo>
                  <a:pt x="603" y="376"/>
                  <a:pt x="374" y="533"/>
                  <a:pt x="374" y="533"/>
                </a:cubicBezTo>
                <a:lnTo>
                  <a:pt x="635" y="554"/>
                </a:lnTo>
                <a:lnTo>
                  <a:pt x="627" y="508"/>
                </a:lnTo>
                <a:lnTo>
                  <a:pt x="836" y="304"/>
                </a:lnTo>
                <a:lnTo>
                  <a:pt x="547" y="262"/>
                </a:lnTo>
                <a:lnTo>
                  <a:pt x="418" y="0"/>
                </a:lnTo>
                <a:lnTo>
                  <a:pt x="289" y="262"/>
                </a:lnTo>
                <a:lnTo>
                  <a:pt x="0" y="304"/>
                </a:lnTo>
                <a:lnTo>
                  <a:pt x="209" y="508"/>
                </a:lnTo>
                <a:lnTo>
                  <a:pt x="159" y="795"/>
                </a:lnTo>
                <a:lnTo>
                  <a:pt x="418" y="660"/>
                </a:lnTo>
                <a:lnTo>
                  <a:pt x="676" y="795"/>
                </a:lnTo>
                <a:lnTo>
                  <a:pt x="636" y="559"/>
                </a:lnTo>
                <a:lnTo>
                  <a:pt x="244" y="576"/>
                </a:lnTo>
                <a:cubicBezTo>
                  <a:pt x="244" y="576"/>
                  <a:pt x="225" y="559"/>
                  <a:pt x="244" y="5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9989176" y="3443057"/>
            <a:ext cx="1362175" cy="1573528"/>
            <a:chOff x="4966840" y="32547"/>
            <a:chExt cx="1506022" cy="17393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8CC94C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Freeform 18"/>
          <p:cNvSpPr>
            <a:spLocks noEditPoints="1"/>
          </p:cNvSpPr>
          <p:nvPr/>
        </p:nvSpPr>
        <p:spPr bwMode="auto">
          <a:xfrm>
            <a:off x="10347563" y="3922374"/>
            <a:ext cx="759239" cy="665672"/>
          </a:xfrm>
          <a:custGeom>
            <a:avLst/>
            <a:gdLst>
              <a:gd name="T0" fmla="*/ 417 w 785"/>
              <a:gd name="T1" fmla="*/ 0 h 690"/>
              <a:gd name="T2" fmla="*/ 417 w 785"/>
              <a:gd name="T3" fmla="*/ 593 h 690"/>
              <a:gd name="T4" fmla="*/ 646 w 785"/>
              <a:gd name="T5" fmla="*/ 690 h 690"/>
              <a:gd name="T6" fmla="*/ 626 w 785"/>
              <a:gd name="T7" fmla="*/ 540 h 690"/>
              <a:gd name="T8" fmla="*/ 30 w 785"/>
              <a:gd name="T9" fmla="*/ 315 h 690"/>
              <a:gd name="T10" fmla="*/ 0 w 785"/>
              <a:gd name="T11" fmla="*/ 396 h 690"/>
              <a:gd name="T12" fmla="*/ 122 w 785"/>
              <a:gd name="T13" fmla="*/ 600 h 690"/>
              <a:gd name="T14" fmla="*/ 214 w 785"/>
              <a:gd name="T15" fmla="*/ 613 h 690"/>
              <a:gd name="T16" fmla="*/ 355 w 785"/>
              <a:gd name="T17" fmla="*/ 609 h 690"/>
              <a:gd name="T18" fmla="*/ 189 w 785"/>
              <a:gd name="T19" fmla="*/ 400 h 690"/>
              <a:gd name="T20" fmla="*/ 257 w 785"/>
              <a:gd name="T21" fmla="*/ 219 h 690"/>
              <a:gd name="T22" fmla="*/ 310 w 785"/>
              <a:gd name="T23" fmla="*/ 241 h 690"/>
              <a:gd name="T24" fmla="*/ 311 w 785"/>
              <a:gd name="T25" fmla="*/ 287 h 690"/>
              <a:gd name="T26" fmla="*/ 317 w 785"/>
              <a:gd name="T27" fmla="*/ 320 h 690"/>
              <a:gd name="T28" fmla="*/ 320 w 785"/>
              <a:gd name="T29" fmla="*/ 371 h 690"/>
              <a:gd name="T30" fmla="*/ 287 w 785"/>
              <a:gd name="T31" fmla="*/ 397 h 690"/>
              <a:gd name="T32" fmla="*/ 189 w 785"/>
              <a:gd name="T33" fmla="*/ 400 h 690"/>
              <a:gd name="T34" fmla="*/ 252 w 785"/>
              <a:gd name="T35" fmla="*/ 295 h 690"/>
              <a:gd name="T36" fmla="*/ 289 w 785"/>
              <a:gd name="T37" fmla="*/ 284 h 690"/>
              <a:gd name="T38" fmla="*/ 289 w 785"/>
              <a:gd name="T39" fmla="*/ 252 h 690"/>
              <a:gd name="T40" fmla="*/ 249 w 785"/>
              <a:gd name="T41" fmla="*/ 240 h 690"/>
              <a:gd name="T42" fmla="*/ 213 w 785"/>
              <a:gd name="T43" fmla="*/ 295 h 690"/>
              <a:gd name="T44" fmla="*/ 258 w 785"/>
              <a:gd name="T45" fmla="*/ 379 h 690"/>
              <a:gd name="T46" fmla="*/ 288 w 785"/>
              <a:gd name="T47" fmla="*/ 373 h 690"/>
              <a:gd name="T48" fmla="*/ 301 w 785"/>
              <a:gd name="T49" fmla="*/ 348 h 690"/>
              <a:gd name="T50" fmla="*/ 281 w 785"/>
              <a:gd name="T51" fmla="*/ 320 h 690"/>
              <a:gd name="T52" fmla="*/ 213 w 785"/>
              <a:gd name="T53" fmla="*/ 317 h 690"/>
              <a:gd name="T54" fmla="*/ 372 w 785"/>
              <a:gd name="T55" fmla="*/ 400 h 690"/>
              <a:gd name="T56" fmla="*/ 440 w 785"/>
              <a:gd name="T57" fmla="*/ 219 h 690"/>
              <a:gd name="T58" fmla="*/ 493 w 785"/>
              <a:gd name="T59" fmla="*/ 241 h 690"/>
              <a:gd name="T60" fmla="*/ 494 w 785"/>
              <a:gd name="T61" fmla="*/ 287 h 690"/>
              <a:gd name="T62" fmla="*/ 500 w 785"/>
              <a:gd name="T63" fmla="*/ 320 h 690"/>
              <a:gd name="T64" fmla="*/ 503 w 785"/>
              <a:gd name="T65" fmla="*/ 371 h 690"/>
              <a:gd name="T66" fmla="*/ 470 w 785"/>
              <a:gd name="T67" fmla="*/ 397 h 690"/>
              <a:gd name="T68" fmla="*/ 372 w 785"/>
              <a:gd name="T69" fmla="*/ 400 h 690"/>
              <a:gd name="T70" fmla="*/ 435 w 785"/>
              <a:gd name="T71" fmla="*/ 295 h 690"/>
              <a:gd name="T72" fmla="*/ 472 w 785"/>
              <a:gd name="T73" fmla="*/ 284 h 690"/>
              <a:gd name="T74" fmla="*/ 472 w 785"/>
              <a:gd name="T75" fmla="*/ 252 h 690"/>
              <a:gd name="T76" fmla="*/ 432 w 785"/>
              <a:gd name="T77" fmla="*/ 240 h 690"/>
              <a:gd name="T78" fmla="*/ 396 w 785"/>
              <a:gd name="T79" fmla="*/ 295 h 690"/>
              <a:gd name="T80" fmla="*/ 441 w 785"/>
              <a:gd name="T81" fmla="*/ 379 h 690"/>
              <a:gd name="T82" fmla="*/ 471 w 785"/>
              <a:gd name="T83" fmla="*/ 373 h 690"/>
              <a:gd name="T84" fmla="*/ 484 w 785"/>
              <a:gd name="T85" fmla="*/ 348 h 690"/>
              <a:gd name="T86" fmla="*/ 464 w 785"/>
              <a:gd name="T87" fmla="*/ 320 h 690"/>
              <a:gd name="T88" fmla="*/ 396 w 785"/>
              <a:gd name="T89" fmla="*/ 317 h 690"/>
              <a:gd name="T90" fmla="*/ 548 w 785"/>
              <a:gd name="T91" fmla="*/ 342 h 690"/>
              <a:gd name="T92" fmla="*/ 578 w 785"/>
              <a:gd name="T93" fmla="*/ 362 h 690"/>
              <a:gd name="T94" fmla="*/ 624 w 785"/>
              <a:gd name="T95" fmla="*/ 382 h 690"/>
              <a:gd name="T96" fmla="*/ 664 w 785"/>
              <a:gd name="T97" fmla="*/ 367 h 690"/>
              <a:gd name="T98" fmla="*/ 664 w 785"/>
              <a:gd name="T99" fmla="*/ 336 h 690"/>
              <a:gd name="T100" fmla="*/ 615 w 785"/>
              <a:gd name="T101" fmla="*/ 317 h 690"/>
              <a:gd name="T102" fmla="*/ 561 w 785"/>
              <a:gd name="T103" fmla="*/ 288 h 690"/>
              <a:gd name="T104" fmla="*/ 562 w 785"/>
              <a:gd name="T105" fmla="*/ 240 h 690"/>
              <a:gd name="T106" fmla="*/ 618 w 785"/>
              <a:gd name="T107" fmla="*/ 216 h 690"/>
              <a:gd name="T108" fmla="*/ 678 w 785"/>
              <a:gd name="T109" fmla="*/ 241 h 690"/>
              <a:gd name="T110" fmla="*/ 664 w 785"/>
              <a:gd name="T111" fmla="*/ 272 h 690"/>
              <a:gd name="T112" fmla="*/ 619 w 785"/>
              <a:gd name="T113" fmla="*/ 237 h 690"/>
              <a:gd name="T114" fmla="*/ 578 w 785"/>
              <a:gd name="T115" fmla="*/ 264 h 690"/>
              <a:gd name="T116" fmla="*/ 621 w 785"/>
              <a:gd name="T117" fmla="*/ 293 h 690"/>
              <a:gd name="T118" fmla="*/ 685 w 785"/>
              <a:gd name="T119" fmla="*/ 323 h 690"/>
              <a:gd name="T120" fmla="*/ 684 w 785"/>
              <a:gd name="T121" fmla="*/ 376 h 690"/>
              <a:gd name="T122" fmla="*/ 625 w 785"/>
              <a:gd name="T123" fmla="*/ 403 h 690"/>
              <a:gd name="T124" fmla="*/ 558 w 785"/>
              <a:gd name="T125" fmla="*/ 37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85" h="690">
                <a:moveTo>
                  <a:pt x="785" y="297"/>
                </a:moveTo>
                <a:cubicBezTo>
                  <a:pt x="785" y="133"/>
                  <a:pt x="620" y="0"/>
                  <a:pt x="417" y="0"/>
                </a:cubicBezTo>
                <a:cubicBezTo>
                  <a:pt x="213" y="0"/>
                  <a:pt x="49" y="133"/>
                  <a:pt x="49" y="297"/>
                </a:cubicBezTo>
                <a:cubicBezTo>
                  <a:pt x="49" y="460"/>
                  <a:pt x="213" y="593"/>
                  <a:pt x="417" y="593"/>
                </a:cubicBezTo>
                <a:cubicBezTo>
                  <a:pt x="436" y="593"/>
                  <a:pt x="455" y="592"/>
                  <a:pt x="473" y="589"/>
                </a:cubicBezTo>
                <a:cubicBezTo>
                  <a:pt x="507" y="646"/>
                  <a:pt x="571" y="685"/>
                  <a:pt x="646" y="690"/>
                </a:cubicBezTo>
                <a:cubicBezTo>
                  <a:pt x="626" y="664"/>
                  <a:pt x="615" y="632"/>
                  <a:pt x="615" y="598"/>
                </a:cubicBezTo>
                <a:cubicBezTo>
                  <a:pt x="615" y="577"/>
                  <a:pt x="619" y="559"/>
                  <a:pt x="626" y="540"/>
                </a:cubicBezTo>
                <a:cubicBezTo>
                  <a:pt x="722" y="487"/>
                  <a:pt x="785" y="398"/>
                  <a:pt x="785" y="297"/>
                </a:cubicBezTo>
                <a:close/>
                <a:moveTo>
                  <a:pt x="30" y="315"/>
                </a:moveTo>
                <a:cubicBezTo>
                  <a:pt x="30" y="307"/>
                  <a:pt x="31" y="300"/>
                  <a:pt x="32" y="293"/>
                </a:cubicBezTo>
                <a:cubicBezTo>
                  <a:pt x="11" y="324"/>
                  <a:pt x="0" y="359"/>
                  <a:pt x="0" y="396"/>
                </a:cubicBezTo>
                <a:cubicBezTo>
                  <a:pt x="0" y="473"/>
                  <a:pt x="48" y="541"/>
                  <a:pt x="121" y="581"/>
                </a:cubicBezTo>
                <a:cubicBezTo>
                  <a:pt x="122" y="587"/>
                  <a:pt x="122" y="593"/>
                  <a:pt x="122" y="600"/>
                </a:cubicBezTo>
                <a:cubicBezTo>
                  <a:pt x="122" y="625"/>
                  <a:pt x="114" y="649"/>
                  <a:pt x="99" y="669"/>
                </a:cubicBezTo>
                <a:cubicBezTo>
                  <a:pt x="146" y="666"/>
                  <a:pt x="187" y="645"/>
                  <a:pt x="214" y="613"/>
                </a:cubicBezTo>
                <a:cubicBezTo>
                  <a:pt x="234" y="617"/>
                  <a:pt x="255" y="619"/>
                  <a:pt x="276" y="619"/>
                </a:cubicBezTo>
                <a:cubicBezTo>
                  <a:pt x="303" y="619"/>
                  <a:pt x="330" y="616"/>
                  <a:pt x="355" y="609"/>
                </a:cubicBezTo>
                <a:cubicBezTo>
                  <a:pt x="172" y="592"/>
                  <a:pt x="30" y="467"/>
                  <a:pt x="30" y="315"/>
                </a:cubicBezTo>
                <a:close/>
                <a:moveTo>
                  <a:pt x="189" y="400"/>
                </a:moveTo>
                <a:lnTo>
                  <a:pt x="189" y="219"/>
                </a:lnTo>
                <a:lnTo>
                  <a:pt x="257" y="219"/>
                </a:lnTo>
                <a:cubicBezTo>
                  <a:pt x="271" y="219"/>
                  <a:pt x="282" y="221"/>
                  <a:pt x="290" y="224"/>
                </a:cubicBezTo>
                <a:cubicBezTo>
                  <a:pt x="299" y="228"/>
                  <a:pt x="305" y="234"/>
                  <a:pt x="310" y="241"/>
                </a:cubicBezTo>
                <a:cubicBezTo>
                  <a:pt x="315" y="249"/>
                  <a:pt x="317" y="257"/>
                  <a:pt x="317" y="265"/>
                </a:cubicBezTo>
                <a:cubicBezTo>
                  <a:pt x="317" y="273"/>
                  <a:pt x="315" y="280"/>
                  <a:pt x="311" y="287"/>
                </a:cubicBezTo>
                <a:cubicBezTo>
                  <a:pt x="306" y="294"/>
                  <a:pt x="300" y="300"/>
                  <a:pt x="292" y="304"/>
                </a:cubicBezTo>
                <a:cubicBezTo>
                  <a:pt x="303" y="307"/>
                  <a:pt x="311" y="312"/>
                  <a:pt x="317" y="320"/>
                </a:cubicBezTo>
                <a:cubicBezTo>
                  <a:pt x="323" y="328"/>
                  <a:pt x="326" y="337"/>
                  <a:pt x="326" y="348"/>
                </a:cubicBezTo>
                <a:cubicBezTo>
                  <a:pt x="326" y="356"/>
                  <a:pt x="324" y="364"/>
                  <a:pt x="320" y="371"/>
                </a:cubicBezTo>
                <a:cubicBezTo>
                  <a:pt x="317" y="379"/>
                  <a:pt x="312" y="384"/>
                  <a:pt x="307" y="388"/>
                </a:cubicBezTo>
                <a:cubicBezTo>
                  <a:pt x="302" y="392"/>
                  <a:pt x="295" y="395"/>
                  <a:pt x="287" y="397"/>
                </a:cubicBezTo>
                <a:cubicBezTo>
                  <a:pt x="279" y="399"/>
                  <a:pt x="270" y="400"/>
                  <a:pt x="258" y="400"/>
                </a:cubicBezTo>
                <a:lnTo>
                  <a:pt x="189" y="400"/>
                </a:lnTo>
                <a:close/>
                <a:moveTo>
                  <a:pt x="213" y="295"/>
                </a:moveTo>
                <a:lnTo>
                  <a:pt x="252" y="295"/>
                </a:lnTo>
                <a:cubicBezTo>
                  <a:pt x="263" y="295"/>
                  <a:pt x="270" y="294"/>
                  <a:pt x="275" y="293"/>
                </a:cubicBezTo>
                <a:cubicBezTo>
                  <a:pt x="281" y="291"/>
                  <a:pt x="286" y="288"/>
                  <a:pt x="289" y="284"/>
                </a:cubicBezTo>
                <a:cubicBezTo>
                  <a:pt x="292" y="280"/>
                  <a:pt x="293" y="274"/>
                  <a:pt x="293" y="268"/>
                </a:cubicBezTo>
                <a:cubicBezTo>
                  <a:pt x="293" y="262"/>
                  <a:pt x="292" y="257"/>
                  <a:pt x="289" y="252"/>
                </a:cubicBezTo>
                <a:cubicBezTo>
                  <a:pt x="286" y="248"/>
                  <a:pt x="282" y="245"/>
                  <a:pt x="277" y="243"/>
                </a:cubicBezTo>
                <a:cubicBezTo>
                  <a:pt x="271" y="241"/>
                  <a:pt x="262" y="240"/>
                  <a:pt x="249" y="240"/>
                </a:cubicBezTo>
                <a:lnTo>
                  <a:pt x="213" y="240"/>
                </a:lnTo>
                <a:lnTo>
                  <a:pt x="213" y="295"/>
                </a:lnTo>
                <a:close/>
                <a:moveTo>
                  <a:pt x="213" y="379"/>
                </a:moveTo>
                <a:lnTo>
                  <a:pt x="258" y="379"/>
                </a:lnTo>
                <a:cubicBezTo>
                  <a:pt x="266" y="379"/>
                  <a:pt x="271" y="379"/>
                  <a:pt x="274" y="378"/>
                </a:cubicBezTo>
                <a:cubicBezTo>
                  <a:pt x="280" y="377"/>
                  <a:pt x="284" y="375"/>
                  <a:pt x="288" y="373"/>
                </a:cubicBezTo>
                <a:cubicBezTo>
                  <a:pt x="292" y="371"/>
                  <a:pt x="295" y="367"/>
                  <a:pt x="297" y="363"/>
                </a:cubicBezTo>
                <a:cubicBezTo>
                  <a:pt x="300" y="359"/>
                  <a:pt x="301" y="353"/>
                  <a:pt x="301" y="348"/>
                </a:cubicBezTo>
                <a:cubicBezTo>
                  <a:pt x="301" y="341"/>
                  <a:pt x="299" y="335"/>
                  <a:pt x="296" y="330"/>
                </a:cubicBezTo>
                <a:cubicBezTo>
                  <a:pt x="292" y="325"/>
                  <a:pt x="287" y="322"/>
                  <a:pt x="281" y="320"/>
                </a:cubicBezTo>
                <a:cubicBezTo>
                  <a:pt x="275" y="318"/>
                  <a:pt x="266" y="317"/>
                  <a:pt x="255" y="317"/>
                </a:cubicBezTo>
                <a:lnTo>
                  <a:pt x="213" y="317"/>
                </a:lnTo>
                <a:lnTo>
                  <a:pt x="213" y="379"/>
                </a:lnTo>
                <a:close/>
                <a:moveTo>
                  <a:pt x="372" y="400"/>
                </a:moveTo>
                <a:lnTo>
                  <a:pt x="372" y="219"/>
                </a:lnTo>
                <a:lnTo>
                  <a:pt x="440" y="219"/>
                </a:lnTo>
                <a:cubicBezTo>
                  <a:pt x="454" y="219"/>
                  <a:pt x="465" y="221"/>
                  <a:pt x="473" y="224"/>
                </a:cubicBezTo>
                <a:cubicBezTo>
                  <a:pt x="482" y="228"/>
                  <a:pt x="488" y="234"/>
                  <a:pt x="493" y="241"/>
                </a:cubicBezTo>
                <a:cubicBezTo>
                  <a:pt x="498" y="249"/>
                  <a:pt x="500" y="257"/>
                  <a:pt x="500" y="265"/>
                </a:cubicBezTo>
                <a:cubicBezTo>
                  <a:pt x="500" y="273"/>
                  <a:pt x="498" y="280"/>
                  <a:pt x="494" y="287"/>
                </a:cubicBezTo>
                <a:cubicBezTo>
                  <a:pt x="489" y="294"/>
                  <a:pt x="483" y="300"/>
                  <a:pt x="475" y="304"/>
                </a:cubicBezTo>
                <a:cubicBezTo>
                  <a:pt x="486" y="307"/>
                  <a:pt x="494" y="312"/>
                  <a:pt x="500" y="320"/>
                </a:cubicBezTo>
                <a:cubicBezTo>
                  <a:pt x="506" y="328"/>
                  <a:pt x="509" y="337"/>
                  <a:pt x="509" y="348"/>
                </a:cubicBezTo>
                <a:cubicBezTo>
                  <a:pt x="509" y="356"/>
                  <a:pt x="507" y="364"/>
                  <a:pt x="503" y="371"/>
                </a:cubicBezTo>
                <a:cubicBezTo>
                  <a:pt x="500" y="379"/>
                  <a:pt x="495" y="384"/>
                  <a:pt x="490" y="388"/>
                </a:cubicBezTo>
                <a:cubicBezTo>
                  <a:pt x="485" y="392"/>
                  <a:pt x="478" y="395"/>
                  <a:pt x="470" y="397"/>
                </a:cubicBezTo>
                <a:cubicBezTo>
                  <a:pt x="462" y="399"/>
                  <a:pt x="453" y="400"/>
                  <a:pt x="441" y="400"/>
                </a:cubicBezTo>
                <a:lnTo>
                  <a:pt x="372" y="400"/>
                </a:lnTo>
                <a:close/>
                <a:moveTo>
                  <a:pt x="396" y="295"/>
                </a:moveTo>
                <a:lnTo>
                  <a:pt x="435" y="295"/>
                </a:lnTo>
                <a:cubicBezTo>
                  <a:pt x="446" y="295"/>
                  <a:pt x="453" y="294"/>
                  <a:pt x="458" y="293"/>
                </a:cubicBezTo>
                <a:cubicBezTo>
                  <a:pt x="464" y="291"/>
                  <a:pt x="469" y="288"/>
                  <a:pt x="472" y="284"/>
                </a:cubicBezTo>
                <a:cubicBezTo>
                  <a:pt x="475" y="280"/>
                  <a:pt x="476" y="274"/>
                  <a:pt x="476" y="268"/>
                </a:cubicBezTo>
                <a:cubicBezTo>
                  <a:pt x="476" y="262"/>
                  <a:pt x="475" y="257"/>
                  <a:pt x="472" y="252"/>
                </a:cubicBezTo>
                <a:cubicBezTo>
                  <a:pt x="469" y="248"/>
                  <a:pt x="465" y="245"/>
                  <a:pt x="460" y="243"/>
                </a:cubicBezTo>
                <a:cubicBezTo>
                  <a:pt x="454" y="241"/>
                  <a:pt x="445" y="240"/>
                  <a:pt x="432" y="240"/>
                </a:cubicBezTo>
                <a:lnTo>
                  <a:pt x="396" y="240"/>
                </a:lnTo>
                <a:lnTo>
                  <a:pt x="396" y="295"/>
                </a:lnTo>
                <a:close/>
                <a:moveTo>
                  <a:pt x="396" y="379"/>
                </a:moveTo>
                <a:lnTo>
                  <a:pt x="441" y="379"/>
                </a:lnTo>
                <a:cubicBezTo>
                  <a:pt x="449" y="379"/>
                  <a:pt x="454" y="379"/>
                  <a:pt x="457" y="378"/>
                </a:cubicBezTo>
                <a:cubicBezTo>
                  <a:pt x="463" y="377"/>
                  <a:pt x="467" y="375"/>
                  <a:pt x="471" y="373"/>
                </a:cubicBezTo>
                <a:cubicBezTo>
                  <a:pt x="475" y="371"/>
                  <a:pt x="478" y="367"/>
                  <a:pt x="480" y="363"/>
                </a:cubicBezTo>
                <a:cubicBezTo>
                  <a:pt x="483" y="359"/>
                  <a:pt x="484" y="353"/>
                  <a:pt x="484" y="348"/>
                </a:cubicBezTo>
                <a:cubicBezTo>
                  <a:pt x="484" y="341"/>
                  <a:pt x="482" y="335"/>
                  <a:pt x="479" y="330"/>
                </a:cubicBezTo>
                <a:cubicBezTo>
                  <a:pt x="475" y="325"/>
                  <a:pt x="470" y="322"/>
                  <a:pt x="464" y="320"/>
                </a:cubicBezTo>
                <a:cubicBezTo>
                  <a:pt x="458" y="318"/>
                  <a:pt x="449" y="317"/>
                  <a:pt x="438" y="317"/>
                </a:cubicBezTo>
                <a:lnTo>
                  <a:pt x="396" y="317"/>
                </a:lnTo>
                <a:lnTo>
                  <a:pt x="396" y="379"/>
                </a:lnTo>
                <a:close/>
                <a:moveTo>
                  <a:pt x="548" y="342"/>
                </a:moveTo>
                <a:lnTo>
                  <a:pt x="570" y="340"/>
                </a:lnTo>
                <a:cubicBezTo>
                  <a:pt x="571" y="349"/>
                  <a:pt x="574" y="357"/>
                  <a:pt x="578" y="362"/>
                </a:cubicBezTo>
                <a:cubicBezTo>
                  <a:pt x="582" y="368"/>
                  <a:pt x="588" y="373"/>
                  <a:pt x="596" y="376"/>
                </a:cubicBezTo>
                <a:cubicBezTo>
                  <a:pt x="604" y="380"/>
                  <a:pt x="614" y="382"/>
                  <a:pt x="624" y="382"/>
                </a:cubicBezTo>
                <a:cubicBezTo>
                  <a:pt x="633" y="382"/>
                  <a:pt x="641" y="380"/>
                  <a:pt x="648" y="378"/>
                </a:cubicBezTo>
                <a:cubicBezTo>
                  <a:pt x="655" y="375"/>
                  <a:pt x="660" y="371"/>
                  <a:pt x="664" y="367"/>
                </a:cubicBezTo>
                <a:cubicBezTo>
                  <a:pt x="667" y="362"/>
                  <a:pt x="669" y="357"/>
                  <a:pt x="669" y="351"/>
                </a:cubicBezTo>
                <a:cubicBezTo>
                  <a:pt x="669" y="345"/>
                  <a:pt x="667" y="340"/>
                  <a:pt x="664" y="336"/>
                </a:cubicBezTo>
                <a:cubicBezTo>
                  <a:pt x="661" y="332"/>
                  <a:pt x="655" y="328"/>
                  <a:pt x="648" y="325"/>
                </a:cubicBezTo>
                <a:cubicBezTo>
                  <a:pt x="643" y="324"/>
                  <a:pt x="632" y="321"/>
                  <a:pt x="615" y="317"/>
                </a:cubicBezTo>
                <a:cubicBezTo>
                  <a:pt x="599" y="313"/>
                  <a:pt x="587" y="309"/>
                  <a:pt x="580" y="305"/>
                </a:cubicBezTo>
                <a:cubicBezTo>
                  <a:pt x="572" y="301"/>
                  <a:pt x="565" y="295"/>
                  <a:pt x="561" y="288"/>
                </a:cubicBezTo>
                <a:cubicBezTo>
                  <a:pt x="557" y="282"/>
                  <a:pt x="555" y="274"/>
                  <a:pt x="555" y="266"/>
                </a:cubicBezTo>
                <a:cubicBezTo>
                  <a:pt x="555" y="257"/>
                  <a:pt x="557" y="248"/>
                  <a:pt x="562" y="240"/>
                </a:cubicBezTo>
                <a:cubicBezTo>
                  <a:pt x="568" y="232"/>
                  <a:pt x="575" y="226"/>
                  <a:pt x="585" y="222"/>
                </a:cubicBezTo>
                <a:cubicBezTo>
                  <a:pt x="595" y="218"/>
                  <a:pt x="606" y="216"/>
                  <a:pt x="618" y="216"/>
                </a:cubicBezTo>
                <a:cubicBezTo>
                  <a:pt x="632" y="216"/>
                  <a:pt x="644" y="218"/>
                  <a:pt x="654" y="222"/>
                </a:cubicBezTo>
                <a:cubicBezTo>
                  <a:pt x="664" y="227"/>
                  <a:pt x="672" y="233"/>
                  <a:pt x="678" y="241"/>
                </a:cubicBezTo>
                <a:cubicBezTo>
                  <a:pt x="683" y="250"/>
                  <a:pt x="686" y="259"/>
                  <a:pt x="687" y="270"/>
                </a:cubicBezTo>
                <a:lnTo>
                  <a:pt x="664" y="272"/>
                </a:lnTo>
                <a:cubicBezTo>
                  <a:pt x="662" y="260"/>
                  <a:pt x="658" y="252"/>
                  <a:pt x="651" y="246"/>
                </a:cubicBezTo>
                <a:cubicBezTo>
                  <a:pt x="644" y="240"/>
                  <a:pt x="633" y="237"/>
                  <a:pt x="619" y="237"/>
                </a:cubicBezTo>
                <a:cubicBezTo>
                  <a:pt x="605" y="237"/>
                  <a:pt x="594" y="240"/>
                  <a:pt x="588" y="245"/>
                </a:cubicBezTo>
                <a:cubicBezTo>
                  <a:pt x="581" y="250"/>
                  <a:pt x="578" y="257"/>
                  <a:pt x="578" y="264"/>
                </a:cubicBezTo>
                <a:cubicBezTo>
                  <a:pt x="578" y="271"/>
                  <a:pt x="580" y="276"/>
                  <a:pt x="585" y="280"/>
                </a:cubicBezTo>
                <a:cubicBezTo>
                  <a:pt x="589" y="284"/>
                  <a:pt x="601" y="289"/>
                  <a:pt x="621" y="293"/>
                </a:cubicBezTo>
                <a:cubicBezTo>
                  <a:pt x="640" y="298"/>
                  <a:pt x="654" y="301"/>
                  <a:pt x="661" y="305"/>
                </a:cubicBezTo>
                <a:cubicBezTo>
                  <a:pt x="672" y="310"/>
                  <a:pt x="679" y="316"/>
                  <a:pt x="685" y="323"/>
                </a:cubicBezTo>
                <a:cubicBezTo>
                  <a:pt x="690" y="331"/>
                  <a:pt x="692" y="339"/>
                  <a:pt x="692" y="349"/>
                </a:cubicBezTo>
                <a:cubicBezTo>
                  <a:pt x="692" y="359"/>
                  <a:pt x="689" y="368"/>
                  <a:pt x="684" y="376"/>
                </a:cubicBezTo>
                <a:cubicBezTo>
                  <a:pt x="678" y="385"/>
                  <a:pt x="670" y="391"/>
                  <a:pt x="660" y="396"/>
                </a:cubicBezTo>
                <a:cubicBezTo>
                  <a:pt x="650" y="401"/>
                  <a:pt x="638" y="403"/>
                  <a:pt x="625" y="403"/>
                </a:cubicBezTo>
                <a:cubicBezTo>
                  <a:pt x="609" y="403"/>
                  <a:pt x="595" y="401"/>
                  <a:pt x="584" y="396"/>
                </a:cubicBezTo>
                <a:cubicBezTo>
                  <a:pt x="573" y="391"/>
                  <a:pt x="564" y="384"/>
                  <a:pt x="558" y="375"/>
                </a:cubicBezTo>
                <a:cubicBezTo>
                  <a:pt x="551" y="365"/>
                  <a:pt x="548" y="354"/>
                  <a:pt x="548" y="3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pPr defTabSz="128544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1" kern="0">
              <a:solidFill>
                <a:sysClr val="windowText" lastClr="000000"/>
              </a:solidFill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1590317" y="3469476"/>
            <a:ext cx="1362175" cy="1573528"/>
            <a:chOff x="229394" y="1453367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5" name="Freeform 27"/>
            <p:cNvSpPr>
              <a:spLocks/>
            </p:cNvSpPr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2014452" y="4016321"/>
            <a:ext cx="553841" cy="477231"/>
            <a:chOff x="3320568" y="5902574"/>
            <a:chExt cx="394011" cy="339433"/>
          </a:xfrm>
        </p:grpSpPr>
        <p:sp>
          <p:nvSpPr>
            <p:cNvPr id="128" name="Freeform 14"/>
            <p:cNvSpPr>
              <a:spLocks noEditPoints="1"/>
            </p:cNvSpPr>
            <p:nvPr/>
          </p:nvSpPr>
          <p:spPr bwMode="auto">
            <a:xfrm>
              <a:off x="3320568" y="5953787"/>
              <a:ext cx="361871" cy="288220"/>
            </a:xfrm>
            <a:custGeom>
              <a:avLst/>
              <a:gdLst>
                <a:gd name="T0" fmla="*/ 580 w 704"/>
                <a:gd name="T1" fmla="*/ 236 h 561"/>
                <a:gd name="T2" fmla="*/ 564 w 704"/>
                <a:gd name="T3" fmla="*/ 214 h 561"/>
                <a:gd name="T4" fmla="*/ 558 w 704"/>
                <a:gd name="T5" fmla="*/ 130 h 561"/>
                <a:gd name="T6" fmla="*/ 409 w 704"/>
                <a:gd name="T7" fmla="*/ 136 h 561"/>
                <a:gd name="T8" fmla="*/ 385 w 704"/>
                <a:gd name="T9" fmla="*/ 99 h 561"/>
                <a:gd name="T10" fmla="*/ 264 w 704"/>
                <a:gd name="T11" fmla="*/ 37 h 561"/>
                <a:gd name="T12" fmla="*/ 64 w 704"/>
                <a:gd name="T13" fmla="*/ 203 h 561"/>
                <a:gd name="T14" fmla="*/ 8 w 704"/>
                <a:gd name="T15" fmla="*/ 355 h 561"/>
                <a:gd name="T16" fmla="*/ 301 w 704"/>
                <a:gd name="T17" fmla="*/ 551 h 561"/>
                <a:gd name="T18" fmla="*/ 652 w 704"/>
                <a:gd name="T19" fmla="*/ 396 h 561"/>
                <a:gd name="T20" fmla="*/ 580 w 704"/>
                <a:gd name="T21" fmla="*/ 236 h 561"/>
                <a:gd name="T22" fmla="*/ 310 w 704"/>
                <a:gd name="T23" fmla="*/ 510 h 561"/>
                <a:gd name="T24" fmla="*/ 310 w 704"/>
                <a:gd name="T25" fmla="*/ 510 h 561"/>
                <a:gd name="T26" fmla="*/ 82 w 704"/>
                <a:gd name="T27" fmla="*/ 368 h 561"/>
                <a:gd name="T28" fmla="*/ 310 w 704"/>
                <a:gd name="T29" fmla="*/ 210 h 561"/>
                <a:gd name="T30" fmla="*/ 539 w 704"/>
                <a:gd name="T31" fmla="*/ 340 h 561"/>
                <a:gd name="T32" fmla="*/ 310 w 704"/>
                <a:gd name="T33" fmla="*/ 5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561">
                  <a:moveTo>
                    <a:pt x="580" y="236"/>
                  </a:moveTo>
                  <a:cubicBezTo>
                    <a:pt x="550" y="230"/>
                    <a:pt x="564" y="214"/>
                    <a:pt x="564" y="214"/>
                  </a:cubicBezTo>
                  <a:cubicBezTo>
                    <a:pt x="564" y="214"/>
                    <a:pt x="594" y="165"/>
                    <a:pt x="558" y="130"/>
                  </a:cubicBezTo>
                  <a:cubicBezTo>
                    <a:pt x="515" y="86"/>
                    <a:pt x="409" y="136"/>
                    <a:pt x="409" y="136"/>
                  </a:cubicBezTo>
                  <a:cubicBezTo>
                    <a:pt x="368" y="148"/>
                    <a:pt x="379" y="130"/>
                    <a:pt x="385" y="99"/>
                  </a:cubicBezTo>
                  <a:cubicBezTo>
                    <a:pt x="385" y="62"/>
                    <a:pt x="372" y="0"/>
                    <a:pt x="264" y="37"/>
                  </a:cubicBezTo>
                  <a:cubicBezTo>
                    <a:pt x="157" y="74"/>
                    <a:pt x="64" y="203"/>
                    <a:pt x="64" y="203"/>
                  </a:cubicBezTo>
                  <a:cubicBezTo>
                    <a:pt x="0" y="289"/>
                    <a:pt x="8" y="355"/>
                    <a:pt x="8" y="355"/>
                  </a:cubicBezTo>
                  <a:cubicBezTo>
                    <a:pt x="24" y="501"/>
                    <a:pt x="180" y="542"/>
                    <a:pt x="301" y="551"/>
                  </a:cubicBezTo>
                  <a:cubicBezTo>
                    <a:pt x="428" y="561"/>
                    <a:pt x="600" y="507"/>
                    <a:pt x="652" y="396"/>
                  </a:cubicBezTo>
                  <a:cubicBezTo>
                    <a:pt x="704" y="286"/>
                    <a:pt x="610" y="242"/>
                    <a:pt x="580" y="236"/>
                  </a:cubicBezTo>
                  <a:close/>
                  <a:moveTo>
                    <a:pt x="310" y="510"/>
                  </a:moveTo>
                  <a:lnTo>
                    <a:pt x="310" y="510"/>
                  </a:lnTo>
                  <a:cubicBezTo>
                    <a:pt x="184" y="516"/>
                    <a:pt x="82" y="452"/>
                    <a:pt x="82" y="368"/>
                  </a:cubicBezTo>
                  <a:cubicBezTo>
                    <a:pt x="82" y="283"/>
                    <a:pt x="184" y="216"/>
                    <a:pt x="310" y="210"/>
                  </a:cubicBezTo>
                  <a:cubicBezTo>
                    <a:pt x="437" y="204"/>
                    <a:pt x="539" y="256"/>
                    <a:pt x="539" y="340"/>
                  </a:cubicBezTo>
                  <a:cubicBezTo>
                    <a:pt x="539" y="425"/>
                    <a:pt x="437" y="504"/>
                    <a:pt x="310" y="5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15"/>
            <p:cNvSpPr>
              <a:spLocks noEditPoints="1"/>
            </p:cNvSpPr>
            <p:nvPr/>
          </p:nvSpPr>
          <p:spPr bwMode="auto">
            <a:xfrm>
              <a:off x="3401513" y="6082414"/>
              <a:ext cx="142844" cy="127436"/>
            </a:xfrm>
            <a:custGeom>
              <a:avLst/>
              <a:gdLst>
                <a:gd name="T0" fmla="*/ 127 w 277"/>
                <a:gd name="T1" fmla="*/ 15 h 246"/>
                <a:gd name="T2" fmla="*/ 15 w 277"/>
                <a:gd name="T3" fmla="*/ 148 h 246"/>
                <a:gd name="T4" fmla="*/ 49 w 277"/>
                <a:gd name="T5" fmla="*/ 205 h 246"/>
                <a:gd name="T6" fmla="*/ 239 w 277"/>
                <a:gd name="T7" fmla="*/ 171 h 246"/>
                <a:gd name="T8" fmla="*/ 127 w 277"/>
                <a:gd name="T9" fmla="*/ 15 h 246"/>
                <a:gd name="T10" fmla="*/ 95 w 277"/>
                <a:gd name="T11" fmla="*/ 182 h 246"/>
                <a:gd name="T12" fmla="*/ 95 w 277"/>
                <a:gd name="T13" fmla="*/ 182 h 246"/>
                <a:gd name="T14" fmla="*/ 52 w 277"/>
                <a:gd name="T15" fmla="*/ 151 h 246"/>
                <a:gd name="T16" fmla="*/ 93 w 277"/>
                <a:gd name="T17" fmla="*/ 108 h 246"/>
                <a:gd name="T18" fmla="*/ 138 w 277"/>
                <a:gd name="T19" fmla="*/ 141 h 246"/>
                <a:gd name="T20" fmla="*/ 95 w 277"/>
                <a:gd name="T21" fmla="*/ 182 h 246"/>
                <a:gd name="T22" fmla="*/ 170 w 277"/>
                <a:gd name="T23" fmla="*/ 118 h 246"/>
                <a:gd name="T24" fmla="*/ 170 w 277"/>
                <a:gd name="T25" fmla="*/ 118 h 246"/>
                <a:gd name="T26" fmla="*/ 148 w 277"/>
                <a:gd name="T27" fmla="*/ 116 h 246"/>
                <a:gd name="T28" fmla="*/ 153 w 277"/>
                <a:gd name="T29" fmla="*/ 92 h 246"/>
                <a:gd name="T30" fmla="*/ 177 w 277"/>
                <a:gd name="T31" fmla="*/ 94 h 246"/>
                <a:gd name="T32" fmla="*/ 170 w 277"/>
                <a:gd name="T33" fmla="*/ 1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46">
                  <a:moveTo>
                    <a:pt x="127" y="15"/>
                  </a:moveTo>
                  <a:cubicBezTo>
                    <a:pt x="0" y="29"/>
                    <a:pt x="15" y="148"/>
                    <a:pt x="15" y="148"/>
                  </a:cubicBezTo>
                  <a:cubicBezTo>
                    <a:pt x="15" y="148"/>
                    <a:pt x="13" y="186"/>
                    <a:pt x="49" y="205"/>
                  </a:cubicBezTo>
                  <a:cubicBezTo>
                    <a:pt x="123" y="246"/>
                    <a:pt x="200" y="221"/>
                    <a:pt x="239" y="171"/>
                  </a:cubicBezTo>
                  <a:cubicBezTo>
                    <a:pt x="277" y="121"/>
                    <a:pt x="255" y="0"/>
                    <a:pt x="127" y="15"/>
                  </a:cubicBezTo>
                  <a:close/>
                  <a:moveTo>
                    <a:pt x="95" y="182"/>
                  </a:moveTo>
                  <a:lnTo>
                    <a:pt x="95" y="182"/>
                  </a:lnTo>
                  <a:cubicBezTo>
                    <a:pt x="71" y="184"/>
                    <a:pt x="52" y="171"/>
                    <a:pt x="52" y="151"/>
                  </a:cubicBezTo>
                  <a:cubicBezTo>
                    <a:pt x="52" y="131"/>
                    <a:pt x="69" y="110"/>
                    <a:pt x="93" y="108"/>
                  </a:cubicBezTo>
                  <a:cubicBezTo>
                    <a:pt x="120" y="105"/>
                    <a:pt x="138" y="121"/>
                    <a:pt x="138" y="141"/>
                  </a:cubicBezTo>
                  <a:cubicBezTo>
                    <a:pt x="138" y="161"/>
                    <a:pt x="119" y="179"/>
                    <a:pt x="95" y="182"/>
                  </a:cubicBezTo>
                  <a:close/>
                  <a:moveTo>
                    <a:pt x="170" y="118"/>
                  </a:moveTo>
                  <a:lnTo>
                    <a:pt x="170" y="118"/>
                  </a:lnTo>
                  <a:cubicBezTo>
                    <a:pt x="162" y="124"/>
                    <a:pt x="152" y="123"/>
                    <a:pt x="148" y="116"/>
                  </a:cubicBezTo>
                  <a:cubicBezTo>
                    <a:pt x="143" y="109"/>
                    <a:pt x="145" y="98"/>
                    <a:pt x="153" y="92"/>
                  </a:cubicBezTo>
                  <a:cubicBezTo>
                    <a:pt x="163" y="85"/>
                    <a:pt x="173" y="87"/>
                    <a:pt x="177" y="94"/>
                  </a:cubicBezTo>
                  <a:cubicBezTo>
                    <a:pt x="181" y="101"/>
                    <a:pt x="178" y="112"/>
                    <a:pt x="170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3581258" y="5902574"/>
              <a:ext cx="133321" cy="150065"/>
            </a:xfrm>
            <a:custGeom>
              <a:avLst/>
              <a:gdLst>
                <a:gd name="T0" fmla="*/ 256 w 259"/>
                <a:gd name="T1" fmla="*/ 269 h 293"/>
                <a:gd name="T2" fmla="*/ 257 w 259"/>
                <a:gd name="T3" fmla="*/ 262 h 293"/>
                <a:gd name="T4" fmla="*/ 259 w 259"/>
                <a:gd name="T5" fmla="*/ 228 h 293"/>
                <a:gd name="T6" fmla="*/ 32 w 259"/>
                <a:gd name="T7" fmla="*/ 0 h 293"/>
                <a:gd name="T8" fmla="*/ 0 w 259"/>
                <a:gd name="T9" fmla="*/ 31 h 293"/>
                <a:gd name="T10" fmla="*/ 32 w 259"/>
                <a:gd name="T11" fmla="*/ 63 h 293"/>
                <a:gd name="T12" fmla="*/ 196 w 259"/>
                <a:gd name="T13" fmla="*/ 228 h 293"/>
                <a:gd name="T14" fmla="*/ 194 w 259"/>
                <a:gd name="T15" fmla="*/ 258 h 293"/>
                <a:gd name="T16" fmla="*/ 194 w 259"/>
                <a:gd name="T17" fmla="*/ 258 h 293"/>
                <a:gd name="T18" fmla="*/ 194 w 259"/>
                <a:gd name="T19" fmla="*/ 261 h 293"/>
                <a:gd name="T20" fmla="*/ 225 w 259"/>
                <a:gd name="T21" fmla="*/ 293 h 293"/>
                <a:gd name="T22" fmla="*/ 256 w 259"/>
                <a:gd name="T23" fmla="*/ 269 h 293"/>
                <a:gd name="T24" fmla="*/ 256 w 259"/>
                <a:gd name="T25" fmla="*/ 269 h 293"/>
                <a:gd name="T26" fmla="*/ 256 w 259"/>
                <a:gd name="T27" fmla="*/ 26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293">
                  <a:moveTo>
                    <a:pt x="256" y="269"/>
                  </a:moveTo>
                  <a:cubicBezTo>
                    <a:pt x="256" y="267"/>
                    <a:pt x="257" y="264"/>
                    <a:pt x="257" y="262"/>
                  </a:cubicBezTo>
                  <a:cubicBezTo>
                    <a:pt x="258" y="250"/>
                    <a:pt x="259" y="239"/>
                    <a:pt x="259" y="228"/>
                  </a:cubicBezTo>
                  <a:cubicBezTo>
                    <a:pt x="259" y="102"/>
                    <a:pt x="157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123" y="63"/>
                    <a:pt x="196" y="137"/>
                    <a:pt x="196" y="228"/>
                  </a:cubicBezTo>
                  <a:cubicBezTo>
                    <a:pt x="196" y="238"/>
                    <a:pt x="196" y="248"/>
                    <a:pt x="194" y="258"/>
                  </a:cubicBezTo>
                  <a:lnTo>
                    <a:pt x="194" y="258"/>
                  </a:lnTo>
                  <a:cubicBezTo>
                    <a:pt x="194" y="259"/>
                    <a:pt x="194" y="260"/>
                    <a:pt x="194" y="261"/>
                  </a:cubicBezTo>
                  <a:cubicBezTo>
                    <a:pt x="194" y="279"/>
                    <a:pt x="208" y="293"/>
                    <a:pt x="225" y="293"/>
                  </a:cubicBezTo>
                  <a:cubicBezTo>
                    <a:pt x="240" y="293"/>
                    <a:pt x="252" y="283"/>
                    <a:pt x="256" y="269"/>
                  </a:cubicBezTo>
                  <a:lnTo>
                    <a:pt x="256" y="269"/>
                  </a:lnTo>
                  <a:cubicBezTo>
                    <a:pt x="256" y="269"/>
                    <a:pt x="256" y="269"/>
                    <a:pt x="256" y="2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3584830" y="5954978"/>
              <a:ext cx="77373" cy="84560"/>
            </a:xfrm>
            <a:custGeom>
              <a:avLst/>
              <a:gdLst>
                <a:gd name="T0" fmla="*/ 151 w 152"/>
                <a:gd name="T1" fmla="*/ 137 h 164"/>
                <a:gd name="T2" fmla="*/ 152 w 152"/>
                <a:gd name="T3" fmla="*/ 126 h 164"/>
                <a:gd name="T4" fmla="*/ 26 w 152"/>
                <a:gd name="T5" fmla="*/ 0 h 164"/>
                <a:gd name="T6" fmla="*/ 0 w 152"/>
                <a:gd name="T7" fmla="*/ 26 h 164"/>
                <a:gd name="T8" fmla="*/ 26 w 152"/>
                <a:gd name="T9" fmla="*/ 52 h 164"/>
                <a:gd name="T10" fmla="*/ 99 w 152"/>
                <a:gd name="T11" fmla="*/ 126 h 164"/>
                <a:gd name="T12" fmla="*/ 99 w 152"/>
                <a:gd name="T13" fmla="*/ 135 h 164"/>
                <a:gd name="T14" fmla="*/ 99 w 152"/>
                <a:gd name="T15" fmla="*/ 135 h 164"/>
                <a:gd name="T16" fmla="*/ 99 w 152"/>
                <a:gd name="T17" fmla="*/ 138 h 164"/>
                <a:gd name="T18" fmla="*/ 125 w 152"/>
                <a:gd name="T19" fmla="*/ 164 h 164"/>
                <a:gd name="T20" fmla="*/ 151 w 152"/>
                <a:gd name="T21" fmla="*/ 142 h 164"/>
                <a:gd name="T22" fmla="*/ 151 w 152"/>
                <a:gd name="T23" fmla="*/ 142 h 164"/>
                <a:gd name="T24" fmla="*/ 151 w 152"/>
                <a:gd name="T25" fmla="*/ 140 h 164"/>
                <a:gd name="T26" fmla="*/ 151 w 152"/>
                <a:gd name="T27" fmla="*/ 138 h 164"/>
                <a:gd name="T28" fmla="*/ 151 w 152"/>
                <a:gd name="T29" fmla="*/ 13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64">
                  <a:moveTo>
                    <a:pt x="151" y="137"/>
                  </a:moveTo>
                  <a:cubicBezTo>
                    <a:pt x="152" y="133"/>
                    <a:pt x="152" y="130"/>
                    <a:pt x="152" y="126"/>
                  </a:cubicBezTo>
                  <a:cubicBezTo>
                    <a:pt x="152" y="56"/>
                    <a:pt x="95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66" y="52"/>
                    <a:pt x="99" y="85"/>
                    <a:pt x="99" y="126"/>
                  </a:cubicBezTo>
                  <a:cubicBezTo>
                    <a:pt x="99" y="129"/>
                    <a:pt x="99" y="132"/>
                    <a:pt x="99" y="135"/>
                  </a:cubicBezTo>
                  <a:lnTo>
                    <a:pt x="99" y="135"/>
                  </a:lnTo>
                  <a:cubicBezTo>
                    <a:pt x="99" y="136"/>
                    <a:pt x="99" y="137"/>
                    <a:pt x="99" y="138"/>
                  </a:cubicBezTo>
                  <a:cubicBezTo>
                    <a:pt x="99" y="153"/>
                    <a:pt x="111" y="164"/>
                    <a:pt x="125" y="164"/>
                  </a:cubicBezTo>
                  <a:cubicBezTo>
                    <a:pt x="138" y="164"/>
                    <a:pt x="149" y="154"/>
                    <a:pt x="151" y="142"/>
                  </a:cubicBezTo>
                  <a:lnTo>
                    <a:pt x="151" y="142"/>
                  </a:lnTo>
                  <a:cubicBezTo>
                    <a:pt x="151" y="141"/>
                    <a:pt x="151" y="140"/>
                    <a:pt x="151" y="140"/>
                  </a:cubicBezTo>
                  <a:cubicBezTo>
                    <a:pt x="151" y="139"/>
                    <a:pt x="151" y="139"/>
                    <a:pt x="151" y="138"/>
                  </a:cubicBezTo>
                  <a:cubicBezTo>
                    <a:pt x="151" y="138"/>
                    <a:pt x="151" y="138"/>
                    <a:pt x="15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74510" y="3506176"/>
            <a:ext cx="1362175" cy="1573528"/>
            <a:chOff x="229394" y="1453366"/>
            <a:chExt cx="969072" cy="111917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Freeform 27"/>
            <p:cNvSpPr>
              <a:spLocks/>
            </p:cNvSpPr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08136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393911" y="4030742"/>
            <a:ext cx="588980" cy="485603"/>
            <a:chOff x="5161140" y="7206311"/>
            <a:chExt cx="419009" cy="345387"/>
          </a:xfrm>
        </p:grpSpPr>
        <p:sp>
          <p:nvSpPr>
            <p:cNvPr id="136" name="Freeform 10"/>
            <p:cNvSpPr>
              <a:spLocks noEditPoints="1"/>
            </p:cNvSpPr>
            <p:nvPr/>
          </p:nvSpPr>
          <p:spPr bwMode="auto">
            <a:xfrm>
              <a:off x="5161140" y="7206311"/>
              <a:ext cx="297592" cy="271546"/>
            </a:xfrm>
            <a:custGeom>
              <a:avLst/>
              <a:gdLst>
                <a:gd name="T0" fmla="*/ 568 w 580"/>
                <a:gd name="T1" fmla="*/ 207 h 528"/>
                <a:gd name="T2" fmla="*/ 580 w 580"/>
                <a:gd name="T3" fmla="*/ 207 h 528"/>
                <a:gd name="T4" fmla="*/ 292 w 580"/>
                <a:gd name="T5" fmla="*/ 0 h 528"/>
                <a:gd name="T6" fmla="*/ 0 w 580"/>
                <a:gd name="T7" fmla="*/ 244 h 528"/>
                <a:gd name="T8" fmla="*/ 114 w 580"/>
                <a:gd name="T9" fmla="*/ 438 h 528"/>
                <a:gd name="T10" fmla="*/ 117 w 580"/>
                <a:gd name="T11" fmla="*/ 440 h 528"/>
                <a:gd name="T12" fmla="*/ 89 w 580"/>
                <a:gd name="T13" fmla="*/ 528 h 528"/>
                <a:gd name="T14" fmla="*/ 194 w 580"/>
                <a:gd name="T15" fmla="*/ 475 h 528"/>
                <a:gd name="T16" fmla="*/ 199 w 580"/>
                <a:gd name="T17" fmla="*/ 476 h 528"/>
                <a:gd name="T18" fmla="*/ 292 w 580"/>
                <a:gd name="T19" fmla="*/ 488 h 528"/>
                <a:gd name="T20" fmla="*/ 311 w 580"/>
                <a:gd name="T21" fmla="*/ 488 h 528"/>
                <a:gd name="T22" fmla="*/ 302 w 580"/>
                <a:gd name="T23" fmla="*/ 430 h 528"/>
                <a:gd name="T24" fmla="*/ 568 w 580"/>
                <a:gd name="T25" fmla="*/ 207 h 528"/>
                <a:gd name="T26" fmla="*/ 393 w 580"/>
                <a:gd name="T27" fmla="*/ 121 h 528"/>
                <a:gd name="T28" fmla="*/ 393 w 580"/>
                <a:gd name="T29" fmla="*/ 121 h 528"/>
                <a:gd name="T30" fmla="*/ 434 w 580"/>
                <a:gd name="T31" fmla="*/ 160 h 528"/>
                <a:gd name="T32" fmla="*/ 393 w 580"/>
                <a:gd name="T33" fmla="*/ 200 h 528"/>
                <a:gd name="T34" fmla="*/ 352 w 580"/>
                <a:gd name="T35" fmla="*/ 160 h 528"/>
                <a:gd name="T36" fmla="*/ 393 w 580"/>
                <a:gd name="T37" fmla="*/ 121 h 528"/>
                <a:gd name="T38" fmla="*/ 190 w 580"/>
                <a:gd name="T39" fmla="*/ 200 h 528"/>
                <a:gd name="T40" fmla="*/ 190 w 580"/>
                <a:gd name="T41" fmla="*/ 200 h 528"/>
                <a:gd name="T42" fmla="*/ 149 w 580"/>
                <a:gd name="T43" fmla="*/ 160 h 528"/>
                <a:gd name="T44" fmla="*/ 190 w 580"/>
                <a:gd name="T45" fmla="*/ 121 h 528"/>
                <a:gd name="T46" fmla="*/ 231 w 580"/>
                <a:gd name="T47" fmla="*/ 160 h 528"/>
                <a:gd name="T48" fmla="*/ 190 w 580"/>
                <a:gd name="T49" fmla="*/ 20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28">
                  <a:moveTo>
                    <a:pt x="568" y="207"/>
                  </a:moveTo>
                  <a:cubicBezTo>
                    <a:pt x="572" y="207"/>
                    <a:pt x="576" y="207"/>
                    <a:pt x="580" y="207"/>
                  </a:cubicBezTo>
                  <a:cubicBezTo>
                    <a:pt x="559" y="90"/>
                    <a:pt x="438" y="0"/>
                    <a:pt x="292" y="0"/>
                  </a:cubicBezTo>
                  <a:cubicBezTo>
                    <a:pt x="130" y="0"/>
                    <a:pt x="0" y="110"/>
                    <a:pt x="0" y="244"/>
                  </a:cubicBezTo>
                  <a:cubicBezTo>
                    <a:pt x="0" y="323"/>
                    <a:pt x="45" y="394"/>
                    <a:pt x="114" y="438"/>
                  </a:cubicBezTo>
                  <a:cubicBezTo>
                    <a:pt x="115" y="439"/>
                    <a:pt x="117" y="440"/>
                    <a:pt x="117" y="440"/>
                  </a:cubicBezTo>
                  <a:lnTo>
                    <a:pt x="89" y="528"/>
                  </a:lnTo>
                  <a:lnTo>
                    <a:pt x="194" y="475"/>
                  </a:lnTo>
                  <a:cubicBezTo>
                    <a:pt x="194" y="475"/>
                    <a:pt x="198" y="476"/>
                    <a:pt x="199" y="476"/>
                  </a:cubicBezTo>
                  <a:cubicBezTo>
                    <a:pt x="228" y="484"/>
                    <a:pt x="259" y="488"/>
                    <a:pt x="292" y="488"/>
                  </a:cubicBezTo>
                  <a:cubicBezTo>
                    <a:pt x="298" y="488"/>
                    <a:pt x="305" y="488"/>
                    <a:pt x="311" y="488"/>
                  </a:cubicBezTo>
                  <a:cubicBezTo>
                    <a:pt x="305" y="469"/>
                    <a:pt x="302" y="450"/>
                    <a:pt x="302" y="430"/>
                  </a:cubicBezTo>
                  <a:cubicBezTo>
                    <a:pt x="302" y="307"/>
                    <a:pt x="421" y="207"/>
                    <a:pt x="568" y="207"/>
                  </a:cubicBezTo>
                  <a:close/>
                  <a:moveTo>
                    <a:pt x="393" y="121"/>
                  </a:moveTo>
                  <a:lnTo>
                    <a:pt x="393" y="121"/>
                  </a:lnTo>
                  <a:cubicBezTo>
                    <a:pt x="416" y="121"/>
                    <a:pt x="434" y="138"/>
                    <a:pt x="434" y="160"/>
                  </a:cubicBezTo>
                  <a:cubicBezTo>
                    <a:pt x="434" y="182"/>
                    <a:pt x="416" y="200"/>
                    <a:pt x="393" y="200"/>
                  </a:cubicBezTo>
                  <a:cubicBezTo>
                    <a:pt x="370" y="200"/>
                    <a:pt x="352" y="182"/>
                    <a:pt x="352" y="160"/>
                  </a:cubicBezTo>
                  <a:cubicBezTo>
                    <a:pt x="352" y="138"/>
                    <a:pt x="370" y="121"/>
                    <a:pt x="393" y="121"/>
                  </a:cubicBezTo>
                  <a:close/>
                  <a:moveTo>
                    <a:pt x="190" y="200"/>
                  </a:moveTo>
                  <a:lnTo>
                    <a:pt x="190" y="200"/>
                  </a:lnTo>
                  <a:cubicBezTo>
                    <a:pt x="167" y="200"/>
                    <a:pt x="149" y="182"/>
                    <a:pt x="149" y="160"/>
                  </a:cubicBezTo>
                  <a:cubicBezTo>
                    <a:pt x="149" y="138"/>
                    <a:pt x="167" y="121"/>
                    <a:pt x="190" y="121"/>
                  </a:cubicBezTo>
                  <a:cubicBezTo>
                    <a:pt x="213" y="121"/>
                    <a:pt x="231" y="138"/>
                    <a:pt x="231" y="160"/>
                  </a:cubicBezTo>
                  <a:cubicBezTo>
                    <a:pt x="231" y="182"/>
                    <a:pt x="213" y="200"/>
                    <a:pt x="19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11"/>
            <p:cNvSpPr>
              <a:spLocks noEditPoints="1"/>
            </p:cNvSpPr>
            <p:nvPr/>
          </p:nvSpPr>
          <p:spPr bwMode="auto">
            <a:xfrm>
              <a:off x="5327791" y="7321837"/>
              <a:ext cx="252358" cy="229861"/>
            </a:xfrm>
            <a:custGeom>
              <a:avLst/>
              <a:gdLst>
                <a:gd name="T0" fmla="*/ 0 w 493"/>
                <a:gd name="T1" fmla="*/ 206 h 446"/>
                <a:gd name="T2" fmla="*/ 247 w 493"/>
                <a:gd name="T3" fmla="*/ 412 h 446"/>
                <a:gd name="T4" fmla="*/ 325 w 493"/>
                <a:gd name="T5" fmla="*/ 402 h 446"/>
                <a:gd name="T6" fmla="*/ 329 w 493"/>
                <a:gd name="T7" fmla="*/ 401 h 446"/>
                <a:gd name="T8" fmla="*/ 418 w 493"/>
                <a:gd name="T9" fmla="*/ 446 h 446"/>
                <a:gd name="T10" fmla="*/ 394 w 493"/>
                <a:gd name="T11" fmla="*/ 371 h 446"/>
                <a:gd name="T12" fmla="*/ 397 w 493"/>
                <a:gd name="T13" fmla="*/ 370 h 446"/>
                <a:gd name="T14" fmla="*/ 493 w 493"/>
                <a:gd name="T15" fmla="*/ 206 h 446"/>
                <a:gd name="T16" fmla="*/ 247 w 493"/>
                <a:gd name="T17" fmla="*/ 0 h 446"/>
                <a:gd name="T18" fmla="*/ 0 w 493"/>
                <a:gd name="T19" fmla="*/ 206 h 446"/>
                <a:gd name="T20" fmla="*/ 298 w 493"/>
                <a:gd name="T21" fmla="*/ 135 h 446"/>
                <a:gd name="T22" fmla="*/ 298 w 493"/>
                <a:gd name="T23" fmla="*/ 135 h 446"/>
                <a:gd name="T24" fmla="*/ 333 w 493"/>
                <a:gd name="T25" fmla="*/ 102 h 446"/>
                <a:gd name="T26" fmla="*/ 367 w 493"/>
                <a:gd name="T27" fmla="*/ 135 h 446"/>
                <a:gd name="T28" fmla="*/ 333 w 493"/>
                <a:gd name="T29" fmla="*/ 169 h 446"/>
                <a:gd name="T30" fmla="*/ 298 w 493"/>
                <a:gd name="T31" fmla="*/ 135 h 446"/>
                <a:gd name="T32" fmla="*/ 127 w 493"/>
                <a:gd name="T33" fmla="*/ 135 h 446"/>
                <a:gd name="T34" fmla="*/ 127 w 493"/>
                <a:gd name="T35" fmla="*/ 135 h 446"/>
                <a:gd name="T36" fmla="*/ 161 w 493"/>
                <a:gd name="T37" fmla="*/ 102 h 446"/>
                <a:gd name="T38" fmla="*/ 196 w 493"/>
                <a:gd name="T39" fmla="*/ 135 h 446"/>
                <a:gd name="T40" fmla="*/ 161 w 493"/>
                <a:gd name="T41" fmla="*/ 169 h 446"/>
                <a:gd name="T42" fmla="*/ 127 w 493"/>
                <a:gd name="T43" fmla="*/ 13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3" h="446">
                  <a:moveTo>
                    <a:pt x="0" y="206"/>
                  </a:moveTo>
                  <a:cubicBezTo>
                    <a:pt x="0" y="320"/>
                    <a:pt x="111" y="412"/>
                    <a:pt x="247" y="412"/>
                  </a:cubicBezTo>
                  <a:cubicBezTo>
                    <a:pt x="274" y="412"/>
                    <a:pt x="300" y="409"/>
                    <a:pt x="325" y="402"/>
                  </a:cubicBezTo>
                  <a:cubicBezTo>
                    <a:pt x="326" y="401"/>
                    <a:pt x="329" y="401"/>
                    <a:pt x="329" y="401"/>
                  </a:cubicBezTo>
                  <a:lnTo>
                    <a:pt x="418" y="446"/>
                  </a:lnTo>
                  <a:lnTo>
                    <a:pt x="394" y="371"/>
                  </a:lnTo>
                  <a:cubicBezTo>
                    <a:pt x="394" y="371"/>
                    <a:pt x="396" y="370"/>
                    <a:pt x="397" y="370"/>
                  </a:cubicBezTo>
                  <a:cubicBezTo>
                    <a:pt x="455" y="332"/>
                    <a:pt x="493" y="273"/>
                    <a:pt x="493" y="206"/>
                  </a:cubicBezTo>
                  <a:cubicBezTo>
                    <a:pt x="493" y="92"/>
                    <a:pt x="383" y="0"/>
                    <a:pt x="247" y="0"/>
                  </a:cubicBezTo>
                  <a:cubicBezTo>
                    <a:pt x="111" y="0"/>
                    <a:pt x="0" y="92"/>
                    <a:pt x="0" y="206"/>
                  </a:cubicBezTo>
                  <a:close/>
                  <a:moveTo>
                    <a:pt x="298" y="135"/>
                  </a:moveTo>
                  <a:lnTo>
                    <a:pt x="298" y="135"/>
                  </a:lnTo>
                  <a:cubicBezTo>
                    <a:pt x="298" y="117"/>
                    <a:pt x="314" y="102"/>
                    <a:pt x="333" y="102"/>
                  </a:cubicBezTo>
                  <a:cubicBezTo>
                    <a:pt x="352" y="102"/>
                    <a:pt x="367" y="117"/>
                    <a:pt x="367" y="135"/>
                  </a:cubicBezTo>
                  <a:cubicBezTo>
                    <a:pt x="367" y="154"/>
                    <a:pt x="352" y="169"/>
                    <a:pt x="333" y="169"/>
                  </a:cubicBezTo>
                  <a:cubicBezTo>
                    <a:pt x="314" y="169"/>
                    <a:pt x="298" y="154"/>
                    <a:pt x="298" y="135"/>
                  </a:cubicBezTo>
                  <a:close/>
                  <a:moveTo>
                    <a:pt x="127" y="135"/>
                  </a:moveTo>
                  <a:lnTo>
                    <a:pt x="127" y="135"/>
                  </a:lnTo>
                  <a:cubicBezTo>
                    <a:pt x="127" y="117"/>
                    <a:pt x="142" y="102"/>
                    <a:pt x="161" y="102"/>
                  </a:cubicBezTo>
                  <a:cubicBezTo>
                    <a:pt x="180" y="102"/>
                    <a:pt x="196" y="117"/>
                    <a:pt x="196" y="135"/>
                  </a:cubicBezTo>
                  <a:cubicBezTo>
                    <a:pt x="196" y="154"/>
                    <a:pt x="180" y="169"/>
                    <a:pt x="161" y="169"/>
                  </a:cubicBezTo>
                  <a:cubicBezTo>
                    <a:pt x="142" y="169"/>
                    <a:pt x="127" y="154"/>
                    <a:pt x="127" y="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128544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1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4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9" grpId="0" animBg="1"/>
      <p:bldP spid="123" grpId="0" animBg="1"/>
      <p:bldP spid="48" grpId="0"/>
      <p:bldP spid="49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>
                <a:solidFill>
                  <a:srgbClr val="108136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>
                <a:solidFill>
                  <a:srgbClr val="108136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>
                <a:solidFill>
                  <a:srgbClr val="108136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>
                <a:solidFill>
                  <a:srgbClr val="108136"/>
                </a:solidFill>
                <a:ea typeface="微软雅黑" panose="020B0503020204020204" pitchFamily="34" charset="-122"/>
              </a:rPr>
              <a:t>请替换文字内容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894630" y="1888133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894630" y="3862484"/>
            <a:ext cx="3015866" cy="161537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272544" y="2115941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72544" y="4110998"/>
            <a:ext cx="2915035" cy="1194280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209431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73063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664040" y="2083878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64040" y="4078935"/>
            <a:ext cx="2915035" cy="1194280"/>
            <a:chOff x="4304043" y="1286668"/>
            <a:chExt cx="3837944" cy="2757793"/>
          </a:xfrm>
          <a:solidFill>
            <a:srgbClr val="8CC94C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255376" y="1998594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219007" y="3993651"/>
            <a:ext cx="3386810" cy="13875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2858" y="2419689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22858" y="4378078"/>
            <a:ext cx="2604765" cy="528218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94497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34811" y="2322815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94497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34811" y="4329229"/>
            <a:ext cx="2619834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  <p:bldP spid="41" grpId="0"/>
      <p:bldP spid="42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04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665600"/>
            <a:ext cx="12877800" cy="4613853"/>
            <a:chOff x="-251" y="971550"/>
            <a:chExt cx="9158050" cy="3400836"/>
          </a:xfrm>
          <a:solidFill>
            <a:srgbClr val="108036"/>
          </a:solidFill>
        </p:grpSpPr>
        <p:grpSp>
          <p:nvGrpSpPr>
            <p:cNvPr id="7" name="Group 6"/>
            <p:cNvGrpSpPr/>
            <p:nvPr/>
          </p:nvGrpSpPr>
          <p:grpSpPr>
            <a:xfrm>
              <a:off x="7316582" y="971550"/>
              <a:ext cx="1841217" cy="850209"/>
              <a:chOff x="7316582" y="971550"/>
              <a:chExt cx="1841217" cy="850209"/>
            </a:xfrm>
            <a:grpFill/>
          </p:grpSpPr>
          <p:sp>
            <p:nvSpPr>
              <p:cNvPr id="31" name="Round Single Corner Rectangle 30"/>
              <p:cNvSpPr/>
              <p:nvPr/>
            </p:nvSpPr>
            <p:spPr>
              <a:xfrm flipH="1">
                <a:off x="7316582" y="971550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230291" y="971550"/>
                <a:ext cx="927508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86206" y="1821759"/>
              <a:ext cx="2744086" cy="850209"/>
              <a:chOff x="5486206" y="1821759"/>
              <a:chExt cx="2744086" cy="850209"/>
            </a:xfrm>
            <a:grpFill/>
          </p:grpSpPr>
          <p:sp>
            <p:nvSpPr>
              <p:cNvPr id="25" name="Round Single Corner Rectangle 24"/>
              <p:cNvSpPr/>
              <p:nvPr/>
            </p:nvSpPr>
            <p:spPr>
              <a:xfrm flipH="1">
                <a:off x="5486206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402590" y="1821759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ound Single Corner Rectangle 26"/>
              <p:cNvSpPr/>
              <p:nvPr/>
            </p:nvSpPr>
            <p:spPr>
              <a:xfrm flipV="1">
                <a:off x="7316582" y="1821759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7273447" y="2198347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58788" y="2671968"/>
              <a:ext cx="2741129" cy="850209"/>
              <a:chOff x="3658788" y="2671968"/>
              <a:chExt cx="2741129" cy="850209"/>
            </a:xfrm>
            <a:grpFill/>
          </p:grpSpPr>
          <p:sp>
            <p:nvSpPr>
              <p:cNvPr id="21" name="Round Single Corner Rectangle 20"/>
              <p:cNvSpPr/>
              <p:nvPr/>
            </p:nvSpPr>
            <p:spPr>
              <a:xfrm flipH="1">
                <a:off x="3658788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72497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ound Single Corner Rectangle 22"/>
              <p:cNvSpPr/>
              <p:nvPr/>
            </p:nvSpPr>
            <p:spPr>
              <a:xfrm flipV="1">
                <a:off x="5486207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54435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31370" y="3522177"/>
              <a:ext cx="2741128" cy="850209"/>
              <a:chOff x="1831370" y="3522177"/>
              <a:chExt cx="2741128" cy="850209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2745079" y="3522177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Round Single Corner Rectangle 17"/>
              <p:cNvSpPr/>
              <p:nvPr/>
            </p:nvSpPr>
            <p:spPr>
              <a:xfrm flipH="1" flipV="1">
                <a:off x="1831370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 flipV="1">
                <a:off x="3658788" y="3522177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5400000">
                <a:off x="3615935" y="3908056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-251" y="2671968"/>
              <a:ext cx="2745331" cy="850209"/>
              <a:chOff x="-251" y="2671968"/>
              <a:chExt cx="2745331" cy="850209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917661" y="2671968"/>
                <a:ext cx="913710" cy="850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ound Single Corner Rectangle 13"/>
              <p:cNvSpPr/>
              <p:nvPr/>
            </p:nvSpPr>
            <p:spPr>
              <a:xfrm>
                <a:off x="1831370" y="2671968"/>
                <a:ext cx="913710" cy="850209"/>
              </a:xfrm>
              <a:prstGeom prst="round1Rect">
                <a:avLst>
                  <a:gd name="adj" fmla="val 50000"/>
                </a:avLst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-251" y="2671968"/>
                <a:ext cx="917912" cy="850209"/>
              </a:xfrm>
              <a:prstGeom prst="rect">
                <a:avLst/>
              </a:prstGeom>
              <a:solidFill>
                <a:srgbClr val="8CC94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1785948" y="3035711"/>
                <a:ext cx="208428" cy="1227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en-US" sz="1687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Freeform 6"/>
          <p:cNvSpPr>
            <a:spLocks noChangeAspect="1" noEditPoints="1"/>
          </p:cNvSpPr>
          <p:nvPr/>
        </p:nvSpPr>
        <p:spPr bwMode="auto">
          <a:xfrm>
            <a:off x="1746599" y="4175538"/>
            <a:ext cx="346472" cy="381122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11"/>
          <p:cNvSpPr>
            <a:spLocks noChangeAspect="1"/>
          </p:cNvSpPr>
          <p:nvPr/>
        </p:nvSpPr>
        <p:spPr bwMode="auto">
          <a:xfrm>
            <a:off x="6870699" y="4232924"/>
            <a:ext cx="427340" cy="277816"/>
          </a:xfrm>
          <a:custGeom>
            <a:avLst/>
            <a:gdLst>
              <a:gd name="T0" fmla="*/ 304 w 400"/>
              <a:gd name="T1" fmla="*/ 73 h 260"/>
              <a:gd name="T2" fmla="*/ 288 w 400"/>
              <a:gd name="T3" fmla="*/ 74 h 260"/>
              <a:gd name="T4" fmla="*/ 186 w 400"/>
              <a:gd name="T5" fmla="*/ 0 h 260"/>
              <a:gd name="T6" fmla="*/ 80 w 400"/>
              <a:gd name="T7" fmla="*/ 104 h 260"/>
              <a:gd name="T8" fmla="*/ 81 w 400"/>
              <a:gd name="T9" fmla="*/ 119 h 260"/>
              <a:gd name="T10" fmla="*/ 72 w 400"/>
              <a:gd name="T11" fmla="*/ 118 h 260"/>
              <a:gd name="T12" fmla="*/ 0 w 400"/>
              <a:gd name="T13" fmla="*/ 189 h 260"/>
              <a:gd name="T14" fmla="*/ 72 w 400"/>
              <a:gd name="T15" fmla="*/ 260 h 260"/>
              <a:gd name="T16" fmla="*/ 172 w 400"/>
              <a:gd name="T17" fmla="*/ 260 h 260"/>
              <a:gd name="T18" fmla="*/ 172 w 400"/>
              <a:gd name="T19" fmla="*/ 184 h 260"/>
              <a:gd name="T20" fmla="*/ 130 w 400"/>
              <a:gd name="T21" fmla="*/ 184 h 260"/>
              <a:gd name="T22" fmla="*/ 200 w 400"/>
              <a:gd name="T23" fmla="*/ 92 h 260"/>
              <a:gd name="T24" fmla="*/ 270 w 400"/>
              <a:gd name="T25" fmla="*/ 184 h 260"/>
              <a:gd name="T26" fmla="*/ 228 w 400"/>
              <a:gd name="T27" fmla="*/ 184 h 260"/>
              <a:gd name="T28" fmla="*/ 228 w 400"/>
              <a:gd name="T29" fmla="*/ 260 h 260"/>
              <a:gd name="T30" fmla="*/ 304 w 400"/>
              <a:gd name="T31" fmla="*/ 260 h 260"/>
              <a:gd name="T32" fmla="*/ 400 w 400"/>
              <a:gd name="T33" fmla="*/ 166 h 260"/>
              <a:gd name="T34" fmla="*/ 304 w 400"/>
              <a:gd name="T35" fmla="*/ 7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60">
                <a:moveTo>
                  <a:pt x="304" y="73"/>
                </a:moveTo>
                <a:cubicBezTo>
                  <a:pt x="298" y="73"/>
                  <a:pt x="293" y="73"/>
                  <a:pt x="288" y="74"/>
                </a:cubicBezTo>
                <a:cubicBezTo>
                  <a:pt x="275" y="31"/>
                  <a:pt x="234" y="0"/>
                  <a:pt x="186" y="0"/>
                </a:cubicBezTo>
                <a:cubicBezTo>
                  <a:pt x="127" y="0"/>
                  <a:pt x="80" y="46"/>
                  <a:pt x="80" y="104"/>
                </a:cubicBezTo>
                <a:cubicBezTo>
                  <a:pt x="80" y="109"/>
                  <a:pt x="80" y="114"/>
                  <a:pt x="81" y="119"/>
                </a:cubicBezTo>
                <a:cubicBezTo>
                  <a:pt x="78" y="119"/>
                  <a:pt x="75" y="118"/>
                  <a:pt x="72" y="118"/>
                </a:cubicBezTo>
                <a:cubicBezTo>
                  <a:pt x="32" y="118"/>
                  <a:pt x="0" y="150"/>
                  <a:pt x="0" y="189"/>
                </a:cubicBezTo>
                <a:cubicBezTo>
                  <a:pt x="0" y="228"/>
                  <a:pt x="32" y="260"/>
                  <a:pt x="72" y="260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30" y="184"/>
                  <a:pt x="130" y="184"/>
                  <a:pt x="130" y="184"/>
                </a:cubicBezTo>
                <a:cubicBezTo>
                  <a:pt x="200" y="92"/>
                  <a:pt x="200" y="92"/>
                  <a:pt x="200" y="92"/>
                </a:cubicBezTo>
                <a:cubicBezTo>
                  <a:pt x="270" y="184"/>
                  <a:pt x="270" y="184"/>
                  <a:pt x="270" y="184"/>
                </a:cubicBezTo>
                <a:cubicBezTo>
                  <a:pt x="228" y="184"/>
                  <a:pt x="228" y="184"/>
                  <a:pt x="228" y="184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304" y="260"/>
                  <a:pt x="304" y="260"/>
                  <a:pt x="304" y="260"/>
                </a:cubicBezTo>
                <a:cubicBezTo>
                  <a:pt x="357" y="260"/>
                  <a:pt x="400" y="218"/>
                  <a:pt x="400" y="166"/>
                </a:cubicBezTo>
                <a:cubicBezTo>
                  <a:pt x="400" y="115"/>
                  <a:pt x="357" y="73"/>
                  <a:pt x="304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16"/>
          <p:cNvSpPr>
            <a:spLocks noChangeAspect="1" noEditPoints="1"/>
          </p:cNvSpPr>
          <p:nvPr/>
        </p:nvSpPr>
        <p:spPr bwMode="auto">
          <a:xfrm>
            <a:off x="4300478" y="5358567"/>
            <a:ext cx="395302" cy="394853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Freeform 21"/>
          <p:cNvSpPr>
            <a:spLocks noChangeAspect="1" noEditPoints="1"/>
          </p:cNvSpPr>
          <p:nvPr/>
        </p:nvSpPr>
        <p:spPr bwMode="auto">
          <a:xfrm>
            <a:off x="12019174" y="1929804"/>
            <a:ext cx="393616" cy="350391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26"/>
          <p:cNvSpPr>
            <a:spLocks noChangeAspect="1" noEditPoints="1"/>
          </p:cNvSpPr>
          <p:nvPr/>
        </p:nvSpPr>
        <p:spPr bwMode="auto">
          <a:xfrm>
            <a:off x="9524005" y="3064656"/>
            <a:ext cx="289977" cy="363045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endParaRPr lang="en-US" sz="1687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itle 13"/>
          <p:cNvSpPr txBox="1">
            <a:spLocks/>
          </p:cNvSpPr>
          <p:nvPr/>
        </p:nvSpPr>
        <p:spPr>
          <a:xfrm>
            <a:off x="1234404" y="4577761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itle 13"/>
          <p:cNvSpPr txBox="1">
            <a:spLocks/>
          </p:cNvSpPr>
          <p:nvPr/>
        </p:nvSpPr>
        <p:spPr>
          <a:xfrm>
            <a:off x="3812698" y="5707301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itle 13"/>
          <p:cNvSpPr txBox="1">
            <a:spLocks/>
          </p:cNvSpPr>
          <p:nvPr/>
        </p:nvSpPr>
        <p:spPr>
          <a:xfrm>
            <a:off x="6384115" y="4526697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itle 13"/>
          <p:cNvSpPr txBox="1">
            <a:spLocks/>
          </p:cNvSpPr>
          <p:nvPr/>
        </p:nvSpPr>
        <p:spPr>
          <a:xfrm>
            <a:off x="8983564" y="3403180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itle 13"/>
          <p:cNvSpPr txBox="1">
            <a:spLocks/>
          </p:cNvSpPr>
          <p:nvPr/>
        </p:nvSpPr>
        <p:spPr>
          <a:xfrm>
            <a:off x="11524696" y="2280195"/>
            <a:ext cx="1370860" cy="492084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168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标题文字</a:t>
            </a:r>
            <a:endParaRPr lang="en-US" sz="168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638176" y="3048543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8177" y="2602991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6537530" y="5659008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37531" y="5213456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4988949" y="3078040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988950" y="2632488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5" name="文本框 64"/>
          <p:cNvSpPr txBox="1">
            <a:spLocks noChangeArrowheads="1"/>
          </p:cNvSpPr>
          <p:nvPr/>
        </p:nvSpPr>
        <p:spPr bwMode="auto">
          <a:xfrm>
            <a:off x="7628911" y="2045653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28912" y="1600101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9192240" y="4523382"/>
            <a:ext cx="2694855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92241" y="4077830"/>
            <a:ext cx="303369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53" grpId="0"/>
      <p:bldP spid="54" grpId="0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961942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3115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5" name="圆角矩形 3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555599" y="3844961"/>
            <a:ext cx="3261860" cy="1476949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8" name="圆角矩形 3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0155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圆角矩形 1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51931" y="1367702"/>
              <a:ext cx="3742172" cy="2595723"/>
            </a:xfrm>
            <a:prstGeom prst="round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884759" y="5834209"/>
            <a:ext cx="11089232" cy="759968"/>
          </a:xfrm>
          <a:prstGeom prst="rect">
            <a:avLst/>
          </a:prstGeom>
        </p:spPr>
        <p:txBody>
          <a:bodyPr wrap="square" lIns="128540" tIns="64270" rIns="128540" bIns="6427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688689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37556" y="1525083"/>
            <a:ext cx="3286086" cy="1874093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圆角矩形 25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1201146" y="4406335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997974" y="4406335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05639" y="4443394"/>
            <a:ext cx="2724494" cy="7225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363035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5156822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8921426" y="3941599"/>
            <a:ext cx="2480327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9" grpId="0"/>
      <p:bldP spid="50" grpId="0"/>
      <p:bldP spid="51" grpId="0"/>
      <p:bldP spid="28" grpId="0"/>
      <p:bldP spid="29" grpId="0"/>
      <p:bldP spid="30" grpId="0"/>
      <p:bldP spid="47" grpId="0"/>
      <p:bldP spid="48" grpId="0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302763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293160" y="280831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277248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7263308" y="280831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9242956" y="2811357"/>
            <a:ext cx="2338435" cy="2338435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91242" y="2896706"/>
            <a:ext cx="8508183" cy="2337208"/>
            <a:chOff x="2190717" y="2896617"/>
            <a:chExt cx="8509234" cy="2337497"/>
          </a:xfrm>
        </p:grpSpPr>
        <p:sp>
          <p:nvSpPr>
            <p:cNvPr id="76" name="TextBox 75"/>
            <p:cNvSpPr txBox="1"/>
            <p:nvPr/>
          </p:nvSpPr>
          <p:spPr>
            <a:xfrm>
              <a:off x="2190717" y="4957081"/>
              <a:ext cx="513024" cy="2770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2013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56932" y="2896617"/>
              <a:ext cx="528799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2014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95104" y="4957098"/>
              <a:ext cx="532966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2015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50473" y="2896617"/>
              <a:ext cx="52835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2016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79616" y="4957098"/>
              <a:ext cx="520335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85700">
                <a:spcBef>
                  <a:spcPct val="20000"/>
                </a:spcBef>
                <a:defRPr/>
              </a:pPr>
              <a:r>
                <a:rPr lang="en-US" b="1" dirty="0" smtClean="0">
                  <a:solidFill>
                    <a:srgbClr val="108036"/>
                  </a:solidFill>
                  <a:latin typeface="+mn-lt"/>
                  <a:ea typeface="+mn-ea"/>
                  <a:cs typeface="+mn-ea"/>
                  <a:sym typeface="+mn-lt"/>
                </a:rPr>
                <a:t>2017</a:t>
              </a:r>
              <a:endParaRPr lang="en-US" dirty="0">
                <a:solidFill>
                  <a:srgbClr val="10803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0318" y="3318178"/>
            <a:ext cx="1369387" cy="1392510"/>
            <a:chOff x="1757991" y="3318141"/>
            <a:chExt cx="1369556" cy="1392682"/>
          </a:xfrm>
        </p:grpSpPr>
        <p:grpSp>
          <p:nvGrpSpPr>
            <p:cNvPr id="2" name="组合 1"/>
            <p:cNvGrpSpPr/>
            <p:nvPr/>
          </p:nvGrpSpPr>
          <p:grpSpPr>
            <a:xfrm>
              <a:off x="1757991" y="3318141"/>
              <a:ext cx="1369556" cy="1392682"/>
              <a:chOff x="1101935" y="1054869"/>
              <a:chExt cx="1369556" cy="1392682"/>
            </a:xfrm>
          </p:grpSpPr>
          <p:sp>
            <p:nvSpPr>
              <p:cNvPr id="4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Freeform 116"/>
            <p:cNvSpPr>
              <a:spLocks noEditPoints="1"/>
            </p:cNvSpPr>
            <p:nvPr/>
          </p:nvSpPr>
          <p:spPr bwMode="auto">
            <a:xfrm>
              <a:off x="2200276" y="3828795"/>
              <a:ext cx="460506" cy="37137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69827" y="3318178"/>
            <a:ext cx="1369387" cy="1392510"/>
            <a:chOff x="5729916" y="3318141"/>
            <a:chExt cx="1369556" cy="1392682"/>
          </a:xfrm>
        </p:grpSpPr>
        <p:grpSp>
          <p:nvGrpSpPr>
            <p:cNvPr id="59" name="组合 58"/>
            <p:cNvGrpSpPr/>
            <p:nvPr/>
          </p:nvGrpSpPr>
          <p:grpSpPr>
            <a:xfrm>
              <a:off x="5729916" y="3318141"/>
              <a:ext cx="1369556" cy="1392682"/>
              <a:chOff x="1101935" y="1054869"/>
              <a:chExt cx="1369556" cy="1392682"/>
            </a:xfrm>
          </p:grpSpPr>
          <p:sp>
            <p:nvSpPr>
              <p:cNvPr id="60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Freeform 178"/>
            <p:cNvSpPr>
              <a:spLocks noEditPoints="1"/>
            </p:cNvSpPr>
            <p:nvPr/>
          </p:nvSpPr>
          <p:spPr bwMode="auto">
            <a:xfrm>
              <a:off x="6172201" y="3837395"/>
              <a:ext cx="509470" cy="38371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58572" y="3318178"/>
            <a:ext cx="1369387" cy="1392510"/>
            <a:chOff x="3758241" y="3318141"/>
            <a:chExt cx="1369556" cy="1392682"/>
          </a:xfrm>
        </p:grpSpPr>
        <p:grpSp>
          <p:nvGrpSpPr>
            <p:cNvPr id="51" name="组合 50"/>
            <p:cNvGrpSpPr/>
            <p:nvPr/>
          </p:nvGrpSpPr>
          <p:grpSpPr>
            <a:xfrm>
              <a:off x="3758241" y="3318141"/>
              <a:ext cx="1369556" cy="1392682"/>
              <a:chOff x="1101935" y="1054869"/>
              <a:chExt cx="1369556" cy="1392682"/>
            </a:xfrm>
          </p:grpSpPr>
          <p:sp>
            <p:nvSpPr>
              <p:cNvPr id="57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Freeform 105"/>
            <p:cNvSpPr>
              <a:spLocks noEditPoints="1"/>
            </p:cNvSpPr>
            <p:nvPr/>
          </p:nvSpPr>
          <p:spPr bwMode="auto">
            <a:xfrm>
              <a:off x="4255562" y="3843339"/>
              <a:ext cx="377298" cy="371830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5360" y="3261035"/>
            <a:ext cx="1369387" cy="1392510"/>
            <a:chOff x="7725519" y="3260991"/>
            <a:chExt cx="1369556" cy="1392682"/>
          </a:xfrm>
        </p:grpSpPr>
        <p:grpSp>
          <p:nvGrpSpPr>
            <p:cNvPr id="62" name="组合 61"/>
            <p:cNvGrpSpPr/>
            <p:nvPr/>
          </p:nvGrpSpPr>
          <p:grpSpPr>
            <a:xfrm>
              <a:off x="7725519" y="3260991"/>
              <a:ext cx="1369556" cy="1392682"/>
              <a:chOff x="1101935" y="1054869"/>
              <a:chExt cx="1369556" cy="1392682"/>
            </a:xfrm>
          </p:grpSpPr>
          <p:sp>
            <p:nvSpPr>
              <p:cNvPr id="68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8CC94C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8CC94C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62"/>
            <p:cNvSpPr>
              <a:spLocks noChangeAspect="1" noEditPoints="1"/>
            </p:cNvSpPr>
            <p:nvPr/>
          </p:nvSpPr>
          <p:spPr bwMode="auto">
            <a:xfrm>
              <a:off x="8179175" y="3757613"/>
              <a:ext cx="458236" cy="461898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rgbClr val="8CC94C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49869" y="3261035"/>
            <a:ext cx="1369387" cy="1392510"/>
            <a:chOff x="9697194" y="3260991"/>
            <a:chExt cx="1369556" cy="1392682"/>
          </a:xfrm>
        </p:grpSpPr>
        <p:grpSp>
          <p:nvGrpSpPr>
            <p:cNvPr id="70" name="组合 69"/>
            <p:cNvGrpSpPr/>
            <p:nvPr/>
          </p:nvGrpSpPr>
          <p:grpSpPr>
            <a:xfrm>
              <a:off x="9697194" y="3260991"/>
              <a:ext cx="1369556" cy="1392682"/>
              <a:chOff x="1101935" y="1054869"/>
              <a:chExt cx="1369556" cy="1392682"/>
            </a:xfrm>
          </p:grpSpPr>
          <p:sp>
            <p:nvSpPr>
              <p:cNvPr id="71" name="椭圆 28"/>
              <p:cNvSpPr/>
              <p:nvPr/>
            </p:nvSpPr>
            <p:spPr>
              <a:xfrm>
                <a:off x="1101935" y="1054869"/>
                <a:ext cx="1369556" cy="13926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76200" cap="flat" cmpd="sng" algn="ctr">
                <a:solidFill>
                  <a:srgbClr val="108036"/>
                </a:solidFill>
                <a:prstDash val="solid"/>
              </a:ln>
              <a:effectLst>
                <a:outerShdw blurRad="381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椭圆 29"/>
              <p:cNvSpPr/>
              <p:nvPr/>
            </p:nvSpPr>
            <p:spPr>
              <a:xfrm>
                <a:off x="1250079" y="1205514"/>
                <a:ext cx="1073269" cy="109139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shade val="67500"/>
                      <a:satMod val="115000"/>
                    </a:schemeClr>
                  </a:gs>
                  <a:gs pos="0">
                    <a:schemeClr val="bg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25400" cap="flat" cmpd="sng" algn="ctr">
                <a:solidFill>
                  <a:srgbClr val="10803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6423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8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45"/>
            <p:cNvSpPr>
              <a:spLocks noEditPoints="1"/>
            </p:cNvSpPr>
            <p:nvPr/>
          </p:nvSpPr>
          <p:spPr bwMode="auto">
            <a:xfrm>
              <a:off x="10158413" y="3718564"/>
              <a:ext cx="477536" cy="47753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10803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100784" y="13650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100783" y="19086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3335984" y="54036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3335983" y="59472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5063184" y="13650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" name="TextBox 171"/>
          <p:cNvSpPr txBox="1"/>
          <p:nvPr/>
        </p:nvSpPr>
        <p:spPr>
          <a:xfrm>
            <a:off x="5063183" y="19086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7247584" y="53528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7247583" y="58964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9089084" y="139046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4" name="TextBox 171"/>
          <p:cNvSpPr txBox="1"/>
          <p:nvPr/>
        </p:nvSpPr>
        <p:spPr>
          <a:xfrm>
            <a:off x="9089083" y="1934015"/>
            <a:ext cx="2805914" cy="75755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4" name="等腰三角形 83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  <p:bldP spid="80" grpId="0"/>
      <p:bldP spid="81" grpId="0"/>
      <p:bldP spid="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942662" y="2243643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810984" y="4839104"/>
            <a:ext cx="1681090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7" grpId="0"/>
      <p:bldP spid="48" grpId="0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4368950" y="5062714"/>
            <a:ext cx="41208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适用于述职报告</a:t>
            </a:r>
            <a:r>
              <a:rPr lang="en-US" altLang="zh-CN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/</a:t>
            </a: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个人简介</a:t>
            </a:r>
            <a:r>
              <a:rPr lang="en-US" altLang="zh-CN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/</a:t>
            </a:r>
            <a:r>
              <a:rPr lang="zh-CN" altLang="en-US" sz="1800" cap="all" dirty="0" smtClean="0">
                <a:solidFill>
                  <a:srgbClr val="063A3C"/>
                </a:solidFill>
                <a:cs typeface="Arial" panose="020B0604020202020204" pitchFamily="34" charset="0"/>
              </a:rPr>
              <a:t>工作总结</a:t>
            </a:r>
            <a:endParaRPr lang="zh-CN" altLang="en-US" sz="1800" cap="all" dirty="0">
              <a:solidFill>
                <a:srgbClr val="063A3C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2019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汇报人：第一</a:t>
            </a:r>
            <a:r>
              <a:rPr lang="en-US" altLang="zh-CN" sz="1800" cap="all" dirty="0" smtClean="0">
                <a:cs typeface="Arial" panose="020B0604020202020204" pitchFamily="34" charset="0"/>
              </a:rPr>
              <a:t>PPT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5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85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8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8903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01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170"/>
          <p:cNvSpPr txBox="1"/>
          <p:nvPr/>
        </p:nvSpPr>
        <p:spPr>
          <a:xfrm>
            <a:off x="9415622" y="4890294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9415622" y="5433840"/>
            <a:ext cx="2793445" cy="72812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665845" y="4803209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302627" y="5346755"/>
            <a:ext cx="2793445" cy="72812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7630854" y="3438866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82412"/>
            <a:ext cx="2793445" cy="72812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853045" y="3090523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489827" y="3634069"/>
            <a:ext cx="2793445" cy="72812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8588797" y="1769723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313269"/>
            <a:ext cx="2793445" cy="72812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1375558" y="1435895"/>
            <a:ext cx="2430227" cy="46670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" name="TextBox 171"/>
          <p:cNvSpPr txBox="1"/>
          <p:nvPr/>
        </p:nvSpPr>
        <p:spPr>
          <a:xfrm>
            <a:off x="1012340" y="1979441"/>
            <a:ext cx="2793445" cy="728122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6" grpId="0"/>
      <p:bldP spid="47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408462" y="2556388"/>
            <a:ext cx="2492350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93748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646965" y="2117758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108895" y="2661239"/>
            <a:ext cx="2967998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89390" y="4465197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008678"/>
            <a:ext cx="2975144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9188" y="40070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25449" y="4550522"/>
            <a:ext cx="2713666" cy="727454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6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800"/>
                            </p:stCondLst>
                            <p:childTnLst>
                              <p:par>
                                <p:cTn id="7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800"/>
                            </p:stCondLst>
                            <p:childTnLst>
                              <p:par>
                                <p:cTn id="9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300"/>
                            </p:stCondLst>
                            <p:childTnLst>
                              <p:par>
                                <p:cTn id="10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800"/>
                            </p:stCondLst>
                            <p:childTnLst>
                              <p:par>
                                <p:cTn id="1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3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800"/>
                            </p:stCondLst>
                            <p:childTnLst>
                              <p:par>
                                <p:cTn id="1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300"/>
                            </p:stCondLst>
                            <p:childTnLst>
                              <p:par>
                                <p:cTn id="1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0" grpId="0"/>
      <p:bldP spid="51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313" y="2316022"/>
            <a:ext cx="6006835" cy="453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916133" y="1269754"/>
            <a:ext cx="2258375" cy="781809"/>
          </a:xfrm>
          <a:prstGeom prst="rect">
            <a:avLst/>
          </a:prstGeom>
          <a:solidFill>
            <a:srgbClr val="108136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3053700" y="1426021"/>
            <a:ext cx="2004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燕尾形 9"/>
          <p:cNvSpPr>
            <a:spLocks noChangeArrowheads="1"/>
          </p:cNvSpPr>
          <p:nvPr/>
        </p:nvSpPr>
        <p:spPr bwMode="auto">
          <a:xfrm>
            <a:off x="1950172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6" name="燕尾形 9"/>
          <p:cNvSpPr>
            <a:spLocks noChangeArrowheads="1"/>
          </p:cNvSpPr>
          <p:nvPr/>
        </p:nvSpPr>
        <p:spPr bwMode="auto">
          <a:xfrm>
            <a:off x="2365351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8CC94C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7" name="燕尾形 9"/>
          <p:cNvSpPr>
            <a:spLocks noChangeArrowheads="1"/>
          </p:cNvSpPr>
          <p:nvPr/>
        </p:nvSpPr>
        <p:spPr bwMode="auto">
          <a:xfrm rot="10800000">
            <a:off x="5251516" y="1291518"/>
            <a:ext cx="500558" cy="753349"/>
          </a:xfrm>
          <a:prstGeom prst="chevron">
            <a:avLst>
              <a:gd name="adj" fmla="val 50000"/>
            </a:avLst>
          </a:prstGeom>
          <a:solidFill>
            <a:srgbClr val="10813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4" name="燕尾形 9"/>
          <p:cNvSpPr>
            <a:spLocks noChangeArrowheads="1"/>
          </p:cNvSpPr>
          <p:nvPr/>
        </p:nvSpPr>
        <p:spPr bwMode="auto">
          <a:xfrm rot="10800000">
            <a:off x="5631540" y="1291518"/>
            <a:ext cx="500559" cy="753349"/>
          </a:xfrm>
          <a:prstGeom prst="chevron">
            <a:avLst>
              <a:gd name="adj" fmla="val 50000"/>
            </a:avLst>
          </a:prstGeom>
          <a:solidFill>
            <a:srgbClr val="108136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7732100" y="5426091"/>
            <a:ext cx="1075030" cy="1075274"/>
            <a:chOff x="3832873" y="2297208"/>
            <a:chExt cx="1516550" cy="1516550"/>
          </a:xfrm>
        </p:grpSpPr>
        <p:grpSp>
          <p:nvGrpSpPr>
            <p:cNvPr id="97" name="组合 9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9" name="同心圆 9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98" name="椭圆 9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1081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732100" y="4063797"/>
            <a:ext cx="1075030" cy="1075274"/>
            <a:chOff x="3832873" y="2297208"/>
            <a:chExt cx="1516550" cy="151655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" name="同心圆 10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8CC9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732100" y="2632590"/>
            <a:ext cx="1075030" cy="1075274"/>
            <a:chOff x="3832873" y="2297208"/>
            <a:chExt cx="1516550" cy="1516550"/>
          </a:xfrm>
        </p:grpSpPr>
        <p:grpSp>
          <p:nvGrpSpPr>
            <p:cNvPr id="107" name="组合 106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同心圆 10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08" name="椭圆 107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10813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732100" y="1204879"/>
            <a:ext cx="1075030" cy="1075274"/>
            <a:chOff x="3832873" y="2297208"/>
            <a:chExt cx="1516550" cy="151655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4" name="同心圆 1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8544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531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8CC9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Group 34"/>
          <p:cNvGrpSpPr/>
          <p:nvPr/>
        </p:nvGrpSpPr>
        <p:grpSpPr>
          <a:xfrm>
            <a:off x="8059124" y="1571194"/>
            <a:ext cx="420983" cy="34264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117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Freeform 20"/>
          <p:cNvSpPr>
            <a:spLocks noEditPoints="1"/>
          </p:cNvSpPr>
          <p:nvPr/>
        </p:nvSpPr>
        <p:spPr bwMode="auto">
          <a:xfrm>
            <a:off x="8059896" y="3015006"/>
            <a:ext cx="419438" cy="285088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8540" tIns="64270" rIns="128540" bIns="6427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20"/>
          <p:cNvGrpSpPr/>
          <p:nvPr/>
        </p:nvGrpSpPr>
        <p:grpSpPr>
          <a:xfrm>
            <a:off x="8052153" y="4428059"/>
            <a:ext cx="434926" cy="301315"/>
            <a:chOff x="7416800" y="1122363"/>
            <a:chExt cx="366713" cy="254000"/>
          </a:xfrm>
          <a:solidFill>
            <a:schemeClr val="bg1"/>
          </a:solidFill>
        </p:grpSpPr>
        <p:sp>
          <p:nvSpPr>
            <p:cNvPr id="122" name="Freeform 48"/>
            <p:cNvSpPr>
              <a:spLocks noEditPoints="1"/>
            </p:cNvSpPr>
            <p:nvPr/>
          </p:nvSpPr>
          <p:spPr bwMode="auto">
            <a:xfrm>
              <a:off x="7416800" y="1122363"/>
              <a:ext cx="260350" cy="254000"/>
            </a:xfrm>
            <a:custGeom>
              <a:avLst/>
              <a:gdLst>
                <a:gd name="T0" fmla="*/ 86 w 99"/>
                <a:gd name="T1" fmla="*/ 59 h 97"/>
                <a:gd name="T2" fmla="*/ 99 w 99"/>
                <a:gd name="T3" fmla="*/ 53 h 97"/>
                <a:gd name="T4" fmla="*/ 99 w 99"/>
                <a:gd name="T5" fmla="*/ 42 h 97"/>
                <a:gd name="T6" fmla="*/ 86 w 99"/>
                <a:gd name="T7" fmla="*/ 37 h 97"/>
                <a:gd name="T8" fmla="*/ 83 w 99"/>
                <a:gd name="T9" fmla="*/ 31 h 97"/>
                <a:gd name="T10" fmla="*/ 89 w 99"/>
                <a:gd name="T11" fmla="*/ 17 h 97"/>
                <a:gd name="T12" fmla="*/ 81 w 99"/>
                <a:gd name="T13" fmla="*/ 10 h 97"/>
                <a:gd name="T14" fmla="*/ 67 w 99"/>
                <a:gd name="T15" fmla="*/ 15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9 w 99"/>
                <a:gd name="T23" fmla="*/ 13 h 97"/>
                <a:gd name="T24" fmla="*/ 32 w 99"/>
                <a:gd name="T25" fmla="*/ 15 h 97"/>
                <a:gd name="T26" fmla="*/ 19 w 99"/>
                <a:gd name="T27" fmla="*/ 10 h 97"/>
                <a:gd name="T28" fmla="*/ 11 w 99"/>
                <a:gd name="T29" fmla="*/ 18 h 97"/>
                <a:gd name="T30" fmla="*/ 16 w 99"/>
                <a:gd name="T31" fmla="*/ 31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59 h 97"/>
                <a:gd name="T40" fmla="*/ 16 w 99"/>
                <a:gd name="T41" fmla="*/ 65 h 97"/>
                <a:gd name="T42" fmla="*/ 11 w 99"/>
                <a:gd name="T43" fmla="*/ 79 h 97"/>
                <a:gd name="T44" fmla="*/ 19 w 99"/>
                <a:gd name="T45" fmla="*/ 86 h 97"/>
                <a:gd name="T46" fmla="*/ 33 w 99"/>
                <a:gd name="T47" fmla="*/ 81 h 97"/>
                <a:gd name="T48" fmla="*/ 39 w 99"/>
                <a:gd name="T49" fmla="*/ 83 h 97"/>
                <a:gd name="T50" fmla="*/ 45 w 99"/>
                <a:gd name="T51" fmla="*/ 97 h 97"/>
                <a:gd name="T52" fmla="*/ 56 w 99"/>
                <a:gd name="T53" fmla="*/ 97 h 97"/>
                <a:gd name="T54" fmla="*/ 61 w 99"/>
                <a:gd name="T55" fmla="*/ 83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8 h 97"/>
                <a:gd name="T62" fmla="*/ 83 w 99"/>
                <a:gd name="T63" fmla="*/ 65 h 97"/>
                <a:gd name="T64" fmla="*/ 86 w 99"/>
                <a:gd name="T65" fmla="*/ 59 h 97"/>
                <a:gd name="T66" fmla="*/ 50 w 99"/>
                <a:gd name="T67" fmla="*/ 64 h 97"/>
                <a:gd name="T68" fmla="*/ 34 w 99"/>
                <a:gd name="T69" fmla="*/ 48 h 97"/>
                <a:gd name="T70" fmla="*/ 50 w 99"/>
                <a:gd name="T71" fmla="*/ 33 h 97"/>
                <a:gd name="T72" fmla="*/ 66 w 99"/>
                <a:gd name="T73" fmla="*/ 48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59"/>
                  </a:moveTo>
                  <a:cubicBezTo>
                    <a:pt x="86" y="59"/>
                    <a:pt x="99" y="54"/>
                    <a:pt x="99" y="53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9" y="17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9"/>
                    <a:pt x="67" y="15"/>
                    <a:pt x="67" y="15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9" y="13"/>
                    <a:pt x="39" y="13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19" y="10"/>
                    <a:pt x="19" y="1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8"/>
                    <a:pt x="16" y="31"/>
                    <a:pt x="16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2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4" y="59"/>
                    <a:pt x="14" y="5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1" y="78"/>
                    <a:pt x="11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7"/>
                    <a:pt x="33" y="81"/>
                    <a:pt x="33" y="81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83"/>
                    <a:pt x="44" y="97"/>
                    <a:pt x="45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61" y="83"/>
                    <a:pt x="61" y="8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6"/>
                    <a:pt x="81" y="86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89" y="78"/>
                    <a:pt x="83" y="65"/>
                    <a:pt x="83" y="65"/>
                  </a:cubicBezTo>
                  <a:lnTo>
                    <a:pt x="86" y="59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8"/>
                  </a:cubicBezTo>
                  <a:cubicBezTo>
                    <a:pt x="34" y="39"/>
                    <a:pt x="41" y="33"/>
                    <a:pt x="50" y="33"/>
                  </a:cubicBezTo>
                  <a:cubicBezTo>
                    <a:pt x="59" y="33"/>
                    <a:pt x="66" y="39"/>
                    <a:pt x="66" y="48"/>
                  </a:cubicBezTo>
                  <a:cubicBezTo>
                    <a:pt x="66" y="57"/>
                    <a:pt x="59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9"/>
            <p:cNvSpPr>
              <a:spLocks noEditPoints="1"/>
            </p:cNvSpPr>
            <p:nvPr/>
          </p:nvSpPr>
          <p:spPr bwMode="auto">
            <a:xfrm>
              <a:off x="7661275" y="1247775"/>
              <a:ext cx="122238" cy="123825"/>
            </a:xfrm>
            <a:custGeom>
              <a:avLst/>
              <a:gdLst>
                <a:gd name="T0" fmla="*/ 41 w 47"/>
                <a:gd name="T1" fmla="*/ 22 h 47"/>
                <a:gd name="T2" fmla="*/ 41 w 47"/>
                <a:gd name="T3" fmla="*/ 19 h 47"/>
                <a:gd name="T4" fmla="*/ 45 w 47"/>
                <a:gd name="T5" fmla="*/ 13 h 47"/>
                <a:gd name="T6" fmla="*/ 42 w 47"/>
                <a:gd name="T7" fmla="*/ 9 h 47"/>
                <a:gd name="T8" fmla="*/ 35 w 47"/>
                <a:gd name="T9" fmla="*/ 10 h 47"/>
                <a:gd name="T10" fmla="*/ 33 w 47"/>
                <a:gd name="T11" fmla="*/ 8 h 47"/>
                <a:gd name="T12" fmla="*/ 32 w 47"/>
                <a:gd name="T13" fmla="*/ 1 h 47"/>
                <a:gd name="T14" fmla="*/ 27 w 47"/>
                <a:gd name="T15" fmla="*/ 0 h 47"/>
                <a:gd name="T16" fmla="*/ 22 w 47"/>
                <a:gd name="T17" fmla="*/ 6 h 47"/>
                <a:gd name="T18" fmla="*/ 19 w 47"/>
                <a:gd name="T19" fmla="*/ 6 h 47"/>
                <a:gd name="T20" fmla="*/ 14 w 47"/>
                <a:gd name="T21" fmla="*/ 2 h 47"/>
                <a:gd name="T22" fmla="*/ 9 w 47"/>
                <a:gd name="T23" fmla="*/ 5 h 47"/>
                <a:gd name="T24" fmla="*/ 10 w 47"/>
                <a:gd name="T25" fmla="*/ 12 h 47"/>
                <a:gd name="T26" fmla="*/ 9 w 47"/>
                <a:gd name="T27" fmla="*/ 14 h 47"/>
                <a:gd name="T28" fmla="*/ 2 w 47"/>
                <a:gd name="T29" fmla="*/ 16 h 47"/>
                <a:gd name="T30" fmla="*/ 0 w 47"/>
                <a:gd name="T31" fmla="*/ 21 h 47"/>
                <a:gd name="T32" fmla="*/ 6 w 47"/>
                <a:gd name="T33" fmla="*/ 25 h 47"/>
                <a:gd name="T34" fmla="*/ 6 w 47"/>
                <a:gd name="T35" fmla="*/ 28 h 47"/>
                <a:gd name="T36" fmla="*/ 2 w 47"/>
                <a:gd name="T37" fmla="*/ 34 h 47"/>
                <a:gd name="T38" fmla="*/ 5 w 47"/>
                <a:gd name="T39" fmla="*/ 38 h 47"/>
                <a:gd name="T40" fmla="*/ 12 w 47"/>
                <a:gd name="T41" fmla="*/ 37 h 47"/>
                <a:gd name="T42" fmla="*/ 14 w 47"/>
                <a:gd name="T43" fmla="*/ 39 h 47"/>
                <a:gd name="T44" fmla="*/ 16 w 47"/>
                <a:gd name="T45" fmla="*/ 46 h 47"/>
                <a:gd name="T46" fmla="*/ 20 w 47"/>
                <a:gd name="T47" fmla="*/ 47 h 47"/>
                <a:gd name="T48" fmla="*/ 25 w 47"/>
                <a:gd name="T49" fmla="*/ 42 h 47"/>
                <a:gd name="T50" fmla="*/ 28 w 47"/>
                <a:gd name="T51" fmla="*/ 41 h 47"/>
                <a:gd name="T52" fmla="*/ 33 w 47"/>
                <a:gd name="T53" fmla="*/ 45 h 47"/>
                <a:gd name="T54" fmla="*/ 38 w 47"/>
                <a:gd name="T55" fmla="*/ 42 h 47"/>
                <a:gd name="T56" fmla="*/ 37 w 47"/>
                <a:gd name="T57" fmla="*/ 35 h 47"/>
                <a:gd name="T58" fmla="*/ 39 w 47"/>
                <a:gd name="T59" fmla="*/ 33 h 47"/>
                <a:gd name="T60" fmla="*/ 45 w 47"/>
                <a:gd name="T61" fmla="*/ 32 h 47"/>
                <a:gd name="T62" fmla="*/ 47 w 47"/>
                <a:gd name="T63" fmla="*/ 27 h 47"/>
                <a:gd name="T64" fmla="*/ 41 w 47"/>
                <a:gd name="T65" fmla="*/ 22 h 47"/>
                <a:gd name="T66" fmla="*/ 31 w 47"/>
                <a:gd name="T67" fmla="*/ 25 h 47"/>
                <a:gd name="T68" fmla="*/ 22 w 47"/>
                <a:gd name="T69" fmla="*/ 31 h 47"/>
                <a:gd name="T70" fmla="*/ 16 w 47"/>
                <a:gd name="T71" fmla="*/ 22 h 47"/>
                <a:gd name="T72" fmla="*/ 25 w 47"/>
                <a:gd name="T73" fmla="*/ 16 h 47"/>
                <a:gd name="T74" fmla="*/ 31 w 47"/>
                <a:gd name="T75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7">
                  <a:moveTo>
                    <a:pt x="41" y="22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5" y="14"/>
                    <a:pt x="45" y="1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0"/>
                    <a:pt x="35" y="1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2" y="1"/>
                    <a:pt x="32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4" y="2"/>
                    <a:pt x="14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10" y="12"/>
                    <a:pt x="10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2" y="15"/>
                    <a:pt x="2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12" y="37"/>
                    <a:pt x="12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6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5" y="42"/>
                    <a:pt x="25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33" y="45"/>
                    <a:pt x="33" y="45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7" y="35"/>
                    <a:pt x="37" y="35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45" y="32"/>
                    <a:pt x="45" y="32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1" y="22"/>
                    <a:pt x="41" y="22"/>
                  </a:cubicBezTo>
                  <a:close/>
                  <a:moveTo>
                    <a:pt x="31" y="25"/>
                  </a:moveTo>
                  <a:cubicBezTo>
                    <a:pt x="30" y="29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5"/>
                    <a:pt x="25" y="16"/>
                  </a:cubicBezTo>
                  <a:cubicBezTo>
                    <a:pt x="29" y="17"/>
                    <a:pt x="32" y="21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037255" y="5766696"/>
            <a:ext cx="445194" cy="425663"/>
            <a:chOff x="3294063" y="754063"/>
            <a:chExt cx="5600701" cy="5353051"/>
          </a:xfrm>
          <a:solidFill>
            <a:schemeClr val="bg1"/>
          </a:solidFill>
        </p:grpSpPr>
        <p:sp>
          <p:nvSpPr>
            <p:cNvPr id="125" name="Freeform 458"/>
            <p:cNvSpPr>
              <a:spLocks/>
            </p:cNvSpPr>
            <p:nvPr/>
          </p:nvSpPr>
          <p:spPr bwMode="auto">
            <a:xfrm>
              <a:off x="8235951" y="3122613"/>
              <a:ext cx="658813" cy="307975"/>
            </a:xfrm>
            <a:custGeom>
              <a:avLst/>
              <a:gdLst>
                <a:gd name="T0" fmla="*/ 135 w 175"/>
                <a:gd name="T1" fmla="*/ 0 h 82"/>
                <a:gd name="T2" fmla="*/ 175 w 175"/>
                <a:gd name="T3" fmla="*/ 41 h 82"/>
                <a:gd name="T4" fmla="*/ 135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5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5" y="0"/>
                  </a:moveTo>
                  <a:cubicBezTo>
                    <a:pt x="157" y="0"/>
                    <a:pt x="175" y="19"/>
                    <a:pt x="175" y="41"/>
                  </a:cubicBezTo>
                  <a:cubicBezTo>
                    <a:pt x="175" y="64"/>
                    <a:pt x="157" y="82"/>
                    <a:pt x="135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30"/>
                    <a:pt x="5" y="20"/>
                    <a:pt x="12" y="12"/>
                  </a:cubicBezTo>
                  <a:cubicBezTo>
                    <a:pt x="20" y="5"/>
                    <a:pt x="30" y="0"/>
                    <a:pt x="41" y="0"/>
                  </a:cubicBez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6" name="Freeform 459"/>
            <p:cNvSpPr>
              <a:spLocks/>
            </p:cNvSpPr>
            <p:nvPr/>
          </p:nvSpPr>
          <p:spPr bwMode="auto">
            <a:xfrm>
              <a:off x="7646988" y="1539876"/>
              <a:ext cx="571500" cy="587375"/>
            </a:xfrm>
            <a:custGeom>
              <a:avLst/>
              <a:gdLst>
                <a:gd name="T0" fmla="*/ 136 w 152"/>
                <a:gd name="T1" fmla="*/ 16 h 156"/>
                <a:gd name="T2" fmla="*/ 136 w 152"/>
                <a:gd name="T3" fmla="*/ 74 h 156"/>
                <a:gd name="T4" fmla="*/ 70 w 152"/>
                <a:gd name="T5" fmla="*/ 140 h 156"/>
                <a:gd name="T6" fmla="*/ 12 w 152"/>
                <a:gd name="T7" fmla="*/ 140 h 156"/>
                <a:gd name="T8" fmla="*/ 0 w 152"/>
                <a:gd name="T9" fmla="*/ 111 h 156"/>
                <a:gd name="T10" fmla="*/ 12 w 152"/>
                <a:gd name="T11" fmla="*/ 82 h 156"/>
                <a:gd name="T12" fmla="*/ 78 w 152"/>
                <a:gd name="T13" fmla="*/ 16 h 156"/>
                <a:gd name="T14" fmla="*/ 136 w 152"/>
                <a:gd name="T15" fmla="*/ 1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36" y="16"/>
                  </a:moveTo>
                  <a:cubicBezTo>
                    <a:pt x="152" y="32"/>
                    <a:pt x="152" y="58"/>
                    <a:pt x="136" y="74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54" y="156"/>
                    <a:pt x="28" y="156"/>
                    <a:pt x="12" y="140"/>
                  </a:cubicBezTo>
                  <a:cubicBezTo>
                    <a:pt x="4" y="132"/>
                    <a:pt x="0" y="121"/>
                    <a:pt x="0" y="111"/>
                  </a:cubicBezTo>
                  <a:cubicBezTo>
                    <a:pt x="0" y="100"/>
                    <a:pt x="4" y="90"/>
                    <a:pt x="12" y="82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94" y="0"/>
                    <a:pt x="120" y="0"/>
                    <a:pt x="13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7" name="Freeform 460"/>
            <p:cNvSpPr>
              <a:spLocks noEditPoints="1"/>
            </p:cNvSpPr>
            <p:nvPr/>
          </p:nvSpPr>
          <p:spPr bwMode="auto">
            <a:xfrm>
              <a:off x="4170363" y="1525588"/>
              <a:ext cx="3863975" cy="3567113"/>
            </a:xfrm>
            <a:custGeom>
              <a:avLst/>
              <a:gdLst>
                <a:gd name="T0" fmla="*/ 1028 w 1028"/>
                <a:gd name="T1" fmla="*/ 514 h 949"/>
                <a:gd name="T2" fmla="*/ 787 w 1028"/>
                <a:gd name="T3" fmla="*/ 949 h 949"/>
                <a:gd name="T4" fmla="*/ 241 w 1028"/>
                <a:gd name="T5" fmla="*/ 949 h 949"/>
                <a:gd name="T6" fmla="*/ 0 w 1028"/>
                <a:gd name="T7" fmla="*/ 514 h 949"/>
                <a:gd name="T8" fmla="*/ 514 w 1028"/>
                <a:gd name="T9" fmla="*/ 0 h 949"/>
                <a:gd name="T10" fmla="*/ 1028 w 1028"/>
                <a:gd name="T11" fmla="*/ 514 h 949"/>
                <a:gd name="T12" fmla="*/ 714 w 1028"/>
                <a:gd name="T13" fmla="*/ 345 h 949"/>
                <a:gd name="T14" fmla="*/ 714 w 1028"/>
                <a:gd name="T15" fmla="*/ 251 h 949"/>
                <a:gd name="T16" fmla="*/ 632 w 1028"/>
                <a:gd name="T17" fmla="*/ 187 h 949"/>
                <a:gd name="T18" fmla="*/ 563 w 1028"/>
                <a:gd name="T19" fmla="*/ 187 h 949"/>
                <a:gd name="T20" fmla="*/ 563 w 1028"/>
                <a:gd name="T21" fmla="*/ 153 h 949"/>
                <a:gd name="T22" fmla="*/ 466 w 1028"/>
                <a:gd name="T23" fmla="*/ 153 h 949"/>
                <a:gd name="T24" fmla="*/ 466 w 1028"/>
                <a:gd name="T25" fmla="*/ 187 h 949"/>
                <a:gd name="T26" fmla="*/ 397 w 1028"/>
                <a:gd name="T27" fmla="*/ 187 h 949"/>
                <a:gd name="T28" fmla="*/ 316 w 1028"/>
                <a:gd name="T29" fmla="*/ 251 h 949"/>
                <a:gd name="T30" fmla="*/ 316 w 1028"/>
                <a:gd name="T31" fmla="*/ 438 h 949"/>
                <a:gd name="T32" fmla="*/ 397 w 1028"/>
                <a:gd name="T33" fmla="*/ 503 h 949"/>
                <a:gd name="T34" fmla="*/ 466 w 1028"/>
                <a:gd name="T35" fmla="*/ 503 h 949"/>
                <a:gd name="T36" fmla="*/ 466 w 1028"/>
                <a:gd name="T37" fmla="*/ 701 h 949"/>
                <a:gd name="T38" fmla="*/ 440 w 1028"/>
                <a:gd name="T39" fmla="*/ 701 h 949"/>
                <a:gd name="T40" fmla="*/ 389 w 1028"/>
                <a:gd name="T41" fmla="*/ 661 h 949"/>
                <a:gd name="T42" fmla="*/ 389 w 1028"/>
                <a:gd name="T43" fmla="*/ 602 h 949"/>
                <a:gd name="T44" fmla="*/ 315 w 1028"/>
                <a:gd name="T45" fmla="*/ 602 h 949"/>
                <a:gd name="T46" fmla="*/ 315 w 1028"/>
                <a:gd name="T47" fmla="*/ 696 h 949"/>
                <a:gd name="T48" fmla="*/ 396 w 1028"/>
                <a:gd name="T49" fmla="*/ 760 h 949"/>
                <a:gd name="T50" fmla="*/ 466 w 1028"/>
                <a:gd name="T51" fmla="*/ 760 h 949"/>
                <a:gd name="T52" fmla="*/ 466 w 1028"/>
                <a:gd name="T53" fmla="*/ 796 h 949"/>
                <a:gd name="T54" fmla="*/ 563 w 1028"/>
                <a:gd name="T55" fmla="*/ 796 h 949"/>
                <a:gd name="T56" fmla="*/ 563 w 1028"/>
                <a:gd name="T57" fmla="*/ 760 h 949"/>
                <a:gd name="T58" fmla="*/ 632 w 1028"/>
                <a:gd name="T59" fmla="*/ 760 h 949"/>
                <a:gd name="T60" fmla="*/ 713 w 1028"/>
                <a:gd name="T61" fmla="*/ 696 h 949"/>
                <a:gd name="T62" fmla="*/ 713 w 1028"/>
                <a:gd name="T63" fmla="*/ 509 h 949"/>
                <a:gd name="T64" fmla="*/ 632 w 1028"/>
                <a:gd name="T65" fmla="*/ 444 h 949"/>
                <a:gd name="T66" fmla="*/ 563 w 1028"/>
                <a:gd name="T67" fmla="*/ 444 h 949"/>
                <a:gd name="T68" fmla="*/ 563 w 1028"/>
                <a:gd name="T69" fmla="*/ 246 h 949"/>
                <a:gd name="T70" fmla="*/ 588 w 1028"/>
                <a:gd name="T71" fmla="*/ 246 h 949"/>
                <a:gd name="T72" fmla="*/ 639 w 1028"/>
                <a:gd name="T73" fmla="*/ 286 h 949"/>
                <a:gd name="T74" fmla="*/ 639 w 1028"/>
                <a:gd name="T75" fmla="*/ 345 h 949"/>
                <a:gd name="T76" fmla="*/ 714 w 1028"/>
                <a:gd name="T77" fmla="*/ 345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8" h="949">
                  <a:moveTo>
                    <a:pt x="1028" y="514"/>
                  </a:moveTo>
                  <a:cubicBezTo>
                    <a:pt x="1028" y="697"/>
                    <a:pt x="932" y="858"/>
                    <a:pt x="787" y="949"/>
                  </a:cubicBezTo>
                  <a:cubicBezTo>
                    <a:pt x="241" y="949"/>
                    <a:pt x="241" y="949"/>
                    <a:pt x="241" y="949"/>
                  </a:cubicBezTo>
                  <a:cubicBezTo>
                    <a:pt x="97" y="858"/>
                    <a:pt x="0" y="697"/>
                    <a:pt x="0" y="514"/>
                  </a:cubicBezTo>
                  <a:cubicBezTo>
                    <a:pt x="0" y="230"/>
                    <a:pt x="231" y="0"/>
                    <a:pt x="514" y="0"/>
                  </a:cubicBezTo>
                  <a:cubicBezTo>
                    <a:pt x="798" y="0"/>
                    <a:pt x="1028" y="230"/>
                    <a:pt x="1028" y="514"/>
                  </a:cubicBezTo>
                  <a:close/>
                  <a:moveTo>
                    <a:pt x="714" y="345"/>
                  </a:moveTo>
                  <a:cubicBezTo>
                    <a:pt x="714" y="251"/>
                    <a:pt x="714" y="251"/>
                    <a:pt x="714" y="251"/>
                  </a:cubicBezTo>
                  <a:cubicBezTo>
                    <a:pt x="714" y="216"/>
                    <a:pt x="677" y="187"/>
                    <a:pt x="632" y="187"/>
                  </a:cubicBezTo>
                  <a:cubicBezTo>
                    <a:pt x="563" y="187"/>
                    <a:pt x="563" y="187"/>
                    <a:pt x="563" y="187"/>
                  </a:cubicBezTo>
                  <a:cubicBezTo>
                    <a:pt x="563" y="153"/>
                    <a:pt x="563" y="153"/>
                    <a:pt x="563" y="153"/>
                  </a:cubicBezTo>
                  <a:cubicBezTo>
                    <a:pt x="466" y="153"/>
                    <a:pt x="466" y="153"/>
                    <a:pt x="466" y="153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397" y="187"/>
                    <a:pt x="397" y="187"/>
                    <a:pt x="397" y="187"/>
                  </a:cubicBezTo>
                  <a:cubicBezTo>
                    <a:pt x="352" y="187"/>
                    <a:pt x="316" y="216"/>
                    <a:pt x="316" y="251"/>
                  </a:cubicBezTo>
                  <a:cubicBezTo>
                    <a:pt x="316" y="438"/>
                    <a:pt x="316" y="438"/>
                    <a:pt x="316" y="438"/>
                  </a:cubicBezTo>
                  <a:cubicBezTo>
                    <a:pt x="316" y="474"/>
                    <a:pt x="352" y="503"/>
                    <a:pt x="397" y="503"/>
                  </a:cubicBezTo>
                  <a:cubicBezTo>
                    <a:pt x="466" y="503"/>
                    <a:pt x="466" y="503"/>
                    <a:pt x="466" y="503"/>
                  </a:cubicBezTo>
                  <a:cubicBezTo>
                    <a:pt x="466" y="701"/>
                    <a:pt x="466" y="701"/>
                    <a:pt x="466" y="701"/>
                  </a:cubicBezTo>
                  <a:cubicBezTo>
                    <a:pt x="440" y="701"/>
                    <a:pt x="440" y="701"/>
                    <a:pt x="440" y="701"/>
                  </a:cubicBezTo>
                  <a:cubicBezTo>
                    <a:pt x="412" y="701"/>
                    <a:pt x="389" y="683"/>
                    <a:pt x="389" y="66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15" y="602"/>
                    <a:pt x="315" y="602"/>
                    <a:pt x="315" y="602"/>
                  </a:cubicBezTo>
                  <a:cubicBezTo>
                    <a:pt x="315" y="696"/>
                    <a:pt x="315" y="696"/>
                    <a:pt x="315" y="696"/>
                  </a:cubicBezTo>
                  <a:cubicBezTo>
                    <a:pt x="315" y="731"/>
                    <a:pt x="351" y="760"/>
                    <a:pt x="396" y="760"/>
                  </a:cubicBezTo>
                  <a:cubicBezTo>
                    <a:pt x="466" y="760"/>
                    <a:pt x="466" y="760"/>
                    <a:pt x="466" y="760"/>
                  </a:cubicBezTo>
                  <a:cubicBezTo>
                    <a:pt x="466" y="796"/>
                    <a:pt x="466" y="796"/>
                    <a:pt x="466" y="796"/>
                  </a:cubicBezTo>
                  <a:cubicBezTo>
                    <a:pt x="563" y="796"/>
                    <a:pt x="563" y="796"/>
                    <a:pt x="563" y="796"/>
                  </a:cubicBezTo>
                  <a:cubicBezTo>
                    <a:pt x="563" y="760"/>
                    <a:pt x="563" y="760"/>
                    <a:pt x="563" y="760"/>
                  </a:cubicBezTo>
                  <a:cubicBezTo>
                    <a:pt x="632" y="760"/>
                    <a:pt x="632" y="760"/>
                    <a:pt x="632" y="760"/>
                  </a:cubicBezTo>
                  <a:cubicBezTo>
                    <a:pt x="677" y="760"/>
                    <a:pt x="713" y="731"/>
                    <a:pt x="713" y="696"/>
                  </a:cubicBezTo>
                  <a:cubicBezTo>
                    <a:pt x="713" y="509"/>
                    <a:pt x="713" y="509"/>
                    <a:pt x="713" y="509"/>
                  </a:cubicBezTo>
                  <a:cubicBezTo>
                    <a:pt x="713" y="473"/>
                    <a:pt x="677" y="444"/>
                    <a:pt x="632" y="444"/>
                  </a:cubicBezTo>
                  <a:cubicBezTo>
                    <a:pt x="563" y="444"/>
                    <a:pt x="563" y="444"/>
                    <a:pt x="563" y="444"/>
                  </a:cubicBezTo>
                  <a:cubicBezTo>
                    <a:pt x="563" y="246"/>
                    <a:pt x="563" y="246"/>
                    <a:pt x="563" y="246"/>
                  </a:cubicBezTo>
                  <a:cubicBezTo>
                    <a:pt x="588" y="246"/>
                    <a:pt x="588" y="246"/>
                    <a:pt x="588" y="246"/>
                  </a:cubicBezTo>
                  <a:cubicBezTo>
                    <a:pt x="617" y="246"/>
                    <a:pt x="639" y="264"/>
                    <a:pt x="639" y="286"/>
                  </a:cubicBezTo>
                  <a:cubicBezTo>
                    <a:pt x="639" y="345"/>
                    <a:pt x="639" y="345"/>
                    <a:pt x="639" y="345"/>
                  </a:cubicBezTo>
                  <a:lnTo>
                    <a:pt x="714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8" name="Freeform 461"/>
            <p:cNvSpPr>
              <a:spLocks/>
            </p:cNvSpPr>
            <p:nvPr/>
          </p:nvSpPr>
          <p:spPr bwMode="auto">
            <a:xfrm>
              <a:off x="5187951" y="5254626"/>
              <a:ext cx="1827213" cy="209550"/>
            </a:xfrm>
            <a:custGeom>
              <a:avLst/>
              <a:gdLst>
                <a:gd name="T0" fmla="*/ 436 w 486"/>
                <a:gd name="T1" fmla="*/ 0 h 56"/>
                <a:gd name="T2" fmla="*/ 486 w 486"/>
                <a:gd name="T3" fmla="*/ 28 h 56"/>
                <a:gd name="T4" fmla="*/ 436 w 486"/>
                <a:gd name="T5" fmla="*/ 56 h 56"/>
                <a:gd name="T6" fmla="*/ 51 w 486"/>
                <a:gd name="T7" fmla="*/ 56 h 56"/>
                <a:gd name="T8" fmla="*/ 0 w 486"/>
                <a:gd name="T9" fmla="*/ 28 h 56"/>
                <a:gd name="T10" fmla="*/ 15 w 486"/>
                <a:gd name="T11" fmla="*/ 8 h 56"/>
                <a:gd name="T12" fmla="*/ 51 w 486"/>
                <a:gd name="T13" fmla="*/ 0 h 56"/>
                <a:gd name="T14" fmla="*/ 436 w 48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6">
                  <a:moveTo>
                    <a:pt x="436" y="0"/>
                  </a:moveTo>
                  <a:cubicBezTo>
                    <a:pt x="464" y="0"/>
                    <a:pt x="486" y="13"/>
                    <a:pt x="486" y="28"/>
                  </a:cubicBezTo>
                  <a:cubicBezTo>
                    <a:pt x="486" y="44"/>
                    <a:pt x="464" y="56"/>
                    <a:pt x="436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23" y="56"/>
                    <a:pt x="0" y="44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1" y="0"/>
                  </a:cubicBezTo>
                  <a:lnTo>
                    <a:pt x="4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29" name="Freeform 462"/>
            <p:cNvSpPr>
              <a:spLocks/>
            </p:cNvSpPr>
            <p:nvPr/>
          </p:nvSpPr>
          <p:spPr bwMode="auto">
            <a:xfrm>
              <a:off x="5368926" y="5576888"/>
              <a:ext cx="1470025" cy="211138"/>
            </a:xfrm>
            <a:custGeom>
              <a:avLst/>
              <a:gdLst>
                <a:gd name="T0" fmla="*/ 341 w 391"/>
                <a:gd name="T1" fmla="*/ 0 h 56"/>
                <a:gd name="T2" fmla="*/ 391 w 391"/>
                <a:gd name="T3" fmla="*/ 28 h 56"/>
                <a:gd name="T4" fmla="*/ 341 w 391"/>
                <a:gd name="T5" fmla="*/ 56 h 56"/>
                <a:gd name="T6" fmla="*/ 50 w 391"/>
                <a:gd name="T7" fmla="*/ 56 h 56"/>
                <a:gd name="T8" fmla="*/ 0 w 391"/>
                <a:gd name="T9" fmla="*/ 28 h 56"/>
                <a:gd name="T10" fmla="*/ 14 w 391"/>
                <a:gd name="T11" fmla="*/ 8 h 56"/>
                <a:gd name="T12" fmla="*/ 50 w 391"/>
                <a:gd name="T13" fmla="*/ 0 h 56"/>
                <a:gd name="T14" fmla="*/ 341 w 39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56">
                  <a:moveTo>
                    <a:pt x="341" y="0"/>
                  </a:moveTo>
                  <a:cubicBezTo>
                    <a:pt x="369" y="0"/>
                    <a:pt x="391" y="12"/>
                    <a:pt x="391" y="28"/>
                  </a:cubicBezTo>
                  <a:cubicBezTo>
                    <a:pt x="391" y="43"/>
                    <a:pt x="369" y="56"/>
                    <a:pt x="34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2" y="56"/>
                    <a:pt x="0" y="43"/>
                    <a:pt x="0" y="28"/>
                  </a:cubicBezTo>
                  <a:cubicBezTo>
                    <a:pt x="0" y="20"/>
                    <a:pt x="5" y="13"/>
                    <a:pt x="14" y="8"/>
                  </a:cubicBezTo>
                  <a:cubicBezTo>
                    <a:pt x="24" y="3"/>
                    <a:pt x="36" y="0"/>
                    <a:pt x="50" y="0"/>
                  </a:cubicBezTo>
                  <a:lnTo>
                    <a:pt x="3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0" name="Freeform 463"/>
            <p:cNvSpPr>
              <a:spLocks/>
            </p:cNvSpPr>
            <p:nvPr/>
          </p:nvSpPr>
          <p:spPr bwMode="auto">
            <a:xfrm>
              <a:off x="5556251" y="5895976"/>
              <a:ext cx="1090613" cy="211138"/>
            </a:xfrm>
            <a:custGeom>
              <a:avLst/>
              <a:gdLst>
                <a:gd name="T0" fmla="*/ 240 w 290"/>
                <a:gd name="T1" fmla="*/ 0 h 56"/>
                <a:gd name="T2" fmla="*/ 290 w 290"/>
                <a:gd name="T3" fmla="*/ 28 h 56"/>
                <a:gd name="T4" fmla="*/ 240 w 290"/>
                <a:gd name="T5" fmla="*/ 56 h 56"/>
                <a:gd name="T6" fmla="*/ 50 w 290"/>
                <a:gd name="T7" fmla="*/ 56 h 56"/>
                <a:gd name="T8" fmla="*/ 0 w 290"/>
                <a:gd name="T9" fmla="*/ 28 h 56"/>
                <a:gd name="T10" fmla="*/ 15 w 290"/>
                <a:gd name="T11" fmla="*/ 8 h 56"/>
                <a:gd name="T12" fmla="*/ 50 w 290"/>
                <a:gd name="T13" fmla="*/ 0 h 56"/>
                <a:gd name="T14" fmla="*/ 240 w 29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56">
                  <a:moveTo>
                    <a:pt x="240" y="0"/>
                  </a:moveTo>
                  <a:cubicBezTo>
                    <a:pt x="268" y="0"/>
                    <a:pt x="290" y="12"/>
                    <a:pt x="290" y="28"/>
                  </a:cubicBezTo>
                  <a:cubicBezTo>
                    <a:pt x="290" y="43"/>
                    <a:pt x="268" y="56"/>
                    <a:pt x="240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23" y="56"/>
                    <a:pt x="0" y="43"/>
                    <a:pt x="0" y="28"/>
                  </a:cubicBezTo>
                  <a:cubicBezTo>
                    <a:pt x="0" y="20"/>
                    <a:pt x="6" y="13"/>
                    <a:pt x="15" y="8"/>
                  </a:cubicBezTo>
                  <a:cubicBezTo>
                    <a:pt x="24" y="3"/>
                    <a:pt x="37" y="0"/>
                    <a:pt x="50" y="0"/>
                  </a:cubicBezTo>
                  <a:lnTo>
                    <a:pt x="2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1" name="Freeform 464"/>
            <p:cNvSpPr>
              <a:spLocks/>
            </p:cNvSpPr>
            <p:nvPr/>
          </p:nvSpPr>
          <p:spPr bwMode="auto">
            <a:xfrm>
              <a:off x="6286501" y="3416301"/>
              <a:ext cx="285750" cy="744538"/>
            </a:xfrm>
            <a:custGeom>
              <a:avLst/>
              <a:gdLst>
                <a:gd name="T0" fmla="*/ 76 w 76"/>
                <a:gd name="T1" fmla="*/ 41 h 198"/>
                <a:gd name="T2" fmla="*/ 76 w 76"/>
                <a:gd name="T3" fmla="*/ 158 h 198"/>
                <a:gd name="T4" fmla="*/ 25 w 76"/>
                <a:gd name="T5" fmla="*/ 198 h 198"/>
                <a:gd name="T6" fmla="*/ 0 w 76"/>
                <a:gd name="T7" fmla="*/ 198 h 198"/>
                <a:gd name="T8" fmla="*/ 0 w 76"/>
                <a:gd name="T9" fmla="*/ 0 h 198"/>
                <a:gd name="T10" fmla="*/ 25 w 76"/>
                <a:gd name="T11" fmla="*/ 0 h 198"/>
                <a:gd name="T12" fmla="*/ 76 w 76"/>
                <a:gd name="T1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41"/>
                  </a:moveTo>
                  <a:cubicBezTo>
                    <a:pt x="76" y="158"/>
                    <a:pt x="76" y="158"/>
                    <a:pt x="76" y="158"/>
                  </a:cubicBezTo>
                  <a:cubicBezTo>
                    <a:pt x="76" y="180"/>
                    <a:pt x="53" y="198"/>
                    <a:pt x="2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3" y="0"/>
                    <a:pt x="76" y="18"/>
                    <a:pt x="7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2" name="Freeform 465"/>
            <p:cNvSpPr>
              <a:spLocks/>
            </p:cNvSpPr>
            <p:nvPr/>
          </p:nvSpPr>
          <p:spPr bwMode="auto">
            <a:xfrm>
              <a:off x="5948363" y="754063"/>
              <a:ext cx="307975" cy="658813"/>
            </a:xfrm>
            <a:custGeom>
              <a:avLst/>
              <a:gdLst>
                <a:gd name="T0" fmla="*/ 82 w 82"/>
                <a:gd name="T1" fmla="*/ 41 h 175"/>
                <a:gd name="T2" fmla="*/ 82 w 82"/>
                <a:gd name="T3" fmla="*/ 134 h 175"/>
                <a:gd name="T4" fmla="*/ 41 w 82"/>
                <a:gd name="T5" fmla="*/ 175 h 175"/>
                <a:gd name="T6" fmla="*/ 12 w 82"/>
                <a:gd name="T7" fmla="*/ 163 h 175"/>
                <a:gd name="T8" fmla="*/ 0 w 82"/>
                <a:gd name="T9" fmla="*/ 134 h 175"/>
                <a:gd name="T10" fmla="*/ 0 w 82"/>
                <a:gd name="T11" fmla="*/ 41 h 175"/>
                <a:gd name="T12" fmla="*/ 41 w 82"/>
                <a:gd name="T13" fmla="*/ 0 h 175"/>
                <a:gd name="T14" fmla="*/ 82 w 82"/>
                <a:gd name="T15" fmla="*/ 4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75">
                  <a:moveTo>
                    <a:pt x="82" y="41"/>
                  </a:moveTo>
                  <a:cubicBezTo>
                    <a:pt x="82" y="134"/>
                    <a:pt x="82" y="134"/>
                    <a:pt x="82" y="134"/>
                  </a:cubicBezTo>
                  <a:cubicBezTo>
                    <a:pt x="82" y="157"/>
                    <a:pt x="64" y="175"/>
                    <a:pt x="41" y="175"/>
                  </a:cubicBezTo>
                  <a:cubicBezTo>
                    <a:pt x="30" y="175"/>
                    <a:pt x="20" y="171"/>
                    <a:pt x="12" y="163"/>
                  </a:cubicBezTo>
                  <a:cubicBezTo>
                    <a:pt x="5" y="156"/>
                    <a:pt x="0" y="146"/>
                    <a:pt x="0" y="1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3" name="Freeform 466"/>
            <p:cNvSpPr>
              <a:spLocks/>
            </p:cNvSpPr>
            <p:nvPr/>
          </p:nvSpPr>
          <p:spPr bwMode="auto">
            <a:xfrm>
              <a:off x="5635626" y="2449513"/>
              <a:ext cx="285750" cy="744538"/>
            </a:xfrm>
            <a:custGeom>
              <a:avLst/>
              <a:gdLst>
                <a:gd name="T0" fmla="*/ 76 w 76"/>
                <a:gd name="T1" fmla="*/ 0 h 198"/>
                <a:gd name="T2" fmla="*/ 76 w 76"/>
                <a:gd name="T3" fmla="*/ 198 h 198"/>
                <a:gd name="T4" fmla="*/ 51 w 76"/>
                <a:gd name="T5" fmla="*/ 198 h 198"/>
                <a:gd name="T6" fmla="*/ 0 w 76"/>
                <a:gd name="T7" fmla="*/ 157 h 198"/>
                <a:gd name="T8" fmla="*/ 0 w 76"/>
                <a:gd name="T9" fmla="*/ 40 h 198"/>
                <a:gd name="T10" fmla="*/ 51 w 76"/>
                <a:gd name="T11" fmla="*/ 0 h 198"/>
                <a:gd name="T12" fmla="*/ 76 w 7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98">
                  <a:moveTo>
                    <a:pt x="76" y="0"/>
                  </a:moveTo>
                  <a:cubicBezTo>
                    <a:pt x="76" y="198"/>
                    <a:pt x="76" y="198"/>
                    <a:pt x="76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23" y="198"/>
                    <a:pt x="0" y="180"/>
                    <a:pt x="0" y="15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3" y="0"/>
                    <a:pt x="51" y="0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4" name="Freeform 467"/>
            <p:cNvSpPr>
              <a:spLocks/>
            </p:cNvSpPr>
            <p:nvPr/>
          </p:nvSpPr>
          <p:spPr bwMode="auto">
            <a:xfrm>
              <a:off x="3951288" y="1539876"/>
              <a:ext cx="571500" cy="587375"/>
            </a:xfrm>
            <a:custGeom>
              <a:avLst/>
              <a:gdLst>
                <a:gd name="T0" fmla="*/ 140 w 152"/>
                <a:gd name="T1" fmla="*/ 82 h 156"/>
                <a:gd name="T2" fmla="*/ 152 w 152"/>
                <a:gd name="T3" fmla="*/ 111 h 156"/>
                <a:gd name="T4" fmla="*/ 140 w 152"/>
                <a:gd name="T5" fmla="*/ 140 h 156"/>
                <a:gd name="T6" fmla="*/ 82 w 152"/>
                <a:gd name="T7" fmla="*/ 140 h 156"/>
                <a:gd name="T8" fmla="*/ 16 w 152"/>
                <a:gd name="T9" fmla="*/ 74 h 156"/>
                <a:gd name="T10" fmla="*/ 16 w 152"/>
                <a:gd name="T11" fmla="*/ 16 h 156"/>
                <a:gd name="T12" fmla="*/ 74 w 152"/>
                <a:gd name="T13" fmla="*/ 16 h 156"/>
                <a:gd name="T14" fmla="*/ 140 w 152"/>
                <a:gd name="T15" fmla="*/ 8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56">
                  <a:moveTo>
                    <a:pt x="140" y="82"/>
                  </a:moveTo>
                  <a:cubicBezTo>
                    <a:pt x="148" y="90"/>
                    <a:pt x="152" y="100"/>
                    <a:pt x="152" y="111"/>
                  </a:cubicBezTo>
                  <a:cubicBezTo>
                    <a:pt x="152" y="121"/>
                    <a:pt x="148" y="132"/>
                    <a:pt x="140" y="140"/>
                  </a:cubicBezTo>
                  <a:cubicBezTo>
                    <a:pt x="124" y="156"/>
                    <a:pt x="98" y="156"/>
                    <a:pt x="82" y="14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0" y="58"/>
                    <a:pt x="0" y="32"/>
                    <a:pt x="16" y="16"/>
                  </a:cubicBezTo>
                  <a:cubicBezTo>
                    <a:pt x="32" y="0"/>
                    <a:pt x="58" y="0"/>
                    <a:pt x="74" y="16"/>
                  </a:cubicBezTo>
                  <a:lnTo>
                    <a:pt x="14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35" name="Freeform 468"/>
            <p:cNvSpPr>
              <a:spLocks/>
            </p:cNvSpPr>
            <p:nvPr/>
          </p:nvSpPr>
          <p:spPr bwMode="auto">
            <a:xfrm>
              <a:off x="3294063" y="3122613"/>
              <a:ext cx="657225" cy="307975"/>
            </a:xfrm>
            <a:custGeom>
              <a:avLst/>
              <a:gdLst>
                <a:gd name="T0" fmla="*/ 134 w 175"/>
                <a:gd name="T1" fmla="*/ 0 h 82"/>
                <a:gd name="T2" fmla="*/ 175 w 175"/>
                <a:gd name="T3" fmla="*/ 41 h 82"/>
                <a:gd name="T4" fmla="*/ 134 w 175"/>
                <a:gd name="T5" fmla="*/ 82 h 82"/>
                <a:gd name="T6" fmla="*/ 41 w 175"/>
                <a:gd name="T7" fmla="*/ 82 h 82"/>
                <a:gd name="T8" fmla="*/ 0 w 175"/>
                <a:gd name="T9" fmla="*/ 41 h 82"/>
                <a:gd name="T10" fmla="*/ 12 w 175"/>
                <a:gd name="T11" fmla="*/ 12 h 82"/>
                <a:gd name="T12" fmla="*/ 41 w 175"/>
                <a:gd name="T13" fmla="*/ 0 h 82"/>
                <a:gd name="T14" fmla="*/ 134 w 17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2">
                  <a:moveTo>
                    <a:pt x="134" y="0"/>
                  </a:moveTo>
                  <a:cubicBezTo>
                    <a:pt x="156" y="0"/>
                    <a:pt x="175" y="19"/>
                    <a:pt x="175" y="41"/>
                  </a:cubicBezTo>
                  <a:cubicBezTo>
                    <a:pt x="175" y="64"/>
                    <a:pt x="156" y="82"/>
                    <a:pt x="13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4"/>
                    <a:pt x="0" y="41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19" y="5"/>
                    <a:pt x="29" y="0"/>
                    <a:pt x="41" y="0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pPr defTabSz="962751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004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8860400" y="1138572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860400" y="1625384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60400" y="2634596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860400" y="3121408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60400" y="4009652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860400" y="4496465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60400" y="5406874"/>
            <a:ext cx="2079068" cy="466663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860400" y="5893687"/>
            <a:ext cx="2842328" cy="727504"/>
          </a:xfrm>
          <a:prstGeom prst="rect">
            <a:avLst/>
          </a:prstGeom>
          <a:noFill/>
        </p:spPr>
        <p:txBody>
          <a:bodyPr wrap="square" lIns="96392" tIns="48195" rIns="96392" bIns="4819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2" name="Picture 2" descr="C:\Users\Administrator\Desktop\11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8656" y="2561488"/>
            <a:ext cx="5595520" cy="31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4" name="等腰三角形 73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3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3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68" grpId="0" animBg="1"/>
      <p:bldP spid="76" grpId="0" animBg="1"/>
      <p:bldP spid="77" grpId="0" animBg="1"/>
      <p:bldP spid="84" grpId="0" animBg="1"/>
      <p:bldP spid="120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72" grpId="0"/>
      <p:bldP spid="73" grpId="0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942066" y="3000435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38%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579252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47%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142289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65%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15626" y="2991297"/>
            <a:ext cx="1188147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90%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417562" y="5420066"/>
            <a:ext cx="2108824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3999405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614766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342679" y="5420066"/>
            <a:ext cx="2125022" cy="9325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3" grpId="0"/>
      <p:bldP spid="284" grpId="0"/>
      <p:bldP spid="285" grpId="0"/>
      <p:bldP spid="287" grpId="0"/>
      <p:bldP spid="288" grpId="0"/>
      <p:bldP spid="290" grpId="0"/>
      <p:bldP spid="291" grpId="0"/>
      <p:bldP spid="41" grpId="0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675533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642301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3" name="文本框 77"/>
          <p:cNvSpPr txBox="1"/>
          <p:nvPr/>
        </p:nvSpPr>
        <p:spPr>
          <a:xfrm>
            <a:off x="9380439" y="5515306"/>
            <a:ext cx="2365915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675533"/>
            <a:ext cx="2378508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642301"/>
            <a:ext cx="2398322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515306"/>
            <a:ext cx="2398321" cy="7225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785069" y="3457569"/>
            <a:ext cx="1206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YOUR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 Emoji" panose="020B0502040204020203" pitchFamily="34" charset="0"/>
              </a:rPr>
              <a:t>TITLE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009818" y="1222866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084747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YOUR TITLE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86462" y="559508"/>
            <a:ext cx="2085827" cy="253916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en-US" altLang="zh-CN" sz="105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Please replace the written content</a:t>
            </a:r>
            <a:endParaRPr lang="zh-CN" altLang="en-US" sz="105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129" y="238969"/>
            <a:ext cx="1800493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替换文字内容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6" grpId="0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1179" y="1239697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9669735" y="3452354"/>
            <a:ext cx="1008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altLang="zh-CN" sz="7200" dirty="0" smtClean="0">
                <a:solidFill>
                  <a:srgbClr val="108136"/>
                </a:solidFill>
                <a:latin typeface="Agency FB" panose="020B0503020202020204" pitchFamily="34" charset="0"/>
              </a:rPr>
              <a:t>02</a:t>
            </a:r>
            <a:endParaRPr lang="zh-CN" altLang="en-US" sz="7200" dirty="0">
              <a:solidFill>
                <a:srgbClr val="108136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837772" y="4497405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添加您的文字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7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3043</Words>
  <Application>Microsoft Macintosh PowerPoint</Application>
  <PresentationFormat>自定义</PresentationFormat>
  <Paragraphs>301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Adobe Naskh Medium</vt:lpstr>
      <vt:lpstr>Agency FB</vt:lpstr>
      <vt:lpstr>Calibri</vt:lpstr>
      <vt:lpstr>Franklin Gothic Book</vt:lpstr>
      <vt:lpstr>Gill Sans</vt:lpstr>
      <vt:lpstr>Impact</vt:lpstr>
      <vt:lpstr>Malgun Gothic</vt:lpstr>
      <vt:lpstr>Roboto Bold</vt:lpstr>
      <vt:lpstr>Segoe UI Emoji</vt:lpstr>
      <vt:lpstr>SimSun-ExtB</vt:lpstr>
      <vt:lpstr>Wingdings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第一PPT，www.1ppt.com</vt:lpstr>
      <vt:lpstr>1_自定义设计方案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2017-07-26T11:08:59Z</dcterms:modified>
</cp:coreProperties>
</file>