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  <p:sldMasterId id="2147484086" r:id="rId3"/>
  </p:sldMasterIdLst>
  <p:notesMasterIdLst>
    <p:notesMasterId r:id="rId31"/>
  </p:notesMasterIdLst>
  <p:sldIdLst>
    <p:sldId id="3178" r:id="rId4"/>
    <p:sldId id="3161" r:id="rId5"/>
    <p:sldId id="3181" r:id="rId6"/>
    <p:sldId id="3160" r:id="rId7"/>
    <p:sldId id="3149" r:id="rId8"/>
    <p:sldId id="3156" r:id="rId9"/>
    <p:sldId id="3155" r:id="rId10"/>
    <p:sldId id="3151" r:id="rId11"/>
    <p:sldId id="3182" r:id="rId12"/>
    <p:sldId id="3152" r:id="rId13"/>
    <p:sldId id="3167" r:id="rId14"/>
    <p:sldId id="3168" r:id="rId15"/>
    <p:sldId id="3147" r:id="rId16"/>
    <p:sldId id="3171" r:id="rId17"/>
    <p:sldId id="3183" r:id="rId18"/>
    <p:sldId id="3170" r:id="rId19"/>
    <p:sldId id="3150" r:id="rId20"/>
    <p:sldId id="3158" r:id="rId21"/>
    <p:sldId id="3153" r:id="rId22"/>
    <p:sldId id="3154" r:id="rId23"/>
    <p:sldId id="3184" r:id="rId24"/>
    <p:sldId id="3169" r:id="rId25"/>
    <p:sldId id="3148" r:id="rId26"/>
    <p:sldId id="3172" r:id="rId27"/>
    <p:sldId id="3157" r:id="rId28"/>
    <p:sldId id="3185" r:id="rId29"/>
    <p:sldId id="3186" r:id="rId30"/>
  </p:sldIdLst>
  <p:sldSz cx="12858750" cy="723265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2986" autoAdjust="0"/>
  </p:normalViewPr>
  <p:slideViewPr>
    <p:cSldViewPr>
      <p:cViewPr varScale="1">
        <p:scale>
          <a:sx n="90" d="100"/>
          <a:sy n="90" d="100"/>
        </p:scale>
        <p:origin x="224" y="568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tags" Target="tags/tag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49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9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93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2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3165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8717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169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0912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9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2016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7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917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2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0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5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1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2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2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2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2017/7/26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0939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powerpoint/" TargetMode="External"/><Relationship Id="rId20" Type="http://schemas.openxmlformats.org/officeDocument/2006/relationships/image" Target="../media/image24.png"/><Relationship Id="rId10" Type="http://schemas.openxmlformats.org/officeDocument/2006/relationships/hyperlink" Target="http://www.1ppt.com/word/" TargetMode="External"/><Relationship Id="rId11" Type="http://schemas.openxmlformats.org/officeDocument/2006/relationships/hyperlink" Target="http://www.1ppt.com/excel/" TargetMode="External"/><Relationship Id="rId12" Type="http://schemas.openxmlformats.org/officeDocument/2006/relationships/hyperlink" Target="http://www.1ppt.com/ziliao/" TargetMode="External"/><Relationship Id="rId13" Type="http://schemas.openxmlformats.org/officeDocument/2006/relationships/hyperlink" Target="http://www.1ppt.com/kejian/" TargetMode="External"/><Relationship Id="rId14" Type="http://schemas.openxmlformats.org/officeDocument/2006/relationships/hyperlink" Target="http://www.1ppt.com/fanwen/" TargetMode="External"/><Relationship Id="rId15" Type="http://schemas.openxmlformats.org/officeDocument/2006/relationships/hyperlink" Target="http://www.1ppt.com/shiti/" TargetMode="External"/><Relationship Id="rId16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n/" TargetMode="External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1ppt.com/moban/" TargetMode="External"/><Relationship Id="rId3" Type="http://schemas.openxmlformats.org/officeDocument/2006/relationships/hyperlink" Target="http://www.1ppt.com/hangye/" TargetMode="External"/><Relationship Id="rId4" Type="http://schemas.openxmlformats.org/officeDocument/2006/relationships/hyperlink" Target="http://www.1ppt.com/jieri/" TargetMode="External"/><Relationship Id="rId5" Type="http://schemas.openxmlformats.org/officeDocument/2006/relationships/hyperlink" Target="http://www.1ppt.com/sucai/" TargetMode="External"/><Relationship Id="rId6" Type="http://schemas.openxmlformats.org/officeDocument/2006/relationships/hyperlink" Target="http://www.1ppt.com/beijing/" TargetMode="External"/><Relationship Id="rId7" Type="http://schemas.openxmlformats.org/officeDocument/2006/relationships/hyperlink" Target="http://www.1ppt.com/tubiao/" TargetMode="External"/><Relationship Id="rId8" Type="http://schemas.openxmlformats.org/officeDocument/2006/relationships/hyperlink" Target="http://www.1ppt.com/xiaz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4431060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应用内支付该知道的姿势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349255" y="5742331"/>
            <a:ext cx="2038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主持人：七夜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55" y="1580612"/>
            <a:ext cx="5970464" cy="31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4" y="1229983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1644682" y="473494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2813367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644682" y="1789102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900"/>
                            </p:stCondLst>
                            <p:childTnLst>
                              <p:par>
                                <p:cTn id="5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9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00"/>
                            </p:stCondLst>
                            <p:childTnLst>
                              <p:par>
                                <p:cTn id="6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9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4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9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4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9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4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4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915138" y="2489729"/>
            <a:ext cx="2862023" cy="286202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3" name="直接连接符 2"/>
          <p:cNvCxnSpPr>
            <a:stCxn id="57" idx="7"/>
            <a:endCxn id="85" idx="3"/>
          </p:cNvCxnSpPr>
          <p:nvPr/>
        </p:nvCxnSpPr>
        <p:spPr>
          <a:xfrm flipV="1">
            <a:off x="3479233" y="1957305"/>
            <a:ext cx="1507349" cy="920746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57" idx="5"/>
            <a:endCxn id="101" idx="3"/>
          </p:cNvCxnSpPr>
          <p:nvPr/>
        </p:nvCxnSpPr>
        <p:spPr>
          <a:xfrm>
            <a:off x="3479233" y="5002216"/>
            <a:ext cx="1507349" cy="1045040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95" idx="3"/>
          </p:cNvCxnSpPr>
          <p:nvPr/>
        </p:nvCxnSpPr>
        <p:spPr>
          <a:xfrm>
            <a:off x="3714695" y="4077090"/>
            <a:ext cx="1271886" cy="619076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89" idx="3"/>
          </p:cNvCxnSpPr>
          <p:nvPr/>
        </p:nvCxnSpPr>
        <p:spPr>
          <a:xfrm flipV="1">
            <a:off x="3714695" y="3324399"/>
            <a:ext cx="1271886" cy="531556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六边形 84"/>
          <p:cNvSpPr/>
          <p:nvPr/>
        </p:nvSpPr>
        <p:spPr>
          <a:xfrm>
            <a:off x="4986580" y="1425749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 rot="16200000">
            <a:off x="5315462" y="1261462"/>
            <a:ext cx="1196692" cy="1350224"/>
            <a:chOff x="8439634" y="3544648"/>
            <a:chExt cx="1611146" cy="1817848"/>
          </a:xfrm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08136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文本框 37"/>
          <p:cNvSpPr>
            <a:spLocks noChangeArrowheads="1"/>
          </p:cNvSpPr>
          <p:nvPr/>
        </p:nvSpPr>
        <p:spPr bwMode="auto">
          <a:xfrm>
            <a:off x="5432153" y="1602436"/>
            <a:ext cx="963309" cy="68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5" name="文本1"/>
          <p:cNvSpPr>
            <a:spLocks noChangeArrowheads="1"/>
          </p:cNvSpPr>
          <p:nvPr/>
        </p:nvSpPr>
        <p:spPr bwMode="gray">
          <a:xfrm>
            <a:off x="6953250" y="1594697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六边形 88"/>
          <p:cNvSpPr/>
          <p:nvPr/>
        </p:nvSpPr>
        <p:spPr>
          <a:xfrm>
            <a:off x="4986580" y="2792843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 rot="16200000">
            <a:off x="5315462" y="2628557"/>
            <a:ext cx="1196692" cy="1350224"/>
            <a:chOff x="8439634" y="3544648"/>
            <a:chExt cx="1611146" cy="1817848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8CC94C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3" name="文本框 37"/>
          <p:cNvSpPr>
            <a:spLocks noChangeArrowheads="1"/>
          </p:cNvSpPr>
          <p:nvPr/>
        </p:nvSpPr>
        <p:spPr bwMode="auto">
          <a:xfrm>
            <a:off x="5485340" y="2979126"/>
            <a:ext cx="856934" cy="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文本1"/>
          <p:cNvSpPr>
            <a:spLocks noChangeArrowheads="1"/>
          </p:cNvSpPr>
          <p:nvPr/>
        </p:nvSpPr>
        <p:spPr bwMode="gray">
          <a:xfrm>
            <a:off x="6953250" y="2961792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六边形 94"/>
          <p:cNvSpPr/>
          <p:nvPr/>
        </p:nvSpPr>
        <p:spPr>
          <a:xfrm>
            <a:off x="4986580" y="4164610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 rot="16200000">
            <a:off x="5315462" y="4000324"/>
            <a:ext cx="1196692" cy="1350224"/>
            <a:chOff x="8439634" y="3544648"/>
            <a:chExt cx="1611146" cy="1817848"/>
          </a:xfrm>
        </p:grpSpPr>
        <p:sp>
          <p:nvSpPr>
            <p:cNvPr id="97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08136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文本框 37"/>
          <p:cNvSpPr>
            <a:spLocks noChangeArrowheads="1"/>
          </p:cNvSpPr>
          <p:nvPr/>
        </p:nvSpPr>
        <p:spPr bwMode="auto">
          <a:xfrm>
            <a:off x="5485340" y="4350893"/>
            <a:ext cx="856934" cy="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0" name="文本1"/>
          <p:cNvSpPr>
            <a:spLocks noChangeArrowheads="1"/>
          </p:cNvSpPr>
          <p:nvPr/>
        </p:nvSpPr>
        <p:spPr bwMode="gray">
          <a:xfrm>
            <a:off x="6953250" y="4333559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六边形 100"/>
          <p:cNvSpPr/>
          <p:nvPr/>
        </p:nvSpPr>
        <p:spPr>
          <a:xfrm>
            <a:off x="4986580" y="5515700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 rot="16200000">
            <a:off x="5315462" y="5351413"/>
            <a:ext cx="1196692" cy="1350224"/>
            <a:chOff x="8439634" y="3544648"/>
            <a:chExt cx="1611146" cy="1817848"/>
          </a:xfrm>
        </p:grpSpPr>
        <p:sp>
          <p:nvSpPr>
            <p:cNvPr id="103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8CC94C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5" name="文本框 37"/>
          <p:cNvSpPr>
            <a:spLocks noChangeArrowheads="1"/>
          </p:cNvSpPr>
          <p:nvPr/>
        </p:nvSpPr>
        <p:spPr bwMode="auto">
          <a:xfrm>
            <a:off x="5485340" y="5701982"/>
            <a:ext cx="856934" cy="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6" name="文本1"/>
          <p:cNvSpPr>
            <a:spLocks noChangeArrowheads="1"/>
          </p:cNvSpPr>
          <p:nvPr/>
        </p:nvSpPr>
        <p:spPr bwMode="gray">
          <a:xfrm>
            <a:off x="6953250" y="5684648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915135" y="2438122"/>
            <a:ext cx="3004026" cy="3004022"/>
            <a:chOff x="1752735" y="879940"/>
            <a:chExt cx="2070478" cy="2070476"/>
          </a:xfrm>
        </p:grpSpPr>
        <p:sp>
          <p:nvSpPr>
            <p:cNvPr id="58" name="同心圆 57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同心圆 56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1178142" y="2716500"/>
            <a:ext cx="2473036" cy="2473036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6432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98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63" grpId="0"/>
      <p:bldP spid="75" grpId="0"/>
      <p:bldP spid="89" grpId="0" animBg="1"/>
      <p:bldP spid="93" grpId="0"/>
      <p:bldP spid="94" grpId="0"/>
      <p:bldP spid="95" grpId="0" animBg="1"/>
      <p:bldP spid="99" grpId="0"/>
      <p:bldP spid="100" grpId="0"/>
      <p:bldP spid="101" grpId="0" animBg="1"/>
      <p:bldP spid="105" grpId="0"/>
      <p:bldP spid="106" grpId="0"/>
      <p:bldP spid="37" grpId="0" animBg="1"/>
      <p:bldP spid="45" grpId="0"/>
      <p:bldP spid="46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387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56720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2199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4908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387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856720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199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6" grpId="0"/>
      <p:bldP spid="37" grpId="0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5335760" y="2100221"/>
            <a:ext cx="935155" cy="912834"/>
          </a:xfrm>
          <a:custGeom>
            <a:avLst/>
            <a:gdLst>
              <a:gd name="T0" fmla="*/ 158 w 524"/>
              <a:gd name="T1" fmla="*/ 0 h 423"/>
              <a:gd name="T2" fmla="*/ 365 w 524"/>
              <a:gd name="T3" fmla="*/ 0 h 423"/>
              <a:gd name="T4" fmla="*/ 366 w 524"/>
              <a:gd name="T5" fmla="*/ 0 h 423"/>
              <a:gd name="T6" fmla="*/ 366 w 524"/>
              <a:gd name="T7" fmla="*/ 0 h 423"/>
              <a:gd name="T8" fmla="*/ 523 w 524"/>
              <a:gd name="T9" fmla="*/ 157 h 423"/>
              <a:gd name="T10" fmla="*/ 524 w 524"/>
              <a:gd name="T11" fmla="*/ 423 h 423"/>
              <a:gd name="T12" fmla="*/ 388 w 524"/>
              <a:gd name="T13" fmla="*/ 321 h 423"/>
              <a:gd name="T14" fmla="*/ 158 w 524"/>
              <a:gd name="T15" fmla="*/ 316 h 423"/>
              <a:gd name="T16" fmla="*/ 0 w 524"/>
              <a:gd name="T17" fmla="*/ 158 h 423"/>
              <a:gd name="T18" fmla="*/ 158 w 524"/>
              <a:gd name="T19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" h="423">
                <a:moveTo>
                  <a:pt x="158" y="0"/>
                </a:move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453" y="0"/>
                  <a:pt x="523" y="71"/>
                  <a:pt x="523" y="157"/>
                </a:cubicBezTo>
                <a:cubicBezTo>
                  <a:pt x="523" y="244"/>
                  <a:pt x="524" y="423"/>
                  <a:pt x="524" y="423"/>
                </a:cubicBezTo>
                <a:cubicBezTo>
                  <a:pt x="524" y="423"/>
                  <a:pt x="484" y="335"/>
                  <a:pt x="388" y="321"/>
                </a:cubicBezTo>
                <a:cubicBezTo>
                  <a:pt x="376" y="319"/>
                  <a:pt x="158" y="316"/>
                  <a:pt x="158" y="316"/>
                </a:cubicBezTo>
                <a:cubicBezTo>
                  <a:pt x="70" y="316"/>
                  <a:pt x="0" y="246"/>
                  <a:pt x="0" y="158"/>
                </a:cubicBezTo>
                <a:cubicBezTo>
                  <a:pt x="0" y="71"/>
                  <a:pt x="70" y="0"/>
                  <a:pt x="158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547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4641649" y="2899232"/>
            <a:ext cx="1629266" cy="1586859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093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4641649" y="4245049"/>
            <a:ext cx="1629266" cy="1586861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656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6302161" y="4247280"/>
            <a:ext cx="2053321" cy="1997523"/>
          </a:xfrm>
          <a:custGeom>
            <a:avLst/>
            <a:gdLst>
              <a:gd name="T0" fmla="*/ 1020384 w 1151"/>
              <a:gd name="T1" fmla="*/ 0 h 926"/>
              <a:gd name="T2" fmla="*/ 442928 w 1151"/>
              <a:gd name="T3" fmla="*/ 0 h 926"/>
              <a:gd name="T4" fmla="*/ 441659 w 1151"/>
              <a:gd name="T5" fmla="*/ 0 h 926"/>
              <a:gd name="T6" fmla="*/ 440390 w 1151"/>
              <a:gd name="T7" fmla="*/ 0 h 926"/>
              <a:gd name="T8" fmla="*/ 3807 w 1151"/>
              <a:gd name="T9" fmla="*/ 529890 h 926"/>
              <a:gd name="T10" fmla="*/ 0 w 1151"/>
              <a:gd name="T11" fmla="*/ 1422256 h 926"/>
              <a:gd name="T12" fmla="*/ 378202 w 1151"/>
              <a:gd name="T13" fmla="*/ 1079747 h 926"/>
              <a:gd name="T14" fmla="*/ 1020384 w 1151"/>
              <a:gd name="T15" fmla="*/ 1064388 h 926"/>
              <a:gd name="T16" fmla="*/ 1460774 w 1151"/>
              <a:gd name="T17" fmla="*/ 532962 h 926"/>
              <a:gd name="T18" fmla="*/ 1020384 w 1151"/>
              <a:gd name="T19" fmla="*/ 0 h 9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926"/>
              <a:gd name="T32" fmla="*/ 1151 w 1151"/>
              <a:gd name="T33" fmla="*/ 926 h 9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926">
                <a:moveTo>
                  <a:pt x="804" y="0"/>
                </a:move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8" y="0"/>
                  <a:pt x="348" y="0"/>
                </a:cubicBezTo>
                <a:cubicBezTo>
                  <a:pt x="348" y="0"/>
                  <a:pt x="347" y="0"/>
                  <a:pt x="347" y="0"/>
                </a:cubicBezTo>
                <a:cubicBezTo>
                  <a:pt x="157" y="0"/>
                  <a:pt x="3" y="154"/>
                  <a:pt x="3" y="345"/>
                </a:cubicBezTo>
                <a:cubicBezTo>
                  <a:pt x="3" y="535"/>
                  <a:pt x="0" y="926"/>
                  <a:pt x="0" y="926"/>
                </a:cubicBezTo>
                <a:cubicBezTo>
                  <a:pt x="0" y="926"/>
                  <a:pt x="88" y="734"/>
                  <a:pt x="298" y="703"/>
                </a:cubicBezTo>
                <a:cubicBezTo>
                  <a:pt x="325" y="699"/>
                  <a:pt x="804" y="693"/>
                  <a:pt x="804" y="693"/>
                </a:cubicBezTo>
                <a:cubicBezTo>
                  <a:pt x="996" y="693"/>
                  <a:pt x="1151" y="538"/>
                  <a:pt x="1151" y="347"/>
                </a:cubicBezTo>
                <a:cubicBezTo>
                  <a:pt x="1151" y="155"/>
                  <a:pt x="996" y="0"/>
                  <a:pt x="80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  <a:ex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4218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302161" y="1758743"/>
            <a:ext cx="1363673" cy="1327964"/>
          </a:xfrm>
          <a:custGeom>
            <a:avLst/>
            <a:gdLst>
              <a:gd name="T0" fmla="*/ 534 w 764"/>
              <a:gd name="T1" fmla="*/ 0 h 615"/>
              <a:gd name="T2" fmla="*/ 232 w 764"/>
              <a:gd name="T3" fmla="*/ 0 h 615"/>
              <a:gd name="T4" fmla="*/ 231 w 764"/>
              <a:gd name="T5" fmla="*/ 0 h 615"/>
              <a:gd name="T6" fmla="*/ 230 w 764"/>
              <a:gd name="T7" fmla="*/ 0 h 615"/>
              <a:gd name="T8" fmla="*/ 2 w 764"/>
              <a:gd name="T9" fmla="*/ 229 h 615"/>
              <a:gd name="T10" fmla="*/ 0 w 764"/>
              <a:gd name="T11" fmla="*/ 615 h 615"/>
              <a:gd name="T12" fmla="*/ 198 w 764"/>
              <a:gd name="T13" fmla="*/ 466 h 615"/>
              <a:gd name="T14" fmla="*/ 534 w 764"/>
              <a:gd name="T15" fmla="*/ 460 h 615"/>
              <a:gd name="T16" fmla="*/ 764 w 764"/>
              <a:gd name="T17" fmla="*/ 230 h 615"/>
              <a:gd name="T18" fmla="*/ 534 w 764"/>
              <a:gd name="T19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615">
                <a:moveTo>
                  <a:pt x="534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32" y="0"/>
                  <a:pt x="231" y="0"/>
                  <a:pt x="231" y="0"/>
                </a:cubicBezTo>
                <a:cubicBezTo>
                  <a:pt x="231" y="0"/>
                  <a:pt x="231" y="0"/>
                  <a:pt x="230" y="0"/>
                </a:cubicBezTo>
                <a:cubicBezTo>
                  <a:pt x="104" y="0"/>
                  <a:pt x="2" y="102"/>
                  <a:pt x="2" y="229"/>
                </a:cubicBezTo>
                <a:cubicBezTo>
                  <a:pt x="2" y="355"/>
                  <a:pt x="0" y="615"/>
                  <a:pt x="0" y="615"/>
                </a:cubicBezTo>
                <a:cubicBezTo>
                  <a:pt x="0" y="615"/>
                  <a:pt x="58" y="487"/>
                  <a:pt x="198" y="466"/>
                </a:cubicBezTo>
                <a:cubicBezTo>
                  <a:pt x="216" y="464"/>
                  <a:pt x="534" y="460"/>
                  <a:pt x="534" y="460"/>
                </a:cubicBezTo>
                <a:cubicBezTo>
                  <a:pt x="661" y="460"/>
                  <a:pt x="764" y="357"/>
                  <a:pt x="764" y="230"/>
                </a:cubicBezTo>
                <a:cubicBezTo>
                  <a:pt x="764" y="103"/>
                  <a:pt x="661" y="0"/>
                  <a:pt x="53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210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302159" y="2899232"/>
            <a:ext cx="1631497" cy="1586859"/>
          </a:xfrm>
          <a:custGeom>
            <a:avLst/>
            <a:gdLst>
              <a:gd name="T0" fmla="*/ 639 w 914"/>
              <a:gd name="T1" fmla="*/ 0 h 735"/>
              <a:gd name="T2" fmla="*/ 277 w 914"/>
              <a:gd name="T3" fmla="*/ 0 h 735"/>
              <a:gd name="T4" fmla="*/ 276 w 914"/>
              <a:gd name="T5" fmla="*/ 0 h 735"/>
              <a:gd name="T6" fmla="*/ 275 w 914"/>
              <a:gd name="T7" fmla="*/ 0 h 735"/>
              <a:gd name="T8" fmla="*/ 2 w 914"/>
              <a:gd name="T9" fmla="*/ 273 h 735"/>
              <a:gd name="T10" fmla="*/ 0 w 914"/>
              <a:gd name="T11" fmla="*/ 735 h 735"/>
              <a:gd name="T12" fmla="*/ 237 w 914"/>
              <a:gd name="T13" fmla="*/ 557 h 735"/>
              <a:gd name="T14" fmla="*/ 639 w 914"/>
              <a:gd name="T15" fmla="*/ 550 h 735"/>
              <a:gd name="T16" fmla="*/ 914 w 914"/>
              <a:gd name="T17" fmla="*/ 275 h 735"/>
              <a:gd name="T18" fmla="*/ 639 w 914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4" h="735">
                <a:moveTo>
                  <a:pt x="639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7" y="0"/>
                  <a:pt x="277" y="0"/>
                  <a:pt x="276" y="0"/>
                </a:cubicBezTo>
                <a:cubicBezTo>
                  <a:pt x="276" y="0"/>
                  <a:pt x="276" y="0"/>
                  <a:pt x="275" y="0"/>
                </a:cubicBezTo>
                <a:cubicBezTo>
                  <a:pt x="125" y="0"/>
                  <a:pt x="2" y="122"/>
                  <a:pt x="2" y="273"/>
                </a:cubicBezTo>
                <a:cubicBezTo>
                  <a:pt x="2" y="424"/>
                  <a:pt x="0" y="735"/>
                  <a:pt x="0" y="735"/>
                </a:cubicBezTo>
                <a:cubicBezTo>
                  <a:pt x="0" y="735"/>
                  <a:pt x="70" y="582"/>
                  <a:pt x="237" y="557"/>
                </a:cubicBezTo>
                <a:cubicBezTo>
                  <a:pt x="258" y="554"/>
                  <a:pt x="639" y="550"/>
                  <a:pt x="639" y="550"/>
                </a:cubicBezTo>
                <a:cubicBezTo>
                  <a:pt x="790" y="550"/>
                  <a:pt x="914" y="427"/>
                  <a:pt x="914" y="275"/>
                </a:cubicBezTo>
                <a:cubicBezTo>
                  <a:pt x="914" y="123"/>
                  <a:pt x="790" y="0"/>
                  <a:pt x="639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093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979335" y="192322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979335" y="3285242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79335" y="447095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693628" y="192322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693628" y="3285242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93628" y="447095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21" name="TextBox 41"/>
          <p:cNvSpPr txBox="1"/>
          <p:nvPr/>
        </p:nvSpPr>
        <p:spPr>
          <a:xfrm>
            <a:off x="9231582" y="492246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170"/>
          <p:cNvSpPr txBox="1"/>
          <p:nvPr/>
        </p:nvSpPr>
        <p:spPr>
          <a:xfrm>
            <a:off x="9231582" y="4394273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856242" y="492246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70"/>
          <p:cNvSpPr txBox="1"/>
          <p:nvPr/>
        </p:nvSpPr>
        <p:spPr>
          <a:xfrm>
            <a:off x="1202757" y="4394273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" name="TextBox 41"/>
          <p:cNvSpPr txBox="1"/>
          <p:nvPr/>
        </p:nvSpPr>
        <p:spPr>
          <a:xfrm>
            <a:off x="9231582" y="3665323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70"/>
          <p:cNvSpPr txBox="1"/>
          <p:nvPr/>
        </p:nvSpPr>
        <p:spPr>
          <a:xfrm>
            <a:off x="9231582" y="3137128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TextBox 41"/>
          <p:cNvSpPr txBox="1"/>
          <p:nvPr/>
        </p:nvSpPr>
        <p:spPr>
          <a:xfrm>
            <a:off x="856242" y="3665323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0"/>
          <p:cNvSpPr txBox="1"/>
          <p:nvPr/>
        </p:nvSpPr>
        <p:spPr>
          <a:xfrm>
            <a:off x="1202757" y="3137128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9231582" y="236431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9231582" y="1836124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856242" y="236431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0"/>
          <p:cNvSpPr txBox="1"/>
          <p:nvPr/>
        </p:nvSpPr>
        <p:spPr>
          <a:xfrm>
            <a:off x="1202757" y="1836124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40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21" grpId="0"/>
      <p:bldP spid="23" grpId="0"/>
      <p:bldP spid="24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5" grpId="0"/>
      <p:bldP spid="46" grpId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3472540" y="1840589"/>
            <a:ext cx="3715908" cy="2077591"/>
          </a:xfrm>
          <a:prstGeom prst="parallelogram">
            <a:avLst>
              <a:gd name="adj" fmla="val 35443"/>
            </a:avLst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6249702" y="1250486"/>
            <a:ext cx="3961098" cy="2214678"/>
          </a:xfrm>
          <a:prstGeom prst="parallelogram">
            <a:avLst>
              <a:gd name="adj" fmla="val 35443"/>
            </a:avLst>
          </a:prstGeom>
          <a:solidFill>
            <a:srgbClr val="8CC94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035241" y="4569999"/>
            <a:ext cx="3961098" cy="2214678"/>
          </a:xfrm>
          <a:prstGeom prst="parallelogram">
            <a:avLst>
              <a:gd name="adj" fmla="val 35443"/>
            </a:avLst>
          </a:prstGeom>
          <a:solidFill>
            <a:srgbClr val="10803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6175506" y="3783595"/>
            <a:ext cx="3715908" cy="2077591"/>
          </a:xfrm>
          <a:prstGeom prst="parallelogram">
            <a:avLst>
              <a:gd name="adj" fmla="val 35443"/>
            </a:avLst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9781367" y="3026664"/>
            <a:ext cx="368485" cy="502182"/>
          </a:xfrm>
          <a:prstGeom prst="chevron">
            <a:avLst/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 flipH="1">
            <a:off x="2905856" y="3415998"/>
            <a:ext cx="368485" cy="502182"/>
          </a:xfrm>
          <a:prstGeom prst="chevron">
            <a:avLst/>
          </a:prstGeom>
          <a:solidFill>
            <a:srgbClr val="10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493563" y="4759225"/>
            <a:ext cx="2804029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46176" y="4246273"/>
            <a:ext cx="206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9796006" y="3985433"/>
            <a:ext cx="2804029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96004" y="3472481"/>
            <a:ext cx="2175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7" grpId="0" animBg="1"/>
      <p:bldP spid="28" grpId="0"/>
      <p:bldP spid="29" grpId="0"/>
      <p:bldP spid="30" grpId="0"/>
      <p:bldP spid="31" grpId="0"/>
      <p:bldP spid="21" grpId="0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1008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03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3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1035233" y="2355487"/>
            <a:ext cx="3948667" cy="3375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2108895" y="2824237"/>
            <a:ext cx="2875004" cy="2459267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762913" y="2333722"/>
            <a:ext cx="2147326" cy="65290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06667" y="3415196"/>
            <a:ext cx="1915183" cy="65290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87475" y="5008949"/>
            <a:ext cx="712055" cy="66964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337692" y="3502252"/>
            <a:ext cx="2205361" cy="1781253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584525" y="1911801"/>
            <a:ext cx="0" cy="718827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711580" y="2093001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11581" y="1647449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82531" y="1992926"/>
            <a:ext cx="556576" cy="556576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7063496" y="4684029"/>
            <a:ext cx="0" cy="718827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7190551" y="4865229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190552" y="4419677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261502" y="4765154"/>
            <a:ext cx="556576" cy="556576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498925" y="3131001"/>
            <a:ext cx="0" cy="718827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7625980" y="3312201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25981" y="2866649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703254" y="3212125"/>
            <a:ext cx="556576" cy="556576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25" grpId="0"/>
      <p:bldP spid="38" grpId="0"/>
      <p:bldP spid="49" grpId="0"/>
      <p:bldP spid="50" grpId="0"/>
      <p:bldP spid="55" grpId="0"/>
      <p:bldP spid="56" grpId="0"/>
      <p:bldP spid="41" grpId="0"/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4012283" y="1273246"/>
            <a:ext cx="4832515" cy="5583439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9" rIns="96417" bIns="48209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678758" y="3524528"/>
            <a:ext cx="1479932" cy="915311"/>
            <a:chOff x="8513763" y="2622551"/>
            <a:chExt cx="765175" cy="473075"/>
          </a:xfrm>
          <a:solidFill>
            <a:srgbClr val="8CC94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13626" y="1388723"/>
            <a:ext cx="1689721" cy="1951606"/>
            <a:chOff x="3273692" y="1099961"/>
            <a:chExt cx="1202093" cy="1388087"/>
          </a:xfrm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3345550" y="1141029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F6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273692" y="1099961"/>
              <a:ext cx="1202093" cy="1388087"/>
              <a:chOff x="3273692" y="1099961"/>
              <a:chExt cx="1202093" cy="1388087"/>
            </a:xfrm>
          </p:grpSpPr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Freeform 24"/>
              <p:cNvSpPr>
                <a:spLocks noEditPoints="1"/>
              </p:cNvSpPr>
              <p:nvPr/>
            </p:nvSpPr>
            <p:spPr bwMode="auto">
              <a:xfrm>
                <a:off x="3541622" y="1353554"/>
                <a:ext cx="94443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1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7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auto">
              <a:xfrm>
                <a:off x="3658649" y="1355607"/>
                <a:ext cx="53381" cy="196099"/>
              </a:xfrm>
              <a:custGeom>
                <a:avLst/>
                <a:gdLst>
                  <a:gd name="T0" fmla="*/ 14 w 29"/>
                  <a:gd name="T1" fmla="*/ 105 h 105"/>
                  <a:gd name="T2" fmla="*/ 14 w 29"/>
                  <a:gd name="T3" fmla="*/ 24 h 105"/>
                  <a:gd name="T4" fmla="*/ 0 w 29"/>
                  <a:gd name="T5" fmla="*/ 24 h 105"/>
                  <a:gd name="T6" fmla="*/ 0 w 29"/>
                  <a:gd name="T7" fmla="*/ 13 h 105"/>
                  <a:gd name="T8" fmla="*/ 11 w 29"/>
                  <a:gd name="T9" fmla="*/ 9 h 105"/>
                  <a:gd name="T10" fmla="*/ 18 w 29"/>
                  <a:gd name="T11" fmla="*/ 0 h 105"/>
                  <a:gd name="T12" fmla="*/ 29 w 29"/>
                  <a:gd name="T13" fmla="*/ 0 h 105"/>
                  <a:gd name="T14" fmla="*/ 29 w 29"/>
                  <a:gd name="T15" fmla="*/ 105 h 105"/>
                  <a:gd name="T16" fmla="*/ 14 w 29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05">
                    <a:moveTo>
                      <a:pt x="14" y="105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3"/>
                      <a:pt x="8" y="11"/>
                      <a:pt x="11" y="9"/>
                    </a:cubicBezTo>
                    <a:cubicBezTo>
                      <a:pt x="15" y="7"/>
                      <a:pt x="17" y="4"/>
                      <a:pt x="1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05"/>
                      <a:pt x="29" y="105"/>
                      <a:pt x="29" y="105"/>
                    </a:cubicBezTo>
                    <a:lnTo>
                      <a:pt x="14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3636343" y="1711343"/>
                <a:ext cx="476975" cy="401341"/>
                <a:chOff x="5146675" y="766763"/>
                <a:chExt cx="1590676" cy="1338263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9"/>
                <p:cNvSpPr>
                  <a:spLocks/>
                </p:cNvSpPr>
                <p:nvPr/>
              </p:nvSpPr>
              <p:spPr bwMode="auto">
                <a:xfrm>
                  <a:off x="5511799" y="1344611"/>
                  <a:ext cx="860424" cy="760415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20"/>
                <p:cNvSpPr>
                  <a:spLocks/>
                </p:cNvSpPr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1"/>
                <p:cNvSpPr>
                  <a:spLocks/>
                </p:cNvSpPr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22"/>
                <p:cNvSpPr>
                  <a:spLocks/>
                </p:cNvSpPr>
                <p:nvPr/>
              </p:nvSpPr>
              <p:spPr bwMode="auto">
                <a:xfrm>
                  <a:off x="5432425" y="1427163"/>
                  <a:ext cx="71439" cy="96837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23"/>
                <p:cNvSpPr>
                  <a:spLocks/>
                </p:cNvSpPr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24"/>
                <p:cNvSpPr>
                  <a:spLocks/>
                </p:cNvSpPr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26"/>
                <p:cNvSpPr>
                  <a:spLocks/>
                </p:cNvSpPr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27"/>
                <p:cNvSpPr>
                  <a:spLocks/>
                </p:cNvSpPr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29"/>
                <p:cNvSpPr>
                  <a:spLocks/>
                </p:cNvSpPr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4602458" y="4789598"/>
            <a:ext cx="1689721" cy="1951606"/>
            <a:chOff x="3273692" y="3518846"/>
            <a:chExt cx="1202093" cy="1388087"/>
          </a:xfrm>
        </p:grpSpPr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345550" y="3559913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A4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273692" y="3518846"/>
              <a:ext cx="1202093" cy="1388087"/>
              <a:chOff x="3273692" y="3518846"/>
              <a:chExt cx="1202093" cy="1388087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3273692" y="3518846"/>
                <a:ext cx="1202093" cy="1388087"/>
                <a:chOff x="3273692" y="3518846"/>
                <a:chExt cx="1202093" cy="1388087"/>
              </a:xfrm>
            </p:grpSpPr>
            <p:sp>
              <p:nvSpPr>
                <p:cNvPr id="93" name="Freeform 11"/>
                <p:cNvSpPr>
                  <a:spLocks/>
                </p:cNvSpPr>
                <p:nvPr/>
              </p:nvSpPr>
              <p:spPr bwMode="auto">
                <a:xfrm>
                  <a:off x="3273692" y="3518846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1"/>
                <p:cNvSpPr>
                  <a:spLocks/>
                </p:cNvSpPr>
                <p:nvPr/>
              </p:nvSpPr>
              <p:spPr bwMode="auto">
                <a:xfrm>
                  <a:off x="3345551" y="3559913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 w="28575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279400" dist="76200" dir="2700000" algn="tl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6" name="Freeform 28"/>
              <p:cNvSpPr>
                <a:spLocks noEditPoints="1"/>
              </p:cNvSpPr>
              <p:nvPr/>
            </p:nvSpPr>
            <p:spPr bwMode="auto">
              <a:xfrm>
                <a:off x="3504667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3622720" y="3774493"/>
                <a:ext cx="89310" cy="198152"/>
              </a:xfrm>
              <a:custGeom>
                <a:avLst/>
                <a:gdLst>
                  <a:gd name="T0" fmla="*/ 17 w 48"/>
                  <a:gd name="T1" fmla="*/ 16 h 106"/>
                  <a:gd name="T2" fmla="*/ 17 w 48"/>
                  <a:gd name="T3" fmla="*/ 38 h 106"/>
                  <a:gd name="T4" fmla="*/ 24 w 48"/>
                  <a:gd name="T5" fmla="*/ 33 h 106"/>
                  <a:gd name="T6" fmla="*/ 29 w 48"/>
                  <a:gd name="T7" fmla="*/ 32 h 106"/>
                  <a:gd name="T8" fmla="*/ 44 w 48"/>
                  <a:gd name="T9" fmla="*/ 39 h 106"/>
                  <a:gd name="T10" fmla="*/ 48 w 48"/>
                  <a:gd name="T11" fmla="*/ 57 h 106"/>
                  <a:gd name="T12" fmla="*/ 48 w 48"/>
                  <a:gd name="T13" fmla="*/ 80 h 106"/>
                  <a:gd name="T14" fmla="*/ 41 w 48"/>
                  <a:gd name="T15" fmla="*/ 99 h 106"/>
                  <a:gd name="T16" fmla="*/ 23 w 48"/>
                  <a:gd name="T17" fmla="*/ 106 h 106"/>
                  <a:gd name="T18" fmla="*/ 6 w 48"/>
                  <a:gd name="T19" fmla="*/ 98 h 106"/>
                  <a:gd name="T20" fmla="*/ 0 w 48"/>
                  <a:gd name="T21" fmla="*/ 81 h 106"/>
                  <a:gd name="T22" fmla="*/ 0 w 48"/>
                  <a:gd name="T23" fmla="*/ 78 h 106"/>
                  <a:gd name="T24" fmla="*/ 15 w 48"/>
                  <a:gd name="T25" fmla="*/ 77 h 106"/>
                  <a:gd name="T26" fmla="*/ 15 w 48"/>
                  <a:gd name="T27" fmla="*/ 81 h 106"/>
                  <a:gd name="T28" fmla="*/ 20 w 48"/>
                  <a:gd name="T29" fmla="*/ 89 h 106"/>
                  <a:gd name="T30" fmla="*/ 23 w 48"/>
                  <a:gd name="T31" fmla="*/ 90 h 106"/>
                  <a:gd name="T32" fmla="*/ 33 w 48"/>
                  <a:gd name="T33" fmla="*/ 80 h 106"/>
                  <a:gd name="T34" fmla="*/ 33 w 48"/>
                  <a:gd name="T35" fmla="*/ 54 h 106"/>
                  <a:gd name="T36" fmla="*/ 29 w 48"/>
                  <a:gd name="T37" fmla="*/ 46 h 106"/>
                  <a:gd name="T38" fmla="*/ 25 w 48"/>
                  <a:gd name="T39" fmla="*/ 45 h 106"/>
                  <a:gd name="T40" fmla="*/ 19 w 48"/>
                  <a:gd name="T41" fmla="*/ 48 h 106"/>
                  <a:gd name="T42" fmla="*/ 17 w 48"/>
                  <a:gd name="T43" fmla="*/ 54 h 106"/>
                  <a:gd name="T44" fmla="*/ 17 w 48"/>
                  <a:gd name="T45" fmla="*/ 57 h 106"/>
                  <a:gd name="T46" fmla="*/ 1 w 48"/>
                  <a:gd name="T47" fmla="*/ 57 h 106"/>
                  <a:gd name="T48" fmla="*/ 1 w 48"/>
                  <a:gd name="T49" fmla="*/ 0 h 106"/>
                  <a:gd name="T50" fmla="*/ 47 w 48"/>
                  <a:gd name="T51" fmla="*/ 0 h 106"/>
                  <a:gd name="T52" fmla="*/ 47 w 48"/>
                  <a:gd name="T53" fmla="*/ 16 h 106"/>
                  <a:gd name="T54" fmla="*/ 17 w 48"/>
                  <a:gd name="T55" fmla="*/ 1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06">
                    <a:moveTo>
                      <a:pt x="17" y="16"/>
                    </a:moveTo>
                    <a:cubicBezTo>
                      <a:pt x="17" y="38"/>
                      <a:pt x="17" y="38"/>
                      <a:pt x="17" y="38"/>
                    </a:cubicBezTo>
                    <a:cubicBezTo>
                      <a:pt x="19" y="36"/>
                      <a:pt x="21" y="34"/>
                      <a:pt x="24" y="33"/>
                    </a:cubicBezTo>
                    <a:cubicBezTo>
                      <a:pt x="25" y="32"/>
                      <a:pt x="27" y="32"/>
                      <a:pt x="29" y="32"/>
                    </a:cubicBezTo>
                    <a:cubicBezTo>
                      <a:pt x="36" y="32"/>
                      <a:pt x="41" y="35"/>
                      <a:pt x="44" y="39"/>
                    </a:cubicBezTo>
                    <a:cubicBezTo>
                      <a:pt x="47" y="44"/>
                      <a:pt x="48" y="49"/>
                      <a:pt x="48" y="57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87"/>
                      <a:pt x="46" y="94"/>
                      <a:pt x="41" y="99"/>
                    </a:cubicBezTo>
                    <a:cubicBezTo>
                      <a:pt x="36" y="103"/>
                      <a:pt x="31" y="106"/>
                      <a:pt x="23" y="106"/>
                    </a:cubicBezTo>
                    <a:cubicBezTo>
                      <a:pt x="17" y="106"/>
                      <a:pt x="11" y="103"/>
                      <a:pt x="6" y="98"/>
                    </a:cubicBezTo>
                    <a:cubicBezTo>
                      <a:pt x="2" y="94"/>
                      <a:pt x="0" y="88"/>
                      <a:pt x="0" y="81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6" y="85"/>
                      <a:pt x="17" y="88"/>
                      <a:pt x="20" y="89"/>
                    </a:cubicBezTo>
                    <a:cubicBezTo>
                      <a:pt x="21" y="89"/>
                      <a:pt x="22" y="90"/>
                      <a:pt x="23" y="90"/>
                    </a:cubicBezTo>
                    <a:cubicBezTo>
                      <a:pt x="30" y="90"/>
                      <a:pt x="33" y="86"/>
                      <a:pt x="33" y="80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3" y="51"/>
                      <a:pt x="32" y="48"/>
                      <a:pt x="29" y="46"/>
                    </a:cubicBezTo>
                    <a:cubicBezTo>
                      <a:pt x="28" y="45"/>
                      <a:pt x="27" y="45"/>
                      <a:pt x="25" y="45"/>
                    </a:cubicBezTo>
                    <a:cubicBezTo>
                      <a:pt x="22" y="45"/>
                      <a:pt x="20" y="46"/>
                      <a:pt x="19" y="48"/>
                    </a:cubicBezTo>
                    <a:cubicBezTo>
                      <a:pt x="18" y="50"/>
                      <a:pt x="17" y="52"/>
                      <a:pt x="17" y="54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6"/>
                      <a:pt x="47" y="16"/>
                      <a:pt x="47" y="16"/>
                    </a:cubicBezTo>
                    <a:lnTo>
                      <a:pt x="17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3687515" y="4141748"/>
                <a:ext cx="403191" cy="374204"/>
                <a:chOff x="5278438" y="2973388"/>
                <a:chExt cx="1344613" cy="1247775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0" name="Freeform 68"/>
                <p:cNvSpPr>
                  <a:spLocks/>
                </p:cNvSpPr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1" name="Freeform 69"/>
                <p:cNvSpPr>
                  <a:spLocks/>
                </p:cNvSpPr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2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</p:grpSp>
        </p:grpSp>
      </p:grpSp>
      <p:grpSp>
        <p:nvGrpSpPr>
          <p:cNvPr id="95" name="组合 94"/>
          <p:cNvGrpSpPr/>
          <p:nvPr/>
        </p:nvGrpSpPr>
        <p:grpSpPr>
          <a:xfrm>
            <a:off x="6564901" y="1388723"/>
            <a:ext cx="1689721" cy="1951606"/>
            <a:chOff x="4669803" y="1099961"/>
            <a:chExt cx="1202093" cy="1388087"/>
          </a:xfrm>
        </p:grpSpPr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4741662" y="1141029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765E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669803" y="1099961"/>
              <a:ext cx="1202093" cy="1388087"/>
              <a:chOff x="4669803" y="1099961"/>
              <a:chExt cx="1202093" cy="1388087"/>
            </a:xfrm>
          </p:grpSpPr>
          <p:sp>
            <p:nvSpPr>
              <p:cNvPr id="98" name="Freeform 18"/>
              <p:cNvSpPr>
                <a:spLocks/>
              </p:cNvSpPr>
              <p:nvPr/>
            </p:nvSpPr>
            <p:spPr bwMode="auto">
              <a:xfrm>
                <a:off x="4669803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9"/>
              <p:cNvSpPr>
                <a:spLocks/>
              </p:cNvSpPr>
              <p:nvPr/>
            </p:nvSpPr>
            <p:spPr bwMode="auto">
              <a:xfrm>
                <a:off x="4741662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0" name="Freeform 26"/>
              <p:cNvSpPr>
                <a:spLocks noEditPoints="1"/>
              </p:cNvSpPr>
              <p:nvPr/>
            </p:nvSpPr>
            <p:spPr bwMode="auto">
              <a:xfrm>
                <a:off x="4895645" y="1353554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8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8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9 w 50"/>
                  <a:gd name="T29" fmla="*/ 18 h 107"/>
                  <a:gd name="T30" fmla="*/ 16 w 50"/>
                  <a:gd name="T31" fmla="*/ 24 h 107"/>
                  <a:gd name="T32" fmla="*/ 16 w 50"/>
                  <a:gd name="T33" fmla="*/ 82 h 107"/>
                  <a:gd name="T34" fmla="*/ 19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2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8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9" y="107"/>
                      <a:pt x="13" y="104"/>
                      <a:pt x="8" y="99"/>
                    </a:cubicBezTo>
                    <a:cubicBezTo>
                      <a:pt x="3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3" y="2"/>
                      <a:pt x="19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30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9" y="18"/>
                    </a:cubicBezTo>
                    <a:cubicBezTo>
                      <a:pt x="17" y="20"/>
                      <a:pt x="16" y="22"/>
                      <a:pt x="16" y="2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4"/>
                      <a:pt x="17" y="86"/>
                      <a:pt x="19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30" y="90"/>
                      <a:pt x="31" y="88"/>
                    </a:cubicBezTo>
                    <a:cubicBezTo>
                      <a:pt x="33" y="86"/>
                      <a:pt x="34" y="84"/>
                      <a:pt x="34" y="82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5013699" y="1355607"/>
                <a:ext cx="95469" cy="196099"/>
              </a:xfrm>
              <a:custGeom>
                <a:avLst/>
                <a:gdLst>
                  <a:gd name="T0" fmla="*/ 0 w 51"/>
                  <a:gd name="T1" fmla="*/ 30 h 105"/>
                  <a:gd name="T2" fmla="*/ 8 w 51"/>
                  <a:gd name="T3" fmla="*/ 7 h 105"/>
                  <a:gd name="T4" fmla="*/ 26 w 51"/>
                  <a:gd name="T5" fmla="*/ 0 h 105"/>
                  <a:gd name="T6" fmla="*/ 44 w 51"/>
                  <a:gd name="T7" fmla="*/ 8 h 105"/>
                  <a:gd name="T8" fmla="*/ 51 w 51"/>
                  <a:gd name="T9" fmla="*/ 26 h 105"/>
                  <a:gd name="T10" fmla="*/ 47 w 51"/>
                  <a:gd name="T11" fmla="*/ 46 h 105"/>
                  <a:gd name="T12" fmla="*/ 34 w 51"/>
                  <a:gd name="T13" fmla="*/ 65 h 105"/>
                  <a:gd name="T14" fmla="*/ 27 w 51"/>
                  <a:gd name="T15" fmla="*/ 77 h 105"/>
                  <a:gd name="T16" fmla="*/ 24 w 51"/>
                  <a:gd name="T17" fmla="*/ 81 h 105"/>
                  <a:gd name="T18" fmla="*/ 20 w 51"/>
                  <a:gd name="T19" fmla="*/ 88 h 105"/>
                  <a:gd name="T20" fmla="*/ 19 w 51"/>
                  <a:gd name="T21" fmla="*/ 89 h 105"/>
                  <a:gd name="T22" fmla="*/ 50 w 51"/>
                  <a:gd name="T23" fmla="*/ 89 h 105"/>
                  <a:gd name="T24" fmla="*/ 50 w 51"/>
                  <a:gd name="T25" fmla="*/ 105 h 105"/>
                  <a:gd name="T26" fmla="*/ 0 w 51"/>
                  <a:gd name="T27" fmla="*/ 105 h 105"/>
                  <a:gd name="T28" fmla="*/ 0 w 51"/>
                  <a:gd name="T29" fmla="*/ 90 h 105"/>
                  <a:gd name="T30" fmla="*/ 3 w 51"/>
                  <a:gd name="T31" fmla="*/ 84 h 105"/>
                  <a:gd name="T32" fmla="*/ 7 w 51"/>
                  <a:gd name="T33" fmla="*/ 79 h 105"/>
                  <a:gd name="T34" fmla="*/ 11 w 51"/>
                  <a:gd name="T35" fmla="*/ 73 h 105"/>
                  <a:gd name="T36" fmla="*/ 22 w 51"/>
                  <a:gd name="T37" fmla="*/ 57 h 105"/>
                  <a:gd name="T38" fmla="*/ 33 w 51"/>
                  <a:gd name="T39" fmla="*/ 39 h 105"/>
                  <a:gd name="T40" fmla="*/ 36 w 51"/>
                  <a:gd name="T41" fmla="*/ 26 h 105"/>
                  <a:gd name="T42" fmla="*/ 33 w 51"/>
                  <a:gd name="T43" fmla="*/ 18 h 105"/>
                  <a:gd name="T44" fmla="*/ 26 w 51"/>
                  <a:gd name="T45" fmla="*/ 15 h 105"/>
                  <a:gd name="T46" fmla="*/ 17 w 51"/>
                  <a:gd name="T47" fmla="*/ 22 h 105"/>
                  <a:gd name="T48" fmla="*/ 16 w 51"/>
                  <a:gd name="T49" fmla="*/ 28 h 105"/>
                  <a:gd name="T50" fmla="*/ 16 w 51"/>
                  <a:gd name="T51" fmla="*/ 32 h 105"/>
                  <a:gd name="T52" fmla="*/ 0 w 51"/>
                  <a:gd name="T53" fmla="*/ 32 h 105"/>
                  <a:gd name="T54" fmla="*/ 0 w 51"/>
                  <a:gd name="T55" fmla="*/ 3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" h="105">
                    <a:moveTo>
                      <a:pt x="0" y="30"/>
                    </a:moveTo>
                    <a:cubicBezTo>
                      <a:pt x="0" y="20"/>
                      <a:pt x="3" y="12"/>
                      <a:pt x="8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3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33"/>
                      <a:pt x="50" y="40"/>
                      <a:pt x="47" y="46"/>
                    </a:cubicBezTo>
                    <a:cubicBezTo>
                      <a:pt x="45" y="50"/>
                      <a:pt x="41" y="56"/>
                      <a:pt x="34" y="65"/>
                    </a:cubicBezTo>
                    <a:cubicBezTo>
                      <a:pt x="33" y="68"/>
                      <a:pt x="30" y="72"/>
                      <a:pt x="27" y="77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4"/>
                      <a:pt x="21" y="86"/>
                      <a:pt x="20" y="88"/>
                    </a:cubicBezTo>
                    <a:cubicBezTo>
                      <a:pt x="19" y="88"/>
                      <a:pt x="19" y="89"/>
                      <a:pt x="19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1" y="88"/>
                      <a:pt x="3" y="84"/>
                    </a:cubicBezTo>
                    <a:cubicBezTo>
                      <a:pt x="4" y="83"/>
                      <a:pt x="6" y="81"/>
                      <a:pt x="7" y="79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3" y="70"/>
                      <a:pt x="17" y="65"/>
                      <a:pt x="22" y="57"/>
                    </a:cubicBezTo>
                    <a:cubicBezTo>
                      <a:pt x="27" y="51"/>
                      <a:pt x="31" y="44"/>
                      <a:pt x="33" y="39"/>
                    </a:cubicBezTo>
                    <a:cubicBezTo>
                      <a:pt x="35" y="34"/>
                      <a:pt x="36" y="30"/>
                      <a:pt x="36" y="26"/>
                    </a:cubicBezTo>
                    <a:cubicBezTo>
                      <a:pt x="36" y="23"/>
                      <a:pt x="35" y="21"/>
                      <a:pt x="33" y="18"/>
                    </a:cubicBezTo>
                    <a:cubicBezTo>
                      <a:pt x="31" y="16"/>
                      <a:pt x="29" y="15"/>
                      <a:pt x="26" y="15"/>
                    </a:cubicBezTo>
                    <a:cubicBezTo>
                      <a:pt x="22" y="15"/>
                      <a:pt x="18" y="17"/>
                      <a:pt x="17" y="22"/>
                    </a:cubicBezTo>
                    <a:cubicBezTo>
                      <a:pt x="16" y="24"/>
                      <a:pt x="16" y="26"/>
                      <a:pt x="16" y="2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8"/>
              <p:cNvSpPr>
                <a:spLocks noEditPoints="1"/>
              </p:cNvSpPr>
              <p:nvPr/>
            </p:nvSpPr>
            <p:spPr bwMode="auto">
              <a:xfrm>
                <a:off x="5106194" y="1640919"/>
                <a:ext cx="414831" cy="501006"/>
              </a:xfrm>
              <a:custGeom>
                <a:avLst/>
                <a:gdLst>
                  <a:gd name="T0" fmla="*/ 85 w 94"/>
                  <a:gd name="T1" fmla="*/ 44 h 140"/>
                  <a:gd name="T2" fmla="*/ 45 w 94"/>
                  <a:gd name="T3" fmla="*/ 90 h 140"/>
                  <a:gd name="T4" fmla="*/ 26 w 94"/>
                  <a:gd name="T5" fmla="*/ 105 h 140"/>
                  <a:gd name="T6" fmla="*/ 26 w 94"/>
                  <a:gd name="T7" fmla="*/ 108 h 140"/>
                  <a:gd name="T8" fmla="*/ 35 w 94"/>
                  <a:gd name="T9" fmla="*/ 123 h 140"/>
                  <a:gd name="T10" fmla="*/ 17 w 94"/>
                  <a:gd name="T11" fmla="*/ 140 h 140"/>
                  <a:gd name="T12" fmla="*/ 0 w 94"/>
                  <a:gd name="T13" fmla="*/ 123 h 140"/>
                  <a:gd name="T14" fmla="*/ 9 w 94"/>
                  <a:gd name="T15" fmla="*/ 108 h 140"/>
                  <a:gd name="T16" fmla="*/ 9 w 94"/>
                  <a:gd name="T17" fmla="*/ 33 h 140"/>
                  <a:gd name="T18" fmla="*/ 0 w 94"/>
                  <a:gd name="T19" fmla="*/ 17 h 140"/>
                  <a:gd name="T20" fmla="*/ 17 w 94"/>
                  <a:gd name="T21" fmla="*/ 0 h 140"/>
                  <a:gd name="T22" fmla="*/ 35 w 94"/>
                  <a:gd name="T23" fmla="*/ 17 h 140"/>
                  <a:gd name="T24" fmla="*/ 26 w 94"/>
                  <a:gd name="T25" fmla="*/ 33 h 140"/>
                  <a:gd name="T26" fmla="*/ 26 w 94"/>
                  <a:gd name="T27" fmla="*/ 78 h 140"/>
                  <a:gd name="T28" fmla="*/ 40 w 94"/>
                  <a:gd name="T29" fmla="*/ 73 h 140"/>
                  <a:gd name="T30" fmla="*/ 67 w 94"/>
                  <a:gd name="T31" fmla="*/ 44 h 140"/>
                  <a:gd name="T32" fmla="*/ 58 w 94"/>
                  <a:gd name="T33" fmla="*/ 29 h 140"/>
                  <a:gd name="T34" fmla="*/ 76 w 94"/>
                  <a:gd name="T35" fmla="*/ 11 h 140"/>
                  <a:gd name="T36" fmla="*/ 94 w 94"/>
                  <a:gd name="T37" fmla="*/ 29 h 140"/>
                  <a:gd name="T38" fmla="*/ 85 w 94"/>
                  <a:gd name="T39" fmla="*/ 44 h 140"/>
                  <a:gd name="T40" fmla="*/ 17 w 94"/>
                  <a:gd name="T41" fmla="*/ 9 h 140"/>
                  <a:gd name="T42" fmla="*/ 9 w 94"/>
                  <a:gd name="T43" fmla="*/ 17 h 140"/>
                  <a:gd name="T44" fmla="*/ 17 w 94"/>
                  <a:gd name="T45" fmla="*/ 26 h 140"/>
                  <a:gd name="T46" fmla="*/ 26 w 94"/>
                  <a:gd name="T47" fmla="*/ 17 h 140"/>
                  <a:gd name="T48" fmla="*/ 17 w 94"/>
                  <a:gd name="T49" fmla="*/ 9 h 140"/>
                  <a:gd name="T50" fmla="*/ 17 w 94"/>
                  <a:gd name="T51" fmla="*/ 114 h 140"/>
                  <a:gd name="T52" fmla="*/ 9 w 94"/>
                  <a:gd name="T53" fmla="*/ 123 h 140"/>
                  <a:gd name="T54" fmla="*/ 17 w 94"/>
                  <a:gd name="T55" fmla="*/ 132 h 140"/>
                  <a:gd name="T56" fmla="*/ 26 w 94"/>
                  <a:gd name="T57" fmla="*/ 123 h 140"/>
                  <a:gd name="T58" fmla="*/ 17 w 94"/>
                  <a:gd name="T59" fmla="*/ 114 h 140"/>
                  <a:gd name="T60" fmla="*/ 76 w 94"/>
                  <a:gd name="T61" fmla="*/ 20 h 140"/>
                  <a:gd name="T62" fmla="*/ 67 w 94"/>
                  <a:gd name="T63" fmla="*/ 29 h 140"/>
                  <a:gd name="T64" fmla="*/ 76 w 94"/>
                  <a:gd name="T65" fmla="*/ 38 h 140"/>
                  <a:gd name="T66" fmla="*/ 85 w 94"/>
                  <a:gd name="T67" fmla="*/ 29 h 140"/>
                  <a:gd name="T68" fmla="*/ 76 w 94"/>
                  <a:gd name="T69" fmla="*/ 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140">
                    <a:moveTo>
                      <a:pt x="85" y="44"/>
                    </a:moveTo>
                    <a:cubicBezTo>
                      <a:pt x="84" y="77"/>
                      <a:pt x="61" y="85"/>
                      <a:pt x="45" y="90"/>
                    </a:cubicBezTo>
                    <a:cubicBezTo>
                      <a:pt x="31" y="94"/>
                      <a:pt x="26" y="96"/>
                      <a:pt x="26" y="105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1"/>
                      <a:pt x="35" y="116"/>
                      <a:pt x="35" y="123"/>
                    </a:cubicBezTo>
                    <a:cubicBezTo>
                      <a:pt x="35" y="132"/>
                      <a:pt x="27" y="140"/>
                      <a:pt x="17" y="140"/>
                    </a:cubicBezTo>
                    <a:cubicBezTo>
                      <a:pt x="8" y="140"/>
                      <a:pt x="0" y="132"/>
                      <a:pt x="0" y="123"/>
                    </a:cubicBezTo>
                    <a:cubicBezTo>
                      <a:pt x="0" y="116"/>
                      <a:pt x="3" y="111"/>
                      <a:pt x="9" y="10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29"/>
                      <a:pt x="0" y="2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4"/>
                      <a:pt x="31" y="29"/>
                      <a:pt x="26" y="3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1" y="76"/>
                      <a:pt x="36" y="74"/>
                      <a:pt x="40" y="73"/>
                    </a:cubicBezTo>
                    <a:cubicBezTo>
                      <a:pt x="57" y="67"/>
                      <a:pt x="67" y="63"/>
                      <a:pt x="67" y="44"/>
                    </a:cubicBezTo>
                    <a:cubicBezTo>
                      <a:pt x="62" y="41"/>
                      <a:pt x="58" y="36"/>
                      <a:pt x="58" y="29"/>
                    </a:cubicBezTo>
                    <a:cubicBezTo>
                      <a:pt x="58" y="19"/>
                      <a:pt x="66" y="11"/>
                      <a:pt x="76" y="11"/>
                    </a:cubicBezTo>
                    <a:cubicBezTo>
                      <a:pt x="86" y="11"/>
                      <a:pt x="94" y="19"/>
                      <a:pt x="94" y="29"/>
                    </a:cubicBezTo>
                    <a:cubicBezTo>
                      <a:pt x="94" y="36"/>
                      <a:pt x="90" y="41"/>
                      <a:pt x="85" y="44"/>
                    </a:cubicBezTo>
                    <a:close/>
                    <a:moveTo>
                      <a:pt x="17" y="9"/>
                    </a:moveTo>
                    <a:cubicBezTo>
                      <a:pt x="13" y="9"/>
                      <a:pt x="9" y="12"/>
                      <a:pt x="9" y="17"/>
                    </a:cubicBezTo>
                    <a:cubicBezTo>
                      <a:pt x="9" y="22"/>
                      <a:pt x="13" y="26"/>
                      <a:pt x="17" y="26"/>
                    </a:cubicBezTo>
                    <a:cubicBezTo>
                      <a:pt x="22" y="26"/>
                      <a:pt x="26" y="22"/>
                      <a:pt x="26" y="17"/>
                    </a:cubicBezTo>
                    <a:cubicBezTo>
                      <a:pt x="26" y="12"/>
                      <a:pt x="22" y="9"/>
                      <a:pt x="17" y="9"/>
                    </a:cubicBezTo>
                    <a:close/>
                    <a:moveTo>
                      <a:pt x="17" y="114"/>
                    </a:moveTo>
                    <a:cubicBezTo>
                      <a:pt x="13" y="114"/>
                      <a:pt x="9" y="118"/>
                      <a:pt x="9" y="123"/>
                    </a:cubicBezTo>
                    <a:cubicBezTo>
                      <a:pt x="9" y="128"/>
                      <a:pt x="13" y="132"/>
                      <a:pt x="17" y="132"/>
                    </a:cubicBezTo>
                    <a:cubicBezTo>
                      <a:pt x="22" y="132"/>
                      <a:pt x="26" y="128"/>
                      <a:pt x="26" y="123"/>
                    </a:cubicBezTo>
                    <a:cubicBezTo>
                      <a:pt x="26" y="118"/>
                      <a:pt x="22" y="114"/>
                      <a:pt x="17" y="114"/>
                    </a:cubicBezTo>
                    <a:close/>
                    <a:moveTo>
                      <a:pt x="76" y="20"/>
                    </a:moveTo>
                    <a:cubicBezTo>
                      <a:pt x="71" y="20"/>
                      <a:pt x="67" y="24"/>
                      <a:pt x="67" y="29"/>
                    </a:cubicBezTo>
                    <a:cubicBezTo>
                      <a:pt x="67" y="34"/>
                      <a:pt x="71" y="38"/>
                      <a:pt x="76" y="38"/>
                    </a:cubicBezTo>
                    <a:cubicBezTo>
                      <a:pt x="81" y="38"/>
                      <a:pt x="85" y="34"/>
                      <a:pt x="85" y="29"/>
                    </a:cubicBezTo>
                    <a:cubicBezTo>
                      <a:pt x="85" y="24"/>
                      <a:pt x="81" y="20"/>
                      <a:pt x="76" y="20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7547566" y="3089160"/>
            <a:ext cx="1686835" cy="1951606"/>
            <a:chOff x="5368886" y="2309403"/>
            <a:chExt cx="1200040" cy="1388087"/>
          </a:xfrm>
        </p:grpSpPr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5438692" y="2350471"/>
              <a:ext cx="530728" cy="237166"/>
            </a:xfrm>
            <a:custGeom>
              <a:avLst/>
              <a:gdLst>
                <a:gd name="T0" fmla="*/ 0 w 517"/>
                <a:gd name="T1" fmla="*/ 231 h 231"/>
                <a:gd name="T2" fmla="*/ 398 w 517"/>
                <a:gd name="T3" fmla="*/ 0 h 231"/>
                <a:gd name="T4" fmla="*/ 517 w 517"/>
                <a:gd name="T5" fmla="*/ 0 h 231"/>
                <a:gd name="T6" fmla="*/ 517 w 517"/>
                <a:gd name="T7" fmla="*/ 231 h 231"/>
                <a:gd name="T8" fmla="*/ 0 w 51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231">
                  <a:moveTo>
                    <a:pt x="0" y="231"/>
                  </a:moveTo>
                  <a:lnTo>
                    <a:pt x="398" y="0"/>
                  </a:lnTo>
                  <a:lnTo>
                    <a:pt x="517" y="0"/>
                  </a:lnTo>
                  <a:lnTo>
                    <a:pt x="517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05711"/>
            </a:solidFill>
            <a:ln>
              <a:noFill/>
            </a:ln>
            <a:extLst/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DD53E"/>
                </a:solidFill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368886" y="2309403"/>
              <a:ext cx="1200040" cy="1388087"/>
              <a:chOff x="5368886" y="2309403"/>
              <a:chExt cx="1200040" cy="1388087"/>
            </a:xfrm>
          </p:grpSpPr>
          <p:sp>
            <p:nvSpPr>
              <p:cNvPr id="106" name="Freeform 9"/>
              <p:cNvSpPr>
                <a:spLocks/>
              </p:cNvSpPr>
              <p:nvPr/>
            </p:nvSpPr>
            <p:spPr bwMode="auto">
              <a:xfrm>
                <a:off x="5368886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5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5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auto">
              <a:xfrm>
                <a:off x="5438692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8" name="Freeform 32"/>
              <p:cNvSpPr>
                <a:spLocks noEditPoints="1"/>
              </p:cNvSpPr>
              <p:nvPr/>
            </p:nvSpPr>
            <p:spPr bwMode="auto">
              <a:xfrm>
                <a:off x="5597808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1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1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1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>
                <a:spLocks/>
              </p:cNvSpPr>
              <p:nvPr/>
            </p:nvSpPr>
            <p:spPr bwMode="auto">
              <a:xfrm>
                <a:off x="5712781" y="2562997"/>
                <a:ext cx="95469" cy="200205"/>
              </a:xfrm>
              <a:custGeom>
                <a:avLst/>
                <a:gdLst>
                  <a:gd name="T0" fmla="*/ 24 w 51"/>
                  <a:gd name="T1" fmla="*/ 91 h 107"/>
                  <a:gd name="T2" fmla="*/ 35 w 51"/>
                  <a:gd name="T3" fmla="*/ 81 h 107"/>
                  <a:gd name="T4" fmla="*/ 35 w 51"/>
                  <a:gd name="T5" fmla="*/ 74 h 107"/>
                  <a:gd name="T6" fmla="*/ 18 w 51"/>
                  <a:gd name="T7" fmla="*/ 58 h 107"/>
                  <a:gd name="T8" fmla="*/ 18 w 51"/>
                  <a:gd name="T9" fmla="*/ 45 h 107"/>
                  <a:gd name="T10" fmla="*/ 31 w 51"/>
                  <a:gd name="T11" fmla="*/ 40 h 107"/>
                  <a:gd name="T12" fmla="*/ 35 w 51"/>
                  <a:gd name="T13" fmla="*/ 27 h 107"/>
                  <a:gd name="T14" fmla="*/ 35 w 51"/>
                  <a:gd name="T15" fmla="*/ 24 h 107"/>
                  <a:gd name="T16" fmla="*/ 26 w 51"/>
                  <a:gd name="T17" fmla="*/ 14 h 107"/>
                  <a:gd name="T18" fmla="*/ 19 w 51"/>
                  <a:gd name="T19" fmla="*/ 18 h 107"/>
                  <a:gd name="T20" fmla="*/ 17 w 51"/>
                  <a:gd name="T21" fmla="*/ 26 h 107"/>
                  <a:gd name="T22" fmla="*/ 17 w 51"/>
                  <a:gd name="T23" fmla="*/ 28 h 107"/>
                  <a:gd name="T24" fmla="*/ 2 w 51"/>
                  <a:gd name="T25" fmla="*/ 28 h 107"/>
                  <a:gd name="T26" fmla="*/ 2 w 51"/>
                  <a:gd name="T27" fmla="*/ 26 h 107"/>
                  <a:gd name="T28" fmla="*/ 8 w 51"/>
                  <a:gd name="T29" fmla="*/ 8 h 107"/>
                  <a:gd name="T30" fmla="*/ 26 w 51"/>
                  <a:gd name="T31" fmla="*/ 0 h 107"/>
                  <a:gd name="T32" fmla="*/ 43 w 51"/>
                  <a:gd name="T33" fmla="*/ 7 h 107"/>
                  <a:gd name="T34" fmla="*/ 49 w 51"/>
                  <a:gd name="T35" fmla="*/ 24 h 107"/>
                  <a:gd name="T36" fmla="*/ 49 w 51"/>
                  <a:gd name="T37" fmla="*/ 28 h 107"/>
                  <a:gd name="T38" fmla="*/ 44 w 51"/>
                  <a:gd name="T39" fmla="*/ 45 h 107"/>
                  <a:gd name="T40" fmla="*/ 38 w 51"/>
                  <a:gd name="T41" fmla="*/ 50 h 107"/>
                  <a:gd name="T42" fmla="*/ 49 w 51"/>
                  <a:gd name="T43" fmla="*/ 62 h 107"/>
                  <a:gd name="T44" fmla="*/ 51 w 51"/>
                  <a:gd name="T45" fmla="*/ 72 h 107"/>
                  <a:gd name="T46" fmla="*/ 51 w 51"/>
                  <a:gd name="T47" fmla="*/ 80 h 107"/>
                  <a:gd name="T48" fmla="*/ 43 w 51"/>
                  <a:gd name="T49" fmla="*/ 100 h 107"/>
                  <a:gd name="T50" fmla="*/ 24 w 51"/>
                  <a:gd name="T51" fmla="*/ 107 h 107"/>
                  <a:gd name="T52" fmla="*/ 7 w 51"/>
                  <a:gd name="T53" fmla="*/ 99 h 107"/>
                  <a:gd name="T54" fmla="*/ 0 w 51"/>
                  <a:gd name="T55" fmla="*/ 82 h 107"/>
                  <a:gd name="T56" fmla="*/ 0 w 51"/>
                  <a:gd name="T57" fmla="*/ 79 h 107"/>
                  <a:gd name="T58" fmla="*/ 15 w 51"/>
                  <a:gd name="T59" fmla="*/ 78 h 107"/>
                  <a:gd name="T60" fmla="*/ 15 w 51"/>
                  <a:gd name="T61" fmla="*/ 82 h 107"/>
                  <a:gd name="T62" fmla="*/ 18 w 51"/>
                  <a:gd name="T63" fmla="*/ 88 h 107"/>
                  <a:gd name="T64" fmla="*/ 24 w 51"/>
                  <a:gd name="T65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107">
                    <a:moveTo>
                      <a:pt x="24" y="91"/>
                    </a:moveTo>
                    <a:cubicBezTo>
                      <a:pt x="31" y="91"/>
                      <a:pt x="35" y="87"/>
                      <a:pt x="35" y="81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64"/>
                      <a:pt x="29" y="58"/>
                      <a:pt x="18" y="58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4" y="45"/>
                      <a:pt x="29" y="43"/>
                      <a:pt x="31" y="40"/>
                    </a:cubicBezTo>
                    <a:cubicBezTo>
                      <a:pt x="34" y="37"/>
                      <a:pt x="35" y="32"/>
                      <a:pt x="35" y="27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18"/>
                      <a:pt x="32" y="14"/>
                      <a:pt x="26" y="14"/>
                    </a:cubicBezTo>
                    <a:cubicBezTo>
                      <a:pt x="23" y="14"/>
                      <a:pt x="21" y="15"/>
                      <a:pt x="19" y="18"/>
                    </a:cubicBezTo>
                    <a:cubicBezTo>
                      <a:pt x="18" y="20"/>
                      <a:pt x="17" y="22"/>
                      <a:pt x="17" y="2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18"/>
                      <a:pt x="4" y="12"/>
                      <a:pt x="8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3" y="0"/>
                      <a:pt x="39" y="2"/>
                      <a:pt x="43" y="7"/>
                    </a:cubicBezTo>
                    <a:cubicBezTo>
                      <a:pt x="47" y="12"/>
                      <a:pt x="49" y="17"/>
                      <a:pt x="49" y="24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35"/>
                      <a:pt x="48" y="41"/>
                      <a:pt x="44" y="45"/>
                    </a:cubicBezTo>
                    <a:cubicBezTo>
                      <a:pt x="42" y="47"/>
                      <a:pt x="40" y="49"/>
                      <a:pt x="38" y="50"/>
                    </a:cubicBezTo>
                    <a:cubicBezTo>
                      <a:pt x="42" y="53"/>
                      <a:pt x="46" y="57"/>
                      <a:pt x="49" y="62"/>
                    </a:cubicBezTo>
                    <a:cubicBezTo>
                      <a:pt x="50" y="65"/>
                      <a:pt x="51" y="68"/>
                      <a:pt x="51" y="72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88"/>
                      <a:pt x="48" y="95"/>
                      <a:pt x="43" y="100"/>
                    </a:cubicBezTo>
                    <a:cubicBezTo>
                      <a:pt x="38" y="104"/>
                      <a:pt x="32" y="107"/>
                      <a:pt x="24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19" y="90"/>
                      <a:pt x="21" y="91"/>
                      <a:pt x="24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"/>
              <p:cNvSpPr>
                <a:spLocks noEditPoints="1"/>
              </p:cNvSpPr>
              <p:nvPr/>
            </p:nvSpPr>
            <p:spPr bwMode="auto">
              <a:xfrm>
                <a:off x="5791994" y="2953544"/>
                <a:ext cx="381000" cy="267224"/>
              </a:xfrm>
              <a:custGeom>
                <a:avLst/>
                <a:gdLst>
                  <a:gd name="T0" fmla="*/ 164 w 164"/>
                  <a:gd name="T1" fmla="*/ 114 h 128"/>
                  <a:gd name="T2" fmla="*/ 149 w 164"/>
                  <a:gd name="T3" fmla="*/ 128 h 128"/>
                  <a:gd name="T4" fmla="*/ 15 w 164"/>
                  <a:gd name="T5" fmla="*/ 128 h 128"/>
                  <a:gd name="T6" fmla="*/ 0 w 164"/>
                  <a:gd name="T7" fmla="*/ 114 h 128"/>
                  <a:gd name="T8" fmla="*/ 0 w 164"/>
                  <a:gd name="T9" fmla="*/ 14 h 128"/>
                  <a:gd name="T10" fmla="*/ 15 w 164"/>
                  <a:gd name="T11" fmla="*/ 0 h 128"/>
                  <a:gd name="T12" fmla="*/ 149 w 164"/>
                  <a:gd name="T13" fmla="*/ 0 h 128"/>
                  <a:gd name="T14" fmla="*/ 164 w 164"/>
                  <a:gd name="T15" fmla="*/ 14 h 128"/>
                  <a:gd name="T16" fmla="*/ 164 w 164"/>
                  <a:gd name="T17" fmla="*/ 114 h 128"/>
                  <a:gd name="T18" fmla="*/ 149 w 164"/>
                  <a:gd name="T19" fmla="*/ 11 h 128"/>
                  <a:gd name="T20" fmla="*/ 15 w 164"/>
                  <a:gd name="T21" fmla="*/ 11 h 128"/>
                  <a:gd name="T22" fmla="*/ 12 w 164"/>
                  <a:gd name="T23" fmla="*/ 14 h 128"/>
                  <a:gd name="T24" fmla="*/ 25 w 164"/>
                  <a:gd name="T25" fmla="*/ 40 h 128"/>
                  <a:gd name="T26" fmla="*/ 62 w 164"/>
                  <a:gd name="T27" fmla="*/ 69 h 128"/>
                  <a:gd name="T28" fmla="*/ 82 w 164"/>
                  <a:gd name="T29" fmla="*/ 82 h 128"/>
                  <a:gd name="T30" fmla="*/ 82 w 164"/>
                  <a:gd name="T31" fmla="*/ 82 h 128"/>
                  <a:gd name="T32" fmla="*/ 82 w 164"/>
                  <a:gd name="T33" fmla="*/ 82 h 128"/>
                  <a:gd name="T34" fmla="*/ 102 w 164"/>
                  <a:gd name="T35" fmla="*/ 69 h 128"/>
                  <a:gd name="T36" fmla="*/ 139 w 164"/>
                  <a:gd name="T37" fmla="*/ 40 h 128"/>
                  <a:gd name="T38" fmla="*/ 152 w 164"/>
                  <a:gd name="T39" fmla="*/ 18 h 128"/>
                  <a:gd name="T40" fmla="*/ 149 w 164"/>
                  <a:gd name="T41" fmla="*/ 11 h 128"/>
                  <a:gd name="T42" fmla="*/ 152 w 164"/>
                  <a:gd name="T43" fmla="*/ 43 h 128"/>
                  <a:gd name="T44" fmla="*/ 146 w 164"/>
                  <a:gd name="T45" fmla="*/ 50 h 128"/>
                  <a:gd name="T46" fmla="*/ 107 w 164"/>
                  <a:gd name="T47" fmla="*/ 80 h 128"/>
                  <a:gd name="T48" fmla="*/ 82 w 164"/>
                  <a:gd name="T49" fmla="*/ 93 h 128"/>
                  <a:gd name="T50" fmla="*/ 82 w 164"/>
                  <a:gd name="T51" fmla="*/ 93 h 128"/>
                  <a:gd name="T52" fmla="*/ 82 w 164"/>
                  <a:gd name="T53" fmla="*/ 93 h 128"/>
                  <a:gd name="T54" fmla="*/ 57 w 164"/>
                  <a:gd name="T55" fmla="*/ 80 h 128"/>
                  <a:gd name="T56" fmla="*/ 18 w 164"/>
                  <a:gd name="T57" fmla="*/ 50 h 128"/>
                  <a:gd name="T58" fmla="*/ 12 w 164"/>
                  <a:gd name="T59" fmla="*/ 43 h 128"/>
                  <a:gd name="T60" fmla="*/ 12 w 164"/>
                  <a:gd name="T61" fmla="*/ 114 h 128"/>
                  <a:gd name="T62" fmla="*/ 15 w 164"/>
                  <a:gd name="T63" fmla="*/ 117 h 128"/>
                  <a:gd name="T64" fmla="*/ 149 w 164"/>
                  <a:gd name="T65" fmla="*/ 117 h 128"/>
                  <a:gd name="T66" fmla="*/ 152 w 164"/>
                  <a:gd name="T67" fmla="*/ 114 h 128"/>
                  <a:gd name="T68" fmla="*/ 152 w 164"/>
                  <a:gd name="T6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28">
                    <a:moveTo>
                      <a:pt x="164" y="114"/>
                    </a:moveTo>
                    <a:cubicBezTo>
                      <a:pt x="164" y="122"/>
                      <a:pt x="157" y="128"/>
                      <a:pt x="149" y="128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7" y="128"/>
                      <a:pt x="0" y="122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7" y="0"/>
                      <a:pt x="164" y="6"/>
                      <a:pt x="164" y="14"/>
                    </a:cubicBezTo>
                    <a:lnTo>
                      <a:pt x="164" y="114"/>
                    </a:lnTo>
                    <a:close/>
                    <a:moveTo>
                      <a:pt x="14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3" y="11"/>
                      <a:pt x="12" y="13"/>
                      <a:pt x="12" y="14"/>
                    </a:cubicBezTo>
                    <a:cubicBezTo>
                      <a:pt x="12" y="25"/>
                      <a:pt x="17" y="34"/>
                      <a:pt x="25" y="40"/>
                    </a:cubicBezTo>
                    <a:cubicBezTo>
                      <a:pt x="37" y="50"/>
                      <a:pt x="50" y="59"/>
                      <a:pt x="62" y="69"/>
                    </a:cubicBezTo>
                    <a:cubicBezTo>
                      <a:pt x="67" y="73"/>
                      <a:pt x="76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9" y="82"/>
                      <a:pt x="97" y="73"/>
                      <a:pt x="102" y="69"/>
                    </a:cubicBezTo>
                    <a:cubicBezTo>
                      <a:pt x="114" y="59"/>
                      <a:pt x="127" y="50"/>
                      <a:pt x="139" y="40"/>
                    </a:cubicBezTo>
                    <a:cubicBezTo>
                      <a:pt x="145" y="36"/>
                      <a:pt x="152" y="25"/>
                      <a:pt x="152" y="18"/>
                    </a:cubicBezTo>
                    <a:cubicBezTo>
                      <a:pt x="152" y="15"/>
                      <a:pt x="153" y="11"/>
                      <a:pt x="149" y="11"/>
                    </a:cubicBezTo>
                    <a:close/>
                    <a:moveTo>
                      <a:pt x="152" y="43"/>
                    </a:moveTo>
                    <a:cubicBezTo>
                      <a:pt x="150" y="46"/>
                      <a:pt x="148" y="48"/>
                      <a:pt x="146" y="50"/>
                    </a:cubicBezTo>
                    <a:cubicBezTo>
                      <a:pt x="133" y="60"/>
                      <a:pt x="120" y="70"/>
                      <a:pt x="107" y="80"/>
                    </a:cubicBezTo>
                    <a:cubicBezTo>
                      <a:pt x="100" y="86"/>
                      <a:pt x="9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72" y="93"/>
                      <a:pt x="64" y="86"/>
                      <a:pt x="57" y="80"/>
                    </a:cubicBezTo>
                    <a:cubicBezTo>
                      <a:pt x="44" y="70"/>
                      <a:pt x="31" y="60"/>
                      <a:pt x="18" y="50"/>
                    </a:cubicBezTo>
                    <a:cubicBezTo>
                      <a:pt x="16" y="48"/>
                      <a:pt x="14" y="46"/>
                      <a:pt x="12" y="4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3" y="117"/>
                      <a:pt x="15" y="117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51" y="117"/>
                      <a:pt x="152" y="115"/>
                      <a:pt x="152" y="114"/>
                    </a:cubicBezTo>
                    <a:lnTo>
                      <a:pt x="152" y="43"/>
                    </a:lnTo>
                    <a:close/>
                  </a:path>
                </a:pathLst>
              </a:custGeom>
              <a:solidFill>
                <a:srgbClr val="1081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6564901" y="4789598"/>
            <a:ext cx="1689721" cy="1951606"/>
            <a:chOff x="4669803" y="3518846"/>
            <a:chExt cx="1202093" cy="1388087"/>
          </a:xfrm>
        </p:grpSpPr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4741662" y="3559913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6B3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69803" y="3518846"/>
              <a:ext cx="1202093" cy="1388087"/>
              <a:chOff x="4669803" y="3518846"/>
              <a:chExt cx="1202093" cy="1388087"/>
            </a:xfrm>
          </p:grpSpPr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4669803" y="3518846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20"/>
              <p:cNvSpPr>
                <a:spLocks/>
              </p:cNvSpPr>
              <p:nvPr/>
            </p:nvSpPr>
            <p:spPr bwMode="auto">
              <a:xfrm>
                <a:off x="4741662" y="3559913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 cap="flat">
                <a:noFill/>
                <a:prstDash val="solid"/>
                <a:miter lim="800000"/>
                <a:headEnd/>
                <a:tailEnd/>
              </a:ln>
              <a:effectLst>
                <a:outerShdw blurRad="279400" dist="76200" dir="2700000" algn="tl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0"/>
              <p:cNvSpPr>
                <a:spLocks noEditPoints="1"/>
              </p:cNvSpPr>
              <p:nvPr/>
            </p:nvSpPr>
            <p:spPr bwMode="auto">
              <a:xfrm>
                <a:off x="4895645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1"/>
              <p:cNvSpPr>
                <a:spLocks noEditPoints="1"/>
              </p:cNvSpPr>
              <p:nvPr/>
            </p:nvSpPr>
            <p:spPr bwMode="auto">
              <a:xfrm>
                <a:off x="5009593" y="3774492"/>
                <a:ext cx="99575" cy="196099"/>
              </a:xfrm>
              <a:custGeom>
                <a:avLst/>
                <a:gdLst>
                  <a:gd name="T0" fmla="*/ 0 w 97"/>
                  <a:gd name="T1" fmla="*/ 120 h 191"/>
                  <a:gd name="T2" fmla="*/ 49 w 97"/>
                  <a:gd name="T3" fmla="*/ 0 h 191"/>
                  <a:gd name="T4" fmla="*/ 78 w 97"/>
                  <a:gd name="T5" fmla="*/ 0 h 191"/>
                  <a:gd name="T6" fmla="*/ 78 w 97"/>
                  <a:gd name="T7" fmla="*/ 120 h 191"/>
                  <a:gd name="T8" fmla="*/ 97 w 97"/>
                  <a:gd name="T9" fmla="*/ 120 h 191"/>
                  <a:gd name="T10" fmla="*/ 97 w 97"/>
                  <a:gd name="T11" fmla="*/ 149 h 191"/>
                  <a:gd name="T12" fmla="*/ 78 w 97"/>
                  <a:gd name="T13" fmla="*/ 149 h 191"/>
                  <a:gd name="T14" fmla="*/ 78 w 97"/>
                  <a:gd name="T15" fmla="*/ 191 h 191"/>
                  <a:gd name="T16" fmla="*/ 49 w 97"/>
                  <a:gd name="T17" fmla="*/ 191 h 191"/>
                  <a:gd name="T18" fmla="*/ 49 w 97"/>
                  <a:gd name="T19" fmla="*/ 149 h 191"/>
                  <a:gd name="T20" fmla="*/ 0 w 97"/>
                  <a:gd name="T21" fmla="*/ 149 h 191"/>
                  <a:gd name="T22" fmla="*/ 0 w 97"/>
                  <a:gd name="T23" fmla="*/ 120 h 191"/>
                  <a:gd name="T24" fmla="*/ 49 w 97"/>
                  <a:gd name="T25" fmla="*/ 120 h 191"/>
                  <a:gd name="T26" fmla="*/ 49 w 97"/>
                  <a:gd name="T27" fmla="*/ 62 h 191"/>
                  <a:gd name="T28" fmla="*/ 25 w 97"/>
                  <a:gd name="T29" fmla="*/ 120 h 191"/>
                  <a:gd name="T30" fmla="*/ 49 w 97"/>
                  <a:gd name="T31" fmla="*/ 12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" h="191">
                    <a:moveTo>
                      <a:pt x="0" y="120"/>
                    </a:moveTo>
                    <a:lnTo>
                      <a:pt x="49" y="0"/>
                    </a:lnTo>
                    <a:lnTo>
                      <a:pt x="78" y="0"/>
                    </a:lnTo>
                    <a:lnTo>
                      <a:pt x="78" y="120"/>
                    </a:lnTo>
                    <a:lnTo>
                      <a:pt x="97" y="120"/>
                    </a:lnTo>
                    <a:lnTo>
                      <a:pt x="97" y="149"/>
                    </a:lnTo>
                    <a:lnTo>
                      <a:pt x="78" y="149"/>
                    </a:lnTo>
                    <a:lnTo>
                      <a:pt x="78" y="191"/>
                    </a:lnTo>
                    <a:lnTo>
                      <a:pt x="49" y="191"/>
                    </a:lnTo>
                    <a:lnTo>
                      <a:pt x="49" y="149"/>
                    </a:lnTo>
                    <a:lnTo>
                      <a:pt x="0" y="149"/>
                    </a:lnTo>
                    <a:lnTo>
                      <a:pt x="0" y="120"/>
                    </a:lnTo>
                    <a:close/>
                    <a:moveTo>
                      <a:pt x="49" y="120"/>
                    </a:moveTo>
                    <a:lnTo>
                      <a:pt x="49" y="62"/>
                    </a:lnTo>
                    <a:lnTo>
                      <a:pt x="25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6"/>
              <p:cNvSpPr>
                <a:spLocks noEditPoints="1"/>
              </p:cNvSpPr>
              <p:nvPr/>
            </p:nvSpPr>
            <p:spPr bwMode="auto">
              <a:xfrm>
                <a:off x="5039839" y="4141748"/>
                <a:ext cx="447355" cy="330885"/>
              </a:xfrm>
              <a:custGeom>
                <a:avLst/>
                <a:gdLst>
                  <a:gd name="T0" fmla="*/ 176 w 176"/>
                  <a:gd name="T1" fmla="*/ 99 h 117"/>
                  <a:gd name="T2" fmla="*/ 176 w 176"/>
                  <a:gd name="T3" fmla="*/ 108 h 117"/>
                  <a:gd name="T4" fmla="*/ 161 w 176"/>
                  <a:gd name="T5" fmla="*/ 117 h 117"/>
                  <a:gd name="T6" fmla="*/ 15 w 176"/>
                  <a:gd name="T7" fmla="*/ 117 h 117"/>
                  <a:gd name="T8" fmla="*/ 0 w 176"/>
                  <a:gd name="T9" fmla="*/ 108 h 117"/>
                  <a:gd name="T10" fmla="*/ 0 w 176"/>
                  <a:gd name="T11" fmla="*/ 99 h 117"/>
                  <a:gd name="T12" fmla="*/ 15 w 176"/>
                  <a:gd name="T13" fmla="*/ 99 h 117"/>
                  <a:gd name="T14" fmla="*/ 161 w 176"/>
                  <a:gd name="T15" fmla="*/ 99 h 117"/>
                  <a:gd name="T16" fmla="*/ 176 w 176"/>
                  <a:gd name="T17" fmla="*/ 99 h 117"/>
                  <a:gd name="T18" fmla="*/ 24 w 176"/>
                  <a:gd name="T19" fmla="*/ 79 h 117"/>
                  <a:gd name="T20" fmla="*/ 24 w 176"/>
                  <a:gd name="T21" fmla="*/ 14 h 117"/>
                  <a:gd name="T22" fmla="*/ 38 w 176"/>
                  <a:gd name="T23" fmla="*/ 0 h 117"/>
                  <a:gd name="T24" fmla="*/ 138 w 176"/>
                  <a:gd name="T25" fmla="*/ 0 h 117"/>
                  <a:gd name="T26" fmla="*/ 152 w 176"/>
                  <a:gd name="T27" fmla="*/ 14 h 117"/>
                  <a:gd name="T28" fmla="*/ 152 w 176"/>
                  <a:gd name="T29" fmla="*/ 79 h 117"/>
                  <a:gd name="T30" fmla="*/ 138 w 176"/>
                  <a:gd name="T31" fmla="*/ 93 h 117"/>
                  <a:gd name="T32" fmla="*/ 38 w 176"/>
                  <a:gd name="T33" fmla="*/ 93 h 117"/>
                  <a:gd name="T34" fmla="*/ 24 w 176"/>
                  <a:gd name="T35" fmla="*/ 79 h 117"/>
                  <a:gd name="T36" fmla="*/ 35 w 176"/>
                  <a:gd name="T37" fmla="*/ 79 h 117"/>
                  <a:gd name="T38" fmla="*/ 38 w 176"/>
                  <a:gd name="T39" fmla="*/ 82 h 117"/>
                  <a:gd name="T40" fmla="*/ 138 w 176"/>
                  <a:gd name="T41" fmla="*/ 82 h 117"/>
                  <a:gd name="T42" fmla="*/ 141 w 176"/>
                  <a:gd name="T43" fmla="*/ 79 h 117"/>
                  <a:gd name="T44" fmla="*/ 141 w 176"/>
                  <a:gd name="T45" fmla="*/ 14 h 117"/>
                  <a:gd name="T46" fmla="*/ 138 w 176"/>
                  <a:gd name="T47" fmla="*/ 11 h 117"/>
                  <a:gd name="T48" fmla="*/ 38 w 176"/>
                  <a:gd name="T49" fmla="*/ 11 h 117"/>
                  <a:gd name="T50" fmla="*/ 35 w 176"/>
                  <a:gd name="T51" fmla="*/ 14 h 117"/>
                  <a:gd name="T52" fmla="*/ 35 w 176"/>
                  <a:gd name="T53" fmla="*/ 79 h 117"/>
                  <a:gd name="T54" fmla="*/ 97 w 176"/>
                  <a:gd name="T55" fmla="*/ 107 h 117"/>
                  <a:gd name="T56" fmla="*/ 95 w 176"/>
                  <a:gd name="T57" fmla="*/ 105 h 117"/>
                  <a:gd name="T58" fmla="*/ 81 w 176"/>
                  <a:gd name="T59" fmla="*/ 105 h 117"/>
                  <a:gd name="T60" fmla="*/ 79 w 176"/>
                  <a:gd name="T61" fmla="*/ 107 h 117"/>
                  <a:gd name="T62" fmla="*/ 81 w 176"/>
                  <a:gd name="T63" fmla="*/ 108 h 117"/>
                  <a:gd name="T64" fmla="*/ 95 w 176"/>
                  <a:gd name="T65" fmla="*/ 108 h 117"/>
                  <a:gd name="T66" fmla="*/ 97 w 176"/>
                  <a:gd name="T67" fmla="*/ 10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17">
                    <a:moveTo>
                      <a:pt x="176" y="99"/>
                    </a:moveTo>
                    <a:cubicBezTo>
                      <a:pt x="176" y="108"/>
                      <a:pt x="176" y="108"/>
                      <a:pt x="176" y="108"/>
                    </a:cubicBezTo>
                    <a:cubicBezTo>
                      <a:pt x="176" y="113"/>
                      <a:pt x="169" y="117"/>
                      <a:pt x="161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7" y="117"/>
                      <a:pt x="0" y="113"/>
                      <a:pt x="0" y="10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1" y="99"/>
                      <a:pt x="161" y="99"/>
                      <a:pt x="161" y="99"/>
                    </a:cubicBezTo>
                    <a:lnTo>
                      <a:pt x="176" y="99"/>
                    </a:lnTo>
                    <a:close/>
                    <a:moveTo>
                      <a:pt x="24" y="7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6"/>
                      <a:pt x="30" y="0"/>
                      <a:pt x="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2" y="87"/>
                      <a:pt x="146" y="93"/>
                      <a:pt x="138" y="93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0" y="93"/>
                      <a:pt x="24" y="87"/>
                      <a:pt x="24" y="79"/>
                    </a:cubicBezTo>
                    <a:close/>
                    <a:moveTo>
                      <a:pt x="35" y="79"/>
                    </a:moveTo>
                    <a:cubicBezTo>
                      <a:pt x="35" y="80"/>
                      <a:pt x="37" y="82"/>
                      <a:pt x="38" y="82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39" y="82"/>
                      <a:pt x="141" y="80"/>
                      <a:pt x="141" y="79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1" y="13"/>
                      <a:pt x="139" y="11"/>
                      <a:pt x="1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5" y="13"/>
                      <a:pt x="35" y="14"/>
                    </a:cubicBezTo>
                    <a:lnTo>
                      <a:pt x="35" y="79"/>
                    </a:lnTo>
                    <a:close/>
                    <a:moveTo>
                      <a:pt x="97" y="107"/>
                    </a:moveTo>
                    <a:cubicBezTo>
                      <a:pt x="97" y="106"/>
                      <a:pt x="96" y="105"/>
                      <a:pt x="95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5"/>
                      <a:pt x="79" y="106"/>
                      <a:pt x="79" y="107"/>
                    </a:cubicBezTo>
                    <a:cubicBezTo>
                      <a:pt x="79" y="107"/>
                      <a:pt x="80" y="108"/>
                      <a:pt x="81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6" y="108"/>
                      <a:pt x="97" y="107"/>
                      <a:pt x="97" y="107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3622680" y="3089160"/>
            <a:ext cx="1686835" cy="1951606"/>
            <a:chOff x="2576663" y="2309403"/>
            <a:chExt cx="1200040" cy="1388087"/>
          </a:xfrm>
        </p:grpSpPr>
        <p:sp>
          <p:nvSpPr>
            <p:cNvPr id="120" name="Freeform 6"/>
            <p:cNvSpPr>
              <a:spLocks/>
            </p:cNvSpPr>
            <p:nvPr/>
          </p:nvSpPr>
          <p:spPr bwMode="auto">
            <a:xfrm>
              <a:off x="2647495" y="2350471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3C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2576663" y="2309403"/>
              <a:ext cx="1200040" cy="1388087"/>
              <a:chOff x="2576663" y="2309403"/>
              <a:chExt cx="1200040" cy="1388087"/>
            </a:xfrm>
          </p:grpSpPr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2576663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4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4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4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4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647495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4" name="Freeform 34"/>
              <p:cNvSpPr>
                <a:spLocks noEditPoints="1"/>
              </p:cNvSpPr>
              <p:nvPr/>
            </p:nvSpPr>
            <p:spPr bwMode="auto">
              <a:xfrm>
                <a:off x="2807637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8 w 50"/>
                  <a:gd name="T29" fmla="*/ 18 h 107"/>
                  <a:gd name="T30" fmla="*/ 16 w 50"/>
                  <a:gd name="T31" fmla="*/ 24 h 107"/>
                  <a:gd name="T32" fmla="*/ 16 w 50"/>
                  <a:gd name="T33" fmla="*/ 81 h 107"/>
                  <a:gd name="T34" fmla="*/ 18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1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6" y="22"/>
                      <a:pt x="16" y="24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6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4" y="84"/>
                      <a:pt x="34" y="81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125" name="Freeform 35"/>
              <p:cNvSpPr>
                <a:spLocks noEditPoints="1"/>
              </p:cNvSpPr>
              <p:nvPr/>
            </p:nvSpPr>
            <p:spPr bwMode="auto">
              <a:xfrm>
                <a:off x="2926717" y="2562997"/>
                <a:ext cx="88284" cy="200205"/>
              </a:xfrm>
              <a:custGeom>
                <a:avLst/>
                <a:gdLst>
                  <a:gd name="T0" fmla="*/ 31 w 47"/>
                  <a:gd name="T1" fmla="*/ 27 h 107"/>
                  <a:gd name="T2" fmla="*/ 31 w 47"/>
                  <a:gd name="T3" fmla="*/ 24 h 107"/>
                  <a:gd name="T4" fmla="*/ 29 w 47"/>
                  <a:gd name="T5" fmla="*/ 18 h 107"/>
                  <a:gd name="T6" fmla="*/ 23 w 47"/>
                  <a:gd name="T7" fmla="*/ 15 h 107"/>
                  <a:gd name="T8" fmla="*/ 17 w 47"/>
                  <a:gd name="T9" fmla="*/ 18 h 107"/>
                  <a:gd name="T10" fmla="*/ 15 w 47"/>
                  <a:gd name="T11" fmla="*/ 24 h 107"/>
                  <a:gd name="T12" fmla="*/ 15 w 47"/>
                  <a:gd name="T13" fmla="*/ 45 h 107"/>
                  <a:gd name="T14" fmla="*/ 27 w 47"/>
                  <a:gd name="T15" fmla="*/ 40 h 107"/>
                  <a:gd name="T16" fmla="*/ 43 w 47"/>
                  <a:gd name="T17" fmla="*/ 48 h 107"/>
                  <a:gd name="T18" fmla="*/ 47 w 47"/>
                  <a:gd name="T19" fmla="*/ 65 h 107"/>
                  <a:gd name="T20" fmla="*/ 47 w 47"/>
                  <a:gd name="T21" fmla="*/ 83 h 107"/>
                  <a:gd name="T22" fmla="*/ 47 w 47"/>
                  <a:gd name="T23" fmla="*/ 83 h 107"/>
                  <a:gd name="T24" fmla="*/ 40 w 47"/>
                  <a:gd name="T25" fmla="*/ 100 h 107"/>
                  <a:gd name="T26" fmla="*/ 23 w 47"/>
                  <a:gd name="T27" fmla="*/ 107 h 107"/>
                  <a:gd name="T28" fmla="*/ 6 w 47"/>
                  <a:gd name="T29" fmla="*/ 99 h 107"/>
                  <a:gd name="T30" fmla="*/ 0 w 47"/>
                  <a:gd name="T31" fmla="*/ 82 h 107"/>
                  <a:gd name="T32" fmla="*/ 0 w 47"/>
                  <a:gd name="T33" fmla="*/ 25 h 107"/>
                  <a:gd name="T34" fmla="*/ 3 w 47"/>
                  <a:gd name="T35" fmla="*/ 11 h 107"/>
                  <a:gd name="T36" fmla="*/ 14 w 47"/>
                  <a:gd name="T37" fmla="*/ 2 h 107"/>
                  <a:gd name="T38" fmla="*/ 23 w 47"/>
                  <a:gd name="T39" fmla="*/ 0 h 107"/>
                  <a:gd name="T40" fmla="*/ 41 w 47"/>
                  <a:gd name="T41" fmla="*/ 7 h 107"/>
                  <a:gd name="T42" fmla="*/ 47 w 47"/>
                  <a:gd name="T43" fmla="*/ 25 h 107"/>
                  <a:gd name="T44" fmla="*/ 47 w 47"/>
                  <a:gd name="T45" fmla="*/ 27 h 107"/>
                  <a:gd name="T46" fmla="*/ 31 w 47"/>
                  <a:gd name="T47" fmla="*/ 27 h 107"/>
                  <a:gd name="T48" fmla="*/ 15 w 47"/>
                  <a:gd name="T49" fmla="*/ 81 h 107"/>
                  <a:gd name="T50" fmla="*/ 17 w 47"/>
                  <a:gd name="T51" fmla="*/ 88 h 107"/>
                  <a:gd name="T52" fmla="*/ 23 w 47"/>
                  <a:gd name="T53" fmla="*/ 91 h 107"/>
                  <a:gd name="T54" fmla="*/ 29 w 47"/>
                  <a:gd name="T55" fmla="*/ 88 h 107"/>
                  <a:gd name="T56" fmla="*/ 31 w 47"/>
                  <a:gd name="T57" fmla="*/ 81 h 107"/>
                  <a:gd name="T58" fmla="*/ 31 w 47"/>
                  <a:gd name="T59" fmla="*/ 62 h 107"/>
                  <a:gd name="T60" fmla="*/ 27 w 47"/>
                  <a:gd name="T61" fmla="*/ 55 h 107"/>
                  <a:gd name="T62" fmla="*/ 23 w 47"/>
                  <a:gd name="T63" fmla="*/ 53 h 107"/>
                  <a:gd name="T64" fmla="*/ 17 w 47"/>
                  <a:gd name="T65" fmla="*/ 56 h 107"/>
                  <a:gd name="T66" fmla="*/ 15 w 47"/>
                  <a:gd name="T67" fmla="*/ 62 h 107"/>
                  <a:gd name="T68" fmla="*/ 15 w 47"/>
                  <a:gd name="T69" fmla="*/ 8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107">
                    <a:moveTo>
                      <a:pt x="31" y="27"/>
                    </a:move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0" y="20"/>
                      <a:pt x="29" y="18"/>
                    </a:cubicBezTo>
                    <a:cubicBezTo>
                      <a:pt x="27" y="16"/>
                      <a:pt x="25" y="15"/>
                      <a:pt x="23" y="15"/>
                    </a:cubicBezTo>
                    <a:cubicBezTo>
                      <a:pt x="20" y="15"/>
                      <a:pt x="18" y="16"/>
                      <a:pt x="17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9" y="42"/>
                      <a:pt x="23" y="40"/>
                      <a:pt x="27" y="40"/>
                    </a:cubicBezTo>
                    <a:cubicBezTo>
                      <a:pt x="34" y="40"/>
                      <a:pt x="39" y="43"/>
                      <a:pt x="43" y="48"/>
                    </a:cubicBezTo>
                    <a:cubicBezTo>
                      <a:pt x="46" y="52"/>
                      <a:pt x="47" y="58"/>
                      <a:pt x="47" y="65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90"/>
                      <a:pt x="44" y="95"/>
                      <a:pt x="40" y="100"/>
                    </a:cubicBezTo>
                    <a:cubicBezTo>
                      <a:pt x="35" y="104"/>
                      <a:pt x="30" y="107"/>
                      <a:pt x="23" y="107"/>
                    </a:cubicBezTo>
                    <a:cubicBezTo>
                      <a:pt x="16" y="107"/>
                      <a:pt x="11" y="104"/>
                      <a:pt x="6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0"/>
                      <a:pt x="1" y="15"/>
                      <a:pt x="3" y="11"/>
                    </a:cubicBezTo>
                    <a:cubicBezTo>
                      <a:pt x="6" y="7"/>
                      <a:pt x="9" y="4"/>
                      <a:pt x="14" y="2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30" y="0"/>
                      <a:pt x="36" y="2"/>
                      <a:pt x="41" y="7"/>
                    </a:cubicBezTo>
                    <a:cubicBezTo>
                      <a:pt x="45" y="12"/>
                      <a:pt x="47" y="18"/>
                      <a:pt x="47" y="25"/>
                    </a:cubicBezTo>
                    <a:cubicBezTo>
                      <a:pt x="47" y="27"/>
                      <a:pt x="47" y="27"/>
                      <a:pt x="47" y="27"/>
                    </a:cubicBezTo>
                    <a:lnTo>
                      <a:pt x="31" y="27"/>
                    </a:lnTo>
                    <a:close/>
                    <a:moveTo>
                      <a:pt x="15" y="81"/>
                    </a:moveTo>
                    <a:cubicBezTo>
                      <a:pt x="15" y="84"/>
                      <a:pt x="16" y="86"/>
                      <a:pt x="17" y="88"/>
                    </a:cubicBezTo>
                    <a:cubicBezTo>
                      <a:pt x="18" y="90"/>
                      <a:pt x="20" y="91"/>
                      <a:pt x="23" y="91"/>
                    </a:cubicBezTo>
                    <a:cubicBezTo>
                      <a:pt x="25" y="91"/>
                      <a:pt x="27" y="90"/>
                      <a:pt x="29" y="88"/>
                    </a:cubicBezTo>
                    <a:cubicBezTo>
                      <a:pt x="30" y="86"/>
                      <a:pt x="31" y="84"/>
                      <a:pt x="31" y="81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59"/>
                      <a:pt x="30" y="57"/>
                      <a:pt x="27" y="55"/>
                    </a:cubicBezTo>
                    <a:cubicBezTo>
                      <a:pt x="26" y="54"/>
                      <a:pt x="25" y="53"/>
                      <a:pt x="23" y="53"/>
                    </a:cubicBezTo>
                    <a:cubicBezTo>
                      <a:pt x="20" y="53"/>
                      <a:pt x="18" y="54"/>
                      <a:pt x="17" y="56"/>
                    </a:cubicBezTo>
                    <a:cubicBezTo>
                      <a:pt x="16" y="58"/>
                      <a:pt x="15" y="60"/>
                      <a:pt x="15" y="62"/>
                    </a:cubicBezTo>
                    <a:lnTo>
                      <a:pt x="15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grpSp>
            <p:nvGrpSpPr>
              <p:cNvPr id="126" name="组合 125"/>
              <p:cNvGrpSpPr/>
              <p:nvPr/>
            </p:nvGrpSpPr>
            <p:grpSpPr>
              <a:xfrm>
                <a:off x="2896243" y="2886070"/>
                <a:ext cx="533551" cy="454047"/>
                <a:chOff x="5933005" y="2830391"/>
                <a:chExt cx="500408" cy="425843"/>
              </a:xfrm>
              <a:solidFill>
                <a:srgbClr val="C00000"/>
              </a:solidFill>
            </p:grpSpPr>
            <p:sp>
              <p:nvSpPr>
                <p:cNvPr id="127" name="Freeform 16"/>
                <p:cNvSpPr>
                  <a:spLocks noEditPoints="1"/>
                </p:cNvSpPr>
                <p:nvPr/>
              </p:nvSpPr>
              <p:spPr bwMode="auto">
                <a:xfrm>
                  <a:off x="5933005" y="2830391"/>
                  <a:ext cx="467486" cy="425843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17"/>
                <p:cNvSpPr>
                  <a:spLocks noEditPoints="1"/>
                </p:cNvSpPr>
                <p:nvPr/>
              </p:nvSpPr>
              <p:spPr bwMode="auto">
                <a:xfrm>
                  <a:off x="5986776" y="2830391"/>
                  <a:ext cx="446637" cy="413496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7" name="TextBox 20"/>
          <p:cNvSpPr txBox="1"/>
          <p:nvPr/>
        </p:nvSpPr>
        <p:spPr bwMode="auto">
          <a:xfrm>
            <a:off x="1434700" y="184181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8" name="TextBox 19"/>
          <p:cNvSpPr txBox="1">
            <a:spLocks noChangeArrowheads="1"/>
          </p:cNvSpPr>
          <p:nvPr/>
        </p:nvSpPr>
        <p:spPr bwMode="auto">
          <a:xfrm>
            <a:off x="1600798" y="131008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20"/>
          <p:cNvSpPr txBox="1"/>
          <p:nvPr/>
        </p:nvSpPr>
        <p:spPr bwMode="auto">
          <a:xfrm>
            <a:off x="8821819" y="184181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0" name="TextBox 19"/>
          <p:cNvSpPr txBox="1">
            <a:spLocks noChangeArrowheads="1"/>
          </p:cNvSpPr>
          <p:nvPr/>
        </p:nvSpPr>
        <p:spPr bwMode="auto">
          <a:xfrm>
            <a:off x="8821820" y="131008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TextBox 20"/>
          <p:cNvSpPr txBox="1"/>
          <p:nvPr/>
        </p:nvSpPr>
        <p:spPr bwMode="auto">
          <a:xfrm>
            <a:off x="9366350" y="3906925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TextBox 19"/>
          <p:cNvSpPr txBox="1">
            <a:spLocks noChangeArrowheads="1"/>
          </p:cNvSpPr>
          <p:nvPr/>
        </p:nvSpPr>
        <p:spPr bwMode="auto">
          <a:xfrm>
            <a:off x="9366351" y="3375186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TextBox 20"/>
          <p:cNvSpPr txBox="1"/>
          <p:nvPr/>
        </p:nvSpPr>
        <p:spPr bwMode="auto">
          <a:xfrm>
            <a:off x="8996480" y="5889837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TextBox 19"/>
          <p:cNvSpPr txBox="1">
            <a:spLocks noChangeArrowheads="1"/>
          </p:cNvSpPr>
          <p:nvPr/>
        </p:nvSpPr>
        <p:spPr bwMode="auto">
          <a:xfrm>
            <a:off x="8996481" y="5358098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20"/>
          <p:cNvSpPr txBox="1"/>
          <p:nvPr/>
        </p:nvSpPr>
        <p:spPr bwMode="auto">
          <a:xfrm>
            <a:off x="1527168" y="6054224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8" name="TextBox 19"/>
          <p:cNvSpPr txBox="1">
            <a:spLocks noChangeArrowheads="1"/>
          </p:cNvSpPr>
          <p:nvPr/>
        </p:nvSpPr>
        <p:spPr bwMode="auto">
          <a:xfrm>
            <a:off x="1693266" y="5522485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TextBox 20"/>
          <p:cNvSpPr txBox="1"/>
          <p:nvPr/>
        </p:nvSpPr>
        <p:spPr bwMode="auto">
          <a:xfrm>
            <a:off x="992911" y="391719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0" name="TextBox 19"/>
          <p:cNvSpPr txBox="1">
            <a:spLocks noChangeArrowheads="1"/>
          </p:cNvSpPr>
          <p:nvPr/>
        </p:nvSpPr>
        <p:spPr bwMode="auto">
          <a:xfrm>
            <a:off x="1159009" y="338546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8" name="等腰三角形 1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2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2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2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7" grpId="0"/>
      <p:bldP spid="148" grpId="0"/>
      <p:bldP spid="149" grpId="0"/>
      <p:bldP spid="150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36" grpId="0"/>
      <p:bldP spid="137" grpId="0"/>
      <p:bldP spid="1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7" descr="17961491_125416538000_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297" y="2103214"/>
            <a:ext cx="2734361" cy="1690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4" name="Picture 8" descr="17961491_125310334000_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886" y="2103529"/>
            <a:ext cx="2655607" cy="1686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3" name="Picture 9" descr="2531170_164636940002_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9377" y="2104157"/>
            <a:ext cx="2736191" cy="1679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4" name="Picture 10" descr="2531170_164636940001_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4469" y="2104316"/>
            <a:ext cx="2657439" cy="1677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5" name="文本框 34"/>
          <p:cNvSpPr txBox="1">
            <a:spLocks noChangeArrowheads="1"/>
          </p:cNvSpPr>
          <p:nvPr/>
        </p:nvSpPr>
        <p:spPr bwMode="auto">
          <a:xfrm>
            <a:off x="1098933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6" name="矩形 35"/>
          <p:cNvSpPr>
            <a:spLocks noChangeArrowheads="1"/>
          </p:cNvSpPr>
          <p:nvPr/>
        </p:nvSpPr>
        <p:spPr bwMode="auto">
          <a:xfrm>
            <a:off x="802597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矩形 36"/>
          <p:cNvSpPr>
            <a:spLocks noChangeArrowheads="1"/>
          </p:cNvSpPr>
          <p:nvPr/>
        </p:nvSpPr>
        <p:spPr bwMode="auto">
          <a:xfrm>
            <a:off x="1144953" y="5328558"/>
            <a:ext cx="1898440" cy="48213"/>
          </a:xfrm>
          <a:prstGeom prst="rect">
            <a:avLst/>
          </a:prstGeom>
          <a:solidFill>
            <a:srgbClr val="8CC94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68" name="文本框 34"/>
          <p:cNvSpPr txBox="1">
            <a:spLocks noChangeArrowheads="1"/>
          </p:cNvSpPr>
          <p:nvPr/>
        </p:nvSpPr>
        <p:spPr bwMode="auto">
          <a:xfrm>
            <a:off x="3988236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9" name="矩形 35"/>
          <p:cNvSpPr>
            <a:spLocks noChangeArrowheads="1"/>
          </p:cNvSpPr>
          <p:nvPr/>
        </p:nvSpPr>
        <p:spPr bwMode="auto">
          <a:xfrm>
            <a:off x="3691900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矩形 36"/>
          <p:cNvSpPr>
            <a:spLocks noChangeArrowheads="1"/>
          </p:cNvSpPr>
          <p:nvPr/>
        </p:nvSpPr>
        <p:spPr bwMode="auto">
          <a:xfrm>
            <a:off x="4034256" y="5328558"/>
            <a:ext cx="1898440" cy="48213"/>
          </a:xfrm>
          <a:prstGeom prst="rect">
            <a:avLst/>
          </a:prstGeom>
          <a:solidFill>
            <a:srgbClr val="108136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71" name="文本框 34"/>
          <p:cNvSpPr txBox="1">
            <a:spLocks noChangeArrowheads="1"/>
          </p:cNvSpPr>
          <p:nvPr/>
        </p:nvSpPr>
        <p:spPr bwMode="auto">
          <a:xfrm>
            <a:off x="6678530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2" name="矩形 35"/>
          <p:cNvSpPr>
            <a:spLocks noChangeArrowheads="1"/>
          </p:cNvSpPr>
          <p:nvPr/>
        </p:nvSpPr>
        <p:spPr bwMode="auto">
          <a:xfrm>
            <a:off x="6382194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矩形 36"/>
          <p:cNvSpPr>
            <a:spLocks noChangeArrowheads="1"/>
          </p:cNvSpPr>
          <p:nvPr/>
        </p:nvSpPr>
        <p:spPr bwMode="auto">
          <a:xfrm>
            <a:off x="6724550" y="5328558"/>
            <a:ext cx="1898440" cy="48213"/>
          </a:xfrm>
          <a:prstGeom prst="rect">
            <a:avLst/>
          </a:prstGeom>
          <a:solidFill>
            <a:srgbClr val="8CC94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74" name="文本框 34"/>
          <p:cNvSpPr txBox="1">
            <a:spLocks noChangeArrowheads="1"/>
          </p:cNvSpPr>
          <p:nvPr/>
        </p:nvSpPr>
        <p:spPr bwMode="auto">
          <a:xfrm>
            <a:off x="9564695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5" name="矩形 35"/>
          <p:cNvSpPr>
            <a:spLocks noChangeArrowheads="1"/>
          </p:cNvSpPr>
          <p:nvPr/>
        </p:nvSpPr>
        <p:spPr bwMode="auto">
          <a:xfrm>
            <a:off x="9268359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矩形 36"/>
          <p:cNvSpPr>
            <a:spLocks noChangeArrowheads="1"/>
          </p:cNvSpPr>
          <p:nvPr/>
        </p:nvSpPr>
        <p:spPr bwMode="auto">
          <a:xfrm>
            <a:off x="9610715" y="5328558"/>
            <a:ext cx="1898440" cy="48213"/>
          </a:xfrm>
          <a:prstGeom prst="rect">
            <a:avLst/>
          </a:prstGeom>
          <a:solidFill>
            <a:srgbClr val="108136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31" name="矩形 3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 animBg="1"/>
      <p:bldP spid="68" grpId="0"/>
      <p:bldP spid="69" grpId="0"/>
      <p:bldP spid="70" grpId="0" animBg="1"/>
      <p:bldP spid="71" grpId="0"/>
      <p:bldP spid="72" grpId="0"/>
      <p:bldP spid="73" grpId="0" animBg="1"/>
      <p:bldP spid="74" grpId="0"/>
      <p:bldP spid="75" grpId="0"/>
      <p:bldP spid="76" grpId="0" animBg="1"/>
      <p:bldP spid="31" grpId="0"/>
      <p:bldP spid="32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接连接符 20"/>
          <p:cNvCxnSpPr>
            <a:cxnSpLocks noChangeShapeType="1"/>
          </p:cNvCxnSpPr>
          <p:nvPr/>
        </p:nvCxnSpPr>
        <p:spPr bwMode="auto">
          <a:xfrm flipV="1">
            <a:off x="5059531" y="2981026"/>
            <a:ext cx="898153" cy="99529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直接连接符 20"/>
          <p:cNvCxnSpPr>
            <a:cxnSpLocks noChangeShapeType="1"/>
          </p:cNvCxnSpPr>
          <p:nvPr/>
        </p:nvCxnSpPr>
        <p:spPr bwMode="auto">
          <a:xfrm flipH="1" flipV="1">
            <a:off x="6773297" y="2981026"/>
            <a:ext cx="898154" cy="99529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20"/>
          <p:cNvCxnSpPr>
            <a:cxnSpLocks noChangeShapeType="1"/>
          </p:cNvCxnSpPr>
          <p:nvPr/>
        </p:nvCxnSpPr>
        <p:spPr bwMode="auto">
          <a:xfrm flipH="1" flipV="1">
            <a:off x="7016621" y="2873892"/>
            <a:ext cx="3205755" cy="1264569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20"/>
          <p:cNvCxnSpPr>
            <a:cxnSpLocks noChangeShapeType="1"/>
          </p:cNvCxnSpPr>
          <p:nvPr/>
        </p:nvCxnSpPr>
        <p:spPr bwMode="auto">
          <a:xfrm flipV="1">
            <a:off x="2774804" y="2873892"/>
            <a:ext cx="3007019" cy="1178484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/>
          <p:cNvGrpSpPr/>
          <p:nvPr/>
        </p:nvGrpSpPr>
        <p:grpSpPr>
          <a:xfrm>
            <a:off x="4330318" y="3443057"/>
            <a:ext cx="1362175" cy="1573528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811676" y="5267904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93742" y="5280639"/>
            <a:ext cx="2079196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378" y="5267906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532215" y="5276783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11676" y="5641277"/>
            <a:ext cx="2264921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>
            <a:defPPr>
              <a:defRPr lang="en-US"/>
            </a:defPPr>
            <a:lvl1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493742" y="5674482"/>
            <a:ext cx="2289030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74378" y="5641277"/>
            <a:ext cx="2272121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532215" y="5680365"/>
            <a:ext cx="2302702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354888" y="1152511"/>
            <a:ext cx="2116939" cy="2445402"/>
            <a:chOff x="3752572" y="82931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14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108136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024426" y="1385883"/>
              <a:ext cx="925698" cy="67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YOUR TITLE</a:t>
              </a:r>
              <a:endParaRPr lang="zh-CN" altLang="en-US" sz="28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19" name="Freeform 12"/>
          <p:cNvSpPr>
            <a:spLocks/>
          </p:cNvSpPr>
          <p:nvPr/>
        </p:nvSpPr>
        <p:spPr bwMode="auto">
          <a:xfrm>
            <a:off x="4603391" y="3812126"/>
            <a:ext cx="816027" cy="775923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pPr defTabSz="128544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1" kern="0">
              <a:solidFill>
                <a:sysClr val="windowText" lastClr="000000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9989176" y="3443057"/>
            <a:ext cx="1362175" cy="1573528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Freeform 18"/>
          <p:cNvSpPr>
            <a:spLocks noEditPoints="1"/>
          </p:cNvSpPr>
          <p:nvPr/>
        </p:nvSpPr>
        <p:spPr bwMode="auto">
          <a:xfrm>
            <a:off x="10347563" y="3922374"/>
            <a:ext cx="759239" cy="665672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pPr defTabSz="128544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1" kern="0">
              <a:solidFill>
                <a:sysClr val="windowText" lastClr="000000"/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590317" y="3469476"/>
            <a:ext cx="1362175" cy="1573528"/>
            <a:chOff x="229394" y="1453367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5" name="Freeform 27"/>
            <p:cNvSpPr>
              <a:spLocks/>
            </p:cNvSpPr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014452" y="4016321"/>
            <a:ext cx="553841" cy="477231"/>
            <a:chOff x="3320568" y="5902574"/>
            <a:chExt cx="394011" cy="339433"/>
          </a:xfrm>
        </p:grpSpPr>
        <p:sp>
          <p:nvSpPr>
            <p:cNvPr id="128" name="Freeform 14"/>
            <p:cNvSpPr>
              <a:spLocks noEditPoints="1"/>
            </p:cNvSpPr>
            <p:nvPr/>
          </p:nvSpPr>
          <p:spPr bwMode="auto">
            <a:xfrm>
              <a:off x="3320568" y="5953787"/>
              <a:ext cx="361871" cy="288220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Freeform 15"/>
            <p:cNvSpPr>
              <a:spLocks noEditPoints="1"/>
            </p:cNvSpPr>
            <p:nvPr/>
          </p:nvSpPr>
          <p:spPr bwMode="auto">
            <a:xfrm>
              <a:off x="3401513" y="6082414"/>
              <a:ext cx="142844" cy="127436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3581258" y="5902574"/>
              <a:ext cx="133321" cy="15006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3584830" y="5954978"/>
              <a:ext cx="77373" cy="84560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74510" y="3506176"/>
            <a:ext cx="1362175" cy="1573528"/>
            <a:chOff x="229394" y="1453366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393911" y="4030742"/>
            <a:ext cx="588980" cy="485603"/>
            <a:chOff x="5161140" y="7206311"/>
            <a:chExt cx="419009" cy="345387"/>
          </a:xfrm>
        </p:grpSpPr>
        <p:sp>
          <p:nvSpPr>
            <p:cNvPr id="136" name="Freeform 10"/>
            <p:cNvSpPr>
              <a:spLocks noEditPoints="1"/>
            </p:cNvSpPr>
            <p:nvPr/>
          </p:nvSpPr>
          <p:spPr bwMode="auto">
            <a:xfrm>
              <a:off x="5161140" y="7206311"/>
              <a:ext cx="297592" cy="271546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11"/>
            <p:cNvSpPr>
              <a:spLocks noEditPoints="1"/>
            </p:cNvSpPr>
            <p:nvPr/>
          </p:nvSpPr>
          <p:spPr bwMode="auto">
            <a:xfrm>
              <a:off x="5327791" y="7321837"/>
              <a:ext cx="252358" cy="229861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4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9" grpId="0" animBg="1"/>
      <p:bldP spid="123" grpId="0" animBg="1"/>
      <p:bldP spid="48" grpId="0"/>
      <p:bldP spid="49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流程图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代码示例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894630" y="1888133"/>
            <a:ext cx="3015866" cy="161537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894630" y="3862484"/>
            <a:ext cx="3015866" cy="161537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272544" y="2115941"/>
            <a:ext cx="2915035" cy="1194280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72544" y="4110998"/>
            <a:ext cx="2915035" cy="1194280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209431" y="1998594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73063" y="3993651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664040" y="2083878"/>
            <a:ext cx="2915035" cy="1194280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664040" y="4078935"/>
            <a:ext cx="2915035" cy="1194280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255376" y="1998594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219007" y="3993651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2858" y="2419689"/>
            <a:ext cx="2604765" cy="528218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2858" y="4378078"/>
            <a:ext cx="2604765" cy="528218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94497" y="2322815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34811" y="2322815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94497" y="4329229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34811" y="4329229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  <p:bldP spid="41" grpId="0"/>
      <p:bldP spid="42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1008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04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7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665600"/>
            <a:ext cx="12877800" cy="4613853"/>
            <a:chOff x="-251" y="971550"/>
            <a:chExt cx="9158050" cy="3400836"/>
          </a:xfrm>
          <a:solidFill>
            <a:srgbClr val="108036"/>
          </a:solidFill>
        </p:grpSpPr>
        <p:grpSp>
          <p:nvGrpSpPr>
            <p:cNvPr id="7" name="Group 6"/>
            <p:cNvGrpSpPr/>
            <p:nvPr/>
          </p:nvGrpSpPr>
          <p:grpSpPr>
            <a:xfrm>
              <a:off x="7316582" y="971550"/>
              <a:ext cx="1841217" cy="850209"/>
              <a:chOff x="7316582" y="971550"/>
              <a:chExt cx="1841217" cy="850209"/>
            </a:xfrm>
            <a:grpFill/>
          </p:grpSpPr>
          <p:sp>
            <p:nvSpPr>
              <p:cNvPr id="31" name="Round Single Corner Rectangle 30"/>
              <p:cNvSpPr/>
              <p:nvPr/>
            </p:nvSpPr>
            <p:spPr>
              <a:xfrm flipH="1">
                <a:off x="7316582" y="971550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230291" y="971550"/>
                <a:ext cx="927508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86206" y="1821759"/>
              <a:ext cx="2744086" cy="850209"/>
              <a:chOff x="5486206" y="1821759"/>
              <a:chExt cx="2744086" cy="850209"/>
            </a:xfrm>
            <a:grpFill/>
          </p:grpSpPr>
          <p:sp>
            <p:nvSpPr>
              <p:cNvPr id="25" name="Round Single Corner Rectangle 24"/>
              <p:cNvSpPr/>
              <p:nvPr/>
            </p:nvSpPr>
            <p:spPr>
              <a:xfrm flipH="1">
                <a:off x="5486206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402590" y="1821759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ound Single Corner Rectangle 26"/>
              <p:cNvSpPr/>
              <p:nvPr/>
            </p:nvSpPr>
            <p:spPr>
              <a:xfrm flipV="1">
                <a:off x="7316582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7273447" y="2198347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58788" y="2671968"/>
              <a:ext cx="2741129" cy="850209"/>
              <a:chOff x="3658788" y="2671968"/>
              <a:chExt cx="2741129" cy="850209"/>
            </a:xfrm>
            <a:grpFill/>
          </p:grpSpPr>
          <p:sp>
            <p:nvSpPr>
              <p:cNvPr id="21" name="Round Single Corner Rectangle 20"/>
              <p:cNvSpPr/>
              <p:nvPr/>
            </p:nvSpPr>
            <p:spPr>
              <a:xfrm flipH="1">
                <a:off x="3658788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72497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ound Single Corner Rectangle 22"/>
              <p:cNvSpPr/>
              <p:nvPr/>
            </p:nvSpPr>
            <p:spPr>
              <a:xfrm flipV="1">
                <a:off x="5486207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5400000">
                <a:off x="54435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31370" y="3522177"/>
              <a:ext cx="2741128" cy="850209"/>
              <a:chOff x="1831370" y="3522177"/>
              <a:chExt cx="2741128" cy="850209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2745079" y="3522177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Round Single Corner Rectangle 17"/>
              <p:cNvSpPr/>
              <p:nvPr/>
            </p:nvSpPr>
            <p:spPr>
              <a:xfrm flipH="1" flipV="1">
                <a:off x="1831370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 flipV="1">
                <a:off x="3658788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3615935" y="3908056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-251" y="2671968"/>
              <a:ext cx="2745331" cy="850209"/>
              <a:chOff x="-251" y="2671968"/>
              <a:chExt cx="2745331" cy="850209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917661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Round Single Corner Rectangle 13"/>
              <p:cNvSpPr/>
              <p:nvPr/>
            </p:nvSpPr>
            <p:spPr>
              <a:xfrm>
                <a:off x="1831370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-251" y="2671968"/>
                <a:ext cx="917912" cy="850209"/>
              </a:xfrm>
              <a:prstGeom prst="rect">
                <a:avLst/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17859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Freeform 6"/>
          <p:cNvSpPr>
            <a:spLocks noChangeAspect="1" noEditPoints="1"/>
          </p:cNvSpPr>
          <p:nvPr/>
        </p:nvSpPr>
        <p:spPr bwMode="auto">
          <a:xfrm>
            <a:off x="1746599" y="4175538"/>
            <a:ext cx="346472" cy="381122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Freeform 11"/>
          <p:cNvSpPr>
            <a:spLocks noChangeAspect="1"/>
          </p:cNvSpPr>
          <p:nvPr/>
        </p:nvSpPr>
        <p:spPr bwMode="auto">
          <a:xfrm>
            <a:off x="6870699" y="4232924"/>
            <a:ext cx="427340" cy="277816"/>
          </a:xfrm>
          <a:custGeom>
            <a:avLst/>
            <a:gdLst>
              <a:gd name="T0" fmla="*/ 304 w 400"/>
              <a:gd name="T1" fmla="*/ 73 h 260"/>
              <a:gd name="T2" fmla="*/ 288 w 400"/>
              <a:gd name="T3" fmla="*/ 74 h 260"/>
              <a:gd name="T4" fmla="*/ 186 w 400"/>
              <a:gd name="T5" fmla="*/ 0 h 260"/>
              <a:gd name="T6" fmla="*/ 80 w 400"/>
              <a:gd name="T7" fmla="*/ 104 h 260"/>
              <a:gd name="T8" fmla="*/ 81 w 400"/>
              <a:gd name="T9" fmla="*/ 119 h 260"/>
              <a:gd name="T10" fmla="*/ 72 w 400"/>
              <a:gd name="T11" fmla="*/ 118 h 260"/>
              <a:gd name="T12" fmla="*/ 0 w 400"/>
              <a:gd name="T13" fmla="*/ 189 h 260"/>
              <a:gd name="T14" fmla="*/ 72 w 400"/>
              <a:gd name="T15" fmla="*/ 260 h 260"/>
              <a:gd name="T16" fmla="*/ 172 w 400"/>
              <a:gd name="T17" fmla="*/ 260 h 260"/>
              <a:gd name="T18" fmla="*/ 172 w 400"/>
              <a:gd name="T19" fmla="*/ 184 h 260"/>
              <a:gd name="T20" fmla="*/ 130 w 400"/>
              <a:gd name="T21" fmla="*/ 184 h 260"/>
              <a:gd name="T22" fmla="*/ 200 w 400"/>
              <a:gd name="T23" fmla="*/ 92 h 260"/>
              <a:gd name="T24" fmla="*/ 270 w 400"/>
              <a:gd name="T25" fmla="*/ 184 h 260"/>
              <a:gd name="T26" fmla="*/ 228 w 400"/>
              <a:gd name="T27" fmla="*/ 184 h 260"/>
              <a:gd name="T28" fmla="*/ 228 w 400"/>
              <a:gd name="T29" fmla="*/ 260 h 260"/>
              <a:gd name="T30" fmla="*/ 304 w 400"/>
              <a:gd name="T31" fmla="*/ 260 h 260"/>
              <a:gd name="T32" fmla="*/ 400 w 400"/>
              <a:gd name="T33" fmla="*/ 166 h 260"/>
              <a:gd name="T34" fmla="*/ 304 w 400"/>
              <a:gd name="T35" fmla="*/ 7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60">
                <a:moveTo>
                  <a:pt x="304" y="73"/>
                </a:moveTo>
                <a:cubicBezTo>
                  <a:pt x="298" y="73"/>
                  <a:pt x="293" y="73"/>
                  <a:pt x="288" y="74"/>
                </a:cubicBezTo>
                <a:cubicBezTo>
                  <a:pt x="275" y="31"/>
                  <a:pt x="234" y="0"/>
                  <a:pt x="186" y="0"/>
                </a:cubicBezTo>
                <a:cubicBezTo>
                  <a:pt x="127" y="0"/>
                  <a:pt x="80" y="46"/>
                  <a:pt x="80" y="104"/>
                </a:cubicBezTo>
                <a:cubicBezTo>
                  <a:pt x="80" y="109"/>
                  <a:pt x="80" y="114"/>
                  <a:pt x="81" y="119"/>
                </a:cubicBezTo>
                <a:cubicBezTo>
                  <a:pt x="78" y="119"/>
                  <a:pt x="75" y="118"/>
                  <a:pt x="72" y="118"/>
                </a:cubicBezTo>
                <a:cubicBezTo>
                  <a:pt x="32" y="118"/>
                  <a:pt x="0" y="150"/>
                  <a:pt x="0" y="189"/>
                </a:cubicBezTo>
                <a:cubicBezTo>
                  <a:pt x="0" y="228"/>
                  <a:pt x="32" y="260"/>
                  <a:pt x="72" y="260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184"/>
                  <a:pt x="172" y="184"/>
                  <a:pt x="172" y="184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200" y="92"/>
                  <a:pt x="200" y="92"/>
                  <a:pt x="200" y="92"/>
                </a:cubicBezTo>
                <a:cubicBezTo>
                  <a:pt x="270" y="184"/>
                  <a:pt x="270" y="184"/>
                  <a:pt x="270" y="184"/>
                </a:cubicBezTo>
                <a:cubicBezTo>
                  <a:pt x="228" y="184"/>
                  <a:pt x="228" y="184"/>
                  <a:pt x="228" y="184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304" y="260"/>
                  <a:pt x="304" y="260"/>
                  <a:pt x="304" y="260"/>
                </a:cubicBezTo>
                <a:cubicBezTo>
                  <a:pt x="357" y="260"/>
                  <a:pt x="400" y="218"/>
                  <a:pt x="400" y="166"/>
                </a:cubicBezTo>
                <a:cubicBezTo>
                  <a:pt x="400" y="115"/>
                  <a:pt x="357" y="73"/>
                  <a:pt x="304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Freeform 16"/>
          <p:cNvSpPr>
            <a:spLocks noChangeAspect="1" noEditPoints="1"/>
          </p:cNvSpPr>
          <p:nvPr/>
        </p:nvSpPr>
        <p:spPr bwMode="auto">
          <a:xfrm>
            <a:off x="4300478" y="5358567"/>
            <a:ext cx="395302" cy="394853"/>
          </a:xfrm>
          <a:custGeom>
            <a:avLst/>
            <a:gdLst>
              <a:gd name="T0" fmla="*/ 183 w 371"/>
              <a:gd name="T1" fmla="*/ 1 h 370"/>
              <a:gd name="T2" fmla="*/ 2 w 371"/>
              <a:gd name="T3" fmla="*/ 187 h 370"/>
              <a:gd name="T4" fmla="*/ 188 w 371"/>
              <a:gd name="T5" fmla="*/ 369 h 370"/>
              <a:gd name="T6" fmla="*/ 370 w 371"/>
              <a:gd name="T7" fmla="*/ 182 h 370"/>
              <a:gd name="T8" fmla="*/ 183 w 371"/>
              <a:gd name="T9" fmla="*/ 1 h 370"/>
              <a:gd name="T10" fmla="*/ 184 w 371"/>
              <a:gd name="T11" fmla="*/ 25 h 370"/>
              <a:gd name="T12" fmla="*/ 260 w 371"/>
              <a:gd name="T13" fmla="*/ 43 h 370"/>
              <a:gd name="T14" fmla="*/ 235 w 371"/>
              <a:gd name="T15" fmla="*/ 84 h 370"/>
              <a:gd name="T16" fmla="*/ 186 w 371"/>
              <a:gd name="T17" fmla="*/ 73 h 370"/>
              <a:gd name="T18" fmla="*/ 137 w 371"/>
              <a:gd name="T19" fmla="*/ 84 h 370"/>
              <a:gd name="T20" fmla="*/ 112 w 371"/>
              <a:gd name="T21" fmla="*/ 43 h 370"/>
              <a:gd name="T22" fmla="*/ 184 w 371"/>
              <a:gd name="T23" fmla="*/ 25 h 370"/>
              <a:gd name="T24" fmla="*/ 85 w 371"/>
              <a:gd name="T25" fmla="*/ 234 h 370"/>
              <a:gd name="T26" fmla="*/ 44 w 371"/>
              <a:gd name="T27" fmla="*/ 259 h 370"/>
              <a:gd name="T28" fmla="*/ 26 w 371"/>
              <a:gd name="T29" fmla="*/ 187 h 370"/>
              <a:gd name="T30" fmla="*/ 44 w 371"/>
              <a:gd name="T31" fmla="*/ 111 h 370"/>
              <a:gd name="T32" fmla="*/ 85 w 371"/>
              <a:gd name="T33" fmla="*/ 136 h 370"/>
              <a:gd name="T34" fmla="*/ 74 w 371"/>
              <a:gd name="T35" fmla="*/ 185 h 370"/>
              <a:gd name="T36" fmla="*/ 85 w 371"/>
              <a:gd name="T37" fmla="*/ 234 h 370"/>
              <a:gd name="T38" fmla="*/ 188 w 371"/>
              <a:gd name="T39" fmla="*/ 345 h 370"/>
              <a:gd name="T40" fmla="*/ 112 w 371"/>
              <a:gd name="T41" fmla="*/ 327 h 370"/>
              <a:gd name="T42" fmla="*/ 137 w 371"/>
              <a:gd name="T43" fmla="*/ 286 h 370"/>
              <a:gd name="T44" fmla="*/ 186 w 371"/>
              <a:gd name="T45" fmla="*/ 297 h 370"/>
              <a:gd name="T46" fmla="*/ 235 w 371"/>
              <a:gd name="T47" fmla="*/ 286 h 370"/>
              <a:gd name="T48" fmla="*/ 260 w 371"/>
              <a:gd name="T49" fmla="*/ 327 h 370"/>
              <a:gd name="T50" fmla="*/ 188 w 371"/>
              <a:gd name="T51" fmla="*/ 345 h 370"/>
              <a:gd name="T52" fmla="*/ 186 w 371"/>
              <a:gd name="T53" fmla="*/ 273 h 370"/>
              <a:gd name="T54" fmla="*/ 98 w 371"/>
              <a:gd name="T55" fmla="*/ 185 h 370"/>
              <a:gd name="T56" fmla="*/ 186 w 371"/>
              <a:gd name="T57" fmla="*/ 97 h 370"/>
              <a:gd name="T58" fmla="*/ 274 w 371"/>
              <a:gd name="T59" fmla="*/ 185 h 370"/>
              <a:gd name="T60" fmla="*/ 186 w 371"/>
              <a:gd name="T61" fmla="*/ 273 h 370"/>
              <a:gd name="T62" fmla="*/ 286 w 371"/>
              <a:gd name="T63" fmla="*/ 234 h 370"/>
              <a:gd name="T64" fmla="*/ 298 w 371"/>
              <a:gd name="T65" fmla="*/ 185 h 370"/>
              <a:gd name="T66" fmla="*/ 286 w 371"/>
              <a:gd name="T67" fmla="*/ 136 h 370"/>
              <a:gd name="T68" fmla="*/ 328 w 371"/>
              <a:gd name="T69" fmla="*/ 111 h 370"/>
              <a:gd name="T70" fmla="*/ 346 w 371"/>
              <a:gd name="T71" fmla="*/ 183 h 370"/>
              <a:gd name="T72" fmla="*/ 328 w 371"/>
              <a:gd name="T73" fmla="*/ 259 h 370"/>
              <a:gd name="T74" fmla="*/ 286 w 371"/>
              <a:gd name="T75" fmla="*/ 23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1" h="370">
                <a:moveTo>
                  <a:pt x="183" y="1"/>
                </a:moveTo>
                <a:cubicBezTo>
                  <a:pt x="82" y="2"/>
                  <a:pt x="0" y="86"/>
                  <a:pt x="2" y="187"/>
                </a:cubicBezTo>
                <a:cubicBezTo>
                  <a:pt x="3" y="289"/>
                  <a:pt x="87" y="370"/>
                  <a:pt x="188" y="369"/>
                </a:cubicBezTo>
                <a:cubicBezTo>
                  <a:pt x="290" y="368"/>
                  <a:pt x="371" y="284"/>
                  <a:pt x="370" y="182"/>
                </a:cubicBezTo>
                <a:cubicBezTo>
                  <a:pt x="368" y="81"/>
                  <a:pt x="285" y="0"/>
                  <a:pt x="183" y="1"/>
                </a:cubicBezTo>
                <a:close/>
                <a:moveTo>
                  <a:pt x="184" y="25"/>
                </a:moveTo>
                <a:cubicBezTo>
                  <a:pt x="211" y="25"/>
                  <a:pt x="237" y="31"/>
                  <a:pt x="260" y="43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20" y="77"/>
                  <a:pt x="203" y="73"/>
                  <a:pt x="186" y="73"/>
                </a:cubicBezTo>
                <a:cubicBezTo>
                  <a:pt x="168" y="73"/>
                  <a:pt x="151" y="77"/>
                  <a:pt x="137" y="8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3" y="32"/>
                  <a:pt x="158" y="25"/>
                  <a:pt x="184" y="25"/>
                </a:cubicBezTo>
                <a:close/>
                <a:moveTo>
                  <a:pt x="85" y="234"/>
                </a:moveTo>
                <a:cubicBezTo>
                  <a:pt x="44" y="259"/>
                  <a:pt x="44" y="259"/>
                  <a:pt x="44" y="259"/>
                </a:cubicBezTo>
                <a:cubicBezTo>
                  <a:pt x="33" y="237"/>
                  <a:pt x="26" y="213"/>
                  <a:pt x="26" y="187"/>
                </a:cubicBezTo>
                <a:cubicBezTo>
                  <a:pt x="25" y="160"/>
                  <a:pt x="32" y="134"/>
                  <a:pt x="44" y="111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8" y="151"/>
                  <a:pt x="74" y="167"/>
                  <a:pt x="74" y="185"/>
                </a:cubicBezTo>
                <a:cubicBezTo>
                  <a:pt x="74" y="203"/>
                  <a:pt x="78" y="219"/>
                  <a:pt x="85" y="234"/>
                </a:cubicBezTo>
                <a:close/>
                <a:moveTo>
                  <a:pt x="188" y="345"/>
                </a:moveTo>
                <a:cubicBezTo>
                  <a:pt x="161" y="345"/>
                  <a:pt x="135" y="339"/>
                  <a:pt x="112" y="327"/>
                </a:cubicBezTo>
                <a:cubicBezTo>
                  <a:pt x="137" y="286"/>
                  <a:pt x="137" y="286"/>
                  <a:pt x="137" y="286"/>
                </a:cubicBezTo>
                <a:cubicBezTo>
                  <a:pt x="151" y="293"/>
                  <a:pt x="168" y="297"/>
                  <a:pt x="186" y="297"/>
                </a:cubicBezTo>
                <a:cubicBezTo>
                  <a:pt x="203" y="297"/>
                  <a:pt x="220" y="293"/>
                  <a:pt x="235" y="286"/>
                </a:cubicBezTo>
                <a:cubicBezTo>
                  <a:pt x="260" y="327"/>
                  <a:pt x="260" y="327"/>
                  <a:pt x="260" y="327"/>
                </a:cubicBezTo>
                <a:cubicBezTo>
                  <a:pt x="238" y="338"/>
                  <a:pt x="214" y="345"/>
                  <a:pt x="188" y="345"/>
                </a:cubicBezTo>
                <a:close/>
                <a:moveTo>
                  <a:pt x="186" y="273"/>
                </a:moveTo>
                <a:cubicBezTo>
                  <a:pt x="137" y="273"/>
                  <a:pt x="98" y="233"/>
                  <a:pt x="98" y="185"/>
                </a:cubicBezTo>
                <a:cubicBezTo>
                  <a:pt x="98" y="136"/>
                  <a:pt x="137" y="97"/>
                  <a:pt x="186" y="97"/>
                </a:cubicBezTo>
                <a:cubicBezTo>
                  <a:pt x="234" y="97"/>
                  <a:pt x="274" y="136"/>
                  <a:pt x="274" y="185"/>
                </a:cubicBezTo>
                <a:cubicBezTo>
                  <a:pt x="274" y="233"/>
                  <a:pt x="234" y="273"/>
                  <a:pt x="186" y="273"/>
                </a:cubicBezTo>
                <a:close/>
                <a:moveTo>
                  <a:pt x="286" y="234"/>
                </a:moveTo>
                <a:cubicBezTo>
                  <a:pt x="294" y="219"/>
                  <a:pt x="298" y="203"/>
                  <a:pt x="298" y="185"/>
                </a:cubicBezTo>
                <a:cubicBezTo>
                  <a:pt x="298" y="167"/>
                  <a:pt x="294" y="151"/>
                  <a:pt x="286" y="136"/>
                </a:cubicBezTo>
                <a:cubicBezTo>
                  <a:pt x="328" y="111"/>
                  <a:pt x="328" y="111"/>
                  <a:pt x="328" y="111"/>
                </a:cubicBezTo>
                <a:cubicBezTo>
                  <a:pt x="339" y="133"/>
                  <a:pt x="345" y="157"/>
                  <a:pt x="346" y="183"/>
                </a:cubicBezTo>
                <a:cubicBezTo>
                  <a:pt x="346" y="210"/>
                  <a:pt x="340" y="236"/>
                  <a:pt x="328" y="259"/>
                </a:cubicBezTo>
                <a:lnTo>
                  <a:pt x="286" y="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Freeform 21"/>
          <p:cNvSpPr>
            <a:spLocks noChangeAspect="1" noEditPoints="1"/>
          </p:cNvSpPr>
          <p:nvPr/>
        </p:nvSpPr>
        <p:spPr bwMode="auto">
          <a:xfrm>
            <a:off x="12019174" y="1929804"/>
            <a:ext cx="393616" cy="350391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Freeform 26"/>
          <p:cNvSpPr>
            <a:spLocks noChangeAspect="1" noEditPoints="1"/>
          </p:cNvSpPr>
          <p:nvPr/>
        </p:nvSpPr>
        <p:spPr bwMode="auto">
          <a:xfrm>
            <a:off x="9524005" y="3064656"/>
            <a:ext cx="289977" cy="363045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itle 13"/>
          <p:cNvSpPr txBox="1">
            <a:spLocks/>
          </p:cNvSpPr>
          <p:nvPr/>
        </p:nvSpPr>
        <p:spPr>
          <a:xfrm>
            <a:off x="1234404" y="4577761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itle 13"/>
          <p:cNvSpPr txBox="1">
            <a:spLocks/>
          </p:cNvSpPr>
          <p:nvPr/>
        </p:nvSpPr>
        <p:spPr>
          <a:xfrm>
            <a:off x="3812698" y="5707301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itle 13"/>
          <p:cNvSpPr txBox="1">
            <a:spLocks/>
          </p:cNvSpPr>
          <p:nvPr/>
        </p:nvSpPr>
        <p:spPr>
          <a:xfrm>
            <a:off x="6384115" y="4526697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itle 13"/>
          <p:cNvSpPr txBox="1">
            <a:spLocks/>
          </p:cNvSpPr>
          <p:nvPr/>
        </p:nvSpPr>
        <p:spPr>
          <a:xfrm>
            <a:off x="8983564" y="3403180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itle 13"/>
          <p:cNvSpPr txBox="1">
            <a:spLocks/>
          </p:cNvSpPr>
          <p:nvPr/>
        </p:nvSpPr>
        <p:spPr>
          <a:xfrm>
            <a:off x="11524696" y="2280195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638176" y="3048543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8177" y="2602991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6537530" y="5659008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37531" y="5213456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4988949" y="3078040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988950" y="2632488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5" name="文本框 64"/>
          <p:cNvSpPr txBox="1">
            <a:spLocks noChangeArrowheads="1"/>
          </p:cNvSpPr>
          <p:nvPr/>
        </p:nvSpPr>
        <p:spPr bwMode="auto">
          <a:xfrm>
            <a:off x="7628911" y="2045653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28912" y="1600101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9192240" y="4523382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92241" y="4077830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53" grpId="0"/>
      <p:bldP spid="54" grpId="0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961942" y="3844961"/>
            <a:ext cx="3261860" cy="147694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3115" y="3844961"/>
            <a:ext cx="3261860" cy="147694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5" name="圆角矩形 3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55599" y="3844961"/>
            <a:ext cx="3261860" cy="147694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8" name="圆角矩形 3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0155" y="1525083"/>
            <a:ext cx="3286086" cy="187409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圆角矩形 1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351931" y="1367702"/>
              <a:ext cx="3742172" cy="2595723"/>
            </a:xfrm>
            <a:prstGeom prst="round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884759" y="5834209"/>
            <a:ext cx="11089232" cy="759968"/>
          </a:xfrm>
          <a:prstGeom prst="rect">
            <a:avLst/>
          </a:prstGeom>
        </p:spPr>
        <p:txBody>
          <a:bodyPr wrap="square" lIns="128540" tIns="64270" rIns="128540" bIns="6427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688689" y="1525083"/>
            <a:ext cx="3286086" cy="187409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37556" y="1525083"/>
            <a:ext cx="3286086" cy="187409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1201146" y="4406335"/>
            <a:ext cx="2724494" cy="722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97974" y="4406335"/>
            <a:ext cx="2724494" cy="722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05639" y="4443394"/>
            <a:ext cx="2724494" cy="722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363035" y="3941599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5156822" y="3941599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8921426" y="3941599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9" grpId="0"/>
      <p:bldP spid="50" grpId="0"/>
      <p:bldP spid="51" grpId="0"/>
      <p:bldP spid="28" grpId="0"/>
      <p:bldP spid="29" grpId="0"/>
      <p:bldP spid="30" grpId="0"/>
      <p:bldP spid="47" grpId="0"/>
      <p:bldP spid="48" grpId="0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302763" y="281135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293160" y="280831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5277248" y="281135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7263308" y="280831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9242956" y="281135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91242" y="2896706"/>
            <a:ext cx="8508183" cy="2337208"/>
            <a:chOff x="2190717" y="2896617"/>
            <a:chExt cx="8509234" cy="2337497"/>
          </a:xfrm>
        </p:grpSpPr>
        <p:sp>
          <p:nvSpPr>
            <p:cNvPr id="76" name="TextBox 75"/>
            <p:cNvSpPr txBox="1"/>
            <p:nvPr/>
          </p:nvSpPr>
          <p:spPr>
            <a:xfrm>
              <a:off x="2190717" y="4957081"/>
              <a:ext cx="513024" cy="2770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2013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56932" y="2896617"/>
              <a:ext cx="528799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2014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95104" y="4957098"/>
              <a:ext cx="5329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2015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50473" y="2896617"/>
              <a:ext cx="52835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2016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79616" y="4957098"/>
              <a:ext cx="520335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2017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10318" y="3318178"/>
            <a:ext cx="1369387" cy="1392510"/>
            <a:chOff x="1757991" y="3318141"/>
            <a:chExt cx="1369556" cy="1392682"/>
          </a:xfrm>
        </p:grpSpPr>
        <p:grpSp>
          <p:nvGrpSpPr>
            <p:cNvPr id="2" name="组合 1"/>
            <p:cNvGrpSpPr/>
            <p:nvPr/>
          </p:nvGrpSpPr>
          <p:grpSpPr>
            <a:xfrm>
              <a:off x="1757991" y="3318141"/>
              <a:ext cx="1369556" cy="1392682"/>
              <a:chOff x="1101935" y="1054869"/>
              <a:chExt cx="1369556" cy="1392682"/>
            </a:xfrm>
          </p:grpSpPr>
          <p:sp>
            <p:nvSpPr>
              <p:cNvPr id="4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Freeform 116"/>
            <p:cNvSpPr>
              <a:spLocks noEditPoints="1"/>
            </p:cNvSpPr>
            <p:nvPr/>
          </p:nvSpPr>
          <p:spPr bwMode="auto">
            <a:xfrm>
              <a:off x="2200276" y="3828795"/>
              <a:ext cx="460506" cy="37137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69827" y="3318178"/>
            <a:ext cx="1369387" cy="1392510"/>
            <a:chOff x="5729916" y="3318141"/>
            <a:chExt cx="1369556" cy="1392682"/>
          </a:xfrm>
        </p:grpSpPr>
        <p:grpSp>
          <p:nvGrpSpPr>
            <p:cNvPr id="59" name="组合 58"/>
            <p:cNvGrpSpPr/>
            <p:nvPr/>
          </p:nvGrpSpPr>
          <p:grpSpPr>
            <a:xfrm>
              <a:off x="5729916" y="3318141"/>
              <a:ext cx="1369556" cy="1392682"/>
              <a:chOff x="1101935" y="1054869"/>
              <a:chExt cx="1369556" cy="1392682"/>
            </a:xfrm>
          </p:grpSpPr>
          <p:sp>
            <p:nvSpPr>
              <p:cNvPr id="60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Freeform 178"/>
            <p:cNvSpPr>
              <a:spLocks noEditPoints="1"/>
            </p:cNvSpPr>
            <p:nvPr/>
          </p:nvSpPr>
          <p:spPr bwMode="auto">
            <a:xfrm>
              <a:off x="6172201" y="3837395"/>
              <a:ext cx="509470" cy="38371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58572" y="3318178"/>
            <a:ext cx="1369387" cy="1392510"/>
            <a:chOff x="3758241" y="3318141"/>
            <a:chExt cx="1369556" cy="1392682"/>
          </a:xfrm>
        </p:grpSpPr>
        <p:grpSp>
          <p:nvGrpSpPr>
            <p:cNvPr id="51" name="组合 50"/>
            <p:cNvGrpSpPr/>
            <p:nvPr/>
          </p:nvGrpSpPr>
          <p:grpSpPr>
            <a:xfrm>
              <a:off x="3758241" y="3318141"/>
              <a:ext cx="1369556" cy="1392682"/>
              <a:chOff x="1101935" y="1054869"/>
              <a:chExt cx="1369556" cy="1392682"/>
            </a:xfrm>
          </p:grpSpPr>
          <p:sp>
            <p:nvSpPr>
              <p:cNvPr id="57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8" name="Freeform 105"/>
            <p:cNvSpPr>
              <a:spLocks noEditPoints="1"/>
            </p:cNvSpPr>
            <p:nvPr/>
          </p:nvSpPr>
          <p:spPr bwMode="auto">
            <a:xfrm>
              <a:off x="4255562" y="3843339"/>
              <a:ext cx="377298" cy="371830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5360" y="3261035"/>
            <a:ext cx="1369387" cy="1392510"/>
            <a:chOff x="7725519" y="3260991"/>
            <a:chExt cx="1369556" cy="1392682"/>
          </a:xfrm>
        </p:grpSpPr>
        <p:grpSp>
          <p:nvGrpSpPr>
            <p:cNvPr id="62" name="组合 61"/>
            <p:cNvGrpSpPr/>
            <p:nvPr/>
          </p:nvGrpSpPr>
          <p:grpSpPr>
            <a:xfrm>
              <a:off x="7725519" y="3260991"/>
              <a:ext cx="1369556" cy="1392682"/>
              <a:chOff x="1101935" y="1054869"/>
              <a:chExt cx="1369556" cy="1392682"/>
            </a:xfrm>
          </p:grpSpPr>
          <p:sp>
            <p:nvSpPr>
              <p:cNvPr id="6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62"/>
            <p:cNvSpPr>
              <a:spLocks noChangeAspect="1" noEditPoints="1"/>
            </p:cNvSpPr>
            <p:nvPr/>
          </p:nvSpPr>
          <p:spPr bwMode="auto">
            <a:xfrm>
              <a:off x="8179175" y="3757613"/>
              <a:ext cx="458236" cy="461898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49869" y="3261035"/>
            <a:ext cx="1369387" cy="1392510"/>
            <a:chOff x="9697194" y="3260991"/>
            <a:chExt cx="1369556" cy="1392682"/>
          </a:xfrm>
        </p:grpSpPr>
        <p:grpSp>
          <p:nvGrpSpPr>
            <p:cNvPr id="70" name="组合 69"/>
            <p:cNvGrpSpPr/>
            <p:nvPr/>
          </p:nvGrpSpPr>
          <p:grpSpPr>
            <a:xfrm>
              <a:off x="9697194" y="3260991"/>
              <a:ext cx="1369556" cy="1392682"/>
              <a:chOff x="1101935" y="1054869"/>
              <a:chExt cx="1369556" cy="1392682"/>
            </a:xfrm>
          </p:grpSpPr>
          <p:sp>
            <p:nvSpPr>
              <p:cNvPr id="71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45"/>
            <p:cNvSpPr>
              <a:spLocks noEditPoints="1"/>
            </p:cNvSpPr>
            <p:nvPr/>
          </p:nvSpPr>
          <p:spPr bwMode="auto">
            <a:xfrm>
              <a:off x="10158413" y="3718564"/>
              <a:ext cx="477536" cy="477536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1100784" y="13650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1100783" y="19086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3335984" y="54036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3335983" y="59472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5063184" y="13650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TextBox 171"/>
          <p:cNvSpPr txBox="1"/>
          <p:nvPr/>
        </p:nvSpPr>
        <p:spPr>
          <a:xfrm>
            <a:off x="5063183" y="19086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7247584" y="53528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7247583" y="58964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9089084" y="13904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4" name="TextBox 171"/>
          <p:cNvSpPr txBox="1"/>
          <p:nvPr/>
        </p:nvSpPr>
        <p:spPr>
          <a:xfrm>
            <a:off x="9089083" y="19340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  <p:bldP spid="80" grpId="0"/>
      <p:bldP spid="81" grpId="0"/>
      <p:bldP spid="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942662" y="2243643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810984" y="4839104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7" grpId="0"/>
      <p:bldP spid="48" grpId="0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4368950" y="5062714"/>
            <a:ext cx="41208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/</a:t>
            </a:r>
            <a:r>
              <a:rPr lang="zh-CN" altLang="en-US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/</a:t>
            </a:r>
            <a:r>
              <a:rPr lang="zh-CN" altLang="en-US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工作总结</a:t>
            </a:r>
            <a:endParaRPr lang="zh-CN" altLang="en-US" sz="1800" cap="all" dirty="0">
              <a:solidFill>
                <a:srgbClr val="063A3C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2019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汇报人：第一</a:t>
            </a:r>
            <a:r>
              <a:rPr lang="en-US" altLang="zh-CN" sz="1800" cap="all" dirty="0" smtClean="0">
                <a:cs typeface="Arial" panose="020B0604020202020204" pitchFamily="34" charset="0"/>
              </a:rPr>
              <a:t>PPT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5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5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8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557" y="1160702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633417" y="2464197"/>
            <a:ext cx="348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单机游戏 或 应用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9" y="620961"/>
            <a:ext cx="4660900" cy="6248400"/>
          </a:xfrm>
          <a:prstGeom prst="rect">
            <a:avLst/>
          </a:prstGeom>
        </p:spPr>
      </p:pic>
      <p:sp>
        <p:nvSpPr>
          <p:cNvPr id="15" name="TextBox 171"/>
          <p:cNvSpPr txBox="1"/>
          <p:nvPr/>
        </p:nvSpPr>
        <p:spPr>
          <a:xfrm>
            <a:off x="8733631" y="3409582"/>
            <a:ext cx="3567969" cy="249802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用户更倾向于应用购买付费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国内单机游戏用的多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应用相对较少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安全性较低，容易被刷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71"/>
          <p:cNvSpPr txBox="1"/>
          <p:nvPr/>
        </p:nvSpPr>
        <p:spPr>
          <a:xfrm>
            <a:off x="9415622" y="5128493"/>
            <a:ext cx="2793445" cy="13588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订单支付过程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意外断网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坐地铁或是高铁 信号不稳定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05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或是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4G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因欠费或是路由器故障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出行在外，信号不好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。突然来电话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。。。。。。</a:t>
            </a:r>
            <a:endParaRPr lang="en-US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05222"/>
            <a:ext cx="4271129" cy="497418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050" dirty="0" smtClean="0"/>
              <a:t>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finishTransaction</a:t>
            </a:r>
            <a:r>
              <a:rPr lang="en-US" altLang="zh-CN" sz="1050" dirty="0"/>
              <a:t>: transaction</a:t>
            </a:r>
            <a:r>
              <a:rPr lang="en-US" altLang="zh-CN" sz="1050" dirty="0" smtClean="0"/>
              <a:t>];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调用时机（服务器返回结果后）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024107"/>
            <a:ext cx="4033266" cy="17780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/>
              <a:t>1.[[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</a:t>
            </a:r>
            <a:r>
              <a:rPr lang="en-US" altLang="zh-CN" sz="1050" dirty="0" err="1"/>
              <a:t>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添加侦听的时机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en-US" altLang="zh-CN" sz="1050" dirty="0"/>
              <a:t> 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canMakePayments</a:t>
            </a:r>
            <a:r>
              <a:rPr lang="en-US" altLang="zh-CN" sz="1050" dirty="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判断一下用户是否关闭了支付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en-US" altLang="zh-CN" sz="1050" dirty="0"/>
              <a:t> 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</a:t>
            </a:r>
            <a:r>
              <a:rPr lang="en-US" altLang="zh-CN" sz="1050" dirty="0" err="1"/>
              <a:t>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里面要移除侦听，不然会有低概率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crash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8027" y="695935"/>
            <a:ext cx="3601868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拥有服务器的应用 或 游戏</a:t>
            </a:r>
            <a:endParaRPr lang="zh-CN" altLang="en-US" sz="200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" y="-15763"/>
            <a:ext cx="5339082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8" grpId="0"/>
      <p:bldP spid="32" grpId="0"/>
      <p:bldP spid="36" grpId="0"/>
      <p:bldP spid="46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408462" y="2556388"/>
            <a:ext cx="2492350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17405" y="3099871"/>
            <a:ext cx="2520020" cy="93748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646965" y="2117758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108895" y="2661239"/>
            <a:ext cx="2967998" cy="72745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89390" y="4465197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008678"/>
            <a:ext cx="2975144" cy="72745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09188" y="40070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25449" y="4550522"/>
            <a:ext cx="2713666" cy="72745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6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800"/>
                            </p:stCondLst>
                            <p:childTnLst>
                              <p:par>
                                <p:cTn id="7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800"/>
                            </p:stCondLst>
                            <p:childTnLst>
                              <p:par>
                                <p:cTn id="9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300"/>
                            </p:stCondLst>
                            <p:childTnLst>
                              <p:par>
                                <p:cTn id="10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800"/>
                            </p:stCondLst>
                            <p:childTnLst>
                              <p:par>
                                <p:cTn id="1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3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800"/>
                            </p:stCondLst>
                            <p:childTnLst>
                              <p:par>
                                <p:cTn id="1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300"/>
                            </p:stCondLst>
                            <p:childTnLst>
                              <p:par>
                                <p:cTn id="1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0" grpId="0"/>
      <p:bldP spid="51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313" y="2316022"/>
            <a:ext cx="6006835" cy="453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2916133" y="1269754"/>
            <a:ext cx="2258375" cy="781809"/>
          </a:xfrm>
          <a:prstGeom prst="rect">
            <a:avLst/>
          </a:prstGeom>
          <a:solidFill>
            <a:srgbClr val="10813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3053700" y="1426021"/>
            <a:ext cx="2004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燕尾形 9"/>
          <p:cNvSpPr>
            <a:spLocks noChangeArrowheads="1"/>
          </p:cNvSpPr>
          <p:nvPr/>
        </p:nvSpPr>
        <p:spPr bwMode="auto">
          <a:xfrm>
            <a:off x="1950172" y="1291518"/>
            <a:ext cx="500558" cy="753349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6" name="燕尾形 9"/>
          <p:cNvSpPr>
            <a:spLocks noChangeArrowheads="1"/>
          </p:cNvSpPr>
          <p:nvPr/>
        </p:nvSpPr>
        <p:spPr bwMode="auto">
          <a:xfrm>
            <a:off x="2365351" y="1291518"/>
            <a:ext cx="500558" cy="753349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7" name="燕尾形 9"/>
          <p:cNvSpPr>
            <a:spLocks noChangeArrowheads="1"/>
          </p:cNvSpPr>
          <p:nvPr/>
        </p:nvSpPr>
        <p:spPr bwMode="auto">
          <a:xfrm rot="10800000">
            <a:off x="5251516" y="1291518"/>
            <a:ext cx="500558" cy="753349"/>
          </a:xfrm>
          <a:prstGeom prst="chevron">
            <a:avLst>
              <a:gd name="adj" fmla="val 50000"/>
            </a:avLst>
          </a:prstGeom>
          <a:solidFill>
            <a:srgbClr val="10813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4" name="燕尾形 9"/>
          <p:cNvSpPr>
            <a:spLocks noChangeArrowheads="1"/>
          </p:cNvSpPr>
          <p:nvPr/>
        </p:nvSpPr>
        <p:spPr bwMode="auto">
          <a:xfrm rot="10800000">
            <a:off x="5631540" y="1291518"/>
            <a:ext cx="500559" cy="753349"/>
          </a:xfrm>
          <a:prstGeom prst="chevron">
            <a:avLst>
              <a:gd name="adj" fmla="val 50000"/>
            </a:avLst>
          </a:prstGeom>
          <a:solidFill>
            <a:srgbClr val="10813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732100" y="5426091"/>
            <a:ext cx="1075030" cy="1075274"/>
            <a:chOff x="3832873" y="2297208"/>
            <a:chExt cx="1516550" cy="1516550"/>
          </a:xfrm>
        </p:grpSpPr>
        <p:grpSp>
          <p:nvGrpSpPr>
            <p:cNvPr id="97" name="组合 9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9" name="同心圆 9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98" name="椭圆 9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1081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732100" y="4063797"/>
            <a:ext cx="1075030" cy="1075274"/>
            <a:chOff x="3832873" y="2297208"/>
            <a:chExt cx="1516550" cy="151655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" name="同心圆 10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03" name="椭圆 10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8CC9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732100" y="2632590"/>
            <a:ext cx="1075030" cy="1075274"/>
            <a:chOff x="3832873" y="2297208"/>
            <a:chExt cx="1516550" cy="1516550"/>
          </a:xfrm>
        </p:grpSpPr>
        <p:grpSp>
          <p:nvGrpSpPr>
            <p:cNvPr id="107" name="组合 10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08" name="椭圆 10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1081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732100" y="1204879"/>
            <a:ext cx="1075030" cy="1075274"/>
            <a:chOff x="3832873" y="2297208"/>
            <a:chExt cx="1516550" cy="1516550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4" name="同心圆 1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8CC9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Group 34"/>
          <p:cNvGrpSpPr/>
          <p:nvPr/>
        </p:nvGrpSpPr>
        <p:grpSpPr>
          <a:xfrm>
            <a:off x="8059124" y="1571194"/>
            <a:ext cx="420983" cy="34264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117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Freeform 20"/>
          <p:cNvSpPr>
            <a:spLocks noEditPoints="1"/>
          </p:cNvSpPr>
          <p:nvPr/>
        </p:nvSpPr>
        <p:spPr bwMode="auto">
          <a:xfrm>
            <a:off x="8059896" y="3015006"/>
            <a:ext cx="419438" cy="285088"/>
          </a:xfrm>
          <a:custGeom>
            <a:avLst/>
            <a:gdLst>
              <a:gd name="T0" fmla="*/ 135 w 157"/>
              <a:gd name="T1" fmla="*/ 46 h 107"/>
              <a:gd name="T2" fmla="*/ 136 w 157"/>
              <a:gd name="T3" fmla="*/ 37 h 107"/>
              <a:gd name="T4" fmla="*/ 99 w 157"/>
              <a:gd name="T5" fmla="*/ 0 h 107"/>
              <a:gd name="T6" fmla="*/ 73 w 157"/>
              <a:gd name="T7" fmla="*/ 18 h 107"/>
              <a:gd name="T8" fmla="*/ 45 w 157"/>
              <a:gd name="T9" fmla="*/ 8 h 107"/>
              <a:gd name="T10" fmla="*/ 19 w 157"/>
              <a:gd name="T11" fmla="*/ 40 h 107"/>
              <a:gd name="T12" fmla="*/ 20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6 h 107"/>
              <a:gd name="T24" fmla="*/ 120 w 157"/>
              <a:gd name="T25" fmla="*/ 100 h 107"/>
              <a:gd name="T26" fmla="*/ 79 w 157"/>
              <a:gd name="T27" fmla="*/ 100 h 107"/>
              <a:gd name="T28" fmla="*/ 103 w 157"/>
              <a:gd name="T29" fmla="*/ 75 h 107"/>
              <a:gd name="T30" fmla="*/ 102 w 157"/>
              <a:gd name="T31" fmla="*/ 72 h 107"/>
              <a:gd name="T32" fmla="*/ 92 w 157"/>
              <a:gd name="T33" fmla="*/ 72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0 w 157"/>
              <a:gd name="T51" fmla="*/ 76 h 107"/>
              <a:gd name="T52" fmla="*/ 75 w 157"/>
              <a:gd name="T53" fmla="*/ 100 h 107"/>
              <a:gd name="T54" fmla="*/ 38 w 157"/>
              <a:gd name="T55" fmla="*/ 100 h 107"/>
              <a:gd name="T56" fmla="*/ 11 w 157"/>
              <a:gd name="T57" fmla="*/ 74 h 107"/>
              <a:gd name="T58" fmla="*/ 29 w 157"/>
              <a:gd name="T59" fmla="*/ 50 h 107"/>
              <a:gd name="T60" fmla="*/ 28 w 157"/>
              <a:gd name="T61" fmla="*/ 44 h 107"/>
              <a:gd name="T62" fmla="*/ 50 w 157"/>
              <a:gd name="T63" fmla="*/ 17 h 107"/>
              <a:gd name="T64" fmla="*/ 74 w 157"/>
              <a:gd name="T65" fmla="*/ 29 h 107"/>
              <a:gd name="T66" fmla="*/ 97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4 h 107"/>
              <a:gd name="T74" fmla="*/ 120 w 157"/>
              <a:gd name="T75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1"/>
                  <a:pt x="92" y="68"/>
                </a:cubicBezTo>
                <a:cubicBezTo>
                  <a:pt x="92" y="60"/>
                  <a:pt x="92" y="43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1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9"/>
                  <a:pt x="11" y="74"/>
                </a:cubicBezTo>
                <a:cubicBezTo>
                  <a:pt x="11" y="63"/>
                  <a:pt x="18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7"/>
                  <a:pt x="127" y="50"/>
                </a:cubicBezTo>
                <a:cubicBezTo>
                  <a:pt x="138" y="53"/>
                  <a:pt x="147" y="63"/>
                  <a:pt x="147" y="74"/>
                </a:cubicBezTo>
                <a:cubicBezTo>
                  <a:pt x="147" y="89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1" name="Group 20"/>
          <p:cNvGrpSpPr/>
          <p:nvPr/>
        </p:nvGrpSpPr>
        <p:grpSpPr>
          <a:xfrm>
            <a:off x="8052153" y="4428059"/>
            <a:ext cx="434926" cy="301315"/>
            <a:chOff x="7416800" y="1122363"/>
            <a:chExt cx="366713" cy="254000"/>
          </a:xfrm>
          <a:solidFill>
            <a:schemeClr val="bg1"/>
          </a:solidFill>
        </p:grpSpPr>
        <p:sp>
          <p:nvSpPr>
            <p:cNvPr id="122" name="Freeform 48"/>
            <p:cNvSpPr>
              <a:spLocks noEditPoints="1"/>
            </p:cNvSpPr>
            <p:nvPr/>
          </p:nvSpPr>
          <p:spPr bwMode="auto">
            <a:xfrm>
              <a:off x="7416800" y="1122363"/>
              <a:ext cx="260350" cy="254000"/>
            </a:xfrm>
            <a:custGeom>
              <a:avLst/>
              <a:gdLst>
                <a:gd name="T0" fmla="*/ 86 w 99"/>
                <a:gd name="T1" fmla="*/ 59 h 97"/>
                <a:gd name="T2" fmla="*/ 99 w 99"/>
                <a:gd name="T3" fmla="*/ 53 h 97"/>
                <a:gd name="T4" fmla="*/ 99 w 99"/>
                <a:gd name="T5" fmla="*/ 42 h 97"/>
                <a:gd name="T6" fmla="*/ 86 w 99"/>
                <a:gd name="T7" fmla="*/ 37 h 97"/>
                <a:gd name="T8" fmla="*/ 83 w 99"/>
                <a:gd name="T9" fmla="*/ 31 h 97"/>
                <a:gd name="T10" fmla="*/ 89 w 99"/>
                <a:gd name="T11" fmla="*/ 17 h 97"/>
                <a:gd name="T12" fmla="*/ 81 w 99"/>
                <a:gd name="T13" fmla="*/ 10 h 97"/>
                <a:gd name="T14" fmla="*/ 67 w 99"/>
                <a:gd name="T15" fmla="*/ 15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9 w 99"/>
                <a:gd name="T23" fmla="*/ 13 h 97"/>
                <a:gd name="T24" fmla="*/ 32 w 99"/>
                <a:gd name="T25" fmla="*/ 15 h 97"/>
                <a:gd name="T26" fmla="*/ 19 w 99"/>
                <a:gd name="T27" fmla="*/ 10 h 97"/>
                <a:gd name="T28" fmla="*/ 11 w 99"/>
                <a:gd name="T29" fmla="*/ 18 h 97"/>
                <a:gd name="T30" fmla="*/ 16 w 99"/>
                <a:gd name="T31" fmla="*/ 31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59 h 97"/>
                <a:gd name="T40" fmla="*/ 16 w 99"/>
                <a:gd name="T41" fmla="*/ 65 h 97"/>
                <a:gd name="T42" fmla="*/ 11 w 99"/>
                <a:gd name="T43" fmla="*/ 79 h 97"/>
                <a:gd name="T44" fmla="*/ 19 w 99"/>
                <a:gd name="T45" fmla="*/ 86 h 97"/>
                <a:gd name="T46" fmla="*/ 33 w 99"/>
                <a:gd name="T47" fmla="*/ 81 h 97"/>
                <a:gd name="T48" fmla="*/ 39 w 99"/>
                <a:gd name="T49" fmla="*/ 83 h 97"/>
                <a:gd name="T50" fmla="*/ 45 w 99"/>
                <a:gd name="T51" fmla="*/ 97 h 97"/>
                <a:gd name="T52" fmla="*/ 56 w 99"/>
                <a:gd name="T53" fmla="*/ 97 h 97"/>
                <a:gd name="T54" fmla="*/ 61 w 99"/>
                <a:gd name="T55" fmla="*/ 83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8 h 97"/>
                <a:gd name="T62" fmla="*/ 83 w 99"/>
                <a:gd name="T63" fmla="*/ 65 h 97"/>
                <a:gd name="T64" fmla="*/ 86 w 99"/>
                <a:gd name="T65" fmla="*/ 59 h 97"/>
                <a:gd name="T66" fmla="*/ 50 w 99"/>
                <a:gd name="T67" fmla="*/ 64 h 97"/>
                <a:gd name="T68" fmla="*/ 34 w 99"/>
                <a:gd name="T69" fmla="*/ 48 h 97"/>
                <a:gd name="T70" fmla="*/ 50 w 99"/>
                <a:gd name="T71" fmla="*/ 33 h 97"/>
                <a:gd name="T72" fmla="*/ 66 w 99"/>
                <a:gd name="T73" fmla="*/ 48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59"/>
                  </a:moveTo>
                  <a:cubicBezTo>
                    <a:pt x="86" y="59"/>
                    <a:pt x="99" y="54"/>
                    <a:pt x="99" y="5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9" y="17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9"/>
                    <a:pt x="67" y="15"/>
                    <a:pt x="67" y="1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9" y="13"/>
                    <a:pt x="39" y="13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19" y="10"/>
                    <a:pt x="19" y="1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6" y="31"/>
                    <a:pt x="16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2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4" y="59"/>
                    <a:pt x="14" y="5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1" y="78"/>
                    <a:pt x="11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33" y="81"/>
                    <a:pt x="33" y="81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3"/>
                    <a:pt x="44" y="97"/>
                    <a:pt x="45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61" y="83"/>
                    <a:pt x="61" y="8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6"/>
                    <a:pt x="81" y="86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3" y="65"/>
                    <a:pt x="83" y="65"/>
                  </a:cubicBezTo>
                  <a:lnTo>
                    <a:pt x="86" y="59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8"/>
                  </a:cubicBezTo>
                  <a:cubicBezTo>
                    <a:pt x="34" y="39"/>
                    <a:pt x="41" y="33"/>
                    <a:pt x="50" y="33"/>
                  </a:cubicBezTo>
                  <a:cubicBezTo>
                    <a:pt x="59" y="33"/>
                    <a:pt x="66" y="39"/>
                    <a:pt x="66" y="48"/>
                  </a:cubicBezTo>
                  <a:cubicBezTo>
                    <a:pt x="66" y="57"/>
                    <a:pt x="59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9"/>
            <p:cNvSpPr>
              <a:spLocks noEditPoints="1"/>
            </p:cNvSpPr>
            <p:nvPr/>
          </p:nvSpPr>
          <p:spPr bwMode="auto">
            <a:xfrm>
              <a:off x="7661275" y="1247775"/>
              <a:ext cx="122238" cy="123825"/>
            </a:xfrm>
            <a:custGeom>
              <a:avLst/>
              <a:gdLst>
                <a:gd name="T0" fmla="*/ 41 w 47"/>
                <a:gd name="T1" fmla="*/ 22 h 47"/>
                <a:gd name="T2" fmla="*/ 41 w 47"/>
                <a:gd name="T3" fmla="*/ 19 h 47"/>
                <a:gd name="T4" fmla="*/ 45 w 47"/>
                <a:gd name="T5" fmla="*/ 13 h 47"/>
                <a:gd name="T6" fmla="*/ 42 w 47"/>
                <a:gd name="T7" fmla="*/ 9 h 47"/>
                <a:gd name="T8" fmla="*/ 35 w 47"/>
                <a:gd name="T9" fmla="*/ 10 h 47"/>
                <a:gd name="T10" fmla="*/ 33 w 47"/>
                <a:gd name="T11" fmla="*/ 8 h 47"/>
                <a:gd name="T12" fmla="*/ 32 w 47"/>
                <a:gd name="T13" fmla="*/ 1 h 47"/>
                <a:gd name="T14" fmla="*/ 27 w 47"/>
                <a:gd name="T15" fmla="*/ 0 h 47"/>
                <a:gd name="T16" fmla="*/ 22 w 47"/>
                <a:gd name="T17" fmla="*/ 6 h 47"/>
                <a:gd name="T18" fmla="*/ 19 w 47"/>
                <a:gd name="T19" fmla="*/ 6 h 47"/>
                <a:gd name="T20" fmla="*/ 14 w 47"/>
                <a:gd name="T21" fmla="*/ 2 h 47"/>
                <a:gd name="T22" fmla="*/ 9 w 47"/>
                <a:gd name="T23" fmla="*/ 5 h 47"/>
                <a:gd name="T24" fmla="*/ 10 w 47"/>
                <a:gd name="T25" fmla="*/ 12 h 47"/>
                <a:gd name="T26" fmla="*/ 9 w 47"/>
                <a:gd name="T27" fmla="*/ 14 h 47"/>
                <a:gd name="T28" fmla="*/ 2 w 47"/>
                <a:gd name="T29" fmla="*/ 16 h 47"/>
                <a:gd name="T30" fmla="*/ 0 w 47"/>
                <a:gd name="T31" fmla="*/ 21 h 47"/>
                <a:gd name="T32" fmla="*/ 6 w 47"/>
                <a:gd name="T33" fmla="*/ 25 h 47"/>
                <a:gd name="T34" fmla="*/ 6 w 47"/>
                <a:gd name="T35" fmla="*/ 28 h 47"/>
                <a:gd name="T36" fmla="*/ 2 w 47"/>
                <a:gd name="T37" fmla="*/ 34 h 47"/>
                <a:gd name="T38" fmla="*/ 5 w 47"/>
                <a:gd name="T39" fmla="*/ 38 h 47"/>
                <a:gd name="T40" fmla="*/ 12 w 47"/>
                <a:gd name="T41" fmla="*/ 37 h 47"/>
                <a:gd name="T42" fmla="*/ 14 w 47"/>
                <a:gd name="T43" fmla="*/ 39 h 47"/>
                <a:gd name="T44" fmla="*/ 16 w 47"/>
                <a:gd name="T45" fmla="*/ 46 h 47"/>
                <a:gd name="T46" fmla="*/ 20 w 47"/>
                <a:gd name="T47" fmla="*/ 47 h 47"/>
                <a:gd name="T48" fmla="*/ 25 w 47"/>
                <a:gd name="T49" fmla="*/ 42 h 47"/>
                <a:gd name="T50" fmla="*/ 28 w 47"/>
                <a:gd name="T51" fmla="*/ 41 h 47"/>
                <a:gd name="T52" fmla="*/ 33 w 47"/>
                <a:gd name="T53" fmla="*/ 45 h 47"/>
                <a:gd name="T54" fmla="*/ 38 w 47"/>
                <a:gd name="T55" fmla="*/ 42 h 47"/>
                <a:gd name="T56" fmla="*/ 37 w 47"/>
                <a:gd name="T57" fmla="*/ 35 h 47"/>
                <a:gd name="T58" fmla="*/ 39 w 47"/>
                <a:gd name="T59" fmla="*/ 33 h 47"/>
                <a:gd name="T60" fmla="*/ 45 w 47"/>
                <a:gd name="T61" fmla="*/ 32 h 47"/>
                <a:gd name="T62" fmla="*/ 47 w 47"/>
                <a:gd name="T63" fmla="*/ 27 h 47"/>
                <a:gd name="T64" fmla="*/ 41 w 47"/>
                <a:gd name="T65" fmla="*/ 22 h 47"/>
                <a:gd name="T66" fmla="*/ 31 w 47"/>
                <a:gd name="T67" fmla="*/ 25 h 47"/>
                <a:gd name="T68" fmla="*/ 22 w 47"/>
                <a:gd name="T69" fmla="*/ 31 h 47"/>
                <a:gd name="T70" fmla="*/ 16 w 47"/>
                <a:gd name="T71" fmla="*/ 22 h 47"/>
                <a:gd name="T72" fmla="*/ 25 w 47"/>
                <a:gd name="T73" fmla="*/ 16 h 47"/>
                <a:gd name="T74" fmla="*/ 31 w 47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7">
                  <a:moveTo>
                    <a:pt x="41" y="22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5" y="14"/>
                    <a:pt x="45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0"/>
                    <a:pt x="35" y="1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1"/>
                    <a:pt x="32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4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2" y="15"/>
                    <a:pt x="2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12" y="37"/>
                    <a:pt x="12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6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5" y="42"/>
                    <a:pt x="25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33" y="45"/>
                    <a:pt x="33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7" y="35"/>
                    <a:pt x="37" y="3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45" y="32"/>
                    <a:pt x="45" y="32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1" y="22"/>
                    <a:pt x="41" y="22"/>
                  </a:cubicBezTo>
                  <a:close/>
                  <a:moveTo>
                    <a:pt x="31" y="25"/>
                  </a:moveTo>
                  <a:cubicBezTo>
                    <a:pt x="30" y="29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2" y="21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8037255" y="5766696"/>
            <a:ext cx="445194" cy="425663"/>
            <a:chOff x="3294063" y="754063"/>
            <a:chExt cx="5600701" cy="5353051"/>
          </a:xfrm>
          <a:solidFill>
            <a:schemeClr val="bg1"/>
          </a:solidFill>
        </p:grpSpPr>
        <p:sp>
          <p:nvSpPr>
            <p:cNvPr id="125" name="Freeform 458"/>
            <p:cNvSpPr>
              <a:spLocks/>
            </p:cNvSpPr>
            <p:nvPr/>
          </p:nvSpPr>
          <p:spPr bwMode="auto">
            <a:xfrm>
              <a:off x="8235951" y="3122613"/>
              <a:ext cx="658813" cy="307975"/>
            </a:xfrm>
            <a:custGeom>
              <a:avLst/>
              <a:gdLst>
                <a:gd name="T0" fmla="*/ 135 w 175"/>
                <a:gd name="T1" fmla="*/ 0 h 82"/>
                <a:gd name="T2" fmla="*/ 175 w 175"/>
                <a:gd name="T3" fmla="*/ 41 h 82"/>
                <a:gd name="T4" fmla="*/ 135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5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5" y="0"/>
                  </a:moveTo>
                  <a:cubicBezTo>
                    <a:pt x="157" y="0"/>
                    <a:pt x="175" y="19"/>
                    <a:pt x="175" y="41"/>
                  </a:cubicBezTo>
                  <a:cubicBezTo>
                    <a:pt x="175" y="64"/>
                    <a:pt x="157" y="82"/>
                    <a:pt x="13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30"/>
                    <a:pt x="5" y="20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6" name="Freeform 459"/>
            <p:cNvSpPr>
              <a:spLocks/>
            </p:cNvSpPr>
            <p:nvPr/>
          </p:nvSpPr>
          <p:spPr bwMode="auto">
            <a:xfrm>
              <a:off x="7646988" y="1539876"/>
              <a:ext cx="571500" cy="587375"/>
            </a:xfrm>
            <a:custGeom>
              <a:avLst/>
              <a:gdLst>
                <a:gd name="T0" fmla="*/ 136 w 152"/>
                <a:gd name="T1" fmla="*/ 16 h 156"/>
                <a:gd name="T2" fmla="*/ 136 w 152"/>
                <a:gd name="T3" fmla="*/ 74 h 156"/>
                <a:gd name="T4" fmla="*/ 70 w 152"/>
                <a:gd name="T5" fmla="*/ 140 h 156"/>
                <a:gd name="T6" fmla="*/ 12 w 152"/>
                <a:gd name="T7" fmla="*/ 140 h 156"/>
                <a:gd name="T8" fmla="*/ 0 w 152"/>
                <a:gd name="T9" fmla="*/ 111 h 156"/>
                <a:gd name="T10" fmla="*/ 12 w 152"/>
                <a:gd name="T11" fmla="*/ 82 h 156"/>
                <a:gd name="T12" fmla="*/ 78 w 152"/>
                <a:gd name="T13" fmla="*/ 16 h 156"/>
                <a:gd name="T14" fmla="*/ 136 w 152"/>
                <a:gd name="T15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36" y="16"/>
                  </a:moveTo>
                  <a:cubicBezTo>
                    <a:pt x="152" y="32"/>
                    <a:pt x="152" y="58"/>
                    <a:pt x="136" y="74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54" y="156"/>
                    <a:pt x="28" y="156"/>
                    <a:pt x="12" y="140"/>
                  </a:cubicBezTo>
                  <a:cubicBezTo>
                    <a:pt x="4" y="132"/>
                    <a:pt x="0" y="121"/>
                    <a:pt x="0" y="111"/>
                  </a:cubicBezTo>
                  <a:cubicBezTo>
                    <a:pt x="0" y="100"/>
                    <a:pt x="4" y="90"/>
                    <a:pt x="12" y="8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94" y="0"/>
                    <a:pt x="120" y="0"/>
                    <a:pt x="1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7" name="Freeform 460"/>
            <p:cNvSpPr>
              <a:spLocks noEditPoints="1"/>
            </p:cNvSpPr>
            <p:nvPr/>
          </p:nvSpPr>
          <p:spPr bwMode="auto">
            <a:xfrm>
              <a:off x="4170363" y="1525588"/>
              <a:ext cx="3863975" cy="3567113"/>
            </a:xfrm>
            <a:custGeom>
              <a:avLst/>
              <a:gdLst>
                <a:gd name="T0" fmla="*/ 1028 w 1028"/>
                <a:gd name="T1" fmla="*/ 514 h 949"/>
                <a:gd name="T2" fmla="*/ 787 w 1028"/>
                <a:gd name="T3" fmla="*/ 949 h 949"/>
                <a:gd name="T4" fmla="*/ 241 w 1028"/>
                <a:gd name="T5" fmla="*/ 949 h 949"/>
                <a:gd name="T6" fmla="*/ 0 w 1028"/>
                <a:gd name="T7" fmla="*/ 514 h 949"/>
                <a:gd name="T8" fmla="*/ 514 w 1028"/>
                <a:gd name="T9" fmla="*/ 0 h 949"/>
                <a:gd name="T10" fmla="*/ 1028 w 1028"/>
                <a:gd name="T11" fmla="*/ 514 h 949"/>
                <a:gd name="T12" fmla="*/ 714 w 1028"/>
                <a:gd name="T13" fmla="*/ 345 h 949"/>
                <a:gd name="T14" fmla="*/ 714 w 1028"/>
                <a:gd name="T15" fmla="*/ 251 h 949"/>
                <a:gd name="T16" fmla="*/ 632 w 1028"/>
                <a:gd name="T17" fmla="*/ 187 h 949"/>
                <a:gd name="T18" fmla="*/ 563 w 1028"/>
                <a:gd name="T19" fmla="*/ 187 h 949"/>
                <a:gd name="T20" fmla="*/ 563 w 1028"/>
                <a:gd name="T21" fmla="*/ 153 h 949"/>
                <a:gd name="T22" fmla="*/ 466 w 1028"/>
                <a:gd name="T23" fmla="*/ 153 h 949"/>
                <a:gd name="T24" fmla="*/ 466 w 1028"/>
                <a:gd name="T25" fmla="*/ 187 h 949"/>
                <a:gd name="T26" fmla="*/ 397 w 1028"/>
                <a:gd name="T27" fmla="*/ 187 h 949"/>
                <a:gd name="T28" fmla="*/ 316 w 1028"/>
                <a:gd name="T29" fmla="*/ 251 h 949"/>
                <a:gd name="T30" fmla="*/ 316 w 1028"/>
                <a:gd name="T31" fmla="*/ 438 h 949"/>
                <a:gd name="T32" fmla="*/ 397 w 1028"/>
                <a:gd name="T33" fmla="*/ 503 h 949"/>
                <a:gd name="T34" fmla="*/ 466 w 1028"/>
                <a:gd name="T35" fmla="*/ 503 h 949"/>
                <a:gd name="T36" fmla="*/ 466 w 1028"/>
                <a:gd name="T37" fmla="*/ 701 h 949"/>
                <a:gd name="T38" fmla="*/ 440 w 1028"/>
                <a:gd name="T39" fmla="*/ 701 h 949"/>
                <a:gd name="T40" fmla="*/ 389 w 1028"/>
                <a:gd name="T41" fmla="*/ 661 h 949"/>
                <a:gd name="T42" fmla="*/ 389 w 1028"/>
                <a:gd name="T43" fmla="*/ 602 h 949"/>
                <a:gd name="T44" fmla="*/ 315 w 1028"/>
                <a:gd name="T45" fmla="*/ 602 h 949"/>
                <a:gd name="T46" fmla="*/ 315 w 1028"/>
                <a:gd name="T47" fmla="*/ 696 h 949"/>
                <a:gd name="T48" fmla="*/ 396 w 1028"/>
                <a:gd name="T49" fmla="*/ 760 h 949"/>
                <a:gd name="T50" fmla="*/ 466 w 1028"/>
                <a:gd name="T51" fmla="*/ 760 h 949"/>
                <a:gd name="T52" fmla="*/ 466 w 1028"/>
                <a:gd name="T53" fmla="*/ 796 h 949"/>
                <a:gd name="T54" fmla="*/ 563 w 1028"/>
                <a:gd name="T55" fmla="*/ 796 h 949"/>
                <a:gd name="T56" fmla="*/ 563 w 1028"/>
                <a:gd name="T57" fmla="*/ 760 h 949"/>
                <a:gd name="T58" fmla="*/ 632 w 1028"/>
                <a:gd name="T59" fmla="*/ 760 h 949"/>
                <a:gd name="T60" fmla="*/ 713 w 1028"/>
                <a:gd name="T61" fmla="*/ 696 h 949"/>
                <a:gd name="T62" fmla="*/ 713 w 1028"/>
                <a:gd name="T63" fmla="*/ 509 h 949"/>
                <a:gd name="T64" fmla="*/ 632 w 1028"/>
                <a:gd name="T65" fmla="*/ 444 h 949"/>
                <a:gd name="T66" fmla="*/ 563 w 1028"/>
                <a:gd name="T67" fmla="*/ 444 h 949"/>
                <a:gd name="T68" fmla="*/ 563 w 1028"/>
                <a:gd name="T69" fmla="*/ 246 h 949"/>
                <a:gd name="T70" fmla="*/ 588 w 1028"/>
                <a:gd name="T71" fmla="*/ 246 h 949"/>
                <a:gd name="T72" fmla="*/ 639 w 1028"/>
                <a:gd name="T73" fmla="*/ 286 h 949"/>
                <a:gd name="T74" fmla="*/ 639 w 1028"/>
                <a:gd name="T75" fmla="*/ 345 h 949"/>
                <a:gd name="T76" fmla="*/ 714 w 1028"/>
                <a:gd name="T77" fmla="*/ 3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8" h="949">
                  <a:moveTo>
                    <a:pt x="1028" y="514"/>
                  </a:moveTo>
                  <a:cubicBezTo>
                    <a:pt x="1028" y="697"/>
                    <a:pt x="932" y="858"/>
                    <a:pt x="787" y="949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97" y="858"/>
                    <a:pt x="0" y="697"/>
                    <a:pt x="0" y="514"/>
                  </a:cubicBezTo>
                  <a:cubicBezTo>
                    <a:pt x="0" y="230"/>
                    <a:pt x="231" y="0"/>
                    <a:pt x="514" y="0"/>
                  </a:cubicBezTo>
                  <a:cubicBezTo>
                    <a:pt x="798" y="0"/>
                    <a:pt x="1028" y="230"/>
                    <a:pt x="1028" y="514"/>
                  </a:cubicBezTo>
                  <a:close/>
                  <a:moveTo>
                    <a:pt x="714" y="345"/>
                  </a:moveTo>
                  <a:cubicBezTo>
                    <a:pt x="714" y="251"/>
                    <a:pt x="714" y="251"/>
                    <a:pt x="714" y="251"/>
                  </a:cubicBezTo>
                  <a:cubicBezTo>
                    <a:pt x="714" y="216"/>
                    <a:pt x="677" y="187"/>
                    <a:pt x="632" y="187"/>
                  </a:cubicBezTo>
                  <a:cubicBezTo>
                    <a:pt x="563" y="187"/>
                    <a:pt x="563" y="187"/>
                    <a:pt x="563" y="187"/>
                  </a:cubicBezTo>
                  <a:cubicBezTo>
                    <a:pt x="563" y="153"/>
                    <a:pt x="563" y="153"/>
                    <a:pt x="563" y="153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397" y="187"/>
                    <a:pt x="397" y="187"/>
                    <a:pt x="397" y="187"/>
                  </a:cubicBezTo>
                  <a:cubicBezTo>
                    <a:pt x="352" y="187"/>
                    <a:pt x="316" y="216"/>
                    <a:pt x="316" y="251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316" y="474"/>
                    <a:pt x="352" y="503"/>
                    <a:pt x="397" y="503"/>
                  </a:cubicBezTo>
                  <a:cubicBezTo>
                    <a:pt x="466" y="503"/>
                    <a:pt x="466" y="503"/>
                    <a:pt x="466" y="503"/>
                  </a:cubicBezTo>
                  <a:cubicBezTo>
                    <a:pt x="466" y="701"/>
                    <a:pt x="466" y="701"/>
                    <a:pt x="466" y="701"/>
                  </a:cubicBezTo>
                  <a:cubicBezTo>
                    <a:pt x="440" y="701"/>
                    <a:pt x="440" y="701"/>
                    <a:pt x="440" y="701"/>
                  </a:cubicBezTo>
                  <a:cubicBezTo>
                    <a:pt x="412" y="701"/>
                    <a:pt x="389" y="683"/>
                    <a:pt x="389" y="66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15" y="602"/>
                    <a:pt x="315" y="602"/>
                    <a:pt x="315" y="602"/>
                  </a:cubicBezTo>
                  <a:cubicBezTo>
                    <a:pt x="315" y="696"/>
                    <a:pt x="315" y="696"/>
                    <a:pt x="315" y="696"/>
                  </a:cubicBezTo>
                  <a:cubicBezTo>
                    <a:pt x="315" y="731"/>
                    <a:pt x="351" y="760"/>
                    <a:pt x="396" y="760"/>
                  </a:cubicBezTo>
                  <a:cubicBezTo>
                    <a:pt x="466" y="760"/>
                    <a:pt x="466" y="760"/>
                    <a:pt x="466" y="760"/>
                  </a:cubicBezTo>
                  <a:cubicBezTo>
                    <a:pt x="466" y="796"/>
                    <a:pt x="466" y="796"/>
                    <a:pt x="466" y="796"/>
                  </a:cubicBezTo>
                  <a:cubicBezTo>
                    <a:pt x="563" y="796"/>
                    <a:pt x="563" y="796"/>
                    <a:pt x="563" y="796"/>
                  </a:cubicBezTo>
                  <a:cubicBezTo>
                    <a:pt x="563" y="760"/>
                    <a:pt x="563" y="760"/>
                    <a:pt x="563" y="760"/>
                  </a:cubicBezTo>
                  <a:cubicBezTo>
                    <a:pt x="632" y="760"/>
                    <a:pt x="632" y="760"/>
                    <a:pt x="632" y="760"/>
                  </a:cubicBezTo>
                  <a:cubicBezTo>
                    <a:pt x="677" y="760"/>
                    <a:pt x="713" y="731"/>
                    <a:pt x="713" y="696"/>
                  </a:cubicBezTo>
                  <a:cubicBezTo>
                    <a:pt x="713" y="509"/>
                    <a:pt x="713" y="509"/>
                    <a:pt x="713" y="509"/>
                  </a:cubicBezTo>
                  <a:cubicBezTo>
                    <a:pt x="713" y="473"/>
                    <a:pt x="677" y="444"/>
                    <a:pt x="632" y="444"/>
                  </a:cubicBezTo>
                  <a:cubicBezTo>
                    <a:pt x="563" y="444"/>
                    <a:pt x="563" y="444"/>
                    <a:pt x="563" y="444"/>
                  </a:cubicBezTo>
                  <a:cubicBezTo>
                    <a:pt x="563" y="246"/>
                    <a:pt x="563" y="246"/>
                    <a:pt x="563" y="246"/>
                  </a:cubicBezTo>
                  <a:cubicBezTo>
                    <a:pt x="588" y="246"/>
                    <a:pt x="588" y="246"/>
                    <a:pt x="588" y="246"/>
                  </a:cubicBezTo>
                  <a:cubicBezTo>
                    <a:pt x="617" y="246"/>
                    <a:pt x="639" y="264"/>
                    <a:pt x="639" y="286"/>
                  </a:cubicBezTo>
                  <a:cubicBezTo>
                    <a:pt x="639" y="345"/>
                    <a:pt x="639" y="345"/>
                    <a:pt x="639" y="345"/>
                  </a:cubicBezTo>
                  <a:lnTo>
                    <a:pt x="714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8" name="Freeform 461"/>
            <p:cNvSpPr>
              <a:spLocks/>
            </p:cNvSpPr>
            <p:nvPr/>
          </p:nvSpPr>
          <p:spPr bwMode="auto">
            <a:xfrm>
              <a:off x="5187951" y="5254626"/>
              <a:ext cx="1827213" cy="209550"/>
            </a:xfrm>
            <a:custGeom>
              <a:avLst/>
              <a:gdLst>
                <a:gd name="T0" fmla="*/ 436 w 486"/>
                <a:gd name="T1" fmla="*/ 0 h 56"/>
                <a:gd name="T2" fmla="*/ 486 w 486"/>
                <a:gd name="T3" fmla="*/ 28 h 56"/>
                <a:gd name="T4" fmla="*/ 436 w 486"/>
                <a:gd name="T5" fmla="*/ 56 h 56"/>
                <a:gd name="T6" fmla="*/ 51 w 486"/>
                <a:gd name="T7" fmla="*/ 56 h 56"/>
                <a:gd name="T8" fmla="*/ 0 w 486"/>
                <a:gd name="T9" fmla="*/ 28 h 56"/>
                <a:gd name="T10" fmla="*/ 15 w 486"/>
                <a:gd name="T11" fmla="*/ 8 h 56"/>
                <a:gd name="T12" fmla="*/ 51 w 486"/>
                <a:gd name="T13" fmla="*/ 0 h 56"/>
                <a:gd name="T14" fmla="*/ 436 w 48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56">
                  <a:moveTo>
                    <a:pt x="436" y="0"/>
                  </a:moveTo>
                  <a:cubicBezTo>
                    <a:pt x="464" y="0"/>
                    <a:pt x="486" y="13"/>
                    <a:pt x="486" y="28"/>
                  </a:cubicBezTo>
                  <a:cubicBezTo>
                    <a:pt x="486" y="44"/>
                    <a:pt x="464" y="56"/>
                    <a:pt x="436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23" y="56"/>
                    <a:pt x="0" y="44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1" y="0"/>
                  </a:cubicBezTo>
                  <a:lnTo>
                    <a:pt x="4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9" name="Freeform 462"/>
            <p:cNvSpPr>
              <a:spLocks/>
            </p:cNvSpPr>
            <p:nvPr/>
          </p:nvSpPr>
          <p:spPr bwMode="auto">
            <a:xfrm>
              <a:off x="5368926" y="5576888"/>
              <a:ext cx="1470025" cy="211138"/>
            </a:xfrm>
            <a:custGeom>
              <a:avLst/>
              <a:gdLst>
                <a:gd name="T0" fmla="*/ 341 w 391"/>
                <a:gd name="T1" fmla="*/ 0 h 56"/>
                <a:gd name="T2" fmla="*/ 391 w 391"/>
                <a:gd name="T3" fmla="*/ 28 h 56"/>
                <a:gd name="T4" fmla="*/ 341 w 391"/>
                <a:gd name="T5" fmla="*/ 56 h 56"/>
                <a:gd name="T6" fmla="*/ 50 w 391"/>
                <a:gd name="T7" fmla="*/ 56 h 56"/>
                <a:gd name="T8" fmla="*/ 0 w 391"/>
                <a:gd name="T9" fmla="*/ 28 h 56"/>
                <a:gd name="T10" fmla="*/ 14 w 391"/>
                <a:gd name="T11" fmla="*/ 8 h 56"/>
                <a:gd name="T12" fmla="*/ 50 w 391"/>
                <a:gd name="T13" fmla="*/ 0 h 56"/>
                <a:gd name="T14" fmla="*/ 341 w 39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56">
                  <a:moveTo>
                    <a:pt x="341" y="0"/>
                  </a:moveTo>
                  <a:cubicBezTo>
                    <a:pt x="369" y="0"/>
                    <a:pt x="391" y="12"/>
                    <a:pt x="391" y="28"/>
                  </a:cubicBezTo>
                  <a:cubicBezTo>
                    <a:pt x="391" y="43"/>
                    <a:pt x="369" y="56"/>
                    <a:pt x="34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2" y="56"/>
                    <a:pt x="0" y="43"/>
                    <a:pt x="0" y="28"/>
                  </a:cubicBezTo>
                  <a:cubicBezTo>
                    <a:pt x="0" y="20"/>
                    <a:pt x="5" y="13"/>
                    <a:pt x="14" y="8"/>
                  </a:cubicBezTo>
                  <a:cubicBezTo>
                    <a:pt x="24" y="3"/>
                    <a:pt x="36" y="0"/>
                    <a:pt x="50" y="0"/>
                  </a:cubicBez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0" name="Freeform 463"/>
            <p:cNvSpPr>
              <a:spLocks/>
            </p:cNvSpPr>
            <p:nvPr/>
          </p:nvSpPr>
          <p:spPr bwMode="auto">
            <a:xfrm>
              <a:off x="5556251" y="5895976"/>
              <a:ext cx="1090613" cy="211138"/>
            </a:xfrm>
            <a:custGeom>
              <a:avLst/>
              <a:gdLst>
                <a:gd name="T0" fmla="*/ 240 w 290"/>
                <a:gd name="T1" fmla="*/ 0 h 56"/>
                <a:gd name="T2" fmla="*/ 290 w 290"/>
                <a:gd name="T3" fmla="*/ 28 h 56"/>
                <a:gd name="T4" fmla="*/ 240 w 290"/>
                <a:gd name="T5" fmla="*/ 56 h 56"/>
                <a:gd name="T6" fmla="*/ 50 w 290"/>
                <a:gd name="T7" fmla="*/ 56 h 56"/>
                <a:gd name="T8" fmla="*/ 0 w 290"/>
                <a:gd name="T9" fmla="*/ 28 h 56"/>
                <a:gd name="T10" fmla="*/ 15 w 290"/>
                <a:gd name="T11" fmla="*/ 8 h 56"/>
                <a:gd name="T12" fmla="*/ 50 w 290"/>
                <a:gd name="T13" fmla="*/ 0 h 56"/>
                <a:gd name="T14" fmla="*/ 240 w 29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56">
                  <a:moveTo>
                    <a:pt x="240" y="0"/>
                  </a:moveTo>
                  <a:cubicBezTo>
                    <a:pt x="268" y="0"/>
                    <a:pt x="290" y="12"/>
                    <a:pt x="290" y="28"/>
                  </a:cubicBezTo>
                  <a:cubicBezTo>
                    <a:pt x="290" y="43"/>
                    <a:pt x="268" y="56"/>
                    <a:pt x="24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3" y="56"/>
                    <a:pt x="0" y="43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0" y="0"/>
                  </a:cubicBez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1" name="Freeform 464"/>
            <p:cNvSpPr>
              <a:spLocks/>
            </p:cNvSpPr>
            <p:nvPr/>
          </p:nvSpPr>
          <p:spPr bwMode="auto">
            <a:xfrm>
              <a:off x="6286501" y="3416301"/>
              <a:ext cx="285750" cy="744538"/>
            </a:xfrm>
            <a:custGeom>
              <a:avLst/>
              <a:gdLst>
                <a:gd name="T0" fmla="*/ 76 w 76"/>
                <a:gd name="T1" fmla="*/ 41 h 198"/>
                <a:gd name="T2" fmla="*/ 76 w 76"/>
                <a:gd name="T3" fmla="*/ 158 h 198"/>
                <a:gd name="T4" fmla="*/ 25 w 76"/>
                <a:gd name="T5" fmla="*/ 198 h 198"/>
                <a:gd name="T6" fmla="*/ 0 w 76"/>
                <a:gd name="T7" fmla="*/ 198 h 198"/>
                <a:gd name="T8" fmla="*/ 0 w 76"/>
                <a:gd name="T9" fmla="*/ 0 h 198"/>
                <a:gd name="T10" fmla="*/ 25 w 76"/>
                <a:gd name="T11" fmla="*/ 0 h 198"/>
                <a:gd name="T12" fmla="*/ 76 w 76"/>
                <a:gd name="T1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41"/>
                  </a:moveTo>
                  <a:cubicBezTo>
                    <a:pt x="76" y="158"/>
                    <a:pt x="76" y="158"/>
                    <a:pt x="76" y="158"/>
                  </a:cubicBezTo>
                  <a:cubicBezTo>
                    <a:pt x="76" y="180"/>
                    <a:pt x="53" y="198"/>
                    <a:pt x="2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3" y="0"/>
                    <a:pt x="76" y="18"/>
                    <a:pt x="7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2" name="Freeform 465"/>
            <p:cNvSpPr>
              <a:spLocks/>
            </p:cNvSpPr>
            <p:nvPr/>
          </p:nvSpPr>
          <p:spPr bwMode="auto">
            <a:xfrm>
              <a:off x="5948363" y="754063"/>
              <a:ext cx="307975" cy="658813"/>
            </a:xfrm>
            <a:custGeom>
              <a:avLst/>
              <a:gdLst>
                <a:gd name="T0" fmla="*/ 82 w 82"/>
                <a:gd name="T1" fmla="*/ 41 h 175"/>
                <a:gd name="T2" fmla="*/ 82 w 82"/>
                <a:gd name="T3" fmla="*/ 134 h 175"/>
                <a:gd name="T4" fmla="*/ 41 w 82"/>
                <a:gd name="T5" fmla="*/ 175 h 175"/>
                <a:gd name="T6" fmla="*/ 12 w 82"/>
                <a:gd name="T7" fmla="*/ 163 h 175"/>
                <a:gd name="T8" fmla="*/ 0 w 82"/>
                <a:gd name="T9" fmla="*/ 134 h 175"/>
                <a:gd name="T10" fmla="*/ 0 w 82"/>
                <a:gd name="T11" fmla="*/ 41 h 175"/>
                <a:gd name="T12" fmla="*/ 41 w 82"/>
                <a:gd name="T13" fmla="*/ 0 h 175"/>
                <a:gd name="T14" fmla="*/ 82 w 82"/>
                <a:gd name="T15" fmla="*/ 4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75">
                  <a:moveTo>
                    <a:pt x="82" y="41"/>
                  </a:moveTo>
                  <a:cubicBezTo>
                    <a:pt x="82" y="134"/>
                    <a:pt x="82" y="134"/>
                    <a:pt x="82" y="134"/>
                  </a:cubicBezTo>
                  <a:cubicBezTo>
                    <a:pt x="82" y="157"/>
                    <a:pt x="64" y="175"/>
                    <a:pt x="41" y="175"/>
                  </a:cubicBezTo>
                  <a:cubicBezTo>
                    <a:pt x="30" y="175"/>
                    <a:pt x="20" y="171"/>
                    <a:pt x="12" y="163"/>
                  </a:cubicBezTo>
                  <a:cubicBezTo>
                    <a:pt x="5" y="156"/>
                    <a:pt x="0" y="146"/>
                    <a:pt x="0" y="1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3" name="Freeform 466"/>
            <p:cNvSpPr>
              <a:spLocks/>
            </p:cNvSpPr>
            <p:nvPr/>
          </p:nvSpPr>
          <p:spPr bwMode="auto">
            <a:xfrm>
              <a:off x="5635626" y="2449513"/>
              <a:ext cx="285750" cy="744538"/>
            </a:xfrm>
            <a:custGeom>
              <a:avLst/>
              <a:gdLst>
                <a:gd name="T0" fmla="*/ 76 w 76"/>
                <a:gd name="T1" fmla="*/ 0 h 198"/>
                <a:gd name="T2" fmla="*/ 76 w 76"/>
                <a:gd name="T3" fmla="*/ 198 h 198"/>
                <a:gd name="T4" fmla="*/ 51 w 76"/>
                <a:gd name="T5" fmla="*/ 198 h 198"/>
                <a:gd name="T6" fmla="*/ 0 w 76"/>
                <a:gd name="T7" fmla="*/ 157 h 198"/>
                <a:gd name="T8" fmla="*/ 0 w 76"/>
                <a:gd name="T9" fmla="*/ 40 h 198"/>
                <a:gd name="T10" fmla="*/ 51 w 76"/>
                <a:gd name="T11" fmla="*/ 0 h 198"/>
                <a:gd name="T12" fmla="*/ 76 w 7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0"/>
                  </a:moveTo>
                  <a:cubicBezTo>
                    <a:pt x="76" y="198"/>
                    <a:pt x="76" y="198"/>
                    <a:pt x="76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23" y="198"/>
                    <a:pt x="0" y="180"/>
                    <a:pt x="0" y="15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3" y="0"/>
                    <a:pt x="51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4" name="Freeform 467"/>
            <p:cNvSpPr>
              <a:spLocks/>
            </p:cNvSpPr>
            <p:nvPr/>
          </p:nvSpPr>
          <p:spPr bwMode="auto">
            <a:xfrm>
              <a:off x="3951288" y="1539876"/>
              <a:ext cx="571500" cy="587375"/>
            </a:xfrm>
            <a:custGeom>
              <a:avLst/>
              <a:gdLst>
                <a:gd name="T0" fmla="*/ 140 w 152"/>
                <a:gd name="T1" fmla="*/ 82 h 156"/>
                <a:gd name="T2" fmla="*/ 152 w 152"/>
                <a:gd name="T3" fmla="*/ 111 h 156"/>
                <a:gd name="T4" fmla="*/ 140 w 152"/>
                <a:gd name="T5" fmla="*/ 140 h 156"/>
                <a:gd name="T6" fmla="*/ 82 w 152"/>
                <a:gd name="T7" fmla="*/ 140 h 156"/>
                <a:gd name="T8" fmla="*/ 16 w 152"/>
                <a:gd name="T9" fmla="*/ 74 h 156"/>
                <a:gd name="T10" fmla="*/ 16 w 152"/>
                <a:gd name="T11" fmla="*/ 16 h 156"/>
                <a:gd name="T12" fmla="*/ 74 w 152"/>
                <a:gd name="T13" fmla="*/ 16 h 156"/>
                <a:gd name="T14" fmla="*/ 140 w 152"/>
                <a:gd name="T15" fmla="*/ 8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40" y="82"/>
                  </a:moveTo>
                  <a:cubicBezTo>
                    <a:pt x="148" y="90"/>
                    <a:pt x="152" y="100"/>
                    <a:pt x="152" y="111"/>
                  </a:cubicBezTo>
                  <a:cubicBezTo>
                    <a:pt x="152" y="121"/>
                    <a:pt x="148" y="132"/>
                    <a:pt x="140" y="140"/>
                  </a:cubicBezTo>
                  <a:cubicBezTo>
                    <a:pt x="124" y="156"/>
                    <a:pt x="98" y="156"/>
                    <a:pt x="82" y="14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0" y="58"/>
                    <a:pt x="0" y="32"/>
                    <a:pt x="16" y="16"/>
                  </a:cubicBezTo>
                  <a:cubicBezTo>
                    <a:pt x="32" y="0"/>
                    <a:pt x="58" y="0"/>
                    <a:pt x="74" y="16"/>
                  </a:cubicBezTo>
                  <a:lnTo>
                    <a:pt x="14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5" name="Freeform 468"/>
            <p:cNvSpPr>
              <a:spLocks/>
            </p:cNvSpPr>
            <p:nvPr/>
          </p:nvSpPr>
          <p:spPr bwMode="auto">
            <a:xfrm>
              <a:off x="3294063" y="3122613"/>
              <a:ext cx="657225" cy="307975"/>
            </a:xfrm>
            <a:custGeom>
              <a:avLst/>
              <a:gdLst>
                <a:gd name="T0" fmla="*/ 134 w 175"/>
                <a:gd name="T1" fmla="*/ 0 h 82"/>
                <a:gd name="T2" fmla="*/ 175 w 175"/>
                <a:gd name="T3" fmla="*/ 41 h 82"/>
                <a:gd name="T4" fmla="*/ 134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4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4" y="0"/>
                  </a:moveTo>
                  <a:cubicBezTo>
                    <a:pt x="156" y="0"/>
                    <a:pt x="175" y="19"/>
                    <a:pt x="175" y="41"/>
                  </a:cubicBezTo>
                  <a:cubicBezTo>
                    <a:pt x="175" y="64"/>
                    <a:pt x="156" y="82"/>
                    <a:pt x="13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8860400" y="1138572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860400" y="1625384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60400" y="2634596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860400" y="3121408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60400" y="4009652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860400" y="4496465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60400" y="5406874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860400" y="5893687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2" name="Picture 2" descr="C:\Users\Administrator\Desktop\11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56" y="2561488"/>
            <a:ext cx="5595520" cy="31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71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4" name="等腰三角形 73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3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3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68" grpId="0" animBg="1"/>
      <p:bldP spid="76" grpId="0" animBg="1"/>
      <p:bldP spid="77" grpId="0" animBg="1"/>
      <p:bldP spid="84" grpId="0" animBg="1"/>
      <p:bldP spid="120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72" grpId="0"/>
      <p:bldP spid="73" grpId="0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942066" y="3000435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38%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579252" y="2991297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47%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142289" y="2991297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65%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15626" y="2991297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90%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1417562" y="5420066"/>
            <a:ext cx="2108824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999405" y="5420066"/>
            <a:ext cx="2125022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6614766" y="5420066"/>
            <a:ext cx="2125022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9342679" y="5420066"/>
            <a:ext cx="2125022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3" grpId="0"/>
      <p:bldP spid="284" grpId="0"/>
      <p:bldP spid="285" grpId="0"/>
      <p:bldP spid="287" grpId="0"/>
      <p:bldP spid="288" grpId="0"/>
      <p:bldP spid="290" grpId="0"/>
      <p:bldP spid="291" grpId="0"/>
      <p:bldP spid="41" grpId="0"/>
      <p:bldP spid="42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675533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642301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3" name="文本框 77"/>
          <p:cNvSpPr txBox="1"/>
          <p:nvPr/>
        </p:nvSpPr>
        <p:spPr>
          <a:xfrm>
            <a:off x="9380439" y="5515306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675533"/>
            <a:ext cx="2378508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642301"/>
            <a:ext cx="2398322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515306"/>
            <a:ext cx="2398321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785069" y="3457569"/>
            <a:ext cx="12065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TITLE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009818" y="1222866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084747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6" grpId="0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1008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02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7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2987</Words>
  <Application>Microsoft Macintosh PowerPoint</Application>
  <PresentationFormat>自定义</PresentationFormat>
  <Paragraphs>305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Adobe Naskh Medium</vt:lpstr>
      <vt:lpstr>Agency FB</vt:lpstr>
      <vt:lpstr>Calibri</vt:lpstr>
      <vt:lpstr>Franklin Gothic Book</vt:lpstr>
      <vt:lpstr>Gill Sans</vt:lpstr>
      <vt:lpstr>Impact</vt:lpstr>
      <vt:lpstr>Malgun Gothic</vt:lpstr>
      <vt:lpstr>Roboto Bold</vt:lpstr>
      <vt:lpstr>Segoe UI Emoji</vt:lpstr>
      <vt:lpstr>SimSun-ExtB</vt:lpstr>
      <vt:lpstr>Wingdings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Arial</vt:lpstr>
      <vt:lpstr>第一PPT，www.1ppt.com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2017-07-26T15:54:36Z</dcterms:modified>
</cp:coreProperties>
</file>