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  <p:sldMasterId id="2147484086" r:id="rId3"/>
  </p:sldMasterIdLst>
  <p:notesMasterIdLst>
    <p:notesMasterId r:id="rId31"/>
  </p:notesMasterIdLst>
  <p:sldIdLst>
    <p:sldId id="3178" r:id="rId4"/>
    <p:sldId id="3161" r:id="rId5"/>
    <p:sldId id="3149" r:id="rId6"/>
    <p:sldId id="3181" r:id="rId7"/>
    <p:sldId id="3160" r:id="rId8"/>
    <p:sldId id="3156" r:id="rId9"/>
    <p:sldId id="3155" r:id="rId10"/>
    <p:sldId id="3151" r:id="rId11"/>
    <p:sldId id="3182" r:id="rId12"/>
    <p:sldId id="3152" r:id="rId13"/>
    <p:sldId id="3167" r:id="rId14"/>
    <p:sldId id="3168" r:id="rId15"/>
    <p:sldId id="3147" r:id="rId16"/>
    <p:sldId id="3171" r:id="rId17"/>
    <p:sldId id="3183" r:id="rId18"/>
    <p:sldId id="3170" r:id="rId19"/>
    <p:sldId id="3150" r:id="rId20"/>
    <p:sldId id="3158" r:id="rId21"/>
    <p:sldId id="3153" r:id="rId22"/>
    <p:sldId id="3154" r:id="rId23"/>
    <p:sldId id="3184" r:id="rId24"/>
    <p:sldId id="3169" r:id="rId25"/>
    <p:sldId id="3148" r:id="rId26"/>
    <p:sldId id="3172" r:id="rId27"/>
    <p:sldId id="3157" r:id="rId28"/>
    <p:sldId id="3185" r:id="rId29"/>
    <p:sldId id="3186" r:id="rId30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2986" autoAdjust="0"/>
  </p:normalViewPr>
  <p:slideViewPr>
    <p:cSldViewPr>
      <p:cViewPr varScale="1">
        <p:scale>
          <a:sx n="106" d="100"/>
          <a:sy n="106" d="100"/>
        </p:scale>
        <p:origin x="568" y="19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tags" Target="tags/tag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4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316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871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69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091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2016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7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917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2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5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2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2017/7/27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093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20" Type="http://schemas.openxmlformats.org/officeDocument/2006/relationships/image" Target="../media/image24.png"/><Relationship Id="rId10" Type="http://schemas.openxmlformats.org/officeDocument/2006/relationships/hyperlink" Target="http://www.1ppt.com/word/" TargetMode="External"/><Relationship Id="rId11" Type="http://schemas.openxmlformats.org/officeDocument/2006/relationships/hyperlink" Target="http://www.1ppt.com/excel/" TargetMode="External"/><Relationship Id="rId12" Type="http://schemas.openxmlformats.org/officeDocument/2006/relationships/hyperlink" Target="http://www.1ppt.com/ziliao/" TargetMode="External"/><Relationship Id="rId13" Type="http://schemas.openxmlformats.org/officeDocument/2006/relationships/hyperlink" Target="http://www.1ppt.com/kejian/" TargetMode="External"/><Relationship Id="rId14" Type="http://schemas.openxmlformats.org/officeDocument/2006/relationships/hyperlink" Target="http://www.1ppt.com/fanwen/" TargetMode="External"/><Relationship Id="rId15" Type="http://schemas.openxmlformats.org/officeDocument/2006/relationships/hyperlink" Target="http://www.1ppt.com/shiti/" TargetMode="External"/><Relationship Id="rId16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n/" TargetMode="External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1ppt.com/moban/" TargetMode="External"/><Relationship Id="rId3" Type="http://schemas.openxmlformats.org/officeDocument/2006/relationships/hyperlink" Target="http://www.1ppt.com/hangye/" TargetMode="External"/><Relationship Id="rId4" Type="http://schemas.openxmlformats.org/officeDocument/2006/relationships/hyperlink" Target="http://www.1ppt.com/jieri/" TargetMode="External"/><Relationship Id="rId5" Type="http://schemas.openxmlformats.org/officeDocument/2006/relationships/hyperlink" Target="http://www.1ppt.com/sucai/" TargetMode="External"/><Relationship Id="rId6" Type="http://schemas.openxmlformats.org/officeDocument/2006/relationships/hyperlink" Target="http://www.1ppt.com/beijing/" TargetMode="External"/><Relationship Id="rId7" Type="http://schemas.openxmlformats.org/officeDocument/2006/relationships/hyperlink" Target="http://www.1ppt.com/tubiao/" TargetMode="External"/><Relationship Id="rId8" Type="http://schemas.openxmlformats.org/officeDocument/2006/relationships/hyperlink" Target="http://www.1ppt.com/xiaz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349255" y="5742331"/>
            <a:ext cx="2038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55" y="1580612"/>
            <a:ext cx="5970464" cy="31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4" y="1229983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1644682" y="473494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644682" y="1789102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"/>
                            </p:stCondLst>
                            <p:childTnLst>
                              <p:par>
                                <p:cTn id="5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9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9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4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4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9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4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4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15138" y="2489729"/>
            <a:ext cx="2862023" cy="28620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3" name="直接连接符 2"/>
          <p:cNvCxnSpPr>
            <a:stCxn id="57" idx="7"/>
            <a:endCxn id="85" idx="3"/>
          </p:cNvCxnSpPr>
          <p:nvPr/>
        </p:nvCxnSpPr>
        <p:spPr>
          <a:xfrm flipV="1">
            <a:off x="3479233" y="1957305"/>
            <a:ext cx="1507349" cy="92074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7" idx="5"/>
            <a:endCxn id="101" idx="3"/>
          </p:cNvCxnSpPr>
          <p:nvPr/>
        </p:nvCxnSpPr>
        <p:spPr>
          <a:xfrm>
            <a:off x="3479233" y="5002216"/>
            <a:ext cx="1507349" cy="1045040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5" idx="3"/>
          </p:cNvCxnSpPr>
          <p:nvPr/>
        </p:nvCxnSpPr>
        <p:spPr>
          <a:xfrm>
            <a:off x="3714695" y="4077090"/>
            <a:ext cx="1271886" cy="61907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89" idx="3"/>
          </p:cNvCxnSpPr>
          <p:nvPr/>
        </p:nvCxnSpPr>
        <p:spPr>
          <a:xfrm flipV="1">
            <a:off x="3714695" y="3324399"/>
            <a:ext cx="1271886" cy="53155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>
            <a:off x="4986580" y="1425749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 rot="16200000">
            <a:off x="5315462" y="1261462"/>
            <a:ext cx="1196692" cy="1350224"/>
            <a:chOff x="8439634" y="3544648"/>
            <a:chExt cx="1611146" cy="1817848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文本框 37"/>
          <p:cNvSpPr>
            <a:spLocks noChangeArrowheads="1"/>
          </p:cNvSpPr>
          <p:nvPr/>
        </p:nvSpPr>
        <p:spPr bwMode="auto">
          <a:xfrm>
            <a:off x="5432153" y="1602436"/>
            <a:ext cx="963309" cy="68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5" name="文本1"/>
          <p:cNvSpPr>
            <a:spLocks noChangeArrowheads="1"/>
          </p:cNvSpPr>
          <p:nvPr/>
        </p:nvSpPr>
        <p:spPr bwMode="gray">
          <a:xfrm>
            <a:off x="6953250" y="1594697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六边形 88"/>
          <p:cNvSpPr/>
          <p:nvPr/>
        </p:nvSpPr>
        <p:spPr>
          <a:xfrm>
            <a:off x="4986580" y="2792843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 rot="16200000">
            <a:off x="5315462" y="2628557"/>
            <a:ext cx="1196692" cy="1350224"/>
            <a:chOff x="8439634" y="3544648"/>
            <a:chExt cx="1611146" cy="1817848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文本框 37"/>
          <p:cNvSpPr>
            <a:spLocks noChangeArrowheads="1"/>
          </p:cNvSpPr>
          <p:nvPr/>
        </p:nvSpPr>
        <p:spPr bwMode="auto">
          <a:xfrm>
            <a:off x="5485340" y="2979126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文本1"/>
          <p:cNvSpPr>
            <a:spLocks noChangeArrowheads="1"/>
          </p:cNvSpPr>
          <p:nvPr/>
        </p:nvSpPr>
        <p:spPr bwMode="gray">
          <a:xfrm>
            <a:off x="6953250" y="2961792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4986580" y="416461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16200000">
            <a:off x="5315462" y="4000324"/>
            <a:ext cx="1196692" cy="1350224"/>
            <a:chOff x="8439634" y="3544648"/>
            <a:chExt cx="1611146" cy="1817848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文本框 37"/>
          <p:cNvSpPr>
            <a:spLocks noChangeArrowheads="1"/>
          </p:cNvSpPr>
          <p:nvPr/>
        </p:nvSpPr>
        <p:spPr bwMode="auto">
          <a:xfrm>
            <a:off x="5485340" y="4350893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0" name="文本1"/>
          <p:cNvSpPr>
            <a:spLocks noChangeArrowheads="1"/>
          </p:cNvSpPr>
          <p:nvPr/>
        </p:nvSpPr>
        <p:spPr bwMode="gray">
          <a:xfrm>
            <a:off x="6953250" y="4333559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六边形 100"/>
          <p:cNvSpPr/>
          <p:nvPr/>
        </p:nvSpPr>
        <p:spPr>
          <a:xfrm>
            <a:off x="4986580" y="551570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 rot="16200000">
            <a:off x="5315462" y="5351413"/>
            <a:ext cx="1196692" cy="1350224"/>
            <a:chOff x="8439634" y="3544648"/>
            <a:chExt cx="1611146" cy="1817848"/>
          </a:xfrm>
        </p:grpSpPr>
        <p:sp>
          <p:nvSpPr>
            <p:cNvPr id="10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5" name="文本框 37"/>
          <p:cNvSpPr>
            <a:spLocks noChangeArrowheads="1"/>
          </p:cNvSpPr>
          <p:nvPr/>
        </p:nvSpPr>
        <p:spPr bwMode="auto">
          <a:xfrm>
            <a:off x="5485340" y="5701982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文本1"/>
          <p:cNvSpPr>
            <a:spLocks noChangeArrowheads="1"/>
          </p:cNvSpPr>
          <p:nvPr/>
        </p:nvSpPr>
        <p:spPr bwMode="gray">
          <a:xfrm>
            <a:off x="6953250" y="5684648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5135" y="2438122"/>
            <a:ext cx="3004026" cy="3004022"/>
            <a:chOff x="1752735" y="879940"/>
            <a:chExt cx="2070478" cy="2070476"/>
          </a:xfrm>
        </p:grpSpPr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178142" y="2716500"/>
            <a:ext cx="2473036" cy="2473036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6432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98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3" grpId="0"/>
      <p:bldP spid="75" grpId="0"/>
      <p:bldP spid="89" grpId="0" animBg="1"/>
      <p:bldP spid="93" grpId="0"/>
      <p:bldP spid="94" grpId="0"/>
      <p:bldP spid="95" grpId="0" animBg="1"/>
      <p:bldP spid="99" grpId="0"/>
      <p:bldP spid="100" grpId="0"/>
      <p:bldP spid="101" grpId="0" animBg="1"/>
      <p:bldP spid="105" grpId="0"/>
      <p:bldP spid="106" grpId="0"/>
      <p:bldP spid="37" grpId="0" animBg="1"/>
      <p:bldP spid="45" grpId="0"/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87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4908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7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56720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5335760" y="2100221"/>
            <a:ext cx="935155" cy="912834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547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4641649" y="2899232"/>
            <a:ext cx="1629266" cy="1586859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4641649" y="4245049"/>
            <a:ext cx="1629266" cy="1586861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656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6302161" y="4247280"/>
            <a:ext cx="2053321" cy="1997523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4218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302161" y="1758743"/>
            <a:ext cx="1363673" cy="1327964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10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302159" y="2899232"/>
            <a:ext cx="1631497" cy="1586859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9335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79335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79335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693628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93628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93628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923158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9231582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85624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/>
          <p:cNvSpPr txBox="1"/>
          <p:nvPr/>
        </p:nvSpPr>
        <p:spPr>
          <a:xfrm>
            <a:off x="1202757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923158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/>
          <p:cNvSpPr txBox="1"/>
          <p:nvPr/>
        </p:nvSpPr>
        <p:spPr>
          <a:xfrm>
            <a:off x="9231582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85624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1202757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923158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9231582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85624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202757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21" grpId="0"/>
      <p:bldP spid="23" grpId="0"/>
      <p:bldP spid="24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/>
      <p:bldP spid="46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3472540" y="1840589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6249702" y="1250486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8CC94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35241" y="4569999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10803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175506" y="3783595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9781367" y="3026664"/>
            <a:ext cx="368485" cy="502182"/>
          </a:xfrm>
          <a:prstGeom prst="chevron">
            <a:avLst/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 flipH="1">
            <a:off x="2905856" y="3415998"/>
            <a:ext cx="368485" cy="502182"/>
          </a:xfrm>
          <a:prstGeom prst="chevron">
            <a:avLst/>
          </a:prstGeom>
          <a:solidFill>
            <a:srgbClr val="1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93563" y="4759225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46176" y="4246273"/>
            <a:ext cx="206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796006" y="3985433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96004" y="3472481"/>
            <a:ext cx="217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28" grpId="0"/>
      <p:bldP spid="29" grpId="0"/>
      <p:bldP spid="30" grpId="0"/>
      <p:bldP spid="31" grpId="0"/>
      <p:bldP spid="21" grpId="0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3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035233" y="2355487"/>
            <a:ext cx="3948667" cy="3375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2108895" y="2824237"/>
            <a:ext cx="2875004" cy="2459267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62913" y="2333722"/>
            <a:ext cx="2147326" cy="65290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6667" y="3415196"/>
            <a:ext cx="1915183" cy="65290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87475" y="5008949"/>
            <a:ext cx="712055" cy="66964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337692" y="3502252"/>
            <a:ext cx="2205361" cy="1781253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584525" y="1911801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711580" y="20930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81" y="16474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82531" y="1992926"/>
            <a:ext cx="556576" cy="556576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7063496" y="4684029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7190551" y="4865229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90552" y="4419677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261502" y="4765154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498925" y="3131001"/>
            <a:ext cx="0" cy="718827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625980" y="33122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981" y="28666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03254" y="3212125"/>
            <a:ext cx="556576" cy="556576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25" grpId="0"/>
      <p:bldP spid="38" grpId="0"/>
      <p:bldP spid="49" grpId="0"/>
      <p:bldP spid="50" grpId="0"/>
      <p:bldP spid="55" grpId="0"/>
      <p:bldP spid="56" grpId="0"/>
      <p:bldP spid="41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4012283" y="1273246"/>
            <a:ext cx="4832515" cy="5583439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9" rIns="96417" bIns="48209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78758" y="3524528"/>
            <a:ext cx="1479932" cy="915311"/>
            <a:chOff x="8513763" y="2622551"/>
            <a:chExt cx="765175" cy="473075"/>
          </a:xfrm>
          <a:solidFill>
            <a:srgbClr val="8CC94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13626" y="1388723"/>
            <a:ext cx="1689721" cy="1951606"/>
            <a:chOff x="3273692" y="1099961"/>
            <a:chExt cx="1202093" cy="1388087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3345550" y="1141029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3541622" y="1353554"/>
                <a:ext cx="94443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3658649" y="1355607"/>
                <a:ext cx="53381" cy="196099"/>
              </a:xfrm>
              <a:custGeom>
                <a:avLst/>
                <a:gdLst>
                  <a:gd name="T0" fmla="*/ 14 w 29"/>
                  <a:gd name="T1" fmla="*/ 105 h 105"/>
                  <a:gd name="T2" fmla="*/ 14 w 29"/>
                  <a:gd name="T3" fmla="*/ 24 h 105"/>
                  <a:gd name="T4" fmla="*/ 0 w 29"/>
                  <a:gd name="T5" fmla="*/ 24 h 105"/>
                  <a:gd name="T6" fmla="*/ 0 w 29"/>
                  <a:gd name="T7" fmla="*/ 13 h 105"/>
                  <a:gd name="T8" fmla="*/ 11 w 29"/>
                  <a:gd name="T9" fmla="*/ 9 h 105"/>
                  <a:gd name="T10" fmla="*/ 18 w 29"/>
                  <a:gd name="T11" fmla="*/ 0 h 105"/>
                  <a:gd name="T12" fmla="*/ 29 w 29"/>
                  <a:gd name="T13" fmla="*/ 0 h 105"/>
                  <a:gd name="T14" fmla="*/ 29 w 29"/>
                  <a:gd name="T15" fmla="*/ 105 h 105"/>
                  <a:gd name="T16" fmla="*/ 14 w 2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5432425" y="1427163"/>
                  <a:ext cx="71439" cy="96837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4602458" y="4789598"/>
            <a:ext cx="1689721" cy="1951606"/>
            <a:chOff x="3273692" y="3518846"/>
            <a:chExt cx="1202093" cy="1388087"/>
          </a:xfrm>
        </p:grpSpPr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345550" y="3559913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A4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273692" y="3518846"/>
              <a:ext cx="1202093" cy="1388087"/>
              <a:chOff x="3273692" y="3518846"/>
              <a:chExt cx="1202093" cy="1388087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273692" y="3518846"/>
                <a:ext cx="1202093" cy="1388087"/>
                <a:chOff x="3273692" y="3518846"/>
                <a:chExt cx="1202093" cy="1388087"/>
              </a:xfrm>
            </p:grpSpPr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3273692" y="3518846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1"/>
                <p:cNvSpPr>
                  <a:spLocks/>
                </p:cNvSpPr>
                <p:nvPr/>
              </p:nvSpPr>
              <p:spPr bwMode="auto">
                <a:xfrm>
                  <a:off x="3345551" y="3559913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 w="28575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279400" dist="76200" dir="2700000" algn="tl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" name="Freeform 28"/>
              <p:cNvSpPr>
                <a:spLocks noEditPoints="1"/>
              </p:cNvSpPr>
              <p:nvPr/>
            </p:nvSpPr>
            <p:spPr bwMode="auto">
              <a:xfrm>
                <a:off x="3504667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22720" y="3774493"/>
                <a:ext cx="89310" cy="198152"/>
              </a:xfrm>
              <a:custGeom>
                <a:avLst/>
                <a:gdLst>
                  <a:gd name="T0" fmla="*/ 17 w 48"/>
                  <a:gd name="T1" fmla="*/ 16 h 106"/>
                  <a:gd name="T2" fmla="*/ 17 w 48"/>
                  <a:gd name="T3" fmla="*/ 38 h 106"/>
                  <a:gd name="T4" fmla="*/ 24 w 48"/>
                  <a:gd name="T5" fmla="*/ 33 h 106"/>
                  <a:gd name="T6" fmla="*/ 29 w 48"/>
                  <a:gd name="T7" fmla="*/ 32 h 106"/>
                  <a:gd name="T8" fmla="*/ 44 w 48"/>
                  <a:gd name="T9" fmla="*/ 39 h 106"/>
                  <a:gd name="T10" fmla="*/ 48 w 48"/>
                  <a:gd name="T11" fmla="*/ 57 h 106"/>
                  <a:gd name="T12" fmla="*/ 48 w 48"/>
                  <a:gd name="T13" fmla="*/ 80 h 106"/>
                  <a:gd name="T14" fmla="*/ 41 w 48"/>
                  <a:gd name="T15" fmla="*/ 99 h 106"/>
                  <a:gd name="T16" fmla="*/ 23 w 48"/>
                  <a:gd name="T17" fmla="*/ 106 h 106"/>
                  <a:gd name="T18" fmla="*/ 6 w 48"/>
                  <a:gd name="T19" fmla="*/ 98 h 106"/>
                  <a:gd name="T20" fmla="*/ 0 w 48"/>
                  <a:gd name="T21" fmla="*/ 81 h 106"/>
                  <a:gd name="T22" fmla="*/ 0 w 48"/>
                  <a:gd name="T23" fmla="*/ 78 h 106"/>
                  <a:gd name="T24" fmla="*/ 15 w 48"/>
                  <a:gd name="T25" fmla="*/ 77 h 106"/>
                  <a:gd name="T26" fmla="*/ 15 w 48"/>
                  <a:gd name="T27" fmla="*/ 81 h 106"/>
                  <a:gd name="T28" fmla="*/ 20 w 48"/>
                  <a:gd name="T29" fmla="*/ 89 h 106"/>
                  <a:gd name="T30" fmla="*/ 23 w 48"/>
                  <a:gd name="T31" fmla="*/ 90 h 106"/>
                  <a:gd name="T32" fmla="*/ 33 w 48"/>
                  <a:gd name="T33" fmla="*/ 80 h 106"/>
                  <a:gd name="T34" fmla="*/ 33 w 48"/>
                  <a:gd name="T35" fmla="*/ 54 h 106"/>
                  <a:gd name="T36" fmla="*/ 29 w 48"/>
                  <a:gd name="T37" fmla="*/ 46 h 106"/>
                  <a:gd name="T38" fmla="*/ 25 w 48"/>
                  <a:gd name="T39" fmla="*/ 45 h 106"/>
                  <a:gd name="T40" fmla="*/ 19 w 48"/>
                  <a:gd name="T41" fmla="*/ 48 h 106"/>
                  <a:gd name="T42" fmla="*/ 17 w 48"/>
                  <a:gd name="T43" fmla="*/ 54 h 106"/>
                  <a:gd name="T44" fmla="*/ 17 w 48"/>
                  <a:gd name="T45" fmla="*/ 57 h 106"/>
                  <a:gd name="T46" fmla="*/ 1 w 48"/>
                  <a:gd name="T47" fmla="*/ 57 h 106"/>
                  <a:gd name="T48" fmla="*/ 1 w 48"/>
                  <a:gd name="T49" fmla="*/ 0 h 106"/>
                  <a:gd name="T50" fmla="*/ 47 w 48"/>
                  <a:gd name="T51" fmla="*/ 0 h 106"/>
                  <a:gd name="T52" fmla="*/ 47 w 48"/>
                  <a:gd name="T53" fmla="*/ 16 h 106"/>
                  <a:gd name="T54" fmla="*/ 17 w 48"/>
                  <a:gd name="T55" fmla="*/ 1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06">
                    <a:moveTo>
                      <a:pt x="17" y="16"/>
                    </a:move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6"/>
                      <a:pt x="21" y="34"/>
                      <a:pt x="24" y="33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36" y="32"/>
                      <a:pt x="41" y="35"/>
                      <a:pt x="44" y="39"/>
                    </a:cubicBezTo>
                    <a:cubicBezTo>
                      <a:pt x="47" y="44"/>
                      <a:pt x="48" y="49"/>
                      <a:pt x="48" y="57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7"/>
                      <a:pt x="46" y="94"/>
                      <a:pt x="41" y="99"/>
                    </a:cubicBezTo>
                    <a:cubicBezTo>
                      <a:pt x="36" y="103"/>
                      <a:pt x="31" y="106"/>
                      <a:pt x="23" y="106"/>
                    </a:cubicBezTo>
                    <a:cubicBezTo>
                      <a:pt x="17" y="106"/>
                      <a:pt x="11" y="103"/>
                      <a:pt x="6" y="98"/>
                    </a:cubicBezTo>
                    <a:cubicBezTo>
                      <a:pt x="2" y="94"/>
                      <a:pt x="0" y="88"/>
                      <a:pt x="0" y="8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5"/>
                      <a:pt x="17" y="88"/>
                      <a:pt x="20" y="89"/>
                    </a:cubicBezTo>
                    <a:cubicBezTo>
                      <a:pt x="21" y="89"/>
                      <a:pt x="22" y="90"/>
                      <a:pt x="23" y="90"/>
                    </a:cubicBezTo>
                    <a:cubicBezTo>
                      <a:pt x="30" y="90"/>
                      <a:pt x="33" y="86"/>
                      <a:pt x="33" y="80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1"/>
                      <a:pt x="32" y="48"/>
                      <a:pt x="29" y="46"/>
                    </a:cubicBezTo>
                    <a:cubicBezTo>
                      <a:pt x="28" y="45"/>
                      <a:pt x="27" y="45"/>
                      <a:pt x="25" y="45"/>
                    </a:cubicBezTo>
                    <a:cubicBezTo>
                      <a:pt x="22" y="45"/>
                      <a:pt x="20" y="46"/>
                      <a:pt x="19" y="48"/>
                    </a:cubicBezTo>
                    <a:cubicBezTo>
                      <a:pt x="18" y="50"/>
                      <a:pt x="17" y="52"/>
                      <a:pt x="17" y="54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6"/>
                      <a:pt x="47" y="16"/>
                      <a:pt x="47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687515" y="4141748"/>
                <a:ext cx="403191" cy="374204"/>
                <a:chOff x="5278438" y="2973388"/>
                <a:chExt cx="1344613" cy="1247775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0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1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2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</p:grpSp>
        </p:grpSp>
      </p:grpSp>
      <p:grpSp>
        <p:nvGrpSpPr>
          <p:cNvPr id="95" name="组合 94"/>
          <p:cNvGrpSpPr/>
          <p:nvPr/>
        </p:nvGrpSpPr>
        <p:grpSpPr>
          <a:xfrm>
            <a:off x="6564901" y="1388723"/>
            <a:ext cx="1689721" cy="1951606"/>
            <a:chOff x="4669803" y="1099961"/>
            <a:chExt cx="1202093" cy="1388087"/>
          </a:xfrm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741662" y="1141029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Freeform 26"/>
              <p:cNvSpPr>
                <a:spLocks noEditPoints="1"/>
              </p:cNvSpPr>
              <p:nvPr/>
            </p:nvSpPr>
            <p:spPr bwMode="auto">
              <a:xfrm>
                <a:off x="4895645" y="1353554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8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8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9 w 50"/>
                  <a:gd name="T29" fmla="*/ 18 h 107"/>
                  <a:gd name="T30" fmla="*/ 16 w 50"/>
                  <a:gd name="T31" fmla="*/ 24 h 107"/>
                  <a:gd name="T32" fmla="*/ 16 w 50"/>
                  <a:gd name="T33" fmla="*/ 82 h 107"/>
                  <a:gd name="T34" fmla="*/ 19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2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5013699" y="1355607"/>
                <a:ext cx="95469" cy="196099"/>
              </a:xfrm>
              <a:custGeom>
                <a:avLst/>
                <a:gdLst>
                  <a:gd name="T0" fmla="*/ 0 w 51"/>
                  <a:gd name="T1" fmla="*/ 30 h 105"/>
                  <a:gd name="T2" fmla="*/ 8 w 51"/>
                  <a:gd name="T3" fmla="*/ 7 h 105"/>
                  <a:gd name="T4" fmla="*/ 26 w 51"/>
                  <a:gd name="T5" fmla="*/ 0 h 105"/>
                  <a:gd name="T6" fmla="*/ 44 w 51"/>
                  <a:gd name="T7" fmla="*/ 8 h 105"/>
                  <a:gd name="T8" fmla="*/ 51 w 51"/>
                  <a:gd name="T9" fmla="*/ 26 h 105"/>
                  <a:gd name="T10" fmla="*/ 47 w 51"/>
                  <a:gd name="T11" fmla="*/ 46 h 105"/>
                  <a:gd name="T12" fmla="*/ 34 w 51"/>
                  <a:gd name="T13" fmla="*/ 65 h 105"/>
                  <a:gd name="T14" fmla="*/ 27 w 51"/>
                  <a:gd name="T15" fmla="*/ 77 h 105"/>
                  <a:gd name="T16" fmla="*/ 24 w 51"/>
                  <a:gd name="T17" fmla="*/ 81 h 105"/>
                  <a:gd name="T18" fmla="*/ 20 w 51"/>
                  <a:gd name="T19" fmla="*/ 88 h 105"/>
                  <a:gd name="T20" fmla="*/ 19 w 51"/>
                  <a:gd name="T21" fmla="*/ 89 h 105"/>
                  <a:gd name="T22" fmla="*/ 50 w 51"/>
                  <a:gd name="T23" fmla="*/ 89 h 105"/>
                  <a:gd name="T24" fmla="*/ 50 w 51"/>
                  <a:gd name="T25" fmla="*/ 105 h 105"/>
                  <a:gd name="T26" fmla="*/ 0 w 51"/>
                  <a:gd name="T27" fmla="*/ 105 h 105"/>
                  <a:gd name="T28" fmla="*/ 0 w 51"/>
                  <a:gd name="T29" fmla="*/ 90 h 105"/>
                  <a:gd name="T30" fmla="*/ 3 w 51"/>
                  <a:gd name="T31" fmla="*/ 84 h 105"/>
                  <a:gd name="T32" fmla="*/ 7 w 51"/>
                  <a:gd name="T33" fmla="*/ 79 h 105"/>
                  <a:gd name="T34" fmla="*/ 11 w 51"/>
                  <a:gd name="T35" fmla="*/ 73 h 105"/>
                  <a:gd name="T36" fmla="*/ 22 w 51"/>
                  <a:gd name="T37" fmla="*/ 57 h 105"/>
                  <a:gd name="T38" fmla="*/ 33 w 51"/>
                  <a:gd name="T39" fmla="*/ 39 h 105"/>
                  <a:gd name="T40" fmla="*/ 36 w 51"/>
                  <a:gd name="T41" fmla="*/ 26 h 105"/>
                  <a:gd name="T42" fmla="*/ 33 w 51"/>
                  <a:gd name="T43" fmla="*/ 18 h 105"/>
                  <a:gd name="T44" fmla="*/ 26 w 51"/>
                  <a:gd name="T45" fmla="*/ 15 h 105"/>
                  <a:gd name="T46" fmla="*/ 17 w 51"/>
                  <a:gd name="T47" fmla="*/ 22 h 105"/>
                  <a:gd name="T48" fmla="*/ 16 w 51"/>
                  <a:gd name="T49" fmla="*/ 28 h 105"/>
                  <a:gd name="T50" fmla="*/ 16 w 51"/>
                  <a:gd name="T51" fmla="*/ 32 h 105"/>
                  <a:gd name="T52" fmla="*/ 0 w 51"/>
                  <a:gd name="T53" fmla="*/ 32 h 105"/>
                  <a:gd name="T54" fmla="*/ 0 w 51"/>
                  <a:gd name="T55" fmla="*/ 3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7547566" y="3089160"/>
            <a:ext cx="1686835" cy="1951606"/>
            <a:chOff x="5368886" y="2309403"/>
            <a:chExt cx="1200040" cy="1388087"/>
          </a:xfrm>
        </p:grpSpPr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5438692" y="2350471"/>
              <a:ext cx="530728" cy="237166"/>
            </a:xfrm>
            <a:custGeom>
              <a:avLst/>
              <a:gdLst>
                <a:gd name="T0" fmla="*/ 0 w 517"/>
                <a:gd name="T1" fmla="*/ 231 h 231"/>
                <a:gd name="T2" fmla="*/ 398 w 517"/>
                <a:gd name="T3" fmla="*/ 0 h 231"/>
                <a:gd name="T4" fmla="*/ 517 w 517"/>
                <a:gd name="T5" fmla="*/ 0 h 231"/>
                <a:gd name="T6" fmla="*/ 517 w 517"/>
                <a:gd name="T7" fmla="*/ 231 h 231"/>
                <a:gd name="T8" fmla="*/ 0 w 51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>
              <a:noFill/>
            </a:ln>
            <a:extLst/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DD53E"/>
                </a:solidFill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5597808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1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1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5712781" y="2562997"/>
                <a:ext cx="95469" cy="200205"/>
              </a:xfrm>
              <a:custGeom>
                <a:avLst/>
                <a:gdLst>
                  <a:gd name="T0" fmla="*/ 24 w 51"/>
                  <a:gd name="T1" fmla="*/ 91 h 107"/>
                  <a:gd name="T2" fmla="*/ 35 w 51"/>
                  <a:gd name="T3" fmla="*/ 81 h 107"/>
                  <a:gd name="T4" fmla="*/ 35 w 51"/>
                  <a:gd name="T5" fmla="*/ 74 h 107"/>
                  <a:gd name="T6" fmla="*/ 18 w 51"/>
                  <a:gd name="T7" fmla="*/ 58 h 107"/>
                  <a:gd name="T8" fmla="*/ 18 w 51"/>
                  <a:gd name="T9" fmla="*/ 45 h 107"/>
                  <a:gd name="T10" fmla="*/ 31 w 51"/>
                  <a:gd name="T11" fmla="*/ 40 h 107"/>
                  <a:gd name="T12" fmla="*/ 35 w 51"/>
                  <a:gd name="T13" fmla="*/ 27 h 107"/>
                  <a:gd name="T14" fmla="*/ 35 w 51"/>
                  <a:gd name="T15" fmla="*/ 24 h 107"/>
                  <a:gd name="T16" fmla="*/ 26 w 51"/>
                  <a:gd name="T17" fmla="*/ 14 h 107"/>
                  <a:gd name="T18" fmla="*/ 19 w 51"/>
                  <a:gd name="T19" fmla="*/ 18 h 107"/>
                  <a:gd name="T20" fmla="*/ 17 w 51"/>
                  <a:gd name="T21" fmla="*/ 26 h 107"/>
                  <a:gd name="T22" fmla="*/ 17 w 51"/>
                  <a:gd name="T23" fmla="*/ 28 h 107"/>
                  <a:gd name="T24" fmla="*/ 2 w 51"/>
                  <a:gd name="T25" fmla="*/ 28 h 107"/>
                  <a:gd name="T26" fmla="*/ 2 w 51"/>
                  <a:gd name="T27" fmla="*/ 26 h 107"/>
                  <a:gd name="T28" fmla="*/ 8 w 51"/>
                  <a:gd name="T29" fmla="*/ 8 h 107"/>
                  <a:gd name="T30" fmla="*/ 26 w 51"/>
                  <a:gd name="T31" fmla="*/ 0 h 107"/>
                  <a:gd name="T32" fmla="*/ 43 w 51"/>
                  <a:gd name="T33" fmla="*/ 7 h 107"/>
                  <a:gd name="T34" fmla="*/ 49 w 51"/>
                  <a:gd name="T35" fmla="*/ 24 h 107"/>
                  <a:gd name="T36" fmla="*/ 49 w 51"/>
                  <a:gd name="T37" fmla="*/ 28 h 107"/>
                  <a:gd name="T38" fmla="*/ 44 w 51"/>
                  <a:gd name="T39" fmla="*/ 45 h 107"/>
                  <a:gd name="T40" fmla="*/ 38 w 51"/>
                  <a:gd name="T41" fmla="*/ 50 h 107"/>
                  <a:gd name="T42" fmla="*/ 49 w 51"/>
                  <a:gd name="T43" fmla="*/ 62 h 107"/>
                  <a:gd name="T44" fmla="*/ 51 w 51"/>
                  <a:gd name="T45" fmla="*/ 72 h 107"/>
                  <a:gd name="T46" fmla="*/ 51 w 51"/>
                  <a:gd name="T47" fmla="*/ 80 h 107"/>
                  <a:gd name="T48" fmla="*/ 43 w 51"/>
                  <a:gd name="T49" fmla="*/ 100 h 107"/>
                  <a:gd name="T50" fmla="*/ 24 w 51"/>
                  <a:gd name="T51" fmla="*/ 107 h 107"/>
                  <a:gd name="T52" fmla="*/ 7 w 51"/>
                  <a:gd name="T53" fmla="*/ 99 h 107"/>
                  <a:gd name="T54" fmla="*/ 0 w 51"/>
                  <a:gd name="T55" fmla="*/ 82 h 107"/>
                  <a:gd name="T56" fmla="*/ 0 w 51"/>
                  <a:gd name="T57" fmla="*/ 79 h 107"/>
                  <a:gd name="T58" fmla="*/ 15 w 51"/>
                  <a:gd name="T59" fmla="*/ 78 h 107"/>
                  <a:gd name="T60" fmla="*/ 15 w 51"/>
                  <a:gd name="T61" fmla="*/ 82 h 107"/>
                  <a:gd name="T62" fmla="*/ 18 w 51"/>
                  <a:gd name="T63" fmla="*/ 88 h 107"/>
                  <a:gd name="T64" fmla="*/ 24 w 51"/>
                  <a:gd name="T65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1081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6564901" y="4789598"/>
            <a:ext cx="1689721" cy="1951606"/>
            <a:chOff x="4669803" y="3518846"/>
            <a:chExt cx="1202093" cy="1388087"/>
          </a:xfrm>
        </p:grpSpPr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4741662" y="3559913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0"/>
              <p:cNvSpPr>
                <a:spLocks noEditPoints="1"/>
              </p:cNvSpPr>
              <p:nvPr/>
            </p:nvSpPr>
            <p:spPr bwMode="auto">
              <a:xfrm>
                <a:off x="4895645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1"/>
              <p:cNvSpPr>
                <a:spLocks noEditPoints="1"/>
              </p:cNvSpPr>
              <p:nvPr/>
            </p:nvSpPr>
            <p:spPr bwMode="auto">
              <a:xfrm>
                <a:off x="5009593" y="3774492"/>
                <a:ext cx="99575" cy="196099"/>
              </a:xfrm>
              <a:custGeom>
                <a:avLst/>
                <a:gdLst>
                  <a:gd name="T0" fmla="*/ 0 w 97"/>
                  <a:gd name="T1" fmla="*/ 120 h 191"/>
                  <a:gd name="T2" fmla="*/ 49 w 97"/>
                  <a:gd name="T3" fmla="*/ 0 h 191"/>
                  <a:gd name="T4" fmla="*/ 78 w 97"/>
                  <a:gd name="T5" fmla="*/ 0 h 191"/>
                  <a:gd name="T6" fmla="*/ 78 w 97"/>
                  <a:gd name="T7" fmla="*/ 120 h 191"/>
                  <a:gd name="T8" fmla="*/ 97 w 97"/>
                  <a:gd name="T9" fmla="*/ 120 h 191"/>
                  <a:gd name="T10" fmla="*/ 97 w 97"/>
                  <a:gd name="T11" fmla="*/ 149 h 191"/>
                  <a:gd name="T12" fmla="*/ 78 w 97"/>
                  <a:gd name="T13" fmla="*/ 149 h 191"/>
                  <a:gd name="T14" fmla="*/ 78 w 97"/>
                  <a:gd name="T15" fmla="*/ 191 h 191"/>
                  <a:gd name="T16" fmla="*/ 49 w 97"/>
                  <a:gd name="T17" fmla="*/ 191 h 191"/>
                  <a:gd name="T18" fmla="*/ 49 w 97"/>
                  <a:gd name="T19" fmla="*/ 149 h 191"/>
                  <a:gd name="T20" fmla="*/ 0 w 97"/>
                  <a:gd name="T21" fmla="*/ 149 h 191"/>
                  <a:gd name="T22" fmla="*/ 0 w 97"/>
                  <a:gd name="T23" fmla="*/ 120 h 191"/>
                  <a:gd name="T24" fmla="*/ 49 w 97"/>
                  <a:gd name="T25" fmla="*/ 120 h 191"/>
                  <a:gd name="T26" fmla="*/ 49 w 97"/>
                  <a:gd name="T27" fmla="*/ 62 h 191"/>
                  <a:gd name="T28" fmla="*/ 25 w 97"/>
                  <a:gd name="T29" fmla="*/ 120 h 191"/>
                  <a:gd name="T30" fmla="*/ 49 w 97"/>
                  <a:gd name="T31" fmla="*/ 1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622680" y="3089160"/>
            <a:ext cx="1686835" cy="1951606"/>
            <a:chOff x="2576663" y="2309403"/>
            <a:chExt cx="1200040" cy="1388087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2647495" y="2350471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C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2576663" y="2309403"/>
              <a:ext cx="1200040" cy="1388087"/>
              <a:chOff x="2576663" y="2309403"/>
              <a:chExt cx="1200040" cy="1388087"/>
            </a:xfrm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2576663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4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4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4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4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647495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4" name="Freeform 34"/>
              <p:cNvSpPr>
                <a:spLocks noEditPoints="1"/>
              </p:cNvSpPr>
              <p:nvPr/>
            </p:nvSpPr>
            <p:spPr bwMode="auto">
              <a:xfrm>
                <a:off x="2807637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8 w 50"/>
                  <a:gd name="T29" fmla="*/ 18 h 107"/>
                  <a:gd name="T30" fmla="*/ 16 w 50"/>
                  <a:gd name="T31" fmla="*/ 24 h 107"/>
                  <a:gd name="T32" fmla="*/ 16 w 50"/>
                  <a:gd name="T33" fmla="*/ 81 h 107"/>
                  <a:gd name="T34" fmla="*/ 18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1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6" y="22"/>
                      <a:pt x="16" y="24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4" y="84"/>
                      <a:pt x="34" y="81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2926717" y="2562997"/>
                <a:ext cx="88284" cy="200205"/>
              </a:xfrm>
              <a:custGeom>
                <a:avLst/>
                <a:gdLst>
                  <a:gd name="T0" fmla="*/ 31 w 47"/>
                  <a:gd name="T1" fmla="*/ 27 h 107"/>
                  <a:gd name="T2" fmla="*/ 31 w 47"/>
                  <a:gd name="T3" fmla="*/ 24 h 107"/>
                  <a:gd name="T4" fmla="*/ 29 w 47"/>
                  <a:gd name="T5" fmla="*/ 18 h 107"/>
                  <a:gd name="T6" fmla="*/ 23 w 47"/>
                  <a:gd name="T7" fmla="*/ 15 h 107"/>
                  <a:gd name="T8" fmla="*/ 17 w 47"/>
                  <a:gd name="T9" fmla="*/ 18 h 107"/>
                  <a:gd name="T10" fmla="*/ 15 w 47"/>
                  <a:gd name="T11" fmla="*/ 24 h 107"/>
                  <a:gd name="T12" fmla="*/ 15 w 47"/>
                  <a:gd name="T13" fmla="*/ 45 h 107"/>
                  <a:gd name="T14" fmla="*/ 27 w 47"/>
                  <a:gd name="T15" fmla="*/ 40 h 107"/>
                  <a:gd name="T16" fmla="*/ 43 w 47"/>
                  <a:gd name="T17" fmla="*/ 48 h 107"/>
                  <a:gd name="T18" fmla="*/ 47 w 47"/>
                  <a:gd name="T19" fmla="*/ 65 h 107"/>
                  <a:gd name="T20" fmla="*/ 47 w 47"/>
                  <a:gd name="T21" fmla="*/ 83 h 107"/>
                  <a:gd name="T22" fmla="*/ 47 w 47"/>
                  <a:gd name="T23" fmla="*/ 83 h 107"/>
                  <a:gd name="T24" fmla="*/ 40 w 47"/>
                  <a:gd name="T25" fmla="*/ 100 h 107"/>
                  <a:gd name="T26" fmla="*/ 23 w 47"/>
                  <a:gd name="T27" fmla="*/ 107 h 107"/>
                  <a:gd name="T28" fmla="*/ 6 w 47"/>
                  <a:gd name="T29" fmla="*/ 99 h 107"/>
                  <a:gd name="T30" fmla="*/ 0 w 47"/>
                  <a:gd name="T31" fmla="*/ 82 h 107"/>
                  <a:gd name="T32" fmla="*/ 0 w 47"/>
                  <a:gd name="T33" fmla="*/ 25 h 107"/>
                  <a:gd name="T34" fmla="*/ 3 w 47"/>
                  <a:gd name="T35" fmla="*/ 11 h 107"/>
                  <a:gd name="T36" fmla="*/ 14 w 47"/>
                  <a:gd name="T37" fmla="*/ 2 h 107"/>
                  <a:gd name="T38" fmla="*/ 23 w 47"/>
                  <a:gd name="T39" fmla="*/ 0 h 107"/>
                  <a:gd name="T40" fmla="*/ 41 w 47"/>
                  <a:gd name="T41" fmla="*/ 7 h 107"/>
                  <a:gd name="T42" fmla="*/ 47 w 47"/>
                  <a:gd name="T43" fmla="*/ 25 h 107"/>
                  <a:gd name="T44" fmla="*/ 47 w 47"/>
                  <a:gd name="T45" fmla="*/ 27 h 107"/>
                  <a:gd name="T46" fmla="*/ 31 w 47"/>
                  <a:gd name="T47" fmla="*/ 27 h 107"/>
                  <a:gd name="T48" fmla="*/ 15 w 47"/>
                  <a:gd name="T49" fmla="*/ 81 h 107"/>
                  <a:gd name="T50" fmla="*/ 17 w 47"/>
                  <a:gd name="T51" fmla="*/ 88 h 107"/>
                  <a:gd name="T52" fmla="*/ 23 w 47"/>
                  <a:gd name="T53" fmla="*/ 91 h 107"/>
                  <a:gd name="T54" fmla="*/ 29 w 47"/>
                  <a:gd name="T55" fmla="*/ 88 h 107"/>
                  <a:gd name="T56" fmla="*/ 31 w 47"/>
                  <a:gd name="T57" fmla="*/ 81 h 107"/>
                  <a:gd name="T58" fmla="*/ 31 w 47"/>
                  <a:gd name="T59" fmla="*/ 62 h 107"/>
                  <a:gd name="T60" fmla="*/ 27 w 47"/>
                  <a:gd name="T61" fmla="*/ 55 h 107"/>
                  <a:gd name="T62" fmla="*/ 23 w 47"/>
                  <a:gd name="T63" fmla="*/ 53 h 107"/>
                  <a:gd name="T64" fmla="*/ 17 w 47"/>
                  <a:gd name="T65" fmla="*/ 56 h 107"/>
                  <a:gd name="T66" fmla="*/ 15 w 47"/>
                  <a:gd name="T67" fmla="*/ 62 h 107"/>
                  <a:gd name="T68" fmla="*/ 15 w 47"/>
                  <a:gd name="T69" fmla="*/ 8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107">
                    <a:moveTo>
                      <a:pt x="31" y="27"/>
                    </a:move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0" y="20"/>
                      <a:pt x="29" y="18"/>
                    </a:cubicBezTo>
                    <a:cubicBezTo>
                      <a:pt x="27" y="16"/>
                      <a:pt x="25" y="15"/>
                      <a:pt x="23" y="15"/>
                    </a:cubicBezTo>
                    <a:cubicBezTo>
                      <a:pt x="20" y="15"/>
                      <a:pt x="18" y="16"/>
                      <a:pt x="17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9" y="42"/>
                      <a:pt x="23" y="40"/>
                      <a:pt x="27" y="40"/>
                    </a:cubicBezTo>
                    <a:cubicBezTo>
                      <a:pt x="34" y="40"/>
                      <a:pt x="39" y="43"/>
                      <a:pt x="43" y="48"/>
                    </a:cubicBezTo>
                    <a:cubicBezTo>
                      <a:pt x="46" y="52"/>
                      <a:pt x="47" y="58"/>
                      <a:pt x="47" y="65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90"/>
                      <a:pt x="44" y="95"/>
                      <a:pt x="40" y="100"/>
                    </a:cubicBezTo>
                    <a:cubicBezTo>
                      <a:pt x="35" y="104"/>
                      <a:pt x="30" y="107"/>
                      <a:pt x="23" y="107"/>
                    </a:cubicBezTo>
                    <a:cubicBezTo>
                      <a:pt x="16" y="107"/>
                      <a:pt x="11" y="104"/>
                      <a:pt x="6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1" y="15"/>
                      <a:pt x="3" y="11"/>
                    </a:cubicBezTo>
                    <a:cubicBezTo>
                      <a:pt x="6" y="7"/>
                      <a:pt x="9" y="4"/>
                      <a:pt x="14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0" y="0"/>
                      <a:pt x="36" y="2"/>
                      <a:pt x="41" y="7"/>
                    </a:cubicBezTo>
                    <a:cubicBezTo>
                      <a:pt x="45" y="12"/>
                      <a:pt x="47" y="18"/>
                      <a:pt x="47" y="25"/>
                    </a:cubicBezTo>
                    <a:cubicBezTo>
                      <a:pt x="47" y="27"/>
                      <a:pt x="47" y="27"/>
                      <a:pt x="47" y="27"/>
                    </a:cubicBezTo>
                    <a:lnTo>
                      <a:pt x="31" y="27"/>
                    </a:lnTo>
                    <a:close/>
                    <a:moveTo>
                      <a:pt x="15" y="81"/>
                    </a:moveTo>
                    <a:cubicBezTo>
                      <a:pt x="15" y="84"/>
                      <a:pt x="16" y="86"/>
                      <a:pt x="17" y="88"/>
                    </a:cubicBezTo>
                    <a:cubicBezTo>
                      <a:pt x="18" y="90"/>
                      <a:pt x="20" y="91"/>
                      <a:pt x="23" y="91"/>
                    </a:cubicBezTo>
                    <a:cubicBezTo>
                      <a:pt x="25" y="91"/>
                      <a:pt x="27" y="90"/>
                      <a:pt x="29" y="88"/>
                    </a:cubicBezTo>
                    <a:cubicBezTo>
                      <a:pt x="30" y="86"/>
                      <a:pt x="31" y="84"/>
                      <a:pt x="31" y="81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59"/>
                      <a:pt x="30" y="57"/>
                      <a:pt x="27" y="55"/>
                    </a:cubicBezTo>
                    <a:cubicBezTo>
                      <a:pt x="26" y="54"/>
                      <a:pt x="25" y="53"/>
                      <a:pt x="23" y="53"/>
                    </a:cubicBezTo>
                    <a:cubicBezTo>
                      <a:pt x="20" y="53"/>
                      <a:pt x="18" y="54"/>
                      <a:pt x="17" y="56"/>
                    </a:cubicBezTo>
                    <a:cubicBezTo>
                      <a:pt x="16" y="58"/>
                      <a:pt x="15" y="60"/>
                      <a:pt x="15" y="62"/>
                    </a:cubicBez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2896243" y="2886070"/>
                <a:ext cx="533551" cy="454047"/>
                <a:chOff x="5933005" y="2830391"/>
                <a:chExt cx="500408" cy="425843"/>
              </a:xfrm>
              <a:solidFill>
                <a:srgbClr val="C00000"/>
              </a:solidFill>
            </p:grpSpPr>
            <p:sp>
              <p:nvSpPr>
                <p:cNvPr id="127" name="Freeform 16"/>
                <p:cNvSpPr>
                  <a:spLocks noEditPoints="1"/>
                </p:cNvSpPr>
                <p:nvPr/>
              </p:nvSpPr>
              <p:spPr bwMode="auto">
                <a:xfrm>
                  <a:off x="5933005" y="2830391"/>
                  <a:ext cx="467486" cy="425843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7"/>
                <p:cNvSpPr>
                  <a:spLocks noEditPoints="1"/>
                </p:cNvSpPr>
                <p:nvPr/>
              </p:nvSpPr>
              <p:spPr bwMode="auto">
                <a:xfrm>
                  <a:off x="5986776" y="2830391"/>
                  <a:ext cx="446637" cy="413496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7" name="TextBox 20"/>
          <p:cNvSpPr txBox="1"/>
          <p:nvPr/>
        </p:nvSpPr>
        <p:spPr bwMode="auto">
          <a:xfrm>
            <a:off x="1434700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1600798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20"/>
          <p:cNvSpPr txBox="1"/>
          <p:nvPr/>
        </p:nvSpPr>
        <p:spPr bwMode="auto">
          <a:xfrm>
            <a:off x="8821819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0" name="TextBox 19"/>
          <p:cNvSpPr txBox="1">
            <a:spLocks noChangeArrowheads="1"/>
          </p:cNvSpPr>
          <p:nvPr/>
        </p:nvSpPr>
        <p:spPr bwMode="auto">
          <a:xfrm>
            <a:off x="8821820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20"/>
          <p:cNvSpPr txBox="1"/>
          <p:nvPr/>
        </p:nvSpPr>
        <p:spPr bwMode="auto">
          <a:xfrm>
            <a:off x="9366350" y="3906925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 bwMode="auto">
          <a:xfrm>
            <a:off x="9366351" y="3375186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TextBox 20"/>
          <p:cNvSpPr txBox="1"/>
          <p:nvPr/>
        </p:nvSpPr>
        <p:spPr bwMode="auto">
          <a:xfrm>
            <a:off x="8996480" y="5889837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9"/>
          <p:cNvSpPr txBox="1">
            <a:spLocks noChangeArrowheads="1"/>
          </p:cNvSpPr>
          <p:nvPr/>
        </p:nvSpPr>
        <p:spPr bwMode="auto">
          <a:xfrm>
            <a:off x="8996481" y="5358098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20"/>
          <p:cNvSpPr txBox="1"/>
          <p:nvPr/>
        </p:nvSpPr>
        <p:spPr bwMode="auto">
          <a:xfrm>
            <a:off x="1527168" y="6054224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1693266" y="5522485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20"/>
          <p:cNvSpPr txBox="1"/>
          <p:nvPr/>
        </p:nvSpPr>
        <p:spPr bwMode="auto">
          <a:xfrm>
            <a:off x="992911" y="391719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9"/>
          <p:cNvSpPr txBox="1">
            <a:spLocks noChangeArrowheads="1"/>
          </p:cNvSpPr>
          <p:nvPr/>
        </p:nvSpPr>
        <p:spPr bwMode="auto">
          <a:xfrm>
            <a:off x="1159009" y="338546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7" grpId="0"/>
      <p:bldP spid="148" grpId="0"/>
      <p:bldP spid="149" grpId="0"/>
      <p:bldP spid="15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36" grpId="0"/>
      <p:bldP spid="137" grpId="0"/>
      <p:bldP spid="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 descr="17961491_125416538000_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297" y="2103214"/>
            <a:ext cx="2734361" cy="1690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4" name="Picture 8" descr="17961491_125310334000_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886" y="2103529"/>
            <a:ext cx="2655607" cy="168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3" name="Picture 9" descr="2531170_164636940002_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77" y="2104157"/>
            <a:ext cx="2736191" cy="1679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4" name="Picture 10" descr="2531170_164636940001_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469" y="2104316"/>
            <a:ext cx="2657439" cy="1677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5" name="文本框 34"/>
          <p:cNvSpPr txBox="1">
            <a:spLocks noChangeArrowheads="1"/>
          </p:cNvSpPr>
          <p:nvPr/>
        </p:nvSpPr>
        <p:spPr bwMode="auto">
          <a:xfrm>
            <a:off x="1098933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6" name="矩形 35"/>
          <p:cNvSpPr>
            <a:spLocks noChangeArrowheads="1"/>
          </p:cNvSpPr>
          <p:nvPr/>
        </p:nvSpPr>
        <p:spPr bwMode="auto">
          <a:xfrm>
            <a:off x="802597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36"/>
          <p:cNvSpPr>
            <a:spLocks noChangeArrowheads="1"/>
          </p:cNvSpPr>
          <p:nvPr/>
        </p:nvSpPr>
        <p:spPr bwMode="auto">
          <a:xfrm>
            <a:off x="1144953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68" name="文本框 34"/>
          <p:cNvSpPr txBox="1">
            <a:spLocks noChangeArrowheads="1"/>
          </p:cNvSpPr>
          <p:nvPr/>
        </p:nvSpPr>
        <p:spPr bwMode="auto">
          <a:xfrm>
            <a:off x="3988236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9" name="矩形 35"/>
          <p:cNvSpPr>
            <a:spLocks noChangeArrowheads="1"/>
          </p:cNvSpPr>
          <p:nvPr/>
        </p:nvSpPr>
        <p:spPr bwMode="auto">
          <a:xfrm>
            <a:off x="3691900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36"/>
          <p:cNvSpPr>
            <a:spLocks noChangeArrowheads="1"/>
          </p:cNvSpPr>
          <p:nvPr/>
        </p:nvSpPr>
        <p:spPr bwMode="auto">
          <a:xfrm>
            <a:off x="4034256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1" name="文本框 34"/>
          <p:cNvSpPr txBox="1">
            <a:spLocks noChangeArrowheads="1"/>
          </p:cNvSpPr>
          <p:nvPr/>
        </p:nvSpPr>
        <p:spPr bwMode="auto">
          <a:xfrm>
            <a:off x="6678530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2" name="矩形 35"/>
          <p:cNvSpPr>
            <a:spLocks noChangeArrowheads="1"/>
          </p:cNvSpPr>
          <p:nvPr/>
        </p:nvSpPr>
        <p:spPr bwMode="auto">
          <a:xfrm>
            <a:off x="6382194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矩形 36"/>
          <p:cNvSpPr>
            <a:spLocks noChangeArrowheads="1"/>
          </p:cNvSpPr>
          <p:nvPr/>
        </p:nvSpPr>
        <p:spPr bwMode="auto">
          <a:xfrm>
            <a:off x="6724550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4" name="文本框 34"/>
          <p:cNvSpPr txBox="1">
            <a:spLocks noChangeArrowheads="1"/>
          </p:cNvSpPr>
          <p:nvPr/>
        </p:nvSpPr>
        <p:spPr bwMode="auto">
          <a:xfrm>
            <a:off x="9564695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5" name="矩形 35"/>
          <p:cNvSpPr>
            <a:spLocks noChangeArrowheads="1"/>
          </p:cNvSpPr>
          <p:nvPr/>
        </p:nvSpPr>
        <p:spPr bwMode="auto">
          <a:xfrm>
            <a:off x="9268359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矩形 36"/>
          <p:cNvSpPr>
            <a:spLocks noChangeArrowheads="1"/>
          </p:cNvSpPr>
          <p:nvPr/>
        </p:nvSpPr>
        <p:spPr bwMode="auto">
          <a:xfrm>
            <a:off x="9610715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31" name="矩形 3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  <p:bldP spid="68" grpId="0"/>
      <p:bldP spid="69" grpId="0"/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31" grpId="0"/>
      <p:bldP spid="32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5059531" y="2981026"/>
            <a:ext cx="898153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773297" y="2981026"/>
            <a:ext cx="898154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7016621" y="2873892"/>
            <a:ext cx="3205755" cy="1264569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774804" y="2873892"/>
            <a:ext cx="3007019" cy="117848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330318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11676" y="5267904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93742" y="5280639"/>
            <a:ext cx="2079196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378" y="5267906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32215" y="5276783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11676" y="5641277"/>
            <a:ext cx="22649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93742" y="5674482"/>
            <a:ext cx="2289030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4378" y="5641277"/>
            <a:ext cx="22721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32215" y="5680365"/>
            <a:ext cx="2302702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54888" y="1152511"/>
            <a:ext cx="2116939" cy="244540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67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28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4603391" y="3812126"/>
            <a:ext cx="816027" cy="775923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989176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10347563" y="3922374"/>
            <a:ext cx="759239" cy="66567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90317" y="3469476"/>
            <a:ext cx="1362175" cy="1573528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14452" y="4016321"/>
            <a:ext cx="553841" cy="477231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74510" y="3506176"/>
            <a:ext cx="1362175" cy="1573528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93911" y="4030742"/>
            <a:ext cx="588980" cy="485603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  <p:bldP spid="48" grpId="0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894630" y="1888133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94630" y="3862484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72544" y="2115941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2544" y="4110998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09431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73063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664040" y="2083878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4040" y="4078935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255376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19007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2858" y="2419689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2858" y="4378078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4497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34811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4497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34811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  <p:bldP spid="41" grpId="0"/>
      <p:bldP spid="42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04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665600"/>
            <a:ext cx="12877800" cy="4613853"/>
            <a:chOff x="-251" y="971550"/>
            <a:chExt cx="9158050" cy="3400836"/>
          </a:xfrm>
          <a:solidFill>
            <a:srgbClr val="108036"/>
          </a:solidFill>
        </p:grpSpPr>
        <p:grpSp>
          <p:nvGrpSpPr>
            <p:cNvPr id="7" name="Group 6"/>
            <p:cNvGrpSpPr/>
            <p:nvPr/>
          </p:nvGrpSpPr>
          <p:grpSpPr>
            <a:xfrm>
              <a:off x="7316582" y="971550"/>
              <a:ext cx="1841217" cy="850209"/>
              <a:chOff x="7316582" y="971550"/>
              <a:chExt cx="1841217" cy="850209"/>
            </a:xfrm>
            <a:grpFill/>
          </p:grpSpPr>
          <p:sp>
            <p:nvSpPr>
              <p:cNvPr id="31" name="Round Single Corner Rectangle 30"/>
              <p:cNvSpPr/>
              <p:nvPr/>
            </p:nvSpPr>
            <p:spPr>
              <a:xfrm flipH="1">
                <a:off x="7316582" y="971550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30291" y="971550"/>
                <a:ext cx="927508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206" y="1821759"/>
              <a:ext cx="2744086" cy="850209"/>
              <a:chOff x="5486206" y="1821759"/>
              <a:chExt cx="2744086" cy="850209"/>
            </a:xfrm>
            <a:grpFill/>
          </p:grpSpPr>
          <p:sp>
            <p:nvSpPr>
              <p:cNvPr id="25" name="Round Single Corner Rectangle 24"/>
              <p:cNvSpPr/>
              <p:nvPr/>
            </p:nvSpPr>
            <p:spPr>
              <a:xfrm flipH="1">
                <a:off x="5486206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2590" y="1821759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 flipV="1">
                <a:off x="7316582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7273447" y="2198347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788" y="2671968"/>
              <a:ext cx="2741129" cy="850209"/>
              <a:chOff x="3658788" y="2671968"/>
              <a:chExt cx="2741129" cy="850209"/>
            </a:xfrm>
            <a:grpFill/>
          </p:grpSpPr>
          <p:sp>
            <p:nvSpPr>
              <p:cNvPr id="21" name="Round Single Corner Rectangle 20"/>
              <p:cNvSpPr/>
              <p:nvPr/>
            </p:nvSpPr>
            <p:spPr>
              <a:xfrm flipH="1">
                <a:off x="3658788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497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V="1">
                <a:off x="5486207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435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31370" y="3522177"/>
              <a:ext cx="2741128" cy="850209"/>
              <a:chOff x="1831370" y="3522177"/>
              <a:chExt cx="2741128" cy="850209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2745079" y="3522177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 flipH="1" flipV="1">
                <a:off x="1831370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flipV="1">
                <a:off x="3658788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15935" y="3908056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251" y="2671968"/>
              <a:ext cx="2745331" cy="850209"/>
              <a:chOff x="-251" y="2671968"/>
              <a:chExt cx="2745331" cy="850209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1831370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251" y="2671968"/>
                <a:ext cx="917912" cy="850209"/>
              </a:xfrm>
              <a:prstGeom prst="rect">
                <a:avLst/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Freeform 6"/>
          <p:cNvSpPr>
            <a:spLocks noChangeAspect="1" noEditPoints="1"/>
          </p:cNvSpPr>
          <p:nvPr/>
        </p:nvSpPr>
        <p:spPr bwMode="auto">
          <a:xfrm>
            <a:off x="1746599" y="4175538"/>
            <a:ext cx="346472" cy="381122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11"/>
          <p:cNvSpPr>
            <a:spLocks noChangeAspect="1"/>
          </p:cNvSpPr>
          <p:nvPr/>
        </p:nvSpPr>
        <p:spPr bwMode="auto">
          <a:xfrm>
            <a:off x="6870699" y="4232924"/>
            <a:ext cx="427340" cy="277816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172 w 400"/>
              <a:gd name="T17" fmla="*/ 260 h 260"/>
              <a:gd name="T18" fmla="*/ 172 w 400"/>
              <a:gd name="T19" fmla="*/ 184 h 260"/>
              <a:gd name="T20" fmla="*/ 130 w 400"/>
              <a:gd name="T21" fmla="*/ 184 h 260"/>
              <a:gd name="T22" fmla="*/ 200 w 400"/>
              <a:gd name="T23" fmla="*/ 92 h 260"/>
              <a:gd name="T24" fmla="*/ 270 w 400"/>
              <a:gd name="T25" fmla="*/ 184 h 260"/>
              <a:gd name="T26" fmla="*/ 228 w 400"/>
              <a:gd name="T27" fmla="*/ 184 h 260"/>
              <a:gd name="T28" fmla="*/ 228 w 400"/>
              <a:gd name="T29" fmla="*/ 260 h 260"/>
              <a:gd name="T30" fmla="*/ 304 w 400"/>
              <a:gd name="T31" fmla="*/ 260 h 260"/>
              <a:gd name="T32" fmla="*/ 400 w 400"/>
              <a:gd name="T33" fmla="*/ 166 h 260"/>
              <a:gd name="T34" fmla="*/ 304 w 400"/>
              <a:gd name="T35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16"/>
          <p:cNvSpPr>
            <a:spLocks noChangeAspect="1" noEditPoints="1"/>
          </p:cNvSpPr>
          <p:nvPr/>
        </p:nvSpPr>
        <p:spPr bwMode="auto">
          <a:xfrm>
            <a:off x="4300478" y="5358567"/>
            <a:ext cx="395302" cy="394853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21"/>
          <p:cNvSpPr>
            <a:spLocks noChangeAspect="1" noEditPoints="1"/>
          </p:cNvSpPr>
          <p:nvPr/>
        </p:nvSpPr>
        <p:spPr bwMode="auto">
          <a:xfrm>
            <a:off x="12019174" y="1929804"/>
            <a:ext cx="393616" cy="350391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 noChangeAspect="1" noEditPoints="1"/>
          </p:cNvSpPr>
          <p:nvPr/>
        </p:nvSpPr>
        <p:spPr bwMode="auto">
          <a:xfrm>
            <a:off x="9524005" y="3064656"/>
            <a:ext cx="289977" cy="36304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1234404" y="457776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itle 13"/>
          <p:cNvSpPr txBox="1">
            <a:spLocks/>
          </p:cNvSpPr>
          <p:nvPr/>
        </p:nvSpPr>
        <p:spPr>
          <a:xfrm>
            <a:off x="3812698" y="570730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itle 13"/>
          <p:cNvSpPr txBox="1">
            <a:spLocks/>
          </p:cNvSpPr>
          <p:nvPr/>
        </p:nvSpPr>
        <p:spPr>
          <a:xfrm>
            <a:off x="6384115" y="4526697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8983564" y="3403180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11524696" y="2280195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638176" y="304854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8177" y="260299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6537530" y="5659008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37531" y="5213456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4988949" y="3078040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988950" y="2632488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7628911" y="204565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28912" y="160010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9192240" y="4523382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92241" y="4077830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53" grpId="0"/>
      <p:bldP spid="54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61942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3115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55599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圆角矩形 3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0155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51931" y="1367702"/>
              <a:ext cx="3742172" cy="2595723"/>
            </a:xfrm>
            <a:prstGeom prst="round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84759" y="5834209"/>
            <a:ext cx="11089232" cy="759968"/>
          </a:xfrm>
          <a:prstGeom prst="rect">
            <a:avLst/>
          </a:prstGeom>
        </p:spPr>
        <p:txBody>
          <a:bodyPr wrap="square" lIns="128540" tIns="64270" rIns="128540" bIns="6427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88689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37556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201146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97974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05639" y="4443394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363035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5156822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8921426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50" grpId="0"/>
      <p:bldP spid="51" grpId="0"/>
      <p:bldP spid="28" grpId="0"/>
      <p:bldP spid="29" grpId="0"/>
      <p:bldP spid="30" grpId="0"/>
      <p:bldP spid="47" grpId="0"/>
      <p:bldP spid="48" grpId="0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302763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293160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277248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7263308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9242956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1242" y="2896706"/>
            <a:ext cx="8508183" cy="2337208"/>
            <a:chOff x="2190717" y="2896617"/>
            <a:chExt cx="8509234" cy="2337497"/>
          </a:xfrm>
        </p:grpSpPr>
        <p:sp>
          <p:nvSpPr>
            <p:cNvPr id="76" name="TextBox 75"/>
            <p:cNvSpPr txBox="1"/>
            <p:nvPr/>
          </p:nvSpPr>
          <p:spPr>
            <a:xfrm>
              <a:off x="2190717" y="4957081"/>
              <a:ext cx="513024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2013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56932" y="2896617"/>
              <a:ext cx="528799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2014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95104" y="4957098"/>
              <a:ext cx="5329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2015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50473" y="2896617"/>
              <a:ext cx="5283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2016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79616" y="4957098"/>
              <a:ext cx="520335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2017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318" y="3318178"/>
            <a:ext cx="1369387" cy="1392510"/>
            <a:chOff x="1757991" y="3318141"/>
            <a:chExt cx="1369556" cy="139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757991" y="3318141"/>
              <a:ext cx="1369556" cy="1392682"/>
              <a:chOff x="1101935" y="1054869"/>
              <a:chExt cx="1369556" cy="1392682"/>
            </a:xfrm>
          </p:grpSpPr>
          <p:sp>
            <p:nvSpPr>
              <p:cNvPr id="4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116"/>
            <p:cNvSpPr>
              <a:spLocks noEditPoints="1"/>
            </p:cNvSpPr>
            <p:nvPr/>
          </p:nvSpPr>
          <p:spPr bwMode="auto">
            <a:xfrm>
              <a:off x="2200276" y="3828795"/>
              <a:ext cx="460506" cy="37137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69827" y="3318178"/>
            <a:ext cx="1369387" cy="1392510"/>
            <a:chOff x="5729916" y="3318141"/>
            <a:chExt cx="1369556" cy="1392682"/>
          </a:xfrm>
        </p:grpSpPr>
        <p:grpSp>
          <p:nvGrpSpPr>
            <p:cNvPr id="59" name="组合 58"/>
            <p:cNvGrpSpPr/>
            <p:nvPr/>
          </p:nvGrpSpPr>
          <p:grpSpPr>
            <a:xfrm>
              <a:off x="5729916" y="3318141"/>
              <a:ext cx="1369556" cy="1392682"/>
              <a:chOff x="1101935" y="1054869"/>
              <a:chExt cx="1369556" cy="1392682"/>
            </a:xfrm>
          </p:grpSpPr>
          <p:sp>
            <p:nvSpPr>
              <p:cNvPr id="60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6172201" y="3837395"/>
              <a:ext cx="509470" cy="38371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8572" y="3318178"/>
            <a:ext cx="1369387" cy="1392510"/>
            <a:chOff x="3758241" y="3318141"/>
            <a:chExt cx="1369556" cy="1392682"/>
          </a:xfrm>
        </p:grpSpPr>
        <p:grpSp>
          <p:nvGrpSpPr>
            <p:cNvPr id="51" name="组合 50"/>
            <p:cNvGrpSpPr/>
            <p:nvPr/>
          </p:nvGrpSpPr>
          <p:grpSpPr>
            <a:xfrm>
              <a:off x="3758241" y="3318141"/>
              <a:ext cx="1369556" cy="1392682"/>
              <a:chOff x="1101935" y="1054869"/>
              <a:chExt cx="1369556" cy="1392682"/>
            </a:xfrm>
          </p:grpSpPr>
          <p:sp>
            <p:nvSpPr>
              <p:cNvPr id="57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Freeform 105"/>
            <p:cNvSpPr>
              <a:spLocks noEditPoints="1"/>
            </p:cNvSpPr>
            <p:nvPr/>
          </p:nvSpPr>
          <p:spPr bwMode="auto">
            <a:xfrm>
              <a:off x="4255562" y="3843339"/>
              <a:ext cx="377298" cy="371830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5360" y="3261035"/>
            <a:ext cx="1369387" cy="1392510"/>
            <a:chOff x="7725519" y="3260991"/>
            <a:chExt cx="1369556" cy="1392682"/>
          </a:xfrm>
        </p:grpSpPr>
        <p:grpSp>
          <p:nvGrpSpPr>
            <p:cNvPr id="62" name="组合 61"/>
            <p:cNvGrpSpPr/>
            <p:nvPr/>
          </p:nvGrpSpPr>
          <p:grpSpPr>
            <a:xfrm>
              <a:off x="7725519" y="3260991"/>
              <a:ext cx="1369556" cy="1392682"/>
              <a:chOff x="1101935" y="1054869"/>
              <a:chExt cx="1369556" cy="1392682"/>
            </a:xfrm>
          </p:grpSpPr>
          <p:sp>
            <p:nvSpPr>
              <p:cNvPr id="6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62"/>
            <p:cNvSpPr>
              <a:spLocks noChangeAspect="1" noEditPoints="1"/>
            </p:cNvSpPr>
            <p:nvPr/>
          </p:nvSpPr>
          <p:spPr bwMode="auto">
            <a:xfrm>
              <a:off x="8179175" y="3757613"/>
              <a:ext cx="458236" cy="46189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49869" y="3261035"/>
            <a:ext cx="1369387" cy="1392510"/>
            <a:chOff x="9697194" y="3260991"/>
            <a:chExt cx="1369556" cy="1392682"/>
          </a:xfrm>
        </p:grpSpPr>
        <p:grpSp>
          <p:nvGrpSpPr>
            <p:cNvPr id="70" name="组合 69"/>
            <p:cNvGrpSpPr/>
            <p:nvPr/>
          </p:nvGrpSpPr>
          <p:grpSpPr>
            <a:xfrm>
              <a:off x="9697194" y="3260991"/>
              <a:ext cx="1369556" cy="1392682"/>
              <a:chOff x="1101935" y="1054869"/>
              <a:chExt cx="1369556" cy="1392682"/>
            </a:xfrm>
          </p:grpSpPr>
          <p:sp>
            <p:nvSpPr>
              <p:cNvPr id="71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0158413" y="3718564"/>
              <a:ext cx="477536" cy="47753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1007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1007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3335984" y="54036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3335983" y="59472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50631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extBox 171"/>
          <p:cNvSpPr txBox="1"/>
          <p:nvPr/>
        </p:nvSpPr>
        <p:spPr>
          <a:xfrm>
            <a:off x="50631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7247584" y="53528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7247583" y="58964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9089084" y="13904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TextBox 171"/>
          <p:cNvSpPr txBox="1"/>
          <p:nvPr/>
        </p:nvSpPr>
        <p:spPr>
          <a:xfrm>
            <a:off x="9089083" y="19340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  <p:bldP spid="80" grpId="0"/>
      <p:bldP spid="81" grpId="0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942662" y="2243643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810984" y="4839104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7" grpId="0"/>
      <p:bldP spid="48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368950" y="5062714"/>
            <a:ext cx="4120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工作总结</a:t>
            </a:r>
            <a:endParaRPr lang="zh-CN" altLang="en-US" sz="1800" cap="all" dirty="0">
              <a:solidFill>
                <a:srgbClr val="063A3C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2019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汇报人：第一</a:t>
            </a:r>
            <a:r>
              <a:rPr lang="en-US" altLang="zh-CN" sz="1800" cap="all" dirty="0" smtClean="0">
                <a:cs typeface="Arial" panose="020B0604020202020204" pitchFamily="34" charset="0"/>
              </a:rPr>
              <a:t>PPT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408462" y="2556388"/>
            <a:ext cx="2492350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93748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646965" y="2117758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支付的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08895" y="2661239"/>
            <a:ext cx="2967998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89390" y="4465197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支付的重要性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008678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9188" y="40070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25449" y="4550522"/>
            <a:ext cx="2713666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313" y="2316022"/>
            <a:ext cx="6006835" cy="453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916133" y="1269754"/>
            <a:ext cx="2258375" cy="781809"/>
          </a:xfrm>
          <a:prstGeom prst="rect">
            <a:avLst/>
          </a:prstGeom>
          <a:solidFill>
            <a:srgbClr val="10813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3053700" y="1426021"/>
            <a:ext cx="2004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燕尾形 9"/>
          <p:cNvSpPr>
            <a:spLocks noChangeArrowheads="1"/>
          </p:cNvSpPr>
          <p:nvPr/>
        </p:nvSpPr>
        <p:spPr bwMode="auto">
          <a:xfrm>
            <a:off x="1950172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6" name="燕尾形 9"/>
          <p:cNvSpPr>
            <a:spLocks noChangeArrowheads="1"/>
          </p:cNvSpPr>
          <p:nvPr/>
        </p:nvSpPr>
        <p:spPr bwMode="auto">
          <a:xfrm>
            <a:off x="2365351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7" name="燕尾形 9"/>
          <p:cNvSpPr>
            <a:spLocks noChangeArrowheads="1"/>
          </p:cNvSpPr>
          <p:nvPr/>
        </p:nvSpPr>
        <p:spPr bwMode="auto">
          <a:xfrm rot="10800000">
            <a:off x="5251516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4" name="燕尾形 9"/>
          <p:cNvSpPr>
            <a:spLocks noChangeArrowheads="1"/>
          </p:cNvSpPr>
          <p:nvPr/>
        </p:nvSpPr>
        <p:spPr bwMode="auto">
          <a:xfrm rot="10800000">
            <a:off x="5631540" y="1291518"/>
            <a:ext cx="500559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732100" y="5426091"/>
            <a:ext cx="1075030" cy="1075274"/>
            <a:chOff x="3832873" y="2297208"/>
            <a:chExt cx="1516550" cy="1516550"/>
          </a:xfrm>
        </p:grpSpPr>
        <p:grpSp>
          <p:nvGrpSpPr>
            <p:cNvPr id="97" name="组合 9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9" name="同心圆 9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98" name="椭圆 9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732100" y="4063797"/>
            <a:ext cx="1075030" cy="1075274"/>
            <a:chOff x="3832873" y="2297208"/>
            <a:chExt cx="1516550" cy="151655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10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732100" y="2632590"/>
            <a:ext cx="1075030" cy="1075274"/>
            <a:chOff x="3832873" y="2297208"/>
            <a:chExt cx="1516550" cy="151655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32100" y="1204879"/>
            <a:ext cx="1075030" cy="1075274"/>
            <a:chOff x="3832873" y="2297208"/>
            <a:chExt cx="1516550" cy="151655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4" name="同心圆 1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Group 34"/>
          <p:cNvGrpSpPr/>
          <p:nvPr/>
        </p:nvGrpSpPr>
        <p:grpSpPr>
          <a:xfrm>
            <a:off x="8059124" y="1571194"/>
            <a:ext cx="420983" cy="34264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 20"/>
          <p:cNvSpPr>
            <a:spLocks noEditPoints="1"/>
          </p:cNvSpPr>
          <p:nvPr/>
        </p:nvSpPr>
        <p:spPr bwMode="auto">
          <a:xfrm>
            <a:off x="8059896" y="3015006"/>
            <a:ext cx="419438" cy="285088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20"/>
          <p:cNvGrpSpPr/>
          <p:nvPr/>
        </p:nvGrpSpPr>
        <p:grpSpPr>
          <a:xfrm>
            <a:off x="8052153" y="4428059"/>
            <a:ext cx="434926" cy="301315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122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037255" y="5766696"/>
            <a:ext cx="445194" cy="425663"/>
            <a:chOff x="3294063" y="754063"/>
            <a:chExt cx="5600701" cy="5353051"/>
          </a:xfrm>
          <a:solidFill>
            <a:schemeClr val="bg1"/>
          </a:solidFill>
        </p:grpSpPr>
        <p:sp>
          <p:nvSpPr>
            <p:cNvPr id="125" name="Freeform 458"/>
            <p:cNvSpPr>
              <a:spLocks/>
            </p:cNvSpPr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Freeform 459"/>
            <p:cNvSpPr>
              <a:spLocks/>
            </p:cNvSpPr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7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8" name="Freeform 461"/>
            <p:cNvSpPr>
              <a:spLocks/>
            </p:cNvSpPr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Freeform 462"/>
            <p:cNvSpPr>
              <a:spLocks/>
            </p:cNvSpPr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0" name="Freeform 463"/>
            <p:cNvSpPr>
              <a:spLocks/>
            </p:cNvSpPr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1" name="Freeform 464"/>
            <p:cNvSpPr>
              <a:spLocks/>
            </p:cNvSpPr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Freeform 465"/>
            <p:cNvSpPr>
              <a:spLocks/>
            </p:cNvSpPr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3" name="Freeform 466"/>
            <p:cNvSpPr>
              <a:spLocks/>
            </p:cNvSpPr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4" name="Freeform 467"/>
            <p:cNvSpPr>
              <a:spLocks/>
            </p:cNvSpPr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Freeform 468"/>
            <p:cNvSpPr>
              <a:spLocks/>
            </p:cNvSpPr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860400" y="113857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860400" y="1625384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60400" y="2634596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860400" y="3121408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60400" y="400965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860400" y="4496465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60400" y="5406874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860400" y="5893687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2" name="Picture 2" descr="C:\Users\Administrator\Desktop\1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56" y="2561488"/>
            <a:ext cx="5595520" cy="31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68" grpId="0" animBg="1"/>
      <p:bldP spid="76" grpId="0" animBg="1"/>
      <p:bldP spid="77" grpId="0" animBg="1"/>
      <p:bldP spid="84" grpId="0" animBg="1"/>
      <p:bldP spid="120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72" grpId="0"/>
      <p:bldP spid="73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942066" y="3000435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38%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579252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47%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142289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65%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15626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90%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417562" y="5420066"/>
            <a:ext cx="2108824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999405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614766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342679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3" grpId="0"/>
      <p:bldP spid="284" grpId="0"/>
      <p:bldP spid="285" grpId="0"/>
      <p:bldP spid="287" grpId="0"/>
      <p:bldP spid="288" grpId="0"/>
      <p:bldP spid="290" grpId="0"/>
      <p:bldP spid="291" grpId="0"/>
      <p:bldP spid="41" grpId="0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675533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642301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9380439" y="5515306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675533"/>
            <a:ext cx="2378508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642301"/>
            <a:ext cx="2398322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515306"/>
            <a:ext cx="2398321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785069" y="3457569"/>
            <a:ext cx="120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TITLE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09818" y="1222866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084747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3030</Words>
  <Application>Microsoft Macintosh PowerPoint</Application>
  <PresentationFormat>自定义</PresentationFormat>
  <Paragraphs>306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Adobe Naskh Medium</vt:lpstr>
      <vt:lpstr>Agency FB</vt:lpstr>
      <vt:lpstr>Calibri</vt:lpstr>
      <vt:lpstr>Franklin Gothic Book</vt:lpstr>
      <vt:lpstr>Gill Sans</vt:lpstr>
      <vt:lpstr>Impact</vt:lpstr>
      <vt:lpstr>Malgun Gothic</vt:lpstr>
      <vt:lpstr>Roboto Bold</vt:lpstr>
      <vt:lpstr>Segoe UI Emoji</vt:lpstr>
      <vt:lpstr>SimSun-ExtB</vt:lpstr>
      <vt:lpstr>Wingdings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第一PPT，www.1ppt.com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2017-07-26T16:13:54Z</dcterms:modified>
</cp:coreProperties>
</file>