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BF2C3-D9F8-4DB9-ACF0-CAA6F5B70D0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F749-9326-4113-B934-8706781B2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2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F749-9326-4113-B934-8706781B26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6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8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1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9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21EE6C-0785-42B4-A1F4-E0053536511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3A028C-C282-44EF-AE0D-4C6477BD0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7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设计方案评审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通达订单管理系统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0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系统用例图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6543" y="522513"/>
            <a:ext cx="6985364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下单场景业务活动图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6982234" cy="512064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498010"/>
            <a:ext cx="7047622" cy="58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81" y="332985"/>
            <a:ext cx="5308109" cy="61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下单抢单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时序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839613"/>
            <a:ext cx="7849423" cy="55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14" y="730825"/>
            <a:ext cx="342947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524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13</TotalTime>
  <Words>24</Words>
  <Application>Microsoft Office PowerPoint</Application>
  <PresentationFormat>宽屏</PresentationFormat>
  <Paragraphs>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华文楷体</vt:lpstr>
      <vt:lpstr>幼圆</vt:lpstr>
      <vt:lpstr>Corbel</vt:lpstr>
      <vt:lpstr>Wingdings 2</vt:lpstr>
      <vt:lpstr>框架</vt:lpstr>
      <vt:lpstr>设计方案评审</vt:lpstr>
      <vt:lpstr>系统用例图</vt:lpstr>
      <vt:lpstr>下单场景业务活动图</vt:lpstr>
      <vt:lpstr>系统部署模型</vt:lpstr>
      <vt:lpstr>下单抢单场景 时序图</vt:lpstr>
      <vt:lpstr>订单状态图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设计方案评审</dc:title>
  <dc:creator>Rn</dc:creator>
  <cp:lastModifiedBy>Rn</cp:lastModifiedBy>
  <cp:revision>2</cp:revision>
  <dcterms:created xsi:type="dcterms:W3CDTF">2021-01-05T14:09:50Z</dcterms:created>
  <dcterms:modified xsi:type="dcterms:W3CDTF">2021-01-05T14:23:38Z</dcterms:modified>
</cp:coreProperties>
</file>