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Lst>
  <p:notesMasterIdLst>
    <p:notesMasterId r:id="rId31"/>
  </p:notesMasterIdLst>
  <p:handoutMasterIdLst>
    <p:handoutMasterId r:id="rId32"/>
  </p:handoutMasterIdLst>
  <p:sldIdLst>
    <p:sldId id="256" r:id="rId3"/>
    <p:sldId id="329" r:id="rId4"/>
    <p:sldId id="368" r:id="rId5"/>
    <p:sldId id="351" r:id="rId6"/>
    <p:sldId id="352" r:id="rId7"/>
    <p:sldId id="369" r:id="rId8"/>
    <p:sldId id="364" r:id="rId9"/>
    <p:sldId id="372" r:id="rId10"/>
    <p:sldId id="373" r:id="rId11"/>
    <p:sldId id="374" r:id="rId12"/>
    <p:sldId id="375" r:id="rId13"/>
    <p:sldId id="376" r:id="rId14"/>
    <p:sldId id="377" r:id="rId15"/>
    <p:sldId id="370" r:id="rId16"/>
    <p:sldId id="378" r:id="rId17"/>
    <p:sldId id="379" r:id="rId18"/>
    <p:sldId id="380" r:id="rId19"/>
    <p:sldId id="389" r:id="rId20"/>
    <p:sldId id="381" r:id="rId21"/>
    <p:sldId id="386" r:id="rId22"/>
    <p:sldId id="390" r:id="rId23"/>
    <p:sldId id="383" r:id="rId24"/>
    <p:sldId id="387" r:id="rId25"/>
    <p:sldId id="382" r:id="rId26"/>
    <p:sldId id="371" r:id="rId27"/>
    <p:sldId id="384" r:id="rId28"/>
    <p:sldId id="388" r:id="rId29"/>
    <p:sldId id="357" r:id="rId30"/>
  </p:sldIdLst>
  <p:sldSz cx="9144000" cy="5143500" type="screen16x9"/>
  <p:notesSz cx="6858000" cy="9144000"/>
  <p:custDataLst>
    <p:tags r:id="rId33"/>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9" userDrawn="1">
          <p15:clr>
            <a:srgbClr val="A4A3A4"/>
          </p15:clr>
        </p15:guide>
        <p15:guide id="2" pos="2880" userDrawn="1">
          <p15:clr>
            <a:srgbClr val="A4A3A4"/>
          </p15:clr>
        </p15:guide>
        <p15:guide id="3" orient="horz" pos="2436" userDrawn="1">
          <p15:clr>
            <a:srgbClr val="A4A3A4"/>
          </p15:clr>
        </p15:guide>
        <p15:guide id="4" pos="90" userDrawn="1">
          <p15:clr>
            <a:srgbClr val="A4A3A4"/>
          </p15:clr>
        </p15:guide>
        <p15:guide id="6" orient="horz" pos="2663" userDrawn="1">
          <p15:clr>
            <a:srgbClr val="A4A3A4"/>
          </p15:clr>
        </p15:guide>
        <p15:guide id="7" pos="5670" userDrawn="1">
          <p15:clr>
            <a:srgbClr val="A4A3A4"/>
          </p15:clr>
        </p15:guide>
        <p15:guide id="8" orient="horz" pos="1189" userDrawn="1">
          <p15:clr>
            <a:srgbClr val="A4A3A4"/>
          </p15:clr>
        </p15:guide>
        <p15:guide id="9" orient="horz" pos="2641" userDrawn="1">
          <p15:clr>
            <a:srgbClr val="A4A3A4"/>
          </p15:clr>
        </p15:guide>
        <p15:guide id="10" orient="horz" pos="1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F65"/>
    <a:srgbClr val="212834"/>
    <a:srgbClr val="1D3E6B"/>
    <a:srgbClr val="F2F2F2"/>
    <a:srgbClr val="3B2213"/>
    <a:srgbClr val="FEDA5B"/>
    <a:srgbClr val="FEE600"/>
    <a:srgbClr val="464646"/>
    <a:srgbClr val="72BEA0"/>
    <a:srgbClr val="70B4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5256" autoAdjust="0"/>
  </p:normalViewPr>
  <p:slideViewPr>
    <p:cSldViewPr snapToGrid="0" showGuides="1">
      <p:cViewPr>
        <p:scale>
          <a:sx n="89" d="100"/>
          <a:sy n="89" d="100"/>
        </p:scale>
        <p:origin x="540" y="52"/>
      </p:cViewPr>
      <p:guideLst>
        <p:guide orient="horz" pos="2119"/>
        <p:guide pos="2880"/>
        <p:guide orient="horz" pos="2436"/>
        <p:guide pos="90"/>
        <p:guide orient="horz" pos="2663"/>
        <p:guide pos="5670"/>
        <p:guide orient="horz" pos="1189"/>
        <p:guide orient="horz" pos="2641"/>
        <p:guide orient="horz" pos="155"/>
      </p:guideLst>
    </p:cSldViewPr>
  </p:slideViewPr>
  <p:notesTextViewPr>
    <p:cViewPr>
      <p:scale>
        <a:sx n="1" d="1"/>
        <a:sy n="1" d="1"/>
      </p:scale>
      <p:origin x="0" y="0"/>
    </p:cViewPr>
  </p:notesTextViewPr>
  <p:sorterViewPr>
    <p:cViewPr>
      <p:scale>
        <a:sx n="186" d="100"/>
        <a:sy n="186" d="100"/>
      </p:scale>
      <p:origin x="0" y="0"/>
    </p:cViewPr>
  </p:sorterViewPr>
  <p:notesViewPr>
    <p:cSldViewPr snapToGrid="0" showGuides="1">
      <p:cViewPr varScale="1">
        <p:scale>
          <a:sx n="65" d="100"/>
          <a:sy n="65" d="100"/>
        </p:scale>
        <p:origin x="217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8885A-1B81-4E7F-B793-12A31F916A32}" type="datetimeFigureOut">
              <a:rPr lang="zh-CN" altLang="en-US" smtClean="0"/>
              <a:t>2020/5/27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B0C853-DC6C-4924-B1F2-08CE44BD3508}" type="slidenum">
              <a:rPr lang="zh-CN" altLang="en-US" smtClean="0"/>
              <a:t>‹#›</a:t>
            </a:fld>
            <a:endParaRPr lang="zh-CN" altLang="en-US"/>
          </a:p>
        </p:txBody>
      </p:sp>
    </p:spTree>
    <p:extLst>
      <p:ext uri="{BB962C8B-B14F-4D97-AF65-F5344CB8AC3E}">
        <p14:creationId xmlns:p14="http://schemas.microsoft.com/office/powerpoint/2010/main" val="1784912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7FC2F-FDF9-4A3A-8E00-C9FCC9B036D8}" type="datetimeFigureOut">
              <a:rPr lang="zh-CN" altLang="en-US" smtClean="0"/>
              <a:t>2020/5/27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6C439-5B31-42A4-9D65-F2D199E8886B}" type="slidenum">
              <a:rPr lang="zh-CN" altLang="en-US" smtClean="0"/>
              <a:t>‹#›</a:t>
            </a:fld>
            <a:endParaRPr lang="zh-CN" altLang="en-US"/>
          </a:p>
        </p:txBody>
      </p:sp>
    </p:spTree>
    <p:extLst>
      <p:ext uri="{BB962C8B-B14F-4D97-AF65-F5344CB8AC3E}">
        <p14:creationId xmlns:p14="http://schemas.microsoft.com/office/powerpoint/2010/main" val="8591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1</a:t>
            </a:fld>
            <a:endParaRPr lang="zh-CN" altLang="en-US"/>
          </a:p>
        </p:txBody>
      </p:sp>
    </p:spTree>
    <p:extLst>
      <p:ext uri="{BB962C8B-B14F-4D97-AF65-F5344CB8AC3E}">
        <p14:creationId xmlns:p14="http://schemas.microsoft.com/office/powerpoint/2010/main" val="1228744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10</a:t>
            </a:fld>
            <a:endParaRPr kumimoji="1" lang="zh-CN" altLang="en-US"/>
          </a:p>
        </p:txBody>
      </p:sp>
    </p:spTree>
    <p:extLst>
      <p:ext uri="{BB962C8B-B14F-4D97-AF65-F5344CB8AC3E}">
        <p14:creationId xmlns:p14="http://schemas.microsoft.com/office/powerpoint/2010/main" val="1994156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11</a:t>
            </a:fld>
            <a:endParaRPr kumimoji="1" lang="zh-CN" altLang="en-US"/>
          </a:p>
        </p:txBody>
      </p:sp>
    </p:spTree>
    <p:extLst>
      <p:ext uri="{BB962C8B-B14F-4D97-AF65-F5344CB8AC3E}">
        <p14:creationId xmlns:p14="http://schemas.microsoft.com/office/powerpoint/2010/main" val="3814999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12</a:t>
            </a:fld>
            <a:endParaRPr kumimoji="1" lang="zh-CN" altLang="en-US"/>
          </a:p>
        </p:txBody>
      </p:sp>
    </p:spTree>
    <p:extLst>
      <p:ext uri="{BB962C8B-B14F-4D97-AF65-F5344CB8AC3E}">
        <p14:creationId xmlns:p14="http://schemas.microsoft.com/office/powerpoint/2010/main" val="2869052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13</a:t>
            </a:fld>
            <a:endParaRPr kumimoji="1" lang="zh-CN" altLang="en-US"/>
          </a:p>
        </p:txBody>
      </p:sp>
    </p:spTree>
    <p:extLst>
      <p:ext uri="{BB962C8B-B14F-4D97-AF65-F5344CB8AC3E}">
        <p14:creationId xmlns:p14="http://schemas.microsoft.com/office/powerpoint/2010/main" val="864031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14</a:t>
            </a:fld>
            <a:endParaRPr lang="zh-CN" altLang="en-US"/>
          </a:p>
        </p:txBody>
      </p:sp>
    </p:spTree>
    <p:extLst>
      <p:ext uri="{BB962C8B-B14F-4D97-AF65-F5344CB8AC3E}">
        <p14:creationId xmlns:p14="http://schemas.microsoft.com/office/powerpoint/2010/main" val="74612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15</a:t>
            </a:fld>
            <a:endParaRPr kumimoji="1" lang="zh-CN" altLang="en-US"/>
          </a:p>
        </p:txBody>
      </p:sp>
    </p:spTree>
    <p:extLst>
      <p:ext uri="{BB962C8B-B14F-4D97-AF65-F5344CB8AC3E}">
        <p14:creationId xmlns:p14="http://schemas.microsoft.com/office/powerpoint/2010/main" val="1282272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16</a:t>
            </a:fld>
            <a:endParaRPr kumimoji="1" lang="zh-CN" altLang="en-US"/>
          </a:p>
        </p:txBody>
      </p:sp>
    </p:spTree>
    <p:extLst>
      <p:ext uri="{BB962C8B-B14F-4D97-AF65-F5344CB8AC3E}">
        <p14:creationId xmlns:p14="http://schemas.microsoft.com/office/powerpoint/2010/main" val="882249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17</a:t>
            </a:fld>
            <a:endParaRPr kumimoji="1" lang="zh-CN" altLang="en-US"/>
          </a:p>
        </p:txBody>
      </p:sp>
    </p:spTree>
    <p:extLst>
      <p:ext uri="{BB962C8B-B14F-4D97-AF65-F5344CB8AC3E}">
        <p14:creationId xmlns:p14="http://schemas.microsoft.com/office/powerpoint/2010/main" val="3643289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18</a:t>
            </a:fld>
            <a:endParaRPr kumimoji="1" lang="zh-CN" altLang="en-US"/>
          </a:p>
        </p:txBody>
      </p:sp>
    </p:spTree>
    <p:extLst>
      <p:ext uri="{BB962C8B-B14F-4D97-AF65-F5344CB8AC3E}">
        <p14:creationId xmlns:p14="http://schemas.microsoft.com/office/powerpoint/2010/main" val="983454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19</a:t>
            </a:fld>
            <a:endParaRPr kumimoji="1" lang="zh-CN" altLang="en-US"/>
          </a:p>
        </p:txBody>
      </p:sp>
    </p:spTree>
    <p:extLst>
      <p:ext uri="{BB962C8B-B14F-4D97-AF65-F5344CB8AC3E}">
        <p14:creationId xmlns:p14="http://schemas.microsoft.com/office/powerpoint/2010/main" val="541936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a:t>
            </a:fld>
            <a:endParaRPr lang="zh-CN" altLang="en-US"/>
          </a:p>
        </p:txBody>
      </p:sp>
    </p:spTree>
    <p:extLst>
      <p:ext uri="{BB962C8B-B14F-4D97-AF65-F5344CB8AC3E}">
        <p14:creationId xmlns:p14="http://schemas.microsoft.com/office/powerpoint/2010/main" val="4007486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20</a:t>
            </a:fld>
            <a:endParaRPr kumimoji="1" lang="zh-CN" altLang="en-US"/>
          </a:p>
        </p:txBody>
      </p:sp>
    </p:spTree>
    <p:extLst>
      <p:ext uri="{BB962C8B-B14F-4D97-AF65-F5344CB8AC3E}">
        <p14:creationId xmlns:p14="http://schemas.microsoft.com/office/powerpoint/2010/main" val="3732336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21</a:t>
            </a:fld>
            <a:endParaRPr kumimoji="1" lang="zh-CN" altLang="en-US"/>
          </a:p>
        </p:txBody>
      </p:sp>
    </p:spTree>
    <p:extLst>
      <p:ext uri="{BB962C8B-B14F-4D97-AF65-F5344CB8AC3E}">
        <p14:creationId xmlns:p14="http://schemas.microsoft.com/office/powerpoint/2010/main" val="93203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22</a:t>
            </a:fld>
            <a:endParaRPr kumimoji="1" lang="zh-CN" altLang="en-US"/>
          </a:p>
        </p:txBody>
      </p:sp>
    </p:spTree>
    <p:extLst>
      <p:ext uri="{BB962C8B-B14F-4D97-AF65-F5344CB8AC3E}">
        <p14:creationId xmlns:p14="http://schemas.microsoft.com/office/powerpoint/2010/main" val="4035245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23</a:t>
            </a:fld>
            <a:endParaRPr kumimoji="1" lang="zh-CN" altLang="en-US"/>
          </a:p>
        </p:txBody>
      </p:sp>
    </p:spTree>
    <p:extLst>
      <p:ext uri="{BB962C8B-B14F-4D97-AF65-F5344CB8AC3E}">
        <p14:creationId xmlns:p14="http://schemas.microsoft.com/office/powerpoint/2010/main" val="3227933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24</a:t>
            </a:fld>
            <a:endParaRPr kumimoji="1" lang="zh-CN" altLang="en-US"/>
          </a:p>
        </p:txBody>
      </p:sp>
    </p:spTree>
    <p:extLst>
      <p:ext uri="{BB962C8B-B14F-4D97-AF65-F5344CB8AC3E}">
        <p14:creationId xmlns:p14="http://schemas.microsoft.com/office/powerpoint/2010/main" val="1403130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25</a:t>
            </a:fld>
            <a:endParaRPr lang="zh-CN" altLang="en-US"/>
          </a:p>
        </p:txBody>
      </p:sp>
    </p:spTree>
    <p:extLst>
      <p:ext uri="{BB962C8B-B14F-4D97-AF65-F5344CB8AC3E}">
        <p14:creationId xmlns:p14="http://schemas.microsoft.com/office/powerpoint/2010/main" val="4031292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26</a:t>
            </a:fld>
            <a:endParaRPr kumimoji="1" lang="zh-CN" altLang="en-US"/>
          </a:p>
        </p:txBody>
      </p:sp>
    </p:spTree>
    <p:extLst>
      <p:ext uri="{BB962C8B-B14F-4D97-AF65-F5344CB8AC3E}">
        <p14:creationId xmlns:p14="http://schemas.microsoft.com/office/powerpoint/2010/main" val="227111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27</a:t>
            </a:fld>
            <a:endParaRPr kumimoji="1" lang="zh-CN" altLang="en-US"/>
          </a:p>
        </p:txBody>
      </p:sp>
    </p:spTree>
    <p:extLst>
      <p:ext uri="{BB962C8B-B14F-4D97-AF65-F5344CB8AC3E}">
        <p14:creationId xmlns:p14="http://schemas.microsoft.com/office/powerpoint/2010/main" val="2036515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28</a:t>
            </a:fld>
            <a:endParaRPr lang="zh-CN" altLang="en-US"/>
          </a:p>
        </p:txBody>
      </p:sp>
    </p:spTree>
    <p:extLst>
      <p:ext uri="{BB962C8B-B14F-4D97-AF65-F5344CB8AC3E}">
        <p14:creationId xmlns:p14="http://schemas.microsoft.com/office/powerpoint/2010/main" val="3445508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a:t>
            </a:fld>
            <a:endParaRPr lang="zh-CN" altLang="en-US"/>
          </a:p>
        </p:txBody>
      </p:sp>
    </p:spTree>
    <p:extLst>
      <p:ext uri="{BB962C8B-B14F-4D97-AF65-F5344CB8AC3E}">
        <p14:creationId xmlns:p14="http://schemas.microsoft.com/office/powerpoint/2010/main" val="934681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solidFill>
                  <a:prstClr val="black"/>
                </a:solidFill>
              </a:rPr>
              <a:pPr/>
              <a:t>4</a:t>
            </a:fld>
            <a:endParaRPr kumimoji="1" lang="zh-CN" altLang="en-US">
              <a:solidFill>
                <a:prstClr val="black"/>
              </a:solidFill>
            </a:endParaRPr>
          </a:p>
        </p:txBody>
      </p:sp>
    </p:spTree>
    <p:extLst>
      <p:ext uri="{BB962C8B-B14F-4D97-AF65-F5344CB8AC3E}">
        <p14:creationId xmlns:p14="http://schemas.microsoft.com/office/powerpoint/2010/main" val="20488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5</a:t>
            </a:fld>
            <a:endParaRPr kumimoji="1" lang="zh-CN" altLang="en-US"/>
          </a:p>
        </p:txBody>
      </p:sp>
    </p:spTree>
    <p:extLst>
      <p:ext uri="{BB962C8B-B14F-4D97-AF65-F5344CB8AC3E}">
        <p14:creationId xmlns:p14="http://schemas.microsoft.com/office/powerpoint/2010/main" val="47735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6</a:t>
            </a:fld>
            <a:endParaRPr lang="zh-CN" altLang="en-US"/>
          </a:p>
        </p:txBody>
      </p:sp>
    </p:spTree>
    <p:extLst>
      <p:ext uri="{BB962C8B-B14F-4D97-AF65-F5344CB8AC3E}">
        <p14:creationId xmlns:p14="http://schemas.microsoft.com/office/powerpoint/2010/main" val="3018323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7</a:t>
            </a:fld>
            <a:endParaRPr kumimoji="1" lang="zh-CN" altLang="en-US"/>
          </a:p>
        </p:txBody>
      </p:sp>
    </p:spTree>
    <p:extLst>
      <p:ext uri="{BB962C8B-B14F-4D97-AF65-F5344CB8AC3E}">
        <p14:creationId xmlns:p14="http://schemas.microsoft.com/office/powerpoint/2010/main" val="1499935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8</a:t>
            </a:fld>
            <a:endParaRPr kumimoji="1" lang="zh-CN" altLang="en-US"/>
          </a:p>
        </p:txBody>
      </p:sp>
    </p:spTree>
    <p:extLst>
      <p:ext uri="{BB962C8B-B14F-4D97-AF65-F5344CB8AC3E}">
        <p14:creationId xmlns:p14="http://schemas.microsoft.com/office/powerpoint/2010/main" val="410050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9</a:t>
            </a:fld>
            <a:endParaRPr kumimoji="1" lang="zh-CN" altLang="en-US"/>
          </a:p>
        </p:txBody>
      </p:sp>
    </p:spTree>
    <p:extLst>
      <p:ext uri="{BB962C8B-B14F-4D97-AF65-F5344CB8AC3E}">
        <p14:creationId xmlns:p14="http://schemas.microsoft.com/office/powerpoint/2010/main" val="379190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8369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9A8EC-1E49-424C-BCFA-572FFAE717EA}" type="datetime1">
              <a:rPr lang="zh-CN" altLang="en-US" smtClean="0"/>
              <a:t>2020/5/27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997182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EB1135-D26A-4F8E-9CC5-4D04C5CB626D}" type="datetime1">
              <a:rPr lang="zh-CN" altLang="en-US" smtClean="0"/>
              <a:t>2020/5/27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0083935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60BCF-A029-48C8-8958-0A70B38BB1DC}" type="datetime1">
              <a:rPr lang="zh-CN" altLang="en-US" smtClean="0"/>
              <a:t>2020/5/27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7608441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C031568-A7D1-4636-BB09-7CF4AFFADB82}" type="datetime1">
              <a:rPr lang="zh-CN" altLang="en-US" smtClean="0"/>
              <a:t>2020/5/27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37221507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37E55BC-2BD3-49CF-BEF5-18391091E8B5}" type="datetime1">
              <a:rPr lang="zh-CN" altLang="en-US" smtClean="0"/>
              <a:t>2020/5/27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597667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27956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defTabSz="342900">
              <a:defRPr/>
            </a:pPr>
            <a:r>
              <a:rPr lang="zh-CN" altLang="en-US" sz="1200" dirty="0">
                <a:solidFill>
                  <a:prstClr val="black">
                    <a:lumMod val="65000"/>
                    <a:lumOff val="35000"/>
                  </a:prstClr>
                </a:solidFill>
                <a:latin typeface="微软雅黑" pitchFamily="34" charset="-122"/>
              </a:rPr>
              <a:t>第 </a:t>
            </a:r>
            <a:fld id="{2EEF1883-7A0E-4F66-9932-E581691AD397}" type="slidenum">
              <a:rPr lang="zh-CN" altLang="en-US" sz="1200">
                <a:solidFill>
                  <a:prstClr val="black">
                    <a:lumMod val="65000"/>
                    <a:lumOff val="35000"/>
                  </a:prstClr>
                </a:solidFill>
              </a:rPr>
              <a:pPr algn="ctr" defTabSz="342900">
                <a:defRPr/>
              </a:pPr>
              <a:t>‹#›</a:t>
            </a:fld>
            <a:r>
              <a:rPr lang="zh-CN" altLang="en-US" sz="1200" dirty="0">
                <a:solidFill>
                  <a:prstClr val="black">
                    <a:lumMod val="65000"/>
                    <a:lumOff val="35000"/>
                  </a:prstClr>
                </a:solidFill>
              </a:rPr>
              <a:t>  </a:t>
            </a:r>
            <a:r>
              <a:rPr lang="zh-CN" altLang="en-US" sz="1200" dirty="0">
                <a:solidFill>
                  <a:prstClr val="black">
                    <a:lumMod val="65000"/>
                    <a:lumOff val="35000"/>
                  </a:prstClr>
                </a:solidFill>
                <a:latin typeface="微软雅黑" pitchFamily="34" charset="-122"/>
              </a:rPr>
              <a:t>页</a:t>
            </a:r>
          </a:p>
        </p:txBody>
      </p:sp>
    </p:spTree>
    <p:extLst>
      <p:ext uri="{BB962C8B-B14F-4D97-AF65-F5344CB8AC3E}">
        <p14:creationId xmlns:p14="http://schemas.microsoft.com/office/powerpoint/2010/main" val="4489606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矩形 2"/>
          <p:cNvSpPr/>
          <p:nvPr userDrawn="1"/>
        </p:nvSpPr>
        <p:spPr>
          <a:xfrm>
            <a:off x="7747712" y="4897279"/>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defTabSz="914400"/>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86230599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875252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86654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0" name="Slide Number Placeholder 5">
            <a:extLst>
              <a:ext uri="{FF2B5EF4-FFF2-40B4-BE49-F238E27FC236}">
                <a16:creationId xmlns:a16="http://schemas.microsoft.com/office/drawing/2014/main" xmlns="" id="{06D2E944-F1EB-4F8A-AD7A-85305AFF0F74}"/>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grpSp>
        <p:nvGrpSpPr>
          <p:cNvPr id="30" name="组合 29">
            <a:extLst>
              <a:ext uri="{FF2B5EF4-FFF2-40B4-BE49-F238E27FC236}">
                <a16:creationId xmlns:a16="http://schemas.microsoft.com/office/drawing/2014/main" xmlns="" id="{80CF846D-3858-4EA2-88C8-4FEF958641E5}"/>
              </a:ext>
            </a:extLst>
          </p:cNvPr>
          <p:cNvGrpSpPr/>
          <p:nvPr userDrawn="1"/>
        </p:nvGrpSpPr>
        <p:grpSpPr>
          <a:xfrm>
            <a:off x="207378" y="4666267"/>
            <a:ext cx="1253123" cy="407703"/>
            <a:chOff x="3302807" y="1034911"/>
            <a:chExt cx="2457878" cy="799669"/>
          </a:xfrm>
          <a:solidFill>
            <a:schemeClr val="accent1"/>
          </a:solidFill>
        </p:grpSpPr>
        <p:sp>
          <p:nvSpPr>
            <p:cNvPr id="31" name="íṡḷîḍê">
              <a:extLst>
                <a:ext uri="{FF2B5EF4-FFF2-40B4-BE49-F238E27FC236}">
                  <a16:creationId xmlns:a16="http://schemas.microsoft.com/office/drawing/2014/main" xmlns="" id="{C39ED63D-FD45-4A1B-AE24-2564605D72AC}"/>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 name="íŝḻiḍè">
              <a:extLst>
                <a:ext uri="{FF2B5EF4-FFF2-40B4-BE49-F238E27FC236}">
                  <a16:creationId xmlns:a16="http://schemas.microsoft.com/office/drawing/2014/main" xmlns="" id="{698D11D8-C0D7-47B7-9A5D-FA54DDF7FD77}"/>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 name="îS1iďê">
              <a:extLst>
                <a:ext uri="{FF2B5EF4-FFF2-40B4-BE49-F238E27FC236}">
                  <a16:creationId xmlns:a16="http://schemas.microsoft.com/office/drawing/2014/main" xmlns="" id="{FB16437F-395D-429A-88A4-2F25C8CEA8E3}"/>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 name="i$ḷíḓe">
              <a:extLst>
                <a:ext uri="{FF2B5EF4-FFF2-40B4-BE49-F238E27FC236}">
                  <a16:creationId xmlns:a16="http://schemas.microsoft.com/office/drawing/2014/main" xmlns="" id="{426A301C-2CA7-4502-80B8-D7FEFA2B4D9E}"/>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5" name="îş1íḍé">
              <a:extLst>
                <a:ext uri="{FF2B5EF4-FFF2-40B4-BE49-F238E27FC236}">
                  <a16:creationId xmlns:a16="http://schemas.microsoft.com/office/drawing/2014/main" xmlns="" id="{FD4BBB9F-4436-453F-95C0-5E3100F9E665}"/>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6" name="išḻïde">
              <a:extLst>
                <a:ext uri="{FF2B5EF4-FFF2-40B4-BE49-F238E27FC236}">
                  <a16:creationId xmlns:a16="http://schemas.microsoft.com/office/drawing/2014/main" xmlns="" id="{F1860DD9-4B41-447B-BA9E-660E6938F338}"/>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7" name="ís1ïḓè">
              <a:extLst>
                <a:ext uri="{FF2B5EF4-FFF2-40B4-BE49-F238E27FC236}">
                  <a16:creationId xmlns:a16="http://schemas.microsoft.com/office/drawing/2014/main" xmlns="" id="{9F946271-4CA3-4472-ACC0-B8CD80B76E74}"/>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ïṩlïďê">
              <a:extLst>
                <a:ext uri="{FF2B5EF4-FFF2-40B4-BE49-F238E27FC236}">
                  <a16:creationId xmlns:a16="http://schemas.microsoft.com/office/drawing/2014/main" xmlns="" id="{C964D40F-5907-4024-897F-D7572ACB4413}"/>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íSliḋê">
              <a:extLst>
                <a:ext uri="{FF2B5EF4-FFF2-40B4-BE49-F238E27FC236}">
                  <a16:creationId xmlns:a16="http://schemas.microsoft.com/office/drawing/2014/main" xmlns="" id="{055B3BC3-1E79-4D74-90A9-693D41142DC2}"/>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ísļîdè">
              <a:extLst>
                <a:ext uri="{FF2B5EF4-FFF2-40B4-BE49-F238E27FC236}">
                  <a16:creationId xmlns:a16="http://schemas.microsoft.com/office/drawing/2014/main" xmlns="" id="{7BC03D1D-BAC2-4800-8D7A-9D860D4FDF6E}"/>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Slíḋé">
              <a:extLst>
                <a:ext uri="{FF2B5EF4-FFF2-40B4-BE49-F238E27FC236}">
                  <a16:creationId xmlns:a16="http://schemas.microsoft.com/office/drawing/2014/main" xmlns="" id="{6DD09F45-8FAD-44C3-B9A7-8234E5BC977B}"/>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íŝ1ïḓê">
              <a:extLst>
                <a:ext uri="{FF2B5EF4-FFF2-40B4-BE49-F238E27FC236}">
                  <a16:creationId xmlns:a16="http://schemas.microsoft.com/office/drawing/2014/main" xmlns="" id="{7283B66C-D810-4092-9369-2E441201EF6D}"/>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ï$ľíḑè">
              <a:extLst>
                <a:ext uri="{FF2B5EF4-FFF2-40B4-BE49-F238E27FC236}">
                  <a16:creationId xmlns:a16="http://schemas.microsoft.com/office/drawing/2014/main" xmlns="" id="{B8B1D0DE-FDC6-4F74-958D-8B419F26D72E}"/>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ṧ1íḓè">
              <a:extLst>
                <a:ext uri="{FF2B5EF4-FFF2-40B4-BE49-F238E27FC236}">
                  <a16:creationId xmlns:a16="http://schemas.microsoft.com/office/drawing/2014/main" xmlns="" id="{C21EECE4-AE5E-4A88-AABC-393EFA879EC8}"/>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işļïḑê">
              <a:extLst>
                <a:ext uri="{FF2B5EF4-FFF2-40B4-BE49-F238E27FC236}">
                  <a16:creationId xmlns:a16="http://schemas.microsoft.com/office/drawing/2014/main" xmlns="" id="{6E1A4E8B-56D3-49CD-B687-49377DD23B06}"/>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îŝ1îdé">
              <a:extLst>
                <a:ext uri="{FF2B5EF4-FFF2-40B4-BE49-F238E27FC236}">
                  <a16:creationId xmlns:a16="http://schemas.microsoft.com/office/drawing/2014/main" xmlns="" id="{029CDCB0-0C35-4439-BB98-F3982F6611A0}"/>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iṩlîḍe">
              <a:extLst>
                <a:ext uri="{FF2B5EF4-FFF2-40B4-BE49-F238E27FC236}">
                  <a16:creationId xmlns:a16="http://schemas.microsoft.com/office/drawing/2014/main" xmlns="" id="{0A9BAABD-B0B8-46AC-9C96-A80AB6BDEE4A}"/>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ïṣlíḋe">
              <a:extLst>
                <a:ext uri="{FF2B5EF4-FFF2-40B4-BE49-F238E27FC236}">
                  <a16:creationId xmlns:a16="http://schemas.microsoft.com/office/drawing/2014/main" xmlns="" id="{B95D3E19-AD97-43A6-975B-FA416E0634A1}"/>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ísļiďè">
              <a:extLst>
                <a:ext uri="{FF2B5EF4-FFF2-40B4-BE49-F238E27FC236}">
                  <a16:creationId xmlns:a16="http://schemas.microsoft.com/office/drawing/2014/main" xmlns="" id="{3D3BA2D5-FCFA-46FC-A27E-0CB2F79E58E7}"/>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íṡlïde">
              <a:extLst>
                <a:ext uri="{FF2B5EF4-FFF2-40B4-BE49-F238E27FC236}">
                  <a16:creationId xmlns:a16="http://schemas.microsoft.com/office/drawing/2014/main" xmlns="" id="{A661788A-CF7E-44A9-8E2F-665D6EFC14A0}"/>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ṩlide">
              <a:extLst>
                <a:ext uri="{FF2B5EF4-FFF2-40B4-BE49-F238E27FC236}">
                  <a16:creationId xmlns:a16="http://schemas.microsoft.com/office/drawing/2014/main" xmlns="" id="{FC756534-09D1-46A3-B04E-E38D7881B68B}"/>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s1ïde">
              <a:extLst>
                <a:ext uri="{FF2B5EF4-FFF2-40B4-BE49-F238E27FC236}">
                  <a16:creationId xmlns:a16="http://schemas.microsoft.com/office/drawing/2014/main" xmlns="" id="{D9384C91-284C-44CB-86A8-B0EE371F3E19}"/>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ľïḑe">
              <a:extLst>
                <a:ext uri="{FF2B5EF4-FFF2-40B4-BE49-F238E27FC236}">
                  <a16:creationId xmlns:a16="http://schemas.microsoft.com/office/drawing/2014/main" xmlns="" id="{5620022D-CD0F-4F5F-B53B-A98FEE6FCC66}"/>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iŝļíḍè">
              <a:extLst>
                <a:ext uri="{FF2B5EF4-FFF2-40B4-BE49-F238E27FC236}">
                  <a16:creationId xmlns:a16="http://schemas.microsoft.com/office/drawing/2014/main" xmlns="" id="{B8770E7F-FFA5-4F19-A00F-31FA9E2C4FF4}"/>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ṩḻîḋê">
              <a:extLst>
                <a:ext uri="{FF2B5EF4-FFF2-40B4-BE49-F238E27FC236}">
                  <a16:creationId xmlns:a16="http://schemas.microsoft.com/office/drawing/2014/main" xmlns="" id="{7449D368-FFC6-409D-8C54-9CACA6DF7971}"/>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ľiḑê">
              <a:extLst>
                <a:ext uri="{FF2B5EF4-FFF2-40B4-BE49-F238E27FC236}">
                  <a16:creationId xmlns:a16="http://schemas.microsoft.com/office/drawing/2014/main" xmlns="" id="{F1A81E41-4E5E-4F59-A848-8B7C1B6C47B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ṥļiḓe">
              <a:extLst>
                <a:ext uri="{FF2B5EF4-FFF2-40B4-BE49-F238E27FC236}">
                  <a16:creationId xmlns:a16="http://schemas.microsoft.com/office/drawing/2014/main" xmlns="" id="{016F9212-10A5-488A-9B66-CE03B13072F1}"/>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iŝ1îḋé">
              <a:extLst>
                <a:ext uri="{FF2B5EF4-FFF2-40B4-BE49-F238E27FC236}">
                  <a16:creationId xmlns:a16="http://schemas.microsoft.com/office/drawing/2014/main" xmlns="" id="{6A6467D2-E204-4AF1-A6E0-E8A5E8C19664}"/>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ṩḷiḓè">
              <a:extLst>
                <a:ext uri="{FF2B5EF4-FFF2-40B4-BE49-F238E27FC236}">
                  <a16:creationId xmlns:a16="http://schemas.microsoft.com/office/drawing/2014/main" xmlns="" id="{97F069C3-B72A-47C9-BD32-AAFF19209F70}"/>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8" name="îṥ1ïďé">
              <a:extLst>
                <a:ext uri="{FF2B5EF4-FFF2-40B4-BE49-F238E27FC236}">
                  <a16:creationId xmlns:a16="http://schemas.microsoft.com/office/drawing/2014/main" xmlns="" id="{F59BC24D-C587-40FE-9933-B3E336F24B97}"/>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9" name="iSḷiḍé">
              <a:extLst>
                <a:ext uri="{FF2B5EF4-FFF2-40B4-BE49-F238E27FC236}">
                  <a16:creationId xmlns:a16="http://schemas.microsoft.com/office/drawing/2014/main" xmlns="" id="{C512B36A-3FAD-4E58-B996-FA8D90773003}"/>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0" name="îşļíďê">
              <a:extLst>
                <a:ext uri="{FF2B5EF4-FFF2-40B4-BE49-F238E27FC236}">
                  <a16:creationId xmlns:a16="http://schemas.microsoft.com/office/drawing/2014/main" xmlns="" id="{39D5C69B-FB05-45C6-A02D-A6A8ACE2846B}"/>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1" name="îš1íḍê">
              <a:extLst>
                <a:ext uri="{FF2B5EF4-FFF2-40B4-BE49-F238E27FC236}">
                  <a16:creationId xmlns:a16="http://schemas.microsoft.com/office/drawing/2014/main" xmlns="" id="{4FEE6CC4-4616-4587-A760-AFCFE2A70A03}"/>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2" name="íŝliḓê">
              <a:extLst>
                <a:ext uri="{FF2B5EF4-FFF2-40B4-BE49-F238E27FC236}">
                  <a16:creationId xmlns:a16="http://schemas.microsoft.com/office/drawing/2014/main" xmlns="" id="{F1543413-7588-49C5-8DC8-1CA5E7573A71}"/>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3" name="iṡļiḍe">
              <a:extLst>
                <a:ext uri="{FF2B5EF4-FFF2-40B4-BE49-F238E27FC236}">
                  <a16:creationId xmlns:a16="http://schemas.microsoft.com/office/drawing/2014/main" xmlns="" id="{93B8A389-5274-49D8-BC6E-2A794C914B47}"/>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4" name="ï$ļïdé">
              <a:extLst>
                <a:ext uri="{FF2B5EF4-FFF2-40B4-BE49-F238E27FC236}">
                  <a16:creationId xmlns:a16="http://schemas.microsoft.com/office/drawing/2014/main" xmlns="" id="{617B38E3-9FF7-48B1-A036-2194FE31ED30}"/>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5" name="íšlíḓe">
              <a:extLst>
                <a:ext uri="{FF2B5EF4-FFF2-40B4-BE49-F238E27FC236}">
                  <a16:creationId xmlns:a16="http://schemas.microsoft.com/office/drawing/2014/main" xmlns="" id="{4DA69233-4703-46E7-BD77-00911A1E7949}"/>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6" name="ïṣļïḍê">
              <a:extLst>
                <a:ext uri="{FF2B5EF4-FFF2-40B4-BE49-F238E27FC236}">
                  <a16:creationId xmlns:a16="http://schemas.microsoft.com/office/drawing/2014/main" xmlns="" id="{A6E8A355-6B4D-46E5-ABF6-80AFF74A83C6}"/>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7" name="ís1íḍe">
              <a:extLst>
                <a:ext uri="{FF2B5EF4-FFF2-40B4-BE49-F238E27FC236}">
                  <a16:creationId xmlns:a16="http://schemas.microsoft.com/office/drawing/2014/main" xmlns="" id="{055EA0FB-5030-4C8A-86D3-4574820AB491}"/>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íşlïḋe">
              <a:extLst>
                <a:ext uri="{FF2B5EF4-FFF2-40B4-BE49-F238E27FC236}">
                  <a16:creationId xmlns:a16="http://schemas.microsoft.com/office/drawing/2014/main" xmlns="" id="{459EB9C8-6491-4DD0-95BB-038AFA7672BB}"/>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iŝļîḍé">
              <a:extLst>
                <a:ext uri="{FF2B5EF4-FFF2-40B4-BE49-F238E27FC236}">
                  <a16:creationId xmlns:a16="http://schemas.microsoft.com/office/drawing/2014/main" xmlns="" id="{6D3BF9D1-B462-46CD-8739-E2383151C14E}"/>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ṧḷídé">
              <a:extLst>
                <a:ext uri="{FF2B5EF4-FFF2-40B4-BE49-F238E27FC236}">
                  <a16:creationId xmlns:a16="http://schemas.microsoft.com/office/drawing/2014/main" xmlns="" id="{1026B93F-4EA8-42AF-8183-6911E85C8212}"/>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îSḻiḋe">
              <a:extLst>
                <a:ext uri="{FF2B5EF4-FFF2-40B4-BE49-F238E27FC236}">
                  <a16:creationId xmlns:a16="http://schemas.microsoft.com/office/drawing/2014/main" xmlns="" id="{8FD6AAFD-0E8D-4811-953E-DBF2B2184842}"/>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ḻîḓè">
              <a:extLst>
                <a:ext uri="{FF2B5EF4-FFF2-40B4-BE49-F238E27FC236}">
                  <a16:creationId xmlns:a16="http://schemas.microsoft.com/office/drawing/2014/main" xmlns="" id="{0D21EFCE-F3A8-4954-9D96-41748674CFD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ïŝḷíḍe">
              <a:extLst>
                <a:ext uri="{FF2B5EF4-FFF2-40B4-BE49-F238E27FC236}">
                  <a16:creationId xmlns:a16="http://schemas.microsoft.com/office/drawing/2014/main" xmlns="" id="{527C8F9F-A166-4757-AD59-5AD6C1FC4447}"/>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íṩļiḋe">
              <a:extLst>
                <a:ext uri="{FF2B5EF4-FFF2-40B4-BE49-F238E27FC236}">
                  <a16:creationId xmlns:a16="http://schemas.microsoft.com/office/drawing/2014/main" xmlns="" id="{C4D38826-A299-4F69-8F0B-7D3ED1FE211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îṡlïḍé">
              <a:extLst>
                <a:ext uri="{FF2B5EF4-FFF2-40B4-BE49-F238E27FC236}">
                  <a16:creationId xmlns:a16="http://schemas.microsoft.com/office/drawing/2014/main" xmlns="" id="{3EAF79B4-9C1A-450B-B18D-46C0EF162BFE}"/>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iS1îḓè">
              <a:extLst>
                <a:ext uri="{FF2B5EF4-FFF2-40B4-BE49-F238E27FC236}">
                  <a16:creationId xmlns:a16="http://schemas.microsoft.com/office/drawing/2014/main" xmlns="" id="{D00F66BD-1532-4B65-8FF9-93CB58A5D06C}"/>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ṡḷiḑê">
              <a:extLst>
                <a:ext uri="{FF2B5EF4-FFF2-40B4-BE49-F238E27FC236}">
                  <a16:creationId xmlns:a16="http://schemas.microsoft.com/office/drawing/2014/main" xmlns="" id="{E99299AB-16EE-4CD0-ABB0-A31A624D6F95}"/>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iṩ1íḓê">
              <a:extLst>
                <a:ext uri="{FF2B5EF4-FFF2-40B4-BE49-F238E27FC236}">
                  <a16:creationId xmlns:a16="http://schemas.microsoft.com/office/drawing/2014/main" xmlns="" id="{40F059C7-7AD4-45E4-A45B-97F0C10AC84A}"/>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ïşľïďé">
              <a:extLst>
                <a:ext uri="{FF2B5EF4-FFF2-40B4-BE49-F238E27FC236}">
                  <a16:creationId xmlns:a16="http://schemas.microsoft.com/office/drawing/2014/main" xmlns="" id="{34979EEE-9271-4A50-9587-C503F0431120}"/>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ïśḷïḍê">
              <a:extLst>
                <a:ext uri="{FF2B5EF4-FFF2-40B4-BE49-F238E27FC236}">
                  <a16:creationId xmlns:a16="http://schemas.microsoft.com/office/drawing/2014/main" xmlns="" id="{66D725C5-BF65-4DAD-AECC-31154DCC9A21}"/>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ïṡḷíḑé">
              <a:extLst>
                <a:ext uri="{FF2B5EF4-FFF2-40B4-BE49-F238E27FC236}">
                  <a16:creationId xmlns:a16="http://schemas.microsoft.com/office/drawing/2014/main" xmlns="" id="{FE66709B-BA6E-4586-84F5-27CF8500ABE7}"/>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iśḻíde">
              <a:extLst>
                <a:ext uri="{FF2B5EF4-FFF2-40B4-BE49-F238E27FC236}">
                  <a16:creationId xmlns:a16="http://schemas.microsoft.com/office/drawing/2014/main" xmlns="" id="{8546E402-E20D-41BF-A125-447EE0C4D2C6}"/>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í$ḻîdê">
              <a:extLst>
                <a:ext uri="{FF2B5EF4-FFF2-40B4-BE49-F238E27FC236}">
                  <a16:creationId xmlns:a16="http://schemas.microsoft.com/office/drawing/2014/main" xmlns="" id="{F70E6A58-E059-4FE7-B866-5F754BEB6D72}"/>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4" name="iṩḷídé">
              <a:extLst>
                <a:ext uri="{FF2B5EF4-FFF2-40B4-BE49-F238E27FC236}">
                  <a16:creationId xmlns:a16="http://schemas.microsoft.com/office/drawing/2014/main" xmlns="" id="{8CB4FE16-E849-44D6-9230-ABE03DB6B20B}"/>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iślíḓè">
              <a:extLst>
                <a:ext uri="{FF2B5EF4-FFF2-40B4-BE49-F238E27FC236}">
                  <a16:creationId xmlns:a16="http://schemas.microsoft.com/office/drawing/2014/main" xmlns="" id="{2F6D86E8-0DD1-44B3-9CD6-6668516EAD5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îṥ1ïḋe">
              <a:extLst>
                <a:ext uri="{FF2B5EF4-FFF2-40B4-BE49-F238E27FC236}">
                  <a16:creationId xmlns:a16="http://schemas.microsoft.com/office/drawing/2014/main" xmlns="" id="{64F7FA79-C038-4BAC-8DF5-945C3C12D91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ṧḷídè">
              <a:extLst>
                <a:ext uri="{FF2B5EF4-FFF2-40B4-BE49-F238E27FC236}">
                  <a16:creationId xmlns:a16="http://schemas.microsoft.com/office/drawing/2014/main" xmlns="" id="{BAD8B380-DE2C-46EB-9549-3123D2EC03F2}"/>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ïṩḷíḍé">
              <a:extLst>
                <a:ext uri="{FF2B5EF4-FFF2-40B4-BE49-F238E27FC236}">
                  <a16:creationId xmlns:a16="http://schemas.microsoft.com/office/drawing/2014/main" xmlns="" id="{15A1DB5C-ED78-43CF-B349-875E88354D36}"/>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9" name="ï$liḓê">
              <a:extLst>
                <a:ext uri="{FF2B5EF4-FFF2-40B4-BE49-F238E27FC236}">
                  <a16:creationId xmlns:a16="http://schemas.microsoft.com/office/drawing/2014/main" xmlns="" id="{C9E4F15F-2C0D-4989-B0ED-9444FA130B53}"/>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0" name="iṩlidè">
              <a:extLst>
                <a:ext uri="{FF2B5EF4-FFF2-40B4-BE49-F238E27FC236}">
                  <a16:creationId xmlns:a16="http://schemas.microsoft.com/office/drawing/2014/main" xmlns="" id="{CCFE3F8F-1F28-43A9-8EF7-0FB855738A3C}"/>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íṧļîḓé">
              <a:extLst>
                <a:ext uri="{FF2B5EF4-FFF2-40B4-BE49-F238E27FC236}">
                  <a16:creationId xmlns:a16="http://schemas.microsoft.com/office/drawing/2014/main" xmlns="" id="{0F524FE5-C68E-4DC5-BA11-69FDAB3BC930}"/>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ṩḻîḑè">
              <a:extLst>
                <a:ext uri="{FF2B5EF4-FFF2-40B4-BE49-F238E27FC236}">
                  <a16:creationId xmlns:a16="http://schemas.microsoft.com/office/drawing/2014/main" xmlns="" id="{9C221F4E-BE26-451E-8E09-B138E608BEBA}"/>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ṣľíḑé">
              <a:extLst>
                <a:ext uri="{FF2B5EF4-FFF2-40B4-BE49-F238E27FC236}">
                  <a16:creationId xmlns:a16="http://schemas.microsoft.com/office/drawing/2014/main" xmlns="" id="{5E224FC8-17FC-4685-9D5C-4903011368EC}"/>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îşḻîḑè">
              <a:extLst>
                <a:ext uri="{FF2B5EF4-FFF2-40B4-BE49-F238E27FC236}">
                  <a16:creationId xmlns:a16="http://schemas.microsoft.com/office/drawing/2014/main" xmlns="" id="{D59B0977-B590-423D-B003-7A37D7D5072F}"/>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ṣḷiḓê">
              <a:extLst>
                <a:ext uri="{FF2B5EF4-FFF2-40B4-BE49-F238E27FC236}">
                  <a16:creationId xmlns:a16="http://schemas.microsoft.com/office/drawing/2014/main" xmlns="" id="{D0B310D6-47B7-4C66-B3E6-38513746B440}"/>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işļídè">
              <a:extLst>
                <a:ext uri="{FF2B5EF4-FFF2-40B4-BE49-F238E27FC236}">
                  <a16:creationId xmlns:a16="http://schemas.microsoft.com/office/drawing/2014/main" xmlns="" id="{41E98826-FFF7-4209-B86F-5038C25269DC}"/>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33011289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7" name="Picture Placeholder 7"/>
          <p:cNvSpPr>
            <a:spLocks noGrp="1"/>
          </p:cNvSpPr>
          <p:nvPr>
            <p:ph type="pic" sz="quarter" idx="17"/>
          </p:nvPr>
        </p:nvSpPr>
        <p:spPr>
          <a:xfrm>
            <a:off x="0" y="1201410"/>
            <a:ext cx="9144000" cy="188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21" name="Slide Number Placeholder 5">
            <a:extLst>
              <a:ext uri="{FF2B5EF4-FFF2-40B4-BE49-F238E27FC236}">
                <a16:creationId xmlns:a16="http://schemas.microsoft.com/office/drawing/2014/main" xmlns="" id="{67C4579C-9306-4343-A176-B318B4BA3972}"/>
              </a:ext>
            </a:extLst>
          </p:cNvPr>
          <p:cNvSpPr>
            <a:spLocks noGrp="1"/>
          </p:cNvSpPr>
          <p:nvPr>
            <p:ph type="sldNum" sz="quarter" idx="12"/>
          </p:nvPr>
        </p:nvSpPr>
        <p:spPr>
          <a:xfrm>
            <a:off x="6855639" y="4748135"/>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grpSp>
        <p:nvGrpSpPr>
          <p:cNvPr id="31" name="组合 30">
            <a:extLst>
              <a:ext uri="{FF2B5EF4-FFF2-40B4-BE49-F238E27FC236}">
                <a16:creationId xmlns:a16="http://schemas.microsoft.com/office/drawing/2014/main" xmlns="" id="{FC8F5ACF-7AFE-47CC-8B18-9B90970749B1}"/>
              </a:ext>
            </a:extLst>
          </p:cNvPr>
          <p:cNvGrpSpPr/>
          <p:nvPr userDrawn="1"/>
        </p:nvGrpSpPr>
        <p:grpSpPr>
          <a:xfrm>
            <a:off x="207378" y="4666267"/>
            <a:ext cx="1253123" cy="407703"/>
            <a:chOff x="3302807" y="1034911"/>
            <a:chExt cx="2457878" cy="799669"/>
          </a:xfrm>
          <a:solidFill>
            <a:schemeClr val="accent1"/>
          </a:solidFill>
        </p:grpSpPr>
        <p:sp>
          <p:nvSpPr>
            <p:cNvPr id="32" name="íṡḷîḍê">
              <a:extLst>
                <a:ext uri="{FF2B5EF4-FFF2-40B4-BE49-F238E27FC236}">
                  <a16:creationId xmlns:a16="http://schemas.microsoft.com/office/drawing/2014/main" xmlns="" id="{AE22A737-0C3E-4C86-B6E7-D2A3C42937C8}"/>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 name="íŝḻiḍè">
              <a:extLst>
                <a:ext uri="{FF2B5EF4-FFF2-40B4-BE49-F238E27FC236}">
                  <a16:creationId xmlns:a16="http://schemas.microsoft.com/office/drawing/2014/main" xmlns="" id="{1D32C6C4-A3A3-4247-B484-3C05D9F135AE}"/>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 name="îS1iďê">
              <a:extLst>
                <a:ext uri="{FF2B5EF4-FFF2-40B4-BE49-F238E27FC236}">
                  <a16:creationId xmlns:a16="http://schemas.microsoft.com/office/drawing/2014/main" xmlns="" id="{3E578F01-A4D5-452C-B2A6-68E3286BEDD0}"/>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5" name="i$ḷíḓe">
              <a:extLst>
                <a:ext uri="{FF2B5EF4-FFF2-40B4-BE49-F238E27FC236}">
                  <a16:creationId xmlns:a16="http://schemas.microsoft.com/office/drawing/2014/main" xmlns="" id="{A4BD5419-2CBC-4167-A4FF-74B48F3FA998}"/>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6" name="îş1íḍé">
              <a:extLst>
                <a:ext uri="{FF2B5EF4-FFF2-40B4-BE49-F238E27FC236}">
                  <a16:creationId xmlns:a16="http://schemas.microsoft.com/office/drawing/2014/main" xmlns="" id="{B6251E37-1DC9-4D13-9BD0-C8E504E364F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7" name="išḻïde">
              <a:extLst>
                <a:ext uri="{FF2B5EF4-FFF2-40B4-BE49-F238E27FC236}">
                  <a16:creationId xmlns:a16="http://schemas.microsoft.com/office/drawing/2014/main" xmlns="" id="{4BAA1AC3-66B9-49B2-ACED-D6D7172EC282}"/>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s1ïḓè">
              <a:extLst>
                <a:ext uri="{FF2B5EF4-FFF2-40B4-BE49-F238E27FC236}">
                  <a16:creationId xmlns:a16="http://schemas.microsoft.com/office/drawing/2014/main" xmlns="" id="{D25CC410-4803-47A1-A381-535EF397C8FF}"/>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ïṩlïďê">
              <a:extLst>
                <a:ext uri="{FF2B5EF4-FFF2-40B4-BE49-F238E27FC236}">
                  <a16:creationId xmlns:a16="http://schemas.microsoft.com/office/drawing/2014/main" xmlns="" id="{3810070B-99B3-440D-852F-76FA43281454}"/>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íSliḋê">
              <a:extLst>
                <a:ext uri="{FF2B5EF4-FFF2-40B4-BE49-F238E27FC236}">
                  <a16:creationId xmlns:a16="http://schemas.microsoft.com/office/drawing/2014/main" xmlns="" id="{220B921C-4AB9-4FA9-893D-B8694C104DAA}"/>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ísļîdè">
              <a:extLst>
                <a:ext uri="{FF2B5EF4-FFF2-40B4-BE49-F238E27FC236}">
                  <a16:creationId xmlns:a16="http://schemas.microsoft.com/office/drawing/2014/main" xmlns="" id="{4EB0D932-C254-42F8-9F62-06646232E645}"/>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îSlíḋé">
              <a:extLst>
                <a:ext uri="{FF2B5EF4-FFF2-40B4-BE49-F238E27FC236}">
                  <a16:creationId xmlns:a16="http://schemas.microsoft.com/office/drawing/2014/main" xmlns="" id="{3EF9A58C-6596-4996-936C-FBFBA1756EF4}"/>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ŝ1ïḓê">
              <a:extLst>
                <a:ext uri="{FF2B5EF4-FFF2-40B4-BE49-F238E27FC236}">
                  <a16:creationId xmlns:a16="http://schemas.microsoft.com/office/drawing/2014/main" xmlns="" id="{6A7A6BC6-EA29-44A8-B5CC-1DD3798419E2}"/>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ľíḑè">
              <a:extLst>
                <a:ext uri="{FF2B5EF4-FFF2-40B4-BE49-F238E27FC236}">
                  <a16:creationId xmlns:a16="http://schemas.microsoft.com/office/drawing/2014/main" xmlns="" id="{94352426-5D1D-412A-B146-417C04B3455E}"/>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ïṧ1íḓè">
              <a:extLst>
                <a:ext uri="{FF2B5EF4-FFF2-40B4-BE49-F238E27FC236}">
                  <a16:creationId xmlns:a16="http://schemas.microsoft.com/office/drawing/2014/main" xmlns="" id="{713563E4-21C7-4A15-B7B2-F57AC108940D}"/>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işļïḑê">
              <a:extLst>
                <a:ext uri="{FF2B5EF4-FFF2-40B4-BE49-F238E27FC236}">
                  <a16:creationId xmlns:a16="http://schemas.microsoft.com/office/drawing/2014/main" xmlns="" id="{DF146277-9651-41D1-B8CA-D0741AAE393F}"/>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ŝ1îdé">
              <a:extLst>
                <a:ext uri="{FF2B5EF4-FFF2-40B4-BE49-F238E27FC236}">
                  <a16:creationId xmlns:a16="http://schemas.microsoft.com/office/drawing/2014/main" xmlns="" id="{40989F30-0C0D-4273-832E-B028C7623B55}"/>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iṩlîḍe">
              <a:extLst>
                <a:ext uri="{FF2B5EF4-FFF2-40B4-BE49-F238E27FC236}">
                  <a16:creationId xmlns:a16="http://schemas.microsoft.com/office/drawing/2014/main" xmlns="" id="{FBD547EE-1493-4BEB-BB61-F5AD1908C6D7}"/>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ṣlíḋe">
              <a:extLst>
                <a:ext uri="{FF2B5EF4-FFF2-40B4-BE49-F238E27FC236}">
                  <a16:creationId xmlns:a16="http://schemas.microsoft.com/office/drawing/2014/main" xmlns="" id="{3BFB07DE-1492-4BC2-9563-A506893625CD}"/>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ísļiďè">
              <a:extLst>
                <a:ext uri="{FF2B5EF4-FFF2-40B4-BE49-F238E27FC236}">
                  <a16:creationId xmlns:a16="http://schemas.microsoft.com/office/drawing/2014/main" xmlns="" id="{B6785E3C-1C9F-4B94-B424-24854787997F}"/>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íṡlïde">
              <a:extLst>
                <a:ext uri="{FF2B5EF4-FFF2-40B4-BE49-F238E27FC236}">
                  <a16:creationId xmlns:a16="http://schemas.microsoft.com/office/drawing/2014/main" xmlns="" id="{1410D543-4E28-4598-979C-CE5C31622039}"/>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iṩlide">
              <a:extLst>
                <a:ext uri="{FF2B5EF4-FFF2-40B4-BE49-F238E27FC236}">
                  <a16:creationId xmlns:a16="http://schemas.microsoft.com/office/drawing/2014/main" xmlns="" id="{51CEC972-6487-4F42-BBF5-20A19B9E5C40}"/>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îs1ïde">
              <a:extLst>
                <a:ext uri="{FF2B5EF4-FFF2-40B4-BE49-F238E27FC236}">
                  <a16:creationId xmlns:a16="http://schemas.microsoft.com/office/drawing/2014/main" xmlns="" id="{331CB5A2-3F24-47F6-80C0-DD3A7B9F50DA}"/>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i$ľïḑe">
              <a:extLst>
                <a:ext uri="{FF2B5EF4-FFF2-40B4-BE49-F238E27FC236}">
                  <a16:creationId xmlns:a16="http://schemas.microsoft.com/office/drawing/2014/main" xmlns="" id="{161F659A-CC75-4A7C-87C2-3FFC7D96792C}"/>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iŝļíḍè">
              <a:extLst>
                <a:ext uri="{FF2B5EF4-FFF2-40B4-BE49-F238E27FC236}">
                  <a16:creationId xmlns:a16="http://schemas.microsoft.com/office/drawing/2014/main" xmlns="" id="{24B024EE-EEE6-44A5-99F1-84F451DAF17A}"/>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ṩḻîḋê">
              <a:extLst>
                <a:ext uri="{FF2B5EF4-FFF2-40B4-BE49-F238E27FC236}">
                  <a16:creationId xmlns:a16="http://schemas.microsoft.com/office/drawing/2014/main" xmlns="" id="{819EB275-6157-4022-BA39-11F474B98827}"/>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íṡľiḑê">
              <a:extLst>
                <a:ext uri="{FF2B5EF4-FFF2-40B4-BE49-F238E27FC236}">
                  <a16:creationId xmlns:a16="http://schemas.microsoft.com/office/drawing/2014/main" xmlns="" id="{42E546C9-9A65-43FE-859B-1E43E9849080}"/>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iṥļiḓe">
              <a:extLst>
                <a:ext uri="{FF2B5EF4-FFF2-40B4-BE49-F238E27FC236}">
                  <a16:creationId xmlns:a16="http://schemas.microsoft.com/office/drawing/2014/main" xmlns="" id="{519D7597-C13C-4234-BD44-74F64E1EB3B3}"/>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ŝ1îḋé">
              <a:extLst>
                <a:ext uri="{FF2B5EF4-FFF2-40B4-BE49-F238E27FC236}">
                  <a16:creationId xmlns:a16="http://schemas.microsoft.com/office/drawing/2014/main" xmlns="" id="{12C9A0C3-D4A8-410E-A651-F06D5C6800B2}"/>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ṩḷiḓè">
              <a:extLst>
                <a:ext uri="{FF2B5EF4-FFF2-40B4-BE49-F238E27FC236}">
                  <a16:creationId xmlns:a16="http://schemas.microsoft.com/office/drawing/2014/main" xmlns="" id="{6C1753FA-F6B0-48DD-BD5B-9B52BE3B5A7A}"/>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îṥ1ïďé">
              <a:extLst>
                <a:ext uri="{FF2B5EF4-FFF2-40B4-BE49-F238E27FC236}">
                  <a16:creationId xmlns:a16="http://schemas.microsoft.com/office/drawing/2014/main" xmlns="" id="{28CCC03F-241B-4A8E-B2B3-9D4566B175C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iSḷiḍé">
              <a:extLst>
                <a:ext uri="{FF2B5EF4-FFF2-40B4-BE49-F238E27FC236}">
                  <a16:creationId xmlns:a16="http://schemas.microsoft.com/office/drawing/2014/main" xmlns="" id="{A024C300-D520-4768-A1AA-F5CBE96D5F9D}"/>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îşļíďê">
              <a:extLst>
                <a:ext uri="{FF2B5EF4-FFF2-40B4-BE49-F238E27FC236}">
                  <a16:creationId xmlns:a16="http://schemas.microsoft.com/office/drawing/2014/main" xmlns="" id="{A90F1805-72A8-4F9B-9A66-AB2FCD9A4769}"/>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îš1íḍê">
              <a:extLst>
                <a:ext uri="{FF2B5EF4-FFF2-40B4-BE49-F238E27FC236}">
                  <a16:creationId xmlns:a16="http://schemas.microsoft.com/office/drawing/2014/main" xmlns="" id="{A5B1A30C-DD2A-4798-A7AF-EC01F5D62552}"/>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íŝliḓê">
              <a:extLst>
                <a:ext uri="{FF2B5EF4-FFF2-40B4-BE49-F238E27FC236}">
                  <a16:creationId xmlns:a16="http://schemas.microsoft.com/office/drawing/2014/main" xmlns="" id="{C50AAF40-D76C-4395-9299-3B6580C4861B}"/>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iṡļiḍe">
              <a:extLst>
                <a:ext uri="{FF2B5EF4-FFF2-40B4-BE49-F238E27FC236}">
                  <a16:creationId xmlns:a16="http://schemas.microsoft.com/office/drawing/2014/main" xmlns="" id="{7BC932AA-8B48-4F78-8833-6ECD626C9242}"/>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ï$ļïdé">
              <a:extLst>
                <a:ext uri="{FF2B5EF4-FFF2-40B4-BE49-F238E27FC236}">
                  <a16:creationId xmlns:a16="http://schemas.microsoft.com/office/drawing/2014/main" xmlns="" id="{4BF4BABE-FBEE-44C7-9F54-C33D1C69A166}"/>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íšlíḓe">
              <a:extLst>
                <a:ext uri="{FF2B5EF4-FFF2-40B4-BE49-F238E27FC236}">
                  <a16:creationId xmlns:a16="http://schemas.microsoft.com/office/drawing/2014/main" xmlns="" id="{6B4C5F22-48A1-4DA2-A8F0-E4D7BEA6B2A9}"/>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ïṣļïḍê">
              <a:extLst>
                <a:ext uri="{FF2B5EF4-FFF2-40B4-BE49-F238E27FC236}">
                  <a16:creationId xmlns:a16="http://schemas.microsoft.com/office/drawing/2014/main" xmlns="" id="{2A46B5D8-8D64-4222-A032-2D83775E3251}"/>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s1íḍe">
              <a:extLst>
                <a:ext uri="{FF2B5EF4-FFF2-40B4-BE49-F238E27FC236}">
                  <a16:creationId xmlns:a16="http://schemas.microsoft.com/office/drawing/2014/main" xmlns="" id="{C02FA150-B64B-4AC6-8838-43066675873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1" name="íşlïḋe">
              <a:extLst>
                <a:ext uri="{FF2B5EF4-FFF2-40B4-BE49-F238E27FC236}">
                  <a16:creationId xmlns:a16="http://schemas.microsoft.com/office/drawing/2014/main" xmlns="" id="{AB8287D9-B6A7-4D6F-B627-461644E87A49}"/>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2" name="iŝļîḍé">
              <a:extLst>
                <a:ext uri="{FF2B5EF4-FFF2-40B4-BE49-F238E27FC236}">
                  <a16:creationId xmlns:a16="http://schemas.microsoft.com/office/drawing/2014/main" xmlns="" id="{AD42B1E6-1DB8-4621-BBE6-8CC73B44F295}"/>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3" name="íṧḷídé">
              <a:extLst>
                <a:ext uri="{FF2B5EF4-FFF2-40B4-BE49-F238E27FC236}">
                  <a16:creationId xmlns:a16="http://schemas.microsoft.com/office/drawing/2014/main" xmlns="" id="{F63A7306-81DC-41C5-B52B-EFC721C25FCF}"/>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4" name="îSḻiḋe">
              <a:extLst>
                <a:ext uri="{FF2B5EF4-FFF2-40B4-BE49-F238E27FC236}">
                  <a16:creationId xmlns:a16="http://schemas.microsoft.com/office/drawing/2014/main" xmlns="" id="{7953C38E-EAC6-4ACA-9F04-0EE909A0D73F}"/>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5" name="í$ḻîḓè">
              <a:extLst>
                <a:ext uri="{FF2B5EF4-FFF2-40B4-BE49-F238E27FC236}">
                  <a16:creationId xmlns:a16="http://schemas.microsoft.com/office/drawing/2014/main" xmlns="" id="{A7B57BD4-D211-4474-81A9-80C7C3E07B91}"/>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6" name="ïŝḷíḍe">
              <a:extLst>
                <a:ext uri="{FF2B5EF4-FFF2-40B4-BE49-F238E27FC236}">
                  <a16:creationId xmlns:a16="http://schemas.microsoft.com/office/drawing/2014/main" xmlns="" id="{15E2885D-7AA0-41E1-9138-1ED193C8B217}"/>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7" name="íṩļiḋe">
              <a:extLst>
                <a:ext uri="{FF2B5EF4-FFF2-40B4-BE49-F238E27FC236}">
                  <a16:creationId xmlns:a16="http://schemas.microsoft.com/office/drawing/2014/main" xmlns="" id="{85A4DC8C-8FA1-49AE-BA84-11182ECA368B}"/>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8" name="îṡlïḍé">
              <a:extLst>
                <a:ext uri="{FF2B5EF4-FFF2-40B4-BE49-F238E27FC236}">
                  <a16:creationId xmlns:a16="http://schemas.microsoft.com/office/drawing/2014/main" xmlns="" id="{CF73ED6B-7FD5-430E-8B35-D1B74A7A7425}"/>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9" name="iS1îḓè">
              <a:extLst>
                <a:ext uri="{FF2B5EF4-FFF2-40B4-BE49-F238E27FC236}">
                  <a16:creationId xmlns:a16="http://schemas.microsoft.com/office/drawing/2014/main" xmlns="" id="{D88A7D7C-1655-4385-A4EC-2C63B16B0A45}"/>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0" name="íṡḷiḑê">
              <a:extLst>
                <a:ext uri="{FF2B5EF4-FFF2-40B4-BE49-F238E27FC236}">
                  <a16:creationId xmlns:a16="http://schemas.microsoft.com/office/drawing/2014/main" xmlns="" id="{5F42051C-769D-4E41-8267-AE97171B8EB5}"/>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1" name="iṩ1íḓê">
              <a:extLst>
                <a:ext uri="{FF2B5EF4-FFF2-40B4-BE49-F238E27FC236}">
                  <a16:creationId xmlns:a16="http://schemas.microsoft.com/office/drawing/2014/main" xmlns="" id="{72AC31ED-C798-4C29-88E0-459EE62E7CC4}"/>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2" name="ïşľïďé">
              <a:extLst>
                <a:ext uri="{FF2B5EF4-FFF2-40B4-BE49-F238E27FC236}">
                  <a16:creationId xmlns:a16="http://schemas.microsoft.com/office/drawing/2014/main" xmlns="" id="{EDCEFDC4-18FE-46E6-9189-93784ACF7371}"/>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3" name="ïśḷïḍê">
              <a:extLst>
                <a:ext uri="{FF2B5EF4-FFF2-40B4-BE49-F238E27FC236}">
                  <a16:creationId xmlns:a16="http://schemas.microsoft.com/office/drawing/2014/main" xmlns="" id="{108A426B-CCA0-4A79-B40C-772528CAFB9B}"/>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4" name="ïṡḷíḑé">
              <a:extLst>
                <a:ext uri="{FF2B5EF4-FFF2-40B4-BE49-F238E27FC236}">
                  <a16:creationId xmlns:a16="http://schemas.microsoft.com/office/drawing/2014/main" xmlns="" id="{C8624BF0-066A-4B2E-84F6-D6699811369E}"/>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5" name="iśḻíde">
              <a:extLst>
                <a:ext uri="{FF2B5EF4-FFF2-40B4-BE49-F238E27FC236}">
                  <a16:creationId xmlns:a16="http://schemas.microsoft.com/office/drawing/2014/main" xmlns="" id="{E0A79F7D-CD41-4B5D-984F-245D4E222672}"/>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6" name="í$ḻîdê">
              <a:extLst>
                <a:ext uri="{FF2B5EF4-FFF2-40B4-BE49-F238E27FC236}">
                  <a16:creationId xmlns:a16="http://schemas.microsoft.com/office/drawing/2014/main" xmlns="" id="{AB77C45C-069E-44D5-A618-8BB014EBB586}"/>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87" name="iṩḷídé">
              <a:extLst>
                <a:ext uri="{FF2B5EF4-FFF2-40B4-BE49-F238E27FC236}">
                  <a16:creationId xmlns:a16="http://schemas.microsoft.com/office/drawing/2014/main" xmlns="" id="{F4C65845-CCA8-495C-A05A-E2A3E22113B2}"/>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8" name="iślíḓè">
              <a:extLst>
                <a:ext uri="{FF2B5EF4-FFF2-40B4-BE49-F238E27FC236}">
                  <a16:creationId xmlns:a16="http://schemas.microsoft.com/office/drawing/2014/main" xmlns="" id="{EFA042D1-5490-4357-BBFB-9799AE1C535A}"/>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9" name="îṥ1ïḋe">
              <a:extLst>
                <a:ext uri="{FF2B5EF4-FFF2-40B4-BE49-F238E27FC236}">
                  <a16:creationId xmlns:a16="http://schemas.microsoft.com/office/drawing/2014/main" xmlns="" id="{14451D1E-E11D-473E-A831-F895F3C18B6F}"/>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0" name="iṧḷídè">
              <a:extLst>
                <a:ext uri="{FF2B5EF4-FFF2-40B4-BE49-F238E27FC236}">
                  <a16:creationId xmlns:a16="http://schemas.microsoft.com/office/drawing/2014/main" xmlns="" id="{EC15322C-8A0E-4C83-861A-0CD4B8A1C4D6}"/>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1" name="ïṩḷíḍé">
              <a:extLst>
                <a:ext uri="{FF2B5EF4-FFF2-40B4-BE49-F238E27FC236}">
                  <a16:creationId xmlns:a16="http://schemas.microsoft.com/office/drawing/2014/main" xmlns="" id="{F7B3A13D-65F0-4077-B27C-7215223462B3}"/>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2" name="ï$liḓê">
              <a:extLst>
                <a:ext uri="{FF2B5EF4-FFF2-40B4-BE49-F238E27FC236}">
                  <a16:creationId xmlns:a16="http://schemas.microsoft.com/office/drawing/2014/main" xmlns="" id="{0F07B7D2-4DCA-48A8-A080-64E9AEC6A448}"/>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3" name="iṩlidè">
              <a:extLst>
                <a:ext uri="{FF2B5EF4-FFF2-40B4-BE49-F238E27FC236}">
                  <a16:creationId xmlns:a16="http://schemas.microsoft.com/office/drawing/2014/main" xmlns="" id="{E60825ED-4C69-4D8F-9C18-570CBB9ECD54}"/>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4" name="íṧļîḓé">
              <a:extLst>
                <a:ext uri="{FF2B5EF4-FFF2-40B4-BE49-F238E27FC236}">
                  <a16:creationId xmlns:a16="http://schemas.microsoft.com/office/drawing/2014/main" xmlns="" id="{0DBFA1AD-68DA-438C-95F3-6128957F7B73}"/>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5" name="iṩḻîḑè">
              <a:extLst>
                <a:ext uri="{FF2B5EF4-FFF2-40B4-BE49-F238E27FC236}">
                  <a16:creationId xmlns:a16="http://schemas.microsoft.com/office/drawing/2014/main" xmlns="" id="{D59F8E5A-ABB7-42FE-B496-A121D08F6DC5}"/>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6" name="ïṣľíḑé">
              <a:extLst>
                <a:ext uri="{FF2B5EF4-FFF2-40B4-BE49-F238E27FC236}">
                  <a16:creationId xmlns:a16="http://schemas.microsoft.com/office/drawing/2014/main" xmlns="" id="{5FAED763-61BD-4C4D-9758-51F41B2D5F89}"/>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7" name="îşḻîḑè">
              <a:extLst>
                <a:ext uri="{FF2B5EF4-FFF2-40B4-BE49-F238E27FC236}">
                  <a16:creationId xmlns:a16="http://schemas.microsoft.com/office/drawing/2014/main" xmlns="" id="{55A56B52-B3CC-4D0E-92FD-BAD424A4FBDE}"/>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8" name="iṣḷiḓê">
              <a:extLst>
                <a:ext uri="{FF2B5EF4-FFF2-40B4-BE49-F238E27FC236}">
                  <a16:creationId xmlns:a16="http://schemas.microsoft.com/office/drawing/2014/main" xmlns="" id="{5D6E63A3-FDB0-4D40-A62E-06EADE367768}"/>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işļídè">
              <a:extLst>
                <a:ext uri="{FF2B5EF4-FFF2-40B4-BE49-F238E27FC236}">
                  <a16:creationId xmlns:a16="http://schemas.microsoft.com/office/drawing/2014/main" xmlns="" id="{A0CE6304-32A2-4796-A50C-2017884D6F58}"/>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7590278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Picture Placeholder 7"/>
          <p:cNvSpPr>
            <a:spLocks noGrp="1"/>
          </p:cNvSpPr>
          <p:nvPr>
            <p:ph type="pic" sz="quarter" idx="18"/>
          </p:nvPr>
        </p:nvSpPr>
        <p:spPr>
          <a:xfrm>
            <a:off x="178827"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0" name="Slide Number Placeholder 5">
            <a:extLst>
              <a:ext uri="{FF2B5EF4-FFF2-40B4-BE49-F238E27FC236}">
                <a16:creationId xmlns:a16="http://schemas.microsoft.com/office/drawing/2014/main" xmlns="" id="{FC7F4D20-8726-4020-962B-4777058CFE6B}"/>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
        <p:nvSpPr>
          <p:cNvPr id="131" name="Picture Placeholder 7">
            <a:extLst>
              <a:ext uri="{FF2B5EF4-FFF2-40B4-BE49-F238E27FC236}">
                <a16:creationId xmlns:a16="http://schemas.microsoft.com/office/drawing/2014/main" xmlns="" id="{920F9D10-CBBF-4F31-AFC2-65F0219CE2A2}"/>
              </a:ext>
            </a:extLst>
          </p:cNvPr>
          <p:cNvSpPr>
            <a:spLocks noGrp="1"/>
          </p:cNvSpPr>
          <p:nvPr>
            <p:ph type="pic" sz="quarter" idx="19"/>
          </p:nvPr>
        </p:nvSpPr>
        <p:spPr>
          <a:xfrm>
            <a:off x="2423806"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3" name="Picture Placeholder 7">
            <a:extLst>
              <a:ext uri="{FF2B5EF4-FFF2-40B4-BE49-F238E27FC236}">
                <a16:creationId xmlns:a16="http://schemas.microsoft.com/office/drawing/2014/main" xmlns="" id="{39885A85-BAAF-432A-BE99-23ED1CDC4A35}"/>
              </a:ext>
            </a:extLst>
          </p:cNvPr>
          <p:cNvSpPr>
            <a:spLocks noGrp="1"/>
          </p:cNvSpPr>
          <p:nvPr>
            <p:ph type="pic" sz="quarter" idx="20"/>
          </p:nvPr>
        </p:nvSpPr>
        <p:spPr>
          <a:xfrm>
            <a:off x="4668785"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5" name="Picture Placeholder 7">
            <a:extLst>
              <a:ext uri="{FF2B5EF4-FFF2-40B4-BE49-F238E27FC236}">
                <a16:creationId xmlns:a16="http://schemas.microsoft.com/office/drawing/2014/main" xmlns="" id="{5D863B0D-2626-4359-9DFB-B79D8DA1895E}"/>
              </a:ext>
            </a:extLst>
          </p:cNvPr>
          <p:cNvSpPr>
            <a:spLocks noGrp="1"/>
          </p:cNvSpPr>
          <p:nvPr>
            <p:ph type="pic" sz="quarter" idx="21"/>
          </p:nvPr>
        </p:nvSpPr>
        <p:spPr>
          <a:xfrm>
            <a:off x="6913764"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grpSp>
        <p:nvGrpSpPr>
          <p:cNvPr id="38" name="组合 37">
            <a:extLst>
              <a:ext uri="{FF2B5EF4-FFF2-40B4-BE49-F238E27FC236}">
                <a16:creationId xmlns:a16="http://schemas.microsoft.com/office/drawing/2014/main" xmlns="" id="{E717DBFF-001B-4026-AB07-BE514B6903F9}"/>
              </a:ext>
            </a:extLst>
          </p:cNvPr>
          <p:cNvGrpSpPr/>
          <p:nvPr userDrawn="1"/>
        </p:nvGrpSpPr>
        <p:grpSpPr>
          <a:xfrm>
            <a:off x="207378" y="4666267"/>
            <a:ext cx="1253123" cy="407703"/>
            <a:chOff x="3302807" y="1034911"/>
            <a:chExt cx="2457878" cy="799669"/>
          </a:xfrm>
          <a:solidFill>
            <a:schemeClr val="accent1"/>
          </a:solidFill>
        </p:grpSpPr>
        <p:sp>
          <p:nvSpPr>
            <p:cNvPr id="39" name="íṡḷîḍê">
              <a:extLst>
                <a:ext uri="{FF2B5EF4-FFF2-40B4-BE49-F238E27FC236}">
                  <a16:creationId xmlns:a16="http://schemas.microsoft.com/office/drawing/2014/main" xmlns="" id="{0DD47574-FF2D-45D6-BA61-3732DA82D113}"/>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íŝḻiḍè">
              <a:extLst>
                <a:ext uri="{FF2B5EF4-FFF2-40B4-BE49-F238E27FC236}">
                  <a16:creationId xmlns:a16="http://schemas.microsoft.com/office/drawing/2014/main" xmlns="" id="{A9004421-430D-4FCC-B51B-EEAB610D1B88}"/>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S1iďê">
              <a:extLst>
                <a:ext uri="{FF2B5EF4-FFF2-40B4-BE49-F238E27FC236}">
                  <a16:creationId xmlns:a16="http://schemas.microsoft.com/office/drawing/2014/main" xmlns="" id="{DEB657F6-0359-4123-815D-60EE29D726DE}"/>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ḷíḓe">
              <a:extLst>
                <a:ext uri="{FF2B5EF4-FFF2-40B4-BE49-F238E27FC236}">
                  <a16:creationId xmlns:a16="http://schemas.microsoft.com/office/drawing/2014/main" xmlns="" id="{73EEC3DC-7C79-4752-8030-7D721924B3F3}"/>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îş1íḍé">
              <a:extLst>
                <a:ext uri="{FF2B5EF4-FFF2-40B4-BE49-F238E27FC236}">
                  <a16:creationId xmlns:a16="http://schemas.microsoft.com/office/drawing/2014/main" xmlns="" id="{44CA786F-3834-4818-8127-BA1156C605B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išḻïde">
              <a:extLst>
                <a:ext uri="{FF2B5EF4-FFF2-40B4-BE49-F238E27FC236}">
                  <a16:creationId xmlns:a16="http://schemas.microsoft.com/office/drawing/2014/main" xmlns="" id="{C0BFCD5C-FA35-483D-85D2-631D5BC5ED6D}"/>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1ïḓè">
              <a:extLst>
                <a:ext uri="{FF2B5EF4-FFF2-40B4-BE49-F238E27FC236}">
                  <a16:creationId xmlns:a16="http://schemas.microsoft.com/office/drawing/2014/main" xmlns="" id="{F58A4A70-73D9-4430-926D-787EE4C37F9D}"/>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ïṩlïďê">
              <a:extLst>
                <a:ext uri="{FF2B5EF4-FFF2-40B4-BE49-F238E27FC236}">
                  <a16:creationId xmlns:a16="http://schemas.microsoft.com/office/drawing/2014/main" xmlns="" id="{70BF357B-902B-4CFA-B1CF-605CB9C2CE68}"/>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íSliḋê">
              <a:extLst>
                <a:ext uri="{FF2B5EF4-FFF2-40B4-BE49-F238E27FC236}">
                  <a16:creationId xmlns:a16="http://schemas.microsoft.com/office/drawing/2014/main" xmlns="" id="{091C38E1-4ABF-4280-AB85-D2D58ADFBB28}"/>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sļîdè">
              <a:extLst>
                <a:ext uri="{FF2B5EF4-FFF2-40B4-BE49-F238E27FC236}">
                  <a16:creationId xmlns:a16="http://schemas.microsoft.com/office/drawing/2014/main" xmlns="" id="{07220F38-7836-47F3-9E9B-D97FF4C01A43}"/>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îSlíḋé">
              <a:extLst>
                <a:ext uri="{FF2B5EF4-FFF2-40B4-BE49-F238E27FC236}">
                  <a16:creationId xmlns:a16="http://schemas.microsoft.com/office/drawing/2014/main" xmlns="" id="{DEE17EEC-8386-4A4C-A0FE-9F6AD8AF4E34}"/>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íŝ1ïḓê">
              <a:extLst>
                <a:ext uri="{FF2B5EF4-FFF2-40B4-BE49-F238E27FC236}">
                  <a16:creationId xmlns:a16="http://schemas.microsoft.com/office/drawing/2014/main" xmlns="" id="{DB03FF16-16F3-43E0-B974-E022981DCECC}"/>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ï$ľíḑè">
              <a:extLst>
                <a:ext uri="{FF2B5EF4-FFF2-40B4-BE49-F238E27FC236}">
                  <a16:creationId xmlns:a16="http://schemas.microsoft.com/office/drawing/2014/main" xmlns="" id="{4B904737-97B1-4C82-B8C8-B1C8DDCC69FB}"/>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ïṧ1íḓè">
              <a:extLst>
                <a:ext uri="{FF2B5EF4-FFF2-40B4-BE49-F238E27FC236}">
                  <a16:creationId xmlns:a16="http://schemas.microsoft.com/office/drawing/2014/main" xmlns="" id="{A9473D46-7841-4FCA-89D8-A4FFA2A2A92A}"/>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şļïḑê">
              <a:extLst>
                <a:ext uri="{FF2B5EF4-FFF2-40B4-BE49-F238E27FC236}">
                  <a16:creationId xmlns:a16="http://schemas.microsoft.com/office/drawing/2014/main" xmlns="" id="{2483334C-7564-4846-829E-F060A4E46BEE}"/>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îŝ1îdé">
              <a:extLst>
                <a:ext uri="{FF2B5EF4-FFF2-40B4-BE49-F238E27FC236}">
                  <a16:creationId xmlns:a16="http://schemas.microsoft.com/office/drawing/2014/main" xmlns="" id="{6DC9F55D-A216-44AB-9A83-609EBE4FD204}"/>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iṩlîḍe">
              <a:extLst>
                <a:ext uri="{FF2B5EF4-FFF2-40B4-BE49-F238E27FC236}">
                  <a16:creationId xmlns:a16="http://schemas.microsoft.com/office/drawing/2014/main" xmlns="" id="{03A64B63-485A-43D1-9889-B3A1FE8B7E53}"/>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ïṣlíḋe">
              <a:extLst>
                <a:ext uri="{FF2B5EF4-FFF2-40B4-BE49-F238E27FC236}">
                  <a16:creationId xmlns:a16="http://schemas.microsoft.com/office/drawing/2014/main" xmlns="" id="{537AA95C-199B-4B39-A19F-7F22EF40BD11}"/>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ísļiďè">
              <a:extLst>
                <a:ext uri="{FF2B5EF4-FFF2-40B4-BE49-F238E27FC236}">
                  <a16:creationId xmlns:a16="http://schemas.microsoft.com/office/drawing/2014/main" xmlns="" id="{CE879E64-B261-4498-A7AB-10E1FEC4F674}"/>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íṡlïde">
              <a:extLst>
                <a:ext uri="{FF2B5EF4-FFF2-40B4-BE49-F238E27FC236}">
                  <a16:creationId xmlns:a16="http://schemas.microsoft.com/office/drawing/2014/main" xmlns="" id="{6E54092F-65E4-49E2-BE25-8DE102D82C63}"/>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ṩlide">
              <a:extLst>
                <a:ext uri="{FF2B5EF4-FFF2-40B4-BE49-F238E27FC236}">
                  <a16:creationId xmlns:a16="http://schemas.microsoft.com/office/drawing/2014/main" xmlns="" id="{EA81D8DE-B9FE-49FC-9EB5-A098D0FA08CD}"/>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îs1ïde">
              <a:extLst>
                <a:ext uri="{FF2B5EF4-FFF2-40B4-BE49-F238E27FC236}">
                  <a16:creationId xmlns:a16="http://schemas.microsoft.com/office/drawing/2014/main" xmlns="" id="{788C296D-F696-4511-AAC8-C43522309F8B}"/>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i$ľïḑe">
              <a:extLst>
                <a:ext uri="{FF2B5EF4-FFF2-40B4-BE49-F238E27FC236}">
                  <a16:creationId xmlns:a16="http://schemas.microsoft.com/office/drawing/2014/main" xmlns="" id="{7DDE60B1-D100-48B5-AEC3-C1A26AFC23D2}"/>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iŝļíḍè">
              <a:extLst>
                <a:ext uri="{FF2B5EF4-FFF2-40B4-BE49-F238E27FC236}">
                  <a16:creationId xmlns:a16="http://schemas.microsoft.com/office/drawing/2014/main" xmlns="" id="{C14611D3-878E-4AC6-9A85-C7BC4C1045CF}"/>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íṩḻîḋê">
              <a:extLst>
                <a:ext uri="{FF2B5EF4-FFF2-40B4-BE49-F238E27FC236}">
                  <a16:creationId xmlns:a16="http://schemas.microsoft.com/office/drawing/2014/main" xmlns="" id="{6A683175-CB35-426F-9ED0-04196D094C13}"/>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íṡľiḑê">
              <a:extLst>
                <a:ext uri="{FF2B5EF4-FFF2-40B4-BE49-F238E27FC236}">
                  <a16:creationId xmlns:a16="http://schemas.microsoft.com/office/drawing/2014/main" xmlns="" id="{1B3D038D-05D3-44A1-88E2-4ED7F61C7335}"/>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ṥļiḓe">
              <a:extLst>
                <a:ext uri="{FF2B5EF4-FFF2-40B4-BE49-F238E27FC236}">
                  <a16:creationId xmlns:a16="http://schemas.microsoft.com/office/drawing/2014/main" xmlns="" id="{6C448F0E-44C6-45D5-93E8-5D4387E13383}"/>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iŝ1îḋé">
              <a:extLst>
                <a:ext uri="{FF2B5EF4-FFF2-40B4-BE49-F238E27FC236}">
                  <a16:creationId xmlns:a16="http://schemas.microsoft.com/office/drawing/2014/main" xmlns="" id="{DB4F713C-D36B-413C-83FB-156840C12ACB}"/>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ṩḷiḓè">
              <a:extLst>
                <a:ext uri="{FF2B5EF4-FFF2-40B4-BE49-F238E27FC236}">
                  <a16:creationId xmlns:a16="http://schemas.microsoft.com/office/drawing/2014/main" xmlns="" id="{4EEFD242-E879-4A10-B43C-8ECE667BAB4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ṥ1ïďé">
              <a:extLst>
                <a:ext uri="{FF2B5EF4-FFF2-40B4-BE49-F238E27FC236}">
                  <a16:creationId xmlns:a16="http://schemas.microsoft.com/office/drawing/2014/main" xmlns="" id="{C5CDA6D4-1247-459A-884E-C72464AAB15F}"/>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iSḷiḍé">
              <a:extLst>
                <a:ext uri="{FF2B5EF4-FFF2-40B4-BE49-F238E27FC236}">
                  <a16:creationId xmlns:a16="http://schemas.microsoft.com/office/drawing/2014/main" xmlns="" id="{3346FAE4-DCCE-4E92-9A37-1E08920B7F59}"/>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îşļíďê">
              <a:extLst>
                <a:ext uri="{FF2B5EF4-FFF2-40B4-BE49-F238E27FC236}">
                  <a16:creationId xmlns:a16="http://schemas.microsoft.com/office/drawing/2014/main" xmlns="" id="{F9EC80CE-2B64-4A32-AD22-BFB95663B4DC}"/>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2" name="îš1íḍê">
              <a:extLst>
                <a:ext uri="{FF2B5EF4-FFF2-40B4-BE49-F238E27FC236}">
                  <a16:creationId xmlns:a16="http://schemas.microsoft.com/office/drawing/2014/main" xmlns="" id="{EA530490-97DD-4334-A644-BB472000A22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3" name="íŝliḓê">
              <a:extLst>
                <a:ext uri="{FF2B5EF4-FFF2-40B4-BE49-F238E27FC236}">
                  <a16:creationId xmlns:a16="http://schemas.microsoft.com/office/drawing/2014/main" xmlns="" id="{72C686D1-C254-4A4E-ADF7-E2ABD7A4F680}"/>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4" name="iṡļiḍe">
              <a:extLst>
                <a:ext uri="{FF2B5EF4-FFF2-40B4-BE49-F238E27FC236}">
                  <a16:creationId xmlns:a16="http://schemas.microsoft.com/office/drawing/2014/main" xmlns="" id="{2085034B-02B8-446B-9DE9-CFE25DE438B0}"/>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5" name="ï$ļïdé">
              <a:extLst>
                <a:ext uri="{FF2B5EF4-FFF2-40B4-BE49-F238E27FC236}">
                  <a16:creationId xmlns:a16="http://schemas.microsoft.com/office/drawing/2014/main" xmlns="" id="{ED7FF3D3-533E-40EB-8C3C-7ACEAB609E82}"/>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6" name="íšlíḓe">
              <a:extLst>
                <a:ext uri="{FF2B5EF4-FFF2-40B4-BE49-F238E27FC236}">
                  <a16:creationId xmlns:a16="http://schemas.microsoft.com/office/drawing/2014/main" xmlns="" id="{4B66A7D6-E004-4DEB-A333-8F1781C8BA82}"/>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7" name="ïṣļïḍê">
              <a:extLst>
                <a:ext uri="{FF2B5EF4-FFF2-40B4-BE49-F238E27FC236}">
                  <a16:creationId xmlns:a16="http://schemas.microsoft.com/office/drawing/2014/main" xmlns="" id="{B4922DEA-0C0F-4906-A14A-B3EB1D6E5A5C}"/>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8" name="ís1íḍe">
              <a:extLst>
                <a:ext uri="{FF2B5EF4-FFF2-40B4-BE49-F238E27FC236}">
                  <a16:creationId xmlns:a16="http://schemas.microsoft.com/office/drawing/2014/main" xmlns="" id="{928C5D87-94D1-4023-817C-5C392632E1BC}"/>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9" name="íşlïḋe">
              <a:extLst>
                <a:ext uri="{FF2B5EF4-FFF2-40B4-BE49-F238E27FC236}">
                  <a16:creationId xmlns:a16="http://schemas.microsoft.com/office/drawing/2014/main" xmlns="" id="{94D36301-D005-445A-8DAC-A56C31728D3D}"/>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0" name="iŝļîḍé">
              <a:extLst>
                <a:ext uri="{FF2B5EF4-FFF2-40B4-BE49-F238E27FC236}">
                  <a16:creationId xmlns:a16="http://schemas.microsoft.com/office/drawing/2014/main" xmlns="" id="{3DFD2540-4994-4A93-AA7E-B032F668F3A7}"/>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1" name="íṧḷídé">
              <a:extLst>
                <a:ext uri="{FF2B5EF4-FFF2-40B4-BE49-F238E27FC236}">
                  <a16:creationId xmlns:a16="http://schemas.microsoft.com/office/drawing/2014/main" xmlns="" id="{6327977E-3CCD-4707-B59D-8CAC8B9891EC}"/>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2" name="îSḻiḋe">
              <a:extLst>
                <a:ext uri="{FF2B5EF4-FFF2-40B4-BE49-F238E27FC236}">
                  <a16:creationId xmlns:a16="http://schemas.microsoft.com/office/drawing/2014/main" xmlns="" id="{AA22A11B-68FA-4CED-B2E4-E0A59BD6C180}"/>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3" name="í$ḻîḓè">
              <a:extLst>
                <a:ext uri="{FF2B5EF4-FFF2-40B4-BE49-F238E27FC236}">
                  <a16:creationId xmlns:a16="http://schemas.microsoft.com/office/drawing/2014/main" xmlns="" id="{67808758-399D-4C77-AA4D-90DF06EE620C}"/>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4" name="ïŝḷíḍe">
              <a:extLst>
                <a:ext uri="{FF2B5EF4-FFF2-40B4-BE49-F238E27FC236}">
                  <a16:creationId xmlns:a16="http://schemas.microsoft.com/office/drawing/2014/main" xmlns="" id="{88414F96-592C-4634-802C-CE0DFB40894A}"/>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5" name="íṩļiḋe">
              <a:extLst>
                <a:ext uri="{FF2B5EF4-FFF2-40B4-BE49-F238E27FC236}">
                  <a16:creationId xmlns:a16="http://schemas.microsoft.com/office/drawing/2014/main" xmlns="" id="{2B878D9A-9EF1-49F2-8614-8562EDA917DA}"/>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6" name="îṡlïḍé">
              <a:extLst>
                <a:ext uri="{FF2B5EF4-FFF2-40B4-BE49-F238E27FC236}">
                  <a16:creationId xmlns:a16="http://schemas.microsoft.com/office/drawing/2014/main" xmlns="" id="{BA6753FD-87B7-494E-8898-284631CEF488}"/>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7" name="iS1îḓè">
              <a:extLst>
                <a:ext uri="{FF2B5EF4-FFF2-40B4-BE49-F238E27FC236}">
                  <a16:creationId xmlns:a16="http://schemas.microsoft.com/office/drawing/2014/main" xmlns="" id="{8EA27291-7EFF-4BCA-AA01-EB2429305A3A}"/>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8" name="íṡḷiḑê">
              <a:extLst>
                <a:ext uri="{FF2B5EF4-FFF2-40B4-BE49-F238E27FC236}">
                  <a16:creationId xmlns:a16="http://schemas.microsoft.com/office/drawing/2014/main" xmlns="" id="{CC1054B6-00CB-4594-A2B8-E9A0593D46DF}"/>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9" name="iṩ1íḓê">
              <a:extLst>
                <a:ext uri="{FF2B5EF4-FFF2-40B4-BE49-F238E27FC236}">
                  <a16:creationId xmlns:a16="http://schemas.microsoft.com/office/drawing/2014/main" xmlns="" id="{203ED823-C0E5-4BBB-A922-7A3D4167DB72}"/>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0" name="ïşľïďé">
              <a:extLst>
                <a:ext uri="{FF2B5EF4-FFF2-40B4-BE49-F238E27FC236}">
                  <a16:creationId xmlns:a16="http://schemas.microsoft.com/office/drawing/2014/main" xmlns="" id="{D301BC67-8C42-4C7C-B749-3998A0EDA169}"/>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1" name="ïśḷïḍê">
              <a:extLst>
                <a:ext uri="{FF2B5EF4-FFF2-40B4-BE49-F238E27FC236}">
                  <a16:creationId xmlns:a16="http://schemas.microsoft.com/office/drawing/2014/main" xmlns="" id="{E63E7E34-F019-41D5-A2CD-14FDC410D84A}"/>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2" name="ïṡḷíḑé">
              <a:extLst>
                <a:ext uri="{FF2B5EF4-FFF2-40B4-BE49-F238E27FC236}">
                  <a16:creationId xmlns:a16="http://schemas.microsoft.com/office/drawing/2014/main" xmlns="" id="{42C71FF1-03B4-4D86-8194-7739F9E730B9}"/>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3" name="iśḻíde">
              <a:extLst>
                <a:ext uri="{FF2B5EF4-FFF2-40B4-BE49-F238E27FC236}">
                  <a16:creationId xmlns:a16="http://schemas.microsoft.com/office/drawing/2014/main" xmlns="" id="{CC8ABDEB-A6A4-43B9-BE23-62EEB646AD28}"/>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4" name="í$ḻîdê">
              <a:extLst>
                <a:ext uri="{FF2B5EF4-FFF2-40B4-BE49-F238E27FC236}">
                  <a16:creationId xmlns:a16="http://schemas.microsoft.com/office/drawing/2014/main" xmlns="" id="{BA99969F-9A92-47F2-A703-3F50EC1E2D9F}"/>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5" name="iṩḷídé">
              <a:extLst>
                <a:ext uri="{FF2B5EF4-FFF2-40B4-BE49-F238E27FC236}">
                  <a16:creationId xmlns:a16="http://schemas.microsoft.com/office/drawing/2014/main" xmlns="" id="{21EC1E02-3BD3-4B05-B580-4497A87485D8}"/>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6" name="iślíḓè">
              <a:extLst>
                <a:ext uri="{FF2B5EF4-FFF2-40B4-BE49-F238E27FC236}">
                  <a16:creationId xmlns:a16="http://schemas.microsoft.com/office/drawing/2014/main" xmlns="" id="{9A2778B1-0BA6-4067-9572-058195694710}"/>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7" name="îṥ1ïḋe">
              <a:extLst>
                <a:ext uri="{FF2B5EF4-FFF2-40B4-BE49-F238E27FC236}">
                  <a16:creationId xmlns:a16="http://schemas.microsoft.com/office/drawing/2014/main" xmlns="" id="{C2923D8F-37FE-41F6-BEEB-BD49B86F1012}"/>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ṧḷídè">
              <a:extLst>
                <a:ext uri="{FF2B5EF4-FFF2-40B4-BE49-F238E27FC236}">
                  <a16:creationId xmlns:a16="http://schemas.microsoft.com/office/drawing/2014/main" xmlns="" id="{326D2230-641A-4DCD-A266-B1CF64B8D611}"/>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ṩḷíḍé">
              <a:extLst>
                <a:ext uri="{FF2B5EF4-FFF2-40B4-BE49-F238E27FC236}">
                  <a16:creationId xmlns:a16="http://schemas.microsoft.com/office/drawing/2014/main" xmlns="" id="{1A0A507C-2D40-443E-AA88-A0C4A9F69F1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ï$liḓê">
              <a:extLst>
                <a:ext uri="{FF2B5EF4-FFF2-40B4-BE49-F238E27FC236}">
                  <a16:creationId xmlns:a16="http://schemas.microsoft.com/office/drawing/2014/main" xmlns="" id="{C55D3847-0136-4E19-AA3B-C8AC3E000918}"/>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01" name="iṩlidè">
              <a:extLst>
                <a:ext uri="{FF2B5EF4-FFF2-40B4-BE49-F238E27FC236}">
                  <a16:creationId xmlns:a16="http://schemas.microsoft.com/office/drawing/2014/main" xmlns="" id="{B81B7044-51D5-4B60-91C8-100F16F568D5}"/>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ṧļîḓé">
              <a:extLst>
                <a:ext uri="{FF2B5EF4-FFF2-40B4-BE49-F238E27FC236}">
                  <a16:creationId xmlns:a16="http://schemas.microsoft.com/office/drawing/2014/main" xmlns="" id="{746FBDFE-A14C-4BB2-AF3F-6CACB9FAF703}"/>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iṩḻîḑè">
              <a:extLst>
                <a:ext uri="{FF2B5EF4-FFF2-40B4-BE49-F238E27FC236}">
                  <a16:creationId xmlns:a16="http://schemas.microsoft.com/office/drawing/2014/main" xmlns="" id="{260C5C8F-84D5-4691-A2A2-6A00CD54E882}"/>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ïṣľíḑé">
              <a:extLst>
                <a:ext uri="{FF2B5EF4-FFF2-40B4-BE49-F238E27FC236}">
                  <a16:creationId xmlns:a16="http://schemas.microsoft.com/office/drawing/2014/main" xmlns="" id="{34CECB6F-A4C2-4020-BD27-8D2C545FA011}"/>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îşḻîḑè">
              <a:extLst>
                <a:ext uri="{FF2B5EF4-FFF2-40B4-BE49-F238E27FC236}">
                  <a16:creationId xmlns:a16="http://schemas.microsoft.com/office/drawing/2014/main" xmlns="" id="{493903AF-5D79-451F-9AF2-AAB77CD19EFA}"/>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06" name="iṣḷiḓê">
              <a:extLst>
                <a:ext uri="{FF2B5EF4-FFF2-40B4-BE49-F238E27FC236}">
                  <a16:creationId xmlns:a16="http://schemas.microsoft.com/office/drawing/2014/main" xmlns="" id="{B946549A-BEF3-4F64-A12E-3549B7118BE8}"/>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işļídè">
              <a:extLst>
                <a:ext uri="{FF2B5EF4-FFF2-40B4-BE49-F238E27FC236}">
                  <a16:creationId xmlns:a16="http://schemas.microsoft.com/office/drawing/2014/main" xmlns="" id="{8340BFE0-B7AB-4C90-A0E6-08D61354312B}"/>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14741951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2658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C698C12-413D-45C0-9AD9-C72A6D11CD69}" type="datetime1">
              <a:rPr lang="zh-CN" altLang="en-US" smtClean="0"/>
              <a:t>2020/5/27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6806132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58AF178-7028-46B8-B227-1B7A5FDAC3B5}" type="datetime1">
              <a:rPr lang="zh-CN" altLang="en-US" smtClean="0"/>
              <a:t>2020/5/27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
        <p:nvSpPr>
          <p:cNvPr id="9" name="矩形 8"/>
          <p:cNvSpPr/>
          <p:nvPr userDrawn="1"/>
        </p:nvSpPr>
        <p:spPr>
          <a:xfrm>
            <a:off x="6959724" y="4798064"/>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defTabSz="914400"/>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40661076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CCFC36B-FEB6-4842-88BA-8D822531BFD4}" type="datetime1">
              <a:rPr lang="zh-CN" altLang="en-US" smtClean="0"/>
              <a:t>2020/5/27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5787122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414BC2-D1DD-4487-BC9B-263F1385394B}" type="datetime1">
              <a:rPr lang="zh-CN" altLang="en-US" smtClean="0"/>
              <a:t>2020/5/27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17958312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A0BF5D-1EA0-43A9-8B73-E8769F776C4E}" type="datetime1">
              <a:rPr lang="zh-CN" altLang="en-US" smtClean="0"/>
              <a:t>2020/5/27</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160435270"/>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9" r:id="rId3"/>
    <p:sldLayoutId id="2147483678"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55089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891" indent="-267891"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891" indent="-267891"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vmlDrawing" Target="../drawings/vmlDrawing5.vml"/><Relationship Id="rId5" Type="http://schemas.openxmlformats.org/officeDocument/2006/relationships/image" Target="../media/image6.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vmlDrawing" Target="../drawings/vmlDrawing6.vml"/><Relationship Id="rId5" Type="http://schemas.openxmlformats.org/officeDocument/2006/relationships/image" Target="../media/image7.e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9.emf"/><Relationship Id="rId2" Type="http://schemas.openxmlformats.org/officeDocument/2006/relationships/slideLayout" Target="../slideLayouts/slideLayout15.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8.e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vmlDrawing" Target="../drawings/vmlDrawing8.vml"/><Relationship Id="rId5" Type="http://schemas.openxmlformats.org/officeDocument/2006/relationships/image" Target="../media/image10.e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2.emf"/><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11.emf"/><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7.emf"/><Relationship Id="rId2" Type="http://schemas.openxmlformats.org/officeDocument/2006/relationships/slideLayout" Target="../slideLayouts/slideLayout15.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5.xml"/><Relationship Id="rId1" Type="http://schemas.openxmlformats.org/officeDocument/2006/relationships/vmlDrawing" Target="../drawings/vmlDrawing11.vml"/><Relationship Id="rId6" Type="http://schemas.openxmlformats.org/officeDocument/2006/relationships/image" Target="../media/image23.png"/><Relationship Id="rId5" Type="http://schemas.openxmlformats.org/officeDocument/2006/relationships/image" Target="../media/image22.emf"/><Relationship Id="rId4" Type="http://schemas.openxmlformats.org/officeDocument/2006/relationships/oleObject" Target="../embeddings/oleObject13.bin"/></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xmlns=""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xmlns=""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nvGrpSpPr>
          <p:cNvPr id="11" name="组合 10">
            <a:extLst>
              <a:ext uri="{FF2B5EF4-FFF2-40B4-BE49-F238E27FC236}">
                <a16:creationId xmlns:a16="http://schemas.microsoft.com/office/drawing/2014/main" xmlns="" id="{4344F655-FF92-4D85-9509-CDB7FB6E3D34}"/>
              </a:ext>
            </a:extLst>
          </p:cNvPr>
          <p:cNvGrpSpPr/>
          <p:nvPr/>
        </p:nvGrpSpPr>
        <p:grpSpPr>
          <a:xfrm>
            <a:off x="149235" y="598468"/>
            <a:ext cx="8851889" cy="3954390"/>
            <a:chOff x="149236" y="598468"/>
            <a:chExt cx="8834372" cy="3946565"/>
          </a:xfrm>
        </p:grpSpPr>
        <p:pic>
          <p:nvPicPr>
            <p:cNvPr id="10" name="图片 9">
              <a:extLst>
                <a:ext uri="{FF2B5EF4-FFF2-40B4-BE49-F238E27FC236}">
                  <a16:creationId xmlns:a16="http://schemas.microsoft.com/office/drawing/2014/main" xmlns="" id="{93B45D41-0D0E-471B-A554-EB20F8D75C0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49236" y="598469"/>
              <a:ext cx="8834372" cy="3946564"/>
            </a:xfrm>
            <a:prstGeom prst="rect">
              <a:avLst/>
            </a:prstGeom>
          </p:spPr>
        </p:pic>
        <p:sp>
          <p:nvSpPr>
            <p:cNvPr id="93" name="矩形 92">
              <a:extLst>
                <a:ext uri="{FF2B5EF4-FFF2-40B4-BE49-F238E27FC236}">
                  <a16:creationId xmlns:a16="http://schemas.microsoft.com/office/drawing/2014/main" xmlns="" id="{5C5A02B4-8189-447B-AF33-6A3BB73FAC34}"/>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989014" y="1922319"/>
            <a:ext cx="7035001" cy="1323439"/>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smtClean="0">
                <a:solidFill>
                  <a:schemeClr val="accent1"/>
                </a:solidFill>
                <a:latin typeface="+mj-ea"/>
                <a:ea typeface="+mj-ea"/>
                <a:sym typeface="Calibri" panose="020F0502020204030204" pitchFamily="34" charset="0"/>
              </a:rPr>
              <a:t>基于</a:t>
            </a:r>
            <a:r>
              <a:rPr lang="en-US" altLang="zh-CN" sz="4000" b="1" dirty="0" smtClean="0">
                <a:solidFill>
                  <a:schemeClr val="accent1"/>
                </a:solidFill>
                <a:latin typeface="+mj-ea"/>
                <a:ea typeface="+mj-ea"/>
                <a:sym typeface="Calibri" panose="020F0502020204030204" pitchFamily="34" charset="0"/>
              </a:rPr>
              <a:t>ELK</a:t>
            </a:r>
            <a:r>
              <a:rPr lang="zh-CN" altLang="en-US" sz="4000" b="1" dirty="0" smtClean="0">
                <a:solidFill>
                  <a:schemeClr val="accent1"/>
                </a:solidFill>
                <a:latin typeface="+mj-ea"/>
                <a:ea typeface="+mj-ea"/>
                <a:sym typeface="Calibri" panose="020F0502020204030204" pitchFamily="34" charset="0"/>
              </a:rPr>
              <a:t>的日志分析监控系统的研究与实现</a:t>
            </a:r>
            <a:endParaRPr lang="zh-CN" altLang="en-US" sz="4000" b="1" dirty="0">
              <a:solidFill>
                <a:schemeClr val="accent1"/>
              </a:solidFill>
              <a:latin typeface="+mj-ea"/>
              <a:ea typeface="+mj-ea"/>
              <a:sym typeface="Calibri" panose="020F0502020204030204" pitchFamily="34" charset="0"/>
            </a:endParaRPr>
          </a:p>
        </p:txBody>
      </p:sp>
      <p:cxnSp>
        <p:nvCxnSpPr>
          <p:cNvPr id="65" name="直接连接符 64"/>
          <p:cNvCxnSpPr/>
          <p:nvPr/>
        </p:nvCxnSpPr>
        <p:spPr>
          <a:xfrm>
            <a:off x="4453463" y="3245758"/>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42448" y="35003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latin typeface="+mj-ea"/>
              <a:ea typeface="+mj-ea"/>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933817" y="35405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mj-ea"/>
                <a:ea typeface="+mj-ea"/>
                <a:sym typeface="Calibri" panose="020F0502020204030204" pitchFamily="34" charset="0"/>
              </a:rPr>
              <a:t>日期</a:t>
            </a:r>
            <a:r>
              <a:rPr lang="zh-CN" altLang="en-US" sz="1400" dirty="0" smtClean="0">
                <a:solidFill>
                  <a:schemeClr val="accent1"/>
                </a:solidFill>
                <a:latin typeface="+mj-ea"/>
                <a:ea typeface="+mj-ea"/>
                <a:sym typeface="Calibri" panose="020F0502020204030204" pitchFamily="34" charset="0"/>
              </a:rPr>
              <a:t>：</a:t>
            </a:r>
            <a:r>
              <a:rPr lang="en-US" altLang="zh-CN" sz="1400" dirty="0" smtClean="0">
                <a:solidFill>
                  <a:schemeClr val="accent1"/>
                </a:solidFill>
                <a:latin typeface="+mj-ea"/>
                <a:ea typeface="+mj-ea"/>
                <a:sym typeface="Calibri" panose="020F0502020204030204" pitchFamily="34" charset="0"/>
              </a:rPr>
              <a:t>2020. 05. 30</a:t>
            </a:r>
            <a:endParaRPr lang="zh-CN" altLang="en-US" sz="1400" dirty="0">
              <a:solidFill>
                <a:schemeClr val="accent1"/>
              </a:solidFill>
              <a:latin typeface="+mj-ea"/>
              <a:ea typeface="+mj-ea"/>
              <a:sym typeface="Calibri" panose="020F0502020204030204" pitchFamily="34" charset="0"/>
            </a:endParaRPr>
          </a:p>
        </p:txBody>
      </p:sp>
      <p:sp>
        <p:nvSpPr>
          <p:cNvPr id="69" name="椭圆 68"/>
          <p:cNvSpPr/>
          <p:nvPr/>
        </p:nvSpPr>
        <p:spPr>
          <a:xfrm>
            <a:off x="4701053" y="34972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latin typeface="+mj-ea"/>
              <a:ea typeface="+mj-ea"/>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38810" y="35405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mj-ea"/>
                <a:ea typeface="+mj-ea"/>
                <a:sym typeface="Calibri" panose="020F0502020204030204" pitchFamily="34" charset="0"/>
              </a:rPr>
              <a:t>答辩人</a:t>
            </a:r>
            <a:r>
              <a:rPr lang="zh-CN" altLang="en-US" sz="1400" dirty="0" smtClean="0">
                <a:solidFill>
                  <a:schemeClr val="accent1"/>
                </a:solidFill>
                <a:latin typeface="+mj-ea"/>
                <a:ea typeface="+mj-ea"/>
                <a:sym typeface="Calibri" panose="020F0502020204030204" pitchFamily="34" charset="0"/>
              </a:rPr>
              <a:t>：魏 冉</a:t>
            </a:r>
            <a:endParaRPr lang="zh-CN" altLang="en-US" sz="1400" dirty="0">
              <a:solidFill>
                <a:schemeClr val="accent1"/>
              </a:solidFill>
              <a:latin typeface="+mj-ea"/>
              <a:ea typeface="+mj-ea"/>
              <a:sym typeface="Calibri" panose="020F0502020204030204" pitchFamily="34" charset="0"/>
            </a:endParaRPr>
          </a:p>
        </p:txBody>
      </p:sp>
      <p:grpSp>
        <p:nvGrpSpPr>
          <p:cNvPr id="72" name="Group 59"/>
          <p:cNvGrpSpPr>
            <a:grpSpLocks noChangeAspect="1"/>
          </p:cNvGrpSpPr>
          <p:nvPr/>
        </p:nvGrpSpPr>
        <p:grpSpPr bwMode="auto">
          <a:xfrm>
            <a:off x="2706577" y="35555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grpSp>
      <p:grpSp>
        <p:nvGrpSpPr>
          <p:cNvPr id="79" name="Group 66"/>
          <p:cNvGrpSpPr>
            <a:grpSpLocks noChangeAspect="1"/>
          </p:cNvGrpSpPr>
          <p:nvPr/>
        </p:nvGrpSpPr>
        <p:grpSpPr bwMode="auto">
          <a:xfrm>
            <a:off x="4787985" y="3549089"/>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grpSp>
      <p:grpSp>
        <p:nvGrpSpPr>
          <p:cNvPr id="3" name="组合 2">
            <a:extLst>
              <a:ext uri="{FF2B5EF4-FFF2-40B4-BE49-F238E27FC236}">
                <a16:creationId xmlns:a16="http://schemas.microsoft.com/office/drawing/2014/main" xmlns="" id="{66D84C08-FAAF-4053-906B-62B6D6C2E1BD}"/>
              </a:ext>
            </a:extLst>
          </p:cNvPr>
          <p:cNvGrpSpPr/>
          <p:nvPr/>
        </p:nvGrpSpPr>
        <p:grpSpPr>
          <a:xfrm>
            <a:off x="3302807" y="1034911"/>
            <a:ext cx="2457878" cy="799669"/>
            <a:chOff x="3302807" y="1034911"/>
            <a:chExt cx="2457878" cy="799669"/>
          </a:xfrm>
          <a:solidFill>
            <a:schemeClr val="accent1"/>
          </a:solidFill>
        </p:grpSpPr>
        <p:sp>
          <p:nvSpPr>
            <p:cNvPr id="278" name="íṡḷîḍê">
              <a:extLst>
                <a:ext uri="{FF2B5EF4-FFF2-40B4-BE49-F238E27FC236}">
                  <a16:creationId xmlns:a16="http://schemas.microsoft.com/office/drawing/2014/main" xmlns="" id="{287A9F6B-8EFF-476A-A972-9CED8F55B288}"/>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79" name="íŝḻiḍè">
              <a:extLst>
                <a:ext uri="{FF2B5EF4-FFF2-40B4-BE49-F238E27FC236}">
                  <a16:creationId xmlns:a16="http://schemas.microsoft.com/office/drawing/2014/main" xmlns="" id="{806AF0E9-31DF-4E56-A171-A75B54509FFB}"/>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0" name="îS1iďê">
              <a:extLst>
                <a:ext uri="{FF2B5EF4-FFF2-40B4-BE49-F238E27FC236}">
                  <a16:creationId xmlns:a16="http://schemas.microsoft.com/office/drawing/2014/main" xmlns="" id="{C556A509-69A3-4631-99A5-0878612F3C34}"/>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1" name="i$ḷíḓe">
              <a:extLst>
                <a:ext uri="{FF2B5EF4-FFF2-40B4-BE49-F238E27FC236}">
                  <a16:creationId xmlns:a16="http://schemas.microsoft.com/office/drawing/2014/main" xmlns="" id="{40936E26-89BF-4616-B5A3-11B7CED6C419}"/>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2" name="îş1íḍé">
              <a:extLst>
                <a:ext uri="{FF2B5EF4-FFF2-40B4-BE49-F238E27FC236}">
                  <a16:creationId xmlns:a16="http://schemas.microsoft.com/office/drawing/2014/main" xmlns="" id="{9C7C8CEC-E4C4-4AD2-B8C1-02466B3A8EA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3" name="išḻïde">
              <a:extLst>
                <a:ext uri="{FF2B5EF4-FFF2-40B4-BE49-F238E27FC236}">
                  <a16:creationId xmlns:a16="http://schemas.microsoft.com/office/drawing/2014/main" xmlns="" id="{B844B0D7-8F6F-43FA-9A6C-676324F2F824}"/>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4" name="ís1ïḓè">
              <a:extLst>
                <a:ext uri="{FF2B5EF4-FFF2-40B4-BE49-F238E27FC236}">
                  <a16:creationId xmlns:a16="http://schemas.microsoft.com/office/drawing/2014/main" xmlns="" id="{3FE775D4-DE8A-4CE9-A114-CDBEAD4F1AD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5" name="ïṩlïďê">
              <a:extLst>
                <a:ext uri="{FF2B5EF4-FFF2-40B4-BE49-F238E27FC236}">
                  <a16:creationId xmlns:a16="http://schemas.microsoft.com/office/drawing/2014/main" xmlns="" id="{8265CF8C-E95C-483D-92F8-D862150EC3F0}"/>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6" name="íSliḋê">
              <a:extLst>
                <a:ext uri="{FF2B5EF4-FFF2-40B4-BE49-F238E27FC236}">
                  <a16:creationId xmlns:a16="http://schemas.microsoft.com/office/drawing/2014/main" xmlns="" id="{A75CA723-E7C4-46E8-B750-13300D48208D}"/>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7" name="ísļîdè">
              <a:extLst>
                <a:ext uri="{FF2B5EF4-FFF2-40B4-BE49-F238E27FC236}">
                  <a16:creationId xmlns:a16="http://schemas.microsoft.com/office/drawing/2014/main" xmlns="" id="{64D0D206-53E3-455D-A472-95918193279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8" name="îSlíḋé">
              <a:extLst>
                <a:ext uri="{FF2B5EF4-FFF2-40B4-BE49-F238E27FC236}">
                  <a16:creationId xmlns:a16="http://schemas.microsoft.com/office/drawing/2014/main" xmlns="" id="{C7A17BAC-77F4-45D2-BB08-88603BC65283}"/>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9" name="íŝ1ïḓê">
              <a:extLst>
                <a:ext uri="{FF2B5EF4-FFF2-40B4-BE49-F238E27FC236}">
                  <a16:creationId xmlns:a16="http://schemas.microsoft.com/office/drawing/2014/main" xmlns="" id="{750395B6-DCDC-42E7-AC59-4D24666A5BA4}"/>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0" name="ï$ľíḑè">
              <a:extLst>
                <a:ext uri="{FF2B5EF4-FFF2-40B4-BE49-F238E27FC236}">
                  <a16:creationId xmlns:a16="http://schemas.microsoft.com/office/drawing/2014/main" xmlns="" id="{58AFBF27-B8EE-47A3-B972-70390167E4A3}"/>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1" name="ïṧ1íḓè">
              <a:extLst>
                <a:ext uri="{FF2B5EF4-FFF2-40B4-BE49-F238E27FC236}">
                  <a16:creationId xmlns:a16="http://schemas.microsoft.com/office/drawing/2014/main" xmlns="" id="{4B782E1E-5ACD-47A8-9659-4A6DBA5F423E}"/>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2" name="işļïḑê">
              <a:extLst>
                <a:ext uri="{FF2B5EF4-FFF2-40B4-BE49-F238E27FC236}">
                  <a16:creationId xmlns:a16="http://schemas.microsoft.com/office/drawing/2014/main" xmlns="" id="{3239B61C-0776-49E3-A798-22C07F513D45}"/>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3" name="îŝ1îdé">
              <a:extLst>
                <a:ext uri="{FF2B5EF4-FFF2-40B4-BE49-F238E27FC236}">
                  <a16:creationId xmlns:a16="http://schemas.microsoft.com/office/drawing/2014/main" xmlns="" id="{8879627C-D934-460F-A3B3-8902653D5E50}"/>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4" name="iṩlîḍe">
              <a:extLst>
                <a:ext uri="{FF2B5EF4-FFF2-40B4-BE49-F238E27FC236}">
                  <a16:creationId xmlns:a16="http://schemas.microsoft.com/office/drawing/2014/main" xmlns="" id="{A7A4A252-D490-4E3F-8F80-8AD4291766B6}"/>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5" name="ïṣlíḋe">
              <a:extLst>
                <a:ext uri="{FF2B5EF4-FFF2-40B4-BE49-F238E27FC236}">
                  <a16:creationId xmlns:a16="http://schemas.microsoft.com/office/drawing/2014/main" xmlns="" id="{46722948-E4EA-41BD-ABF1-EAFDD7F63170}"/>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6" name="ísļiďè">
              <a:extLst>
                <a:ext uri="{FF2B5EF4-FFF2-40B4-BE49-F238E27FC236}">
                  <a16:creationId xmlns:a16="http://schemas.microsoft.com/office/drawing/2014/main" xmlns="" id="{B8D2E2CB-F6A4-47A8-9C7B-F2B62544AD98}"/>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7" name="íṡlïde">
              <a:extLst>
                <a:ext uri="{FF2B5EF4-FFF2-40B4-BE49-F238E27FC236}">
                  <a16:creationId xmlns:a16="http://schemas.microsoft.com/office/drawing/2014/main" xmlns="" id="{AB47814B-BB21-4887-94E7-F46908DCD681}"/>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8" name="iṩlide">
              <a:extLst>
                <a:ext uri="{FF2B5EF4-FFF2-40B4-BE49-F238E27FC236}">
                  <a16:creationId xmlns:a16="http://schemas.microsoft.com/office/drawing/2014/main" xmlns="" id="{591E070F-5DE4-4251-A7B3-F0C3E376A4A1}"/>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9" name="îs1ïde">
              <a:extLst>
                <a:ext uri="{FF2B5EF4-FFF2-40B4-BE49-F238E27FC236}">
                  <a16:creationId xmlns:a16="http://schemas.microsoft.com/office/drawing/2014/main" xmlns="" id="{72B7F43E-D701-4C65-87C9-08765272CDA2}"/>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0" name="i$ľïḑe">
              <a:extLst>
                <a:ext uri="{FF2B5EF4-FFF2-40B4-BE49-F238E27FC236}">
                  <a16:creationId xmlns:a16="http://schemas.microsoft.com/office/drawing/2014/main" xmlns="" id="{63AF60DB-7FC7-42D5-96A5-3722F48BC7B5}"/>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1" name="iŝļíḍè">
              <a:extLst>
                <a:ext uri="{FF2B5EF4-FFF2-40B4-BE49-F238E27FC236}">
                  <a16:creationId xmlns:a16="http://schemas.microsoft.com/office/drawing/2014/main" xmlns="" id="{16894C3E-B152-41AC-A778-A76EFDBE9B90}"/>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2" name="íṩḻîḋê">
              <a:extLst>
                <a:ext uri="{FF2B5EF4-FFF2-40B4-BE49-F238E27FC236}">
                  <a16:creationId xmlns:a16="http://schemas.microsoft.com/office/drawing/2014/main" xmlns="" id="{B55C85F1-4CDD-4FEE-BA42-FB9BC2DD3578}"/>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3" name="íṡľiḑê">
              <a:extLst>
                <a:ext uri="{FF2B5EF4-FFF2-40B4-BE49-F238E27FC236}">
                  <a16:creationId xmlns:a16="http://schemas.microsoft.com/office/drawing/2014/main" xmlns="" id="{50FACC87-0893-4050-A8D0-EAB4B8908B71}"/>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4" name="iṥļiḓe">
              <a:extLst>
                <a:ext uri="{FF2B5EF4-FFF2-40B4-BE49-F238E27FC236}">
                  <a16:creationId xmlns:a16="http://schemas.microsoft.com/office/drawing/2014/main" xmlns="" id="{84664816-6511-4C67-A1B7-4C4FAC399B69}"/>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5" name="iŝ1îḋé">
              <a:extLst>
                <a:ext uri="{FF2B5EF4-FFF2-40B4-BE49-F238E27FC236}">
                  <a16:creationId xmlns:a16="http://schemas.microsoft.com/office/drawing/2014/main" xmlns="" id="{5517A43A-F938-4992-80B9-AD7C3EAC6ED5}"/>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6" name="iṩḷiḓè">
              <a:extLst>
                <a:ext uri="{FF2B5EF4-FFF2-40B4-BE49-F238E27FC236}">
                  <a16:creationId xmlns:a16="http://schemas.microsoft.com/office/drawing/2014/main" xmlns="" id="{A82762AE-EC0C-467C-8F9F-1CE8CEEE0EBF}"/>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7" name="îṥ1ïďé">
              <a:extLst>
                <a:ext uri="{FF2B5EF4-FFF2-40B4-BE49-F238E27FC236}">
                  <a16:creationId xmlns:a16="http://schemas.microsoft.com/office/drawing/2014/main" xmlns="" id="{7487ACBC-01EA-4FA4-989F-B8CF52D26E66}"/>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8" name="iSḷiḍé">
              <a:extLst>
                <a:ext uri="{FF2B5EF4-FFF2-40B4-BE49-F238E27FC236}">
                  <a16:creationId xmlns:a16="http://schemas.microsoft.com/office/drawing/2014/main" xmlns="" id="{85E0CC62-9C02-4B92-8F0F-645386D60E7E}"/>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9" name="îşļíďê">
              <a:extLst>
                <a:ext uri="{FF2B5EF4-FFF2-40B4-BE49-F238E27FC236}">
                  <a16:creationId xmlns:a16="http://schemas.microsoft.com/office/drawing/2014/main" xmlns="" id="{7223658F-FEF1-400D-9732-A04932804B6A}"/>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0" name="îš1íḍê">
              <a:extLst>
                <a:ext uri="{FF2B5EF4-FFF2-40B4-BE49-F238E27FC236}">
                  <a16:creationId xmlns:a16="http://schemas.microsoft.com/office/drawing/2014/main" xmlns="" id="{229F980D-0870-4CA7-9899-1F53A3142C07}"/>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1" name="íŝliḓê">
              <a:extLst>
                <a:ext uri="{FF2B5EF4-FFF2-40B4-BE49-F238E27FC236}">
                  <a16:creationId xmlns:a16="http://schemas.microsoft.com/office/drawing/2014/main" xmlns="" id="{6312F1A9-AC96-442B-9132-B510DF926A4C}"/>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2" name="iṡļiḍe">
              <a:extLst>
                <a:ext uri="{FF2B5EF4-FFF2-40B4-BE49-F238E27FC236}">
                  <a16:creationId xmlns:a16="http://schemas.microsoft.com/office/drawing/2014/main" xmlns="" id="{34D809A2-78E6-4EF1-8C7D-47377D6568A8}"/>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3" name="ï$ļïdé">
              <a:extLst>
                <a:ext uri="{FF2B5EF4-FFF2-40B4-BE49-F238E27FC236}">
                  <a16:creationId xmlns:a16="http://schemas.microsoft.com/office/drawing/2014/main" xmlns="" id="{0CB37F2C-A43C-4A1A-971A-3E96BB5168F0}"/>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4" name="íšlíḓe">
              <a:extLst>
                <a:ext uri="{FF2B5EF4-FFF2-40B4-BE49-F238E27FC236}">
                  <a16:creationId xmlns:a16="http://schemas.microsoft.com/office/drawing/2014/main" xmlns="" id="{9746FD95-CF7F-489F-B774-C66741CD815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5" name="ïṣļïḍê">
              <a:extLst>
                <a:ext uri="{FF2B5EF4-FFF2-40B4-BE49-F238E27FC236}">
                  <a16:creationId xmlns:a16="http://schemas.microsoft.com/office/drawing/2014/main" xmlns="" id="{3CB9ADD3-D595-4AA6-AE19-F32EF6BDAE17}"/>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6" name="ís1íḍe">
              <a:extLst>
                <a:ext uri="{FF2B5EF4-FFF2-40B4-BE49-F238E27FC236}">
                  <a16:creationId xmlns:a16="http://schemas.microsoft.com/office/drawing/2014/main" xmlns="" id="{887333CD-D7F8-458C-824B-FBBEB7C39283}"/>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7" name="íşlïḋe">
              <a:extLst>
                <a:ext uri="{FF2B5EF4-FFF2-40B4-BE49-F238E27FC236}">
                  <a16:creationId xmlns:a16="http://schemas.microsoft.com/office/drawing/2014/main" xmlns="" id="{BE51D723-58D3-490E-864F-9654C16DCA7E}"/>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8" name="iŝļîḍé">
              <a:extLst>
                <a:ext uri="{FF2B5EF4-FFF2-40B4-BE49-F238E27FC236}">
                  <a16:creationId xmlns:a16="http://schemas.microsoft.com/office/drawing/2014/main" xmlns="" id="{CD432CB2-B0D0-4622-B992-13AA75B01E45}"/>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9" name="íṧḷídé">
              <a:extLst>
                <a:ext uri="{FF2B5EF4-FFF2-40B4-BE49-F238E27FC236}">
                  <a16:creationId xmlns:a16="http://schemas.microsoft.com/office/drawing/2014/main" xmlns="" id="{D828B031-5F62-4931-981F-212BE078F3B5}"/>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0" name="îSḻiḋe">
              <a:extLst>
                <a:ext uri="{FF2B5EF4-FFF2-40B4-BE49-F238E27FC236}">
                  <a16:creationId xmlns:a16="http://schemas.microsoft.com/office/drawing/2014/main" xmlns="" id="{8D93F6B1-44C7-45E8-AB04-E2865EBA0988}"/>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1" name="í$ḻîḓè">
              <a:extLst>
                <a:ext uri="{FF2B5EF4-FFF2-40B4-BE49-F238E27FC236}">
                  <a16:creationId xmlns:a16="http://schemas.microsoft.com/office/drawing/2014/main" xmlns="" id="{9D83C036-5005-4576-9BB0-41DAF431CD46}"/>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2" name="ïŝḷíḍe">
              <a:extLst>
                <a:ext uri="{FF2B5EF4-FFF2-40B4-BE49-F238E27FC236}">
                  <a16:creationId xmlns:a16="http://schemas.microsoft.com/office/drawing/2014/main" xmlns="" id="{BF409861-028C-4A4B-8C86-BE4D2487C44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3" name="íṩļiḋe">
              <a:extLst>
                <a:ext uri="{FF2B5EF4-FFF2-40B4-BE49-F238E27FC236}">
                  <a16:creationId xmlns:a16="http://schemas.microsoft.com/office/drawing/2014/main" xmlns="" id="{4187BC23-1FA4-4FB9-A8FB-AD7706B65F86}"/>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4" name="îṡlïḍé">
              <a:extLst>
                <a:ext uri="{FF2B5EF4-FFF2-40B4-BE49-F238E27FC236}">
                  <a16:creationId xmlns:a16="http://schemas.microsoft.com/office/drawing/2014/main" xmlns="" id="{3BBC0D06-AB07-47BD-B194-99E2CD4F1F27}"/>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5" name="iS1îḓè">
              <a:extLst>
                <a:ext uri="{FF2B5EF4-FFF2-40B4-BE49-F238E27FC236}">
                  <a16:creationId xmlns:a16="http://schemas.microsoft.com/office/drawing/2014/main" xmlns="" id="{52FD45E1-E0E9-4862-9373-4589A2865D40}"/>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6" name="íṡḷiḑê">
              <a:extLst>
                <a:ext uri="{FF2B5EF4-FFF2-40B4-BE49-F238E27FC236}">
                  <a16:creationId xmlns:a16="http://schemas.microsoft.com/office/drawing/2014/main" xmlns="" id="{E691A876-345F-4701-81CB-BD37AC60EF36}"/>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7" name="iṩ1íḓê">
              <a:extLst>
                <a:ext uri="{FF2B5EF4-FFF2-40B4-BE49-F238E27FC236}">
                  <a16:creationId xmlns:a16="http://schemas.microsoft.com/office/drawing/2014/main" xmlns="" id="{3A9BCC3F-C22C-476C-BB6C-4DF2BD2F2633}"/>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8" name="ïşľïďé">
              <a:extLst>
                <a:ext uri="{FF2B5EF4-FFF2-40B4-BE49-F238E27FC236}">
                  <a16:creationId xmlns:a16="http://schemas.microsoft.com/office/drawing/2014/main" xmlns="" id="{C7856B17-8346-44AC-B882-2039D9BC5ED8}"/>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9" name="ïśḷïḍê">
              <a:extLst>
                <a:ext uri="{FF2B5EF4-FFF2-40B4-BE49-F238E27FC236}">
                  <a16:creationId xmlns:a16="http://schemas.microsoft.com/office/drawing/2014/main" xmlns="" id="{5400AE71-211C-434C-9D64-092243D22274}"/>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0" name="ïṡḷíḑé">
              <a:extLst>
                <a:ext uri="{FF2B5EF4-FFF2-40B4-BE49-F238E27FC236}">
                  <a16:creationId xmlns:a16="http://schemas.microsoft.com/office/drawing/2014/main" xmlns="" id="{26E537EA-7059-4AF6-BEA2-BD6C229DB864}"/>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1" name="iśḻíde">
              <a:extLst>
                <a:ext uri="{FF2B5EF4-FFF2-40B4-BE49-F238E27FC236}">
                  <a16:creationId xmlns:a16="http://schemas.microsoft.com/office/drawing/2014/main" xmlns="" id="{1976890C-E464-49D7-8A56-6F5595DF2F19}"/>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2" name="í$ḻîdê">
              <a:extLst>
                <a:ext uri="{FF2B5EF4-FFF2-40B4-BE49-F238E27FC236}">
                  <a16:creationId xmlns:a16="http://schemas.microsoft.com/office/drawing/2014/main" xmlns="" id="{EE37FCC0-BA3E-46AB-AA25-E8A852E64BA4}"/>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3" name="iṩḷídé">
              <a:extLst>
                <a:ext uri="{FF2B5EF4-FFF2-40B4-BE49-F238E27FC236}">
                  <a16:creationId xmlns:a16="http://schemas.microsoft.com/office/drawing/2014/main" xmlns="" id="{55021612-2C18-4DB5-BF13-3A7FB1DDF245}"/>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4" name="iślíḓè">
              <a:extLst>
                <a:ext uri="{FF2B5EF4-FFF2-40B4-BE49-F238E27FC236}">
                  <a16:creationId xmlns:a16="http://schemas.microsoft.com/office/drawing/2014/main" xmlns="" id="{BA342C8F-EA49-4FD0-992E-5818AA259DC2}"/>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5" name="îṥ1ïḋe">
              <a:extLst>
                <a:ext uri="{FF2B5EF4-FFF2-40B4-BE49-F238E27FC236}">
                  <a16:creationId xmlns:a16="http://schemas.microsoft.com/office/drawing/2014/main" xmlns="" id="{D9688026-21B5-4EE4-B1B3-8C8D1B3B2402}"/>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6" name="iṧḷídè">
              <a:extLst>
                <a:ext uri="{FF2B5EF4-FFF2-40B4-BE49-F238E27FC236}">
                  <a16:creationId xmlns:a16="http://schemas.microsoft.com/office/drawing/2014/main" xmlns="" id="{5621242B-F02B-4E41-A48E-A16AC5DB5CCB}"/>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7" name="ïṩḷíḍé">
              <a:extLst>
                <a:ext uri="{FF2B5EF4-FFF2-40B4-BE49-F238E27FC236}">
                  <a16:creationId xmlns:a16="http://schemas.microsoft.com/office/drawing/2014/main" xmlns="" id="{F5C0AAD8-6A7A-4C9F-B763-5DC0FCA73DC5}"/>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8" name="ï$liḓê">
              <a:extLst>
                <a:ext uri="{FF2B5EF4-FFF2-40B4-BE49-F238E27FC236}">
                  <a16:creationId xmlns:a16="http://schemas.microsoft.com/office/drawing/2014/main" xmlns="" id="{DBB63E19-B164-4D6C-A8D1-1442DCE5E414}"/>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9" name="iṩlidè">
              <a:extLst>
                <a:ext uri="{FF2B5EF4-FFF2-40B4-BE49-F238E27FC236}">
                  <a16:creationId xmlns:a16="http://schemas.microsoft.com/office/drawing/2014/main" xmlns="" id="{DB01E386-8469-48C4-986D-D71EFAA6AE72}"/>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0" name="íṧļîḓé">
              <a:extLst>
                <a:ext uri="{FF2B5EF4-FFF2-40B4-BE49-F238E27FC236}">
                  <a16:creationId xmlns:a16="http://schemas.microsoft.com/office/drawing/2014/main" xmlns="" id="{9B9DF8C8-DB75-40D8-974B-F1B08107D066}"/>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1" name="iṩḻîḑè">
              <a:extLst>
                <a:ext uri="{FF2B5EF4-FFF2-40B4-BE49-F238E27FC236}">
                  <a16:creationId xmlns:a16="http://schemas.microsoft.com/office/drawing/2014/main" xmlns="" id="{7FAFC254-A06D-45D9-A667-A57F351CCA48}"/>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2" name="ïṣľíḑé">
              <a:extLst>
                <a:ext uri="{FF2B5EF4-FFF2-40B4-BE49-F238E27FC236}">
                  <a16:creationId xmlns:a16="http://schemas.microsoft.com/office/drawing/2014/main" xmlns="" id="{C53AED53-52AD-4727-9D20-6EBDD347D342}"/>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3" name="îşḻîḑè">
              <a:extLst>
                <a:ext uri="{FF2B5EF4-FFF2-40B4-BE49-F238E27FC236}">
                  <a16:creationId xmlns:a16="http://schemas.microsoft.com/office/drawing/2014/main" xmlns="" id="{391C165E-D96B-42A5-991B-DA54E0F158D1}"/>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44" name="iṣḷiḓê">
              <a:extLst>
                <a:ext uri="{FF2B5EF4-FFF2-40B4-BE49-F238E27FC236}">
                  <a16:creationId xmlns:a16="http://schemas.microsoft.com/office/drawing/2014/main" xmlns="" id="{852C5921-DC03-4D98-A173-C094AAF62B6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5" name="işļídè">
              <a:extLst>
                <a:ext uri="{FF2B5EF4-FFF2-40B4-BE49-F238E27FC236}">
                  <a16:creationId xmlns:a16="http://schemas.microsoft.com/office/drawing/2014/main" xmlns="" id="{4314AFA1-12FD-4E68-81E1-375E0CD37C54}"/>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021532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ppt_x"/>
                                          </p:val>
                                        </p:tav>
                                        <p:tav tm="100000">
                                          <p:val>
                                            <p:strVal val="#ppt_x"/>
                                          </p:val>
                                        </p:tav>
                                      </p:tavLst>
                                    </p:anim>
                                    <p:anim calcmode="lin" valueType="num">
                                      <p:cBhvr additive="base">
                                        <p:cTn id="20" dur="500" fill="hold"/>
                                        <p:tgtEl>
                                          <p:spTgt spid="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ppt_x"/>
                                          </p:val>
                                        </p:tav>
                                        <p:tav tm="100000">
                                          <p:val>
                                            <p:strVal val="#ppt_x"/>
                                          </p:val>
                                        </p:tav>
                                      </p:tavLst>
                                    </p:anim>
                                    <p:anim calcmode="lin" valueType="num">
                                      <p:cBhvr additive="base">
                                        <p:cTn id="24" dur="500" fill="hold"/>
                                        <p:tgtEl>
                                          <p:spTgt spid="6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7" grpId="0" animBg="1"/>
      <p:bldP spid="68" grpId="0"/>
      <p:bldP spid="69" grpId="0" animBg="1"/>
      <p:bldP spid="7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6"/>
          <p:cNvSpPr>
            <a:spLocks noChangeArrowheads="1"/>
          </p:cNvSpPr>
          <p:nvPr/>
        </p:nvSpPr>
        <p:spPr bwMode="auto">
          <a:xfrm>
            <a:off x="476188" y="177842"/>
            <a:ext cx="2629242"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chemeClr val="accent1"/>
                </a:solidFill>
                <a:latin typeface="Arial" panose="020B0604020202020204" pitchFamily="34" charset="0"/>
              </a:rPr>
              <a:t>2.2 </a:t>
            </a:r>
            <a:r>
              <a:rPr lang="zh-CN" altLang="en-US" sz="2400" b="1" dirty="0" smtClean="0">
                <a:solidFill>
                  <a:schemeClr val="accent1"/>
                </a:solidFill>
                <a:latin typeface="Arial" panose="020B0604020202020204" pitchFamily="34" charset="0"/>
              </a:rPr>
              <a:t>系统架构设计</a:t>
            </a:r>
            <a:endParaRPr lang="zh-CN" altLang="en-US" sz="2400" b="1" dirty="0">
              <a:solidFill>
                <a:schemeClr val="accent1"/>
              </a:solidFill>
              <a:latin typeface="Arial" panose="020B0604020202020204" pitchFamily="34" charset="0"/>
            </a:endParaRPr>
          </a:p>
        </p:txBody>
      </p:sp>
      <p:sp>
        <p:nvSpPr>
          <p:cNvPr id="47"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972261514"/>
              </p:ext>
            </p:extLst>
          </p:nvPr>
        </p:nvGraphicFramePr>
        <p:xfrm>
          <a:off x="136478" y="698662"/>
          <a:ext cx="4937125" cy="4427538"/>
        </p:xfrm>
        <a:graphic>
          <a:graphicData uri="http://schemas.openxmlformats.org/presentationml/2006/ole">
            <mc:AlternateContent xmlns:mc="http://schemas.openxmlformats.org/markup-compatibility/2006">
              <mc:Choice xmlns:v="urn:schemas-microsoft-com:vml" Requires="v">
                <p:oleObj spid="_x0000_s3084" name="Visio" r:id="rId4" imgW="7185483" imgH="6446661" progId="Visio.Drawing.15">
                  <p:embed/>
                </p:oleObj>
              </mc:Choice>
              <mc:Fallback>
                <p:oleObj name="Visio" r:id="rId4" imgW="7185483" imgH="6446661"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478" y="698662"/>
                        <a:ext cx="4937125" cy="4427538"/>
                      </a:xfrm>
                      <a:prstGeom prst="rect">
                        <a:avLst/>
                      </a:prstGeom>
                      <a:noFill/>
                    </p:spPr>
                  </p:pic>
                </p:oleObj>
              </mc:Fallback>
            </mc:AlternateContent>
          </a:graphicData>
        </a:graphic>
      </p:graphicFrame>
    </p:spTree>
    <p:extLst>
      <p:ext uri="{BB962C8B-B14F-4D97-AF65-F5344CB8AC3E}">
        <p14:creationId xmlns:p14="http://schemas.microsoft.com/office/powerpoint/2010/main" val="1131950001"/>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6"/>
          <p:cNvSpPr>
            <a:spLocks noChangeArrowheads="1"/>
          </p:cNvSpPr>
          <p:nvPr/>
        </p:nvSpPr>
        <p:spPr bwMode="auto">
          <a:xfrm>
            <a:off x="476188" y="177842"/>
            <a:ext cx="449353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chemeClr val="accent1"/>
                </a:solidFill>
                <a:latin typeface="Arial" panose="020B0604020202020204" pitchFamily="34" charset="0"/>
              </a:rPr>
              <a:t>2.2 </a:t>
            </a:r>
            <a:r>
              <a:rPr lang="zh-CN" altLang="en-US" sz="2400" b="1" dirty="0" smtClean="0">
                <a:solidFill>
                  <a:schemeClr val="accent1"/>
                </a:solidFill>
                <a:latin typeface="Arial" panose="020B0604020202020204" pitchFamily="34" charset="0"/>
              </a:rPr>
              <a:t>系统架构设计</a:t>
            </a:r>
            <a:r>
              <a:rPr lang="en-US" altLang="zh-CN" sz="2400" b="1" dirty="0" smtClean="0">
                <a:solidFill>
                  <a:schemeClr val="accent1"/>
                </a:solidFill>
                <a:latin typeface="Arial" panose="020B0604020202020204" pitchFamily="34" charset="0"/>
              </a:rPr>
              <a:t>-</a:t>
            </a:r>
            <a:r>
              <a:rPr lang="zh-CN" altLang="en-US" sz="2400" b="1" dirty="0" smtClean="0">
                <a:solidFill>
                  <a:schemeClr val="accent1"/>
                </a:solidFill>
                <a:latin typeface="Arial" panose="020B0604020202020204" pitchFamily="34" charset="0"/>
              </a:rPr>
              <a:t>技术架构设计</a:t>
            </a:r>
            <a:endParaRPr lang="zh-CN" altLang="en-US" sz="2400" b="1" dirty="0">
              <a:solidFill>
                <a:schemeClr val="accent1"/>
              </a:solidFill>
              <a:latin typeface="Arial" panose="020B0604020202020204" pitchFamily="34" charset="0"/>
            </a:endParaRPr>
          </a:p>
        </p:txBody>
      </p:sp>
      <p:sp>
        <p:nvSpPr>
          <p:cNvPr id="47"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597662573"/>
              </p:ext>
            </p:extLst>
          </p:nvPr>
        </p:nvGraphicFramePr>
        <p:xfrm>
          <a:off x="4032913" y="587375"/>
          <a:ext cx="5013325" cy="4556125"/>
        </p:xfrm>
        <a:graphic>
          <a:graphicData uri="http://schemas.openxmlformats.org/presentationml/2006/ole">
            <mc:AlternateContent xmlns:mc="http://schemas.openxmlformats.org/markup-compatibility/2006">
              <mc:Choice xmlns:v="urn:schemas-microsoft-com:vml" Requires="v">
                <p:oleObj spid="_x0000_s6156" name="Visio" r:id="rId4" imgW="7437262" imgH="6758877" progId="Visio.Drawing.15">
                  <p:embed/>
                </p:oleObj>
              </mc:Choice>
              <mc:Fallback>
                <p:oleObj name="Visio" r:id="rId4" imgW="7437262" imgH="675887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913" y="587375"/>
                        <a:ext cx="5013325" cy="455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7158438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6"/>
          <p:cNvSpPr>
            <a:spLocks noChangeArrowheads="1"/>
          </p:cNvSpPr>
          <p:nvPr/>
        </p:nvSpPr>
        <p:spPr bwMode="auto">
          <a:xfrm>
            <a:off x="476188" y="177842"/>
            <a:ext cx="2544282"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chemeClr val="accent1"/>
                </a:solidFill>
                <a:latin typeface="Arial" panose="020B0604020202020204" pitchFamily="34" charset="0"/>
              </a:rPr>
              <a:t>2.3 </a:t>
            </a:r>
            <a:r>
              <a:rPr lang="zh-CN" altLang="en-US" sz="2400" b="1" dirty="0" smtClean="0">
                <a:solidFill>
                  <a:schemeClr val="accent1"/>
                </a:solidFill>
                <a:latin typeface="Arial" panose="020B0604020202020204" pitchFamily="34" charset="0"/>
              </a:rPr>
              <a:t>系统业务流程</a:t>
            </a:r>
            <a:endParaRPr lang="zh-CN" altLang="en-US" sz="2400" b="1" dirty="0">
              <a:solidFill>
                <a:schemeClr val="accent1"/>
              </a:solidFill>
              <a:latin typeface="Arial" panose="020B0604020202020204" pitchFamily="34" charset="0"/>
            </a:endParaRPr>
          </a:p>
        </p:txBody>
      </p:sp>
      <p:sp>
        <p:nvSpPr>
          <p:cNvPr id="47"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447716200"/>
              </p:ext>
            </p:extLst>
          </p:nvPr>
        </p:nvGraphicFramePr>
        <p:xfrm>
          <a:off x="818847" y="893929"/>
          <a:ext cx="1858963" cy="3832225"/>
        </p:xfrm>
        <a:graphic>
          <a:graphicData uri="http://schemas.openxmlformats.org/presentationml/2006/ole">
            <mc:AlternateContent xmlns:mc="http://schemas.openxmlformats.org/markup-compatibility/2006">
              <mc:Choice xmlns:v="urn:schemas-microsoft-com:vml" Requires="v">
                <p:oleObj spid="_x0000_s7181" name="Visio" r:id="rId4" imgW="2445914" imgH="5044236" progId="Visio.Drawing.15">
                  <p:embed/>
                </p:oleObj>
              </mc:Choice>
              <mc:Fallback>
                <p:oleObj name="Visio" r:id="rId4" imgW="2445914" imgH="5044236" progId="Visio.Drawing.15">
                  <p:embed/>
                  <p:pic>
                    <p:nvPicPr>
                      <p:cNvPr id="0" name="Object 1"/>
                      <p:cNvPicPr>
                        <a:picLocks noChangeAspect="1" noChangeArrowheads="1"/>
                      </p:cNvPicPr>
                      <p:nvPr/>
                    </p:nvPicPr>
                    <p:blipFill>
                      <a:blip r:embed="rId5"/>
                      <a:srcRect/>
                      <a:stretch>
                        <a:fillRect/>
                      </a:stretch>
                    </p:blipFill>
                    <p:spPr bwMode="auto">
                      <a:xfrm>
                        <a:off x="818847" y="893929"/>
                        <a:ext cx="1858963" cy="3832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0988572"/>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6"/>
          <p:cNvSpPr>
            <a:spLocks noChangeArrowheads="1"/>
          </p:cNvSpPr>
          <p:nvPr/>
        </p:nvSpPr>
        <p:spPr bwMode="auto">
          <a:xfrm>
            <a:off x="476188" y="177842"/>
            <a:ext cx="2544282"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chemeClr val="accent1"/>
                </a:solidFill>
                <a:latin typeface="Arial" panose="020B0604020202020204" pitchFamily="34" charset="0"/>
              </a:rPr>
              <a:t>2.4 </a:t>
            </a:r>
            <a:r>
              <a:rPr lang="zh-CN" altLang="en-US" sz="2400" b="1" dirty="0" smtClean="0">
                <a:solidFill>
                  <a:schemeClr val="accent1"/>
                </a:solidFill>
                <a:latin typeface="Arial" panose="020B0604020202020204" pitchFamily="34" charset="0"/>
              </a:rPr>
              <a:t>系统物理结构</a:t>
            </a:r>
            <a:endParaRPr lang="zh-CN" altLang="en-US" sz="2400" b="1" dirty="0">
              <a:solidFill>
                <a:schemeClr val="accent1"/>
              </a:solidFill>
              <a:latin typeface="Arial" panose="020B0604020202020204" pitchFamily="34" charset="0"/>
            </a:endParaRPr>
          </a:p>
        </p:txBody>
      </p:sp>
      <p:sp>
        <p:nvSpPr>
          <p:cNvPr id="47"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2" name="Rectangle 2"/>
          <p:cNvSpPr>
            <a:spLocks noChangeArrowheads="1"/>
          </p:cNvSpPr>
          <p:nvPr/>
        </p:nvSpPr>
        <p:spPr bwMode="auto">
          <a:xfrm>
            <a:off x="501585" y="8461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66935113"/>
              </p:ext>
            </p:extLst>
          </p:nvPr>
        </p:nvGraphicFramePr>
        <p:xfrm>
          <a:off x="3521123" y="1146412"/>
          <a:ext cx="4960938" cy="3055938"/>
        </p:xfrm>
        <a:graphic>
          <a:graphicData uri="http://schemas.openxmlformats.org/presentationml/2006/ole">
            <mc:AlternateContent xmlns:mc="http://schemas.openxmlformats.org/markup-compatibility/2006">
              <mc:Choice xmlns:v="urn:schemas-microsoft-com:vml" Requires="v">
                <p:oleObj spid="_x0000_s8205" name="Visio" r:id="rId4" imgW="8282763" imgH="5090050" progId="Visio.Drawing.15">
                  <p:embed/>
                </p:oleObj>
              </mc:Choice>
              <mc:Fallback>
                <p:oleObj name="Visio" r:id="rId4" imgW="8282763" imgH="5090050" progId="Visio.Drawing.15">
                  <p:embed/>
                  <p:pic>
                    <p:nvPicPr>
                      <p:cNvPr id="0" name="Object 1"/>
                      <p:cNvPicPr>
                        <a:picLocks noChangeAspect="1" noChangeArrowheads="1"/>
                      </p:cNvPicPr>
                      <p:nvPr/>
                    </p:nvPicPr>
                    <p:blipFill>
                      <a:blip r:embed="rId5"/>
                      <a:srcRect/>
                      <a:stretch>
                        <a:fillRect/>
                      </a:stretch>
                    </p:blipFill>
                    <p:spPr bwMode="auto">
                      <a:xfrm>
                        <a:off x="3521123" y="1146412"/>
                        <a:ext cx="4960938" cy="305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5875636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a:extLst>
              <a:ext uri="{FF2B5EF4-FFF2-40B4-BE49-F238E27FC236}">
                <a16:creationId xmlns:a16="http://schemas.microsoft.com/office/drawing/2014/main" xmlns="" id="{8EEE021A-E427-4579-8679-65A98A016725}"/>
              </a:ext>
            </a:extLst>
          </p:cNvPr>
          <p:cNvGrpSpPr/>
          <p:nvPr/>
        </p:nvGrpSpPr>
        <p:grpSpPr>
          <a:xfrm>
            <a:off x="149235" y="598468"/>
            <a:ext cx="8851889" cy="3954390"/>
            <a:chOff x="149236" y="598468"/>
            <a:chExt cx="8834372" cy="3946565"/>
          </a:xfrm>
        </p:grpSpPr>
        <p:pic>
          <p:nvPicPr>
            <p:cNvPr id="82" name="图片 81">
              <a:extLst>
                <a:ext uri="{FF2B5EF4-FFF2-40B4-BE49-F238E27FC236}">
                  <a16:creationId xmlns:a16="http://schemas.microsoft.com/office/drawing/2014/main" xmlns="" id="{1054C4AE-57FA-4450-9218-53310CC86D1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49236" y="598469"/>
              <a:ext cx="8834372" cy="3946564"/>
            </a:xfrm>
            <a:prstGeom prst="rect">
              <a:avLst/>
            </a:prstGeom>
          </p:spPr>
        </p:pic>
        <p:sp>
          <p:nvSpPr>
            <p:cNvPr id="83" name="矩形 82">
              <a:extLst>
                <a:ext uri="{FF2B5EF4-FFF2-40B4-BE49-F238E27FC236}">
                  <a16:creationId xmlns:a16="http://schemas.microsoft.com/office/drawing/2014/main" xmlns="" id="{523B40F3-9A05-4EB2-8831-183505756F87}"/>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5">
            <a:extLst>
              <a:ext uri="{FF2B5EF4-FFF2-40B4-BE49-F238E27FC236}">
                <a16:creationId xmlns:a16="http://schemas.microsoft.com/office/drawing/2014/main" xmlns="" id="{3AEEF0B3-7C7B-4852-95FF-BFD1FB4BD229}"/>
              </a:ext>
            </a:extLst>
          </p:cNvPr>
          <p:cNvSpPr txBox="1">
            <a:spLocks noChangeArrowheads="1"/>
          </p:cNvSpPr>
          <p:nvPr/>
        </p:nvSpPr>
        <p:spPr bwMode="auto">
          <a:xfrm>
            <a:off x="2863836" y="1888069"/>
            <a:ext cx="34163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smtClean="0">
                <a:solidFill>
                  <a:schemeClr val="accent1"/>
                </a:solidFill>
                <a:latin typeface="+mj-ea"/>
                <a:ea typeface="+mj-ea"/>
              </a:rPr>
              <a:t>详细设计与实现</a:t>
            </a:r>
            <a:endParaRPr lang="zh-CN" altLang="en-US" sz="3600" b="1" dirty="0">
              <a:solidFill>
                <a:schemeClr val="accent1"/>
              </a:solidFill>
              <a:latin typeface="+mj-ea"/>
              <a:ea typeface="+mj-ea"/>
            </a:endParaRPr>
          </a:p>
        </p:txBody>
      </p:sp>
      <p:cxnSp>
        <p:nvCxnSpPr>
          <p:cNvPr id="23" name="直接连接符 22">
            <a:extLst>
              <a:ext uri="{FF2B5EF4-FFF2-40B4-BE49-F238E27FC236}">
                <a16:creationId xmlns:a16="http://schemas.microsoft.com/office/drawing/2014/main" xmlns="" id="{5A29846D-E7EE-45F3-9A33-515E367DEED5}"/>
              </a:ext>
            </a:extLst>
          </p:cNvPr>
          <p:cNvCxnSpPr/>
          <p:nvPr/>
        </p:nvCxnSpPr>
        <p:spPr>
          <a:xfrm>
            <a:off x="4460176" y="2534400"/>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3011496" y="309349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78" name="0"/>
          <p:cNvSpPr txBox="1">
            <a:spLocks noChangeArrowheads="1"/>
          </p:cNvSpPr>
          <p:nvPr/>
        </p:nvSpPr>
        <p:spPr bwMode="auto">
          <a:xfrm>
            <a:off x="3322471" y="3042748"/>
            <a:ext cx="146446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dirty="0" smtClean="0">
                <a:solidFill>
                  <a:srgbClr val="404040"/>
                </a:solidFill>
                <a:latin typeface="微软雅黑" panose="020B0503020204020204" pitchFamily="34" charset="-122"/>
                <a:sym typeface="Arial" panose="020B0604020202020204" pitchFamily="34" charset="0"/>
              </a:rPr>
              <a:t>日志</a:t>
            </a:r>
            <a:r>
              <a:rPr lang="zh-CN" altLang="en-US" sz="1200" b="1" dirty="0">
                <a:solidFill>
                  <a:srgbClr val="404040"/>
                </a:solidFill>
                <a:latin typeface="微软雅黑" panose="020B0503020204020204" pitchFamily="34" charset="-122"/>
                <a:sym typeface="Arial" panose="020B0604020202020204" pitchFamily="34" charset="0"/>
              </a:rPr>
              <a:t>数据采集模块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9" name="椭圆 78"/>
          <p:cNvSpPr/>
          <p:nvPr/>
        </p:nvSpPr>
        <p:spPr>
          <a:xfrm>
            <a:off x="5236950" y="309349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80" name="0"/>
          <p:cNvSpPr txBox="1">
            <a:spLocks noChangeArrowheads="1"/>
          </p:cNvSpPr>
          <p:nvPr/>
        </p:nvSpPr>
        <p:spPr bwMode="auto">
          <a:xfrm>
            <a:off x="5547925" y="304274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dirty="0" smtClean="0">
                <a:solidFill>
                  <a:srgbClr val="404040"/>
                </a:solidFill>
                <a:latin typeface="微软雅黑" panose="020B0503020204020204" pitchFamily="34" charset="-122"/>
                <a:sym typeface="Arial" panose="020B0604020202020204" pitchFamily="34" charset="0"/>
              </a:rPr>
              <a:t>分布式数据存储模块</a:t>
            </a:r>
            <a:endParaRPr lang="en-US" altLang="zh-CN" sz="1200" b="1" dirty="0">
              <a:solidFill>
                <a:srgbClr val="404040"/>
              </a:solidFill>
              <a:latin typeface="微软雅黑" panose="020B0503020204020204" pitchFamily="34" charset="-122"/>
              <a:sym typeface="Arial" panose="020B0604020202020204" pitchFamily="34" charset="0"/>
            </a:endParaRPr>
          </a:p>
        </p:txBody>
      </p:sp>
      <p:grpSp>
        <p:nvGrpSpPr>
          <p:cNvPr id="13" name="组合 12"/>
          <p:cNvGrpSpPr/>
          <p:nvPr/>
        </p:nvGrpSpPr>
        <p:grpSpPr>
          <a:xfrm>
            <a:off x="210902" y="679577"/>
            <a:ext cx="1355270" cy="1317674"/>
            <a:chOff x="1656226" y="1317170"/>
            <a:chExt cx="1355270" cy="1317674"/>
          </a:xfrm>
        </p:grpSpPr>
        <p:sp>
          <p:nvSpPr>
            <p:cNvPr id="14" name="流程图: 手动输入 13"/>
            <p:cNvSpPr/>
            <p:nvPr/>
          </p:nvSpPr>
          <p:spPr>
            <a:xfrm rot="5400000" flipH="1">
              <a:off x="1746509" y="1242171"/>
              <a:ext cx="1189988" cy="1339986"/>
            </a:xfrm>
            <a:prstGeom prst="flowChartManualInput">
              <a:avLst/>
            </a:prstGeom>
            <a:solidFill>
              <a:srgbClr val="071F65"/>
            </a:solidFill>
            <a:ln>
              <a:noFill/>
            </a:ln>
            <a:effectLst>
              <a:outerShdw blurRad="431800" dist="50800" dir="2940000" sx="80000" sy="80000" algn="ctr" rotWithShape="0">
                <a:srgbClr val="000000">
                  <a:alpha val="8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文本框 38"/>
            <p:cNvSpPr txBox="1"/>
            <p:nvPr/>
          </p:nvSpPr>
          <p:spPr>
            <a:xfrm>
              <a:off x="1656226" y="2100033"/>
              <a:ext cx="716030" cy="400110"/>
            </a:xfrm>
            <a:prstGeom prst="rect">
              <a:avLst/>
            </a:prstGeom>
            <a:noFill/>
            <a:effectLst>
              <a:outerShdw dist="50800" sx="1000" sy="1000" algn="ctr" rotWithShape="0">
                <a:srgbClr val="000000"/>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dirty="0">
                  <a:solidFill>
                    <a:schemeClr val="bg1"/>
                  </a:solidFill>
                  <a:latin typeface="微软雅黑" panose="020B0503020204020204" pitchFamily="34" charset="-122"/>
                  <a:ea typeface="微软雅黑" panose="020B0503020204020204" pitchFamily="34" charset="-122"/>
                </a:rPr>
                <a:t>Part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6" name="文本框 39"/>
            <p:cNvSpPr txBox="1"/>
            <p:nvPr/>
          </p:nvSpPr>
          <p:spPr>
            <a:xfrm>
              <a:off x="2202302" y="1434515"/>
              <a:ext cx="673582" cy="1200329"/>
            </a:xfrm>
            <a:prstGeom prst="rect">
              <a:avLst/>
            </a:prstGeom>
            <a:noFill/>
            <a:effectLst>
              <a:outerShdw blurRad="215900" dist="50800" dir="5400000" sx="1000" sy="1000" algn="ctr" rotWithShape="0">
                <a:srgbClr val="000000"/>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7200" dirty="0">
                  <a:solidFill>
                    <a:schemeClr val="bg1"/>
                  </a:solidFill>
                  <a:latin typeface="Impact" panose="020B0806030902050204" pitchFamily="34" charset="0"/>
                  <a:ea typeface="微软雅黑" panose="020B0503020204020204" pitchFamily="34" charset="-122"/>
                </a:rPr>
                <a:t>3</a:t>
              </a:r>
              <a:endParaRPr lang="zh-CN" altLang="en-US" sz="7200" dirty="0">
                <a:solidFill>
                  <a:schemeClr val="bg1"/>
                </a:solidFill>
                <a:latin typeface="Impact" panose="020B0806030902050204" pitchFamily="34" charset="0"/>
                <a:ea typeface="微软雅黑" panose="020B0503020204020204" pitchFamily="34" charset="-122"/>
              </a:endParaRPr>
            </a:p>
          </p:txBody>
        </p:sp>
      </p:grpSp>
      <p:sp>
        <p:nvSpPr>
          <p:cNvPr id="17" name="椭圆 16"/>
          <p:cNvSpPr/>
          <p:nvPr/>
        </p:nvSpPr>
        <p:spPr>
          <a:xfrm>
            <a:off x="3011496" y="3507274"/>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18" name="0"/>
          <p:cNvSpPr txBox="1">
            <a:spLocks noChangeArrowheads="1"/>
          </p:cNvSpPr>
          <p:nvPr/>
        </p:nvSpPr>
        <p:spPr bwMode="auto">
          <a:xfrm>
            <a:off x="3322471" y="3456525"/>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dirty="0">
                <a:solidFill>
                  <a:srgbClr val="404040"/>
                </a:solidFill>
                <a:latin typeface="微软雅黑" panose="020B0503020204020204" pitchFamily="34" charset="-122"/>
                <a:sym typeface="Arial" panose="020B0604020202020204" pitchFamily="34" charset="0"/>
              </a:rPr>
              <a:t>实时计算模块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19" name="椭圆 18"/>
          <p:cNvSpPr/>
          <p:nvPr/>
        </p:nvSpPr>
        <p:spPr>
          <a:xfrm>
            <a:off x="5236950" y="3494429"/>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21" name="0"/>
          <p:cNvSpPr txBox="1">
            <a:spLocks noChangeArrowheads="1"/>
          </p:cNvSpPr>
          <p:nvPr/>
        </p:nvSpPr>
        <p:spPr bwMode="auto">
          <a:xfrm>
            <a:off x="5547925" y="3443680"/>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dirty="0">
                <a:solidFill>
                  <a:srgbClr val="404040"/>
                </a:solidFill>
                <a:latin typeface="微软雅黑" panose="020B0503020204020204" pitchFamily="34" charset="-122"/>
                <a:sym typeface="Arial" panose="020B0604020202020204" pitchFamily="34" charset="0"/>
              </a:rPr>
              <a:t>智能</a:t>
            </a:r>
            <a:r>
              <a:rPr lang="zh-CN" altLang="en-US" sz="1200" b="1" dirty="0" smtClean="0">
                <a:solidFill>
                  <a:srgbClr val="404040"/>
                </a:solidFill>
                <a:latin typeface="微软雅黑" panose="020B0503020204020204" pitchFamily="34" charset="-122"/>
                <a:sym typeface="Arial" panose="020B0604020202020204" pitchFamily="34" charset="0"/>
              </a:rPr>
              <a:t>分析模块</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22" name="椭圆 21"/>
          <p:cNvSpPr/>
          <p:nvPr/>
        </p:nvSpPr>
        <p:spPr>
          <a:xfrm>
            <a:off x="3011496" y="397619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24" name="0"/>
          <p:cNvSpPr txBox="1">
            <a:spLocks noChangeArrowheads="1"/>
          </p:cNvSpPr>
          <p:nvPr/>
        </p:nvSpPr>
        <p:spPr bwMode="auto">
          <a:xfrm>
            <a:off x="3322471" y="392544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dirty="0">
                <a:solidFill>
                  <a:srgbClr val="404040"/>
                </a:solidFill>
                <a:latin typeface="微软雅黑" panose="020B0503020204020204" pitchFamily="34" charset="-122"/>
                <a:sym typeface="Arial" panose="020B0604020202020204" pitchFamily="34" charset="0"/>
              </a:rPr>
              <a:t>数据</a:t>
            </a:r>
            <a:r>
              <a:rPr lang="zh-CN" altLang="en-US" sz="1200" b="1" dirty="0" smtClean="0">
                <a:solidFill>
                  <a:srgbClr val="404040"/>
                </a:solidFill>
                <a:latin typeface="微软雅黑" panose="020B0503020204020204" pitchFamily="34" charset="-122"/>
                <a:sym typeface="Arial" panose="020B0604020202020204" pitchFamily="34" charset="0"/>
              </a:rPr>
              <a:t>可视化模块</a:t>
            </a:r>
            <a:endParaRPr lang="en-US" altLang="zh-CN" sz="1200" b="1" dirty="0">
              <a:solidFill>
                <a:srgbClr val="404040"/>
              </a:solidFill>
              <a:latin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170316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plus(out)">
                                      <p:cBhvr>
                                        <p:cTn id="7" dur="2000"/>
                                        <p:tgtEl>
                                          <p:spTgt spid="20"/>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1000"/>
                                        <p:tgtEl>
                                          <p:spTgt spid="77"/>
                                        </p:tgtEl>
                                      </p:cBhvr>
                                    </p:animEffect>
                                    <p:anim calcmode="lin" valueType="num">
                                      <p:cBhvr>
                                        <p:cTn id="11" dur="1000" fill="hold"/>
                                        <p:tgtEl>
                                          <p:spTgt spid="77"/>
                                        </p:tgtEl>
                                        <p:attrNameLst>
                                          <p:attrName>ppt_x</p:attrName>
                                        </p:attrNameLst>
                                      </p:cBhvr>
                                      <p:tavLst>
                                        <p:tav tm="0">
                                          <p:val>
                                            <p:strVal val="#ppt_x"/>
                                          </p:val>
                                        </p:tav>
                                        <p:tav tm="100000">
                                          <p:val>
                                            <p:strVal val="#ppt_x"/>
                                          </p:val>
                                        </p:tav>
                                      </p:tavLst>
                                    </p:anim>
                                    <p:anim calcmode="lin" valueType="num">
                                      <p:cBhvr>
                                        <p:cTn id="12" dur="1000" fill="hold"/>
                                        <p:tgtEl>
                                          <p:spTgt spid="77"/>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fade">
                                      <p:cBhvr>
                                        <p:cTn id="15" dur="1000"/>
                                        <p:tgtEl>
                                          <p:spTgt spid="78"/>
                                        </p:tgtEl>
                                      </p:cBhvr>
                                    </p:animEffect>
                                    <p:anim calcmode="lin" valueType="num">
                                      <p:cBhvr>
                                        <p:cTn id="16" dur="1000" fill="hold"/>
                                        <p:tgtEl>
                                          <p:spTgt spid="78"/>
                                        </p:tgtEl>
                                        <p:attrNameLst>
                                          <p:attrName>ppt_x</p:attrName>
                                        </p:attrNameLst>
                                      </p:cBhvr>
                                      <p:tavLst>
                                        <p:tav tm="0">
                                          <p:val>
                                            <p:strVal val="#ppt_x"/>
                                          </p:val>
                                        </p:tav>
                                        <p:tav tm="100000">
                                          <p:val>
                                            <p:strVal val="#ppt_x"/>
                                          </p:val>
                                        </p:tav>
                                      </p:tavLst>
                                    </p:anim>
                                    <p:anim calcmode="lin" valueType="num">
                                      <p:cBhvr>
                                        <p:cTn id="17" dur="1000" fill="hold"/>
                                        <p:tgtEl>
                                          <p:spTgt spid="78"/>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79"/>
                                        </p:tgtEl>
                                        <p:attrNameLst>
                                          <p:attrName>style.visibility</p:attrName>
                                        </p:attrNameLst>
                                      </p:cBhvr>
                                      <p:to>
                                        <p:strVal val="visible"/>
                                      </p:to>
                                    </p:set>
                                    <p:animEffect transition="in" filter="fade">
                                      <p:cBhvr>
                                        <p:cTn id="20" dur="1000"/>
                                        <p:tgtEl>
                                          <p:spTgt spid="79"/>
                                        </p:tgtEl>
                                      </p:cBhvr>
                                    </p:animEffect>
                                    <p:anim calcmode="lin" valueType="num">
                                      <p:cBhvr>
                                        <p:cTn id="21" dur="1000" fill="hold"/>
                                        <p:tgtEl>
                                          <p:spTgt spid="79"/>
                                        </p:tgtEl>
                                        <p:attrNameLst>
                                          <p:attrName>ppt_x</p:attrName>
                                        </p:attrNameLst>
                                      </p:cBhvr>
                                      <p:tavLst>
                                        <p:tav tm="0">
                                          <p:val>
                                            <p:strVal val="#ppt_x"/>
                                          </p:val>
                                        </p:tav>
                                        <p:tav tm="100000">
                                          <p:val>
                                            <p:strVal val="#ppt_x"/>
                                          </p:val>
                                        </p:tav>
                                      </p:tavLst>
                                    </p:anim>
                                    <p:anim calcmode="lin" valueType="num">
                                      <p:cBhvr>
                                        <p:cTn id="22" dur="1000" fill="hold"/>
                                        <p:tgtEl>
                                          <p:spTgt spid="7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1000"/>
                                        <p:tgtEl>
                                          <p:spTgt spid="80"/>
                                        </p:tgtEl>
                                      </p:cBhvr>
                                    </p:animEffect>
                                    <p:anim calcmode="lin" valueType="num">
                                      <p:cBhvr>
                                        <p:cTn id="26" dur="1000" fill="hold"/>
                                        <p:tgtEl>
                                          <p:spTgt spid="80"/>
                                        </p:tgtEl>
                                        <p:attrNameLst>
                                          <p:attrName>ppt_x</p:attrName>
                                        </p:attrNameLst>
                                      </p:cBhvr>
                                      <p:tavLst>
                                        <p:tav tm="0">
                                          <p:val>
                                            <p:strVal val="#ppt_x"/>
                                          </p:val>
                                        </p:tav>
                                        <p:tav tm="100000">
                                          <p:val>
                                            <p:strVal val="#ppt_x"/>
                                          </p:val>
                                        </p:tav>
                                      </p:tavLst>
                                    </p:anim>
                                    <p:anim calcmode="lin" valueType="num">
                                      <p:cBhvr>
                                        <p:cTn id="27" dur="1000" fill="hold"/>
                                        <p:tgtEl>
                                          <p:spTgt spid="8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1000"/>
                                        <p:tgtEl>
                                          <p:spTgt spid="22"/>
                                        </p:tgtEl>
                                      </p:cBhvr>
                                    </p:animEffect>
                                    <p:anim calcmode="lin" valueType="num">
                                      <p:cBhvr>
                                        <p:cTn id="51" dur="1000" fill="hold"/>
                                        <p:tgtEl>
                                          <p:spTgt spid="22"/>
                                        </p:tgtEl>
                                        <p:attrNameLst>
                                          <p:attrName>ppt_x</p:attrName>
                                        </p:attrNameLst>
                                      </p:cBhvr>
                                      <p:tavLst>
                                        <p:tav tm="0">
                                          <p:val>
                                            <p:strVal val="#ppt_x"/>
                                          </p:val>
                                        </p:tav>
                                        <p:tav tm="100000">
                                          <p:val>
                                            <p:strVal val="#ppt_x"/>
                                          </p:val>
                                        </p:tav>
                                      </p:tavLst>
                                    </p:anim>
                                    <p:anim calcmode="lin" valueType="num">
                                      <p:cBhvr>
                                        <p:cTn id="52" dur="1000" fill="hold"/>
                                        <p:tgtEl>
                                          <p:spTgt spid="22"/>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anim calcmode="lin" valueType="num">
                                      <p:cBhvr>
                                        <p:cTn id="56" dur="1000" fill="hold"/>
                                        <p:tgtEl>
                                          <p:spTgt spid="24"/>
                                        </p:tgtEl>
                                        <p:attrNameLst>
                                          <p:attrName>ppt_x</p:attrName>
                                        </p:attrNameLst>
                                      </p:cBhvr>
                                      <p:tavLst>
                                        <p:tav tm="0">
                                          <p:val>
                                            <p:strVal val="#ppt_x"/>
                                          </p:val>
                                        </p:tav>
                                        <p:tav tm="100000">
                                          <p:val>
                                            <p:strVal val="#ppt_x"/>
                                          </p:val>
                                        </p:tav>
                                      </p:tavLst>
                                    </p:anim>
                                    <p:anim calcmode="lin" valueType="num">
                                      <p:cBhvr>
                                        <p:cTn id="5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77" grpId="0" animBg="1"/>
      <p:bldP spid="78" grpId="0"/>
      <p:bldP spid="79" grpId="0" animBg="1"/>
      <p:bldP spid="80" grpId="0"/>
      <p:bldP spid="17" grpId="0" animBg="1"/>
      <p:bldP spid="18" grpId="0"/>
      <p:bldP spid="19" grpId="0" animBg="1"/>
      <p:bldP spid="21" grpId="0"/>
      <p:bldP spid="22" grpId="0" animBg="1"/>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6"/>
          <p:cNvSpPr>
            <a:spLocks noChangeArrowheads="1"/>
          </p:cNvSpPr>
          <p:nvPr/>
        </p:nvSpPr>
        <p:spPr bwMode="auto">
          <a:xfrm>
            <a:off x="476188" y="177842"/>
            <a:ext cx="315983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chemeClr val="accent1"/>
                </a:solidFill>
                <a:latin typeface="Arial" panose="020B0604020202020204" pitchFamily="34" charset="0"/>
              </a:rPr>
              <a:t>3.1 </a:t>
            </a:r>
            <a:r>
              <a:rPr lang="zh-CN" altLang="en-US" sz="2400" b="1" dirty="0" smtClean="0">
                <a:solidFill>
                  <a:schemeClr val="accent1"/>
                </a:solidFill>
                <a:latin typeface="Arial" panose="020B0604020202020204" pitchFamily="34" charset="0"/>
              </a:rPr>
              <a:t>日志数据采集模块</a:t>
            </a:r>
            <a:endParaRPr lang="zh-CN" altLang="en-US" sz="2400" b="1" dirty="0">
              <a:solidFill>
                <a:schemeClr val="accent1"/>
              </a:solidFill>
              <a:latin typeface="Arial" panose="020B0604020202020204" pitchFamily="34" charset="0"/>
            </a:endParaRPr>
          </a:p>
        </p:txBody>
      </p:sp>
      <p:sp>
        <p:nvSpPr>
          <p:cNvPr id="47"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639053250"/>
              </p:ext>
            </p:extLst>
          </p:nvPr>
        </p:nvGraphicFramePr>
        <p:xfrm>
          <a:off x="225188" y="1341681"/>
          <a:ext cx="3882732" cy="3332678"/>
        </p:xfrm>
        <a:graphic>
          <a:graphicData uri="http://schemas.openxmlformats.org/presentationml/2006/ole">
            <mc:AlternateContent xmlns:mc="http://schemas.openxmlformats.org/markup-compatibility/2006">
              <mc:Choice xmlns:v="urn:schemas-microsoft-com:vml" Requires="v">
                <p:oleObj spid="_x0000_s14361" name="Visio" r:id="rId4" imgW="7132320" imgH="6111114" progId="Visio.Drawing.15">
                  <p:embed/>
                </p:oleObj>
              </mc:Choice>
              <mc:Fallback>
                <p:oleObj name="Visio" r:id="rId4" imgW="7132320" imgH="6111114" progId="Visio.Drawing.15">
                  <p:embed/>
                  <p:pic>
                    <p:nvPicPr>
                      <p:cNvPr id="0" name="Object 1"/>
                      <p:cNvPicPr>
                        <a:picLocks noChangeAspect="1" noChangeArrowheads="1"/>
                      </p:cNvPicPr>
                      <p:nvPr/>
                    </p:nvPicPr>
                    <p:blipFill>
                      <a:blip r:embed="rId5"/>
                      <a:srcRect/>
                      <a:stretch>
                        <a:fillRect/>
                      </a:stretch>
                    </p:blipFill>
                    <p:spPr bwMode="auto">
                      <a:xfrm>
                        <a:off x="225188" y="1341681"/>
                        <a:ext cx="3882732" cy="3332678"/>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19576073"/>
              </p:ext>
            </p:extLst>
          </p:nvPr>
        </p:nvGraphicFramePr>
        <p:xfrm>
          <a:off x="4201635" y="2238233"/>
          <a:ext cx="4874126" cy="2258704"/>
        </p:xfrm>
        <a:graphic>
          <a:graphicData uri="http://schemas.openxmlformats.org/presentationml/2006/ole">
            <mc:AlternateContent xmlns:mc="http://schemas.openxmlformats.org/markup-compatibility/2006">
              <mc:Choice xmlns:v="urn:schemas-microsoft-com:vml" Requires="v">
                <p:oleObj spid="_x0000_s14362" name="Visio" r:id="rId6" imgW="7406640" imgH="3428859" progId="Visio.Drawing.15">
                  <p:embed/>
                </p:oleObj>
              </mc:Choice>
              <mc:Fallback>
                <p:oleObj name="Visio" r:id="rId6" imgW="7406640" imgH="3428859" progId="Visio.Drawing.15">
                  <p:embed/>
                  <p:pic>
                    <p:nvPicPr>
                      <p:cNvPr id="0" name="Object 3"/>
                      <p:cNvPicPr>
                        <a:picLocks noChangeAspect="1" noChangeArrowheads="1"/>
                      </p:cNvPicPr>
                      <p:nvPr/>
                    </p:nvPicPr>
                    <p:blipFill>
                      <a:blip r:embed="rId7"/>
                      <a:srcRect/>
                      <a:stretch>
                        <a:fillRect/>
                      </a:stretch>
                    </p:blipFill>
                    <p:spPr bwMode="auto">
                      <a:xfrm>
                        <a:off x="4201635" y="2238233"/>
                        <a:ext cx="4874126" cy="2258704"/>
                      </a:xfrm>
                      <a:prstGeom prst="rect">
                        <a:avLst/>
                      </a:prstGeom>
                      <a:noFill/>
                    </p:spPr>
                  </p:pic>
                </p:oleObj>
              </mc:Fallback>
            </mc:AlternateContent>
          </a:graphicData>
        </a:graphic>
      </p:graphicFrame>
      <p:grpSp>
        <p:nvGrpSpPr>
          <p:cNvPr id="10" name="组合 9"/>
          <p:cNvGrpSpPr/>
          <p:nvPr/>
        </p:nvGrpSpPr>
        <p:grpSpPr>
          <a:xfrm>
            <a:off x="250792" y="899709"/>
            <a:ext cx="1700838" cy="300082"/>
            <a:chOff x="1107393" y="1201952"/>
            <a:chExt cx="1700838" cy="300082"/>
          </a:xfrm>
        </p:grpSpPr>
        <p:sp>
          <p:nvSpPr>
            <p:cNvPr id="11" name="椭圆 10">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07"/>
            <p:cNvSpPr txBox="1"/>
            <p:nvPr/>
          </p:nvSpPr>
          <p:spPr>
            <a:xfrm>
              <a:off x="1363613" y="1201952"/>
              <a:ext cx="1444618" cy="300082"/>
            </a:xfrm>
            <a:prstGeom prst="rect">
              <a:avLst/>
            </a:prstGeom>
            <a:noFill/>
          </p:spPr>
          <p:txBody>
            <a:bodyPr wrap="square" rtlCol="0">
              <a:spAutoFit/>
            </a:bodyPr>
            <a:lstStyle/>
            <a:p>
              <a:r>
                <a:rPr lang="zh-CN" altLang="en-US" b="1" dirty="0" smtClean="0">
                  <a:solidFill>
                    <a:schemeClr val="tx1">
                      <a:lumMod val="85000"/>
                      <a:lumOff val="15000"/>
                    </a:schemeClr>
                  </a:solidFill>
                  <a:latin typeface="+mj-ea"/>
                  <a:ea typeface="+mj-ea"/>
                  <a:sym typeface="Arial" panose="020B0604020202020204" pitchFamily="34" charset="0"/>
                </a:rPr>
                <a:t>日志采集流程</a:t>
              </a:r>
              <a:endParaRPr lang="zh-CN" altLang="en-US" b="1" dirty="0">
                <a:solidFill>
                  <a:schemeClr val="tx1">
                    <a:lumMod val="85000"/>
                    <a:lumOff val="15000"/>
                  </a:schemeClr>
                </a:solidFill>
                <a:latin typeface="+mj-ea"/>
                <a:ea typeface="+mj-ea"/>
                <a:sym typeface="Arial" panose="020B0604020202020204" pitchFamily="34" charset="0"/>
              </a:endParaRPr>
            </a:p>
          </p:txBody>
        </p:sp>
      </p:grpSp>
      <p:grpSp>
        <p:nvGrpSpPr>
          <p:cNvPr id="13" name="组合 12"/>
          <p:cNvGrpSpPr/>
          <p:nvPr/>
        </p:nvGrpSpPr>
        <p:grpSpPr>
          <a:xfrm>
            <a:off x="4415634" y="1341681"/>
            <a:ext cx="2483309" cy="300082"/>
            <a:chOff x="1107393" y="1201952"/>
            <a:chExt cx="2483309" cy="300082"/>
          </a:xfrm>
        </p:grpSpPr>
        <p:sp>
          <p:nvSpPr>
            <p:cNvPr id="14" name="椭圆 13">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文本框 107"/>
            <p:cNvSpPr txBox="1"/>
            <p:nvPr/>
          </p:nvSpPr>
          <p:spPr>
            <a:xfrm>
              <a:off x="1363612" y="1201952"/>
              <a:ext cx="2227090" cy="300082"/>
            </a:xfrm>
            <a:prstGeom prst="rect">
              <a:avLst/>
            </a:prstGeom>
            <a:noFill/>
          </p:spPr>
          <p:txBody>
            <a:bodyPr wrap="square" rtlCol="0">
              <a:spAutoFit/>
            </a:bodyPr>
            <a:lstStyle/>
            <a:p>
              <a:r>
                <a:rPr lang="zh-CN" altLang="en-US" b="1" dirty="0" smtClean="0">
                  <a:solidFill>
                    <a:schemeClr val="tx1">
                      <a:lumMod val="85000"/>
                      <a:lumOff val="15000"/>
                    </a:schemeClr>
                  </a:solidFill>
                  <a:latin typeface="+mj-ea"/>
                  <a:ea typeface="+mj-ea"/>
                  <a:sym typeface="Arial" panose="020B0604020202020204" pitchFamily="34" charset="0"/>
                </a:rPr>
                <a:t>程序日志</a:t>
              </a:r>
              <a:r>
                <a:rPr lang="zh-CN" altLang="en-US" b="1" dirty="0" smtClean="0">
                  <a:solidFill>
                    <a:srgbClr val="FF0000"/>
                  </a:solidFill>
                  <a:latin typeface="+mj-ea"/>
                  <a:ea typeface="+mj-ea"/>
                  <a:sym typeface="Arial" panose="020B0604020202020204" pitchFamily="34" charset="0"/>
                </a:rPr>
                <a:t>安全性</a:t>
              </a:r>
              <a:r>
                <a:rPr lang="zh-CN" altLang="en-US" b="1" dirty="0" smtClean="0">
                  <a:solidFill>
                    <a:schemeClr val="tx1">
                      <a:lumMod val="85000"/>
                      <a:lumOff val="15000"/>
                    </a:schemeClr>
                  </a:solidFill>
                  <a:latin typeface="+mj-ea"/>
                  <a:ea typeface="+mj-ea"/>
                  <a:sym typeface="Arial" panose="020B0604020202020204" pitchFamily="34" charset="0"/>
                </a:rPr>
                <a:t>采集流程</a:t>
              </a:r>
              <a:endParaRPr lang="zh-CN" altLang="en-US" b="1" dirty="0">
                <a:solidFill>
                  <a:schemeClr val="tx1">
                    <a:lumMod val="85000"/>
                    <a:lumOff val="15000"/>
                  </a:schemeClr>
                </a:solidFill>
                <a:latin typeface="+mj-ea"/>
                <a:ea typeface="+mj-ea"/>
                <a:sym typeface="Arial" panose="020B0604020202020204" pitchFamily="34" charset="0"/>
              </a:endParaRPr>
            </a:p>
          </p:txBody>
        </p:sp>
      </p:grpSp>
    </p:spTree>
    <p:extLst>
      <p:ext uri="{BB962C8B-B14F-4D97-AF65-F5344CB8AC3E}">
        <p14:creationId xmlns:p14="http://schemas.microsoft.com/office/powerpoint/2010/main" val="3313198290"/>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6"/>
          <p:cNvSpPr>
            <a:spLocks noChangeArrowheads="1"/>
          </p:cNvSpPr>
          <p:nvPr/>
        </p:nvSpPr>
        <p:spPr bwMode="auto">
          <a:xfrm>
            <a:off x="476188" y="177842"/>
            <a:ext cx="3467612"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chemeClr val="accent1"/>
                </a:solidFill>
                <a:latin typeface="Arial" panose="020B0604020202020204" pitchFamily="34" charset="0"/>
              </a:rPr>
              <a:t>3.2 </a:t>
            </a:r>
            <a:r>
              <a:rPr lang="zh-CN" altLang="en-US" sz="2400" b="1" dirty="0" smtClean="0">
                <a:solidFill>
                  <a:schemeClr val="accent1"/>
                </a:solidFill>
                <a:latin typeface="Arial" panose="020B0604020202020204" pitchFamily="34" charset="0"/>
              </a:rPr>
              <a:t>分布式数据存储模块</a:t>
            </a:r>
            <a:endParaRPr lang="zh-CN" altLang="en-US" sz="2400" b="1" dirty="0">
              <a:solidFill>
                <a:schemeClr val="accent1"/>
              </a:solidFill>
              <a:latin typeface="Arial" panose="020B0604020202020204" pitchFamily="34" charset="0"/>
            </a:endParaRPr>
          </a:p>
        </p:txBody>
      </p:sp>
      <p:sp>
        <p:nvSpPr>
          <p:cNvPr id="47"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2" name="Rectangle 2"/>
          <p:cNvSpPr>
            <a:spLocks noChangeArrowheads="1"/>
          </p:cNvSpPr>
          <p:nvPr/>
        </p:nvSpPr>
        <p:spPr bwMode="auto">
          <a:xfrm>
            <a:off x="501585" y="8461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563848514"/>
              </p:ext>
            </p:extLst>
          </p:nvPr>
        </p:nvGraphicFramePr>
        <p:xfrm>
          <a:off x="501585" y="1514902"/>
          <a:ext cx="4922838" cy="2636838"/>
        </p:xfrm>
        <a:graphic>
          <a:graphicData uri="http://schemas.openxmlformats.org/presentationml/2006/ole">
            <mc:AlternateContent xmlns:mc="http://schemas.openxmlformats.org/markup-compatibility/2006">
              <mc:Choice xmlns:v="urn:schemas-microsoft-com:vml" Requires="v">
                <p:oleObj spid="_x0000_s13324" name="Visio" r:id="rId4" imgW="7734123" imgH="4145343" progId="Visio.Drawing.15">
                  <p:embed/>
                </p:oleObj>
              </mc:Choice>
              <mc:Fallback>
                <p:oleObj name="Visio" r:id="rId4" imgW="7734123" imgH="4145343" progId="Visio.Drawing.15">
                  <p:embed/>
                  <p:pic>
                    <p:nvPicPr>
                      <p:cNvPr id="0" name="Object 1"/>
                      <p:cNvPicPr>
                        <a:picLocks noChangeAspect="1" noChangeArrowheads="1"/>
                      </p:cNvPicPr>
                      <p:nvPr/>
                    </p:nvPicPr>
                    <p:blipFill>
                      <a:blip r:embed="rId5"/>
                      <a:srcRect/>
                      <a:stretch>
                        <a:fillRect/>
                      </a:stretch>
                    </p:blipFill>
                    <p:spPr bwMode="auto">
                      <a:xfrm>
                        <a:off x="501585" y="1514902"/>
                        <a:ext cx="4922838" cy="2636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6532307"/>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6"/>
          <p:cNvSpPr>
            <a:spLocks noChangeArrowheads="1"/>
          </p:cNvSpPr>
          <p:nvPr/>
        </p:nvSpPr>
        <p:spPr bwMode="auto">
          <a:xfrm>
            <a:off x="476188" y="177842"/>
            <a:ext cx="2544282"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chemeClr val="accent1"/>
                </a:solidFill>
                <a:latin typeface="Arial" panose="020B0604020202020204" pitchFamily="34" charset="0"/>
              </a:rPr>
              <a:t>3.3 </a:t>
            </a:r>
            <a:r>
              <a:rPr lang="zh-CN" altLang="en-US" sz="2400" b="1" dirty="0" smtClean="0">
                <a:solidFill>
                  <a:schemeClr val="accent1"/>
                </a:solidFill>
                <a:latin typeface="Arial" panose="020B0604020202020204" pitchFamily="34" charset="0"/>
              </a:rPr>
              <a:t>实时计算模块</a:t>
            </a:r>
            <a:endParaRPr lang="zh-CN" altLang="en-US" sz="2400" b="1" dirty="0">
              <a:solidFill>
                <a:schemeClr val="accent1"/>
              </a:solidFill>
              <a:latin typeface="Arial" panose="020B0604020202020204" pitchFamily="34" charset="0"/>
            </a:endParaRPr>
          </a:p>
        </p:txBody>
      </p:sp>
      <p:sp>
        <p:nvSpPr>
          <p:cNvPr id="47"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2" name="Rectangle 2"/>
          <p:cNvSpPr>
            <a:spLocks noChangeArrowheads="1"/>
          </p:cNvSpPr>
          <p:nvPr/>
        </p:nvSpPr>
        <p:spPr bwMode="auto">
          <a:xfrm>
            <a:off x="501585" y="8461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395323845"/>
              </p:ext>
            </p:extLst>
          </p:nvPr>
        </p:nvGraphicFramePr>
        <p:xfrm>
          <a:off x="501585" y="2666416"/>
          <a:ext cx="5318125" cy="762000"/>
        </p:xfrm>
        <a:graphic>
          <a:graphicData uri="http://schemas.openxmlformats.org/presentationml/2006/ole">
            <mc:AlternateContent xmlns:mc="http://schemas.openxmlformats.org/markup-compatibility/2006">
              <mc:Choice xmlns:v="urn:schemas-microsoft-com:vml" Requires="v">
                <p:oleObj spid="_x0000_s12312" name="Visio" r:id="rId4" imgW="8595360" imgH="1226804" progId="Visio.Drawing.15">
                  <p:embed/>
                </p:oleObj>
              </mc:Choice>
              <mc:Fallback>
                <p:oleObj name="Visio" r:id="rId4" imgW="8595360" imgH="1226804" progId="Visio.Drawing.1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585" y="2666416"/>
                        <a:ext cx="531812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926975966"/>
              </p:ext>
            </p:extLst>
          </p:nvPr>
        </p:nvGraphicFramePr>
        <p:xfrm>
          <a:off x="476188" y="827765"/>
          <a:ext cx="5318125" cy="1485900"/>
        </p:xfrm>
        <a:graphic>
          <a:graphicData uri="http://schemas.openxmlformats.org/presentationml/2006/ole">
            <mc:AlternateContent xmlns:mc="http://schemas.openxmlformats.org/markup-compatibility/2006">
              <mc:Choice xmlns:v="urn:schemas-microsoft-com:vml" Requires="v">
                <p:oleObj spid="_x0000_s12313" name="Visio" r:id="rId6" imgW="8062031" imgH="2255504" progId="Visio.Drawing.15">
                  <p:embed/>
                </p:oleObj>
              </mc:Choice>
              <mc:Fallback>
                <p:oleObj name="Visio" r:id="rId6" imgW="8062031" imgH="2255504" progId="Visio.Drawing.15">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188" y="827765"/>
                        <a:ext cx="5318125" cy="148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74275476"/>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6"/>
          <p:cNvSpPr>
            <a:spLocks noChangeArrowheads="1"/>
          </p:cNvSpPr>
          <p:nvPr/>
        </p:nvSpPr>
        <p:spPr bwMode="auto">
          <a:xfrm>
            <a:off x="476188" y="177842"/>
            <a:ext cx="2544282"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chemeClr val="accent1"/>
                </a:solidFill>
                <a:latin typeface="Arial" panose="020B0604020202020204" pitchFamily="34" charset="0"/>
              </a:rPr>
              <a:t>3.4 </a:t>
            </a:r>
            <a:r>
              <a:rPr lang="zh-CN" altLang="en-US" sz="2400" b="1" dirty="0" smtClean="0">
                <a:solidFill>
                  <a:schemeClr val="accent1"/>
                </a:solidFill>
                <a:latin typeface="Arial" panose="020B0604020202020204" pitchFamily="34" charset="0"/>
              </a:rPr>
              <a:t>智能分析</a:t>
            </a:r>
            <a:r>
              <a:rPr lang="zh-CN" altLang="en-US" sz="2400" b="1" dirty="0" smtClean="0">
                <a:solidFill>
                  <a:schemeClr val="accent1"/>
                </a:solidFill>
                <a:latin typeface="Arial" panose="020B0604020202020204" pitchFamily="34" charset="0"/>
              </a:rPr>
              <a:t>模块</a:t>
            </a:r>
            <a:endParaRPr lang="zh-CN" altLang="en-US" sz="2400" b="1" dirty="0">
              <a:solidFill>
                <a:schemeClr val="accent1"/>
              </a:solidFill>
              <a:latin typeface="Arial" panose="020B0604020202020204" pitchFamily="34" charset="0"/>
            </a:endParaRPr>
          </a:p>
        </p:txBody>
      </p:sp>
      <p:sp>
        <p:nvSpPr>
          <p:cNvPr id="47"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pic>
        <p:nvPicPr>
          <p:cNvPr id="13" name="图片 12"/>
          <p:cNvPicPr>
            <a:picLocks noChangeAspect="1"/>
          </p:cNvPicPr>
          <p:nvPr/>
        </p:nvPicPr>
        <p:blipFill>
          <a:blip r:embed="rId3"/>
          <a:stretch>
            <a:fillRect/>
          </a:stretch>
        </p:blipFill>
        <p:spPr>
          <a:xfrm>
            <a:off x="3864798" y="878681"/>
            <a:ext cx="5279202" cy="3779044"/>
          </a:xfrm>
          <a:prstGeom prst="rect">
            <a:avLst/>
          </a:prstGeom>
        </p:spPr>
      </p:pic>
      <p:pic>
        <p:nvPicPr>
          <p:cNvPr id="2" name="图片 1"/>
          <p:cNvPicPr>
            <a:picLocks noChangeAspect="1"/>
          </p:cNvPicPr>
          <p:nvPr/>
        </p:nvPicPr>
        <p:blipFill>
          <a:blip r:embed="rId4"/>
          <a:stretch>
            <a:fillRect/>
          </a:stretch>
        </p:blipFill>
        <p:spPr>
          <a:xfrm>
            <a:off x="-122480" y="1035843"/>
            <a:ext cx="3987278" cy="3464719"/>
          </a:xfrm>
          <a:prstGeom prst="rect">
            <a:avLst/>
          </a:prstGeom>
        </p:spPr>
      </p:pic>
    </p:spTree>
    <p:extLst>
      <p:ext uri="{BB962C8B-B14F-4D97-AF65-F5344CB8AC3E}">
        <p14:creationId xmlns:p14="http://schemas.microsoft.com/office/powerpoint/2010/main" val="3946789444"/>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6"/>
          <p:cNvSpPr>
            <a:spLocks noChangeArrowheads="1"/>
          </p:cNvSpPr>
          <p:nvPr/>
        </p:nvSpPr>
        <p:spPr bwMode="auto">
          <a:xfrm>
            <a:off x="476188" y="177842"/>
            <a:ext cx="387798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chemeClr val="accent1"/>
                </a:solidFill>
                <a:latin typeface="Arial" panose="020B0604020202020204" pitchFamily="34" charset="0"/>
              </a:rPr>
              <a:t>3.4 </a:t>
            </a:r>
            <a:r>
              <a:rPr lang="zh-CN" altLang="en-US" sz="2400" b="1" dirty="0" smtClean="0">
                <a:solidFill>
                  <a:schemeClr val="accent1"/>
                </a:solidFill>
                <a:latin typeface="Arial" panose="020B0604020202020204" pitchFamily="34" charset="0"/>
              </a:rPr>
              <a:t>智能分析</a:t>
            </a:r>
            <a:r>
              <a:rPr lang="zh-CN" altLang="en-US" sz="2400" b="1" dirty="0" smtClean="0">
                <a:solidFill>
                  <a:schemeClr val="accent1"/>
                </a:solidFill>
                <a:latin typeface="Arial" panose="020B0604020202020204" pitchFamily="34" charset="0"/>
              </a:rPr>
              <a:t>模块</a:t>
            </a:r>
            <a:r>
              <a:rPr lang="en-US" altLang="zh-CN" sz="2400" b="1" dirty="0" smtClean="0">
                <a:solidFill>
                  <a:schemeClr val="accent1"/>
                </a:solidFill>
                <a:latin typeface="Arial" panose="020B0604020202020204" pitchFamily="34" charset="0"/>
              </a:rPr>
              <a:t>-</a:t>
            </a:r>
            <a:r>
              <a:rPr lang="zh-CN" altLang="en-US" sz="2400" b="1" dirty="0" smtClean="0">
                <a:solidFill>
                  <a:schemeClr val="accent1"/>
                </a:solidFill>
                <a:latin typeface="Arial" panose="020B0604020202020204" pitchFamily="34" charset="0"/>
              </a:rPr>
              <a:t>特征工程</a:t>
            </a:r>
            <a:endParaRPr lang="zh-CN" altLang="en-US" sz="2400" b="1" dirty="0">
              <a:solidFill>
                <a:schemeClr val="accent1"/>
              </a:solidFill>
              <a:latin typeface="Arial" panose="020B0604020202020204" pitchFamily="34" charset="0"/>
            </a:endParaRPr>
          </a:p>
        </p:txBody>
      </p:sp>
      <p:sp>
        <p:nvSpPr>
          <p:cNvPr id="47"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pic>
        <p:nvPicPr>
          <p:cNvPr id="11267" name="图片 1"/>
          <p:cNvPicPr>
            <a:picLocks noChangeAspect="1" noChangeArrowheads="1"/>
          </p:cNvPicPr>
          <p:nvPr/>
        </p:nvPicPr>
        <p:blipFill>
          <a:blip r:embed="rId3">
            <a:clrChange>
              <a:clrFrom>
                <a:srgbClr val="F5F5FA"/>
              </a:clrFrom>
              <a:clrTo>
                <a:srgbClr val="F5F5FA">
                  <a:alpha val="0"/>
                </a:srgbClr>
              </a:clrTo>
            </a:clrChange>
            <a:extLst>
              <a:ext uri="{28A0092B-C50C-407E-A947-70E740481C1C}">
                <a14:useLocalDpi xmlns:a14="http://schemas.microsoft.com/office/drawing/2010/main" val="0"/>
              </a:ext>
            </a:extLst>
          </a:blip>
          <a:srcRect/>
          <a:stretch>
            <a:fillRect/>
          </a:stretch>
        </p:blipFill>
        <p:spPr bwMode="auto">
          <a:xfrm>
            <a:off x="4921852" y="639505"/>
            <a:ext cx="3620835" cy="412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图片 1"/>
          <p:cNvPicPr>
            <a:picLocks noChangeAspect="1" noChangeArrowheads="1"/>
          </p:cNvPicPr>
          <p:nvPr/>
        </p:nvPicPr>
        <p:blipFill>
          <a:blip r:embed="rId4">
            <a:clrChange>
              <a:clrFrom>
                <a:srgbClr val="F5F5FA"/>
              </a:clrFrom>
              <a:clrTo>
                <a:srgbClr val="F5F5FA">
                  <a:alpha val="0"/>
                </a:srgbClr>
              </a:clrTo>
            </a:clrChange>
            <a:extLst>
              <a:ext uri="{28A0092B-C50C-407E-A947-70E740481C1C}">
                <a14:useLocalDpi xmlns:a14="http://schemas.microsoft.com/office/drawing/2010/main" val="0"/>
              </a:ext>
            </a:extLst>
          </a:blip>
          <a:srcRect/>
          <a:stretch>
            <a:fillRect/>
          </a:stretch>
        </p:blipFill>
        <p:spPr bwMode="auto">
          <a:xfrm>
            <a:off x="126683" y="1559243"/>
            <a:ext cx="46101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7040494"/>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a:extLst>
              <a:ext uri="{FF2B5EF4-FFF2-40B4-BE49-F238E27FC236}">
                <a16:creationId xmlns:a16="http://schemas.microsoft.com/office/drawing/2014/main" xmlns="" id="{62962B9A-D085-43E3-A5C9-CE16E389C64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a:extLst>
              <a:ext uri="{FF2B5EF4-FFF2-40B4-BE49-F238E27FC236}">
                <a16:creationId xmlns:a16="http://schemas.microsoft.com/office/drawing/2014/main" xmlns="" id="{14245B21-C5D9-4338-B7A4-0626EED40CF3}"/>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xmlns="" id="{8EEE021A-E427-4579-8679-65A98A016725}"/>
              </a:ext>
            </a:extLst>
          </p:cNvPr>
          <p:cNvGrpSpPr/>
          <p:nvPr/>
        </p:nvGrpSpPr>
        <p:grpSpPr>
          <a:xfrm>
            <a:off x="149235" y="598468"/>
            <a:ext cx="8851889" cy="3954390"/>
            <a:chOff x="149236" y="598468"/>
            <a:chExt cx="8834372" cy="3946565"/>
          </a:xfrm>
        </p:grpSpPr>
        <p:pic>
          <p:nvPicPr>
            <p:cNvPr id="22" name="图片 21">
              <a:extLst>
                <a:ext uri="{FF2B5EF4-FFF2-40B4-BE49-F238E27FC236}">
                  <a16:creationId xmlns:a16="http://schemas.microsoft.com/office/drawing/2014/main" xmlns="" id="{1054C4AE-57FA-4450-9218-53310CC86D1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49236" y="598469"/>
              <a:ext cx="8834372" cy="3946564"/>
            </a:xfrm>
            <a:prstGeom prst="rect">
              <a:avLst/>
            </a:prstGeom>
          </p:spPr>
        </p:pic>
        <p:sp>
          <p:nvSpPr>
            <p:cNvPr id="23" name="矩形 22">
              <a:extLst>
                <a:ext uri="{FF2B5EF4-FFF2-40B4-BE49-F238E27FC236}">
                  <a16:creationId xmlns:a16="http://schemas.microsoft.com/office/drawing/2014/main" xmlns="" id="{523B40F3-9A05-4EB2-8831-183505756F87}"/>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文本框 6">
            <a:extLst>
              <a:ext uri="{FF2B5EF4-FFF2-40B4-BE49-F238E27FC236}">
                <a16:creationId xmlns:a16="http://schemas.microsoft.com/office/drawing/2014/main" xmlns="" id="{3959FFA8-5A22-4884-B908-735426A4753B}"/>
              </a:ext>
            </a:extLst>
          </p:cNvPr>
          <p:cNvSpPr txBox="1">
            <a:spLocks noChangeArrowheads="1"/>
          </p:cNvSpPr>
          <p:nvPr/>
        </p:nvSpPr>
        <p:spPr bwMode="auto">
          <a:xfrm>
            <a:off x="2141762" y="201451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smtClean="0">
                <a:solidFill>
                  <a:schemeClr val="tx1">
                    <a:lumMod val="95000"/>
                    <a:lumOff val="5000"/>
                  </a:schemeClr>
                </a:solidFill>
                <a:latin typeface="+mj-ea"/>
                <a:ea typeface="+mj-ea"/>
              </a:rPr>
              <a:t>选题背景</a:t>
            </a:r>
            <a:r>
              <a:rPr lang="zh-CN" altLang="en-US" sz="1600" b="1" dirty="0">
                <a:solidFill>
                  <a:schemeClr val="tx1">
                    <a:lumMod val="95000"/>
                    <a:lumOff val="5000"/>
                  </a:schemeClr>
                </a:solidFill>
                <a:latin typeface="+mj-ea"/>
                <a:ea typeface="+mj-ea"/>
              </a:rPr>
              <a:t>与</a:t>
            </a:r>
            <a:r>
              <a:rPr lang="zh-CN" altLang="en-US" sz="1600" b="1" dirty="0" smtClean="0">
                <a:solidFill>
                  <a:schemeClr val="tx1">
                    <a:lumMod val="95000"/>
                    <a:lumOff val="5000"/>
                  </a:schemeClr>
                </a:solidFill>
                <a:latin typeface="+mj-ea"/>
                <a:ea typeface="+mj-ea"/>
              </a:rPr>
              <a:t>意义</a:t>
            </a:r>
            <a:endParaRPr lang="zh-CN" altLang="en-US" sz="1600" b="1" dirty="0">
              <a:solidFill>
                <a:schemeClr val="tx1">
                  <a:lumMod val="95000"/>
                  <a:lumOff val="5000"/>
                </a:schemeClr>
              </a:solidFill>
              <a:latin typeface="+mj-ea"/>
              <a:ea typeface="+mj-ea"/>
            </a:endParaRPr>
          </a:p>
        </p:txBody>
      </p:sp>
      <p:sp>
        <p:nvSpPr>
          <p:cNvPr id="83" name="椭圆 82">
            <a:extLst>
              <a:ext uri="{FF2B5EF4-FFF2-40B4-BE49-F238E27FC236}">
                <a16:creationId xmlns:a16="http://schemas.microsoft.com/office/drawing/2014/main" xmlns="" id="{FE3D8DD1-D8C4-49CE-B47B-7E70603875D2}"/>
              </a:ext>
            </a:extLst>
          </p:cNvPr>
          <p:cNvSpPr/>
          <p:nvPr/>
        </p:nvSpPr>
        <p:spPr>
          <a:xfrm>
            <a:off x="1748480" y="1993857"/>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a:t>
            </a:r>
            <a:endParaRPr lang="zh-CN" altLang="en-US" dirty="0"/>
          </a:p>
        </p:txBody>
      </p:sp>
      <p:sp>
        <p:nvSpPr>
          <p:cNvPr id="85" name="文本框 6">
            <a:extLst>
              <a:ext uri="{FF2B5EF4-FFF2-40B4-BE49-F238E27FC236}">
                <a16:creationId xmlns:a16="http://schemas.microsoft.com/office/drawing/2014/main" xmlns="" id="{61184507-C9F6-4FDB-B17E-E5A487B9531C}"/>
              </a:ext>
            </a:extLst>
          </p:cNvPr>
          <p:cNvSpPr txBox="1">
            <a:spLocks noChangeArrowheads="1"/>
          </p:cNvSpPr>
          <p:nvPr/>
        </p:nvSpPr>
        <p:spPr bwMode="auto">
          <a:xfrm>
            <a:off x="5348161" y="201451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smtClean="0">
                <a:solidFill>
                  <a:schemeClr val="tx1">
                    <a:lumMod val="95000"/>
                    <a:lumOff val="5000"/>
                  </a:schemeClr>
                </a:solidFill>
                <a:latin typeface="+mj-ea"/>
                <a:ea typeface="+mj-ea"/>
              </a:rPr>
              <a:t>系统总体设计</a:t>
            </a:r>
            <a:endParaRPr lang="zh-CN" altLang="en-US" sz="1600" b="1" dirty="0">
              <a:solidFill>
                <a:schemeClr val="tx1">
                  <a:lumMod val="95000"/>
                  <a:lumOff val="5000"/>
                </a:schemeClr>
              </a:solidFill>
              <a:latin typeface="+mj-ea"/>
              <a:ea typeface="+mj-ea"/>
            </a:endParaRPr>
          </a:p>
        </p:txBody>
      </p:sp>
      <p:sp>
        <p:nvSpPr>
          <p:cNvPr id="87" name="椭圆 86">
            <a:extLst>
              <a:ext uri="{FF2B5EF4-FFF2-40B4-BE49-F238E27FC236}">
                <a16:creationId xmlns:a16="http://schemas.microsoft.com/office/drawing/2014/main" xmlns="" id="{13871200-F8FB-453F-A6A4-2CBEA7EF277D}"/>
              </a:ext>
            </a:extLst>
          </p:cNvPr>
          <p:cNvSpPr/>
          <p:nvPr/>
        </p:nvSpPr>
        <p:spPr>
          <a:xfrm>
            <a:off x="4954879" y="1995012"/>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2</a:t>
            </a:r>
            <a:endParaRPr lang="zh-CN" altLang="en-US"/>
          </a:p>
        </p:txBody>
      </p:sp>
      <p:sp>
        <p:nvSpPr>
          <p:cNvPr id="89" name="文本框 6">
            <a:extLst>
              <a:ext uri="{FF2B5EF4-FFF2-40B4-BE49-F238E27FC236}">
                <a16:creationId xmlns:a16="http://schemas.microsoft.com/office/drawing/2014/main" xmlns="" id="{B5007828-FFEF-4D64-B1F0-9EA0FD791C91}"/>
              </a:ext>
            </a:extLst>
          </p:cNvPr>
          <p:cNvSpPr txBox="1">
            <a:spLocks noChangeArrowheads="1"/>
          </p:cNvSpPr>
          <p:nvPr/>
        </p:nvSpPr>
        <p:spPr bwMode="auto">
          <a:xfrm>
            <a:off x="2141762" y="3262550"/>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smtClean="0">
                <a:solidFill>
                  <a:schemeClr val="tx1">
                    <a:lumMod val="95000"/>
                    <a:lumOff val="5000"/>
                  </a:schemeClr>
                </a:solidFill>
                <a:latin typeface="+mj-ea"/>
                <a:ea typeface="+mj-ea"/>
              </a:rPr>
              <a:t>详细设计与实现</a:t>
            </a:r>
            <a:endParaRPr lang="zh-CN" altLang="en-US" sz="1600" b="1" dirty="0">
              <a:solidFill>
                <a:schemeClr val="tx1">
                  <a:lumMod val="95000"/>
                  <a:lumOff val="5000"/>
                </a:schemeClr>
              </a:solidFill>
              <a:latin typeface="+mj-ea"/>
              <a:ea typeface="+mj-ea"/>
            </a:endParaRPr>
          </a:p>
        </p:txBody>
      </p:sp>
      <p:sp>
        <p:nvSpPr>
          <p:cNvPr id="91" name="椭圆 90">
            <a:extLst>
              <a:ext uri="{FF2B5EF4-FFF2-40B4-BE49-F238E27FC236}">
                <a16:creationId xmlns:a16="http://schemas.microsoft.com/office/drawing/2014/main" xmlns="" id="{7430155F-A8F4-41BE-A29D-FE3394CA894E}"/>
              </a:ext>
            </a:extLst>
          </p:cNvPr>
          <p:cNvSpPr/>
          <p:nvPr/>
        </p:nvSpPr>
        <p:spPr>
          <a:xfrm>
            <a:off x="1748480"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3</a:t>
            </a:r>
            <a:endParaRPr lang="zh-CN" altLang="en-US"/>
          </a:p>
        </p:txBody>
      </p:sp>
      <p:sp>
        <p:nvSpPr>
          <p:cNvPr id="93" name="文本框 6">
            <a:extLst>
              <a:ext uri="{FF2B5EF4-FFF2-40B4-BE49-F238E27FC236}">
                <a16:creationId xmlns:a16="http://schemas.microsoft.com/office/drawing/2014/main" xmlns="" id="{E0ECE42C-09E8-42E7-9BB1-04B2D77DAA09}"/>
              </a:ext>
            </a:extLst>
          </p:cNvPr>
          <p:cNvSpPr txBox="1">
            <a:spLocks noChangeArrowheads="1"/>
          </p:cNvSpPr>
          <p:nvPr/>
        </p:nvSpPr>
        <p:spPr bwMode="auto">
          <a:xfrm>
            <a:off x="5348161" y="3262550"/>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b="1" dirty="0" smtClean="0">
                <a:solidFill>
                  <a:schemeClr val="tx1">
                    <a:lumMod val="95000"/>
                    <a:lumOff val="5000"/>
                  </a:schemeClr>
                </a:solidFill>
                <a:latin typeface="+mj-ea"/>
                <a:ea typeface="+mj-ea"/>
              </a:rPr>
              <a:t>总结与展望</a:t>
            </a:r>
            <a:endParaRPr lang="zh-CN" altLang="en-US" sz="1600" b="1" dirty="0">
              <a:solidFill>
                <a:schemeClr val="tx1">
                  <a:lumMod val="95000"/>
                  <a:lumOff val="5000"/>
                </a:schemeClr>
              </a:solidFill>
              <a:latin typeface="+mj-ea"/>
              <a:ea typeface="+mj-ea"/>
            </a:endParaRPr>
          </a:p>
        </p:txBody>
      </p:sp>
      <p:sp>
        <p:nvSpPr>
          <p:cNvPr id="95" name="椭圆 94">
            <a:extLst>
              <a:ext uri="{FF2B5EF4-FFF2-40B4-BE49-F238E27FC236}">
                <a16:creationId xmlns:a16="http://schemas.microsoft.com/office/drawing/2014/main" xmlns="" id="{9DD90895-C501-4657-BA08-133F6D252F6B}"/>
              </a:ext>
            </a:extLst>
          </p:cNvPr>
          <p:cNvSpPr/>
          <p:nvPr/>
        </p:nvSpPr>
        <p:spPr>
          <a:xfrm>
            <a:off x="4954879" y="3241893"/>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t>4</a:t>
            </a:r>
            <a:endParaRPr lang="zh-CN" altLang="en-US"/>
          </a:p>
        </p:txBody>
      </p:sp>
      <p:sp>
        <p:nvSpPr>
          <p:cNvPr id="97" name="文本框 9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xmlns="" id="{214560CB-900B-47C6-BFDC-0F00114D461E}"/>
              </a:ext>
            </a:extLst>
          </p:cNvPr>
          <p:cNvSpPr txBox="1">
            <a:spLocks noChangeArrowheads="1"/>
          </p:cNvSpPr>
          <p:nvPr/>
        </p:nvSpPr>
        <p:spPr bwMode="auto">
          <a:xfrm>
            <a:off x="3603130" y="1159762"/>
            <a:ext cx="1937739" cy="33855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600" dirty="0">
                <a:solidFill>
                  <a:schemeClr val="accent1"/>
                </a:solidFill>
                <a:latin typeface="+mj-lt"/>
                <a:ea typeface="+mj-ea"/>
                <a:sym typeface="Calibri" panose="020F0502020204030204" pitchFamily="34" charset="0"/>
              </a:rPr>
              <a:t>CONTENTS</a:t>
            </a:r>
          </a:p>
        </p:txBody>
      </p:sp>
      <p:sp>
        <p:nvSpPr>
          <p:cNvPr id="156" name="文本框 15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xmlns="" id="{5F1E62D9-AF5D-4FDB-A844-18FECB16A200}"/>
              </a:ext>
            </a:extLst>
          </p:cNvPr>
          <p:cNvSpPr txBox="1">
            <a:spLocks noChangeArrowheads="1"/>
          </p:cNvSpPr>
          <p:nvPr/>
        </p:nvSpPr>
        <p:spPr bwMode="auto">
          <a:xfrm>
            <a:off x="3668152" y="596225"/>
            <a:ext cx="1807694" cy="646331"/>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3600" dirty="0">
                <a:solidFill>
                  <a:schemeClr val="accent1"/>
                </a:solidFill>
                <a:latin typeface="+mj-ea"/>
                <a:ea typeface="+mj-ea"/>
                <a:sym typeface="Calibri" panose="020F0502020204030204" pitchFamily="34" charset="0"/>
              </a:rPr>
              <a:t>目 录</a:t>
            </a:r>
            <a:endParaRPr lang="en-US" altLang="zh-CN" sz="3600" dirty="0">
              <a:solidFill>
                <a:schemeClr val="accent1"/>
              </a:solidFill>
              <a:latin typeface="+mj-ea"/>
              <a:ea typeface="+mj-ea"/>
              <a:sym typeface="Calibri" panose="020F0502020204030204" pitchFamily="34" charset="0"/>
            </a:endParaRPr>
          </a:p>
        </p:txBody>
      </p:sp>
      <p:cxnSp>
        <p:nvCxnSpPr>
          <p:cNvPr id="157" name="直接连接符 156">
            <a:extLst>
              <a:ext uri="{FF2B5EF4-FFF2-40B4-BE49-F238E27FC236}">
                <a16:creationId xmlns:a16="http://schemas.microsoft.com/office/drawing/2014/main" xmlns="" id="{09A37DD0-34D6-48F8-95CE-BF28EF85D24B}"/>
              </a:ext>
            </a:extLst>
          </p:cNvPr>
          <p:cNvCxnSpPr/>
          <p:nvPr/>
        </p:nvCxnSpPr>
        <p:spPr>
          <a:xfrm>
            <a:off x="4428836" y="1498316"/>
            <a:ext cx="2863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035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500"/>
                                        <p:tgtEl>
                                          <p:spTgt spid="8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500"/>
                                        <p:tgtEl>
                                          <p:spTgt spid="8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fade">
                                      <p:cBhvr>
                                        <p:cTn id="25" dur="500"/>
                                        <p:tgtEl>
                                          <p:spTgt spid="9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9"/>
                                        </p:tgtEl>
                                        <p:attrNameLst>
                                          <p:attrName>style.visibility</p:attrName>
                                        </p:attrNameLst>
                                      </p:cBhvr>
                                      <p:to>
                                        <p:strVal val="visible"/>
                                      </p:to>
                                    </p:set>
                                    <p:animEffect transition="in" filter="fade">
                                      <p:cBhvr>
                                        <p:cTn id="28" dur="500"/>
                                        <p:tgtEl>
                                          <p:spTgt spid="8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fade">
                                      <p:cBhvr>
                                        <p:cTn id="31" dur="500"/>
                                        <p:tgtEl>
                                          <p:spTgt spid="9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fade">
                                      <p:cBhvr>
                                        <p:cTn id="34"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3" grpId="0" animBg="1"/>
      <p:bldP spid="85" grpId="0"/>
      <p:bldP spid="87" grpId="0" animBg="1"/>
      <p:bldP spid="89" grpId="0"/>
      <p:bldP spid="91" grpId="0" animBg="1"/>
      <p:bldP spid="93" grpId="0"/>
      <p:bldP spid="95" grpId="0" animBg="1"/>
      <p:bldP spid="97" grpId="0"/>
      <p:bldP spid="15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6"/>
          <p:cNvSpPr>
            <a:spLocks noChangeArrowheads="1"/>
          </p:cNvSpPr>
          <p:nvPr/>
        </p:nvSpPr>
        <p:spPr bwMode="auto">
          <a:xfrm>
            <a:off x="476188" y="177842"/>
            <a:ext cx="3877981"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chemeClr val="accent1"/>
                </a:solidFill>
                <a:latin typeface="Arial" panose="020B0604020202020204" pitchFamily="34" charset="0"/>
              </a:rPr>
              <a:t>3.4 </a:t>
            </a:r>
            <a:r>
              <a:rPr lang="zh-CN" altLang="en-US" sz="2400" b="1" dirty="0" smtClean="0">
                <a:solidFill>
                  <a:schemeClr val="accent1"/>
                </a:solidFill>
                <a:latin typeface="Arial" panose="020B0604020202020204" pitchFamily="34" charset="0"/>
              </a:rPr>
              <a:t>智能分析模块</a:t>
            </a:r>
            <a:r>
              <a:rPr lang="en-US" altLang="zh-CN" sz="2400" b="1" dirty="0" smtClean="0">
                <a:solidFill>
                  <a:schemeClr val="accent1"/>
                </a:solidFill>
                <a:latin typeface="Arial" panose="020B0604020202020204" pitchFamily="34" charset="0"/>
              </a:rPr>
              <a:t>-</a:t>
            </a:r>
            <a:r>
              <a:rPr lang="zh-CN" altLang="en-US" sz="2400" b="1" dirty="0" smtClean="0">
                <a:solidFill>
                  <a:schemeClr val="accent1"/>
                </a:solidFill>
                <a:latin typeface="Arial" panose="020B0604020202020204" pitchFamily="34" charset="0"/>
              </a:rPr>
              <a:t>特征工程</a:t>
            </a:r>
            <a:endParaRPr lang="zh-CN" altLang="en-US" sz="2400" b="1" dirty="0">
              <a:solidFill>
                <a:schemeClr val="accent1"/>
              </a:solidFill>
              <a:latin typeface="Arial" panose="020B0604020202020204" pitchFamily="34" charset="0"/>
            </a:endParaRPr>
          </a:p>
        </p:txBody>
      </p:sp>
      <p:sp>
        <p:nvSpPr>
          <p:cNvPr id="47"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pic>
        <p:nvPicPr>
          <p:cNvPr id="1126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0332" y="698662"/>
            <a:ext cx="2861945" cy="2235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9035" y="3081194"/>
            <a:ext cx="3943985" cy="2003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9"/>
          <p:cNvGrpSpPr/>
          <p:nvPr/>
        </p:nvGrpSpPr>
        <p:grpSpPr>
          <a:xfrm>
            <a:off x="4122420" y="828644"/>
            <a:ext cx="1700838" cy="300082"/>
            <a:chOff x="1107393" y="1201952"/>
            <a:chExt cx="1700838" cy="300082"/>
          </a:xfrm>
        </p:grpSpPr>
        <p:sp>
          <p:nvSpPr>
            <p:cNvPr id="11" name="椭圆 10">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07"/>
            <p:cNvSpPr txBox="1"/>
            <p:nvPr/>
          </p:nvSpPr>
          <p:spPr>
            <a:xfrm>
              <a:off x="1363613" y="1201952"/>
              <a:ext cx="1444618" cy="300082"/>
            </a:xfrm>
            <a:prstGeom prst="rect">
              <a:avLst/>
            </a:prstGeom>
            <a:noFill/>
          </p:spPr>
          <p:txBody>
            <a:bodyPr wrap="square" rtlCol="0">
              <a:spAutoFit/>
            </a:bodyPr>
            <a:lstStyle/>
            <a:p>
              <a:r>
                <a:rPr lang="zh-CN" altLang="en-US" b="1" dirty="0" smtClean="0">
                  <a:solidFill>
                    <a:schemeClr val="tx1">
                      <a:lumMod val="85000"/>
                      <a:lumOff val="15000"/>
                    </a:schemeClr>
                  </a:solidFill>
                  <a:latin typeface="+mj-ea"/>
                  <a:ea typeface="+mj-ea"/>
                  <a:sym typeface="Arial" panose="020B0604020202020204" pitchFamily="34" charset="0"/>
                </a:rPr>
                <a:t>日志处理结果</a:t>
              </a:r>
              <a:endParaRPr lang="zh-CN" altLang="en-US" b="1" dirty="0">
                <a:solidFill>
                  <a:schemeClr val="tx1">
                    <a:lumMod val="85000"/>
                    <a:lumOff val="15000"/>
                  </a:schemeClr>
                </a:solidFill>
                <a:latin typeface="+mj-ea"/>
                <a:ea typeface="+mj-ea"/>
                <a:sym typeface="Arial" panose="020B0604020202020204" pitchFamily="34" charset="0"/>
              </a:endParaRPr>
            </a:p>
          </p:txBody>
        </p:sp>
      </p:grpSp>
      <p:graphicFrame>
        <p:nvGraphicFramePr>
          <p:cNvPr id="3" name="对象 2"/>
          <p:cNvGraphicFramePr>
            <a:graphicFrameLocks noChangeAspect="1"/>
          </p:cNvGraphicFramePr>
          <p:nvPr>
            <p:extLst>
              <p:ext uri="{D42A27DB-BD31-4B8C-83A1-F6EECF244321}">
                <p14:modId xmlns:p14="http://schemas.microsoft.com/office/powerpoint/2010/main" val="1954532530"/>
              </p:ext>
            </p:extLst>
          </p:nvPr>
        </p:nvGraphicFramePr>
        <p:xfrm>
          <a:off x="182553" y="698662"/>
          <a:ext cx="3740150" cy="4349750"/>
        </p:xfrm>
        <a:graphic>
          <a:graphicData uri="http://schemas.openxmlformats.org/presentationml/2006/ole">
            <mc:AlternateContent xmlns:mc="http://schemas.openxmlformats.org/markup-compatibility/2006">
              <mc:Choice xmlns:v="urn:schemas-microsoft-com:vml" Requires="v">
                <p:oleObj spid="_x0000_s16396" name="Document" r:id="rId6" imgW="5273690" imgH="6318766" progId="Word.Document.8">
                  <p:embed/>
                </p:oleObj>
              </mc:Choice>
              <mc:Fallback>
                <p:oleObj name="Document" r:id="rId6" imgW="5273690" imgH="6318766" progId="Word.Document.8">
                  <p:embed/>
                  <p:pic>
                    <p:nvPicPr>
                      <p:cNvPr id="0" name="Object 1"/>
                      <p:cNvPicPr>
                        <a:picLocks noChangeAspect="1" noChangeArrowheads="1"/>
                      </p:cNvPicPr>
                      <p:nvPr/>
                    </p:nvPicPr>
                    <p:blipFill>
                      <a:blip r:embed="rId7"/>
                      <a:srcRect/>
                      <a:stretch>
                        <a:fillRect/>
                      </a:stretch>
                    </p:blipFill>
                    <p:spPr bwMode="auto">
                      <a:xfrm>
                        <a:off x="182553" y="698662"/>
                        <a:ext cx="3740150" cy="4349750"/>
                      </a:xfrm>
                      <a:prstGeom prst="rect">
                        <a:avLst/>
                      </a:prstGeom>
                      <a:noFill/>
                    </p:spPr>
                  </p:pic>
                </p:oleObj>
              </mc:Fallback>
            </mc:AlternateContent>
          </a:graphicData>
        </a:graphic>
      </p:graphicFrame>
    </p:spTree>
    <p:extLst>
      <p:ext uri="{BB962C8B-B14F-4D97-AF65-F5344CB8AC3E}">
        <p14:creationId xmlns:p14="http://schemas.microsoft.com/office/powerpoint/2010/main" val="3787598512"/>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6"/>
          <p:cNvSpPr>
            <a:spLocks noChangeArrowheads="1"/>
          </p:cNvSpPr>
          <p:nvPr/>
        </p:nvSpPr>
        <p:spPr bwMode="auto">
          <a:xfrm>
            <a:off x="476188" y="177842"/>
            <a:ext cx="5109087"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chemeClr val="accent1"/>
                </a:solidFill>
                <a:latin typeface="Arial" panose="020B0604020202020204" pitchFamily="34" charset="0"/>
              </a:rPr>
              <a:t>3.4 </a:t>
            </a:r>
            <a:r>
              <a:rPr lang="zh-CN" altLang="en-US" sz="2400" b="1" dirty="0" smtClean="0">
                <a:solidFill>
                  <a:schemeClr val="accent1"/>
                </a:solidFill>
                <a:latin typeface="Arial" panose="020B0604020202020204" pitchFamily="34" charset="0"/>
              </a:rPr>
              <a:t>智能分析模块</a:t>
            </a:r>
            <a:r>
              <a:rPr lang="en-US" altLang="zh-CN" sz="2400" b="1" dirty="0" smtClean="0">
                <a:solidFill>
                  <a:schemeClr val="accent1"/>
                </a:solidFill>
                <a:latin typeface="Arial" panose="020B0604020202020204" pitchFamily="34" charset="0"/>
              </a:rPr>
              <a:t>-</a:t>
            </a:r>
            <a:r>
              <a:rPr lang="zh-CN" altLang="en-US" sz="2400" b="1" dirty="0" smtClean="0">
                <a:solidFill>
                  <a:schemeClr val="accent1"/>
                </a:solidFill>
                <a:latin typeface="Arial" panose="020B0604020202020204" pitchFamily="34" charset="0"/>
              </a:rPr>
              <a:t>监控指标阈值预测</a:t>
            </a:r>
            <a:endParaRPr lang="zh-CN" altLang="en-US" sz="2400" b="1" dirty="0">
              <a:solidFill>
                <a:schemeClr val="accent1"/>
              </a:solidFill>
              <a:latin typeface="Arial" panose="020B0604020202020204" pitchFamily="34" charset="0"/>
            </a:endParaRPr>
          </a:p>
        </p:txBody>
      </p:sp>
      <p:sp>
        <p:nvSpPr>
          <p:cNvPr id="47"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2" name="Rectangle 2"/>
          <p:cNvSpPr>
            <a:spLocks noChangeArrowheads="1"/>
          </p:cNvSpPr>
          <p:nvPr/>
        </p:nvSpPr>
        <p:spPr bwMode="auto">
          <a:xfrm>
            <a:off x="501585" y="8461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1" name="组合 10"/>
          <p:cNvGrpSpPr/>
          <p:nvPr/>
        </p:nvGrpSpPr>
        <p:grpSpPr>
          <a:xfrm>
            <a:off x="4122420" y="828644"/>
            <a:ext cx="1700838" cy="300082"/>
            <a:chOff x="1107393" y="1201952"/>
            <a:chExt cx="1700838" cy="300082"/>
          </a:xfrm>
        </p:grpSpPr>
        <p:sp>
          <p:nvSpPr>
            <p:cNvPr id="12" name="椭圆 11">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文本框 107"/>
            <p:cNvSpPr txBox="1"/>
            <p:nvPr/>
          </p:nvSpPr>
          <p:spPr>
            <a:xfrm>
              <a:off x="1363613" y="1201952"/>
              <a:ext cx="1444618" cy="300082"/>
            </a:xfrm>
            <a:prstGeom prst="rect">
              <a:avLst/>
            </a:prstGeom>
            <a:noFill/>
          </p:spPr>
          <p:txBody>
            <a:bodyPr wrap="square" rtlCol="0">
              <a:spAutoFit/>
            </a:bodyPr>
            <a:lstStyle/>
            <a:p>
              <a:r>
                <a:rPr lang="zh-CN" altLang="en-US" b="1" dirty="0" smtClean="0">
                  <a:solidFill>
                    <a:schemeClr val="tx1">
                      <a:lumMod val="85000"/>
                      <a:lumOff val="15000"/>
                    </a:schemeClr>
                  </a:solidFill>
                  <a:latin typeface="+mj-ea"/>
                  <a:ea typeface="+mj-ea"/>
                  <a:sym typeface="Arial" panose="020B0604020202020204" pitchFamily="34" charset="0"/>
                </a:rPr>
                <a:t>模型准确率</a:t>
              </a:r>
              <a:endParaRPr lang="en-US" altLang="zh-CN" b="1" dirty="0" smtClean="0">
                <a:solidFill>
                  <a:schemeClr val="tx1">
                    <a:lumMod val="85000"/>
                    <a:lumOff val="15000"/>
                  </a:schemeClr>
                </a:solidFill>
                <a:latin typeface="+mj-ea"/>
                <a:ea typeface="+mj-ea"/>
                <a:sym typeface="Arial" panose="020B0604020202020204" pitchFamily="34" charset="0"/>
              </a:endParaRPr>
            </a:p>
          </p:txBody>
        </p:sp>
      </p:grpSp>
    </p:spTree>
    <p:extLst>
      <p:ext uri="{BB962C8B-B14F-4D97-AF65-F5344CB8AC3E}">
        <p14:creationId xmlns:p14="http://schemas.microsoft.com/office/powerpoint/2010/main" val="493685968"/>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6"/>
          <p:cNvSpPr>
            <a:spLocks noChangeArrowheads="1"/>
          </p:cNvSpPr>
          <p:nvPr/>
        </p:nvSpPr>
        <p:spPr bwMode="auto">
          <a:xfrm>
            <a:off x="476188" y="177842"/>
            <a:ext cx="5109087"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chemeClr val="accent1"/>
                </a:solidFill>
                <a:latin typeface="Arial" panose="020B0604020202020204" pitchFamily="34" charset="0"/>
              </a:rPr>
              <a:t>3.4 </a:t>
            </a:r>
            <a:r>
              <a:rPr lang="zh-CN" altLang="en-US" sz="2400" b="1" dirty="0" smtClean="0">
                <a:solidFill>
                  <a:schemeClr val="accent1"/>
                </a:solidFill>
                <a:latin typeface="Arial" panose="020B0604020202020204" pitchFamily="34" charset="0"/>
              </a:rPr>
              <a:t>智能分析模块</a:t>
            </a:r>
            <a:r>
              <a:rPr lang="en-US" altLang="zh-CN" sz="2400" b="1" dirty="0" smtClean="0">
                <a:solidFill>
                  <a:schemeClr val="accent1"/>
                </a:solidFill>
                <a:latin typeface="Arial" panose="020B0604020202020204" pitchFamily="34" charset="0"/>
              </a:rPr>
              <a:t>-</a:t>
            </a:r>
            <a:r>
              <a:rPr lang="zh-CN" altLang="en-US" sz="2400" b="1" dirty="0" smtClean="0">
                <a:solidFill>
                  <a:schemeClr val="accent1"/>
                </a:solidFill>
                <a:latin typeface="Arial" panose="020B0604020202020204" pitchFamily="34" charset="0"/>
              </a:rPr>
              <a:t>监控指标阈值预测</a:t>
            </a:r>
            <a:endParaRPr lang="zh-CN" altLang="en-US" sz="2400" b="1" dirty="0">
              <a:solidFill>
                <a:schemeClr val="accent1"/>
              </a:solidFill>
              <a:latin typeface="Arial" panose="020B0604020202020204" pitchFamily="34" charset="0"/>
            </a:endParaRPr>
          </a:p>
        </p:txBody>
      </p:sp>
      <p:sp>
        <p:nvSpPr>
          <p:cNvPr id="47"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2" name="Rectangle 2"/>
          <p:cNvSpPr>
            <a:spLocks noChangeArrowheads="1"/>
          </p:cNvSpPr>
          <p:nvPr/>
        </p:nvSpPr>
        <p:spPr bwMode="auto">
          <a:xfrm>
            <a:off x="501585" y="8461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362" name="Picture 2" descr="15754416205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1" y="3395662"/>
            <a:ext cx="6098803"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3" descr="15754421019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061" y="1040473"/>
            <a:ext cx="6098799"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椭圆 12">
            <a:extLst>
              <a:ext uri="{FF2B5EF4-FFF2-40B4-BE49-F238E27FC236}">
                <a16:creationId xmlns:a16="http://schemas.microsoft.com/office/drawing/2014/main" xmlns="" id="{FBD37784-4732-4F93-91E4-F3D52957DE63}"/>
              </a:ext>
            </a:extLst>
          </p:cNvPr>
          <p:cNvSpPr/>
          <p:nvPr/>
        </p:nvSpPr>
        <p:spPr>
          <a:xfrm>
            <a:off x="3421380" y="3855891"/>
            <a:ext cx="189146" cy="181644"/>
          </a:xfrm>
          <a:prstGeom prst="ellipse">
            <a:avLst/>
          </a:prstGeom>
          <a:solidFill>
            <a:srgbClr val="FF0000"/>
          </a:solidFill>
          <a:ln>
            <a:noFill/>
          </a:ln>
          <a:effectLst>
            <a:outerShdw blurRad="254000" dist="254000" dir="5400000" sx="1000" sy="1000" algn="t"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 name="组合 2"/>
          <p:cNvGrpSpPr/>
          <p:nvPr/>
        </p:nvGrpSpPr>
        <p:grpSpPr>
          <a:xfrm>
            <a:off x="881061" y="2831798"/>
            <a:ext cx="3629979" cy="300082"/>
            <a:chOff x="881061" y="2887831"/>
            <a:chExt cx="3629979" cy="300082"/>
          </a:xfrm>
        </p:grpSpPr>
        <p:sp>
          <p:nvSpPr>
            <p:cNvPr id="14" name="椭圆 13">
              <a:extLst>
                <a:ext uri="{FF2B5EF4-FFF2-40B4-BE49-F238E27FC236}">
                  <a16:creationId xmlns:a16="http://schemas.microsoft.com/office/drawing/2014/main" xmlns="" id="{FBD37784-4732-4F93-91E4-F3D52957DE63}"/>
                </a:ext>
              </a:extLst>
            </p:cNvPr>
            <p:cNvSpPr/>
            <p:nvPr/>
          </p:nvSpPr>
          <p:spPr>
            <a:xfrm>
              <a:off x="881061" y="2947050"/>
              <a:ext cx="189146" cy="181644"/>
            </a:xfrm>
            <a:prstGeom prst="ellipse">
              <a:avLst/>
            </a:prstGeom>
            <a:solidFill>
              <a:srgbClr val="FF0000"/>
            </a:solidFill>
            <a:ln>
              <a:noFill/>
            </a:ln>
            <a:effectLst>
              <a:outerShdw blurRad="254000" dist="254000" dir="5400000" sx="1000" sy="1000" algn="t"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文本框 107"/>
            <p:cNvSpPr txBox="1"/>
            <p:nvPr/>
          </p:nvSpPr>
          <p:spPr>
            <a:xfrm>
              <a:off x="1198240" y="2887831"/>
              <a:ext cx="3312800" cy="300082"/>
            </a:xfrm>
            <a:prstGeom prst="rect">
              <a:avLst/>
            </a:prstGeom>
            <a:noFill/>
          </p:spPr>
          <p:txBody>
            <a:bodyPr wrap="square" rtlCol="0">
              <a:spAutoFit/>
            </a:bodyPr>
            <a:lstStyle/>
            <a:p>
              <a:r>
                <a:rPr lang="zh-CN" altLang="en-US" b="1" dirty="0" smtClean="0">
                  <a:solidFill>
                    <a:schemeClr val="tx1">
                      <a:lumMod val="85000"/>
                      <a:lumOff val="15000"/>
                    </a:schemeClr>
                  </a:solidFill>
                  <a:latin typeface="+mj-ea"/>
                  <a:ea typeface="+mj-ea"/>
                  <a:sym typeface="Arial" panose="020B0604020202020204" pitchFamily="34" charset="0"/>
                </a:rPr>
                <a:t>实时错误率</a:t>
              </a:r>
              <a:r>
                <a:rPr lang="en-US" altLang="zh-CN" b="1" dirty="0" smtClean="0">
                  <a:solidFill>
                    <a:schemeClr val="tx1">
                      <a:lumMod val="85000"/>
                      <a:lumOff val="15000"/>
                    </a:schemeClr>
                  </a:solidFill>
                  <a:latin typeface="+mj-ea"/>
                  <a:ea typeface="+mj-ea"/>
                  <a:sym typeface="Arial" panose="020B0604020202020204" pitchFamily="34" charset="0"/>
                </a:rPr>
                <a:t>&gt;</a:t>
              </a:r>
              <a:r>
                <a:rPr lang="zh-CN" altLang="en-US" b="1" dirty="0" smtClean="0">
                  <a:solidFill>
                    <a:schemeClr val="tx1">
                      <a:lumMod val="85000"/>
                      <a:lumOff val="15000"/>
                    </a:schemeClr>
                  </a:solidFill>
                  <a:latin typeface="+mj-ea"/>
                  <a:ea typeface="+mj-ea"/>
                  <a:sym typeface="Arial" panose="020B0604020202020204" pitchFamily="34" charset="0"/>
                </a:rPr>
                <a:t>预测错误率</a:t>
              </a:r>
              <a:r>
                <a:rPr lang="en-US" altLang="zh-CN" b="1" dirty="0" smtClean="0">
                  <a:solidFill>
                    <a:schemeClr val="tx1">
                      <a:lumMod val="85000"/>
                      <a:lumOff val="15000"/>
                    </a:schemeClr>
                  </a:solidFill>
                  <a:latin typeface="+mj-ea"/>
                  <a:ea typeface="+mj-ea"/>
                  <a:sym typeface="Arial" panose="020B0604020202020204" pitchFamily="34" charset="0"/>
                </a:rPr>
                <a:t>=&gt;</a:t>
              </a:r>
              <a:r>
                <a:rPr lang="zh-CN" altLang="en-US" b="1" dirty="0" smtClean="0">
                  <a:solidFill>
                    <a:schemeClr val="tx1">
                      <a:lumMod val="85000"/>
                      <a:lumOff val="15000"/>
                    </a:schemeClr>
                  </a:solidFill>
                  <a:latin typeface="+mj-ea"/>
                  <a:ea typeface="+mj-ea"/>
                  <a:sym typeface="Arial" panose="020B0604020202020204" pitchFamily="34" charset="0"/>
                </a:rPr>
                <a:t>产生告警</a:t>
              </a:r>
              <a:endParaRPr lang="zh-CN" altLang="en-US" b="1" dirty="0">
                <a:solidFill>
                  <a:schemeClr val="tx1">
                    <a:lumMod val="85000"/>
                    <a:lumOff val="15000"/>
                  </a:schemeClr>
                </a:solidFill>
                <a:latin typeface="+mj-ea"/>
                <a:ea typeface="+mj-ea"/>
                <a:sym typeface="Arial" panose="020B0604020202020204" pitchFamily="34" charset="0"/>
              </a:endParaRPr>
            </a:p>
          </p:txBody>
        </p:sp>
      </p:grpSp>
    </p:spTree>
    <p:extLst>
      <p:ext uri="{BB962C8B-B14F-4D97-AF65-F5344CB8AC3E}">
        <p14:creationId xmlns:p14="http://schemas.microsoft.com/office/powerpoint/2010/main" val="1351797118"/>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6"/>
          <p:cNvSpPr>
            <a:spLocks noChangeArrowheads="1"/>
          </p:cNvSpPr>
          <p:nvPr/>
        </p:nvSpPr>
        <p:spPr bwMode="auto">
          <a:xfrm>
            <a:off x="476188" y="177842"/>
            <a:ext cx="5109087"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chemeClr val="accent1"/>
                </a:solidFill>
                <a:latin typeface="Arial" panose="020B0604020202020204" pitchFamily="34" charset="0"/>
              </a:rPr>
              <a:t>3.4 </a:t>
            </a:r>
            <a:r>
              <a:rPr lang="zh-CN" altLang="en-US" sz="2400" b="1" dirty="0" smtClean="0">
                <a:solidFill>
                  <a:schemeClr val="accent1"/>
                </a:solidFill>
                <a:latin typeface="Arial" panose="020B0604020202020204" pitchFamily="34" charset="0"/>
              </a:rPr>
              <a:t>智能分析模块</a:t>
            </a:r>
            <a:r>
              <a:rPr lang="en-US" altLang="zh-CN" sz="2400" b="1" dirty="0" smtClean="0">
                <a:solidFill>
                  <a:schemeClr val="accent1"/>
                </a:solidFill>
                <a:latin typeface="Arial" panose="020B0604020202020204" pitchFamily="34" charset="0"/>
              </a:rPr>
              <a:t>-</a:t>
            </a:r>
            <a:r>
              <a:rPr lang="zh-CN" altLang="en-US" sz="2400" b="1" dirty="0" smtClean="0">
                <a:solidFill>
                  <a:schemeClr val="accent1"/>
                </a:solidFill>
                <a:latin typeface="Arial" panose="020B0604020202020204" pitchFamily="34" charset="0"/>
              </a:rPr>
              <a:t>用户行为异常分析</a:t>
            </a:r>
            <a:endParaRPr lang="zh-CN" altLang="en-US" sz="2400" b="1" dirty="0">
              <a:solidFill>
                <a:schemeClr val="accent1"/>
              </a:solidFill>
              <a:latin typeface="Arial" panose="020B0604020202020204" pitchFamily="34" charset="0"/>
            </a:endParaRPr>
          </a:p>
        </p:txBody>
      </p:sp>
      <p:sp>
        <p:nvSpPr>
          <p:cNvPr id="47"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120957913"/>
              </p:ext>
            </p:extLst>
          </p:nvPr>
        </p:nvGraphicFramePr>
        <p:xfrm>
          <a:off x="106680" y="1752600"/>
          <a:ext cx="5273675" cy="1562100"/>
        </p:xfrm>
        <a:graphic>
          <a:graphicData uri="http://schemas.openxmlformats.org/presentationml/2006/ole">
            <mc:AlternateContent xmlns:mc="http://schemas.openxmlformats.org/markup-compatibility/2006">
              <mc:Choice xmlns:v="urn:schemas-microsoft-com:vml" Requires="v">
                <p:oleObj spid="_x0000_s19468" name="Document" r:id="rId4" imgW="5273690" imgH="1564393" progId="Word.Document.8">
                  <p:embed/>
                </p:oleObj>
              </mc:Choice>
              <mc:Fallback>
                <p:oleObj name="Document" r:id="rId4" imgW="5273690" imgH="1564393" progId="Word.Document.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 y="1752600"/>
                        <a:ext cx="5273675"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 name="组合 15"/>
          <p:cNvGrpSpPr/>
          <p:nvPr/>
        </p:nvGrpSpPr>
        <p:grpSpPr>
          <a:xfrm>
            <a:off x="5494020" y="2665064"/>
            <a:ext cx="1569720" cy="300082"/>
            <a:chOff x="1107393" y="1201952"/>
            <a:chExt cx="1569720" cy="300082"/>
          </a:xfrm>
        </p:grpSpPr>
        <p:sp>
          <p:nvSpPr>
            <p:cNvPr id="17" name="椭圆 16">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文本框 107"/>
            <p:cNvSpPr txBox="1"/>
            <p:nvPr/>
          </p:nvSpPr>
          <p:spPr>
            <a:xfrm>
              <a:off x="1363613" y="1201952"/>
              <a:ext cx="1313500" cy="300082"/>
            </a:xfrm>
            <a:prstGeom prst="rect">
              <a:avLst/>
            </a:prstGeom>
            <a:noFill/>
          </p:spPr>
          <p:txBody>
            <a:bodyPr wrap="square" rtlCol="0">
              <a:spAutoFit/>
            </a:bodyPr>
            <a:lstStyle/>
            <a:p>
              <a:r>
                <a:rPr lang="zh-CN" altLang="en-US" b="1" dirty="0" smtClean="0">
                  <a:solidFill>
                    <a:schemeClr val="tx1">
                      <a:lumMod val="85000"/>
                      <a:lumOff val="15000"/>
                    </a:schemeClr>
                  </a:solidFill>
                  <a:latin typeface="+mj-ea"/>
                  <a:ea typeface="+mj-ea"/>
                  <a:sym typeface="Arial" panose="020B0604020202020204" pitchFamily="34" charset="0"/>
                </a:rPr>
                <a:t>告警邮件推送</a:t>
              </a:r>
              <a:endParaRPr lang="zh-CN" altLang="en-US" b="1" dirty="0">
                <a:solidFill>
                  <a:schemeClr val="tx1">
                    <a:lumMod val="85000"/>
                    <a:lumOff val="15000"/>
                  </a:schemeClr>
                </a:solidFill>
                <a:latin typeface="+mj-ea"/>
                <a:ea typeface="+mj-ea"/>
                <a:sym typeface="Arial" panose="020B0604020202020204" pitchFamily="34" charset="0"/>
              </a:endParaRPr>
            </a:p>
          </p:txBody>
        </p:sp>
      </p:grpSp>
      <p:pic>
        <p:nvPicPr>
          <p:cNvPr id="19459" name="Picture 3" descr="15842001812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8855" y="3086100"/>
            <a:ext cx="532606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组合 18"/>
          <p:cNvGrpSpPr/>
          <p:nvPr/>
        </p:nvGrpSpPr>
        <p:grpSpPr>
          <a:xfrm>
            <a:off x="320040" y="1323944"/>
            <a:ext cx="4709160" cy="300082"/>
            <a:chOff x="1107393" y="1201952"/>
            <a:chExt cx="4709160" cy="300082"/>
          </a:xfrm>
        </p:grpSpPr>
        <p:sp>
          <p:nvSpPr>
            <p:cNvPr id="20" name="椭圆 19">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文本框 107"/>
            <p:cNvSpPr txBox="1"/>
            <p:nvPr/>
          </p:nvSpPr>
          <p:spPr>
            <a:xfrm>
              <a:off x="1363613" y="1201952"/>
              <a:ext cx="4452940" cy="300082"/>
            </a:xfrm>
            <a:prstGeom prst="rect">
              <a:avLst/>
            </a:prstGeom>
            <a:noFill/>
          </p:spPr>
          <p:txBody>
            <a:bodyPr wrap="square" rtlCol="0">
              <a:spAutoFit/>
            </a:bodyPr>
            <a:lstStyle/>
            <a:p>
              <a:r>
                <a:rPr lang="zh-CN" altLang="en-US" b="1" dirty="0" smtClean="0">
                  <a:solidFill>
                    <a:schemeClr val="tx1">
                      <a:lumMod val="85000"/>
                      <a:lumOff val="15000"/>
                    </a:schemeClr>
                  </a:solidFill>
                  <a:latin typeface="+mj-ea"/>
                  <a:ea typeface="+mj-ea"/>
                  <a:sym typeface="Arial" panose="020B0604020202020204" pitchFamily="34" charset="0"/>
                </a:rPr>
                <a:t>根据</a:t>
              </a:r>
              <a:r>
                <a:rPr lang="en-US" altLang="zh-CN" b="1" dirty="0" smtClean="0">
                  <a:solidFill>
                    <a:schemeClr val="tx1">
                      <a:lumMod val="85000"/>
                      <a:lumOff val="15000"/>
                    </a:schemeClr>
                  </a:solidFill>
                  <a:latin typeface="+mj-ea"/>
                  <a:ea typeface="+mj-ea"/>
                  <a:sym typeface="Arial" panose="020B0604020202020204" pitchFamily="34" charset="0"/>
                </a:rPr>
                <a:t>ES</a:t>
              </a:r>
              <a:r>
                <a:rPr lang="zh-CN" altLang="en-US" b="1" dirty="0" smtClean="0">
                  <a:solidFill>
                    <a:schemeClr val="tx1">
                      <a:lumMod val="85000"/>
                      <a:lumOff val="15000"/>
                    </a:schemeClr>
                  </a:solidFill>
                  <a:latin typeface="+mj-ea"/>
                  <a:ea typeface="+mj-ea"/>
                  <a:sym typeface="Arial" panose="020B0604020202020204" pitchFamily="34" charset="0"/>
                </a:rPr>
                <a:t>中索引查询</a:t>
              </a:r>
              <a:r>
                <a:rPr lang="en-US" altLang="zh-CN" b="1" dirty="0" smtClean="0">
                  <a:solidFill>
                    <a:schemeClr val="tx1">
                      <a:lumMod val="85000"/>
                      <a:lumOff val="15000"/>
                    </a:schemeClr>
                  </a:solidFill>
                  <a:latin typeface="+mj-ea"/>
                  <a:ea typeface="+mj-ea"/>
                  <a:sym typeface="Arial" panose="020B0604020202020204" pitchFamily="34" charset="0"/>
                </a:rPr>
                <a:t>5h</a:t>
              </a:r>
              <a:r>
                <a:rPr lang="zh-CN" altLang="en-US" b="1" dirty="0" smtClean="0">
                  <a:solidFill>
                    <a:schemeClr val="tx1">
                      <a:lumMod val="85000"/>
                      <a:lumOff val="15000"/>
                    </a:schemeClr>
                  </a:solidFill>
                  <a:latin typeface="+mj-ea"/>
                  <a:ea typeface="+mj-ea"/>
                  <a:sym typeface="Arial" panose="020B0604020202020204" pitchFamily="34" charset="0"/>
                </a:rPr>
                <a:t>内访问隐私数据超过</a:t>
              </a:r>
              <a:r>
                <a:rPr lang="en-US" altLang="zh-CN" b="1" dirty="0" smtClean="0">
                  <a:solidFill>
                    <a:schemeClr val="tx1">
                      <a:lumMod val="85000"/>
                      <a:lumOff val="15000"/>
                    </a:schemeClr>
                  </a:solidFill>
                  <a:latin typeface="+mj-ea"/>
                  <a:ea typeface="+mj-ea"/>
                  <a:sym typeface="Arial" panose="020B0604020202020204" pitchFamily="34" charset="0"/>
                </a:rPr>
                <a:t>100</a:t>
              </a:r>
              <a:r>
                <a:rPr lang="zh-CN" altLang="en-US" b="1" dirty="0" smtClean="0">
                  <a:solidFill>
                    <a:schemeClr val="tx1">
                      <a:lumMod val="85000"/>
                      <a:lumOff val="15000"/>
                    </a:schemeClr>
                  </a:solidFill>
                  <a:latin typeface="+mj-ea"/>
                  <a:ea typeface="+mj-ea"/>
                  <a:sym typeface="Arial" panose="020B0604020202020204" pitchFamily="34" charset="0"/>
                </a:rPr>
                <a:t>次用户</a:t>
              </a:r>
              <a:endParaRPr lang="zh-CN" altLang="en-US" b="1" dirty="0">
                <a:solidFill>
                  <a:schemeClr val="tx1">
                    <a:lumMod val="85000"/>
                    <a:lumOff val="15000"/>
                  </a:schemeClr>
                </a:solidFill>
                <a:latin typeface="+mj-ea"/>
                <a:ea typeface="+mj-ea"/>
                <a:sym typeface="Arial" panose="020B0604020202020204" pitchFamily="34" charset="0"/>
              </a:endParaRPr>
            </a:p>
          </p:txBody>
        </p:sp>
      </p:grpSp>
    </p:spTree>
    <p:extLst>
      <p:ext uri="{BB962C8B-B14F-4D97-AF65-F5344CB8AC3E}">
        <p14:creationId xmlns:p14="http://schemas.microsoft.com/office/powerpoint/2010/main" val="142650315"/>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6"/>
          <p:cNvSpPr>
            <a:spLocks noChangeArrowheads="1"/>
          </p:cNvSpPr>
          <p:nvPr/>
        </p:nvSpPr>
        <p:spPr bwMode="auto">
          <a:xfrm>
            <a:off x="476188" y="177842"/>
            <a:ext cx="285205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chemeClr val="accent1"/>
                </a:solidFill>
                <a:latin typeface="Arial" panose="020B0604020202020204" pitchFamily="34" charset="0"/>
              </a:rPr>
              <a:t>3.5 </a:t>
            </a:r>
            <a:r>
              <a:rPr lang="zh-CN" altLang="en-US" sz="2400" b="1" dirty="0" smtClean="0">
                <a:solidFill>
                  <a:schemeClr val="accent1"/>
                </a:solidFill>
                <a:latin typeface="Arial" panose="020B0604020202020204" pitchFamily="34" charset="0"/>
              </a:rPr>
              <a:t>数据可视化模块</a:t>
            </a:r>
            <a:endParaRPr lang="zh-CN" altLang="en-US" sz="2400" b="1" dirty="0">
              <a:solidFill>
                <a:schemeClr val="accent1"/>
              </a:solidFill>
              <a:latin typeface="Arial" panose="020B0604020202020204" pitchFamily="34" charset="0"/>
            </a:endParaRPr>
          </a:p>
        </p:txBody>
      </p:sp>
      <p:sp>
        <p:nvSpPr>
          <p:cNvPr id="47"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2" name="Rectangle 2"/>
          <p:cNvSpPr>
            <a:spLocks noChangeArrowheads="1"/>
          </p:cNvSpPr>
          <p:nvPr/>
        </p:nvSpPr>
        <p:spPr bwMode="auto">
          <a:xfrm>
            <a:off x="501585" y="8461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43" name="Picture 3" descr="158419294879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435" y="1280931"/>
            <a:ext cx="5318125"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4" descr="158419300274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1423" y="3668395"/>
            <a:ext cx="5113337"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p:cNvGrpSpPr/>
          <p:nvPr/>
        </p:nvGrpSpPr>
        <p:grpSpPr>
          <a:xfrm>
            <a:off x="250792" y="843622"/>
            <a:ext cx="2781968" cy="300082"/>
            <a:chOff x="1107393" y="1201952"/>
            <a:chExt cx="2781968" cy="300082"/>
          </a:xfrm>
        </p:grpSpPr>
        <p:sp>
          <p:nvSpPr>
            <p:cNvPr id="9" name="椭圆 8">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107"/>
            <p:cNvSpPr txBox="1"/>
            <p:nvPr/>
          </p:nvSpPr>
          <p:spPr>
            <a:xfrm>
              <a:off x="1363613" y="1201952"/>
              <a:ext cx="2525748" cy="300082"/>
            </a:xfrm>
            <a:prstGeom prst="rect">
              <a:avLst/>
            </a:prstGeom>
            <a:noFill/>
          </p:spPr>
          <p:txBody>
            <a:bodyPr wrap="square" rtlCol="0">
              <a:spAutoFit/>
            </a:bodyPr>
            <a:lstStyle/>
            <a:p>
              <a:r>
                <a:rPr lang="en-US" altLang="zh-CN" b="1" dirty="0" err="1" smtClean="0">
                  <a:solidFill>
                    <a:schemeClr val="tx1">
                      <a:lumMod val="85000"/>
                      <a:lumOff val="15000"/>
                    </a:schemeClr>
                  </a:solidFill>
                  <a:latin typeface="+mj-ea"/>
                  <a:ea typeface="+mj-ea"/>
                  <a:sym typeface="Arial" panose="020B0604020202020204" pitchFamily="34" charset="0"/>
                </a:rPr>
                <a:t>Kibana</a:t>
              </a:r>
              <a:r>
                <a:rPr lang="zh-CN" altLang="en-US" b="1" dirty="0" smtClean="0">
                  <a:solidFill>
                    <a:schemeClr val="tx1">
                      <a:lumMod val="85000"/>
                      <a:lumOff val="15000"/>
                    </a:schemeClr>
                  </a:solidFill>
                  <a:latin typeface="+mj-ea"/>
                  <a:ea typeface="+mj-ea"/>
                  <a:sym typeface="Arial" panose="020B0604020202020204" pitchFamily="34" charset="0"/>
                </a:rPr>
                <a:t>展示</a:t>
              </a:r>
              <a:r>
                <a:rPr lang="en-US" altLang="zh-CN" b="1" dirty="0" smtClean="0">
                  <a:solidFill>
                    <a:schemeClr val="tx1">
                      <a:lumMod val="85000"/>
                      <a:lumOff val="15000"/>
                    </a:schemeClr>
                  </a:solidFill>
                  <a:latin typeface="+mj-ea"/>
                  <a:ea typeface="+mj-ea"/>
                  <a:sym typeface="Arial" panose="020B0604020202020204" pitchFamily="34" charset="0"/>
                </a:rPr>
                <a:t>-</a:t>
              </a:r>
              <a:r>
                <a:rPr lang="zh-CN" altLang="en-US" b="1" dirty="0">
                  <a:solidFill>
                    <a:schemeClr val="tx1">
                      <a:lumMod val="85000"/>
                      <a:lumOff val="15000"/>
                    </a:schemeClr>
                  </a:solidFill>
                  <a:latin typeface="+mj-ea"/>
                  <a:ea typeface="+mj-ea"/>
                  <a:sym typeface="Arial" panose="020B0604020202020204" pitchFamily="34" charset="0"/>
                </a:rPr>
                <a:t>运</a:t>
              </a:r>
              <a:r>
                <a:rPr lang="zh-CN" altLang="en-US" b="1" dirty="0" smtClean="0">
                  <a:solidFill>
                    <a:schemeClr val="tx1">
                      <a:lumMod val="85000"/>
                      <a:lumOff val="15000"/>
                    </a:schemeClr>
                  </a:solidFill>
                  <a:latin typeface="+mj-ea"/>
                  <a:ea typeface="+mj-ea"/>
                  <a:sym typeface="Arial" panose="020B0604020202020204" pitchFamily="34" charset="0"/>
                </a:rPr>
                <a:t>维、开发人员</a:t>
              </a:r>
              <a:endParaRPr lang="zh-CN" altLang="en-US" b="1" dirty="0">
                <a:solidFill>
                  <a:schemeClr val="tx1">
                    <a:lumMod val="85000"/>
                    <a:lumOff val="15000"/>
                  </a:schemeClr>
                </a:solidFill>
                <a:latin typeface="+mj-ea"/>
                <a:ea typeface="+mj-ea"/>
                <a:sym typeface="Arial" panose="020B0604020202020204" pitchFamily="34" charset="0"/>
              </a:endParaRPr>
            </a:p>
          </p:txBody>
        </p:sp>
      </p:grpSp>
      <p:grpSp>
        <p:nvGrpSpPr>
          <p:cNvPr id="11" name="组合 10"/>
          <p:cNvGrpSpPr/>
          <p:nvPr/>
        </p:nvGrpSpPr>
        <p:grpSpPr>
          <a:xfrm>
            <a:off x="5783580" y="3172714"/>
            <a:ext cx="2446020" cy="300082"/>
            <a:chOff x="1107393" y="1201952"/>
            <a:chExt cx="2446020" cy="300082"/>
          </a:xfrm>
        </p:grpSpPr>
        <p:sp>
          <p:nvSpPr>
            <p:cNvPr id="12" name="椭圆 11">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文本框 107"/>
            <p:cNvSpPr txBox="1"/>
            <p:nvPr/>
          </p:nvSpPr>
          <p:spPr>
            <a:xfrm>
              <a:off x="1363613" y="1201952"/>
              <a:ext cx="2189800" cy="300082"/>
            </a:xfrm>
            <a:prstGeom prst="rect">
              <a:avLst/>
            </a:prstGeom>
            <a:noFill/>
          </p:spPr>
          <p:txBody>
            <a:bodyPr wrap="square" rtlCol="0">
              <a:spAutoFit/>
            </a:bodyPr>
            <a:lstStyle/>
            <a:p>
              <a:r>
                <a:rPr lang="en-US" altLang="zh-CN" b="1" dirty="0" err="1" smtClean="0">
                  <a:solidFill>
                    <a:schemeClr val="tx1">
                      <a:lumMod val="85000"/>
                      <a:lumOff val="15000"/>
                    </a:schemeClr>
                  </a:solidFill>
                  <a:latin typeface="+mj-ea"/>
                  <a:ea typeface="+mj-ea"/>
                  <a:sym typeface="Arial" panose="020B0604020202020204" pitchFamily="34" charset="0"/>
                </a:rPr>
                <a:t>Grafana</a:t>
              </a:r>
              <a:r>
                <a:rPr lang="zh-CN" altLang="en-US" b="1" dirty="0" smtClean="0">
                  <a:solidFill>
                    <a:schemeClr val="tx1">
                      <a:lumMod val="85000"/>
                      <a:lumOff val="15000"/>
                    </a:schemeClr>
                  </a:solidFill>
                  <a:latin typeface="+mj-ea"/>
                  <a:ea typeface="+mj-ea"/>
                  <a:sym typeface="Arial" panose="020B0604020202020204" pitchFamily="34" charset="0"/>
                </a:rPr>
                <a:t>展示</a:t>
              </a:r>
              <a:r>
                <a:rPr lang="en-US" altLang="zh-CN" b="1" dirty="0" smtClean="0">
                  <a:solidFill>
                    <a:schemeClr val="tx1">
                      <a:lumMod val="85000"/>
                      <a:lumOff val="15000"/>
                    </a:schemeClr>
                  </a:solidFill>
                  <a:latin typeface="+mj-ea"/>
                  <a:ea typeface="+mj-ea"/>
                  <a:sym typeface="Arial" panose="020B0604020202020204" pitchFamily="34" charset="0"/>
                </a:rPr>
                <a:t>-</a:t>
              </a:r>
              <a:r>
                <a:rPr lang="zh-CN" altLang="en-US" b="1" dirty="0" smtClean="0">
                  <a:solidFill>
                    <a:schemeClr val="tx1">
                      <a:lumMod val="85000"/>
                      <a:lumOff val="15000"/>
                    </a:schemeClr>
                  </a:solidFill>
                  <a:latin typeface="+mj-ea"/>
                  <a:ea typeface="+mj-ea"/>
                  <a:sym typeface="Arial" panose="020B0604020202020204" pitchFamily="34" charset="0"/>
                </a:rPr>
                <a:t>决策者</a:t>
              </a:r>
              <a:endParaRPr lang="zh-CN" altLang="en-US" b="1" dirty="0">
                <a:solidFill>
                  <a:schemeClr val="tx1">
                    <a:lumMod val="85000"/>
                    <a:lumOff val="15000"/>
                  </a:schemeClr>
                </a:solidFill>
                <a:latin typeface="+mj-ea"/>
                <a:ea typeface="+mj-ea"/>
                <a:sym typeface="Arial" panose="020B0604020202020204" pitchFamily="34" charset="0"/>
              </a:endParaRPr>
            </a:p>
          </p:txBody>
        </p:sp>
      </p:grpSp>
    </p:spTree>
    <p:extLst>
      <p:ext uri="{BB962C8B-B14F-4D97-AF65-F5344CB8AC3E}">
        <p14:creationId xmlns:p14="http://schemas.microsoft.com/office/powerpoint/2010/main" val="774666522"/>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a:extLst>
              <a:ext uri="{FF2B5EF4-FFF2-40B4-BE49-F238E27FC236}">
                <a16:creationId xmlns:a16="http://schemas.microsoft.com/office/drawing/2014/main" xmlns="" id="{8EEE021A-E427-4579-8679-65A98A016725}"/>
              </a:ext>
            </a:extLst>
          </p:cNvPr>
          <p:cNvGrpSpPr/>
          <p:nvPr/>
        </p:nvGrpSpPr>
        <p:grpSpPr>
          <a:xfrm>
            <a:off x="149235" y="598468"/>
            <a:ext cx="8851889" cy="3954390"/>
            <a:chOff x="149236" y="598468"/>
            <a:chExt cx="8834372" cy="3946565"/>
          </a:xfrm>
        </p:grpSpPr>
        <p:pic>
          <p:nvPicPr>
            <p:cNvPr id="82" name="图片 81">
              <a:extLst>
                <a:ext uri="{FF2B5EF4-FFF2-40B4-BE49-F238E27FC236}">
                  <a16:creationId xmlns:a16="http://schemas.microsoft.com/office/drawing/2014/main" xmlns="" id="{1054C4AE-57FA-4450-9218-53310CC86D1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49236" y="598469"/>
              <a:ext cx="8834372" cy="3946564"/>
            </a:xfrm>
            <a:prstGeom prst="rect">
              <a:avLst/>
            </a:prstGeom>
          </p:spPr>
        </p:pic>
        <p:sp>
          <p:nvSpPr>
            <p:cNvPr id="83" name="矩形 82">
              <a:extLst>
                <a:ext uri="{FF2B5EF4-FFF2-40B4-BE49-F238E27FC236}">
                  <a16:creationId xmlns:a16="http://schemas.microsoft.com/office/drawing/2014/main" xmlns="" id="{523B40F3-9A05-4EB2-8831-183505756F87}"/>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5">
            <a:extLst>
              <a:ext uri="{FF2B5EF4-FFF2-40B4-BE49-F238E27FC236}">
                <a16:creationId xmlns:a16="http://schemas.microsoft.com/office/drawing/2014/main" xmlns="" id="{3AEEF0B3-7C7B-4852-95FF-BFD1FB4BD229}"/>
              </a:ext>
            </a:extLst>
          </p:cNvPr>
          <p:cNvSpPr txBox="1">
            <a:spLocks noChangeArrowheads="1"/>
          </p:cNvSpPr>
          <p:nvPr/>
        </p:nvSpPr>
        <p:spPr bwMode="auto">
          <a:xfrm>
            <a:off x="3325500" y="1888069"/>
            <a:ext cx="24929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smtClean="0">
                <a:solidFill>
                  <a:schemeClr val="accent1"/>
                </a:solidFill>
                <a:latin typeface="+mj-ea"/>
                <a:ea typeface="+mj-ea"/>
              </a:rPr>
              <a:t>总结与展望</a:t>
            </a:r>
            <a:endParaRPr lang="zh-CN" altLang="en-US" sz="3600" b="1" dirty="0">
              <a:solidFill>
                <a:schemeClr val="accent1"/>
              </a:solidFill>
              <a:latin typeface="+mj-ea"/>
              <a:ea typeface="+mj-ea"/>
            </a:endParaRPr>
          </a:p>
        </p:txBody>
      </p:sp>
      <p:cxnSp>
        <p:nvCxnSpPr>
          <p:cNvPr id="23" name="直接连接符 22">
            <a:extLst>
              <a:ext uri="{FF2B5EF4-FFF2-40B4-BE49-F238E27FC236}">
                <a16:creationId xmlns:a16="http://schemas.microsoft.com/office/drawing/2014/main" xmlns="" id="{5A29846D-E7EE-45F3-9A33-515E367DEED5}"/>
              </a:ext>
            </a:extLst>
          </p:cNvPr>
          <p:cNvCxnSpPr/>
          <p:nvPr/>
        </p:nvCxnSpPr>
        <p:spPr>
          <a:xfrm>
            <a:off x="4460176" y="2534400"/>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3011496" y="309349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78" name="0"/>
          <p:cNvSpPr txBox="1">
            <a:spLocks noChangeArrowheads="1"/>
          </p:cNvSpPr>
          <p:nvPr/>
        </p:nvSpPr>
        <p:spPr bwMode="auto">
          <a:xfrm>
            <a:off x="3322471" y="304274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dirty="0">
                <a:solidFill>
                  <a:srgbClr val="404040"/>
                </a:solidFill>
                <a:latin typeface="微软雅黑" panose="020B0503020204020204" pitchFamily="34" charset="-122"/>
                <a:sym typeface="Arial" panose="020B0604020202020204" pitchFamily="34" charset="0"/>
              </a:rPr>
              <a:t>总结</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9" name="椭圆 78"/>
          <p:cNvSpPr/>
          <p:nvPr/>
        </p:nvSpPr>
        <p:spPr>
          <a:xfrm>
            <a:off x="5236950" y="309349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80" name="0"/>
          <p:cNvSpPr txBox="1">
            <a:spLocks noChangeArrowheads="1"/>
          </p:cNvSpPr>
          <p:nvPr/>
        </p:nvSpPr>
        <p:spPr bwMode="auto">
          <a:xfrm>
            <a:off x="5547925" y="304274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dirty="0">
                <a:solidFill>
                  <a:srgbClr val="404040"/>
                </a:solidFill>
                <a:latin typeface="微软雅黑" panose="020B0503020204020204" pitchFamily="34" charset="-122"/>
                <a:sym typeface="Arial" panose="020B0604020202020204" pitchFamily="34" charset="0"/>
              </a:rPr>
              <a:t>展望</a:t>
            </a:r>
            <a:endParaRPr lang="en-US" altLang="zh-CN" sz="1200" b="1" dirty="0">
              <a:solidFill>
                <a:srgbClr val="404040"/>
              </a:solidFill>
              <a:latin typeface="微软雅黑" panose="020B0503020204020204" pitchFamily="34" charset="-122"/>
              <a:sym typeface="Arial" panose="020B0604020202020204" pitchFamily="34" charset="0"/>
            </a:endParaRPr>
          </a:p>
        </p:txBody>
      </p:sp>
      <p:grpSp>
        <p:nvGrpSpPr>
          <p:cNvPr id="13" name="组合 12"/>
          <p:cNvGrpSpPr/>
          <p:nvPr/>
        </p:nvGrpSpPr>
        <p:grpSpPr>
          <a:xfrm>
            <a:off x="210902" y="679577"/>
            <a:ext cx="1355270" cy="1317674"/>
            <a:chOff x="1656226" y="1317170"/>
            <a:chExt cx="1355270" cy="1317674"/>
          </a:xfrm>
        </p:grpSpPr>
        <p:sp>
          <p:nvSpPr>
            <p:cNvPr id="14" name="流程图: 手动输入 13"/>
            <p:cNvSpPr/>
            <p:nvPr/>
          </p:nvSpPr>
          <p:spPr>
            <a:xfrm rot="5400000" flipH="1">
              <a:off x="1746509" y="1242171"/>
              <a:ext cx="1189988" cy="1339986"/>
            </a:xfrm>
            <a:prstGeom prst="flowChartManualInput">
              <a:avLst/>
            </a:prstGeom>
            <a:solidFill>
              <a:srgbClr val="071F65"/>
            </a:solidFill>
            <a:ln>
              <a:noFill/>
            </a:ln>
            <a:effectLst>
              <a:outerShdw blurRad="431800" dist="50800" dir="2940000" sx="80000" sy="80000" algn="ctr" rotWithShape="0">
                <a:srgbClr val="000000">
                  <a:alpha val="8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文本框 38"/>
            <p:cNvSpPr txBox="1"/>
            <p:nvPr/>
          </p:nvSpPr>
          <p:spPr>
            <a:xfrm>
              <a:off x="1656226" y="2100033"/>
              <a:ext cx="716030" cy="400110"/>
            </a:xfrm>
            <a:prstGeom prst="rect">
              <a:avLst/>
            </a:prstGeom>
            <a:noFill/>
            <a:effectLst>
              <a:outerShdw dist="50800" sx="1000" sy="1000" algn="ctr" rotWithShape="0">
                <a:srgbClr val="000000"/>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dirty="0">
                  <a:solidFill>
                    <a:schemeClr val="bg1"/>
                  </a:solidFill>
                  <a:latin typeface="微软雅黑" panose="020B0503020204020204" pitchFamily="34" charset="-122"/>
                  <a:ea typeface="微软雅黑" panose="020B0503020204020204" pitchFamily="34" charset="-122"/>
                </a:rPr>
                <a:t>Part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6" name="文本框 39"/>
            <p:cNvSpPr txBox="1"/>
            <p:nvPr/>
          </p:nvSpPr>
          <p:spPr>
            <a:xfrm>
              <a:off x="2202302" y="1434515"/>
              <a:ext cx="646331" cy="1200329"/>
            </a:xfrm>
            <a:prstGeom prst="rect">
              <a:avLst/>
            </a:prstGeom>
            <a:noFill/>
            <a:effectLst>
              <a:outerShdw blurRad="215900" dist="50800" dir="5400000" sx="1000" sy="1000" algn="ctr" rotWithShape="0">
                <a:srgbClr val="000000"/>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7200" dirty="0">
                  <a:solidFill>
                    <a:schemeClr val="bg1"/>
                  </a:solidFill>
                  <a:latin typeface="Impact" panose="020B0806030902050204" pitchFamily="34" charset="0"/>
                  <a:ea typeface="微软雅黑" panose="020B0503020204020204" pitchFamily="34" charset="-122"/>
                </a:rPr>
                <a:t>4</a:t>
              </a:r>
              <a:endParaRPr lang="zh-CN" altLang="en-US" sz="7200" dirty="0">
                <a:solidFill>
                  <a:schemeClr val="bg1"/>
                </a:solidFill>
                <a:latin typeface="Impact" panose="020B0806030902050204" pitchFamily="34" charset="0"/>
                <a:ea typeface="微软雅黑" panose="020B0503020204020204" pitchFamily="34" charset="-122"/>
              </a:endParaRPr>
            </a:p>
          </p:txBody>
        </p:sp>
      </p:grpSp>
    </p:spTree>
    <p:extLst>
      <p:ext uri="{BB962C8B-B14F-4D97-AF65-F5344CB8AC3E}">
        <p14:creationId xmlns:p14="http://schemas.microsoft.com/office/powerpoint/2010/main" val="415183431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plus(out)">
                                      <p:cBhvr>
                                        <p:cTn id="7" dur="2000"/>
                                        <p:tgtEl>
                                          <p:spTgt spid="20"/>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1000"/>
                                        <p:tgtEl>
                                          <p:spTgt spid="77"/>
                                        </p:tgtEl>
                                      </p:cBhvr>
                                    </p:animEffect>
                                    <p:anim calcmode="lin" valueType="num">
                                      <p:cBhvr>
                                        <p:cTn id="11" dur="1000" fill="hold"/>
                                        <p:tgtEl>
                                          <p:spTgt spid="77"/>
                                        </p:tgtEl>
                                        <p:attrNameLst>
                                          <p:attrName>ppt_x</p:attrName>
                                        </p:attrNameLst>
                                      </p:cBhvr>
                                      <p:tavLst>
                                        <p:tav tm="0">
                                          <p:val>
                                            <p:strVal val="#ppt_x"/>
                                          </p:val>
                                        </p:tav>
                                        <p:tav tm="100000">
                                          <p:val>
                                            <p:strVal val="#ppt_x"/>
                                          </p:val>
                                        </p:tav>
                                      </p:tavLst>
                                    </p:anim>
                                    <p:anim calcmode="lin" valueType="num">
                                      <p:cBhvr>
                                        <p:cTn id="12" dur="1000" fill="hold"/>
                                        <p:tgtEl>
                                          <p:spTgt spid="77"/>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fade">
                                      <p:cBhvr>
                                        <p:cTn id="15" dur="1000"/>
                                        <p:tgtEl>
                                          <p:spTgt spid="78"/>
                                        </p:tgtEl>
                                      </p:cBhvr>
                                    </p:animEffect>
                                    <p:anim calcmode="lin" valueType="num">
                                      <p:cBhvr>
                                        <p:cTn id="16" dur="1000" fill="hold"/>
                                        <p:tgtEl>
                                          <p:spTgt spid="78"/>
                                        </p:tgtEl>
                                        <p:attrNameLst>
                                          <p:attrName>ppt_x</p:attrName>
                                        </p:attrNameLst>
                                      </p:cBhvr>
                                      <p:tavLst>
                                        <p:tav tm="0">
                                          <p:val>
                                            <p:strVal val="#ppt_x"/>
                                          </p:val>
                                        </p:tav>
                                        <p:tav tm="100000">
                                          <p:val>
                                            <p:strVal val="#ppt_x"/>
                                          </p:val>
                                        </p:tav>
                                      </p:tavLst>
                                    </p:anim>
                                    <p:anim calcmode="lin" valueType="num">
                                      <p:cBhvr>
                                        <p:cTn id="17" dur="1000" fill="hold"/>
                                        <p:tgtEl>
                                          <p:spTgt spid="78"/>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79"/>
                                        </p:tgtEl>
                                        <p:attrNameLst>
                                          <p:attrName>style.visibility</p:attrName>
                                        </p:attrNameLst>
                                      </p:cBhvr>
                                      <p:to>
                                        <p:strVal val="visible"/>
                                      </p:to>
                                    </p:set>
                                    <p:animEffect transition="in" filter="fade">
                                      <p:cBhvr>
                                        <p:cTn id="20" dur="1000"/>
                                        <p:tgtEl>
                                          <p:spTgt spid="79"/>
                                        </p:tgtEl>
                                      </p:cBhvr>
                                    </p:animEffect>
                                    <p:anim calcmode="lin" valueType="num">
                                      <p:cBhvr>
                                        <p:cTn id="21" dur="1000" fill="hold"/>
                                        <p:tgtEl>
                                          <p:spTgt spid="79"/>
                                        </p:tgtEl>
                                        <p:attrNameLst>
                                          <p:attrName>ppt_x</p:attrName>
                                        </p:attrNameLst>
                                      </p:cBhvr>
                                      <p:tavLst>
                                        <p:tav tm="0">
                                          <p:val>
                                            <p:strVal val="#ppt_x"/>
                                          </p:val>
                                        </p:tav>
                                        <p:tav tm="100000">
                                          <p:val>
                                            <p:strVal val="#ppt_x"/>
                                          </p:val>
                                        </p:tav>
                                      </p:tavLst>
                                    </p:anim>
                                    <p:anim calcmode="lin" valueType="num">
                                      <p:cBhvr>
                                        <p:cTn id="22" dur="1000" fill="hold"/>
                                        <p:tgtEl>
                                          <p:spTgt spid="7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1000"/>
                                        <p:tgtEl>
                                          <p:spTgt spid="80"/>
                                        </p:tgtEl>
                                      </p:cBhvr>
                                    </p:animEffect>
                                    <p:anim calcmode="lin" valueType="num">
                                      <p:cBhvr>
                                        <p:cTn id="26" dur="1000" fill="hold"/>
                                        <p:tgtEl>
                                          <p:spTgt spid="80"/>
                                        </p:tgtEl>
                                        <p:attrNameLst>
                                          <p:attrName>ppt_x</p:attrName>
                                        </p:attrNameLst>
                                      </p:cBhvr>
                                      <p:tavLst>
                                        <p:tav tm="0">
                                          <p:val>
                                            <p:strVal val="#ppt_x"/>
                                          </p:val>
                                        </p:tav>
                                        <p:tav tm="100000">
                                          <p:val>
                                            <p:strVal val="#ppt_x"/>
                                          </p:val>
                                        </p:tav>
                                      </p:tavLst>
                                    </p:anim>
                                    <p:anim calcmode="lin" valueType="num">
                                      <p:cBhvr>
                                        <p:cTn id="27"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77" grpId="0" animBg="1"/>
      <p:bldP spid="78" grpId="0"/>
      <p:bldP spid="79" grpId="0" animBg="1"/>
      <p:bldP spid="8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6"/>
          <p:cNvSpPr>
            <a:spLocks noChangeArrowheads="1"/>
          </p:cNvSpPr>
          <p:nvPr/>
        </p:nvSpPr>
        <p:spPr bwMode="auto">
          <a:xfrm>
            <a:off x="476188" y="177842"/>
            <a:ext cx="1313176"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chemeClr val="accent1"/>
                </a:solidFill>
                <a:latin typeface="Arial" panose="020B0604020202020204" pitchFamily="34" charset="0"/>
              </a:rPr>
              <a:t>4.1 </a:t>
            </a:r>
            <a:r>
              <a:rPr lang="zh-CN" altLang="en-US" sz="2400" b="1" dirty="0">
                <a:solidFill>
                  <a:schemeClr val="accent1"/>
                </a:solidFill>
                <a:latin typeface="Arial" panose="020B0604020202020204" pitchFamily="34" charset="0"/>
              </a:rPr>
              <a:t>总结</a:t>
            </a:r>
          </a:p>
        </p:txBody>
      </p:sp>
      <p:sp>
        <p:nvSpPr>
          <p:cNvPr id="47"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2" name="Rectangle 2"/>
          <p:cNvSpPr>
            <a:spLocks noChangeArrowheads="1"/>
          </p:cNvSpPr>
          <p:nvPr/>
        </p:nvSpPr>
        <p:spPr bwMode="auto">
          <a:xfrm>
            <a:off x="501585" y="8461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6" name="组合 25"/>
          <p:cNvGrpSpPr/>
          <p:nvPr/>
        </p:nvGrpSpPr>
        <p:grpSpPr>
          <a:xfrm>
            <a:off x="476188" y="936141"/>
            <a:ext cx="7669592" cy="507831"/>
            <a:chOff x="1107393" y="1201952"/>
            <a:chExt cx="7669592" cy="507831"/>
          </a:xfrm>
        </p:grpSpPr>
        <p:sp>
          <p:nvSpPr>
            <p:cNvPr id="27" name="椭圆 26">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文本框 107"/>
            <p:cNvSpPr txBox="1"/>
            <p:nvPr/>
          </p:nvSpPr>
          <p:spPr>
            <a:xfrm>
              <a:off x="1363613" y="1201952"/>
              <a:ext cx="7413372" cy="507831"/>
            </a:xfrm>
            <a:prstGeom prst="rect">
              <a:avLst/>
            </a:prstGeom>
            <a:noFill/>
          </p:spPr>
          <p:txBody>
            <a:bodyPr wrap="square" rtlCol="0">
              <a:spAutoFit/>
            </a:bodyPr>
            <a:lstStyle/>
            <a:p>
              <a:r>
                <a:rPr lang="zh-CN" altLang="en-US" b="1" dirty="0" smtClean="0">
                  <a:solidFill>
                    <a:schemeClr val="tx1">
                      <a:lumMod val="85000"/>
                      <a:lumOff val="15000"/>
                    </a:schemeClr>
                  </a:solidFill>
                  <a:latin typeface="+mj-ea"/>
                  <a:ea typeface="+mj-ea"/>
                  <a:sym typeface="Arial" panose="020B0604020202020204" pitchFamily="34" charset="0"/>
                </a:rPr>
                <a:t>详细</a:t>
              </a:r>
              <a:r>
                <a:rPr lang="zh-CN" altLang="en-US" b="1" dirty="0">
                  <a:solidFill>
                    <a:schemeClr val="tx1">
                      <a:lumMod val="85000"/>
                      <a:lumOff val="15000"/>
                    </a:schemeClr>
                  </a:solidFill>
                  <a:latin typeface="+mj-ea"/>
                  <a:ea typeface="+mj-ea"/>
                  <a:sym typeface="Arial" panose="020B0604020202020204" pitchFamily="34" charset="0"/>
                </a:rPr>
                <a:t>介绍了基于实习公司项目课题的研究背景及意义，针对传统日志分析存在的问题做了说明，并提出本课题要解决的问题和项目的预期目标。</a:t>
              </a:r>
            </a:p>
          </p:txBody>
        </p:sp>
      </p:grpSp>
      <p:grpSp>
        <p:nvGrpSpPr>
          <p:cNvPr id="29" name="组合 28"/>
          <p:cNvGrpSpPr/>
          <p:nvPr/>
        </p:nvGrpSpPr>
        <p:grpSpPr>
          <a:xfrm>
            <a:off x="501585" y="1744518"/>
            <a:ext cx="7669592" cy="507831"/>
            <a:chOff x="1107393" y="1201952"/>
            <a:chExt cx="7669592" cy="507831"/>
          </a:xfrm>
        </p:grpSpPr>
        <p:sp>
          <p:nvSpPr>
            <p:cNvPr id="30" name="椭圆 29">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文本框 107"/>
            <p:cNvSpPr txBox="1"/>
            <p:nvPr/>
          </p:nvSpPr>
          <p:spPr>
            <a:xfrm>
              <a:off x="1363613" y="1201952"/>
              <a:ext cx="7413372" cy="507831"/>
            </a:xfrm>
            <a:prstGeom prst="rect">
              <a:avLst/>
            </a:prstGeom>
            <a:noFill/>
          </p:spPr>
          <p:txBody>
            <a:bodyPr wrap="square" rtlCol="0">
              <a:spAutoFit/>
            </a:bodyPr>
            <a:lstStyle/>
            <a:p>
              <a:r>
                <a:rPr lang="zh-CN" altLang="en-US" b="1" dirty="0" smtClean="0">
                  <a:solidFill>
                    <a:schemeClr val="tx1">
                      <a:lumMod val="85000"/>
                      <a:lumOff val="15000"/>
                    </a:schemeClr>
                  </a:solidFill>
                  <a:latin typeface="+mj-ea"/>
                  <a:ea typeface="+mj-ea"/>
                  <a:sym typeface="Arial" panose="020B0604020202020204" pitchFamily="34" charset="0"/>
                </a:rPr>
                <a:t>提出</a:t>
              </a:r>
              <a:r>
                <a:rPr lang="zh-CN" altLang="en-US" b="1" dirty="0">
                  <a:solidFill>
                    <a:schemeClr val="tx1">
                      <a:lumMod val="85000"/>
                      <a:lumOff val="15000"/>
                    </a:schemeClr>
                  </a:solidFill>
                  <a:latin typeface="+mj-ea"/>
                  <a:ea typeface="+mj-ea"/>
                  <a:sym typeface="Arial" panose="020B0604020202020204" pitchFamily="34" charset="0"/>
                </a:rPr>
                <a:t>并分析了系统的</a:t>
              </a:r>
              <a:r>
                <a:rPr lang="zh-CN" altLang="en-US" b="1" dirty="0" smtClean="0">
                  <a:solidFill>
                    <a:schemeClr val="tx1">
                      <a:lumMod val="85000"/>
                      <a:lumOff val="15000"/>
                    </a:schemeClr>
                  </a:solidFill>
                  <a:latin typeface="+mj-ea"/>
                  <a:ea typeface="+mj-ea"/>
                  <a:sym typeface="Arial" panose="020B0604020202020204" pitchFamily="34" charset="0"/>
                </a:rPr>
                <a:t>需求，设计</a:t>
              </a:r>
              <a:r>
                <a:rPr lang="zh-CN" altLang="en-US" b="1" dirty="0">
                  <a:solidFill>
                    <a:schemeClr val="tx1">
                      <a:lumMod val="85000"/>
                      <a:lumOff val="15000"/>
                    </a:schemeClr>
                  </a:solidFill>
                  <a:latin typeface="+mj-ea"/>
                  <a:ea typeface="+mj-ea"/>
                  <a:sym typeface="Arial" panose="020B0604020202020204" pitchFamily="34" charset="0"/>
                </a:rPr>
                <a:t>了系统的</a:t>
              </a:r>
              <a:r>
                <a:rPr lang="zh-CN" altLang="en-US" b="1" dirty="0" smtClean="0">
                  <a:solidFill>
                    <a:schemeClr val="tx1">
                      <a:lumMod val="85000"/>
                      <a:lumOff val="15000"/>
                    </a:schemeClr>
                  </a:solidFill>
                  <a:latin typeface="+mj-ea"/>
                  <a:ea typeface="+mj-ea"/>
                  <a:sym typeface="Arial" panose="020B0604020202020204" pitchFamily="34" charset="0"/>
                </a:rPr>
                <a:t>总体架构，</a:t>
              </a:r>
              <a:r>
                <a:rPr lang="zh-CN" altLang="en-US" b="1" dirty="0">
                  <a:solidFill>
                    <a:schemeClr val="tx1">
                      <a:lumMod val="85000"/>
                      <a:lumOff val="15000"/>
                    </a:schemeClr>
                  </a:solidFill>
                  <a:latin typeface="+mj-ea"/>
                  <a:ea typeface="+mj-ea"/>
                  <a:sym typeface="Arial" panose="020B0604020202020204" pitchFamily="34" charset="0"/>
                </a:rPr>
                <a:t>并划分了各个</a:t>
              </a:r>
              <a:r>
                <a:rPr lang="zh-CN" altLang="en-US" b="1" dirty="0" smtClean="0">
                  <a:solidFill>
                    <a:schemeClr val="tx1">
                      <a:lumMod val="85000"/>
                      <a:lumOff val="15000"/>
                    </a:schemeClr>
                  </a:solidFill>
                  <a:latin typeface="+mj-ea"/>
                  <a:ea typeface="+mj-ea"/>
                  <a:sym typeface="Arial" panose="020B0604020202020204" pitchFamily="34" charset="0"/>
                </a:rPr>
                <a:t>模块的职能，</a:t>
              </a:r>
              <a:r>
                <a:rPr lang="zh-CN" altLang="en-US" b="1" dirty="0">
                  <a:solidFill>
                    <a:schemeClr val="tx1">
                      <a:lumMod val="85000"/>
                      <a:lumOff val="15000"/>
                    </a:schemeClr>
                  </a:solidFill>
                  <a:latin typeface="+mj-ea"/>
                  <a:ea typeface="+mj-ea"/>
                  <a:sym typeface="Arial" panose="020B0604020202020204" pitchFamily="34" charset="0"/>
                </a:rPr>
                <a:t>完成了</a:t>
              </a:r>
              <a:r>
                <a:rPr lang="zh-CN" altLang="en-US" b="1" dirty="0" smtClean="0">
                  <a:solidFill>
                    <a:schemeClr val="tx1">
                      <a:lumMod val="85000"/>
                      <a:lumOff val="15000"/>
                    </a:schemeClr>
                  </a:solidFill>
                  <a:latin typeface="+mj-ea"/>
                  <a:ea typeface="+mj-ea"/>
                  <a:sym typeface="Arial" panose="020B0604020202020204" pitchFamily="34" charset="0"/>
                </a:rPr>
                <a:t>数据库模型设计。</a:t>
              </a:r>
              <a:endParaRPr lang="zh-CN" altLang="en-US" b="1" dirty="0">
                <a:solidFill>
                  <a:schemeClr val="tx1">
                    <a:lumMod val="85000"/>
                    <a:lumOff val="15000"/>
                  </a:schemeClr>
                </a:solidFill>
                <a:latin typeface="+mj-ea"/>
                <a:ea typeface="+mj-ea"/>
                <a:sym typeface="Arial" panose="020B0604020202020204" pitchFamily="34" charset="0"/>
              </a:endParaRPr>
            </a:p>
          </p:txBody>
        </p:sp>
      </p:grpSp>
      <p:grpSp>
        <p:nvGrpSpPr>
          <p:cNvPr id="32" name="组合 31"/>
          <p:cNvGrpSpPr/>
          <p:nvPr/>
        </p:nvGrpSpPr>
        <p:grpSpPr>
          <a:xfrm>
            <a:off x="501585" y="2696735"/>
            <a:ext cx="7669592" cy="300082"/>
            <a:chOff x="1107393" y="1201952"/>
            <a:chExt cx="7669592" cy="300082"/>
          </a:xfrm>
        </p:grpSpPr>
        <p:sp>
          <p:nvSpPr>
            <p:cNvPr id="33" name="椭圆 32">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文本框 107"/>
            <p:cNvSpPr txBox="1"/>
            <p:nvPr/>
          </p:nvSpPr>
          <p:spPr>
            <a:xfrm>
              <a:off x="1363613" y="1201952"/>
              <a:ext cx="7413372" cy="300082"/>
            </a:xfrm>
            <a:prstGeom prst="rect">
              <a:avLst/>
            </a:prstGeom>
            <a:noFill/>
          </p:spPr>
          <p:txBody>
            <a:bodyPr wrap="square" rtlCol="0">
              <a:spAutoFit/>
            </a:bodyPr>
            <a:lstStyle/>
            <a:p>
              <a:r>
                <a:rPr lang="zh-CN" altLang="en-US" b="1" dirty="0" smtClean="0">
                  <a:solidFill>
                    <a:schemeClr val="tx1">
                      <a:lumMod val="85000"/>
                      <a:lumOff val="15000"/>
                    </a:schemeClr>
                  </a:solidFill>
                  <a:latin typeface="+mj-ea"/>
                  <a:ea typeface="+mj-ea"/>
                  <a:sym typeface="Arial" panose="020B0604020202020204" pitchFamily="34" charset="0"/>
                </a:rPr>
                <a:t>实现了针对不同日志类型的数据采集</a:t>
              </a:r>
              <a:r>
                <a:rPr lang="zh-CN" altLang="en-US" b="1" dirty="0">
                  <a:solidFill>
                    <a:schemeClr val="tx1">
                      <a:lumMod val="85000"/>
                      <a:lumOff val="15000"/>
                    </a:schemeClr>
                  </a:solidFill>
                  <a:latin typeface="+mj-ea"/>
                  <a:ea typeface="+mj-ea"/>
                  <a:sym typeface="Arial" panose="020B0604020202020204" pitchFamily="34" charset="0"/>
                </a:rPr>
                <a:t>、分布式数据存储、实时</a:t>
              </a:r>
              <a:r>
                <a:rPr lang="zh-CN" altLang="en-US" b="1" dirty="0" smtClean="0">
                  <a:solidFill>
                    <a:schemeClr val="tx1">
                      <a:lumMod val="85000"/>
                      <a:lumOff val="15000"/>
                    </a:schemeClr>
                  </a:solidFill>
                  <a:latin typeface="+mj-ea"/>
                  <a:ea typeface="+mj-ea"/>
                  <a:sym typeface="Arial" panose="020B0604020202020204" pitchFamily="34" charset="0"/>
                </a:rPr>
                <a:t>计算。</a:t>
              </a:r>
              <a:endParaRPr lang="zh-CN" altLang="en-US" b="1" dirty="0">
                <a:solidFill>
                  <a:schemeClr val="tx1">
                    <a:lumMod val="85000"/>
                    <a:lumOff val="15000"/>
                  </a:schemeClr>
                </a:solidFill>
                <a:latin typeface="+mj-ea"/>
                <a:ea typeface="+mj-ea"/>
                <a:sym typeface="Arial" panose="020B0604020202020204" pitchFamily="34" charset="0"/>
              </a:endParaRPr>
            </a:p>
          </p:txBody>
        </p:sp>
      </p:grpSp>
      <p:grpSp>
        <p:nvGrpSpPr>
          <p:cNvPr id="35" name="组合 34"/>
          <p:cNvGrpSpPr/>
          <p:nvPr/>
        </p:nvGrpSpPr>
        <p:grpSpPr>
          <a:xfrm>
            <a:off x="501585" y="3580281"/>
            <a:ext cx="7669592" cy="300082"/>
            <a:chOff x="1107393" y="1201952"/>
            <a:chExt cx="7669592" cy="300082"/>
          </a:xfrm>
        </p:grpSpPr>
        <p:sp>
          <p:nvSpPr>
            <p:cNvPr id="36" name="椭圆 35">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文本框 107"/>
            <p:cNvSpPr txBox="1"/>
            <p:nvPr/>
          </p:nvSpPr>
          <p:spPr>
            <a:xfrm>
              <a:off x="1363613" y="1201952"/>
              <a:ext cx="7413372" cy="300082"/>
            </a:xfrm>
            <a:prstGeom prst="rect">
              <a:avLst/>
            </a:prstGeom>
            <a:noFill/>
          </p:spPr>
          <p:txBody>
            <a:bodyPr wrap="square" rtlCol="0">
              <a:spAutoFit/>
            </a:bodyPr>
            <a:lstStyle/>
            <a:p>
              <a:r>
                <a:rPr lang="zh-CN" altLang="en-US" b="1" dirty="0" smtClean="0">
                  <a:solidFill>
                    <a:schemeClr val="tx1">
                      <a:lumMod val="85000"/>
                      <a:lumOff val="15000"/>
                    </a:schemeClr>
                  </a:solidFill>
                  <a:latin typeface="+mj-ea"/>
                  <a:ea typeface="+mj-ea"/>
                  <a:sym typeface="Arial" panose="020B0604020202020204" pitchFamily="34" charset="0"/>
                </a:rPr>
                <a:t>实现了基于机器学习算法的监控指标阈值预测和用户行为异常分析。</a:t>
              </a:r>
              <a:endParaRPr lang="zh-CN" altLang="en-US" b="1" dirty="0">
                <a:solidFill>
                  <a:schemeClr val="tx1">
                    <a:lumMod val="85000"/>
                    <a:lumOff val="15000"/>
                  </a:schemeClr>
                </a:solidFill>
                <a:latin typeface="+mj-ea"/>
                <a:ea typeface="+mj-ea"/>
                <a:sym typeface="Arial" panose="020B0604020202020204" pitchFamily="34" charset="0"/>
              </a:endParaRPr>
            </a:p>
          </p:txBody>
        </p:sp>
      </p:grpSp>
      <p:grpSp>
        <p:nvGrpSpPr>
          <p:cNvPr id="38" name="组合 37"/>
          <p:cNvGrpSpPr/>
          <p:nvPr/>
        </p:nvGrpSpPr>
        <p:grpSpPr>
          <a:xfrm>
            <a:off x="501585" y="4282183"/>
            <a:ext cx="7669592" cy="300082"/>
            <a:chOff x="1107393" y="1201952"/>
            <a:chExt cx="7669592" cy="300082"/>
          </a:xfrm>
        </p:grpSpPr>
        <p:sp>
          <p:nvSpPr>
            <p:cNvPr id="39" name="椭圆 38">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文本框 107"/>
            <p:cNvSpPr txBox="1"/>
            <p:nvPr/>
          </p:nvSpPr>
          <p:spPr>
            <a:xfrm>
              <a:off x="1363613" y="1201952"/>
              <a:ext cx="7413372" cy="300082"/>
            </a:xfrm>
            <a:prstGeom prst="rect">
              <a:avLst/>
            </a:prstGeom>
            <a:noFill/>
          </p:spPr>
          <p:txBody>
            <a:bodyPr wrap="square" rtlCol="0">
              <a:spAutoFit/>
            </a:bodyPr>
            <a:lstStyle/>
            <a:p>
              <a:r>
                <a:rPr lang="zh-CN" altLang="en-US" b="1" dirty="0" smtClean="0">
                  <a:solidFill>
                    <a:schemeClr val="tx1">
                      <a:lumMod val="85000"/>
                      <a:lumOff val="15000"/>
                    </a:schemeClr>
                  </a:solidFill>
                  <a:latin typeface="+mj-ea"/>
                  <a:ea typeface="+mj-ea"/>
                  <a:sym typeface="Arial" panose="020B0604020202020204" pitchFamily="34" charset="0"/>
                </a:rPr>
                <a:t>设计并实现了针对不同用户的日志数据可视化界面。</a:t>
              </a:r>
              <a:endParaRPr lang="zh-CN" altLang="en-US" b="1" dirty="0">
                <a:solidFill>
                  <a:schemeClr val="tx1">
                    <a:lumMod val="85000"/>
                    <a:lumOff val="15000"/>
                  </a:schemeClr>
                </a:solidFill>
                <a:latin typeface="+mj-ea"/>
                <a:ea typeface="+mj-ea"/>
                <a:sym typeface="Arial" panose="020B0604020202020204" pitchFamily="34" charset="0"/>
              </a:endParaRPr>
            </a:p>
          </p:txBody>
        </p:sp>
      </p:grpSp>
    </p:spTree>
    <p:extLst>
      <p:ext uri="{BB962C8B-B14F-4D97-AF65-F5344CB8AC3E}">
        <p14:creationId xmlns:p14="http://schemas.microsoft.com/office/powerpoint/2010/main" val="264341826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6"/>
          <p:cNvSpPr>
            <a:spLocks noChangeArrowheads="1"/>
          </p:cNvSpPr>
          <p:nvPr/>
        </p:nvSpPr>
        <p:spPr bwMode="auto">
          <a:xfrm>
            <a:off x="476188" y="177842"/>
            <a:ext cx="1313176"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chemeClr val="accent1"/>
                </a:solidFill>
                <a:latin typeface="Arial" panose="020B0604020202020204" pitchFamily="34" charset="0"/>
              </a:rPr>
              <a:t>4.2 </a:t>
            </a:r>
            <a:r>
              <a:rPr lang="zh-CN" altLang="en-US" sz="2400" b="1" dirty="0">
                <a:solidFill>
                  <a:schemeClr val="accent1"/>
                </a:solidFill>
                <a:latin typeface="Arial" panose="020B0604020202020204" pitchFamily="34" charset="0"/>
              </a:rPr>
              <a:t>展望</a:t>
            </a:r>
          </a:p>
        </p:txBody>
      </p:sp>
      <p:sp>
        <p:nvSpPr>
          <p:cNvPr id="47"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2" name="Rectangle 2"/>
          <p:cNvSpPr>
            <a:spLocks noChangeArrowheads="1"/>
          </p:cNvSpPr>
          <p:nvPr/>
        </p:nvSpPr>
        <p:spPr bwMode="auto">
          <a:xfrm>
            <a:off x="501585" y="8461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6" name="组合 25"/>
          <p:cNvGrpSpPr/>
          <p:nvPr/>
        </p:nvGrpSpPr>
        <p:grpSpPr>
          <a:xfrm>
            <a:off x="476188" y="936141"/>
            <a:ext cx="7601012" cy="715581"/>
            <a:chOff x="1107393" y="1201952"/>
            <a:chExt cx="7601012" cy="715581"/>
          </a:xfrm>
        </p:grpSpPr>
        <p:sp>
          <p:nvSpPr>
            <p:cNvPr id="27" name="椭圆 26">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文本框 107"/>
            <p:cNvSpPr txBox="1"/>
            <p:nvPr/>
          </p:nvSpPr>
          <p:spPr>
            <a:xfrm>
              <a:off x="1363613" y="1201952"/>
              <a:ext cx="7344792" cy="715581"/>
            </a:xfrm>
            <a:prstGeom prst="rect">
              <a:avLst/>
            </a:prstGeom>
            <a:noFill/>
          </p:spPr>
          <p:txBody>
            <a:bodyPr wrap="square" rtlCol="0">
              <a:spAutoFit/>
            </a:bodyPr>
            <a:lstStyle/>
            <a:p>
              <a:r>
                <a:rPr lang="zh-CN" altLang="en-US" b="1" dirty="0" smtClean="0">
                  <a:solidFill>
                    <a:schemeClr val="tx1">
                      <a:lumMod val="85000"/>
                      <a:lumOff val="15000"/>
                    </a:schemeClr>
                  </a:solidFill>
                  <a:latin typeface="+mj-ea"/>
                  <a:ea typeface="+mj-ea"/>
                  <a:sym typeface="Arial" panose="020B0604020202020204" pitchFamily="34" charset="0"/>
                </a:rPr>
                <a:t>日志</a:t>
              </a:r>
              <a:r>
                <a:rPr lang="zh-CN" altLang="en-US" b="1" dirty="0">
                  <a:solidFill>
                    <a:schemeClr val="tx1">
                      <a:lumMod val="85000"/>
                      <a:lumOff val="15000"/>
                    </a:schemeClr>
                  </a:solidFill>
                  <a:latin typeface="+mj-ea"/>
                  <a:ea typeface="+mj-ea"/>
                  <a:sym typeface="Arial" panose="020B0604020202020204" pitchFamily="34" charset="0"/>
                </a:rPr>
                <a:t>采集的类型有限，目前只针对</a:t>
              </a:r>
              <a:r>
                <a:rPr lang="en-US" altLang="zh-CN" b="1" dirty="0">
                  <a:solidFill>
                    <a:schemeClr val="tx1">
                      <a:lumMod val="85000"/>
                      <a:lumOff val="15000"/>
                    </a:schemeClr>
                  </a:solidFill>
                  <a:latin typeface="+mj-ea"/>
                  <a:ea typeface="+mj-ea"/>
                  <a:sym typeface="Arial" panose="020B0604020202020204" pitchFamily="34" charset="0"/>
                </a:rPr>
                <a:t>Nginx</a:t>
              </a:r>
              <a:r>
                <a:rPr lang="zh-CN" altLang="en-US" b="1" dirty="0">
                  <a:solidFill>
                    <a:schemeClr val="tx1">
                      <a:lumMod val="85000"/>
                      <a:lumOff val="15000"/>
                    </a:schemeClr>
                  </a:solidFill>
                  <a:latin typeface="+mj-ea"/>
                  <a:ea typeface="+mj-ea"/>
                  <a:sym typeface="Arial" panose="020B0604020202020204" pitchFamily="34" charset="0"/>
                </a:rPr>
                <a:t>访问日志和应用的程序日志进行采集分析，对于服务器级别的容器和主机日志并没有涉及，今后可以扩大日志采集的范围，增加不同的日志类型的分析。</a:t>
              </a:r>
            </a:p>
          </p:txBody>
        </p:sp>
      </p:grpSp>
      <p:grpSp>
        <p:nvGrpSpPr>
          <p:cNvPr id="29" name="组合 28"/>
          <p:cNvGrpSpPr/>
          <p:nvPr/>
        </p:nvGrpSpPr>
        <p:grpSpPr>
          <a:xfrm>
            <a:off x="501585" y="1744518"/>
            <a:ext cx="7669592" cy="715581"/>
            <a:chOff x="1107393" y="1201952"/>
            <a:chExt cx="7669592" cy="715581"/>
          </a:xfrm>
        </p:grpSpPr>
        <p:sp>
          <p:nvSpPr>
            <p:cNvPr id="30" name="椭圆 29">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文本框 107"/>
            <p:cNvSpPr txBox="1"/>
            <p:nvPr/>
          </p:nvSpPr>
          <p:spPr>
            <a:xfrm>
              <a:off x="1363613" y="1201952"/>
              <a:ext cx="7413372" cy="715581"/>
            </a:xfrm>
            <a:prstGeom prst="rect">
              <a:avLst/>
            </a:prstGeom>
            <a:noFill/>
          </p:spPr>
          <p:txBody>
            <a:bodyPr wrap="square" rtlCol="0">
              <a:spAutoFit/>
            </a:bodyPr>
            <a:lstStyle/>
            <a:p>
              <a:r>
                <a:rPr lang="en-US" altLang="zh-CN" b="1" dirty="0" err="1" smtClean="0">
                  <a:solidFill>
                    <a:schemeClr val="tx1">
                      <a:lumMod val="85000"/>
                      <a:lumOff val="15000"/>
                    </a:schemeClr>
                  </a:solidFill>
                  <a:latin typeface="+mj-ea"/>
                  <a:ea typeface="+mj-ea"/>
                  <a:sym typeface="Arial" panose="020B0604020202020204" pitchFamily="34" charset="0"/>
                </a:rPr>
                <a:t>Elasticsearch</a:t>
              </a:r>
              <a:r>
                <a:rPr lang="zh-CN" altLang="en-US" b="1" dirty="0">
                  <a:solidFill>
                    <a:schemeClr val="tx1">
                      <a:lumMod val="85000"/>
                      <a:lumOff val="15000"/>
                    </a:schemeClr>
                  </a:solidFill>
                  <a:latin typeface="+mj-ea"/>
                  <a:ea typeface="+mj-ea"/>
                  <a:sym typeface="Arial" panose="020B0604020202020204" pitchFamily="34" charset="0"/>
                </a:rPr>
                <a:t>的查询效率和可靠性会随着接入日志节点的增加而降低，目前只通过增加</a:t>
              </a:r>
              <a:r>
                <a:rPr lang="en-US" altLang="zh-CN" b="1" dirty="0" err="1">
                  <a:solidFill>
                    <a:schemeClr val="tx1">
                      <a:lumMod val="85000"/>
                      <a:lumOff val="15000"/>
                    </a:schemeClr>
                  </a:solidFill>
                  <a:latin typeface="+mj-ea"/>
                  <a:ea typeface="+mj-ea"/>
                  <a:sym typeface="Arial" panose="020B0604020202020204" pitchFamily="34" charset="0"/>
                </a:rPr>
                <a:t>Elasticsearch</a:t>
              </a:r>
              <a:r>
                <a:rPr lang="zh-CN" altLang="en-US" b="1" dirty="0">
                  <a:solidFill>
                    <a:schemeClr val="tx1">
                      <a:lumMod val="85000"/>
                      <a:lumOff val="15000"/>
                    </a:schemeClr>
                  </a:solidFill>
                  <a:latin typeface="+mj-ea"/>
                  <a:ea typeface="+mj-ea"/>
                  <a:sym typeface="Arial" panose="020B0604020202020204" pitchFamily="34" charset="0"/>
                </a:rPr>
                <a:t>节点数量来保证，今后要在如何保证</a:t>
              </a:r>
              <a:r>
                <a:rPr lang="en-US" altLang="zh-CN" b="1" dirty="0" err="1">
                  <a:solidFill>
                    <a:schemeClr val="tx1">
                      <a:lumMod val="85000"/>
                      <a:lumOff val="15000"/>
                    </a:schemeClr>
                  </a:solidFill>
                  <a:latin typeface="+mj-ea"/>
                  <a:ea typeface="+mj-ea"/>
                  <a:sym typeface="Arial" panose="020B0604020202020204" pitchFamily="34" charset="0"/>
                </a:rPr>
                <a:t>Elasticsearch</a:t>
              </a:r>
              <a:r>
                <a:rPr lang="zh-CN" altLang="en-US" b="1" dirty="0">
                  <a:solidFill>
                    <a:schemeClr val="tx1">
                      <a:lumMod val="85000"/>
                      <a:lumOff val="15000"/>
                    </a:schemeClr>
                  </a:solidFill>
                  <a:latin typeface="+mj-ea"/>
                  <a:ea typeface="+mj-ea"/>
                  <a:sym typeface="Arial" panose="020B0604020202020204" pitchFamily="34" charset="0"/>
                </a:rPr>
                <a:t>的查询效率和数据可靠性上做进一步研究。</a:t>
              </a:r>
            </a:p>
          </p:txBody>
        </p:sp>
      </p:grpSp>
      <p:grpSp>
        <p:nvGrpSpPr>
          <p:cNvPr id="32" name="组合 31"/>
          <p:cNvGrpSpPr/>
          <p:nvPr/>
        </p:nvGrpSpPr>
        <p:grpSpPr>
          <a:xfrm>
            <a:off x="501585" y="2696735"/>
            <a:ext cx="7669592" cy="507831"/>
            <a:chOff x="1107393" y="1201952"/>
            <a:chExt cx="7669592" cy="507831"/>
          </a:xfrm>
        </p:grpSpPr>
        <p:sp>
          <p:nvSpPr>
            <p:cNvPr id="33" name="椭圆 32">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文本框 107"/>
            <p:cNvSpPr txBox="1"/>
            <p:nvPr/>
          </p:nvSpPr>
          <p:spPr>
            <a:xfrm>
              <a:off x="1363613" y="1201952"/>
              <a:ext cx="7413372" cy="507831"/>
            </a:xfrm>
            <a:prstGeom prst="rect">
              <a:avLst/>
            </a:prstGeom>
            <a:noFill/>
          </p:spPr>
          <p:txBody>
            <a:bodyPr wrap="square" rtlCol="0">
              <a:spAutoFit/>
            </a:bodyPr>
            <a:lstStyle/>
            <a:p>
              <a:r>
                <a:rPr lang="zh-CN" altLang="en-US" b="1" dirty="0" smtClean="0">
                  <a:solidFill>
                    <a:schemeClr val="tx1">
                      <a:lumMod val="85000"/>
                      <a:lumOff val="15000"/>
                    </a:schemeClr>
                  </a:solidFill>
                  <a:latin typeface="+mj-ea"/>
                  <a:ea typeface="+mj-ea"/>
                  <a:sym typeface="Arial" panose="020B0604020202020204" pitchFamily="34" charset="0"/>
                </a:rPr>
                <a:t>智能</a:t>
              </a:r>
              <a:r>
                <a:rPr lang="zh-CN" altLang="en-US" b="1" dirty="0">
                  <a:solidFill>
                    <a:schemeClr val="tx1">
                      <a:lumMod val="85000"/>
                      <a:lumOff val="15000"/>
                    </a:schemeClr>
                  </a:solidFill>
                  <a:latin typeface="+mj-ea"/>
                  <a:ea typeface="+mj-ea"/>
                  <a:sym typeface="Arial" panose="020B0604020202020204" pitchFamily="34" charset="0"/>
                </a:rPr>
                <a:t>分析的应用范围较小，本文只针对监控指标的阈值进行实时地预测和通过大数据技术对用户行为的安全预警进行分析，接下来可以从多方面利用数据挖掘技术来实现异常定位</a:t>
              </a:r>
              <a:r>
                <a:rPr lang="zh-CN" altLang="en-US" b="1" dirty="0" smtClean="0">
                  <a:solidFill>
                    <a:schemeClr val="tx1">
                      <a:lumMod val="85000"/>
                      <a:lumOff val="15000"/>
                    </a:schemeClr>
                  </a:solidFill>
                  <a:latin typeface="+mj-ea"/>
                  <a:ea typeface="+mj-ea"/>
                  <a:sym typeface="Arial" panose="020B0604020202020204" pitchFamily="34" charset="0"/>
                </a:rPr>
                <a:t>等</a:t>
              </a:r>
              <a:r>
                <a:rPr lang="zh-CN" altLang="en-US" b="1" dirty="0">
                  <a:solidFill>
                    <a:schemeClr val="tx1">
                      <a:lumMod val="85000"/>
                      <a:lumOff val="15000"/>
                    </a:schemeClr>
                  </a:solidFill>
                  <a:latin typeface="+mj-ea"/>
                  <a:ea typeface="+mj-ea"/>
                  <a:sym typeface="Arial" panose="020B0604020202020204" pitchFamily="34" charset="0"/>
                </a:rPr>
                <a:t>。</a:t>
              </a:r>
            </a:p>
          </p:txBody>
        </p:sp>
      </p:grpSp>
      <p:grpSp>
        <p:nvGrpSpPr>
          <p:cNvPr id="35" name="组合 34"/>
          <p:cNvGrpSpPr/>
          <p:nvPr/>
        </p:nvGrpSpPr>
        <p:grpSpPr>
          <a:xfrm>
            <a:off x="501585" y="3580281"/>
            <a:ext cx="7669592" cy="507831"/>
            <a:chOff x="1107393" y="1201952"/>
            <a:chExt cx="7669592" cy="507831"/>
          </a:xfrm>
        </p:grpSpPr>
        <p:sp>
          <p:nvSpPr>
            <p:cNvPr id="36" name="椭圆 35">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文本框 107"/>
            <p:cNvSpPr txBox="1"/>
            <p:nvPr/>
          </p:nvSpPr>
          <p:spPr>
            <a:xfrm>
              <a:off x="1363613" y="1201952"/>
              <a:ext cx="7413372" cy="507831"/>
            </a:xfrm>
            <a:prstGeom prst="rect">
              <a:avLst/>
            </a:prstGeom>
            <a:noFill/>
          </p:spPr>
          <p:txBody>
            <a:bodyPr wrap="square" rtlCol="0">
              <a:spAutoFit/>
            </a:bodyPr>
            <a:lstStyle/>
            <a:p>
              <a:r>
                <a:rPr lang="zh-CN" altLang="en-US" b="1" dirty="0" smtClean="0">
                  <a:solidFill>
                    <a:schemeClr val="tx1">
                      <a:lumMod val="85000"/>
                      <a:lumOff val="15000"/>
                    </a:schemeClr>
                  </a:solidFill>
                  <a:latin typeface="+mj-ea"/>
                  <a:ea typeface="+mj-ea"/>
                  <a:sym typeface="Arial" panose="020B0604020202020204" pitchFamily="34" charset="0"/>
                </a:rPr>
                <a:t>在</a:t>
              </a:r>
              <a:r>
                <a:rPr lang="zh-CN" altLang="en-US" b="1" dirty="0">
                  <a:solidFill>
                    <a:schemeClr val="tx1">
                      <a:lumMod val="85000"/>
                      <a:lumOff val="15000"/>
                    </a:schemeClr>
                  </a:solidFill>
                  <a:latin typeface="+mj-ea"/>
                  <a:ea typeface="+mj-ea"/>
                  <a:sym typeface="Arial" panose="020B0604020202020204" pitchFamily="34" charset="0"/>
                </a:rPr>
                <a:t>技术选型方面，只是针对本课题的背景进行分析，对于其他一些大数据处理技术并未涉及，今后还要去学习针对不同应用场景下的更多的大数据处理技术</a:t>
              </a:r>
              <a:r>
                <a:rPr lang="zh-CN" altLang="en-US" b="1" dirty="0" smtClean="0">
                  <a:solidFill>
                    <a:schemeClr val="tx1">
                      <a:lumMod val="85000"/>
                      <a:lumOff val="15000"/>
                    </a:schemeClr>
                  </a:solidFill>
                  <a:latin typeface="+mj-ea"/>
                  <a:ea typeface="+mj-ea"/>
                  <a:sym typeface="Arial" panose="020B0604020202020204" pitchFamily="34" charset="0"/>
                </a:rPr>
                <a:t>。</a:t>
              </a:r>
              <a:endParaRPr lang="zh-CN" altLang="en-US" b="1" dirty="0">
                <a:solidFill>
                  <a:schemeClr val="tx1">
                    <a:lumMod val="85000"/>
                    <a:lumOff val="15000"/>
                  </a:schemeClr>
                </a:solidFill>
                <a:latin typeface="+mj-ea"/>
                <a:ea typeface="+mj-ea"/>
                <a:sym typeface="Arial" panose="020B0604020202020204" pitchFamily="34" charset="0"/>
              </a:endParaRPr>
            </a:p>
          </p:txBody>
        </p:sp>
      </p:grpSp>
    </p:spTree>
    <p:extLst>
      <p:ext uri="{BB962C8B-B14F-4D97-AF65-F5344CB8AC3E}">
        <p14:creationId xmlns:p14="http://schemas.microsoft.com/office/powerpoint/2010/main" val="58378306"/>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xmlns=""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xmlns=""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nvGrpSpPr>
          <p:cNvPr id="11" name="组合 10">
            <a:extLst>
              <a:ext uri="{FF2B5EF4-FFF2-40B4-BE49-F238E27FC236}">
                <a16:creationId xmlns:a16="http://schemas.microsoft.com/office/drawing/2014/main" xmlns="" id="{4344F655-FF92-4D85-9509-CDB7FB6E3D34}"/>
              </a:ext>
            </a:extLst>
          </p:cNvPr>
          <p:cNvGrpSpPr/>
          <p:nvPr/>
        </p:nvGrpSpPr>
        <p:grpSpPr>
          <a:xfrm>
            <a:off x="149235" y="598468"/>
            <a:ext cx="8851889" cy="3954390"/>
            <a:chOff x="149236" y="598468"/>
            <a:chExt cx="8834372" cy="3946565"/>
          </a:xfrm>
        </p:grpSpPr>
        <p:pic>
          <p:nvPicPr>
            <p:cNvPr id="10" name="图片 9">
              <a:extLst>
                <a:ext uri="{FF2B5EF4-FFF2-40B4-BE49-F238E27FC236}">
                  <a16:creationId xmlns:a16="http://schemas.microsoft.com/office/drawing/2014/main" xmlns="" id="{93B45D41-0D0E-471B-A554-EB20F8D75C0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49236" y="598469"/>
              <a:ext cx="8834372" cy="3946564"/>
            </a:xfrm>
            <a:prstGeom prst="rect">
              <a:avLst/>
            </a:prstGeom>
          </p:spPr>
        </p:pic>
        <p:sp>
          <p:nvSpPr>
            <p:cNvPr id="93" name="矩形 92">
              <a:extLst>
                <a:ext uri="{FF2B5EF4-FFF2-40B4-BE49-F238E27FC236}">
                  <a16:creationId xmlns:a16="http://schemas.microsoft.com/office/drawing/2014/main" xmlns="" id="{5C5A02B4-8189-447B-AF33-6A3BB73FAC34}"/>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989014" y="2032019"/>
            <a:ext cx="7035001"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sym typeface="Calibri" panose="020F0502020204030204" pitchFamily="34" charset="0"/>
              </a:rPr>
              <a:t>感谢各位专家批评指正</a:t>
            </a:r>
          </a:p>
        </p:txBody>
      </p:sp>
      <p:cxnSp>
        <p:nvCxnSpPr>
          <p:cNvPr id="65" name="直接连接符 64"/>
          <p:cNvCxnSpPr/>
          <p:nvPr/>
        </p:nvCxnSpPr>
        <p:spPr>
          <a:xfrm>
            <a:off x="4411462" y="2803434"/>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latin typeface="+mj-ea"/>
              <a:ea typeface="+mj-ea"/>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986381"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mj-ea"/>
                <a:ea typeface="+mj-ea"/>
                <a:sym typeface="Calibri" panose="020F0502020204030204" pitchFamily="34" charset="0"/>
              </a:rPr>
              <a:t>日期</a:t>
            </a:r>
            <a:r>
              <a:rPr lang="zh-CN" altLang="en-US" sz="1400" dirty="0" smtClean="0">
                <a:solidFill>
                  <a:schemeClr val="accent1"/>
                </a:solidFill>
                <a:latin typeface="+mj-ea"/>
                <a:ea typeface="+mj-ea"/>
                <a:sym typeface="Calibri" panose="020F0502020204030204" pitchFamily="34" charset="0"/>
              </a:rPr>
              <a:t>：</a:t>
            </a:r>
            <a:r>
              <a:rPr lang="en-US" altLang="zh-CN" sz="1400" dirty="0" smtClean="0">
                <a:solidFill>
                  <a:schemeClr val="accent1"/>
                </a:solidFill>
                <a:latin typeface="+mj-ea"/>
                <a:ea typeface="+mj-ea"/>
                <a:sym typeface="Calibri" panose="020F0502020204030204" pitchFamily="34" charset="0"/>
              </a:rPr>
              <a:t>2020. 5. 30</a:t>
            </a:r>
            <a:endParaRPr lang="zh-CN" altLang="en-US" sz="1400" dirty="0">
              <a:solidFill>
                <a:schemeClr val="accent1"/>
              </a:solidFill>
              <a:latin typeface="+mj-ea"/>
              <a:ea typeface="+mj-ea"/>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latin typeface="+mj-ea"/>
              <a:ea typeface="+mj-ea"/>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mj-ea"/>
                <a:ea typeface="+mj-ea"/>
                <a:sym typeface="Calibri" panose="020F0502020204030204" pitchFamily="34" charset="0"/>
              </a:rPr>
              <a:t>答辩人</a:t>
            </a:r>
            <a:r>
              <a:rPr lang="zh-CN" altLang="en-US" sz="1400" dirty="0" smtClean="0">
                <a:solidFill>
                  <a:schemeClr val="accent1"/>
                </a:solidFill>
                <a:latin typeface="+mj-ea"/>
                <a:ea typeface="+mj-ea"/>
                <a:sym typeface="Calibri" panose="020F0502020204030204" pitchFamily="34" charset="0"/>
              </a:rPr>
              <a:t>：魏 冉</a:t>
            </a:r>
            <a:endParaRPr lang="zh-CN" altLang="en-US" sz="1400" dirty="0">
              <a:solidFill>
                <a:schemeClr val="accent1"/>
              </a:solidFill>
              <a:latin typeface="+mj-ea"/>
              <a:ea typeface="+mj-ea"/>
              <a:sym typeface="Calibri" panose="020F0502020204030204" pitchFamily="34" charset="0"/>
            </a:endParaRP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latin typeface="+mj-ea"/>
                <a:ea typeface="+mj-ea"/>
              </a:endParaRPr>
            </a:p>
          </p:txBody>
        </p:sp>
      </p:grpSp>
      <p:grpSp>
        <p:nvGrpSpPr>
          <p:cNvPr id="3" name="组合 2">
            <a:extLst>
              <a:ext uri="{FF2B5EF4-FFF2-40B4-BE49-F238E27FC236}">
                <a16:creationId xmlns:a16="http://schemas.microsoft.com/office/drawing/2014/main" xmlns="" id="{66D84C08-FAAF-4053-906B-62B6D6C2E1BD}"/>
              </a:ext>
            </a:extLst>
          </p:cNvPr>
          <p:cNvGrpSpPr/>
          <p:nvPr/>
        </p:nvGrpSpPr>
        <p:grpSpPr>
          <a:xfrm>
            <a:off x="3302807" y="1034911"/>
            <a:ext cx="2457878" cy="799669"/>
            <a:chOff x="3302807" y="1034911"/>
            <a:chExt cx="2457878" cy="799669"/>
          </a:xfrm>
          <a:solidFill>
            <a:schemeClr val="accent1"/>
          </a:solidFill>
        </p:grpSpPr>
        <p:sp>
          <p:nvSpPr>
            <p:cNvPr id="278" name="íṡḷîḍê">
              <a:extLst>
                <a:ext uri="{FF2B5EF4-FFF2-40B4-BE49-F238E27FC236}">
                  <a16:creationId xmlns:a16="http://schemas.microsoft.com/office/drawing/2014/main" xmlns="" id="{287A9F6B-8EFF-476A-A972-9CED8F55B288}"/>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79" name="íŝḻiḍè">
              <a:extLst>
                <a:ext uri="{FF2B5EF4-FFF2-40B4-BE49-F238E27FC236}">
                  <a16:creationId xmlns:a16="http://schemas.microsoft.com/office/drawing/2014/main" xmlns="" id="{806AF0E9-31DF-4E56-A171-A75B54509FFB}"/>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0" name="îS1iďê">
              <a:extLst>
                <a:ext uri="{FF2B5EF4-FFF2-40B4-BE49-F238E27FC236}">
                  <a16:creationId xmlns:a16="http://schemas.microsoft.com/office/drawing/2014/main" xmlns="" id="{C556A509-69A3-4631-99A5-0878612F3C34}"/>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1" name="i$ḷíḓe">
              <a:extLst>
                <a:ext uri="{FF2B5EF4-FFF2-40B4-BE49-F238E27FC236}">
                  <a16:creationId xmlns:a16="http://schemas.microsoft.com/office/drawing/2014/main" xmlns="" id="{40936E26-89BF-4616-B5A3-11B7CED6C419}"/>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2" name="îş1íḍé">
              <a:extLst>
                <a:ext uri="{FF2B5EF4-FFF2-40B4-BE49-F238E27FC236}">
                  <a16:creationId xmlns:a16="http://schemas.microsoft.com/office/drawing/2014/main" xmlns="" id="{9C7C8CEC-E4C4-4AD2-B8C1-02466B3A8EA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3" name="išḻïde">
              <a:extLst>
                <a:ext uri="{FF2B5EF4-FFF2-40B4-BE49-F238E27FC236}">
                  <a16:creationId xmlns:a16="http://schemas.microsoft.com/office/drawing/2014/main" xmlns="" id="{B844B0D7-8F6F-43FA-9A6C-676324F2F824}"/>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4" name="ís1ïḓè">
              <a:extLst>
                <a:ext uri="{FF2B5EF4-FFF2-40B4-BE49-F238E27FC236}">
                  <a16:creationId xmlns:a16="http://schemas.microsoft.com/office/drawing/2014/main" xmlns="" id="{3FE775D4-DE8A-4CE9-A114-CDBEAD4F1AD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5" name="ïṩlïďê">
              <a:extLst>
                <a:ext uri="{FF2B5EF4-FFF2-40B4-BE49-F238E27FC236}">
                  <a16:creationId xmlns:a16="http://schemas.microsoft.com/office/drawing/2014/main" xmlns="" id="{8265CF8C-E95C-483D-92F8-D862150EC3F0}"/>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6" name="íSliḋê">
              <a:extLst>
                <a:ext uri="{FF2B5EF4-FFF2-40B4-BE49-F238E27FC236}">
                  <a16:creationId xmlns:a16="http://schemas.microsoft.com/office/drawing/2014/main" xmlns="" id="{A75CA723-E7C4-46E8-B750-13300D48208D}"/>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7" name="ísļîdè">
              <a:extLst>
                <a:ext uri="{FF2B5EF4-FFF2-40B4-BE49-F238E27FC236}">
                  <a16:creationId xmlns:a16="http://schemas.microsoft.com/office/drawing/2014/main" xmlns="" id="{64D0D206-53E3-455D-A472-95918193279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8" name="îSlíḋé">
              <a:extLst>
                <a:ext uri="{FF2B5EF4-FFF2-40B4-BE49-F238E27FC236}">
                  <a16:creationId xmlns:a16="http://schemas.microsoft.com/office/drawing/2014/main" xmlns="" id="{C7A17BAC-77F4-45D2-BB08-88603BC65283}"/>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9" name="íŝ1ïḓê">
              <a:extLst>
                <a:ext uri="{FF2B5EF4-FFF2-40B4-BE49-F238E27FC236}">
                  <a16:creationId xmlns:a16="http://schemas.microsoft.com/office/drawing/2014/main" xmlns="" id="{750395B6-DCDC-42E7-AC59-4D24666A5BA4}"/>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0" name="ï$ľíḑè">
              <a:extLst>
                <a:ext uri="{FF2B5EF4-FFF2-40B4-BE49-F238E27FC236}">
                  <a16:creationId xmlns:a16="http://schemas.microsoft.com/office/drawing/2014/main" xmlns="" id="{58AFBF27-B8EE-47A3-B972-70390167E4A3}"/>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1" name="ïṧ1íḓè">
              <a:extLst>
                <a:ext uri="{FF2B5EF4-FFF2-40B4-BE49-F238E27FC236}">
                  <a16:creationId xmlns:a16="http://schemas.microsoft.com/office/drawing/2014/main" xmlns="" id="{4B782E1E-5ACD-47A8-9659-4A6DBA5F423E}"/>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2" name="işļïḑê">
              <a:extLst>
                <a:ext uri="{FF2B5EF4-FFF2-40B4-BE49-F238E27FC236}">
                  <a16:creationId xmlns:a16="http://schemas.microsoft.com/office/drawing/2014/main" xmlns="" id="{3239B61C-0776-49E3-A798-22C07F513D45}"/>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3" name="îŝ1îdé">
              <a:extLst>
                <a:ext uri="{FF2B5EF4-FFF2-40B4-BE49-F238E27FC236}">
                  <a16:creationId xmlns:a16="http://schemas.microsoft.com/office/drawing/2014/main" xmlns="" id="{8879627C-D934-460F-A3B3-8902653D5E50}"/>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4" name="iṩlîḍe">
              <a:extLst>
                <a:ext uri="{FF2B5EF4-FFF2-40B4-BE49-F238E27FC236}">
                  <a16:creationId xmlns:a16="http://schemas.microsoft.com/office/drawing/2014/main" xmlns="" id="{A7A4A252-D490-4E3F-8F80-8AD4291766B6}"/>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5" name="ïṣlíḋe">
              <a:extLst>
                <a:ext uri="{FF2B5EF4-FFF2-40B4-BE49-F238E27FC236}">
                  <a16:creationId xmlns:a16="http://schemas.microsoft.com/office/drawing/2014/main" xmlns="" id="{46722948-E4EA-41BD-ABF1-EAFDD7F63170}"/>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6" name="ísļiďè">
              <a:extLst>
                <a:ext uri="{FF2B5EF4-FFF2-40B4-BE49-F238E27FC236}">
                  <a16:creationId xmlns:a16="http://schemas.microsoft.com/office/drawing/2014/main" xmlns="" id="{B8D2E2CB-F6A4-47A8-9C7B-F2B62544AD98}"/>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7" name="íṡlïde">
              <a:extLst>
                <a:ext uri="{FF2B5EF4-FFF2-40B4-BE49-F238E27FC236}">
                  <a16:creationId xmlns:a16="http://schemas.microsoft.com/office/drawing/2014/main" xmlns="" id="{AB47814B-BB21-4887-94E7-F46908DCD681}"/>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8" name="iṩlide">
              <a:extLst>
                <a:ext uri="{FF2B5EF4-FFF2-40B4-BE49-F238E27FC236}">
                  <a16:creationId xmlns:a16="http://schemas.microsoft.com/office/drawing/2014/main" xmlns="" id="{591E070F-5DE4-4251-A7B3-F0C3E376A4A1}"/>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9" name="îs1ïde">
              <a:extLst>
                <a:ext uri="{FF2B5EF4-FFF2-40B4-BE49-F238E27FC236}">
                  <a16:creationId xmlns:a16="http://schemas.microsoft.com/office/drawing/2014/main" xmlns="" id="{72B7F43E-D701-4C65-87C9-08765272CDA2}"/>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0" name="i$ľïḑe">
              <a:extLst>
                <a:ext uri="{FF2B5EF4-FFF2-40B4-BE49-F238E27FC236}">
                  <a16:creationId xmlns:a16="http://schemas.microsoft.com/office/drawing/2014/main" xmlns="" id="{63AF60DB-7FC7-42D5-96A5-3722F48BC7B5}"/>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1" name="iŝļíḍè">
              <a:extLst>
                <a:ext uri="{FF2B5EF4-FFF2-40B4-BE49-F238E27FC236}">
                  <a16:creationId xmlns:a16="http://schemas.microsoft.com/office/drawing/2014/main" xmlns="" id="{16894C3E-B152-41AC-A778-A76EFDBE9B90}"/>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2" name="íṩḻîḋê">
              <a:extLst>
                <a:ext uri="{FF2B5EF4-FFF2-40B4-BE49-F238E27FC236}">
                  <a16:creationId xmlns:a16="http://schemas.microsoft.com/office/drawing/2014/main" xmlns="" id="{B55C85F1-4CDD-4FEE-BA42-FB9BC2DD3578}"/>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3" name="íṡľiḑê">
              <a:extLst>
                <a:ext uri="{FF2B5EF4-FFF2-40B4-BE49-F238E27FC236}">
                  <a16:creationId xmlns:a16="http://schemas.microsoft.com/office/drawing/2014/main" xmlns="" id="{50FACC87-0893-4050-A8D0-EAB4B8908B71}"/>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4" name="iṥļiḓe">
              <a:extLst>
                <a:ext uri="{FF2B5EF4-FFF2-40B4-BE49-F238E27FC236}">
                  <a16:creationId xmlns:a16="http://schemas.microsoft.com/office/drawing/2014/main" xmlns="" id="{84664816-6511-4C67-A1B7-4C4FAC399B69}"/>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5" name="iŝ1îḋé">
              <a:extLst>
                <a:ext uri="{FF2B5EF4-FFF2-40B4-BE49-F238E27FC236}">
                  <a16:creationId xmlns:a16="http://schemas.microsoft.com/office/drawing/2014/main" xmlns="" id="{5517A43A-F938-4992-80B9-AD7C3EAC6ED5}"/>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6" name="iṩḷiḓè">
              <a:extLst>
                <a:ext uri="{FF2B5EF4-FFF2-40B4-BE49-F238E27FC236}">
                  <a16:creationId xmlns:a16="http://schemas.microsoft.com/office/drawing/2014/main" xmlns="" id="{A82762AE-EC0C-467C-8F9F-1CE8CEEE0EBF}"/>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7" name="îṥ1ïďé">
              <a:extLst>
                <a:ext uri="{FF2B5EF4-FFF2-40B4-BE49-F238E27FC236}">
                  <a16:creationId xmlns:a16="http://schemas.microsoft.com/office/drawing/2014/main" xmlns="" id="{7487ACBC-01EA-4FA4-989F-B8CF52D26E66}"/>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8" name="iSḷiḍé">
              <a:extLst>
                <a:ext uri="{FF2B5EF4-FFF2-40B4-BE49-F238E27FC236}">
                  <a16:creationId xmlns:a16="http://schemas.microsoft.com/office/drawing/2014/main" xmlns="" id="{85E0CC62-9C02-4B92-8F0F-645386D60E7E}"/>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9" name="îşļíďê">
              <a:extLst>
                <a:ext uri="{FF2B5EF4-FFF2-40B4-BE49-F238E27FC236}">
                  <a16:creationId xmlns:a16="http://schemas.microsoft.com/office/drawing/2014/main" xmlns="" id="{7223658F-FEF1-400D-9732-A04932804B6A}"/>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0" name="îš1íḍê">
              <a:extLst>
                <a:ext uri="{FF2B5EF4-FFF2-40B4-BE49-F238E27FC236}">
                  <a16:creationId xmlns:a16="http://schemas.microsoft.com/office/drawing/2014/main" xmlns="" id="{229F980D-0870-4CA7-9899-1F53A3142C07}"/>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1" name="íŝliḓê">
              <a:extLst>
                <a:ext uri="{FF2B5EF4-FFF2-40B4-BE49-F238E27FC236}">
                  <a16:creationId xmlns:a16="http://schemas.microsoft.com/office/drawing/2014/main" xmlns="" id="{6312F1A9-AC96-442B-9132-B510DF926A4C}"/>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2" name="iṡļiḍe">
              <a:extLst>
                <a:ext uri="{FF2B5EF4-FFF2-40B4-BE49-F238E27FC236}">
                  <a16:creationId xmlns:a16="http://schemas.microsoft.com/office/drawing/2014/main" xmlns="" id="{34D809A2-78E6-4EF1-8C7D-47377D6568A8}"/>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3" name="ï$ļïdé">
              <a:extLst>
                <a:ext uri="{FF2B5EF4-FFF2-40B4-BE49-F238E27FC236}">
                  <a16:creationId xmlns:a16="http://schemas.microsoft.com/office/drawing/2014/main" xmlns="" id="{0CB37F2C-A43C-4A1A-971A-3E96BB5168F0}"/>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4" name="íšlíḓe">
              <a:extLst>
                <a:ext uri="{FF2B5EF4-FFF2-40B4-BE49-F238E27FC236}">
                  <a16:creationId xmlns:a16="http://schemas.microsoft.com/office/drawing/2014/main" xmlns="" id="{9746FD95-CF7F-489F-B774-C66741CD815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5" name="ïṣļïḍê">
              <a:extLst>
                <a:ext uri="{FF2B5EF4-FFF2-40B4-BE49-F238E27FC236}">
                  <a16:creationId xmlns:a16="http://schemas.microsoft.com/office/drawing/2014/main" xmlns="" id="{3CB9ADD3-D595-4AA6-AE19-F32EF6BDAE17}"/>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6" name="ís1íḍe">
              <a:extLst>
                <a:ext uri="{FF2B5EF4-FFF2-40B4-BE49-F238E27FC236}">
                  <a16:creationId xmlns:a16="http://schemas.microsoft.com/office/drawing/2014/main" xmlns="" id="{887333CD-D7F8-458C-824B-FBBEB7C39283}"/>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7" name="íşlïḋe">
              <a:extLst>
                <a:ext uri="{FF2B5EF4-FFF2-40B4-BE49-F238E27FC236}">
                  <a16:creationId xmlns:a16="http://schemas.microsoft.com/office/drawing/2014/main" xmlns="" id="{BE51D723-58D3-490E-864F-9654C16DCA7E}"/>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8" name="iŝļîḍé">
              <a:extLst>
                <a:ext uri="{FF2B5EF4-FFF2-40B4-BE49-F238E27FC236}">
                  <a16:creationId xmlns:a16="http://schemas.microsoft.com/office/drawing/2014/main" xmlns="" id="{CD432CB2-B0D0-4622-B992-13AA75B01E45}"/>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9" name="íṧḷídé">
              <a:extLst>
                <a:ext uri="{FF2B5EF4-FFF2-40B4-BE49-F238E27FC236}">
                  <a16:creationId xmlns:a16="http://schemas.microsoft.com/office/drawing/2014/main" xmlns="" id="{D828B031-5F62-4931-981F-212BE078F3B5}"/>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0" name="îSḻiḋe">
              <a:extLst>
                <a:ext uri="{FF2B5EF4-FFF2-40B4-BE49-F238E27FC236}">
                  <a16:creationId xmlns:a16="http://schemas.microsoft.com/office/drawing/2014/main" xmlns="" id="{8D93F6B1-44C7-45E8-AB04-E2865EBA0988}"/>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1" name="í$ḻîḓè">
              <a:extLst>
                <a:ext uri="{FF2B5EF4-FFF2-40B4-BE49-F238E27FC236}">
                  <a16:creationId xmlns:a16="http://schemas.microsoft.com/office/drawing/2014/main" xmlns="" id="{9D83C036-5005-4576-9BB0-41DAF431CD46}"/>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2" name="ïŝḷíḍe">
              <a:extLst>
                <a:ext uri="{FF2B5EF4-FFF2-40B4-BE49-F238E27FC236}">
                  <a16:creationId xmlns:a16="http://schemas.microsoft.com/office/drawing/2014/main" xmlns="" id="{BF409861-028C-4A4B-8C86-BE4D2487C44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3" name="íṩļiḋe">
              <a:extLst>
                <a:ext uri="{FF2B5EF4-FFF2-40B4-BE49-F238E27FC236}">
                  <a16:creationId xmlns:a16="http://schemas.microsoft.com/office/drawing/2014/main" xmlns="" id="{4187BC23-1FA4-4FB9-A8FB-AD7706B65F86}"/>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4" name="îṡlïḍé">
              <a:extLst>
                <a:ext uri="{FF2B5EF4-FFF2-40B4-BE49-F238E27FC236}">
                  <a16:creationId xmlns:a16="http://schemas.microsoft.com/office/drawing/2014/main" xmlns="" id="{3BBC0D06-AB07-47BD-B194-99E2CD4F1F27}"/>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5" name="iS1îḓè">
              <a:extLst>
                <a:ext uri="{FF2B5EF4-FFF2-40B4-BE49-F238E27FC236}">
                  <a16:creationId xmlns:a16="http://schemas.microsoft.com/office/drawing/2014/main" xmlns="" id="{52FD45E1-E0E9-4862-9373-4589A2865D40}"/>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6" name="íṡḷiḑê">
              <a:extLst>
                <a:ext uri="{FF2B5EF4-FFF2-40B4-BE49-F238E27FC236}">
                  <a16:creationId xmlns:a16="http://schemas.microsoft.com/office/drawing/2014/main" xmlns="" id="{E691A876-345F-4701-81CB-BD37AC60EF36}"/>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7" name="iṩ1íḓê">
              <a:extLst>
                <a:ext uri="{FF2B5EF4-FFF2-40B4-BE49-F238E27FC236}">
                  <a16:creationId xmlns:a16="http://schemas.microsoft.com/office/drawing/2014/main" xmlns="" id="{3A9BCC3F-C22C-476C-BB6C-4DF2BD2F2633}"/>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8" name="ïşľïďé">
              <a:extLst>
                <a:ext uri="{FF2B5EF4-FFF2-40B4-BE49-F238E27FC236}">
                  <a16:creationId xmlns:a16="http://schemas.microsoft.com/office/drawing/2014/main" xmlns="" id="{C7856B17-8346-44AC-B882-2039D9BC5ED8}"/>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9" name="ïśḷïḍê">
              <a:extLst>
                <a:ext uri="{FF2B5EF4-FFF2-40B4-BE49-F238E27FC236}">
                  <a16:creationId xmlns:a16="http://schemas.microsoft.com/office/drawing/2014/main" xmlns="" id="{5400AE71-211C-434C-9D64-092243D22274}"/>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0" name="ïṡḷíḑé">
              <a:extLst>
                <a:ext uri="{FF2B5EF4-FFF2-40B4-BE49-F238E27FC236}">
                  <a16:creationId xmlns:a16="http://schemas.microsoft.com/office/drawing/2014/main" xmlns="" id="{26E537EA-7059-4AF6-BEA2-BD6C229DB864}"/>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1" name="iśḻíde">
              <a:extLst>
                <a:ext uri="{FF2B5EF4-FFF2-40B4-BE49-F238E27FC236}">
                  <a16:creationId xmlns:a16="http://schemas.microsoft.com/office/drawing/2014/main" xmlns="" id="{1976890C-E464-49D7-8A56-6F5595DF2F19}"/>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2" name="í$ḻîdê">
              <a:extLst>
                <a:ext uri="{FF2B5EF4-FFF2-40B4-BE49-F238E27FC236}">
                  <a16:creationId xmlns:a16="http://schemas.microsoft.com/office/drawing/2014/main" xmlns="" id="{EE37FCC0-BA3E-46AB-AA25-E8A852E64BA4}"/>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3" name="iṩḷídé">
              <a:extLst>
                <a:ext uri="{FF2B5EF4-FFF2-40B4-BE49-F238E27FC236}">
                  <a16:creationId xmlns:a16="http://schemas.microsoft.com/office/drawing/2014/main" xmlns="" id="{55021612-2C18-4DB5-BF13-3A7FB1DDF245}"/>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4" name="iślíḓè">
              <a:extLst>
                <a:ext uri="{FF2B5EF4-FFF2-40B4-BE49-F238E27FC236}">
                  <a16:creationId xmlns:a16="http://schemas.microsoft.com/office/drawing/2014/main" xmlns="" id="{BA342C8F-EA49-4FD0-992E-5818AA259DC2}"/>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5" name="îṥ1ïḋe">
              <a:extLst>
                <a:ext uri="{FF2B5EF4-FFF2-40B4-BE49-F238E27FC236}">
                  <a16:creationId xmlns:a16="http://schemas.microsoft.com/office/drawing/2014/main" xmlns="" id="{D9688026-21B5-4EE4-B1B3-8C8D1B3B2402}"/>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6" name="iṧḷídè">
              <a:extLst>
                <a:ext uri="{FF2B5EF4-FFF2-40B4-BE49-F238E27FC236}">
                  <a16:creationId xmlns:a16="http://schemas.microsoft.com/office/drawing/2014/main" xmlns="" id="{5621242B-F02B-4E41-A48E-A16AC5DB5CCB}"/>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7" name="ïṩḷíḍé">
              <a:extLst>
                <a:ext uri="{FF2B5EF4-FFF2-40B4-BE49-F238E27FC236}">
                  <a16:creationId xmlns:a16="http://schemas.microsoft.com/office/drawing/2014/main" xmlns="" id="{F5C0AAD8-6A7A-4C9F-B763-5DC0FCA73DC5}"/>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8" name="ï$liḓê">
              <a:extLst>
                <a:ext uri="{FF2B5EF4-FFF2-40B4-BE49-F238E27FC236}">
                  <a16:creationId xmlns:a16="http://schemas.microsoft.com/office/drawing/2014/main" xmlns="" id="{DBB63E19-B164-4D6C-A8D1-1442DCE5E414}"/>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9" name="iṩlidè">
              <a:extLst>
                <a:ext uri="{FF2B5EF4-FFF2-40B4-BE49-F238E27FC236}">
                  <a16:creationId xmlns:a16="http://schemas.microsoft.com/office/drawing/2014/main" xmlns="" id="{DB01E386-8469-48C4-986D-D71EFAA6AE72}"/>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0" name="íṧļîḓé">
              <a:extLst>
                <a:ext uri="{FF2B5EF4-FFF2-40B4-BE49-F238E27FC236}">
                  <a16:creationId xmlns:a16="http://schemas.microsoft.com/office/drawing/2014/main" xmlns="" id="{9B9DF8C8-DB75-40D8-974B-F1B08107D066}"/>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1" name="iṩḻîḑè">
              <a:extLst>
                <a:ext uri="{FF2B5EF4-FFF2-40B4-BE49-F238E27FC236}">
                  <a16:creationId xmlns:a16="http://schemas.microsoft.com/office/drawing/2014/main" xmlns="" id="{7FAFC254-A06D-45D9-A667-A57F351CCA48}"/>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2" name="ïṣľíḑé">
              <a:extLst>
                <a:ext uri="{FF2B5EF4-FFF2-40B4-BE49-F238E27FC236}">
                  <a16:creationId xmlns:a16="http://schemas.microsoft.com/office/drawing/2014/main" xmlns="" id="{C53AED53-52AD-4727-9D20-6EBDD347D342}"/>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3" name="îşḻîḑè">
              <a:extLst>
                <a:ext uri="{FF2B5EF4-FFF2-40B4-BE49-F238E27FC236}">
                  <a16:creationId xmlns:a16="http://schemas.microsoft.com/office/drawing/2014/main" xmlns="" id="{391C165E-D96B-42A5-991B-DA54E0F158D1}"/>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44" name="iṣḷiḓê">
              <a:extLst>
                <a:ext uri="{FF2B5EF4-FFF2-40B4-BE49-F238E27FC236}">
                  <a16:creationId xmlns:a16="http://schemas.microsoft.com/office/drawing/2014/main" xmlns="" id="{852C5921-DC03-4D98-A173-C094AAF62B6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5" name="işļídè">
              <a:extLst>
                <a:ext uri="{FF2B5EF4-FFF2-40B4-BE49-F238E27FC236}">
                  <a16:creationId xmlns:a16="http://schemas.microsoft.com/office/drawing/2014/main" xmlns="" id="{4314AFA1-12FD-4E68-81E1-375E0CD37C54}"/>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4283247512"/>
      </p:ext>
    </p:extLst>
  </p:cSld>
  <p:clrMapOvr>
    <a:masterClrMapping/>
  </p:clrMapOvr>
  <mc:AlternateContent xmlns:mc="http://schemas.openxmlformats.org/markup-compatibility/2006" xmlns:p14="http://schemas.microsoft.com/office/powerpoint/2010/main">
    <mc:Choice Requires="p14">
      <p:transition>
        <p14:conveyor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ppt_x"/>
                                          </p:val>
                                        </p:tav>
                                        <p:tav tm="100000">
                                          <p:val>
                                            <p:strVal val="#ppt_x"/>
                                          </p:val>
                                        </p:tav>
                                      </p:tavLst>
                                    </p:anim>
                                    <p:anim calcmode="lin" valueType="num">
                                      <p:cBhvr additive="base">
                                        <p:cTn id="20" dur="500" fill="hold"/>
                                        <p:tgtEl>
                                          <p:spTgt spid="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ppt_x"/>
                                          </p:val>
                                        </p:tav>
                                        <p:tav tm="100000">
                                          <p:val>
                                            <p:strVal val="#ppt_x"/>
                                          </p:val>
                                        </p:tav>
                                      </p:tavLst>
                                    </p:anim>
                                    <p:anim calcmode="lin" valueType="num">
                                      <p:cBhvr additive="base">
                                        <p:cTn id="24" dur="500" fill="hold"/>
                                        <p:tgtEl>
                                          <p:spTgt spid="6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7" grpId="0" animBg="1"/>
      <p:bldP spid="68" grpId="0"/>
      <p:bldP spid="69" grpId="0" animBg="1"/>
      <p:bldP spid="7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a:extLst>
              <a:ext uri="{FF2B5EF4-FFF2-40B4-BE49-F238E27FC236}">
                <a16:creationId xmlns:a16="http://schemas.microsoft.com/office/drawing/2014/main" xmlns="" id="{8EEE021A-E427-4579-8679-65A98A016725}"/>
              </a:ext>
            </a:extLst>
          </p:cNvPr>
          <p:cNvGrpSpPr/>
          <p:nvPr/>
        </p:nvGrpSpPr>
        <p:grpSpPr>
          <a:xfrm>
            <a:off x="149235" y="598468"/>
            <a:ext cx="8851889" cy="3954390"/>
            <a:chOff x="149236" y="598468"/>
            <a:chExt cx="8834372" cy="3946565"/>
          </a:xfrm>
        </p:grpSpPr>
        <p:pic>
          <p:nvPicPr>
            <p:cNvPr id="82" name="图片 81">
              <a:extLst>
                <a:ext uri="{FF2B5EF4-FFF2-40B4-BE49-F238E27FC236}">
                  <a16:creationId xmlns:a16="http://schemas.microsoft.com/office/drawing/2014/main" xmlns="" id="{1054C4AE-57FA-4450-9218-53310CC86D1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49236" y="598469"/>
              <a:ext cx="8834372" cy="3946564"/>
            </a:xfrm>
            <a:prstGeom prst="rect">
              <a:avLst/>
            </a:prstGeom>
          </p:spPr>
        </p:pic>
        <p:sp>
          <p:nvSpPr>
            <p:cNvPr id="83" name="矩形 82">
              <a:extLst>
                <a:ext uri="{FF2B5EF4-FFF2-40B4-BE49-F238E27FC236}">
                  <a16:creationId xmlns:a16="http://schemas.microsoft.com/office/drawing/2014/main" xmlns="" id="{523B40F3-9A05-4EB2-8831-183505756F87}"/>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5">
            <a:extLst>
              <a:ext uri="{FF2B5EF4-FFF2-40B4-BE49-F238E27FC236}">
                <a16:creationId xmlns:a16="http://schemas.microsoft.com/office/drawing/2014/main" xmlns="" id="{3AEEF0B3-7C7B-4852-95FF-BFD1FB4BD229}"/>
              </a:ext>
            </a:extLst>
          </p:cNvPr>
          <p:cNvSpPr txBox="1">
            <a:spLocks noChangeArrowheads="1"/>
          </p:cNvSpPr>
          <p:nvPr/>
        </p:nvSpPr>
        <p:spPr bwMode="auto">
          <a:xfrm>
            <a:off x="2863840" y="1888069"/>
            <a:ext cx="34163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smtClean="0">
                <a:solidFill>
                  <a:schemeClr val="accent1"/>
                </a:solidFill>
                <a:latin typeface="+mj-ea"/>
                <a:ea typeface="+mj-ea"/>
              </a:rPr>
              <a:t>选题背景</a:t>
            </a:r>
            <a:r>
              <a:rPr lang="zh-CN" altLang="en-US" sz="3600" b="1" dirty="0">
                <a:solidFill>
                  <a:schemeClr val="accent1"/>
                </a:solidFill>
                <a:latin typeface="+mj-ea"/>
                <a:ea typeface="+mj-ea"/>
              </a:rPr>
              <a:t>与意义</a:t>
            </a:r>
          </a:p>
        </p:txBody>
      </p:sp>
      <p:cxnSp>
        <p:nvCxnSpPr>
          <p:cNvPr id="23" name="直接连接符 22">
            <a:extLst>
              <a:ext uri="{FF2B5EF4-FFF2-40B4-BE49-F238E27FC236}">
                <a16:creationId xmlns:a16="http://schemas.microsoft.com/office/drawing/2014/main" xmlns="" id="{5A29846D-E7EE-45F3-9A33-515E367DEED5}"/>
              </a:ext>
            </a:extLst>
          </p:cNvPr>
          <p:cNvCxnSpPr/>
          <p:nvPr/>
        </p:nvCxnSpPr>
        <p:spPr>
          <a:xfrm>
            <a:off x="4460176" y="2534400"/>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3011496" y="309349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78" name="0"/>
          <p:cNvSpPr txBox="1">
            <a:spLocks noChangeArrowheads="1"/>
          </p:cNvSpPr>
          <p:nvPr/>
        </p:nvSpPr>
        <p:spPr bwMode="auto">
          <a:xfrm>
            <a:off x="3322471" y="304274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dirty="0" smtClean="0">
                <a:solidFill>
                  <a:srgbClr val="404040"/>
                </a:solidFill>
                <a:latin typeface="微软雅黑" panose="020B0503020204020204" pitchFamily="34" charset="-122"/>
                <a:sym typeface="Arial" panose="020B0604020202020204" pitchFamily="34" charset="0"/>
              </a:rPr>
              <a:t>选题背景</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9" name="椭圆 78"/>
          <p:cNvSpPr/>
          <p:nvPr/>
        </p:nvSpPr>
        <p:spPr>
          <a:xfrm>
            <a:off x="5236950" y="309349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80" name="0"/>
          <p:cNvSpPr txBox="1">
            <a:spLocks noChangeArrowheads="1"/>
          </p:cNvSpPr>
          <p:nvPr/>
        </p:nvSpPr>
        <p:spPr bwMode="auto">
          <a:xfrm>
            <a:off x="5547925" y="304274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dirty="0">
                <a:solidFill>
                  <a:srgbClr val="404040"/>
                </a:solidFill>
                <a:latin typeface="微软雅黑" panose="020B0503020204020204" pitchFamily="34" charset="-122"/>
                <a:sym typeface="Arial" panose="020B0604020202020204" pitchFamily="34" charset="0"/>
              </a:rPr>
              <a:t>研究意义</a:t>
            </a:r>
            <a:endParaRPr lang="en-US" altLang="zh-CN" sz="1200" b="1" dirty="0">
              <a:solidFill>
                <a:srgbClr val="404040"/>
              </a:solidFill>
              <a:latin typeface="微软雅黑" panose="020B0503020204020204" pitchFamily="34" charset="-122"/>
              <a:sym typeface="Arial" panose="020B0604020202020204" pitchFamily="34" charset="0"/>
            </a:endParaRPr>
          </a:p>
        </p:txBody>
      </p:sp>
      <p:grpSp>
        <p:nvGrpSpPr>
          <p:cNvPr id="5" name="组合 4"/>
          <p:cNvGrpSpPr/>
          <p:nvPr/>
        </p:nvGrpSpPr>
        <p:grpSpPr>
          <a:xfrm>
            <a:off x="210902" y="679577"/>
            <a:ext cx="1355270" cy="1317674"/>
            <a:chOff x="1656226" y="1317170"/>
            <a:chExt cx="1355270" cy="1317674"/>
          </a:xfrm>
        </p:grpSpPr>
        <p:sp>
          <p:nvSpPr>
            <p:cNvPr id="84" name="流程图: 手动输入 83"/>
            <p:cNvSpPr/>
            <p:nvPr/>
          </p:nvSpPr>
          <p:spPr>
            <a:xfrm rot="5400000" flipH="1">
              <a:off x="1746509" y="1242171"/>
              <a:ext cx="1189988" cy="1339986"/>
            </a:xfrm>
            <a:prstGeom prst="flowChartManualInput">
              <a:avLst/>
            </a:prstGeom>
            <a:solidFill>
              <a:srgbClr val="071F65"/>
            </a:solidFill>
            <a:ln>
              <a:noFill/>
            </a:ln>
            <a:effectLst>
              <a:outerShdw blurRad="431800" dist="50800" dir="2940000" sx="80000" sy="80000" algn="ctr" rotWithShape="0">
                <a:srgbClr val="000000">
                  <a:alpha val="8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5" name="文本框 38"/>
            <p:cNvSpPr txBox="1"/>
            <p:nvPr/>
          </p:nvSpPr>
          <p:spPr>
            <a:xfrm>
              <a:off x="1656226" y="2100033"/>
              <a:ext cx="716030" cy="400110"/>
            </a:xfrm>
            <a:prstGeom prst="rect">
              <a:avLst/>
            </a:prstGeom>
            <a:noFill/>
            <a:effectLst>
              <a:outerShdw dist="50800" sx="1000" sy="1000" algn="ctr" rotWithShape="0">
                <a:srgbClr val="000000"/>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dirty="0">
                  <a:solidFill>
                    <a:schemeClr val="bg1"/>
                  </a:solidFill>
                  <a:latin typeface="微软雅黑" panose="020B0503020204020204" pitchFamily="34" charset="-122"/>
                  <a:ea typeface="微软雅黑" panose="020B0503020204020204" pitchFamily="34" charset="-122"/>
                </a:rPr>
                <a:t>Part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6" name="文本框 39"/>
            <p:cNvSpPr txBox="1"/>
            <p:nvPr/>
          </p:nvSpPr>
          <p:spPr>
            <a:xfrm>
              <a:off x="2202302" y="1434515"/>
              <a:ext cx="535724" cy="1200329"/>
            </a:xfrm>
            <a:prstGeom prst="rect">
              <a:avLst/>
            </a:prstGeom>
            <a:noFill/>
            <a:effectLst>
              <a:outerShdw blurRad="215900" dist="50800" dir="5400000" sx="1000" sy="1000" algn="ctr" rotWithShape="0">
                <a:srgbClr val="000000"/>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7200" dirty="0">
                  <a:solidFill>
                    <a:schemeClr val="bg1"/>
                  </a:solidFill>
                  <a:latin typeface="Impact" panose="020B0806030902050204" pitchFamily="34" charset="0"/>
                  <a:ea typeface="微软雅黑" panose="020B0503020204020204" pitchFamily="34" charset="-122"/>
                </a:rPr>
                <a:t>1</a:t>
              </a:r>
              <a:endParaRPr lang="zh-CN" altLang="en-US" sz="7200" dirty="0">
                <a:solidFill>
                  <a:schemeClr val="bg1"/>
                </a:solidFill>
                <a:latin typeface="Impact" panose="020B0806030902050204" pitchFamily="34" charset="0"/>
                <a:ea typeface="微软雅黑" panose="020B0503020204020204" pitchFamily="34" charset="-122"/>
              </a:endParaRPr>
            </a:p>
          </p:txBody>
        </p:sp>
      </p:grpSp>
    </p:spTree>
    <p:extLst>
      <p:ext uri="{BB962C8B-B14F-4D97-AF65-F5344CB8AC3E}">
        <p14:creationId xmlns:p14="http://schemas.microsoft.com/office/powerpoint/2010/main" val="61252179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plus(out)">
                                      <p:cBhvr>
                                        <p:cTn id="7" dur="2000"/>
                                        <p:tgtEl>
                                          <p:spTgt spid="20"/>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1000"/>
                                        <p:tgtEl>
                                          <p:spTgt spid="77"/>
                                        </p:tgtEl>
                                      </p:cBhvr>
                                    </p:animEffect>
                                    <p:anim calcmode="lin" valueType="num">
                                      <p:cBhvr>
                                        <p:cTn id="11" dur="1000" fill="hold"/>
                                        <p:tgtEl>
                                          <p:spTgt spid="77"/>
                                        </p:tgtEl>
                                        <p:attrNameLst>
                                          <p:attrName>ppt_x</p:attrName>
                                        </p:attrNameLst>
                                      </p:cBhvr>
                                      <p:tavLst>
                                        <p:tav tm="0">
                                          <p:val>
                                            <p:strVal val="#ppt_x"/>
                                          </p:val>
                                        </p:tav>
                                        <p:tav tm="100000">
                                          <p:val>
                                            <p:strVal val="#ppt_x"/>
                                          </p:val>
                                        </p:tav>
                                      </p:tavLst>
                                    </p:anim>
                                    <p:anim calcmode="lin" valueType="num">
                                      <p:cBhvr>
                                        <p:cTn id="12" dur="1000" fill="hold"/>
                                        <p:tgtEl>
                                          <p:spTgt spid="77"/>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fade">
                                      <p:cBhvr>
                                        <p:cTn id="15" dur="1000"/>
                                        <p:tgtEl>
                                          <p:spTgt spid="78"/>
                                        </p:tgtEl>
                                      </p:cBhvr>
                                    </p:animEffect>
                                    <p:anim calcmode="lin" valueType="num">
                                      <p:cBhvr>
                                        <p:cTn id="16" dur="1000" fill="hold"/>
                                        <p:tgtEl>
                                          <p:spTgt spid="78"/>
                                        </p:tgtEl>
                                        <p:attrNameLst>
                                          <p:attrName>ppt_x</p:attrName>
                                        </p:attrNameLst>
                                      </p:cBhvr>
                                      <p:tavLst>
                                        <p:tav tm="0">
                                          <p:val>
                                            <p:strVal val="#ppt_x"/>
                                          </p:val>
                                        </p:tav>
                                        <p:tav tm="100000">
                                          <p:val>
                                            <p:strVal val="#ppt_x"/>
                                          </p:val>
                                        </p:tav>
                                      </p:tavLst>
                                    </p:anim>
                                    <p:anim calcmode="lin" valueType="num">
                                      <p:cBhvr>
                                        <p:cTn id="17" dur="1000" fill="hold"/>
                                        <p:tgtEl>
                                          <p:spTgt spid="78"/>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79"/>
                                        </p:tgtEl>
                                        <p:attrNameLst>
                                          <p:attrName>style.visibility</p:attrName>
                                        </p:attrNameLst>
                                      </p:cBhvr>
                                      <p:to>
                                        <p:strVal val="visible"/>
                                      </p:to>
                                    </p:set>
                                    <p:animEffect transition="in" filter="fade">
                                      <p:cBhvr>
                                        <p:cTn id="20" dur="1000"/>
                                        <p:tgtEl>
                                          <p:spTgt spid="79"/>
                                        </p:tgtEl>
                                      </p:cBhvr>
                                    </p:animEffect>
                                    <p:anim calcmode="lin" valueType="num">
                                      <p:cBhvr>
                                        <p:cTn id="21" dur="1000" fill="hold"/>
                                        <p:tgtEl>
                                          <p:spTgt spid="79"/>
                                        </p:tgtEl>
                                        <p:attrNameLst>
                                          <p:attrName>ppt_x</p:attrName>
                                        </p:attrNameLst>
                                      </p:cBhvr>
                                      <p:tavLst>
                                        <p:tav tm="0">
                                          <p:val>
                                            <p:strVal val="#ppt_x"/>
                                          </p:val>
                                        </p:tav>
                                        <p:tav tm="100000">
                                          <p:val>
                                            <p:strVal val="#ppt_x"/>
                                          </p:val>
                                        </p:tav>
                                      </p:tavLst>
                                    </p:anim>
                                    <p:anim calcmode="lin" valueType="num">
                                      <p:cBhvr>
                                        <p:cTn id="22" dur="1000" fill="hold"/>
                                        <p:tgtEl>
                                          <p:spTgt spid="7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1000"/>
                                        <p:tgtEl>
                                          <p:spTgt spid="80"/>
                                        </p:tgtEl>
                                      </p:cBhvr>
                                    </p:animEffect>
                                    <p:anim calcmode="lin" valueType="num">
                                      <p:cBhvr>
                                        <p:cTn id="26" dur="1000" fill="hold"/>
                                        <p:tgtEl>
                                          <p:spTgt spid="80"/>
                                        </p:tgtEl>
                                        <p:attrNameLst>
                                          <p:attrName>ppt_x</p:attrName>
                                        </p:attrNameLst>
                                      </p:cBhvr>
                                      <p:tavLst>
                                        <p:tav tm="0">
                                          <p:val>
                                            <p:strVal val="#ppt_x"/>
                                          </p:val>
                                        </p:tav>
                                        <p:tav tm="100000">
                                          <p:val>
                                            <p:strVal val="#ppt_x"/>
                                          </p:val>
                                        </p:tav>
                                      </p:tavLst>
                                    </p:anim>
                                    <p:anim calcmode="lin" valueType="num">
                                      <p:cBhvr>
                                        <p:cTn id="27"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77" grpId="0" animBg="1"/>
      <p:bldP spid="78" grpId="0"/>
      <p:bldP spid="79" grpId="0" animBg="1"/>
      <p:bldP spid="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合 78"/>
          <p:cNvGrpSpPr/>
          <p:nvPr/>
        </p:nvGrpSpPr>
        <p:grpSpPr>
          <a:xfrm>
            <a:off x="5024895" y="1703793"/>
            <a:ext cx="1315024" cy="1256607"/>
            <a:chOff x="3065829" y="2668267"/>
            <a:chExt cx="1872107" cy="1761728"/>
          </a:xfrm>
        </p:grpSpPr>
        <p:sp>
          <p:nvSpPr>
            <p:cNvPr id="80" name="椭圆 79"/>
            <p:cNvSpPr/>
            <p:nvPr/>
          </p:nvSpPr>
          <p:spPr>
            <a:xfrm>
              <a:off x="3115072" y="2668267"/>
              <a:ext cx="1761728" cy="176172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zh-CN" altLang="en-US" sz="1400">
                <a:solidFill>
                  <a:prstClr val="white"/>
                </a:solidFill>
              </a:endParaRPr>
            </a:p>
          </p:txBody>
        </p:sp>
        <p:sp>
          <p:nvSpPr>
            <p:cNvPr id="81" name="椭圆 80"/>
            <p:cNvSpPr/>
            <p:nvPr/>
          </p:nvSpPr>
          <p:spPr>
            <a:xfrm>
              <a:off x="4442509" y="276113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zh-CN" altLang="en-US" sz="1400">
                <a:solidFill>
                  <a:prstClr val="black">
                    <a:lumMod val="85000"/>
                    <a:lumOff val="15000"/>
                  </a:prstClr>
                </a:solidFill>
              </a:endParaRPr>
            </a:p>
          </p:txBody>
        </p:sp>
        <p:sp>
          <p:nvSpPr>
            <p:cNvPr id="82" name="椭圆 81"/>
            <p:cNvSpPr/>
            <p:nvPr/>
          </p:nvSpPr>
          <p:spPr>
            <a:xfrm>
              <a:off x="3439209" y="276113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zh-CN" altLang="en-US" sz="1400">
                <a:solidFill>
                  <a:prstClr val="black">
                    <a:lumMod val="85000"/>
                    <a:lumOff val="15000"/>
                  </a:prstClr>
                </a:solidFill>
              </a:endParaRPr>
            </a:p>
          </p:txBody>
        </p:sp>
        <p:sp>
          <p:nvSpPr>
            <p:cNvPr id="83" name="椭圆 82"/>
            <p:cNvSpPr/>
            <p:nvPr/>
          </p:nvSpPr>
          <p:spPr>
            <a:xfrm>
              <a:off x="3065829" y="349265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zh-CN" altLang="en-US" sz="1400">
                <a:solidFill>
                  <a:prstClr val="black">
                    <a:lumMod val="85000"/>
                    <a:lumOff val="15000"/>
                  </a:prstClr>
                </a:solidFill>
              </a:endParaRPr>
            </a:p>
          </p:txBody>
        </p:sp>
        <p:sp>
          <p:nvSpPr>
            <p:cNvPr id="84" name="椭圆 83"/>
            <p:cNvSpPr/>
            <p:nvPr/>
          </p:nvSpPr>
          <p:spPr>
            <a:xfrm>
              <a:off x="4818429" y="349265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zh-CN" altLang="en-US" sz="1400">
                <a:solidFill>
                  <a:prstClr val="black">
                    <a:lumMod val="85000"/>
                    <a:lumOff val="15000"/>
                  </a:prstClr>
                </a:solidFill>
              </a:endParaRPr>
            </a:p>
          </p:txBody>
        </p:sp>
        <p:sp>
          <p:nvSpPr>
            <p:cNvPr id="85" name="椭圆 84"/>
            <p:cNvSpPr/>
            <p:nvPr/>
          </p:nvSpPr>
          <p:spPr>
            <a:xfrm>
              <a:off x="4442509" y="422417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zh-CN" altLang="en-US" sz="1400">
                <a:solidFill>
                  <a:prstClr val="black">
                    <a:lumMod val="85000"/>
                    <a:lumOff val="15000"/>
                  </a:prstClr>
                </a:solidFill>
              </a:endParaRPr>
            </a:p>
          </p:txBody>
        </p:sp>
        <p:sp>
          <p:nvSpPr>
            <p:cNvPr id="86" name="椭圆 85"/>
            <p:cNvSpPr/>
            <p:nvPr/>
          </p:nvSpPr>
          <p:spPr>
            <a:xfrm>
              <a:off x="3439209" y="4201315"/>
              <a:ext cx="119507" cy="119507"/>
            </a:xfrm>
            <a:prstGeom prst="ellipse">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zh-CN" altLang="en-US" sz="1400">
                <a:solidFill>
                  <a:prstClr val="black">
                    <a:lumMod val="85000"/>
                    <a:lumOff val="15000"/>
                  </a:prstClr>
                </a:solidFill>
              </a:endParaRPr>
            </a:p>
          </p:txBody>
        </p:sp>
        <p:grpSp>
          <p:nvGrpSpPr>
            <p:cNvPr id="87" name="组合 86"/>
            <p:cNvGrpSpPr/>
            <p:nvPr/>
          </p:nvGrpSpPr>
          <p:grpSpPr>
            <a:xfrm>
              <a:off x="3269293" y="2943616"/>
              <a:ext cx="1465545" cy="1202499"/>
              <a:chOff x="3269293" y="2943616"/>
              <a:chExt cx="1465545" cy="1202499"/>
            </a:xfrm>
          </p:grpSpPr>
          <p:sp>
            <p:nvSpPr>
              <p:cNvPr id="88" name="任意多边形 87"/>
              <p:cNvSpPr/>
              <p:nvPr/>
            </p:nvSpPr>
            <p:spPr>
              <a:xfrm>
                <a:off x="4008329" y="2956142"/>
                <a:ext cx="425885" cy="588724"/>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zh-CN" altLang="en-US" sz="1400">
                  <a:solidFill>
                    <a:prstClr val="white"/>
                  </a:solidFill>
                </a:endParaRPr>
              </a:p>
            </p:txBody>
          </p:sp>
          <p:sp>
            <p:nvSpPr>
              <p:cNvPr id="89" name="任意多边形 88"/>
              <p:cNvSpPr/>
              <p:nvPr/>
            </p:nvSpPr>
            <p:spPr>
              <a:xfrm>
                <a:off x="3995803" y="3544866"/>
                <a:ext cx="739035" cy="0"/>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zh-CN" altLang="en-US" sz="1400">
                  <a:solidFill>
                    <a:prstClr val="white"/>
                  </a:solidFill>
                </a:endParaRPr>
              </a:p>
            </p:txBody>
          </p:sp>
          <p:sp>
            <p:nvSpPr>
              <p:cNvPr id="90" name="任意多边形 89"/>
              <p:cNvSpPr/>
              <p:nvPr/>
            </p:nvSpPr>
            <p:spPr>
              <a:xfrm>
                <a:off x="3594970" y="2943616"/>
                <a:ext cx="413359" cy="588724"/>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zh-CN" altLang="en-US" sz="1400">
                  <a:solidFill>
                    <a:prstClr val="white"/>
                  </a:solidFill>
                </a:endParaRPr>
              </a:p>
            </p:txBody>
          </p:sp>
          <p:sp>
            <p:nvSpPr>
              <p:cNvPr id="91" name="任意多边形 90"/>
              <p:cNvSpPr/>
              <p:nvPr/>
            </p:nvSpPr>
            <p:spPr>
              <a:xfrm>
                <a:off x="3269293" y="3557392"/>
                <a:ext cx="726510" cy="0"/>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zh-CN" altLang="en-US" sz="1400">
                  <a:solidFill>
                    <a:prstClr val="white"/>
                  </a:solidFill>
                </a:endParaRPr>
              </a:p>
            </p:txBody>
          </p:sp>
          <p:sp>
            <p:nvSpPr>
              <p:cNvPr id="92" name="任意多边形 91"/>
              <p:cNvSpPr/>
              <p:nvPr/>
            </p:nvSpPr>
            <p:spPr>
              <a:xfrm>
                <a:off x="3582444" y="3569918"/>
                <a:ext cx="425885" cy="576197"/>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zh-CN" altLang="en-US" sz="1400">
                  <a:solidFill>
                    <a:prstClr val="white"/>
                  </a:solidFill>
                </a:endParaRPr>
              </a:p>
            </p:txBody>
          </p:sp>
          <p:sp>
            <p:nvSpPr>
              <p:cNvPr id="93" name="任意多边形 92"/>
              <p:cNvSpPr/>
              <p:nvPr/>
            </p:nvSpPr>
            <p:spPr>
              <a:xfrm>
                <a:off x="4020855" y="3569918"/>
                <a:ext cx="388307" cy="576197"/>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zh-CN" altLang="en-US" sz="1400">
                  <a:solidFill>
                    <a:prstClr val="white"/>
                  </a:solidFill>
                </a:endParaRPr>
              </a:p>
            </p:txBody>
          </p:sp>
        </p:grpSp>
      </p:grpSp>
      <p:sp>
        <p:nvSpPr>
          <p:cNvPr id="96" name="矩形 95"/>
          <p:cNvSpPr/>
          <p:nvPr/>
        </p:nvSpPr>
        <p:spPr>
          <a:xfrm>
            <a:off x="664381" y="783985"/>
            <a:ext cx="4690708" cy="323165"/>
          </a:xfrm>
          <a:prstGeom prst="rect">
            <a:avLst/>
          </a:prstGeom>
        </p:spPr>
        <p:txBody>
          <a:bodyPr wrap="none">
            <a:spAutoFit/>
          </a:bodyPr>
          <a:lstStyle/>
          <a:p>
            <a:pPr defTabSz="342900"/>
            <a:r>
              <a:rPr lang="zh-CN" altLang="en-US" sz="1500" dirty="0" smtClean="0">
                <a:solidFill>
                  <a:prstClr val="black">
                    <a:lumMod val="85000"/>
                    <a:lumOff val="15000"/>
                  </a:prstClr>
                </a:solidFill>
                <a:latin typeface="微软雅黑" pitchFamily="34" charset="-122"/>
              </a:rPr>
              <a:t>课题来源：华为</a:t>
            </a:r>
            <a:r>
              <a:rPr lang="en-US" altLang="zh-CN" sz="1500" dirty="0" smtClean="0">
                <a:solidFill>
                  <a:prstClr val="black">
                    <a:lumMod val="85000"/>
                    <a:lumOff val="15000"/>
                  </a:prstClr>
                </a:solidFill>
                <a:latin typeface="微软雅黑" pitchFamily="34" charset="-122"/>
              </a:rPr>
              <a:t>HR</a:t>
            </a:r>
            <a:r>
              <a:rPr lang="zh-CN" altLang="en-US" sz="1500" dirty="0">
                <a:solidFill>
                  <a:prstClr val="black">
                    <a:lumMod val="85000"/>
                    <a:lumOff val="15000"/>
                  </a:prstClr>
                </a:solidFill>
                <a:latin typeface="微软雅黑" pitchFamily="34" charset="-122"/>
              </a:rPr>
              <a:t>领域工程应用程序的日志监控项目</a:t>
            </a:r>
          </a:p>
        </p:txBody>
      </p:sp>
      <p:grpSp>
        <p:nvGrpSpPr>
          <p:cNvPr id="97" name="组合 96"/>
          <p:cNvGrpSpPr/>
          <p:nvPr/>
        </p:nvGrpSpPr>
        <p:grpSpPr>
          <a:xfrm>
            <a:off x="5233386" y="1964464"/>
            <a:ext cx="1065318" cy="667706"/>
            <a:chOff x="2802033" y="2594811"/>
            <a:chExt cx="1516626" cy="936104"/>
          </a:xfrm>
          <a:solidFill>
            <a:srgbClr val="444455"/>
          </a:solidFill>
        </p:grpSpPr>
        <p:sp>
          <p:nvSpPr>
            <p:cNvPr id="98" name="椭圆 97"/>
            <p:cNvSpPr/>
            <p:nvPr/>
          </p:nvSpPr>
          <p:spPr>
            <a:xfrm>
              <a:off x="2878599" y="2594811"/>
              <a:ext cx="1122811" cy="936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endParaRPr lang="zh-CN" altLang="en-US" sz="1400">
                <a:solidFill>
                  <a:prstClr val="white"/>
                </a:solidFill>
              </a:endParaRPr>
            </a:p>
          </p:txBody>
        </p:sp>
        <p:sp>
          <p:nvSpPr>
            <p:cNvPr id="99" name="矩形 98"/>
            <p:cNvSpPr/>
            <p:nvPr/>
          </p:nvSpPr>
          <p:spPr>
            <a:xfrm>
              <a:off x="2802033" y="2822372"/>
              <a:ext cx="1516626" cy="480981"/>
            </a:xfrm>
            <a:prstGeom prst="rect">
              <a:avLst/>
            </a:prstGeom>
            <a:noFill/>
          </p:spPr>
          <p:txBody>
            <a:bodyPr wrap="none">
              <a:spAutoFit/>
            </a:bodyPr>
            <a:lstStyle/>
            <a:p>
              <a:pPr defTabSz="342900"/>
              <a:r>
                <a:rPr lang="zh-CN" altLang="en-US" sz="1400" dirty="0" smtClean="0">
                  <a:solidFill>
                    <a:prstClr val="white"/>
                  </a:solidFill>
                  <a:latin typeface="微软雅黑" pitchFamily="34" charset="-122"/>
                </a:rPr>
                <a:t>传统运维</a:t>
              </a:r>
              <a:r>
                <a:rPr lang="en-US" altLang="zh-CN" sz="1400" dirty="0" smtClean="0">
                  <a:solidFill>
                    <a:prstClr val="white"/>
                  </a:solidFill>
                  <a:latin typeface="微软雅黑" pitchFamily="34" charset="-122"/>
                </a:rPr>
                <a:t> </a:t>
              </a:r>
              <a:endParaRPr lang="zh-CN" altLang="en-US" sz="1400" dirty="0">
                <a:solidFill>
                  <a:prstClr val="white"/>
                </a:solidFill>
                <a:latin typeface="微软雅黑" pitchFamily="34" charset="-122"/>
              </a:endParaRPr>
            </a:p>
          </p:txBody>
        </p:sp>
      </p:grpSp>
      <p:sp>
        <p:nvSpPr>
          <p:cNvPr id="101" name="TextBox 100"/>
          <p:cNvSpPr txBox="1"/>
          <p:nvPr/>
        </p:nvSpPr>
        <p:spPr>
          <a:xfrm>
            <a:off x="3157111" y="1524967"/>
            <a:ext cx="1915909" cy="569387"/>
          </a:xfrm>
          <a:prstGeom prst="rect">
            <a:avLst/>
          </a:prstGeom>
          <a:noFill/>
        </p:spPr>
        <p:txBody>
          <a:bodyPr wrap="none" rtlCol="0">
            <a:spAutoFit/>
          </a:bodyPr>
          <a:lstStyle/>
          <a:p>
            <a:pPr defTabSz="342900"/>
            <a:r>
              <a:rPr lang="zh-CN" altLang="en-US" sz="1500" dirty="0" smtClean="0">
                <a:solidFill>
                  <a:prstClr val="black">
                    <a:lumMod val="85000"/>
                    <a:lumOff val="15000"/>
                  </a:prstClr>
                </a:solidFill>
                <a:latin typeface="微软雅黑" pitchFamily="34" charset="-122"/>
              </a:rPr>
              <a:t>日志</a:t>
            </a:r>
            <a:r>
              <a:rPr lang="zh-CN" altLang="en-US" sz="1500" dirty="0" smtClean="0">
                <a:solidFill>
                  <a:srgbClr val="212834"/>
                </a:solidFill>
                <a:latin typeface="微软雅黑" pitchFamily="34" charset="-122"/>
              </a:rPr>
              <a:t>数据类型多</a:t>
            </a:r>
            <a:r>
              <a:rPr lang="zh-CN" altLang="en-US" sz="1500" dirty="0" smtClean="0">
                <a:solidFill>
                  <a:prstClr val="black">
                    <a:lumMod val="85000"/>
                    <a:lumOff val="15000"/>
                  </a:prstClr>
                </a:solidFill>
                <a:latin typeface="微软雅黑" pitchFamily="34" charset="-122"/>
              </a:rPr>
              <a:t>样化</a:t>
            </a:r>
            <a:endParaRPr lang="en-US" altLang="zh-CN" sz="1500" dirty="0" smtClean="0">
              <a:solidFill>
                <a:prstClr val="black">
                  <a:lumMod val="85000"/>
                  <a:lumOff val="15000"/>
                </a:prstClr>
              </a:solidFill>
              <a:latin typeface="微软雅黑" pitchFamily="34" charset="-122"/>
            </a:endParaRPr>
          </a:p>
          <a:p>
            <a:pPr defTabSz="342900"/>
            <a:r>
              <a:rPr lang="zh-CN" altLang="en-US" sz="1600" b="1" dirty="0" smtClean="0">
                <a:solidFill>
                  <a:srgbClr val="C00000"/>
                </a:solidFill>
                <a:latin typeface="微软雅黑" pitchFamily="34" charset="-122"/>
              </a:rPr>
              <a:t>解析困难</a:t>
            </a:r>
            <a:endParaRPr lang="zh-CN" altLang="en-US" sz="1600" b="1" dirty="0">
              <a:solidFill>
                <a:srgbClr val="C00000"/>
              </a:solidFill>
              <a:latin typeface="微软雅黑" pitchFamily="34" charset="-122"/>
            </a:endParaRPr>
          </a:p>
        </p:txBody>
      </p:sp>
      <p:sp>
        <p:nvSpPr>
          <p:cNvPr id="104" name="TextBox 103"/>
          <p:cNvSpPr txBox="1"/>
          <p:nvPr/>
        </p:nvSpPr>
        <p:spPr>
          <a:xfrm>
            <a:off x="3533515" y="2111925"/>
            <a:ext cx="1338828" cy="569387"/>
          </a:xfrm>
          <a:prstGeom prst="rect">
            <a:avLst/>
          </a:prstGeom>
          <a:noFill/>
        </p:spPr>
        <p:txBody>
          <a:bodyPr wrap="none" rtlCol="0">
            <a:spAutoFit/>
          </a:bodyPr>
          <a:lstStyle/>
          <a:p>
            <a:pPr defTabSz="342900"/>
            <a:r>
              <a:rPr lang="zh-CN" altLang="en-US" sz="1500" dirty="0" smtClean="0">
                <a:solidFill>
                  <a:prstClr val="black">
                    <a:lumMod val="85000"/>
                    <a:lumOff val="15000"/>
                  </a:prstClr>
                </a:solidFill>
                <a:latin typeface="微软雅黑" pitchFamily="34" charset="-122"/>
              </a:rPr>
              <a:t>日志数据量大</a:t>
            </a:r>
            <a:endParaRPr lang="en-US" altLang="zh-CN" sz="1500" dirty="0" smtClean="0">
              <a:solidFill>
                <a:prstClr val="black">
                  <a:lumMod val="85000"/>
                  <a:lumOff val="15000"/>
                </a:prstClr>
              </a:solidFill>
              <a:latin typeface="微软雅黑" pitchFamily="34" charset="-122"/>
            </a:endParaRPr>
          </a:p>
          <a:p>
            <a:pPr defTabSz="342900"/>
            <a:r>
              <a:rPr lang="zh-CN" altLang="en-US" sz="1600" b="1" dirty="0" smtClean="0">
                <a:solidFill>
                  <a:srgbClr val="C00000"/>
                </a:solidFill>
                <a:latin typeface="微软雅黑" pitchFamily="34" charset="-122"/>
              </a:rPr>
              <a:t>采集困难</a:t>
            </a:r>
            <a:endParaRPr lang="zh-CN" altLang="en-US" sz="1600" b="1" dirty="0">
              <a:solidFill>
                <a:srgbClr val="C00000"/>
              </a:solidFill>
              <a:latin typeface="微软雅黑" pitchFamily="34" charset="-122"/>
            </a:endParaRPr>
          </a:p>
        </p:txBody>
      </p:sp>
      <p:sp>
        <p:nvSpPr>
          <p:cNvPr id="33" name="矩形 46"/>
          <p:cNvSpPr>
            <a:spLocks noChangeArrowheads="1"/>
          </p:cNvSpPr>
          <p:nvPr/>
        </p:nvSpPr>
        <p:spPr bwMode="auto">
          <a:xfrm>
            <a:off x="476188" y="177842"/>
            <a:ext cx="1973613"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342900">
              <a:buFont typeface="Arial" charset="0"/>
              <a:buNone/>
            </a:pPr>
            <a:r>
              <a:rPr lang="en-US" altLang="zh-CN" sz="2400" b="1" dirty="0" smtClean="0">
                <a:solidFill>
                  <a:srgbClr val="071F65"/>
                </a:solidFill>
              </a:rPr>
              <a:t>1.1 </a:t>
            </a:r>
            <a:r>
              <a:rPr lang="zh-CN" altLang="en-US" sz="2400" b="1" dirty="0" smtClean="0">
                <a:solidFill>
                  <a:srgbClr val="071F65"/>
                </a:solidFill>
              </a:rPr>
              <a:t>选题背景</a:t>
            </a:r>
            <a:endParaRPr lang="zh-CN" altLang="en-US" sz="2400" b="1" dirty="0">
              <a:solidFill>
                <a:srgbClr val="071F65"/>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342900">
              <a:spcBef>
                <a:spcPct val="0"/>
              </a:spcBef>
              <a:buFont typeface="Arial" charset="0"/>
              <a:buNone/>
            </a:pPr>
            <a:endParaRPr lang="zh-CN" altLang="zh-CN" sz="1800">
              <a:solidFill>
                <a:srgbClr val="FFFFFF"/>
              </a:solidFill>
              <a:sym typeface="微软雅黑" pitchFamily="34" charset="-122"/>
            </a:endParaRPr>
          </a:p>
        </p:txBody>
      </p:sp>
      <p:sp>
        <p:nvSpPr>
          <p:cNvPr id="31" name="TextBox 100"/>
          <p:cNvSpPr txBox="1"/>
          <p:nvPr/>
        </p:nvSpPr>
        <p:spPr>
          <a:xfrm>
            <a:off x="6185271" y="1456254"/>
            <a:ext cx="2550698" cy="569387"/>
          </a:xfrm>
          <a:prstGeom prst="rect">
            <a:avLst/>
          </a:prstGeom>
          <a:noFill/>
        </p:spPr>
        <p:txBody>
          <a:bodyPr wrap="none" rtlCol="0">
            <a:spAutoFit/>
          </a:bodyPr>
          <a:lstStyle/>
          <a:p>
            <a:pPr defTabSz="342900"/>
            <a:r>
              <a:rPr lang="zh-CN" altLang="en-US" sz="1500" dirty="0" smtClean="0">
                <a:solidFill>
                  <a:prstClr val="black">
                    <a:lumMod val="85000"/>
                    <a:lumOff val="15000"/>
                  </a:prstClr>
                </a:solidFill>
                <a:latin typeface="微软雅黑" pitchFamily="34" charset="-122"/>
              </a:rPr>
              <a:t>实时查询、分析日志耗时长 </a:t>
            </a:r>
            <a:endParaRPr lang="en-US" altLang="zh-CN" sz="1500" dirty="0" smtClean="0">
              <a:solidFill>
                <a:prstClr val="black">
                  <a:lumMod val="85000"/>
                  <a:lumOff val="15000"/>
                </a:prstClr>
              </a:solidFill>
              <a:latin typeface="微软雅黑" pitchFamily="34" charset="-122"/>
            </a:endParaRPr>
          </a:p>
          <a:p>
            <a:pPr defTabSz="342900"/>
            <a:r>
              <a:rPr lang="zh-CN" altLang="en-US" sz="1600" b="1" dirty="0" smtClean="0">
                <a:solidFill>
                  <a:srgbClr val="C00000"/>
                </a:solidFill>
                <a:latin typeface="微软雅黑" pitchFamily="34" charset="-122"/>
              </a:rPr>
              <a:t>效率</a:t>
            </a:r>
            <a:r>
              <a:rPr lang="zh-CN" altLang="en-US" sz="1600" b="1" dirty="0">
                <a:solidFill>
                  <a:srgbClr val="C00000"/>
                </a:solidFill>
                <a:latin typeface="微软雅黑" pitchFamily="34" charset="-122"/>
              </a:rPr>
              <a:t>低</a:t>
            </a:r>
          </a:p>
        </p:txBody>
      </p:sp>
      <p:sp>
        <p:nvSpPr>
          <p:cNvPr id="32" name="TextBox 100"/>
          <p:cNvSpPr txBox="1"/>
          <p:nvPr/>
        </p:nvSpPr>
        <p:spPr>
          <a:xfrm>
            <a:off x="6526387" y="2137164"/>
            <a:ext cx="1588897" cy="569387"/>
          </a:xfrm>
          <a:prstGeom prst="rect">
            <a:avLst/>
          </a:prstGeom>
          <a:noFill/>
        </p:spPr>
        <p:txBody>
          <a:bodyPr wrap="none" rtlCol="0">
            <a:spAutoFit/>
          </a:bodyPr>
          <a:lstStyle/>
          <a:p>
            <a:pPr defTabSz="342900"/>
            <a:r>
              <a:rPr lang="zh-CN" altLang="en-US" sz="1500" dirty="0" smtClean="0">
                <a:solidFill>
                  <a:prstClr val="black">
                    <a:lumMod val="85000"/>
                    <a:lumOff val="15000"/>
                  </a:prstClr>
                </a:solidFill>
                <a:latin typeface="微软雅黑" pitchFamily="34" charset="-122"/>
              </a:rPr>
              <a:t>分析场景智能化 </a:t>
            </a:r>
            <a:endParaRPr lang="en-US" altLang="zh-CN" sz="1500" dirty="0" smtClean="0">
              <a:solidFill>
                <a:prstClr val="black">
                  <a:lumMod val="85000"/>
                  <a:lumOff val="15000"/>
                </a:prstClr>
              </a:solidFill>
              <a:latin typeface="微软雅黑" pitchFamily="34" charset="-122"/>
            </a:endParaRPr>
          </a:p>
          <a:p>
            <a:pPr defTabSz="342900"/>
            <a:r>
              <a:rPr lang="zh-CN" altLang="en-US" sz="1600" b="1" dirty="0" smtClean="0">
                <a:solidFill>
                  <a:srgbClr val="C00000"/>
                </a:solidFill>
                <a:latin typeface="微软雅黑" pitchFamily="34" charset="-122"/>
              </a:rPr>
              <a:t>不智能</a:t>
            </a:r>
            <a:endParaRPr lang="zh-CN" altLang="en-US" sz="1800" b="1" dirty="0">
              <a:solidFill>
                <a:srgbClr val="C00000"/>
              </a:solidFill>
              <a:latin typeface="微软雅黑" pitchFamily="34" charset="-122"/>
            </a:endParaRPr>
          </a:p>
        </p:txBody>
      </p:sp>
      <p:sp>
        <p:nvSpPr>
          <p:cNvPr id="35" name="TextBox 100"/>
          <p:cNvSpPr txBox="1"/>
          <p:nvPr/>
        </p:nvSpPr>
        <p:spPr>
          <a:xfrm>
            <a:off x="6146066" y="2805246"/>
            <a:ext cx="954107" cy="569387"/>
          </a:xfrm>
          <a:prstGeom prst="rect">
            <a:avLst/>
          </a:prstGeom>
          <a:noFill/>
        </p:spPr>
        <p:txBody>
          <a:bodyPr wrap="none" rtlCol="0">
            <a:spAutoFit/>
          </a:bodyPr>
          <a:lstStyle/>
          <a:p>
            <a:pPr defTabSz="342900"/>
            <a:r>
              <a:rPr lang="zh-CN" altLang="en-US" sz="1500" dirty="0" smtClean="0">
                <a:solidFill>
                  <a:prstClr val="black">
                    <a:lumMod val="85000"/>
                    <a:lumOff val="15000"/>
                  </a:prstClr>
                </a:solidFill>
                <a:latin typeface="微软雅黑" pitchFamily="34" charset="-122"/>
              </a:rPr>
              <a:t>事后告警</a:t>
            </a:r>
            <a:endParaRPr lang="en-US" altLang="zh-CN" sz="1500" dirty="0" smtClean="0">
              <a:solidFill>
                <a:prstClr val="black">
                  <a:lumMod val="85000"/>
                  <a:lumOff val="15000"/>
                </a:prstClr>
              </a:solidFill>
              <a:latin typeface="微软雅黑" pitchFamily="34" charset="-122"/>
            </a:endParaRPr>
          </a:p>
          <a:p>
            <a:pPr defTabSz="342900"/>
            <a:r>
              <a:rPr lang="zh-CN" altLang="en-US" sz="1600" b="1" dirty="0" smtClean="0">
                <a:solidFill>
                  <a:srgbClr val="C00000"/>
                </a:solidFill>
                <a:latin typeface="微软雅黑" pitchFamily="34" charset="-122"/>
              </a:rPr>
              <a:t>不</a:t>
            </a:r>
            <a:r>
              <a:rPr lang="zh-CN" altLang="en-US" sz="1600" b="1" dirty="0">
                <a:solidFill>
                  <a:srgbClr val="C00000"/>
                </a:solidFill>
                <a:latin typeface="微软雅黑" pitchFamily="34" charset="-122"/>
              </a:rPr>
              <a:t>安全</a:t>
            </a:r>
          </a:p>
        </p:txBody>
      </p:sp>
      <p:sp>
        <p:nvSpPr>
          <p:cNvPr id="36" name="TextBox 100"/>
          <p:cNvSpPr txBox="1"/>
          <p:nvPr/>
        </p:nvSpPr>
        <p:spPr>
          <a:xfrm>
            <a:off x="4066561" y="2852668"/>
            <a:ext cx="954107" cy="569387"/>
          </a:xfrm>
          <a:prstGeom prst="rect">
            <a:avLst/>
          </a:prstGeom>
          <a:noFill/>
        </p:spPr>
        <p:txBody>
          <a:bodyPr wrap="none" rtlCol="0">
            <a:spAutoFit/>
          </a:bodyPr>
          <a:lstStyle/>
          <a:p>
            <a:pPr defTabSz="342900"/>
            <a:r>
              <a:rPr lang="zh-CN" altLang="en-US" sz="1500" dirty="0" smtClean="0">
                <a:solidFill>
                  <a:prstClr val="black">
                    <a:lumMod val="85000"/>
                    <a:lumOff val="15000"/>
                  </a:prstClr>
                </a:solidFill>
                <a:latin typeface="微软雅黑" pitchFamily="34" charset="-122"/>
              </a:rPr>
              <a:t>运行状况</a:t>
            </a:r>
            <a:endParaRPr lang="en-US" altLang="zh-CN" sz="1500" dirty="0" smtClean="0">
              <a:solidFill>
                <a:prstClr val="black">
                  <a:lumMod val="85000"/>
                  <a:lumOff val="15000"/>
                </a:prstClr>
              </a:solidFill>
              <a:latin typeface="微软雅黑" pitchFamily="34" charset="-122"/>
            </a:endParaRPr>
          </a:p>
          <a:p>
            <a:pPr defTabSz="342900"/>
            <a:r>
              <a:rPr lang="zh-CN" altLang="en-US" sz="1600" b="1" dirty="0" smtClean="0">
                <a:solidFill>
                  <a:srgbClr val="C00000"/>
                </a:solidFill>
                <a:latin typeface="微软雅黑" pitchFamily="34" charset="-122"/>
              </a:rPr>
              <a:t>不直观</a:t>
            </a:r>
            <a:endParaRPr lang="zh-CN" altLang="en-US" sz="1600" b="1" dirty="0">
              <a:solidFill>
                <a:srgbClr val="C00000"/>
              </a:solidFill>
              <a:latin typeface="微软雅黑" pitchFamily="34" charset="-122"/>
            </a:endParaRPr>
          </a:p>
        </p:txBody>
      </p:sp>
      <p:sp>
        <p:nvSpPr>
          <p:cNvPr id="37" name="文本框 105"/>
          <p:cNvSpPr txBox="1"/>
          <p:nvPr/>
        </p:nvSpPr>
        <p:spPr>
          <a:xfrm>
            <a:off x="717397" y="1551699"/>
            <a:ext cx="898591" cy="302030"/>
          </a:xfrm>
          <a:prstGeom prst="rect">
            <a:avLst/>
          </a:prstGeom>
          <a:noFill/>
        </p:spPr>
        <p:txBody>
          <a:bodyPr wrap="square" rtlCol="0">
            <a:spAutoFit/>
          </a:bodyPr>
          <a:lstStyle/>
          <a:p>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单体应用</a:t>
            </a:r>
            <a:endPar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文本框 105"/>
          <p:cNvSpPr txBox="1"/>
          <p:nvPr/>
        </p:nvSpPr>
        <p:spPr>
          <a:xfrm>
            <a:off x="581389" y="3734951"/>
            <a:ext cx="1205365" cy="300082"/>
          </a:xfrm>
          <a:prstGeom prst="rect">
            <a:avLst/>
          </a:prstGeom>
          <a:noFill/>
        </p:spPr>
        <p:txBody>
          <a:bodyPr wrap="square" rtlCol="0">
            <a:spAutoFit/>
          </a:bodyPr>
          <a:lstStyle/>
          <a:p>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微服务架构</a:t>
            </a:r>
            <a:endPar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下箭头 1"/>
          <p:cNvSpPr/>
          <p:nvPr/>
        </p:nvSpPr>
        <p:spPr>
          <a:xfrm>
            <a:off x="1001013" y="2013275"/>
            <a:ext cx="196521" cy="156466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TextBox 100"/>
          <p:cNvSpPr txBox="1"/>
          <p:nvPr/>
        </p:nvSpPr>
        <p:spPr>
          <a:xfrm>
            <a:off x="5084834" y="3788699"/>
            <a:ext cx="1210588" cy="400110"/>
          </a:xfrm>
          <a:prstGeom prst="rect">
            <a:avLst/>
          </a:prstGeom>
          <a:noFill/>
        </p:spPr>
        <p:txBody>
          <a:bodyPr wrap="none" rtlCol="0">
            <a:spAutoFit/>
          </a:bodyPr>
          <a:lstStyle/>
          <a:p>
            <a:pPr defTabSz="342900"/>
            <a:r>
              <a:rPr lang="zh-CN" altLang="en-US" sz="2000" b="1" dirty="0" smtClean="0">
                <a:latin typeface="微软雅黑" pitchFamily="34" charset="-122"/>
              </a:rPr>
              <a:t>智能运维</a:t>
            </a:r>
            <a:endParaRPr lang="zh-CN" altLang="en-US" sz="2000" b="1" dirty="0">
              <a:latin typeface="微软雅黑" pitchFamily="34" charset="-122"/>
            </a:endParaRPr>
          </a:p>
        </p:txBody>
      </p:sp>
      <p:sp>
        <p:nvSpPr>
          <p:cNvPr id="112" name="下箭头 111"/>
          <p:cNvSpPr/>
          <p:nvPr/>
        </p:nvSpPr>
        <p:spPr>
          <a:xfrm>
            <a:off x="5576721" y="3076316"/>
            <a:ext cx="202831" cy="73958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文本框 106"/>
          <p:cNvSpPr txBox="1"/>
          <p:nvPr/>
        </p:nvSpPr>
        <p:spPr>
          <a:xfrm>
            <a:off x="1251316" y="1853729"/>
            <a:ext cx="2123113" cy="812530"/>
          </a:xfrm>
          <a:prstGeom prst="rect">
            <a:avLst/>
          </a:prstGeom>
          <a:noFill/>
        </p:spPr>
        <p:txBody>
          <a:bodyPr wrap="square" rtlCol="0">
            <a:spAutoFit/>
          </a:bodyPr>
          <a:lstStyle/>
          <a:p>
            <a:pPr>
              <a:lnSpc>
                <a:spcPct val="130000"/>
              </a:lnSpc>
            </a:pPr>
            <a:r>
              <a:rPr lang="zh-CN" altLang="en-US"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模块</a:t>
            </a:r>
            <a:r>
              <a:rPr lang="zh-CN" altLang="en-US" sz="1200" dirty="0" smtClean="0">
                <a:solidFill>
                  <a:srgbClr val="212834"/>
                </a:solidFill>
                <a:latin typeface="Arial" panose="020B0604020202020204" pitchFamily="34" charset="0"/>
                <a:ea typeface="微软雅黑" panose="020B0503020204020204" pitchFamily="34" charset="-122"/>
                <a:sym typeface="Arial" panose="020B0604020202020204" pitchFamily="34" charset="0"/>
              </a:rPr>
              <a:t>数量少</a:t>
            </a:r>
            <a:endParaRPr lang="en-US" altLang="zh-CN" sz="1200" dirty="0" smtClean="0">
              <a:solidFill>
                <a:srgbClr val="212834"/>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r>
              <a:rPr lang="zh-CN" altLang="en-US" sz="1200" dirty="0" smtClean="0">
                <a:solidFill>
                  <a:srgbClr val="212834"/>
                </a:solidFill>
                <a:latin typeface="Arial" panose="020B0604020202020204" pitchFamily="34" charset="0"/>
                <a:ea typeface="微软雅黑" panose="020B0503020204020204" pitchFamily="34" charset="-122"/>
                <a:sym typeface="Arial" panose="020B0604020202020204" pitchFamily="34" charset="0"/>
              </a:rPr>
              <a:t>日志结构简单</a:t>
            </a:r>
            <a:endParaRPr lang="en-US" altLang="zh-CN" sz="1200" dirty="0" smtClean="0">
              <a:solidFill>
                <a:srgbClr val="212834"/>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r>
              <a:rPr lang="zh-CN" altLang="en-US" sz="1200" dirty="0" smtClean="0">
                <a:solidFill>
                  <a:srgbClr val="212834"/>
                </a:solidFill>
                <a:latin typeface="Arial" panose="020B0604020202020204" pitchFamily="34" charset="0"/>
                <a:ea typeface="微软雅黑" panose="020B0503020204020204" pitchFamily="34" charset="-122"/>
                <a:sym typeface="Arial" panose="020B0604020202020204" pitchFamily="34" charset="0"/>
              </a:rPr>
              <a:t>日志数据</a:t>
            </a:r>
            <a:r>
              <a:rPr lang="zh-CN" altLang="en-US"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量小</a:t>
            </a:r>
            <a:endParaRPr lang="en-US" altLang="zh-CN"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5" name="文本框 106"/>
          <p:cNvSpPr txBox="1"/>
          <p:nvPr/>
        </p:nvSpPr>
        <p:spPr>
          <a:xfrm>
            <a:off x="1251315" y="3990130"/>
            <a:ext cx="2123113" cy="812530"/>
          </a:xfrm>
          <a:prstGeom prst="rect">
            <a:avLst/>
          </a:prstGeom>
          <a:noFill/>
        </p:spPr>
        <p:txBody>
          <a:bodyPr wrap="square" rtlCol="0">
            <a:spAutoFit/>
          </a:bodyPr>
          <a:lstStyle/>
          <a:p>
            <a:pPr>
              <a:lnSpc>
                <a:spcPct val="130000"/>
              </a:lnSpc>
            </a:pPr>
            <a:r>
              <a:rPr lang="zh-CN" altLang="en-US"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模块数量多</a:t>
            </a:r>
            <a:endParaRPr lang="en-US" altLang="zh-CN"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r>
              <a:rPr lang="zh-CN" altLang="en-US"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日志</a:t>
            </a:r>
            <a:r>
              <a:rPr lang="zh-CN" altLang="en-US" sz="1200" dirty="0" smtClean="0">
                <a:solidFill>
                  <a:srgbClr val="212834"/>
                </a:solidFill>
                <a:latin typeface="Arial" panose="020B0604020202020204" pitchFamily="34" charset="0"/>
                <a:ea typeface="微软雅黑" panose="020B0503020204020204" pitchFamily="34" charset="-122"/>
                <a:sym typeface="Arial" panose="020B0604020202020204" pitchFamily="34" charset="0"/>
              </a:rPr>
              <a:t>结构复杂</a:t>
            </a:r>
            <a:endParaRPr lang="en-US" altLang="zh-CN" sz="1200" dirty="0" smtClean="0">
              <a:solidFill>
                <a:srgbClr val="212834"/>
              </a:solidFill>
              <a:latin typeface="Arial" panose="020B0604020202020204" pitchFamily="34" charset="0"/>
              <a:ea typeface="微软雅黑" panose="020B0503020204020204" pitchFamily="34" charset="-122"/>
              <a:sym typeface="Arial" panose="020B0604020202020204" pitchFamily="34" charset="0"/>
            </a:endParaRPr>
          </a:p>
          <a:p>
            <a:pPr>
              <a:lnSpc>
                <a:spcPct val="130000"/>
              </a:lnSpc>
            </a:pPr>
            <a:r>
              <a:rPr lang="zh-CN" altLang="en-US" sz="1200" dirty="0" smtClean="0">
                <a:solidFill>
                  <a:srgbClr val="212834"/>
                </a:solidFill>
                <a:latin typeface="Arial" panose="020B0604020202020204" pitchFamily="34" charset="0"/>
                <a:ea typeface="微软雅黑" panose="020B0503020204020204" pitchFamily="34" charset="-122"/>
                <a:sym typeface="Arial" panose="020B0604020202020204" pitchFamily="34" charset="0"/>
              </a:rPr>
              <a:t>日志数据</a:t>
            </a:r>
            <a:r>
              <a:rPr lang="zh-CN" altLang="en-US"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量大</a:t>
            </a:r>
            <a:endParaRPr lang="en-US" altLang="zh-CN" sz="12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3897969" y="4168653"/>
            <a:ext cx="3589444" cy="744050"/>
          </a:xfrm>
          <a:prstGeom prst="rect">
            <a:avLst/>
          </a:prstGeom>
        </p:spPr>
        <p:txBody>
          <a:bodyPr wrap="none">
            <a:spAutoFit/>
          </a:bodyPr>
          <a:lstStyle/>
          <a:p>
            <a:pPr defTabSz="342900">
              <a:lnSpc>
                <a:spcPct val="150000"/>
              </a:lnSpc>
            </a:pPr>
            <a:r>
              <a:rPr lang="zh-CN" altLang="zh-CN" sz="1500" dirty="0">
                <a:solidFill>
                  <a:prstClr val="black">
                    <a:lumMod val="85000"/>
                    <a:lumOff val="15000"/>
                  </a:prstClr>
                </a:solidFill>
                <a:latin typeface="微软雅黑" pitchFamily="34" charset="-122"/>
              </a:rPr>
              <a:t>探索基于</a:t>
            </a:r>
            <a:r>
              <a:rPr lang="en-US" altLang="zh-CN" sz="1500" dirty="0">
                <a:solidFill>
                  <a:prstClr val="black">
                    <a:lumMod val="85000"/>
                    <a:lumOff val="15000"/>
                  </a:prstClr>
                </a:solidFill>
                <a:latin typeface="微软雅黑" pitchFamily="34" charset="-122"/>
              </a:rPr>
              <a:t>ELK</a:t>
            </a:r>
            <a:r>
              <a:rPr lang="zh-CN" altLang="zh-CN" sz="1500" dirty="0">
                <a:solidFill>
                  <a:prstClr val="black">
                    <a:lumMod val="85000"/>
                    <a:lumOff val="15000"/>
                  </a:prstClr>
                </a:solidFill>
                <a:latin typeface="微软雅黑" pitchFamily="34" charset="-122"/>
              </a:rPr>
              <a:t>的日志分析监控系统的构建</a:t>
            </a:r>
            <a:endParaRPr lang="en-US" altLang="zh-CN" sz="1500" dirty="0">
              <a:solidFill>
                <a:prstClr val="black">
                  <a:lumMod val="85000"/>
                  <a:lumOff val="15000"/>
                </a:prstClr>
              </a:solidFill>
              <a:latin typeface="微软雅黑" pitchFamily="34" charset="-122"/>
            </a:endParaRPr>
          </a:p>
          <a:p>
            <a:pPr defTabSz="342900">
              <a:lnSpc>
                <a:spcPct val="150000"/>
              </a:lnSpc>
            </a:pPr>
            <a:r>
              <a:rPr lang="zh-CN" altLang="zh-CN" sz="1500" dirty="0">
                <a:solidFill>
                  <a:prstClr val="black">
                    <a:lumMod val="85000"/>
                    <a:lumOff val="15000"/>
                  </a:prstClr>
                </a:solidFill>
                <a:latin typeface="微软雅黑" pitchFamily="34" charset="-122"/>
              </a:rPr>
              <a:t>搭建一套实时分布式日志分析</a:t>
            </a:r>
            <a:r>
              <a:rPr lang="zh-CN" altLang="en-US" sz="1500" dirty="0">
                <a:solidFill>
                  <a:prstClr val="black">
                    <a:lumMod val="85000"/>
                    <a:lumOff val="15000"/>
                  </a:prstClr>
                </a:solidFill>
                <a:latin typeface="微软雅黑" pitchFamily="34" charset="-122"/>
              </a:rPr>
              <a:t>监控</a:t>
            </a:r>
            <a:r>
              <a:rPr lang="zh-CN" altLang="zh-CN" sz="1500" dirty="0">
                <a:solidFill>
                  <a:prstClr val="black">
                    <a:lumMod val="85000"/>
                    <a:lumOff val="15000"/>
                  </a:prstClr>
                </a:solidFill>
                <a:latin typeface="微软雅黑" pitchFamily="34" charset="-122"/>
              </a:rPr>
              <a:t>系统</a:t>
            </a:r>
            <a:endParaRPr lang="zh-CN" altLang="en-US" sz="1500" dirty="0">
              <a:solidFill>
                <a:prstClr val="black">
                  <a:lumMod val="85000"/>
                  <a:lumOff val="15000"/>
                </a:prstClr>
              </a:solidFill>
              <a:latin typeface="微软雅黑" pitchFamily="34" charset="-122"/>
            </a:endParaRPr>
          </a:p>
        </p:txBody>
      </p:sp>
    </p:spTree>
    <p:extLst>
      <p:ext uri="{BB962C8B-B14F-4D97-AF65-F5344CB8AC3E}">
        <p14:creationId xmlns:p14="http://schemas.microsoft.com/office/powerpoint/2010/main" val="786223578"/>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par>
                                <p:cTn id="13" presetID="22" presetClass="entr" presetSubtype="4" fill="hold" grpId="0" nodeType="withEffect">
                                  <p:stCondLst>
                                    <p:cond delay="1100"/>
                                  </p:stCondLst>
                                  <p:childTnLst>
                                    <p:set>
                                      <p:cBhvr>
                                        <p:cTn id="14" dur="1" fill="hold">
                                          <p:stCondLst>
                                            <p:cond delay="0"/>
                                          </p:stCondLst>
                                        </p:cTn>
                                        <p:tgtEl>
                                          <p:spTgt spid="96"/>
                                        </p:tgtEl>
                                        <p:attrNameLst>
                                          <p:attrName>style.visibility</p:attrName>
                                        </p:attrNameLst>
                                      </p:cBhvr>
                                      <p:to>
                                        <p:strVal val="visible"/>
                                      </p:to>
                                    </p:set>
                                    <p:animEffect transition="in" filter="wipe(down)">
                                      <p:cBhvr>
                                        <p:cTn id="15" dur="500"/>
                                        <p:tgtEl>
                                          <p:spTgt spid="96"/>
                                        </p:tgtEl>
                                      </p:cBhvr>
                                    </p:animEffect>
                                  </p:childTnLst>
                                </p:cTn>
                              </p:par>
                            </p:childTnLst>
                          </p:cTn>
                        </p:par>
                        <p:par>
                          <p:cTn id="16" fill="hold">
                            <p:stCondLst>
                              <p:cond delay="2600"/>
                            </p:stCondLst>
                            <p:childTnLst>
                              <p:par>
                                <p:cTn id="17" presetID="2" presetClass="entr" presetSubtype="1"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0-#ppt_h/2"/>
                                          </p:val>
                                        </p:tav>
                                        <p:tav tm="100000">
                                          <p:val>
                                            <p:strVal val="#ppt_y"/>
                                          </p:val>
                                        </p:tav>
                                      </p:tavLst>
                                    </p:anim>
                                  </p:childTnLst>
                                </p:cTn>
                              </p:par>
                            </p:childTnLst>
                          </p:cTn>
                        </p:par>
                        <p:par>
                          <p:cTn id="21" fill="hold">
                            <p:stCondLst>
                              <p:cond delay="3100"/>
                            </p:stCondLst>
                            <p:childTnLst>
                              <p:par>
                                <p:cTn id="22" presetID="2" presetClass="entr" presetSubtype="1"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0-#ppt_h/2"/>
                                          </p:val>
                                        </p:tav>
                                        <p:tav tm="100000">
                                          <p:val>
                                            <p:strVal val="#ppt_y"/>
                                          </p:val>
                                        </p:tav>
                                      </p:tavLst>
                                    </p:anim>
                                  </p:childTnLst>
                                </p:cTn>
                              </p:par>
                            </p:childTnLst>
                          </p:cTn>
                        </p:par>
                        <p:par>
                          <p:cTn id="26" fill="hold">
                            <p:stCondLst>
                              <p:cond delay="3600"/>
                            </p:stCondLst>
                            <p:childTnLst>
                              <p:par>
                                <p:cTn id="27" presetID="2" presetClass="entr" presetSubtype="1" fill="hold" grpId="0" nodeType="after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500" fill="hold"/>
                                        <p:tgtEl>
                                          <p:spTgt spid="38"/>
                                        </p:tgtEl>
                                        <p:attrNameLst>
                                          <p:attrName>ppt_x</p:attrName>
                                        </p:attrNameLst>
                                      </p:cBhvr>
                                      <p:tavLst>
                                        <p:tav tm="0">
                                          <p:val>
                                            <p:strVal val="#ppt_x"/>
                                          </p:val>
                                        </p:tav>
                                        <p:tav tm="100000">
                                          <p:val>
                                            <p:strVal val="#ppt_x"/>
                                          </p:val>
                                        </p:tav>
                                      </p:tavLst>
                                    </p:anim>
                                    <p:anim calcmode="lin" valueType="num">
                                      <p:cBhvr additive="base">
                                        <p:cTn id="30" dur="500" fill="hold"/>
                                        <p:tgtEl>
                                          <p:spTgt spid="38"/>
                                        </p:tgtEl>
                                        <p:attrNameLst>
                                          <p:attrName>ppt_y</p:attrName>
                                        </p:attrNameLst>
                                      </p:cBhvr>
                                      <p:tavLst>
                                        <p:tav tm="0">
                                          <p:val>
                                            <p:strVal val="0-#ppt_h/2"/>
                                          </p:val>
                                        </p:tav>
                                        <p:tav tm="100000">
                                          <p:val>
                                            <p:strVal val="#ppt_y"/>
                                          </p:val>
                                        </p:tav>
                                      </p:tavLst>
                                    </p:anim>
                                  </p:childTnLst>
                                </p:cTn>
                              </p:par>
                            </p:childTnLst>
                          </p:cTn>
                        </p:par>
                        <p:par>
                          <p:cTn id="31" fill="hold">
                            <p:stCondLst>
                              <p:cond delay="4100"/>
                            </p:stCondLst>
                            <p:childTnLst>
                              <p:par>
                                <p:cTn id="32" presetID="2" presetClass="entr" presetSubtype="1" fill="hold" grpId="0" nodeType="afterEffect">
                                  <p:stCondLst>
                                    <p:cond delay="0"/>
                                  </p:stCondLst>
                                  <p:childTnLst>
                                    <p:set>
                                      <p:cBhvr>
                                        <p:cTn id="33" dur="1" fill="hold">
                                          <p:stCondLst>
                                            <p:cond delay="0"/>
                                          </p:stCondLst>
                                        </p:cTn>
                                        <p:tgtEl>
                                          <p:spTgt spid="114"/>
                                        </p:tgtEl>
                                        <p:attrNameLst>
                                          <p:attrName>style.visibility</p:attrName>
                                        </p:attrNameLst>
                                      </p:cBhvr>
                                      <p:to>
                                        <p:strVal val="visible"/>
                                      </p:to>
                                    </p:set>
                                    <p:anim calcmode="lin" valueType="num">
                                      <p:cBhvr additive="base">
                                        <p:cTn id="34" dur="500" fill="hold"/>
                                        <p:tgtEl>
                                          <p:spTgt spid="114"/>
                                        </p:tgtEl>
                                        <p:attrNameLst>
                                          <p:attrName>ppt_x</p:attrName>
                                        </p:attrNameLst>
                                      </p:cBhvr>
                                      <p:tavLst>
                                        <p:tav tm="0">
                                          <p:val>
                                            <p:strVal val="#ppt_x"/>
                                          </p:val>
                                        </p:tav>
                                        <p:tav tm="100000">
                                          <p:val>
                                            <p:strVal val="#ppt_x"/>
                                          </p:val>
                                        </p:tav>
                                      </p:tavLst>
                                    </p:anim>
                                    <p:anim calcmode="lin" valueType="num">
                                      <p:cBhvr additive="base">
                                        <p:cTn id="35" dur="500" fill="hold"/>
                                        <p:tgtEl>
                                          <p:spTgt spid="114"/>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0"/>
                                  </p:stCondLst>
                                  <p:childTnLst>
                                    <p:set>
                                      <p:cBhvr>
                                        <p:cTn id="37" dur="1" fill="hold">
                                          <p:stCondLst>
                                            <p:cond delay="0"/>
                                          </p:stCondLst>
                                        </p:cTn>
                                        <p:tgtEl>
                                          <p:spTgt spid="115"/>
                                        </p:tgtEl>
                                        <p:attrNameLst>
                                          <p:attrName>style.visibility</p:attrName>
                                        </p:attrNameLst>
                                      </p:cBhvr>
                                      <p:to>
                                        <p:strVal val="visible"/>
                                      </p:to>
                                    </p:set>
                                    <p:anim calcmode="lin" valueType="num">
                                      <p:cBhvr additive="base">
                                        <p:cTn id="38" dur="500" fill="hold"/>
                                        <p:tgtEl>
                                          <p:spTgt spid="115"/>
                                        </p:tgtEl>
                                        <p:attrNameLst>
                                          <p:attrName>ppt_x</p:attrName>
                                        </p:attrNameLst>
                                      </p:cBhvr>
                                      <p:tavLst>
                                        <p:tav tm="0">
                                          <p:val>
                                            <p:strVal val="#ppt_x"/>
                                          </p:val>
                                        </p:tav>
                                        <p:tav tm="100000">
                                          <p:val>
                                            <p:strVal val="#ppt_x"/>
                                          </p:val>
                                        </p:tav>
                                      </p:tavLst>
                                    </p:anim>
                                    <p:anim calcmode="lin" valueType="num">
                                      <p:cBhvr additive="base">
                                        <p:cTn id="39" dur="500" fill="hold"/>
                                        <p:tgtEl>
                                          <p:spTgt spid="115"/>
                                        </p:tgtEl>
                                        <p:attrNameLst>
                                          <p:attrName>ppt_y</p:attrName>
                                        </p:attrNameLst>
                                      </p:cBhvr>
                                      <p:tavLst>
                                        <p:tav tm="0">
                                          <p:val>
                                            <p:strVal val="0-#ppt_h/2"/>
                                          </p:val>
                                        </p:tav>
                                        <p:tav tm="100000">
                                          <p:val>
                                            <p:strVal val="#ppt_y"/>
                                          </p:val>
                                        </p:tav>
                                      </p:tavLst>
                                    </p:anim>
                                  </p:childTnLst>
                                </p:cTn>
                              </p:par>
                              <p:par>
                                <p:cTn id="40" presetID="49" presetClass="entr" presetSubtype="0" decel="100000" fill="hold" nodeType="withEffect">
                                  <p:stCondLst>
                                    <p:cond delay="0"/>
                                  </p:stCondLst>
                                  <p:childTnLst>
                                    <p:set>
                                      <p:cBhvr>
                                        <p:cTn id="41" dur="1" fill="hold">
                                          <p:stCondLst>
                                            <p:cond delay="0"/>
                                          </p:stCondLst>
                                        </p:cTn>
                                        <p:tgtEl>
                                          <p:spTgt spid="79"/>
                                        </p:tgtEl>
                                        <p:attrNameLst>
                                          <p:attrName>style.visibility</p:attrName>
                                        </p:attrNameLst>
                                      </p:cBhvr>
                                      <p:to>
                                        <p:strVal val="visible"/>
                                      </p:to>
                                    </p:set>
                                    <p:anim calcmode="lin" valueType="num">
                                      <p:cBhvr>
                                        <p:cTn id="42" dur="500" fill="hold"/>
                                        <p:tgtEl>
                                          <p:spTgt spid="79"/>
                                        </p:tgtEl>
                                        <p:attrNameLst>
                                          <p:attrName>ppt_w</p:attrName>
                                        </p:attrNameLst>
                                      </p:cBhvr>
                                      <p:tavLst>
                                        <p:tav tm="0">
                                          <p:val>
                                            <p:fltVal val="0"/>
                                          </p:val>
                                        </p:tav>
                                        <p:tav tm="100000">
                                          <p:val>
                                            <p:strVal val="#ppt_w"/>
                                          </p:val>
                                        </p:tav>
                                      </p:tavLst>
                                    </p:anim>
                                    <p:anim calcmode="lin" valueType="num">
                                      <p:cBhvr>
                                        <p:cTn id="43" dur="500" fill="hold"/>
                                        <p:tgtEl>
                                          <p:spTgt spid="79"/>
                                        </p:tgtEl>
                                        <p:attrNameLst>
                                          <p:attrName>ppt_h</p:attrName>
                                        </p:attrNameLst>
                                      </p:cBhvr>
                                      <p:tavLst>
                                        <p:tav tm="0">
                                          <p:val>
                                            <p:fltVal val="0"/>
                                          </p:val>
                                        </p:tav>
                                        <p:tav tm="100000">
                                          <p:val>
                                            <p:strVal val="#ppt_h"/>
                                          </p:val>
                                        </p:tav>
                                      </p:tavLst>
                                    </p:anim>
                                    <p:anim calcmode="lin" valueType="num">
                                      <p:cBhvr>
                                        <p:cTn id="44" dur="500" fill="hold"/>
                                        <p:tgtEl>
                                          <p:spTgt spid="79"/>
                                        </p:tgtEl>
                                        <p:attrNameLst>
                                          <p:attrName>style.rotation</p:attrName>
                                        </p:attrNameLst>
                                      </p:cBhvr>
                                      <p:tavLst>
                                        <p:tav tm="0">
                                          <p:val>
                                            <p:fltVal val="360"/>
                                          </p:val>
                                        </p:tav>
                                        <p:tav tm="100000">
                                          <p:val>
                                            <p:fltVal val="0"/>
                                          </p:val>
                                        </p:tav>
                                      </p:tavLst>
                                    </p:anim>
                                    <p:animEffect transition="in" filter="fade">
                                      <p:cBhvr>
                                        <p:cTn id="45" dur="500"/>
                                        <p:tgtEl>
                                          <p:spTgt spid="79"/>
                                        </p:tgtEl>
                                      </p:cBhvr>
                                    </p:animEffect>
                                  </p:childTnLst>
                                </p:cTn>
                              </p:par>
                              <p:par>
                                <p:cTn id="46" presetID="49" presetClass="entr" presetSubtype="0" decel="100000" fill="hold" nodeType="withEffect">
                                  <p:stCondLst>
                                    <p:cond delay="100"/>
                                  </p:stCondLst>
                                  <p:childTnLst>
                                    <p:set>
                                      <p:cBhvr>
                                        <p:cTn id="47" dur="1" fill="hold">
                                          <p:stCondLst>
                                            <p:cond delay="0"/>
                                          </p:stCondLst>
                                        </p:cTn>
                                        <p:tgtEl>
                                          <p:spTgt spid="97"/>
                                        </p:tgtEl>
                                        <p:attrNameLst>
                                          <p:attrName>style.visibility</p:attrName>
                                        </p:attrNameLst>
                                      </p:cBhvr>
                                      <p:to>
                                        <p:strVal val="visible"/>
                                      </p:to>
                                    </p:set>
                                    <p:anim calcmode="lin" valueType="num">
                                      <p:cBhvr>
                                        <p:cTn id="48" dur="500" fill="hold"/>
                                        <p:tgtEl>
                                          <p:spTgt spid="97"/>
                                        </p:tgtEl>
                                        <p:attrNameLst>
                                          <p:attrName>ppt_w</p:attrName>
                                        </p:attrNameLst>
                                      </p:cBhvr>
                                      <p:tavLst>
                                        <p:tav tm="0">
                                          <p:val>
                                            <p:fltVal val="0"/>
                                          </p:val>
                                        </p:tav>
                                        <p:tav tm="100000">
                                          <p:val>
                                            <p:strVal val="#ppt_w"/>
                                          </p:val>
                                        </p:tav>
                                      </p:tavLst>
                                    </p:anim>
                                    <p:anim calcmode="lin" valueType="num">
                                      <p:cBhvr>
                                        <p:cTn id="49" dur="500" fill="hold"/>
                                        <p:tgtEl>
                                          <p:spTgt spid="97"/>
                                        </p:tgtEl>
                                        <p:attrNameLst>
                                          <p:attrName>ppt_h</p:attrName>
                                        </p:attrNameLst>
                                      </p:cBhvr>
                                      <p:tavLst>
                                        <p:tav tm="0">
                                          <p:val>
                                            <p:fltVal val="0"/>
                                          </p:val>
                                        </p:tav>
                                        <p:tav tm="100000">
                                          <p:val>
                                            <p:strVal val="#ppt_h"/>
                                          </p:val>
                                        </p:tav>
                                      </p:tavLst>
                                    </p:anim>
                                    <p:anim calcmode="lin" valueType="num">
                                      <p:cBhvr>
                                        <p:cTn id="50" dur="500" fill="hold"/>
                                        <p:tgtEl>
                                          <p:spTgt spid="97"/>
                                        </p:tgtEl>
                                        <p:attrNameLst>
                                          <p:attrName>style.rotation</p:attrName>
                                        </p:attrNameLst>
                                      </p:cBhvr>
                                      <p:tavLst>
                                        <p:tav tm="0">
                                          <p:val>
                                            <p:fltVal val="360"/>
                                          </p:val>
                                        </p:tav>
                                        <p:tav tm="100000">
                                          <p:val>
                                            <p:fltVal val="0"/>
                                          </p:val>
                                        </p:tav>
                                      </p:tavLst>
                                    </p:anim>
                                    <p:animEffect transition="in" filter="fade">
                                      <p:cBhvr>
                                        <p:cTn id="51" dur="500"/>
                                        <p:tgtEl>
                                          <p:spTgt spid="9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1"/>
                                        </p:tgtEl>
                                        <p:attrNameLst>
                                          <p:attrName>style.visibility</p:attrName>
                                        </p:attrNameLst>
                                      </p:cBhvr>
                                      <p:to>
                                        <p:strVal val="visible"/>
                                      </p:to>
                                    </p:set>
                                    <p:animEffect transition="in" filter="fade">
                                      <p:cBhvr>
                                        <p:cTn id="54" dur="500"/>
                                        <p:tgtEl>
                                          <p:spTgt spid="10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4"/>
                                        </p:tgtEl>
                                        <p:attrNameLst>
                                          <p:attrName>style.visibility</p:attrName>
                                        </p:attrNameLst>
                                      </p:cBhvr>
                                      <p:to>
                                        <p:strVal val="visible"/>
                                      </p:to>
                                    </p:set>
                                    <p:animEffect transition="in" filter="fade">
                                      <p:cBhvr>
                                        <p:cTn id="57" dur="500"/>
                                        <p:tgtEl>
                                          <p:spTgt spid="10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500"/>
                                        <p:tgtEl>
                                          <p:spTgt spid="3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2"/>
                                        </p:tgtEl>
                                        <p:attrNameLst>
                                          <p:attrName>style.visibility</p:attrName>
                                        </p:attrNameLst>
                                      </p:cBhvr>
                                      <p:to>
                                        <p:strVal val="visible"/>
                                      </p:to>
                                    </p:set>
                                    <p:animEffect transition="in" filter="fade">
                                      <p:cBhvr>
                                        <p:cTn id="72" dur="500"/>
                                        <p:tgtEl>
                                          <p:spTgt spid="11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11"/>
                                        </p:tgtEl>
                                        <p:attrNameLst>
                                          <p:attrName>style.visibility</p:attrName>
                                        </p:attrNameLst>
                                      </p:cBhvr>
                                      <p:to>
                                        <p:strVal val="visible"/>
                                      </p:to>
                                    </p:set>
                                    <p:animEffect transition="in" filter="fade">
                                      <p:cBhvr>
                                        <p:cTn id="75" dur="500"/>
                                        <p:tgtEl>
                                          <p:spTgt spid="11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fade">
                                      <p:cBhvr>
                                        <p:cTn id="7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101" grpId="0"/>
      <p:bldP spid="104" grpId="0"/>
      <p:bldP spid="33" grpId="0"/>
      <p:bldP spid="34" grpId="0" animBg="1"/>
      <p:bldP spid="31" grpId="0"/>
      <p:bldP spid="32" grpId="0"/>
      <p:bldP spid="35" grpId="0"/>
      <p:bldP spid="36" grpId="0"/>
      <p:bldP spid="37" grpId="0"/>
      <p:bldP spid="38" grpId="0"/>
      <p:bldP spid="2" grpId="0" animBg="1"/>
      <p:bldP spid="111" grpId="0"/>
      <p:bldP spid="112" grpId="0" animBg="1"/>
      <p:bldP spid="114" grpId="0"/>
      <p:bldP spid="115"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928729"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chemeClr val="accent1"/>
                </a:solidFill>
                <a:latin typeface="Arial" panose="020B0604020202020204" pitchFamily="34" charset="0"/>
              </a:rPr>
              <a:t>1.2 </a:t>
            </a:r>
            <a:r>
              <a:rPr lang="zh-CN" altLang="en-US" sz="2400" b="1" dirty="0" smtClean="0">
                <a:solidFill>
                  <a:schemeClr val="accent1"/>
                </a:solidFill>
                <a:latin typeface="Arial" panose="020B0604020202020204" pitchFamily="34" charset="0"/>
              </a:rPr>
              <a:t>研究意义</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17" name="箭头3"/>
          <p:cNvSpPr>
            <a:spLocks/>
          </p:cNvSpPr>
          <p:nvPr/>
        </p:nvSpPr>
        <p:spPr bwMode="gray">
          <a:xfrm flipV="1">
            <a:off x="1531850" y="2889667"/>
            <a:ext cx="819764"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a:ex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a:ea typeface="宋体"/>
            </a:endParaRPr>
          </a:p>
        </p:txBody>
      </p:sp>
      <p:sp>
        <p:nvSpPr>
          <p:cNvPr id="18" name="箭头2"/>
          <p:cNvSpPr>
            <a:spLocks/>
          </p:cNvSpPr>
          <p:nvPr/>
        </p:nvSpPr>
        <p:spPr bwMode="gray">
          <a:xfrm rot="16200000">
            <a:off x="1747861" y="2415012"/>
            <a:ext cx="243647" cy="974403"/>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65000"/>
            </a:schemeClr>
          </a:solidFill>
          <a:ln>
            <a:noFill/>
          </a:ln>
          <a:effectLst/>
          <a:ex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a:ea typeface="宋体"/>
            </a:endParaRPr>
          </a:p>
        </p:txBody>
      </p:sp>
      <p:sp>
        <p:nvSpPr>
          <p:cNvPr id="19" name="箭头1"/>
          <p:cNvSpPr>
            <a:spLocks/>
          </p:cNvSpPr>
          <p:nvPr/>
        </p:nvSpPr>
        <p:spPr bwMode="gray">
          <a:xfrm>
            <a:off x="1526579" y="1643759"/>
            <a:ext cx="819764"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a:ex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a:ea typeface="宋体"/>
            </a:endParaRPr>
          </a:p>
        </p:txBody>
      </p:sp>
      <p:sp>
        <p:nvSpPr>
          <p:cNvPr id="20" name="文本1"/>
          <p:cNvSpPr>
            <a:spLocks noChangeArrowheads="1"/>
          </p:cNvSpPr>
          <p:nvPr/>
        </p:nvSpPr>
        <p:spPr bwMode="gray">
          <a:xfrm>
            <a:off x="3378267" y="1352205"/>
            <a:ext cx="4434093" cy="896993"/>
          </a:xfrm>
          <a:prstGeom prst="roundRect">
            <a:avLst>
              <a:gd name="adj" fmla="val 11505"/>
            </a:avLst>
          </a:prstGeom>
          <a:noFill/>
          <a:ln w="15875" cap="flat" cmpd="sng" algn="ctr">
            <a:solidFill>
              <a:schemeClr val="accent1"/>
            </a:solidFill>
            <a:prstDash val="solid"/>
          </a:ln>
          <a:effectLst/>
          <a:ex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fontAlgn="base">
              <a:lnSpc>
                <a:spcPct val="120000"/>
              </a:lnSpc>
              <a:spcBef>
                <a:spcPct val="0"/>
              </a:spcBef>
              <a:spcAft>
                <a:spcPct val="0"/>
              </a:spcAft>
              <a:buFontTx/>
              <a:buChar char="-"/>
              <a:defRPr/>
            </a:pPr>
            <a:r>
              <a:rPr lang="zh-CN" altLang="en-US" sz="1200" dirty="0" smtClean="0">
                <a:solidFill>
                  <a:srgbClr val="212834"/>
                </a:solidFill>
                <a:latin typeface="微软雅黑" pitchFamily="34" charset="-122"/>
                <a:ea typeface="微软雅黑" pitchFamily="34" charset="-122"/>
              </a:rPr>
              <a:t>高效</a:t>
            </a:r>
            <a:r>
              <a:rPr lang="zh-CN" altLang="en-US" sz="1200" dirty="0">
                <a:solidFill>
                  <a:srgbClr val="212834"/>
                </a:solidFill>
                <a:latin typeface="微软雅黑" pitchFamily="34" charset="-122"/>
                <a:ea typeface="微软雅黑" pitchFamily="34" charset="-122"/>
              </a:rPr>
              <a:t>完善的日志系统是进一步利用数据挖掘相关算法实现对所收集日志</a:t>
            </a:r>
            <a:r>
              <a:rPr lang="zh-CN" altLang="en-US" sz="1200" dirty="0" smtClean="0">
                <a:solidFill>
                  <a:srgbClr val="212834"/>
                </a:solidFill>
                <a:latin typeface="微软雅黑" pitchFamily="34" charset="-122"/>
                <a:ea typeface="微软雅黑" pitchFamily="34" charset="-122"/>
              </a:rPr>
              <a:t>数据</a:t>
            </a:r>
            <a:r>
              <a:rPr lang="zh-CN" altLang="en-US" sz="1400" b="1" dirty="0">
                <a:solidFill>
                  <a:srgbClr val="C00000"/>
                </a:solidFill>
                <a:latin typeface="微软雅黑" pitchFamily="34" charset="-122"/>
                <a:ea typeface="微软雅黑" pitchFamily="34" charset="-122"/>
              </a:rPr>
              <a:t>智能化的</a:t>
            </a:r>
            <a:r>
              <a:rPr lang="zh-CN" altLang="en-US" sz="1400" b="1" dirty="0" smtClean="0">
                <a:solidFill>
                  <a:srgbClr val="C00000"/>
                </a:solidFill>
                <a:latin typeface="微软雅黑" pitchFamily="34" charset="-122"/>
                <a:ea typeface="微软雅黑" pitchFamily="34" charset="-122"/>
              </a:rPr>
              <a:t>基础</a:t>
            </a:r>
            <a:endParaRPr lang="en-US" altLang="zh-CN" sz="1400" b="1" dirty="0">
              <a:solidFill>
                <a:srgbClr val="C00000"/>
              </a:solidFill>
              <a:latin typeface="微软雅黑" pitchFamily="34" charset="-122"/>
              <a:ea typeface="微软雅黑" pitchFamily="34" charset="-122"/>
            </a:endParaRPr>
          </a:p>
          <a:p>
            <a:pPr marL="171450" indent="-171450" fontAlgn="base">
              <a:lnSpc>
                <a:spcPct val="120000"/>
              </a:lnSpc>
              <a:spcBef>
                <a:spcPct val="0"/>
              </a:spcBef>
              <a:spcAft>
                <a:spcPct val="0"/>
              </a:spcAft>
              <a:buFontTx/>
              <a:buChar char="-"/>
              <a:defRPr/>
            </a:pPr>
            <a:r>
              <a:rPr lang="zh-CN" altLang="en-US" sz="1200" dirty="0" smtClean="0">
                <a:solidFill>
                  <a:srgbClr val="212834"/>
                </a:solidFill>
                <a:latin typeface="微软雅黑" pitchFamily="34" charset="-122"/>
                <a:ea typeface="微软雅黑" pitchFamily="34" charset="-122"/>
              </a:rPr>
              <a:t>日志</a:t>
            </a:r>
            <a:r>
              <a:rPr lang="zh-CN" altLang="en-US" sz="1200" dirty="0">
                <a:solidFill>
                  <a:srgbClr val="212834"/>
                </a:solidFill>
                <a:latin typeface="微软雅黑" pitchFamily="34" charset="-122"/>
                <a:ea typeface="微软雅黑" pitchFamily="34" charset="-122"/>
              </a:rPr>
              <a:t>集中管理</a:t>
            </a:r>
            <a:r>
              <a:rPr lang="zh-CN" altLang="en-US" sz="1200" dirty="0" smtClean="0">
                <a:solidFill>
                  <a:srgbClr val="212834"/>
                </a:solidFill>
                <a:latin typeface="微软雅黑" pitchFamily="34" charset="-122"/>
                <a:ea typeface="微软雅黑" pitchFamily="34" charset="-122"/>
              </a:rPr>
              <a:t>，便于查询，效率高，</a:t>
            </a:r>
            <a:r>
              <a:rPr lang="zh-CN" altLang="en-US" sz="1400" b="1" dirty="0" smtClean="0">
                <a:solidFill>
                  <a:srgbClr val="C00000"/>
                </a:solidFill>
                <a:latin typeface="微软雅黑" pitchFamily="34" charset="-122"/>
                <a:ea typeface="微软雅黑" pitchFamily="34" charset="-122"/>
              </a:rPr>
              <a:t>提高系统性能</a:t>
            </a:r>
            <a:endParaRPr lang="en-US" altLang="zh-CN" sz="1400" b="1" dirty="0">
              <a:solidFill>
                <a:srgbClr val="C00000"/>
              </a:solidFill>
              <a:latin typeface="微软雅黑" pitchFamily="34" charset="-122"/>
              <a:ea typeface="微软雅黑" pitchFamily="34" charset="-122"/>
            </a:endParaRPr>
          </a:p>
        </p:txBody>
      </p:sp>
      <p:sp>
        <p:nvSpPr>
          <p:cNvPr id="21" name="标题1"/>
          <p:cNvSpPr>
            <a:spLocks noChangeArrowheads="1"/>
          </p:cNvSpPr>
          <p:nvPr/>
        </p:nvSpPr>
        <p:spPr bwMode="gray">
          <a:xfrm>
            <a:off x="2446313" y="1347614"/>
            <a:ext cx="931954" cy="901585"/>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b="1" dirty="0" smtClean="0">
                <a:solidFill>
                  <a:sysClr val="window" lastClr="FFFFFF">
                    <a:lumMod val="95000"/>
                  </a:sysClr>
                </a:solidFill>
                <a:latin typeface="微软雅黑" pitchFamily="34" charset="-122"/>
                <a:ea typeface="微软雅黑" pitchFamily="34" charset="-122"/>
              </a:rPr>
              <a:t>开发人员</a:t>
            </a:r>
            <a:endParaRPr lang="zh-CN" altLang="zh-CN" sz="1400" b="1" dirty="0">
              <a:solidFill>
                <a:sysClr val="window" lastClr="FFFFFF">
                  <a:lumMod val="95000"/>
                </a:sysClr>
              </a:solidFill>
              <a:latin typeface="微软雅黑" pitchFamily="34" charset="-122"/>
              <a:ea typeface="微软雅黑" pitchFamily="34" charset="-122"/>
            </a:endParaRPr>
          </a:p>
        </p:txBody>
      </p:sp>
      <p:sp>
        <p:nvSpPr>
          <p:cNvPr id="22" name="文本2"/>
          <p:cNvSpPr>
            <a:spLocks noChangeArrowheads="1"/>
          </p:cNvSpPr>
          <p:nvPr/>
        </p:nvSpPr>
        <p:spPr bwMode="gray">
          <a:xfrm>
            <a:off x="3378267" y="2442238"/>
            <a:ext cx="4434093" cy="894027"/>
          </a:xfrm>
          <a:prstGeom prst="roundRect">
            <a:avLst>
              <a:gd name="adj" fmla="val 11505"/>
            </a:avLst>
          </a:prstGeom>
          <a:noFill/>
          <a:ln w="15875" cap="flat" cmpd="sng" algn="ctr">
            <a:solidFill>
              <a:schemeClr val="accent1"/>
            </a:solidFill>
            <a:prstDash val="solid"/>
          </a:ln>
          <a:effectLst/>
          <a:ex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en-US" altLang="zh-CN" sz="1200" dirty="0" smtClean="0">
                <a:solidFill>
                  <a:schemeClr val="tx1">
                    <a:lumMod val="75000"/>
                    <a:lumOff val="25000"/>
                  </a:schemeClr>
                </a:solidFill>
                <a:latin typeface="微软雅黑" pitchFamily="34" charset="-122"/>
                <a:ea typeface="微软雅黑" pitchFamily="34" charset="-122"/>
              </a:rPr>
              <a:t>- </a:t>
            </a:r>
            <a:r>
              <a:rPr lang="zh-CN" altLang="en-US" sz="1400" b="1" dirty="0" smtClean="0">
                <a:solidFill>
                  <a:srgbClr val="C00000"/>
                </a:solidFill>
                <a:latin typeface="微软雅黑" pitchFamily="34" charset="-122"/>
                <a:ea typeface="微软雅黑" pitchFamily="34" charset="-122"/>
              </a:rPr>
              <a:t>实时查询、分析</a:t>
            </a:r>
            <a:endParaRPr lang="en-US" altLang="zh-CN" sz="1400" b="1" dirty="0" smtClean="0">
              <a:solidFill>
                <a:srgbClr val="C00000"/>
              </a:solidFill>
              <a:latin typeface="微软雅黑" pitchFamily="34" charset="-122"/>
              <a:ea typeface="微软雅黑" pitchFamily="34" charset="-122"/>
            </a:endParaRPr>
          </a:p>
          <a:p>
            <a:pPr marL="171450" indent="-171450" fontAlgn="base">
              <a:lnSpc>
                <a:spcPct val="120000"/>
              </a:lnSpc>
              <a:spcBef>
                <a:spcPct val="0"/>
              </a:spcBef>
              <a:spcAft>
                <a:spcPct val="0"/>
              </a:spcAft>
              <a:buFontTx/>
              <a:buChar char="-"/>
              <a:defRPr/>
            </a:pPr>
            <a:r>
              <a:rPr lang="zh-CN" altLang="en-US" sz="1200" dirty="0" smtClean="0">
                <a:solidFill>
                  <a:srgbClr val="212834"/>
                </a:solidFill>
                <a:latin typeface="微软雅黑" pitchFamily="34" charset="-122"/>
                <a:ea typeface="微软雅黑" pitchFamily="34" charset="-122"/>
              </a:rPr>
              <a:t>通过数据挖掘算法实现对应用异常的预警，</a:t>
            </a:r>
            <a:r>
              <a:rPr lang="zh-CN" altLang="en-US" sz="1400" b="1" dirty="0" smtClean="0">
                <a:solidFill>
                  <a:srgbClr val="C00000"/>
                </a:solidFill>
                <a:latin typeface="微软雅黑" pitchFamily="34" charset="-122"/>
                <a:ea typeface="微软雅黑" pitchFamily="34" charset="-122"/>
              </a:rPr>
              <a:t>加强系统安全</a:t>
            </a:r>
            <a:endParaRPr lang="en-US" altLang="zh-CN" sz="1400" b="1" dirty="0">
              <a:solidFill>
                <a:srgbClr val="C00000"/>
              </a:solidFill>
              <a:latin typeface="微软雅黑" pitchFamily="34" charset="-122"/>
              <a:ea typeface="微软雅黑" pitchFamily="34" charset="-122"/>
            </a:endParaRPr>
          </a:p>
          <a:p>
            <a:pPr fontAlgn="base">
              <a:lnSpc>
                <a:spcPct val="120000"/>
              </a:lnSpc>
              <a:spcBef>
                <a:spcPct val="0"/>
              </a:spcBef>
              <a:spcAft>
                <a:spcPct val="0"/>
              </a:spcAft>
              <a:defRPr/>
            </a:pPr>
            <a:r>
              <a:rPr lang="en-US" altLang="zh-CN" sz="1200" dirty="0">
                <a:solidFill>
                  <a:schemeClr val="tx1">
                    <a:lumMod val="75000"/>
                    <a:lumOff val="25000"/>
                  </a:schemeClr>
                </a:solidFill>
                <a:latin typeface="微软雅黑" pitchFamily="34" charset="-122"/>
                <a:ea typeface="微软雅黑" pitchFamily="34" charset="-122"/>
              </a:rPr>
              <a:t>- </a:t>
            </a:r>
            <a:r>
              <a:rPr lang="zh-CN" altLang="en-US" sz="1400" b="1" dirty="0" smtClean="0">
                <a:solidFill>
                  <a:srgbClr val="C00000"/>
                </a:solidFill>
                <a:latin typeface="微软雅黑" pitchFamily="34" charset="-122"/>
                <a:ea typeface="微软雅黑" pitchFamily="34" charset="-122"/>
              </a:rPr>
              <a:t>快速</a:t>
            </a:r>
            <a:r>
              <a:rPr lang="zh-CN" altLang="en-US" sz="1200" dirty="0" smtClean="0">
                <a:solidFill>
                  <a:srgbClr val="212834"/>
                </a:solidFill>
                <a:latin typeface="微软雅黑" pitchFamily="34" charset="-122"/>
                <a:ea typeface="微软雅黑" pitchFamily="34" charset="-122"/>
              </a:rPr>
              <a:t>定位问题</a:t>
            </a:r>
            <a:endParaRPr lang="en-US" altLang="zh-CN" sz="1200" dirty="0" smtClean="0">
              <a:solidFill>
                <a:srgbClr val="212834"/>
              </a:solidFill>
              <a:latin typeface="微软雅黑" pitchFamily="34" charset="-122"/>
              <a:ea typeface="微软雅黑" pitchFamily="34" charset="-122"/>
            </a:endParaRPr>
          </a:p>
        </p:txBody>
      </p:sp>
      <p:sp>
        <p:nvSpPr>
          <p:cNvPr id="23" name="标题2"/>
          <p:cNvSpPr>
            <a:spLocks noChangeArrowheads="1"/>
          </p:cNvSpPr>
          <p:nvPr/>
        </p:nvSpPr>
        <p:spPr bwMode="gray">
          <a:xfrm>
            <a:off x="2446313" y="2442238"/>
            <a:ext cx="931955" cy="894027"/>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b="1" dirty="0" smtClean="0">
                <a:solidFill>
                  <a:sysClr val="window" lastClr="FFFFFF">
                    <a:lumMod val="95000"/>
                  </a:sysClr>
                </a:solidFill>
                <a:latin typeface="微软雅黑" pitchFamily="34" charset="-122"/>
                <a:ea typeface="微软雅黑" pitchFamily="34" charset="-122"/>
              </a:rPr>
              <a:t>运维人员</a:t>
            </a:r>
            <a:endParaRPr lang="zh-CN" altLang="zh-CN" sz="1400" b="1" dirty="0">
              <a:solidFill>
                <a:sysClr val="window" lastClr="FFFFFF">
                  <a:lumMod val="95000"/>
                </a:sysClr>
              </a:solidFill>
              <a:latin typeface="微软雅黑" pitchFamily="34" charset="-122"/>
              <a:ea typeface="微软雅黑" pitchFamily="34" charset="-122"/>
            </a:endParaRPr>
          </a:p>
        </p:txBody>
      </p:sp>
      <p:sp>
        <p:nvSpPr>
          <p:cNvPr id="24" name="文本3"/>
          <p:cNvSpPr>
            <a:spLocks noChangeArrowheads="1"/>
          </p:cNvSpPr>
          <p:nvPr/>
        </p:nvSpPr>
        <p:spPr bwMode="ltGray">
          <a:xfrm>
            <a:off x="3378267" y="3523042"/>
            <a:ext cx="4434093" cy="886051"/>
          </a:xfrm>
          <a:prstGeom prst="roundRect">
            <a:avLst>
              <a:gd name="adj" fmla="val 11505"/>
            </a:avLst>
          </a:prstGeom>
          <a:noFill/>
          <a:ln w="15875" cap="flat" cmpd="sng" algn="ctr">
            <a:solidFill>
              <a:schemeClr val="accent1"/>
            </a:solidFill>
            <a:prstDash val="solid"/>
          </a:ln>
          <a:effectLst/>
          <a:ex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fontAlgn="base">
              <a:lnSpc>
                <a:spcPct val="120000"/>
              </a:lnSpc>
              <a:spcBef>
                <a:spcPct val="0"/>
              </a:spcBef>
              <a:spcAft>
                <a:spcPct val="0"/>
              </a:spcAft>
              <a:buFontTx/>
              <a:buChar char="-"/>
              <a:defRPr/>
            </a:pPr>
            <a:r>
              <a:rPr lang="zh-CN" altLang="en-US" sz="1200" dirty="0" smtClean="0">
                <a:solidFill>
                  <a:srgbClr val="212834"/>
                </a:solidFill>
                <a:latin typeface="微软雅黑" pitchFamily="34" charset="-122"/>
                <a:ea typeface="微软雅黑" pitchFamily="34" charset="-122"/>
              </a:rPr>
              <a:t>通过图表等形式对日志数据的可视化可起到</a:t>
            </a:r>
            <a:r>
              <a:rPr lang="zh-CN" altLang="en-US" sz="1400" b="1" dirty="0" smtClean="0">
                <a:solidFill>
                  <a:srgbClr val="C00000"/>
                </a:solidFill>
                <a:latin typeface="微软雅黑" pitchFamily="34" charset="-122"/>
                <a:ea typeface="微软雅黑" pitchFamily="34" charset="-122"/>
              </a:rPr>
              <a:t>宏观概览</a:t>
            </a:r>
            <a:r>
              <a:rPr lang="zh-CN" altLang="en-US" sz="1200" dirty="0" smtClean="0">
                <a:latin typeface="微软雅黑" pitchFamily="34" charset="-122"/>
                <a:ea typeface="微软雅黑" pitchFamily="34" charset="-122"/>
              </a:rPr>
              <a:t>的作用</a:t>
            </a:r>
            <a:endParaRPr lang="en-US" altLang="zh-CN" sz="1200" dirty="0" smtClean="0">
              <a:latin typeface="微软雅黑" pitchFamily="34" charset="-122"/>
              <a:ea typeface="微软雅黑" pitchFamily="34" charset="-122"/>
            </a:endParaRPr>
          </a:p>
          <a:p>
            <a:pPr marL="171450" indent="-171450" fontAlgn="base">
              <a:lnSpc>
                <a:spcPct val="120000"/>
              </a:lnSpc>
              <a:spcBef>
                <a:spcPct val="0"/>
              </a:spcBef>
              <a:spcAft>
                <a:spcPct val="0"/>
              </a:spcAft>
              <a:buFontTx/>
              <a:buChar char="-"/>
              <a:defRPr/>
            </a:pPr>
            <a:r>
              <a:rPr lang="zh-CN" altLang="en-US" sz="1200" dirty="0" smtClean="0">
                <a:solidFill>
                  <a:srgbClr val="212834"/>
                </a:solidFill>
                <a:latin typeface="微软雅黑" pitchFamily="34" charset="-122"/>
                <a:ea typeface="微软雅黑" pitchFamily="34" charset="-122"/>
              </a:rPr>
              <a:t>更加</a:t>
            </a:r>
            <a:r>
              <a:rPr lang="zh-CN" altLang="en-US" sz="1400" b="1" dirty="0" smtClean="0">
                <a:solidFill>
                  <a:srgbClr val="C00000"/>
                </a:solidFill>
                <a:latin typeface="微软雅黑" pitchFamily="34" charset="-122"/>
                <a:ea typeface="微软雅黑" pitchFamily="34" charset="-122"/>
              </a:rPr>
              <a:t>直观</a:t>
            </a:r>
            <a:r>
              <a:rPr lang="zh-CN" altLang="en-US" sz="1200" dirty="0" smtClean="0">
                <a:solidFill>
                  <a:srgbClr val="212834"/>
                </a:solidFill>
                <a:latin typeface="微软雅黑" pitchFamily="34" charset="-122"/>
                <a:ea typeface="微软雅黑" pitchFamily="34" charset="-122"/>
              </a:rPr>
              <a:t>地查看产品运行情况</a:t>
            </a:r>
            <a:endParaRPr lang="en-US" altLang="zh-CN" sz="1200" dirty="0" smtClean="0">
              <a:solidFill>
                <a:srgbClr val="212834"/>
              </a:solidFill>
              <a:latin typeface="微软雅黑" pitchFamily="34" charset="-122"/>
              <a:ea typeface="微软雅黑" pitchFamily="34" charset="-122"/>
            </a:endParaRPr>
          </a:p>
          <a:p>
            <a:pPr marL="171450" indent="-171450" fontAlgn="base">
              <a:lnSpc>
                <a:spcPct val="120000"/>
              </a:lnSpc>
              <a:spcBef>
                <a:spcPct val="0"/>
              </a:spcBef>
              <a:spcAft>
                <a:spcPct val="0"/>
              </a:spcAft>
              <a:buFontTx/>
              <a:buChar char="-"/>
              <a:defRPr/>
            </a:pPr>
            <a:r>
              <a:rPr lang="zh-CN" altLang="en-US" sz="1400" b="1" dirty="0" smtClean="0">
                <a:solidFill>
                  <a:srgbClr val="C00000"/>
                </a:solidFill>
                <a:latin typeface="微软雅黑" pitchFamily="34" charset="-122"/>
                <a:ea typeface="微软雅黑" pitchFamily="34" charset="-122"/>
              </a:rPr>
              <a:t>改善业务</a:t>
            </a:r>
            <a:r>
              <a:rPr lang="zh-CN" altLang="en-US" sz="1200" dirty="0" smtClean="0">
                <a:solidFill>
                  <a:schemeClr val="tx1">
                    <a:lumMod val="75000"/>
                    <a:lumOff val="25000"/>
                  </a:schemeClr>
                </a:solidFill>
                <a:latin typeface="微软雅黑" pitchFamily="34" charset="-122"/>
                <a:ea typeface="微软雅黑" pitchFamily="34" charset="-122"/>
              </a:rPr>
              <a:t>，</a:t>
            </a:r>
            <a:r>
              <a:rPr lang="zh-CN" altLang="en-US" sz="1200" dirty="0" smtClean="0">
                <a:solidFill>
                  <a:srgbClr val="212834"/>
                </a:solidFill>
                <a:latin typeface="微软雅黑" pitchFamily="34" charset="-122"/>
                <a:ea typeface="微软雅黑" pitchFamily="34" charset="-122"/>
              </a:rPr>
              <a:t>更好的支持市场决策</a:t>
            </a:r>
            <a:endParaRPr lang="en-US" altLang="zh-CN" sz="1200" dirty="0" smtClean="0">
              <a:solidFill>
                <a:srgbClr val="212834"/>
              </a:solidFill>
              <a:latin typeface="微软雅黑" pitchFamily="34" charset="-122"/>
              <a:ea typeface="微软雅黑" pitchFamily="34" charset="-122"/>
            </a:endParaRPr>
          </a:p>
        </p:txBody>
      </p:sp>
      <p:sp>
        <p:nvSpPr>
          <p:cNvPr id="25" name="标题3"/>
          <p:cNvSpPr>
            <a:spLocks noChangeArrowheads="1"/>
          </p:cNvSpPr>
          <p:nvPr/>
        </p:nvSpPr>
        <p:spPr bwMode="gray">
          <a:xfrm>
            <a:off x="2446313" y="3523042"/>
            <a:ext cx="931954" cy="886051"/>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b="1" dirty="0">
                <a:solidFill>
                  <a:sysClr val="window" lastClr="FFFFFF">
                    <a:lumMod val="95000"/>
                  </a:sysClr>
                </a:solidFill>
                <a:latin typeface="微软雅黑" pitchFamily="34" charset="-122"/>
                <a:ea typeface="微软雅黑" pitchFamily="34" charset="-122"/>
              </a:rPr>
              <a:t>管理者</a:t>
            </a:r>
            <a:endParaRPr lang="zh-CN" altLang="zh-CN" sz="1400" b="1" dirty="0">
              <a:solidFill>
                <a:sysClr val="window" lastClr="FFFFFF">
                  <a:lumMod val="95000"/>
                </a:sysClr>
              </a:solidFill>
              <a:latin typeface="微软雅黑" pitchFamily="34" charset="-122"/>
              <a:ea typeface="微软雅黑" pitchFamily="34" charset="-122"/>
            </a:endParaRPr>
          </a:p>
        </p:txBody>
      </p:sp>
      <p:sp>
        <p:nvSpPr>
          <p:cNvPr id="26" name="Oval 19"/>
          <p:cNvSpPr>
            <a:spLocks noChangeArrowheads="1"/>
          </p:cNvSpPr>
          <p:nvPr/>
        </p:nvSpPr>
        <p:spPr bwMode="auto">
          <a:xfrm>
            <a:off x="1111928" y="2442238"/>
            <a:ext cx="892911" cy="894027"/>
          </a:xfrm>
          <a:prstGeom prst="ellipse">
            <a:avLst/>
          </a:prstGeom>
          <a:solidFill>
            <a:schemeClr val="accent1"/>
          </a:solidFill>
          <a:ln w="9525">
            <a:noFill/>
            <a:round/>
            <a:headEnd/>
            <a:tailEnd/>
          </a:ln>
          <a:effectLst/>
        </p:spPr>
        <p:txBody>
          <a:bodyPr lIns="62118" tIns="31058" rIns="62118" bIns="31058" anchor="ctr"/>
          <a:lstStyle/>
          <a:p>
            <a:pPr algn="ctr">
              <a:lnSpc>
                <a:spcPct val="120000"/>
              </a:lnSpc>
              <a:defRPr/>
            </a:pPr>
            <a:r>
              <a:rPr lang="zh-CN" altLang="en-US" sz="1900" b="1" kern="0" dirty="0" smtClean="0">
                <a:solidFill>
                  <a:schemeClr val="bg1"/>
                </a:solidFill>
                <a:latin typeface="Arial" pitchFamily="34" charset="0"/>
                <a:ea typeface="微软雅黑" pitchFamily="34" charset="-122"/>
              </a:rPr>
              <a:t>研究意义</a:t>
            </a:r>
            <a:endParaRPr lang="zh-CN" altLang="en-US" sz="1900" b="1" kern="0" dirty="0">
              <a:solidFill>
                <a:schemeClr val="bg1"/>
              </a:solidFill>
              <a:latin typeface="Arial" pitchFamily="34" charset="0"/>
              <a:ea typeface="微软雅黑" pitchFamily="34" charset="-122"/>
            </a:endParaRPr>
          </a:p>
        </p:txBody>
      </p:sp>
    </p:spTree>
    <p:extLst>
      <p:ext uri="{BB962C8B-B14F-4D97-AF65-F5344CB8AC3E}">
        <p14:creationId xmlns:p14="http://schemas.microsoft.com/office/powerpoint/2010/main" val="1326900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fltVal val="0"/>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animEffect transition="in" filter="fade">
                                      <p:cBhvr>
                                        <p:cTn id="18" dur="500"/>
                                        <p:tgtEl>
                                          <p:spTgt spid="2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left)">
                                      <p:cBhvr>
                                        <p:cTn id="38" dur="500"/>
                                        <p:tgtEl>
                                          <p:spTgt spid="23"/>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a:extLst>
              <a:ext uri="{FF2B5EF4-FFF2-40B4-BE49-F238E27FC236}">
                <a16:creationId xmlns:a16="http://schemas.microsoft.com/office/drawing/2014/main" xmlns="" id="{8EEE021A-E427-4579-8679-65A98A016725}"/>
              </a:ext>
            </a:extLst>
          </p:cNvPr>
          <p:cNvGrpSpPr/>
          <p:nvPr/>
        </p:nvGrpSpPr>
        <p:grpSpPr>
          <a:xfrm>
            <a:off x="149235" y="598468"/>
            <a:ext cx="8851889" cy="3954390"/>
            <a:chOff x="149236" y="598468"/>
            <a:chExt cx="8834372" cy="3946565"/>
          </a:xfrm>
        </p:grpSpPr>
        <p:pic>
          <p:nvPicPr>
            <p:cNvPr id="82" name="图片 81">
              <a:extLst>
                <a:ext uri="{FF2B5EF4-FFF2-40B4-BE49-F238E27FC236}">
                  <a16:creationId xmlns:a16="http://schemas.microsoft.com/office/drawing/2014/main" xmlns="" id="{1054C4AE-57FA-4450-9218-53310CC86D1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49236" y="598469"/>
              <a:ext cx="8834372" cy="3946564"/>
            </a:xfrm>
            <a:prstGeom prst="rect">
              <a:avLst/>
            </a:prstGeom>
          </p:spPr>
        </p:pic>
        <p:sp>
          <p:nvSpPr>
            <p:cNvPr id="83" name="矩形 82">
              <a:extLst>
                <a:ext uri="{FF2B5EF4-FFF2-40B4-BE49-F238E27FC236}">
                  <a16:creationId xmlns:a16="http://schemas.microsoft.com/office/drawing/2014/main" xmlns="" id="{523B40F3-9A05-4EB2-8831-183505756F87}"/>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5">
            <a:extLst>
              <a:ext uri="{FF2B5EF4-FFF2-40B4-BE49-F238E27FC236}">
                <a16:creationId xmlns:a16="http://schemas.microsoft.com/office/drawing/2014/main" xmlns="" id="{3AEEF0B3-7C7B-4852-95FF-BFD1FB4BD229}"/>
              </a:ext>
            </a:extLst>
          </p:cNvPr>
          <p:cNvSpPr txBox="1">
            <a:spLocks noChangeArrowheads="1"/>
          </p:cNvSpPr>
          <p:nvPr/>
        </p:nvSpPr>
        <p:spPr bwMode="auto">
          <a:xfrm>
            <a:off x="3094671" y="1888069"/>
            <a:ext cx="2954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smtClean="0">
                <a:solidFill>
                  <a:schemeClr val="accent1"/>
                </a:solidFill>
                <a:latin typeface="+mj-ea"/>
                <a:ea typeface="+mj-ea"/>
              </a:rPr>
              <a:t>系统总体设计</a:t>
            </a:r>
            <a:endParaRPr lang="zh-CN" altLang="en-US" sz="3600" b="1" dirty="0">
              <a:solidFill>
                <a:schemeClr val="accent1"/>
              </a:solidFill>
              <a:latin typeface="+mj-ea"/>
              <a:ea typeface="+mj-ea"/>
            </a:endParaRPr>
          </a:p>
        </p:txBody>
      </p:sp>
      <p:cxnSp>
        <p:nvCxnSpPr>
          <p:cNvPr id="23" name="直接连接符 22">
            <a:extLst>
              <a:ext uri="{FF2B5EF4-FFF2-40B4-BE49-F238E27FC236}">
                <a16:creationId xmlns:a16="http://schemas.microsoft.com/office/drawing/2014/main" xmlns="" id="{5A29846D-E7EE-45F3-9A33-515E367DEED5}"/>
              </a:ext>
            </a:extLst>
          </p:cNvPr>
          <p:cNvCxnSpPr/>
          <p:nvPr/>
        </p:nvCxnSpPr>
        <p:spPr>
          <a:xfrm>
            <a:off x="4460176" y="2534400"/>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3011496" y="309349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78" name="0"/>
          <p:cNvSpPr txBox="1">
            <a:spLocks noChangeArrowheads="1"/>
          </p:cNvSpPr>
          <p:nvPr/>
        </p:nvSpPr>
        <p:spPr bwMode="auto">
          <a:xfrm>
            <a:off x="3322471" y="304274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dirty="0" smtClean="0">
                <a:solidFill>
                  <a:srgbClr val="404040"/>
                </a:solidFill>
                <a:latin typeface="微软雅黑" panose="020B0503020204020204" pitchFamily="34" charset="-122"/>
                <a:sym typeface="Arial" panose="020B0604020202020204" pitchFamily="34" charset="0"/>
              </a:rPr>
              <a:t>系统需求</a:t>
            </a:r>
            <a:r>
              <a:rPr lang="zh-CN" altLang="en-US" sz="1200" b="1" dirty="0">
                <a:solidFill>
                  <a:srgbClr val="404040"/>
                </a:solidFill>
                <a:latin typeface="微软雅黑" panose="020B0503020204020204" pitchFamily="34" charset="-122"/>
                <a:sym typeface="Arial" panose="020B0604020202020204" pitchFamily="34" charset="0"/>
              </a:rPr>
              <a:t>分析</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79" name="椭圆 78"/>
          <p:cNvSpPr/>
          <p:nvPr/>
        </p:nvSpPr>
        <p:spPr>
          <a:xfrm>
            <a:off x="5236950" y="309349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80" name="0"/>
          <p:cNvSpPr txBox="1">
            <a:spLocks noChangeArrowheads="1"/>
          </p:cNvSpPr>
          <p:nvPr/>
        </p:nvSpPr>
        <p:spPr bwMode="auto">
          <a:xfrm>
            <a:off x="5547925" y="3042748"/>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dirty="0">
                <a:solidFill>
                  <a:srgbClr val="404040"/>
                </a:solidFill>
                <a:latin typeface="微软雅黑" panose="020B0503020204020204" pitchFamily="34" charset="-122"/>
                <a:sym typeface="Arial" panose="020B0604020202020204" pitchFamily="34" charset="0"/>
              </a:rPr>
              <a:t>系统</a:t>
            </a:r>
            <a:r>
              <a:rPr lang="zh-CN" altLang="en-US" sz="1200" b="1" dirty="0" smtClean="0">
                <a:solidFill>
                  <a:srgbClr val="404040"/>
                </a:solidFill>
                <a:latin typeface="微软雅黑" panose="020B0503020204020204" pitchFamily="34" charset="-122"/>
                <a:sym typeface="Arial" panose="020B0604020202020204" pitchFamily="34" charset="0"/>
              </a:rPr>
              <a:t>架构设计</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13" name="椭圆 12"/>
          <p:cNvSpPr/>
          <p:nvPr/>
        </p:nvSpPr>
        <p:spPr>
          <a:xfrm>
            <a:off x="3011496" y="3561148"/>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14" name="0"/>
          <p:cNvSpPr txBox="1">
            <a:spLocks noChangeArrowheads="1"/>
          </p:cNvSpPr>
          <p:nvPr/>
        </p:nvSpPr>
        <p:spPr bwMode="auto">
          <a:xfrm>
            <a:off x="3322471" y="3510399"/>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dirty="0" smtClean="0">
                <a:solidFill>
                  <a:srgbClr val="404040"/>
                </a:solidFill>
                <a:latin typeface="微软雅黑" panose="020B0503020204020204" pitchFamily="34" charset="-122"/>
                <a:sym typeface="Arial" panose="020B0604020202020204" pitchFamily="34" charset="0"/>
              </a:rPr>
              <a:t>系统业务流程</a:t>
            </a:r>
            <a:endParaRPr lang="en-US" altLang="zh-CN" sz="1200" b="1" dirty="0">
              <a:solidFill>
                <a:srgbClr val="404040"/>
              </a:solidFill>
              <a:latin typeface="微软雅黑" panose="020B0503020204020204" pitchFamily="34" charset="-122"/>
              <a:sym typeface="Arial" panose="020B0604020202020204" pitchFamily="34" charset="0"/>
            </a:endParaRPr>
          </a:p>
        </p:txBody>
      </p:sp>
      <p:sp>
        <p:nvSpPr>
          <p:cNvPr id="15" name="椭圆 14"/>
          <p:cNvSpPr/>
          <p:nvPr/>
        </p:nvSpPr>
        <p:spPr>
          <a:xfrm>
            <a:off x="5236950" y="3548490"/>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16" name="0"/>
          <p:cNvSpPr txBox="1">
            <a:spLocks noChangeArrowheads="1"/>
          </p:cNvSpPr>
          <p:nvPr/>
        </p:nvSpPr>
        <p:spPr bwMode="auto">
          <a:xfrm>
            <a:off x="5547925" y="3497741"/>
            <a:ext cx="1464469" cy="184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dirty="0" smtClean="0">
                <a:solidFill>
                  <a:srgbClr val="404040"/>
                </a:solidFill>
                <a:latin typeface="微软雅黑" panose="020B0503020204020204" pitchFamily="34" charset="-122"/>
                <a:sym typeface="Arial" panose="020B0604020202020204" pitchFamily="34" charset="0"/>
              </a:rPr>
              <a:t>系统物理结构</a:t>
            </a:r>
            <a:endParaRPr lang="en-US" altLang="zh-CN" sz="1200" b="1" dirty="0">
              <a:solidFill>
                <a:srgbClr val="404040"/>
              </a:solidFill>
              <a:latin typeface="微软雅黑" panose="020B0503020204020204" pitchFamily="34" charset="-122"/>
              <a:sym typeface="Arial" panose="020B0604020202020204" pitchFamily="34" charset="0"/>
            </a:endParaRPr>
          </a:p>
        </p:txBody>
      </p:sp>
      <p:grpSp>
        <p:nvGrpSpPr>
          <p:cNvPr id="17" name="组合 16"/>
          <p:cNvGrpSpPr/>
          <p:nvPr/>
        </p:nvGrpSpPr>
        <p:grpSpPr>
          <a:xfrm>
            <a:off x="210902" y="679577"/>
            <a:ext cx="1355270" cy="1317674"/>
            <a:chOff x="1656226" y="1317170"/>
            <a:chExt cx="1355270" cy="1317674"/>
          </a:xfrm>
        </p:grpSpPr>
        <p:sp>
          <p:nvSpPr>
            <p:cNvPr id="18" name="流程图: 手动输入 17"/>
            <p:cNvSpPr/>
            <p:nvPr/>
          </p:nvSpPr>
          <p:spPr>
            <a:xfrm rot="5400000" flipH="1">
              <a:off x="1746509" y="1242171"/>
              <a:ext cx="1189988" cy="1339986"/>
            </a:xfrm>
            <a:prstGeom prst="flowChartManualInput">
              <a:avLst/>
            </a:prstGeom>
            <a:solidFill>
              <a:srgbClr val="071F65"/>
            </a:solidFill>
            <a:ln>
              <a:noFill/>
            </a:ln>
            <a:effectLst>
              <a:outerShdw blurRad="431800" dist="50800" dir="2940000" sx="80000" sy="80000" algn="ctr" rotWithShape="0">
                <a:srgbClr val="000000">
                  <a:alpha val="8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9" name="文本框 38"/>
            <p:cNvSpPr txBox="1"/>
            <p:nvPr/>
          </p:nvSpPr>
          <p:spPr>
            <a:xfrm>
              <a:off x="1656226" y="2100033"/>
              <a:ext cx="716030" cy="400110"/>
            </a:xfrm>
            <a:prstGeom prst="rect">
              <a:avLst/>
            </a:prstGeom>
            <a:noFill/>
            <a:effectLst>
              <a:outerShdw dist="50800" sx="1000" sy="1000" algn="ctr" rotWithShape="0">
                <a:srgbClr val="000000"/>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000" b="1" dirty="0">
                  <a:solidFill>
                    <a:schemeClr val="bg1"/>
                  </a:solidFill>
                  <a:latin typeface="微软雅黑" panose="020B0503020204020204" pitchFamily="34" charset="-122"/>
                  <a:ea typeface="微软雅黑" panose="020B0503020204020204" pitchFamily="34" charset="-122"/>
                </a:rPr>
                <a:t>Part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1" name="文本框 39"/>
            <p:cNvSpPr txBox="1"/>
            <p:nvPr/>
          </p:nvSpPr>
          <p:spPr>
            <a:xfrm>
              <a:off x="2202302" y="1434515"/>
              <a:ext cx="647934" cy="1200329"/>
            </a:xfrm>
            <a:prstGeom prst="rect">
              <a:avLst/>
            </a:prstGeom>
            <a:noFill/>
            <a:effectLst>
              <a:outerShdw blurRad="215900" dist="50800" dir="5400000" sx="1000" sy="1000" algn="ctr" rotWithShape="0">
                <a:srgbClr val="000000"/>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7200" dirty="0">
                  <a:solidFill>
                    <a:schemeClr val="bg1"/>
                  </a:solidFill>
                  <a:latin typeface="Impact" panose="020B0806030902050204" pitchFamily="34" charset="0"/>
                  <a:ea typeface="微软雅黑" panose="020B0503020204020204" pitchFamily="34" charset="-122"/>
                </a:rPr>
                <a:t>2</a:t>
              </a:r>
              <a:endParaRPr lang="zh-CN" altLang="en-US" sz="7200" dirty="0">
                <a:solidFill>
                  <a:schemeClr val="bg1"/>
                </a:solidFill>
                <a:latin typeface="Impact" panose="020B0806030902050204" pitchFamily="34" charset="0"/>
                <a:ea typeface="微软雅黑" panose="020B0503020204020204" pitchFamily="34" charset="-122"/>
              </a:endParaRPr>
            </a:p>
          </p:txBody>
        </p:sp>
      </p:grpSp>
    </p:spTree>
    <p:extLst>
      <p:ext uri="{BB962C8B-B14F-4D97-AF65-F5344CB8AC3E}">
        <p14:creationId xmlns:p14="http://schemas.microsoft.com/office/powerpoint/2010/main" val="3718597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plus(out)">
                                      <p:cBhvr>
                                        <p:cTn id="7" dur="2000"/>
                                        <p:tgtEl>
                                          <p:spTgt spid="20"/>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1000"/>
                                        <p:tgtEl>
                                          <p:spTgt spid="77"/>
                                        </p:tgtEl>
                                      </p:cBhvr>
                                    </p:animEffect>
                                    <p:anim calcmode="lin" valueType="num">
                                      <p:cBhvr>
                                        <p:cTn id="11" dur="1000" fill="hold"/>
                                        <p:tgtEl>
                                          <p:spTgt spid="77"/>
                                        </p:tgtEl>
                                        <p:attrNameLst>
                                          <p:attrName>ppt_x</p:attrName>
                                        </p:attrNameLst>
                                      </p:cBhvr>
                                      <p:tavLst>
                                        <p:tav tm="0">
                                          <p:val>
                                            <p:strVal val="#ppt_x"/>
                                          </p:val>
                                        </p:tav>
                                        <p:tav tm="100000">
                                          <p:val>
                                            <p:strVal val="#ppt_x"/>
                                          </p:val>
                                        </p:tav>
                                      </p:tavLst>
                                    </p:anim>
                                    <p:anim calcmode="lin" valueType="num">
                                      <p:cBhvr>
                                        <p:cTn id="12" dur="1000" fill="hold"/>
                                        <p:tgtEl>
                                          <p:spTgt spid="77"/>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fade">
                                      <p:cBhvr>
                                        <p:cTn id="15" dur="1000"/>
                                        <p:tgtEl>
                                          <p:spTgt spid="78"/>
                                        </p:tgtEl>
                                      </p:cBhvr>
                                    </p:animEffect>
                                    <p:anim calcmode="lin" valueType="num">
                                      <p:cBhvr>
                                        <p:cTn id="16" dur="1000" fill="hold"/>
                                        <p:tgtEl>
                                          <p:spTgt spid="78"/>
                                        </p:tgtEl>
                                        <p:attrNameLst>
                                          <p:attrName>ppt_x</p:attrName>
                                        </p:attrNameLst>
                                      </p:cBhvr>
                                      <p:tavLst>
                                        <p:tav tm="0">
                                          <p:val>
                                            <p:strVal val="#ppt_x"/>
                                          </p:val>
                                        </p:tav>
                                        <p:tav tm="100000">
                                          <p:val>
                                            <p:strVal val="#ppt_x"/>
                                          </p:val>
                                        </p:tav>
                                      </p:tavLst>
                                    </p:anim>
                                    <p:anim calcmode="lin" valueType="num">
                                      <p:cBhvr>
                                        <p:cTn id="17" dur="1000" fill="hold"/>
                                        <p:tgtEl>
                                          <p:spTgt spid="78"/>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79"/>
                                        </p:tgtEl>
                                        <p:attrNameLst>
                                          <p:attrName>style.visibility</p:attrName>
                                        </p:attrNameLst>
                                      </p:cBhvr>
                                      <p:to>
                                        <p:strVal val="visible"/>
                                      </p:to>
                                    </p:set>
                                    <p:animEffect transition="in" filter="fade">
                                      <p:cBhvr>
                                        <p:cTn id="20" dur="1000"/>
                                        <p:tgtEl>
                                          <p:spTgt spid="79"/>
                                        </p:tgtEl>
                                      </p:cBhvr>
                                    </p:animEffect>
                                    <p:anim calcmode="lin" valueType="num">
                                      <p:cBhvr>
                                        <p:cTn id="21" dur="1000" fill="hold"/>
                                        <p:tgtEl>
                                          <p:spTgt spid="79"/>
                                        </p:tgtEl>
                                        <p:attrNameLst>
                                          <p:attrName>ppt_x</p:attrName>
                                        </p:attrNameLst>
                                      </p:cBhvr>
                                      <p:tavLst>
                                        <p:tav tm="0">
                                          <p:val>
                                            <p:strVal val="#ppt_x"/>
                                          </p:val>
                                        </p:tav>
                                        <p:tav tm="100000">
                                          <p:val>
                                            <p:strVal val="#ppt_x"/>
                                          </p:val>
                                        </p:tav>
                                      </p:tavLst>
                                    </p:anim>
                                    <p:anim calcmode="lin" valueType="num">
                                      <p:cBhvr>
                                        <p:cTn id="22" dur="1000" fill="hold"/>
                                        <p:tgtEl>
                                          <p:spTgt spid="7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1000"/>
                                        <p:tgtEl>
                                          <p:spTgt spid="80"/>
                                        </p:tgtEl>
                                      </p:cBhvr>
                                    </p:animEffect>
                                    <p:anim calcmode="lin" valueType="num">
                                      <p:cBhvr>
                                        <p:cTn id="26" dur="1000" fill="hold"/>
                                        <p:tgtEl>
                                          <p:spTgt spid="80"/>
                                        </p:tgtEl>
                                        <p:attrNameLst>
                                          <p:attrName>ppt_x</p:attrName>
                                        </p:attrNameLst>
                                      </p:cBhvr>
                                      <p:tavLst>
                                        <p:tav tm="0">
                                          <p:val>
                                            <p:strVal val="#ppt_x"/>
                                          </p:val>
                                        </p:tav>
                                        <p:tav tm="100000">
                                          <p:val>
                                            <p:strVal val="#ppt_x"/>
                                          </p:val>
                                        </p:tav>
                                      </p:tavLst>
                                    </p:anim>
                                    <p:anim calcmode="lin" valueType="num">
                                      <p:cBhvr>
                                        <p:cTn id="27" dur="1000" fill="hold"/>
                                        <p:tgtEl>
                                          <p:spTgt spid="8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1000"/>
                                        <p:tgtEl>
                                          <p:spTgt spid="16"/>
                                        </p:tgtEl>
                                      </p:cBhvr>
                                    </p:animEffect>
                                    <p:anim calcmode="lin" valueType="num">
                                      <p:cBhvr>
                                        <p:cTn id="46" dur="1000" fill="hold"/>
                                        <p:tgtEl>
                                          <p:spTgt spid="16"/>
                                        </p:tgtEl>
                                        <p:attrNameLst>
                                          <p:attrName>ppt_x</p:attrName>
                                        </p:attrNameLst>
                                      </p:cBhvr>
                                      <p:tavLst>
                                        <p:tav tm="0">
                                          <p:val>
                                            <p:strVal val="#ppt_x"/>
                                          </p:val>
                                        </p:tav>
                                        <p:tav tm="100000">
                                          <p:val>
                                            <p:strVal val="#ppt_x"/>
                                          </p:val>
                                        </p:tav>
                                      </p:tavLst>
                                    </p:anim>
                                    <p:anim calcmode="lin" valueType="num">
                                      <p:cBhvr>
                                        <p:cTn id="4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77" grpId="0" animBg="1"/>
      <p:bldP spid="78" grpId="0"/>
      <p:bldP spid="79" grpId="0" animBg="1"/>
      <p:bldP spid="80" grpId="0"/>
      <p:bldP spid="13" grpId="0" animBg="1"/>
      <p:bldP spid="14" grpId="0"/>
      <p:bldP spid="15"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6"/>
          <p:cNvSpPr>
            <a:spLocks noChangeArrowheads="1"/>
          </p:cNvSpPr>
          <p:nvPr/>
        </p:nvSpPr>
        <p:spPr bwMode="auto">
          <a:xfrm>
            <a:off x="476188" y="177842"/>
            <a:ext cx="449353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chemeClr val="accent1"/>
                </a:solidFill>
                <a:latin typeface="Arial" panose="020B0604020202020204" pitchFamily="34" charset="0"/>
              </a:rPr>
              <a:t>2.1 </a:t>
            </a:r>
            <a:r>
              <a:rPr lang="zh-CN" altLang="en-US" sz="2400" b="1" dirty="0" smtClean="0">
                <a:solidFill>
                  <a:schemeClr val="accent1"/>
                </a:solidFill>
                <a:latin typeface="Arial" panose="020B0604020202020204" pitchFamily="34" charset="0"/>
              </a:rPr>
              <a:t>系统需求分析</a:t>
            </a:r>
            <a:r>
              <a:rPr lang="en-US" altLang="zh-CN" sz="2400" b="1" dirty="0" smtClean="0">
                <a:solidFill>
                  <a:schemeClr val="accent1"/>
                </a:solidFill>
                <a:latin typeface="Arial" panose="020B0604020202020204" pitchFamily="34" charset="0"/>
              </a:rPr>
              <a:t>-</a:t>
            </a:r>
            <a:r>
              <a:rPr lang="zh-CN" altLang="en-US" sz="2400" b="1" dirty="0" smtClean="0">
                <a:solidFill>
                  <a:schemeClr val="accent1"/>
                </a:solidFill>
                <a:latin typeface="Arial" panose="020B0604020202020204" pitchFamily="34" charset="0"/>
              </a:rPr>
              <a:t>系统功能结构</a:t>
            </a:r>
            <a:endParaRPr lang="zh-CN" altLang="en-US" sz="2400" b="1" dirty="0">
              <a:solidFill>
                <a:schemeClr val="accent1"/>
              </a:solidFill>
              <a:latin typeface="Arial" panose="020B0604020202020204" pitchFamily="34" charset="0"/>
            </a:endParaRPr>
          </a:p>
        </p:txBody>
      </p:sp>
      <p:sp>
        <p:nvSpPr>
          <p:cNvPr id="47"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sp>
        <p:nvSpPr>
          <p:cNvPr id="53" name="文本框 107"/>
          <p:cNvSpPr txBox="1"/>
          <p:nvPr/>
        </p:nvSpPr>
        <p:spPr>
          <a:xfrm>
            <a:off x="5662658" y="1541602"/>
            <a:ext cx="3244275" cy="307777"/>
          </a:xfrm>
          <a:prstGeom prst="rect">
            <a:avLst/>
          </a:prstGeom>
          <a:noFill/>
        </p:spPr>
        <p:txBody>
          <a:bodyPr wrap="square" rtlCol="0">
            <a:spAutoFit/>
          </a:bodyPr>
          <a:lstStyle/>
          <a:p>
            <a:r>
              <a:rPr lang="en-US" altLang="zh-CN" sz="1400" dirty="0" smtClean="0">
                <a:solidFill>
                  <a:schemeClr val="tx1">
                    <a:lumMod val="85000"/>
                    <a:lumOff val="15000"/>
                  </a:schemeClr>
                </a:solidFill>
                <a:latin typeface="+mj-ea"/>
                <a:ea typeface="+mj-ea"/>
                <a:sym typeface="Arial" panose="020B0604020202020204" pitchFamily="34" charset="0"/>
              </a:rPr>
              <a:t>- </a:t>
            </a:r>
            <a:r>
              <a:rPr lang="zh-CN" altLang="en-US" sz="1400" dirty="0" smtClean="0">
                <a:solidFill>
                  <a:schemeClr val="tx1">
                    <a:lumMod val="85000"/>
                    <a:lumOff val="15000"/>
                  </a:schemeClr>
                </a:solidFill>
                <a:latin typeface="+mj-ea"/>
                <a:ea typeface="+mj-ea"/>
                <a:sym typeface="Arial" panose="020B0604020202020204" pitchFamily="34" charset="0"/>
              </a:rPr>
              <a:t>基于分布式日志采集的数据采集模块</a:t>
            </a:r>
            <a:endParaRPr lang="zh-CN" altLang="en-US" sz="1400" dirty="0">
              <a:solidFill>
                <a:schemeClr val="tx1">
                  <a:lumMod val="85000"/>
                  <a:lumOff val="15000"/>
                </a:schemeClr>
              </a:solidFill>
              <a:latin typeface="+mj-ea"/>
              <a:ea typeface="+mj-ea"/>
              <a:sym typeface="Arial" panose="020B0604020202020204" pitchFamily="34" charset="0"/>
            </a:endParaRPr>
          </a:p>
        </p:txBody>
      </p:sp>
      <p:sp>
        <p:nvSpPr>
          <p:cNvPr id="55" name="文本框 107"/>
          <p:cNvSpPr txBox="1"/>
          <p:nvPr/>
        </p:nvSpPr>
        <p:spPr>
          <a:xfrm>
            <a:off x="5662657" y="2015736"/>
            <a:ext cx="3379743" cy="307777"/>
          </a:xfrm>
          <a:prstGeom prst="rect">
            <a:avLst/>
          </a:prstGeom>
          <a:noFill/>
        </p:spPr>
        <p:txBody>
          <a:bodyPr wrap="square" rtlCol="0">
            <a:spAutoFit/>
          </a:bodyPr>
          <a:lstStyle/>
          <a:p>
            <a:r>
              <a:rPr lang="en-US" altLang="zh-CN" sz="1400" dirty="0" smtClean="0">
                <a:solidFill>
                  <a:schemeClr val="tx1">
                    <a:lumMod val="85000"/>
                    <a:lumOff val="15000"/>
                  </a:schemeClr>
                </a:solidFill>
                <a:latin typeface="+mj-ea"/>
                <a:ea typeface="+mj-ea"/>
                <a:sym typeface="Arial" panose="020B0604020202020204" pitchFamily="34" charset="0"/>
              </a:rPr>
              <a:t>- </a:t>
            </a:r>
            <a:r>
              <a:rPr lang="zh-CN" altLang="en-US" sz="1400" dirty="0" smtClean="0">
                <a:solidFill>
                  <a:schemeClr val="tx1">
                    <a:lumMod val="85000"/>
                    <a:lumOff val="15000"/>
                  </a:schemeClr>
                </a:solidFill>
                <a:latin typeface="+mj-ea"/>
                <a:ea typeface="+mj-ea"/>
                <a:sym typeface="Arial" panose="020B0604020202020204" pitchFamily="34" charset="0"/>
              </a:rPr>
              <a:t>基于</a:t>
            </a:r>
            <a:r>
              <a:rPr lang="en-US" altLang="zh-CN" sz="1400" dirty="0" err="1" smtClean="0">
                <a:solidFill>
                  <a:schemeClr val="tx1">
                    <a:lumMod val="85000"/>
                    <a:lumOff val="15000"/>
                  </a:schemeClr>
                </a:solidFill>
                <a:latin typeface="+mj-ea"/>
                <a:ea typeface="+mj-ea"/>
                <a:sym typeface="Arial" panose="020B0604020202020204" pitchFamily="34" charset="0"/>
              </a:rPr>
              <a:t>Elasticsearch</a:t>
            </a:r>
            <a:r>
              <a:rPr lang="zh-CN" altLang="en-US" sz="1400" dirty="0" smtClean="0">
                <a:solidFill>
                  <a:schemeClr val="tx1">
                    <a:lumMod val="85000"/>
                    <a:lumOff val="15000"/>
                  </a:schemeClr>
                </a:solidFill>
                <a:latin typeface="+mj-ea"/>
                <a:ea typeface="+mj-ea"/>
                <a:sym typeface="Arial" panose="020B0604020202020204" pitchFamily="34" charset="0"/>
              </a:rPr>
              <a:t>存储的数据存储模块</a:t>
            </a:r>
            <a:endParaRPr lang="zh-CN" altLang="en-US" sz="1400" dirty="0">
              <a:solidFill>
                <a:schemeClr val="tx1">
                  <a:lumMod val="85000"/>
                  <a:lumOff val="15000"/>
                </a:schemeClr>
              </a:solidFill>
              <a:latin typeface="+mj-ea"/>
              <a:ea typeface="+mj-ea"/>
              <a:sym typeface="Arial" panose="020B0604020202020204" pitchFamily="34" charset="0"/>
            </a:endParaRPr>
          </a:p>
        </p:txBody>
      </p:sp>
      <p:sp>
        <p:nvSpPr>
          <p:cNvPr id="56" name="文本框 107"/>
          <p:cNvSpPr txBox="1"/>
          <p:nvPr/>
        </p:nvSpPr>
        <p:spPr>
          <a:xfrm>
            <a:off x="5662657" y="2471246"/>
            <a:ext cx="3244275" cy="523220"/>
          </a:xfrm>
          <a:prstGeom prst="rect">
            <a:avLst/>
          </a:prstGeom>
          <a:noFill/>
        </p:spPr>
        <p:txBody>
          <a:bodyPr wrap="square" rtlCol="0">
            <a:spAutoFit/>
          </a:bodyPr>
          <a:lstStyle/>
          <a:p>
            <a:r>
              <a:rPr lang="en-US" altLang="zh-CN" sz="1400" dirty="0" smtClean="0">
                <a:solidFill>
                  <a:schemeClr val="tx1">
                    <a:lumMod val="85000"/>
                    <a:lumOff val="15000"/>
                  </a:schemeClr>
                </a:solidFill>
                <a:latin typeface="+mj-ea"/>
                <a:ea typeface="+mj-ea"/>
                <a:sym typeface="Arial" panose="020B0604020202020204" pitchFamily="34" charset="0"/>
              </a:rPr>
              <a:t>- </a:t>
            </a:r>
            <a:r>
              <a:rPr lang="zh-CN" altLang="en-US" sz="1400" dirty="0" smtClean="0">
                <a:solidFill>
                  <a:schemeClr val="tx1">
                    <a:lumMod val="85000"/>
                    <a:lumOff val="15000"/>
                  </a:schemeClr>
                </a:solidFill>
                <a:latin typeface="+mj-ea"/>
                <a:ea typeface="+mj-ea"/>
                <a:sym typeface="Arial" panose="020B0604020202020204" pitchFamily="34" charset="0"/>
              </a:rPr>
              <a:t>基于大数据处理框架</a:t>
            </a:r>
            <a:r>
              <a:rPr lang="en-US" altLang="zh-CN" sz="1400" dirty="0" smtClean="0">
                <a:solidFill>
                  <a:schemeClr val="tx1">
                    <a:lumMod val="85000"/>
                    <a:lumOff val="15000"/>
                  </a:schemeClr>
                </a:solidFill>
                <a:latin typeface="+mj-ea"/>
                <a:ea typeface="+mj-ea"/>
                <a:sym typeface="Arial" panose="020B0604020202020204" pitchFamily="34" charset="0"/>
              </a:rPr>
              <a:t>Spark</a:t>
            </a:r>
            <a:r>
              <a:rPr lang="zh-CN" altLang="en-US" sz="1400" dirty="0" smtClean="0">
                <a:solidFill>
                  <a:schemeClr val="tx1">
                    <a:lumMod val="85000"/>
                    <a:lumOff val="15000"/>
                  </a:schemeClr>
                </a:solidFill>
                <a:latin typeface="+mj-ea"/>
                <a:ea typeface="+mj-ea"/>
                <a:sym typeface="Arial" panose="020B0604020202020204" pitchFamily="34" charset="0"/>
              </a:rPr>
              <a:t>和机器学习模型的数据分析模块</a:t>
            </a:r>
            <a:endParaRPr lang="zh-CN" altLang="en-US" sz="1400" dirty="0">
              <a:solidFill>
                <a:schemeClr val="tx1">
                  <a:lumMod val="85000"/>
                  <a:lumOff val="15000"/>
                </a:schemeClr>
              </a:solidFill>
              <a:latin typeface="+mj-ea"/>
              <a:ea typeface="+mj-ea"/>
              <a:sym typeface="Arial" panose="020B0604020202020204" pitchFamily="34" charset="0"/>
            </a:endParaRPr>
          </a:p>
        </p:txBody>
      </p:sp>
      <p:sp>
        <p:nvSpPr>
          <p:cNvPr id="57" name="文本框 107"/>
          <p:cNvSpPr txBox="1"/>
          <p:nvPr/>
        </p:nvSpPr>
        <p:spPr>
          <a:xfrm>
            <a:off x="5662657" y="3086580"/>
            <a:ext cx="3379743" cy="307777"/>
          </a:xfrm>
          <a:prstGeom prst="rect">
            <a:avLst/>
          </a:prstGeom>
          <a:noFill/>
        </p:spPr>
        <p:txBody>
          <a:bodyPr wrap="square" rtlCol="0">
            <a:spAutoFit/>
          </a:bodyPr>
          <a:lstStyle/>
          <a:p>
            <a:r>
              <a:rPr lang="en-US" altLang="zh-CN" sz="1400" dirty="0" smtClean="0">
                <a:solidFill>
                  <a:schemeClr val="tx1">
                    <a:lumMod val="85000"/>
                    <a:lumOff val="15000"/>
                  </a:schemeClr>
                </a:solidFill>
                <a:latin typeface="+mj-ea"/>
                <a:ea typeface="+mj-ea"/>
                <a:sym typeface="Arial" panose="020B0604020202020204" pitchFamily="34" charset="0"/>
              </a:rPr>
              <a:t>- </a:t>
            </a:r>
            <a:r>
              <a:rPr lang="zh-CN" altLang="en-US" sz="1400" dirty="0" smtClean="0">
                <a:solidFill>
                  <a:schemeClr val="tx1">
                    <a:lumMod val="85000"/>
                    <a:lumOff val="15000"/>
                  </a:schemeClr>
                </a:solidFill>
                <a:latin typeface="+mj-ea"/>
                <a:ea typeface="+mj-ea"/>
                <a:sym typeface="Arial" panose="020B0604020202020204" pitchFamily="34" charset="0"/>
              </a:rPr>
              <a:t>基于</a:t>
            </a:r>
            <a:r>
              <a:rPr lang="en-US" altLang="zh-CN" sz="1400" dirty="0" err="1" smtClean="0">
                <a:solidFill>
                  <a:schemeClr val="tx1">
                    <a:lumMod val="85000"/>
                    <a:lumOff val="15000"/>
                  </a:schemeClr>
                </a:solidFill>
                <a:latin typeface="+mj-ea"/>
                <a:ea typeface="+mj-ea"/>
                <a:sym typeface="Arial" panose="020B0604020202020204" pitchFamily="34" charset="0"/>
              </a:rPr>
              <a:t>Kibana</a:t>
            </a:r>
            <a:r>
              <a:rPr lang="zh-CN" altLang="en-US" sz="1400" dirty="0" smtClean="0">
                <a:solidFill>
                  <a:schemeClr val="tx1">
                    <a:lumMod val="85000"/>
                    <a:lumOff val="15000"/>
                  </a:schemeClr>
                </a:solidFill>
                <a:latin typeface="+mj-ea"/>
                <a:ea typeface="+mj-ea"/>
                <a:sym typeface="Arial" panose="020B0604020202020204" pitchFamily="34" charset="0"/>
              </a:rPr>
              <a:t>、</a:t>
            </a:r>
            <a:r>
              <a:rPr lang="en-US" altLang="zh-CN" sz="1400" dirty="0" err="1" smtClean="0">
                <a:solidFill>
                  <a:schemeClr val="tx1">
                    <a:lumMod val="85000"/>
                    <a:lumOff val="15000"/>
                  </a:schemeClr>
                </a:solidFill>
                <a:latin typeface="+mj-ea"/>
                <a:ea typeface="+mj-ea"/>
                <a:sym typeface="Arial" panose="020B0604020202020204" pitchFamily="34" charset="0"/>
              </a:rPr>
              <a:t>Grafana</a:t>
            </a:r>
            <a:r>
              <a:rPr lang="zh-CN" altLang="en-US" sz="1400" dirty="0" smtClean="0">
                <a:solidFill>
                  <a:schemeClr val="tx1">
                    <a:lumMod val="85000"/>
                    <a:lumOff val="15000"/>
                  </a:schemeClr>
                </a:solidFill>
                <a:latin typeface="+mj-ea"/>
                <a:ea typeface="+mj-ea"/>
                <a:sym typeface="Arial" panose="020B0604020202020204" pitchFamily="34" charset="0"/>
              </a:rPr>
              <a:t>的数据展示模块</a:t>
            </a:r>
            <a:endParaRPr lang="zh-CN" altLang="en-US" sz="1400" dirty="0">
              <a:solidFill>
                <a:schemeClr val="tx1">
                  <a:lumMod val="85000"/>
                  <a:lumOff val="15000"/>
                </a:schemeClr>
              </a:solidFill>
              <a:latin typeface="+mj-ea"/>
              <a:ea typeface="+mj-ea"/>
              <a:sym typeface="Arial" panose="020B0604020202020204" pitchFamily="34" charset="0"/>
            </a:endParaRPr>
          </a:p>
        </p:txBody>
      </p:sp>
      <p:sp>
        <p:nvSpPr>
          <p:cNvPr id="58" name="文本框 42"/>
          <p:cNvSpPr txBox="1"/>
          <p:nvPr/>
        </p:nvSpPr>
        <p:spPr>
          <a:xfrm>
            <a:off x="5290125" y="1156111"/>
            <a:ext cx="1965197" cy="307777"/>
          </a:xfrm>
          <a:prstGeom prst="rect">
            <a:avLst/>
          </a:prstGeom>
          <a:noFill/>
        </p:spPr>
        <p:txBody>
          <a:bodyPr wrap="square" rtlCol="0">
            <a:spAutoFit/>
          </a:bodyPr>
          <a:lstStyle/>
          <a:p>
            <a:r>
              <a:rPr lang="zh-CN" altLang="en-US"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数据流过程</a:t>
            </a:r>
            <a:endPar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Rectangle 2"/>
          <p:cNvSpPr>
            <a:spLocks noChangeArrowheads="1"/>
          </p:cNvSpPr>
          <p:nvPr/>
        </p:nvSpPr>
        <p:spPr bwMode="auto">
          <a:xfrm>
            <a:off x="102357" y="11561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15457059"/>
              </p:ext>
            </p:extLst>
          </p:nvPr>
        </p:nvGraphicFramePr>
        <p:xfrm>
          <a:off x="102357" y="1156111"/>
          <a:ext cx="4914900" cy="2773363"/>
        </p:xfrm>
        <a:graphic>
          <a:graphicData uri="http://schemas.openxmlformats.org/presentationml/2006/ole">
            <mc:AlternateContent xmlns:mc="http://schemas.openxmlformats.org/markup-compatibility/2006">
              <mc:Choice xmlns:v="urn:schemas-microsoft-com:vml" Requires="v">
                <p:oleObj spid="_x0000_s1040" name="Visio" r:id="rId4" imgW="6217920" imgH="3512851" progId="Visio.Drawing.15">
                  <p:embed/>
                </p:oleObj>
              </mc:Choice>
              <mc:Fallback>
                <p:oleObj name="Visio" r:id="rId4" imgW="6217920" imgH="3512851" progId="Visio.Drawing.15">
                  <p:embed/>
                  <p:pic>
                    <p:nvPicPr>
                      <p:cNvPr id="0" name="Object 1"/>
                      <p:cNvPicPr>
                        <a:picLocks noChangeAspect="1" noChangeArrowheads="1"/>
                      </p:cNvPicPr>
                      <p:nvPr/>
                    </p:nvPicPr>
                    <p:blipFill>
                      <a:blip r:embed="rId5"/>
                      <a:srcRect/>
                      <a:stretch>
                        <a:fillRect/>
                      </a:stretch>
                    </p:blipFill>
                    <p:spPr bwMode="auto">
                      <a:xfrm>
                        <a:off x="102357" y="1156111"/>
                        <a:ext cx="4914900" cy="277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23997590"/>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500"/>
                                        <p:tgtEl>
                                          <p:spTgt spid="53"/>
                                        </p:tgtEl>
                                      </p:cBhvr>
                                    </p:animEffect>
                                    <p:anim calcmode="lin" valueType="num">
                                      <p:cBhvr>
                                        <p:cTn id="15" dur="500" fill="hold"/>
                                        <p:tgtEl>
                                          <p:spTgt spid="53"/>
                                        </p:tgtEl>
                                        <p:attrNameLst>
                                          <p:attrName>ppt_x</p:attrName>
                                        </p:attrNameLst>
                                      </p:cBhvr>
                                      <p:tavLst>
                                        <p:tav tm="0">
                                          <p:val>
                                            <p:strVal val="#ppt_x"/>
                                          </p:val>
                                        </p:tav>
                                        <p:tav tm="100000">
                                          <p:val>
                                            <p:strVal val="#ppt_x"/>
                                          </p:val>
                                        </p:tav>
                                      </p:tavLst>
                                    </p:anim>
                                    <p:anim calcmode="lin" valueType="num">
                                      <p:cBhvr>
                                        <p:cTn id="16" dur="500" fill="hold"/>
                                        <p:tgtEl>
                                          <p:spTgt spid="5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anim calcmode="lin" valueType="num">
                                      <p:cBhvr>
                                        <p:cTn id="20" dur="500" fill="hold"/>
                                        <p:tgtEl>
                                          <p:spTgt spid="55"/>
                                        </p:tgtEl>
                                        <p:attrNameLst>
                                          <p:attrName>ppt_x</p:attrName>
                                        </p:attrNameLst>
                                      </p:cBhvr>
                                      <p:tavLst>
                                        <p:tav tm="0">
                                          <p:val>
                                            <p:strVal val="#ppt_x"/>
                                          </p:val>
                                        </p:tav>
                                        <p:tav tm="100000">
                                          <p:val>
                                            <p:strVal val="#ppt_x"/>
                                          </p:val>
                                        </p:tav>
                                      </p:tavLst>
                                    </p:anim>
                                    <p:anim calcmode="lin" valueType="num">
                                      <p:cBhvr>
                                        <p:cTn id="21" dur="500" fill="hold"/>
                                        <p:tgtEl>
                                          <p:spTgt spid="5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anim calcmode="lin" valueType="num">
                                      <p:cBhvr>
                                        <p:cTn id="25" dur="500" fill="hold"/>
                                        <p:tgtEl>
                                          <p:spTgt spid="56"/>
                                        </p:tgtEl>
                                        <p:attrNameLst>
                                          <p:attrName>ppt_x</p:attrName>
                                        </p:attrNameLst>
                                      </p:cBhvr>
                                      <p:tavLst>
                                        <p:tav tm="0">
                                          <p:val>
                                            <p:strVal val="#ppt_x"/>
                                          </p:val>
                                        </p:tav>
                                        <p:tav tm="100000">
                                          <p:val>
                                            <p:strVal val="#ppt_x"/>
                                          </p:val>
                                        </p:tav>
                                      </p:tavLst>
                                    </p:anim>
                                    <p:anim calcmode="lin" valueType="num">
                                      <p:cBhvr>
                                        <p:cTn id="26" dur="500" fill="hold"/>
                                        <p:tgtEl>
                                          <p:spTgt spid="5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500"/>
                                        <p:tgtEl>
                                          <p:spTgt spid="57"/>
                                        </p:tgtEl>
                                      </p:cBhvr>
                                    </p:animEffect>
                                    <p:anim calcmode="lin" valueType="num">
                                      <p:cBhvr>
                                        <p:cTn id="30" dur="500" fill="hold"/>
                                        <p:tgtEl>
                                          <p:spTgt spid="57"/>
                                        </p:tgtEl>
                                        <p:attrNameLst>
                                          <p:attrName>ppt_x</p:attrName>
                                        </p:attrNameLst>
                                      </p:cBhvr>
                                      <p:tavLst>
                                        <p:tav tm="0">
                                          <p:val>
                                            <p:strVal val="#ppt_x"/>
                                          </p:val>
                                        </p:tav>
                                        <p:tav tm="100000">
                                          <p:val>
                                            <p:strVal val="#ppt_x"/>
                                          </p:val>
                                        </p:tav>
                                      </p:tavLst>
                                    </p:anim>
                                    <p:anim calcmode="lin" valueType="num">
                                      <p:cBhvr>
                                        <p:cTn id="31" dur="500" fill="hold"/>
                                        <p:tgtEl>
                                          <p:spTgt spid="5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anim calcmode="lin" valueType="num">
                                      <p:cBhvr>
                                        <p:cTn id="35" dur="500" fill="hold"/>
                                        <p:tgtEl>
                                          <p:spTgt spid="58"/>
                                        </p:tgtEl>
                                        <p:attrNameLst>
                                          <p:attrName>ppt_x</p:attrName>
                                        </p:attrNameLst>
                                      </p:cBhvr>
                                      <p:tavLst>
                                        <p:tav tm="0">
                                          <p:val>
                                            <p:strVal val="#ppt_x"/>
                                          </p:val>
                                        </p:tav>
                                        <p:tav tm="100000">
                                          <p:val>
                                            <p:strVal val="#ppt_x"/>
                                          </p:val>
                                        </p:tav>
                                      </p:tavLst>
                                    </p:anim>
                                    <p:anim calcmode="lin" valueType="num">
                                      <p:cBhvr>
                                        <p:cTn id="36" dur="5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P spid="53" grpId="0"/>
      <p:bldP spid="55" grpId="0"/>
      <p:bldP spid="56" grpId="0"/>
      <p:bldP spid="57" grpId="0"/>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6"/>
          <p:cNvSpPr>
            <a:spLocks noChangeArrowheads="1"/>
          </p:cNvSpPr>
          <p:nvPr/>
        </p:nvSpPr>
        <p:spPr bwMode="auto">
          <a:xfrm>
            <a:off x="476188" y="177842"/>
            <a:ext cx="3570204"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chemeClr val="accent1"/>
                </a:solidFill>
                <a:latin typeface="Arial" panose="020B0604020202020204" pitchFamily="34" charset="0"/>
              </a:rPr>
              <a:t>2.1 </a:t>
            </a:r>
            <a:r>
              <a:rPr lang="zh-CN" altLang="en-US" sz="2400" b="1" dirty="0" smtClean="0">
                <a:solidFill>
                  <a:schemeClr val="accent1"/>
                </a:solidFill>
                <a:latin typeface="Arial" panose="020B0604020202020204" pitchFamily="34" charset="0"/>
              </a:rPr>
              <a:t>系统需求分析</a:t>
            </a:r>
            <a:r>
              <a:rPr lang="en-US" altLang="zh-CN" sz="2400" b="1" dirty="0" smtClean="0">
                <a:solidFill>
                  <a:schemeClr val="accent1"/>
                </a:solidFill>
                <a:latin typeface="Arial" panose="020B0604020202020204" pitchFamily="34" charset="0"/>
              </a:rPr>
              <a:t>-</a:t>
            </a:r>
            <a:r>
              <a:rPr lang="zh-CN" altLang="en-US" sz="2400" b="1" dirty="0" smtClean="0">
                <a:solidFill>
                  <a:schemeClr val="accent1"/>
                </a:solidFill>
                <a:latin typeface="Arial" panose="020B0604020202020204" pitchFamily="34" charset="0"/>
              </a:rPr>
              <a:t>用例图</a:t>
            </a:r>
            <a:endParaRPr lang="zh-CN" altLang="en-US" sz="2400" b="1" dirty="0">
              <a:solidFill>
                <a:schemeClr val="accent1"/>
              </a:solidFill>
              <a:latin typeface="Arial" panose="020B0604020202020204" pitchFamily="34" charset="0"/>
            </a:endParaRPr>
          </a:p>
        </p:txBody>
      </p:sp>
      <p:sp>
        <p:nvSpPr>
          <p:cNvPr id="47"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638841139"/>
              </p:ext>
            </p:extLst>
          </p:nvPr>
        </p:nvGraphicFramePr>
        <p:xfrm>
          <a:off x="2127712" y="914399"/>
          <a:ext cx="4503738" cy="3344863"/>
        </p:xfrm>
        <a:graphic>
          <a:graphicData uri="http://schemas.openxmlformats.org/presentationml/2006/ole">
            <mc:AlternateContent xmlns:mc="http://schemas.openxmlformats.org/markup-compatibility/2006">
              <mc:Choice xmlns:v="urn:schemas-microsoft-com:vml" Requires="v">
                <p:oleObj spid="_x0000_s2062" name="Visio" r:id="rId4" imgW="6728283" imgH="4998846" progId="Visio.Drawing.15">
                  <p:embed/>
                </p:oleObj>
              </mc:Choice>
              <mc:Fallback>
                <p:oleObj name="Visio" r:id="rId4" imgW="6728283" imgH="4998846" progId="Visio.Drawing.15">
                  <p:embed/>
                  <p:pic>
                    <p:nvPicPr>
                      <p:cNvPr id="0" name="Object 1"/>
                      <p:cNvPicPr>
                        <a:picLocks noChangeAspect="1" noChangeArrowheads="1"/>
                      </p:cNvPicPr>
                      <p:nvPr/>
                    </p:nvPicPr>
                    <p:blipFill>
                      <a:blip r:embed="rId5"/>
                      <a:srcRect/>
                      <a:stretch>
                        <a:fillRect/>
                      </a:stretch>
                    </p:blipFill>
                    <p:spPr bwMode="auto">
                      <a:xfrm>
                        <a:off x="2127712" y="914399"/>
                        <a:ext cx="4503738" cy="334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30217096"/>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6"/>
          <p:cNvSpPr>
            <a:spLocks noChangeArrowheads="1"/>
          </p:cNvSpPr>
          <p:nvPr/>
        </p:nvSpPr>
        <p:spPr bwMode="auto">
          <a:xfrm>
            <a:off x="476188" y="177842"/>
            <a:ext cx="4185757"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en-US" altLang="zh-CN" sz="2400" b="1" dirty="0" smtClean="0">
                <a:solidFill>
                  <a:schemeClr val="accent1"/>
                </a:solidFill>
                <a:latin typeface="Arial" panose="020B0604020202020204" pitchFamily="34" charset="0"/>
              </a:rPr>
              <a:t>2.1 </a:t>
            </a:r>
            <a:r>
              <a:rPr lang="zh-CN" altLang="en-US" sz="2400" b="1" dirty="0" smtClean="0">
                <a:solidFill>
                  <a:schemeClr val="accent1"/>
                </a:solidFill>
                <a:latin typeface="Arial" panose="020B0604020202020204" pitchFamily="34" charset="0"/>
              </a:rPr>
              <a:t>系统需求分析</a:t>
            </a:r>
            <a:r>
              <a:rPr lang="en-US" altLang="zh-CN" sz="2400" b="1" dirty="0" smtClean="0">
                <a:solidFill>
                  <a:schemeClr val="accent1"/>
                </a:solidFill>
                <a:latin typeface="Arial" panose="020B0604020202020204" pitchFamily="34" charset="0"/>
              </a:rPr>
              <a:t>-</a:t>
            </a:r>
            <a:r>
              <a:rPr lang="zh-CN" altLang="en-US" sz="2400" b="1" dirty="0">
                <a:solidFill>
                  <a:schemeClr val="accent1"/>
                </a:solidFill>
                <a:latin typeface="Arial" panose="020B0604020202020204" pitchFamily="34" charset="0"/>
              </a:rPr>
              <a:t>非功能需求</a:t>
            </a:r>
          </a:p>
        </p:txBody>
      </p:sp>
      <p:sp>
        <p:nvSpPr>
          <p:cNvPr id="47"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1800">
              <a:solidFill>
                <a:srgbClr val="FFFFFF"/>
              </a:solidFill>
              <a:sym typeface="微软雅黑" pitchFamily="34" charset="-122"/>
            </a:endParaRPr>
          </a:p>
        </p:txBody>
      </p:sp>
      <p:grpSp>
        <p:nvGrpSpPr>
          <p:cNvPr id="2" name="组合 1"/>
          <p:cNvGrpSpPr/>
          <p:nvPr/>
        </p:nvGrpSpPr>
        <p:grpSpPr>
          <a:xfrm>
            <a:off x="1107393" y="1201952"/>
            <a:ext cx="1280966" cy="300082"/>
            <a:chOff x="1107393" y="1201952"/>
            <a:chExt cx="1280966" cy="300082"/>
          </a:xfrm>
        </p:grpSpPr>
        <p:sp>
          <p:nvSpPr>
            <p:cNvPr id="5" name="椭圆 4">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框 107"/>
            <p:cNvSpPr txBox="1"/>
            <p:nvPr/>
          </p:nvSpPr>
          <p:spPr>
            <a:xfrm>
              <a:off x="1363613" y="1201952"/>
              <a:ext cx="1024746" cy="300082"/>
            </a:xfrm>
            <a:prstGeom prst="rect">
              <a:avLst/>
            </a:prstGeom>
            <a:noFill/>
          </p:spPr>
          <p:txBody>
            <a:bodyPr wrap="square" rtlCol="0">
              <a:spAutoFit/>
            </a:bodyPr>
            <a:lstStyle/>
            <a:p>
              <a:r>
                <a:rPr lang="zh-CN" altLang="en-US" b="1" dirty="0" smtClean="0">
                  <a:solidFill>
                    <a:schemeClr val="tx1">
                      <a:lumMod val="85000"/>
                      <a:lumOff val="15000"/>
                    </a:schemeClr>
                  </a:solidFill>
                  <a:latin typeface="+mj-ea"/>
                  <a:ea typeface="+mj-ea"/>
                  <a:sym typeface="Arial" panose="020B0604020202020204" pitchFamily="34" charset="0"/>
                </a:rPr>
                <a:t>性能需求</a:t>
              </a:r>
              <a:endParaRPr lang="zh-CN" altLang="en-US" b="1" dirty="0">
                <a:solidFill>
                  <a:schemeClr val="tx1">
                    <a:lumMod val="85000"/>
                    <a:lumOff val="15000"/>
                  </a:schemeClr>
                </a:solidFill>
                <a:latin typeface="+mj-ea"/>
                <a:ea typeface="+mj-ea"/>
                <a:sym typeface="Arial" panose="020B0604020202020204" pitchFamily="34" charset="0"/>
              </a:endParaRPr>
            </a:p>
          </p:txBody>
        </p:sp>
      </p:grpSp>
      <p:sp>
        <p:nvSpPr>
          <p:cNvPr id="7" name="文本1"/>
          <p:cNvSpPr>
            <a:spLocks noChangeArrowheads="1"/>
          </p:cNvSpPr>
          <p:nvPr/>
        </p:nvSpPr>
        <p:spPr bwMode="gray">
          <a:xfrm>
            <a:off x="2702702" y="1031093"/>
            <a:ext cx="4434093" cy="654144"/>
          </a:xfrm>
          <a:prstGeom prst="roundRect">
            <a:avLst>
              <a:gd name="adj" fmla="val 11505"/>
            </a:avLst>
          </a:prstGeom>
          <a:noFill/>
          <a:ln w="15875" cap="flat" cmpd="sng" algn="ctr">
            <a:solidFill>
              <a:schemeClr val="accent1"/>
            </a:solidFill>
            <a:prstDash val="solid"/>
          </a:ln>
          <a:effectLst/>
          <a:ex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fontAlgn="base">
              <a:lnSpc>
                <a:spcPct val="120000"/>
              </a:lnSpc>
              <a:spcBef>
                <a:spcPct val="0"/>
              </a:spcBef>
              <a:spcAft>
                <a:spcPct val="0"/>
              </a:spcAft>
              <a:buFontTx/>
              <a:buChar char="-"/>
              <a:defRPr/>
            </a:pPr>
            <a:r>
              <a:rPr lang="zh-CN" altLang="en-US" sz="1200" dirty="0" smtClean="0">
                <a:solidFill>
                  <a:srgbClr val="212834"/>
                </a:solidFill>
                <a:latin typeface="微软雅黑" pitchFamily="34" charset="-122"/>
                <a:ea typeface="微软雅黑" pitchFamily="34" charset="-122"/>
              </a:rPr>
              <a:t>高效</a:t>
            </a:r>
            <a:r>
              <a:rPr lang="zh-CN" altLang="en-US" sz="1200" dirty="0">
                <a:solidFill>
                  <a:srgbClr val="212834"/>
                </a:solidFill>
                <a:latin typeface="微软雅黑" pitchFamily="34" charset="-122"/>
                <a:ea typeface="微软雅黑" pitchFamily="34" charset="-122"/>
              </a:rPr>
              <a:t>完善的日志系统是进一步利用数据挖掘相关算法实现对所收集日志</a:t>
            </a:r>
            <a:r>
              <a:rPr lang="zh-CN" altLang="en-US" sz="1200" dirty="0" smtClean="0">
                <a:solidFill>
                  <a:srgbClr val="212834"/>
                </a:solidFill>
                <a:latin typeface="微软雅黑" pitchFamily="34" charset="-122"/>
                <a:ea typeface="微软雅黑" pitchFamily="34" charset="-122"/>
              </a:rPr>
              <a:t>数据</a:t>
            </a:r>
            <a:r>
              <a:rPr lang="zh-CN" altLang="en-US" sz="1400" b="1" dirty="0">
                <a:solidFill>
                  <a:srgbClr val="C00000"/>
                </a:solidFill>
                <a:latin typeface="微软雅黑" pitchFamily="34" charset="-122"/>
                <a:ea typeface="微软雅黑" pitchFamily="34" charset="-122"/>
              </a:rPr>
              <a:t>智能化的</a:t>
            </a:r>
            <a:r>
              <a:rPr lang="zh-CN" altLang="en-US" sz="1400" b="1" dirty="0" smtClean="0">
                <a:solidFill>
                  <a:srgbClr val="C00000"/>
                </a:solidFill>
                <a:latin typeface="微软雅黑" pitchFamily="34" charset="-122"/>
                <a:ea typeface="微软雅黑" pitchFamily="34" charset="-122"/>
              </a:rPr>
              <a:t>基础</a:t>
            </a:r>
            <a:endParaRPr lang="en-US" altLang="zh-CN" sz="1400" b="1" dirty="0">
              <a:solidFill>
                <a:srgbClr val="C00000"/>
              </a:solidFill>
              <a:latin typeface="微软雅黑" pitchFamily="34" charset="-122"/>
              <a:ea typeface="微软雅黑" pitchFamily="34" charset="-122"/>
            </a:endParaRPr>
          </a:p>
        </p:txBody>
      </p:sp>
      <p:grpSp>
        <p:nvGrpSpPr>
          <p:cNvPr id="9" name="组合 8"/>
          <p:cNvGrpSpPr/>
          <p:nvPr/>
        </p:nvGrpSpPr>
        <p:grpSpPr>
          <a:xfrm>
            <a:off x="1127155" y="2127548"/>
            <a:ext cx="1575548" cy="300082"/>
            <a:chOff x="1107393" y="1201952"/>
            <a:chExt cx="1575548" cy="300082"/>
          </a:xfrm>
        </p:grpSpPr>
        <p:sp>
          <p:nvSpPr>
            <p:cNvPr id="10" name="椭圆 9">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文本框 107"/>
            <p:cNvSpPr txBox="1"/>
            <p:nvPr/>
          </p:nvSpPr>
          <p:spPr>
            <a:xfrm>
              <a:off x="1363613" y="1201952"/>
              <a:ext cx="1319328" cy="300082"/>
            </a:xfrm>
            <a:prstGeom prst="rect">
              <a:avLst/>
            </a:prstGeom>
            <a:noFill/>
          </p:spPr>
          <p:txBody>
            <a:bodyPr wrap="square" rtlCol="0">
              <a:spAutoFit/>
            </a:bodyPr>
            <a:lstStyle/>
            <a:p>
              <a:r>
                <a:rPr lang="zh-CN" altLang="en-US" b="1" dirty="0" smtClean="0">
                  <a:solidFill>
                    <a:schemeClr val="tx1">
                      <a:lumMod val="85000"/>
                      <a:lumOff val="15000"/>
                    </a:schemeClr>
                  </a:solidFill>
                  <a:latin typeface="+mj-ea"/>
                  <a:ea typeface="+mj-ea"/>
                  <a:sym typeface="Arial" panose="020B0604020202020204" pitchFamily="34" charset="0"/>
                </a:rPr>
                <a:t>可扩展性需求</a:t>
              </a:r>
              <a:endParaRPr lang="zh-CN" altLang="en-US" b="1" dirty="0">
                <a:solidFill>
                  <a:schemeClr val="tx1">
                    <a:lumMod val="85000"/>
                    <a:lumOff val="15000"/>
                  </a:schemeClr>
                </a:solidFill>
                <a:latin typeface="+mj-ea"/>
                <a:ea typeface="+mj-ea"/>
                <a:sym typeface="Arial" panose="020B0604020202020204" pitchFamily="34" charset="0"/>
              </a:endParaRPr>
            </a:p>
          </p:txBody>
        </p:sp>
      </p:grpSp>
      <p:grpSp>
        <p:nvGrpSpPr>
          <p:cNvPr id="12" name="组合 11"/>
          <p:cNvGrpSpPr/>
          <p:nvPr/>
        </p:nvGrpSpPr>
        <p:grpSpPr>
          <a:xfrm>
            <a:off x="1127155" y="2934706"/>
            <a:ext cx="1465920" cy="300082"/>
            <a:chOff x="1107393" y="1201952"/>
            <a:chExt cx="1465920" cy="300082"/>
          </a:xfrm>
        </p:grpSpPr>
        <p:sp>
          <p:nvSpPr>
            <p:cNvPr id="13" name="椭圆 12">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文本框 107"/>
            <p:cNvSpPr txBox="1"/>
            <p:nvPr/>
          </p:nvSpPr>
          <p:spPr>
            <a:xfrm>
              <a:off x="1363613" y="1201952"/>
              <a:ext cx="1209700" cy="300082"/>
            </a:xfrm>
            <a:prstGeom prst="rect">
              <a:avLst/>
            </a:prstGeom>
            <a:noFill/>
          </p:spPr>
          <p:txBody>
            <a:bodyPr wrap="square" rtlCol="0">
              <a:spAutoFit/>
            </a:bodyPr>
            <a:lstStyle/>
            <a:p>
              <a:r>
                <a:rPr lang="zh-CN" altLang="en-US" b="1" dirty="0" smtClean="0">
                  <a:solidFill>
                    <a:schemeClr val="tx1">
                      <a:lumMod val="85000"/>
                      <a:lumOff val="15000"/>
                    </a:schemeClr>
                  </a:solidFill>
                  <a:latin typeface="+mj-ea"/>
                  <a:ea typeface="+mj-ea"/>
                  <a:sym typeface="Arial" panose="020B0604020202020204" pitchFamily="34" charset="0"/>
                </a:rPr>
                <a:t>可靠性需求</a:t>
              </a:r>
              <a:endParaRPr lang="zh-CN" altLang="en-US" b="1" dirty="0">
                <a:solidFill>
                  <a:schemeClr val="tx1">
                    <a:lumMod val="85000"/>
                    <a:lumOff val="15000"/>
                  </a:schemeClr>
                </a:solidFill>
                <a:latin typeface="+mj-ea"/>
                <a:ea typeface="+mj-ea"/>
                <a:sym typeface="Arial" panose="020B0604020202020204" pitchFamily="34" charset="0"/>
              </a:endParaRPr>
            </a:p>
          </p:txBody>
        </p:sp>
      </p:grpSp>
      <p:grpSp>
        <p:nvGrpSpPr>
          <p:cNvPr id="15" name="组合 14"/>
          <p:cNvGrpSpPr/>
          <p:nvPr/>
        </p:nvGrpSpPr>
        <p:grpSpPr>
          <a:xfrm>
            <a:off x="1133145" y="3804931"/>
            <a:ext cx="1485682" cy="300082"/>
            <a:chOff x="1107393" y="1201952"/>
            <a:chExt cx="1485682" cy="300082"/>
          </a:xfrm>
        </p:grpSpPr>
        <p:sp>
          <p:nvSpPr>
            <p:cNvPr id="16" name="椭圆 15">
              <a:extLst>
                <a:ext uri="{FF2B5EF4-FFF2-40B4-BE49-F238E27FC236}">
                  <a16:creationId xmlns:a16="http://schemas.microsoft.com/office/drawing/2014/main" xmlns="" id="{FBD37784-4732-4F93-91E4-F3D52957DE63}"/>
                </a:ext>
              </a:extLst>
            </p:cNvPr>
            <p:cNvSpPr/>
            <p:nvPr/>
          </p:nvSpPr>
          <p:spPr>
            <a:xfrm>
              <a:off x="1107393" y="1265019"/>
              <a:ext cx="189146" cy="181644"/>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文本框 107"/>
            <p:cNvSpPr txBox="1"/>
            <p:nvPr/>
          </p:nvSpPr>
          <p:spPr>
            <a:xfrm>
              <a:off x="1363613" y="1201952"/>
              <a:ext cx="1229462" cy="300082"/>
            </a:xfrm>
            <a:prstGeom prst="rect">
              <a:avLst/>
            </a:prstGeom>
            <a:noFill/>
          </p:spPr>
          <p:txBody>
            <a:bodyPr wrap="square" rtlCol="0">
              <a:spAutoFit/>
            </a:bodyPr>
            <a:lstStyle/>
            <a:p>
              <a:r>
                <a:rPr lang="zh-CN" altLang="en-US" b="1" dirty="0" smtClean="0">
                  <a:solidFill>
                    <a:schemeClr val="tx1">
                      <a:lumMod val="85000"/>
                      <a:lumOff val="15000"/>
                    </a:schemeClr>
                  </a:solidFill>
                  <a:latin typeface="+mj-ea"/>
                  <a:ea typeface="+mj-ea"/>
                  <a:sym typeface="Arial" panose="020B0604020202020204" pitchFamily="34" charset="0"/>
                </a:rPr>
                <a:t>安全性需求</a:t>
              </a:r>
              <a:endParaRPr lang="zh-CN" altLang="en-US" b="1" dirty="0">
                <a:solidFill>
                  <a:schemeClr val="tx1">
                    <a:lumMod val="85000"/>
                    <a:lumOff val="15000"/>
                  </a:schemeClr>
                </a:solidFill>
                <a:latin typeface="+mj-ea"/>
                <a:ea typeface="+mj-ea"/>
                <a:sym typeface="Arial" panose="020B0604020202020204" pitchFamily="34" charset="0"/>
              </a:endParaRPr>
            </a:p>
          </p:txBody>
        </p:sp>
      </p:grpSp>
      <p:sp>
        <p:nvSpPr>
          <p:cNvPr id="18" name="文本1"/>
          <p:cNvSpPr>
            <a:spLocks noChangeArrowheads="1"/>
          </p:cNvSpPr>
          <p:nvPr/>
        </p:nvSpPr>
        <p:spPr bwMode="gray">
          <a:xfrm>
            <a:off x="2702702" y="1950517"/>
            <a:ext cx="4434093" cy="654144"/>
          </a:xfrm>
          <a:prstGeom prst="roundRect">
            <a:avLst>
              <a:gd name="adj" fmla="val 11505"/>
            </a:avLst>
          </a:prstGeom>
          <a:noFill/>
          <a:ln w="15875" cap="flat" cmpd="sng" algn="ctr">
            <a:solidFill>
              <a:schemeClr val="accent1"/>
            </a:solidFill>
            <a:prstDash val="solid"/>
          </a:ln>
          <a:effectLst/>
          <a:ex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fontAlgn="base">
              <a:lnSpc>
                <a:spcPct val="120000"/>
              </a:lnSpc>
              <a:spcBef>
                <a:spcPct val="0"/>
              </a:spcBef>
              <a:spcAft>
                <a:spcPct val="0"/>
              </a:spcAft>
              <a:buFontTx/>
              <a:buChar char="-"/>
              <a:defRPr/>
            </a:pPr>
            <a:r>
              <a:rPr lang="zh-CN" altLang="en-US" sz="1200" dirty="0" smtClean="0">
                <a:solidFill>
                  <a:srgbClr val="212834"/>
                </a:solidFill>
                <a:latin typeface="微软雅黑" pitchFamily="34" charset="-122"/>
                <a:ea typeface="微软雅黑" pitchFamily="34" charset="-122"/>
              </a:rPr>
              <a:t>高效</a:t>
            </a:r>
            <a:r>
              <a:rPr lang="zh-CN" altLang="en-US" sz="1200" dirty="0">
                <a:solidFill>
                  <a:srgbClr val="212834"/>
                </a:solidFill>
                <a:latin typeface="微软雅黑" pitchFamily="34" charset="-122"/>
                <a:ea typeface="微软雅黑" pitchFamily="34" charset="-122"/>
              </a:rPr>
              <a:t>完善的日志系统是进一步利用数据挖掘相关算法实现对所收集日志</a:t>
            </a:r>
            <a:r>
              <a:rPr lang="zh-CN" altLang="en-US" sz="1200" dirty="0" smtClean="0">
                <a:solidFill>
                  <a:srgbClr val="212834"/>
                </a:solidFill>
                <a:latin typeface="微软雅黑" pitchFamily="34" charset="-122"/>
                <a:ea typeface="微软雅黑" pitchFamily="34" charset="-122"/>
              </a:rPr>
              <a:t>数据</a:t>
            </a:r>
            <a:r>
              <a:rPr lang="zh-CN" altLang="en-US" sz="1400" b="1" dirty="0">
                <a:solidFill>
                  <a:srgbClr val="C00000"/>
                </a:solidFill>
                <a:latin typeface="微软雅黑" pitchFamily="34" charset="-122"/>
                <a:ea typeface="微软雅黑" pitchFamily="34" charset="-122"/>
              </a:rPr>
              <a:t>智能化的</a:t>
            </a:r>
            <a:r>
              <a:rPr lang="zh-CN" altLang="en-US" sz="1400" b="1" dirty="0" smtClean="0">
                <a:solidFill>
                  <a:srgbClr val="C00000"/>
                </a:solidFill>
                <a:latin typeface="微软雅黑" pitchFamily="34" charset="-122"/>
                <a:ea typeface="微软雅黑" pitchFamily="34" charset="-122"/>
              </a:rPr>
              <a:t>基础</a:t>
            </a:r>
            <a:endParaRPr lang="en-US" altLang="zh-CN" sz="1400" b="1" dirty="0">
              <a:solidFill>
                <a:srgbClr val="C00000"/>
              </a:solidFill>
              <a:latin typeface="微软雅黑" pitchFamily="34" charset="-122"/>
              <a:ea typeface="微软雅黑" pitchFamily="34" charset="-122"/>
            </a:endParaRPr>
          </a:p>
        </p:txBody>
      </p:sp>
      <p:sp>
        <p:nvSpPr>
          <p:cNvPr id="19" name="文本1"/>
          <p:cNvSpPr>
            <a:spLocks noChangeArrowheads="1"/>
          </p:cNvSpPr>
          <p:nvPr/>
        </p:nvSpPr>
        <p:spPr bwMode="gray">
          <a:xfrm>
            <a:off x="2702702" y="2757675"/>
            <a:ext cx="4434093" cy="654144"/>
          </a:xfrm>
          <a:prstGeom prst="roundRect">
            <a:avLst>
              <a:gd name="adj" fmla="val 11505"/>
            </a:avLst>
          </a:prstGeom>
          <a:noFill/>
          <a:ln w="15875" cap="flat" cmpd="sng" algn="ctr">
            <a:solidFill>
              <a:schemeClr val="accent1"/>
            </a:solidFill>
            <a:prstDash val="solid"/>
          </a:ln>
          <a:effectLst/>
          <a:ex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fontAlgn="base">
              <a:lnSpc>
                <a:spcPct val="120000"/>
              </a:lnSpc>
              <a:spcBef>
                <a:spcPct val="0"/>
              </a:spcBef>
              <a:spcAft>
                <a:spcPct val="0"/>
              </a:spcAft>
              <a:buFontTx/>
              <a:buChar char="-"/>
              <a:defRPr/>
            </a:pPr>
            <a:r>
              <a:rPr lang="zh-CN" altLang="en-US" sz="1200" dirty="0" smtClean="0">
                <a:solidFill>
                  <a:srgbClr val="212834"/>
                </a:solidFill>
                <a:latin typeface="微软雅黑" pitchFamily="34" charset="-122"/>
                <a:ea typeface="微软雅黑" pitchFamily="34" charset="-122"/>
              </a:rPr>
              <a:t>高效</a:t>
            </a:r>
            <a:r>
              <a:rPr lang="zh-CN" altLang="en-US" sz="1200" dirty="0">
                <a:solidFill>
                  <a:srgbClr val="212834"/>
                </a:solidFill>
                <a:latin typeface="微软雅黑" pitchFamily="34" charset="-122"/>
                <a:ea typeface="微软雅黑" pitchFamily="34" charset="-122"/>
              </a:rPr>
              <a:t>完善的日志系统是进一步利用数据挖掘相关算法实现对所收集日志</a:t>
            </a:r>
            <a:r>
              <a:rPr lang="zh-CN" altLang="en-US" sz="1200" dirty="0" smtClean="0">
                <a:solidFill>
                  <a:srgbClr val="212834"/>
                </a:solidFill>
                <a:latin typeface="微软雅黑" pitchFamily="34" charset="-122"/>
                <a:ea typeface="微软雅黑" pitchFamily="34" charset="-122"/>
              </a:rPr>
              <a:t>数据</a:t>
            </a:r>
            <a:r>
              <a:rPr lang="zh-CN" altLang="en-US" sz="1400" b="1" dirty="0">
                <a:solidFill>
                  <a:srgbClr val="C00000"/>
                </a:solidFill>
                <a:latin typeface="微软雅黑" pitchFamily="34" charset="-122"/>
                <a:ea typeface="微软雅黑" pitchFamily="34" charset="-122"/>
              </a:rPr>
              <a:t>智能化的</a:t>
            </a:r>
            <a:r>
              <a:rPr lang="zh-CN" altLang="en-US" sz="1400" b="1" dirty="0" smtClean="0">
                <a:solidFill>
                  <a:srgbClr val="C00000"/>
                </a:solidFill>
                <a:latin typeface="微软雅黑" pitchFamily="34" charset="-122"/>
                <a:ea typeface="微软雅黑" pitchFamily="34" charset="-122"/>
              </a:rPr>
              <a:t>基础</a:t>
            </a:r>
            <a:endParaRPr lang="en-US" altLang="zh-CN" sz="1400" b="1" dirty="0">
              <a:solidFill>
                <a:srgbClr val="C00000"/>
              </a:solidFill>
              <a:latin typeface="微软雅黑" pitchFamily="34" charset="-122"/>
              <a:ea typeface="微软雅黑" pitchFamily="34" charset="-122"/>
            </a:endParaRPr>
          </a:p>
        </p:txBody>
      </p:sp>
      <p:sp>
        <p:nvSpPr>
          <p:cNvPr id="20" name="文本1"/>
          <p:cNvSpPr>
            <a:spLocks noChangeArrowheads="1"/>
          </p:cNvSpPr>
          <p:nvPr/>
        </p:nvSpPr>
        <p:spPr bwMode="gray">
          <a:xfrm>
            <a:off x="2702702" y="3627900"/>
            <a:ext cx="4434093" cy="654144"/>
          </a:xfrm>
          <a:prstGeom prst="roundRect">
            <a:avLst>
              <a:gd name="adj" fmla="val 11505"/>
            </a:avLst>
          </a:prstGeom>
          <a:noFill/>
          <a:ln w="15875" cap="flat" cmpd="sng" algn="ctr">
            <a:solidFill>
              <a:schemeClr val="accent1"/>
            </a:solidFill>
            <a:prstDash val="solid"/>
          </a:ln>
          <a:effectLst/>
          <a:ex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fontAlgn="base">
              <a:lnSpc>
                <a:spcPct val="120000"/>
              </a:lnSpc>
              <a:spcBef>
                <a:spcPct val="0"/>
              </a:spcBef>
              <a:spcAft>
                <a:spcPct val="0"/>
              </a:spcAft>
              <a:buFontTx/>
              <a:buChar char="-"/>
              <a:defRPr/>
            </a:pPr>
            <a:r>
              <a:rPr lang="zh-CN" altLang="en-US" sz="1200" dirty="0" smtClean="0">
                <a:solidFill>
                  <a:srgbClr val="212834"/>
                </a:solidFill>
                <a:latin typeface="微软雅黑" pitchFamily="34" charset="-122"/>
                <a:ea typeface="微软雅黑" pitchFamily="34" charset="-122"/>
              </a:rPr>
              <a:t>高效</a:t>
            </a:r>
            <a:r>
              <a:rPr lang="zh-CN" altLang="en-US" sz="1200" dirty="0">
                <a:solidFill>
                  <a:srgbClr val="212834"/>
                </a:solidFill>
                <a:latin typeface="微软雅黑" pitchFamily="34" charset="-122"/>
                <a:ea typeface="微软雅黑" pitchFamily="34" charset="-122"/>
              </a:rPr>
              <a:t>完善的日志系统是进一步利用数据挖掘相关算法实现对所收集日志</a:t>
            </a:r>
            <a:r>
              <a:rPr lang="zh-CN" altLang="en-US" sz="1200" dirty="0" smtClean="0">
                <a:solidFill>
                  <a:srgbClr val="212834"/>
                </a:solidFill>
                <a:latin typeface="微软雅黑" pitchFamily="34" charset="-122"/>
                <a:ea typeface="微软雅黑" pitchFamily="34" charset="-122"/>
              </a:rPr>
              <a:t>数据</a:t>
            </a:r>
            <a:r>
              <a:rPr lang="zh-CN" altLang="en-US" sz="1400" b="1" dirty="0">
                <a:solidFill>
                  <a:srgbClr val="C00000"/>
                </a:solidFill>
                <a:latin typeface="微软雅黑" pitchFamily="34" charset="-122"/>
                <a:ea typeface="微软雅黑" pitchFamily="34" charset="-122"/>
              </a:rPr>
              <a:t>智能化的</a:t>
            </a:r>
            <a:r>
              <a:rPr lang="zh-CN" altLang="en-US" sz="1400" b="1" dirty="0" smtClean="0">
                <a:solidFill>
                  <a:srgbClr val="C00000"/>
                </a:solidFill>
                <a:latin typeface="微软雅黑" pitchFamily="34" charset="-122"/>
                <a:ea typeface="微软雅黑" pitchFamily="34" charset="-122"/>
              </a:rPr>
              <a:t>基础</a:t>
            </a:r>
            <a:endParaRPr lang="en-US" altLang="zh-CN" sz="14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534098016"/>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P spid="7" grpId="0" animBg="1"/>
      <p:bldP spid="18" grpId="0" animBg="1"/>
      <p:bldP spid="19" grpId="0" animBg="1"/>
      <p:bldP spid="2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4BB296F-8C5D-4E22-9F65-747105BCB53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fb18e64b-9ce1-f854-bea8-6b5e138156dc"/>
</p:tagLst>
</file>

<file path=ppt/theme/theme1.xml><?xml version="1.0" encoding="utf-8"?>
<a:theme xmlns:a="http://schemas.openxmlformats.org/drawingml/2006/main" name="第一PPT，www.1ppt.com">
  <a:themeElements>
    <a:clrScheme name="自定义 3">
      <a:dk1>
        <a:sysClr val="windowText" lastClr="000000"/>
      </a:dk1>
      <a:lt1>
        <a:sysClr val="window" lastClr="FFFFFF"/>
      </a:lt1>
      <a:dk2>
        <a:srgbClr val="17406D"/>
      </a:dk2>
      <a:lt2>
        <a:srgbClr val="DBEFF9"/>
      </a:lt2>
      <a:accent1>
        <a:srgbClr val="071F65"/>
      </a:accent1>
      <a:accent2>
        <a:srgbClr val="374B85"/>
      </a:accent2>
      <a:accent3>
        <a:srgbClr val="374B85"/>
      </a:accent3>
      <a:accent4>
        <a:srgbClr val="10CF9B"/>
      </a:accent4>
      <a:accent5>
        <a:srgbClr val="7CCA62"/>
      </a:accent5>
      <a:accent6>
        <a:srgbClr val="A5C249"/>
      </a:accent6>
      <a:hlink>
        <a:srgbClr val="F49100"/>
      </a:hlink>
      <a:folHlink>
        <a:srgbClr val="85DFD0"/>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18672</TotalTime>
  <Words>905</Words>
  <Application>Microsoft Office PowerPoint</Application>
  <PresentationFormat>全屏显示(16:9)</PresentationFormat>
  <Paragraphs>158</Paragraphs>
  <Slides>28</Slides>
  <Notes>28</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28</vt:i4>
      </vt:variant>
    </vt:vector>
  </HeadingPairs>
  <TitlesOfParts>
    <vt:vector size="42" baseType="lpstr">
      <vt:lpstr>宋体</vt:lpstr>
      <vt:lpstr>微软雅黑</vt:lpstr>
      <vt:lpstr>微软雅黑 Light</vt:lpstr>
      <vt:lpstr>幼圆</vt:lpstr>
      <vt:lpstr>Arial</vt:lpstr>
      <vt:lpstr>Arial Black</vt:lpstr>
      <vt:lpstr>Calibri</vt:lpstr>
      <vt:lpstr>Calibri Light</vt:lpstr>
      <vt:lpstr>Impact</vt:lpstr>
      <vt:lpstr>Wingdings 2</vt:lpstr>
      <vt:lpstr>第一PPT，www.1ppt.com</vt:lpstr>
      <vt:lpstr>1_第一PPT，www.1ppt.com</vt:lpstr>
      <vt:lpstr>Visio</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weiran (A)</cp:lastModifiedBy>
  <cp:revision>460</cp:revision>
  <dcterms:created xsi:type="dcterms:W3CDTF">2017-06-30T01:20:51Z</dcterms:created>
  <dcterms:modified xsi:type="dcterms:W3CDTF">2020-05-29T05:39:55Z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(3)aLUXQJTVPiHUx5DFhCiowPyCA17oRsu653rH6cdCyXl2Q8lIhiZfg9JDFrEciidunKmDZcvQ
J+koMlndFPjqwABCkqgodIlmKd/jmbnQYUggFnHD6h/IKp4hwrjJAHYjpFakGvSyfQPgINk9
CFaTb02Llr2pSiXzvqSdDoe0KY8EbaGyAxebDnGK6WMwiZKXD5jG7nL8xLSWEyzMtpiQ8Z/A
E+a1n+OH62M1kICoEs</vt:lpwstr>
  </property>
  <property fmtid="{D5CDD505-2E9C-101B-9397-08002B2CF9AE}" pid="3" name="_2015_ms_pID_7253431">
    <vt:lpwstr>VPwRe3dEp5Q7BHFPh6PPRX4zT6dz5Yq4YRBL9kyxvt9yYaZUyx1+5O
qkC4Fu5Hm82Uso4naZxH9xNpkT7fGLentyxuIBKoXIniJtHSps4hxrWXgYp1Jl5OJUIZpJc6
z30h7Rv3OZMzVrYUtEvhIR61HLZBd9nafkj/bBZ6OmWtigD81sBlezmrUOqJ7L0k+PwBWgbe
gnXfAKMT6SjFK7sRxRu5whJJvZVflVTP9xJB</vt:lpwstr>
  </property>
  <property fmtid="{D5CDD505-2E9C-101B-9397-08002B2CF9AE}" pid="4" name="_2015_ms_pID_7253432">
    <vt:lpwstr>eg==</vt:lpwstr>
  </property>
</Properties>
</file>