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</p:sldMasterIdLst>
  <p:notesMasterIdLst>
    <p:notesMasterId r:id="rId17"/>
  </p:notesMasterIdLst>
  <p:handoutMasterIdLst>
    <p:handoutMasterId r:id="rId18"/>
  </p:handoutMasterIdLst>
  <p:sldIdLst>
    <p:sldId id="256" r:id="rId3"/>
    <p:sldId id="329" r:id="rId4"/>
    <p:sldId id="351" r:id="rId5"/>
    <p:sldId id="352" r:id="rId6"/>
    <p:sldId id="355" r:id="rId7"/>
    <p:sldId id="354" r:id="rId8"/>
    <p:sldId id="367" r:id="rId9"/>
    <p:sldId id="361" r:id="rId10"/>
    <p:sldId id="363" r:id="rId11"/>
    <p:sldId id="364" r:id="rId12"/>
    <p:sldId id="366" r:id="rId13"/>
    <p:sldId id="365" r:id="rId14"/>
    <p:sldId id="362" r:id="rId15"/>
    <p:sldId id="357" r:id="rId16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9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436" userDrawn="1">
          <p15:clr>
            <a:srgbClr val="A4A3A4"/>
          </p15:clr>
        </p15:guide>
        <p15:guide id="4" pos="90" userDrawn="1">
          <p15:clr>
            <a:srgbClr val="A4A3A4"/>
          </p15:clr>
        </p15:guide>
        <p15:guide id="6" orient="horz" pos="2663" userDrawn="1">
          <p15:clr>
            <a:srgbClr val="A4A3A4"/>
          </p15:clr>
        </p15:guide>
        <p15:guide id="7" pos="5670" userDrawn="1">
          <p15:clr>
            <a:srgbClr val="A4A3A4"/>
          </p15:clr>
        </p15:guide>
        <p15:guide id="8" orient="horz" pos="1189" userDrawn="1">
          <p15:clr>
            <a:srgbClr val="A4A3A4"/>
          </p15:clr>
        </p15:guide>
        <p15:guide id="9" orient="horz" pos="2641" userDrawn="1">
          <p15:clr>
            <a:srgbClr val="A4A3A4"/>
          </p15:clr>
        </p15:guide>
        <p15:guide id="10" orient="horz" pos="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834"/>
    <a:srgbClr val="1D3E6B"/>
    <a:srgbClr val="F2F2F2"/>
    <a:srgbClr val="3B2213"/>
    <a:srgbClr val="FEDA5B"/>
    <a:srgbClr val="FEE600"/>
    <a:srgbClr val="464646"/>
    <a:srgbClr val="72BEA0"/>
    <a:srgbClr val="70B4B7"/>
    <a:srgbClr val="C75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5256" autoAdjust="0"/>
  </p:normalViewPr>
  <p:slideViewPr>
    <p:cSldViewPr snapToGrid="0" showGuides="1">
      <p:cViewPr varScale="1">
        <p:scale>
          <a:sx n="89" d="100"/>
          <a:sy n="89" d="100"/>
        </p:scale>
        <p:origin x="540" y="52"/>
      </p:cViewPr>
      <p:guideLst>
        <p:guide orient="horz" pos="2119"/>
        <p:guide pos="2880"/>
        <p:guide orient="horz" pos="2436"/>
        <p:guide pos="90"/>
        <p:guide orient="horz" pos="2663"/>
        <p:guide pos="5670"/>
        <p:guide orient="horz" pos="1189"/>
        <p:guide orient="horz" pos="2641"/>
        <p:guide orient="horz" pos="1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17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885A-1B81-4E7F-B793-12A31F916A32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0C853-DC6C-4924-B1F2-08CE44BD3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12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7FC2F-FDF9-4A3A-8E00-C9FCC9B036D8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6C439-5B31-42A4-9D65-F2D199E88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44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9935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132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565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078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508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486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>
                <a:solidFill>
                  <a:prstClr val="black"/>
                </a:solidFill>
              </a:rPr>
              <a:pPr/>
              <a:t>3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735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129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5403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2787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6851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35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83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A8EC-1E49-424C-BCFA-572FFAE717EA}" type="datetime1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1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1135-D26A-4F8E-9CC5-4D04C5CB626D}" type="datetime1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9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BCF-A029-48C8-8958-0A70B38BB1DC}" type="datetime1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1568-A7D1-4636-BB09-7CF4AFFADB82}" type="datetime1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55BC-2BD3-49CF-BEF5-18391091E8B5}" type="datetime1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27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136860" y="4786900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 defTabSz="342900">
              <a:defRPr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</a:rPr>
              <a:t>第 </a:t>
            </a:r>
            <a:fld id="{2EEF1883-7A0E-4F66-9932-E581691AD397}" type="slidenum">
              <a:rPr lang="zh-CN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pPr algn="ctr" defTabSz="342900">
                <a:defRPr/>
              </a:pPr>
              <a:t>‹#›</a:t>
            </a:fld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4489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7747712" y="48972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6230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75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>
            <a:extLst>
              <a:ext uri="{FF2B5EF4-FFF2-40B4-BE49-F238E27FC236}">
                <a16:creationId xmlns="" xmlns:a16="http://schemas.microsoft.com/office/drawing/2014/main" id="{06D2E944-F1EB-4F8A-AD7A-85305AFF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80CF846D-3858-4EA2-88C8-4FEF958641E5}"/>
              </a:ext>
            </a:extLst>
          </p:cNvPr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1" name="íṡḷîḍê">
              <a:extLst>
                <a:ext uri="{FF2B5EF4-FFF2-40B4-BE49-F238E27FC236}">
                  <a16:creationId xmlns="" xmlns:a16="http://schemas.microsoft.com/office/drawing/2014/main" id="{C39ED63D-FD45-4A1B-AE24-2564605D72AC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íŝḻiḍè">
              <a:extLst>
                <a:ext uri="{FF2B5EF4-FFF2-40B4-BE49-F238E27FC236}">
                  <a16:creationId xmlns="" xmlns:a16="http://schemas.microsoft.com/office/drawing/2014/main" id="{698D11D8-C0D7-47B7-9A5D-FA54DDF7FD77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îS1iďê">
              <a:extLst>
                <a:ext uri="{FF2B5EF4-FFF2-40B4-BE49-F238E27FC236}">
                  <a16:creationId xmlns="" xmlns:a16="http://schemas.microsoft.com/office/drawing/2014/main" id="{FB16437F-395D-429A-88A4-2F25C8CEA8E3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i$ḷíḓe">
              <a:extLst>
                <a:ext uri="{FF2B5EF4-FFF2-40B4-BE49-F238E27FC236}">
                  <a16:creationId xmlns="" xmlns:a16="http://schemas.microsoft.com/office/drawing/2014/main" id="{426A301C-2CA7-4502-80B8-D7FEFA2B4D9E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îş1íḍé">
              <a:extLst>
                <a:ext uri="{FF2B5EF4-FFF2-40B4-BE49-F238E27FC236}">
                  <a16:creationId xmlns="" xmlns:a16="http://schemas.microsoft.com/office/drawing/2014/main" id="{FD4BBB9F-4436-453F-95C0-5E3100F9E665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išḻïde">
              <a:extLst>
                <a:ext uri="{FF2B5EF4-FFF2-40B4-BE49-F238E27FC236}">
                  <a16:creationId xmlns="" xmlns:a16="http://schemas.microsoft.com/office/drawing/2014/main" id="{F1860DD9-4B41-447B-BA9E-660E6938F338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ís1ïḓè">
              <a:extLst>
                <a:ext uri="{FF2B5EF4-FFF2-40B4-BE49-F238E27FC236}">
                  <a16:creationId xmlns="" xmlns:a16="http://schemas.microsoft.com/office/drawing/2014/main" id="{9F946271-4CA3-4472-ACC0-B8CD80B76E74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ïṩlïďê">
              <a:extLst>
                <a:ext uri="{FF2B5EF4-FFF2-40B4-BE49-F238E27FC236}">
                  <a16:creationId xmlns="" xmlns:a16="http://schemas.microsoft.com/office/drawing/2014/main" id="{C964D40F-5907-4024-897F-D7572ACB4413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íSliḋê">
              <a:extLst>
                <a:ext uri="{FF2B5EF4-FFF2-40B4-BE49-F238E27FC236}">
                  <a16:creationId xmlns="" xmlns:a16="http://schemas.microsoft.com/office/drawing/2014/main" id="{055B3BC3-1E79-4D74-90A9-693D41142DC2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sļîdè">
              <a:extLst>
                <a:ext uri="{FF2B5EF4-FFF2-40B4-BE49-F238E27FC236}">
                  <a16:creationId xmlns="" xmlns:a16="http://schemas.microsoft.com/office/drawing/2014/main" id="{7BC03D1D-BAC2-4800-8D7A-9D860D4FDF6E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Slíḋé">
              <a:extLst>
                <a:ext uri="{FF2B5EF4-FFF2-40B4-BE49-F238E27FC236}">
                  <a16:creationId xmlns="" xmlns:a16="http://schemas.microsoft.com/office/drawing/2014/main" id="{6DD09F45-8FAD-44C3-B9A7-8234E5BC977B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íŝ1ïḓê">
              <a:extLst>
                <a:ext uri="{FF2B5EF4-FFF2-40B4-BE49-F238E27FC236}">
                  <a16:creationId xmlns="" xmlns:a16="http://schemas.microsoft.com/office/drawing/2014/main" id="{7283B66C-D810-4092-9369-2E441201EF6D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ï$ľíḑè">
              <a:extLst>
                <a:ext uri="{FF2B5EF4-FFF2-40B4-BE49-F238E27FC236}">
                  <a16:creationId xmlns="" xmlns:a16="http://schemas.microsoft.com/office/drawing/2014/main" id="{B8B1D0DE-FDC6-4F74-958D-8B419F26D72E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ṧ1íḓè">
              <a:extLst>
                <a:ext uri="{FF2B5EF4-FFF2-40B4-BE49-F238E27FC236}">
                  <a16:creationId xmlns="" xmlns:a16="http://schemas.microsoft.com/office/drawing/2014/main" id="{C21EECE4-AE5E-4A88-AABC-393EFA879EC8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işļïḑê">
              <a:extLst>
                <a:ext uri="{FF2B5EF4-FFF2-40B4-BE49-F238E27FC236}">
                  <a16:creationId xmlns="" xmlns:a16="http://schemas.microsoft.com/office/drawing/2014/main" id="{6E1A4E8B-56D3-49CD-B687-49377DD23B06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îŝ1îdé">
              <a:extLst>
                <a:ext uri="{FF2B5EF4-FFF2-40B4-BE49-F238E27FC236}">
                  <a16:creationId xmlns="" xmlns:a16="http://schemas.microsoft.com/office/drawing/2014/main" id="{029CDCB0-0C35-4439-BB98-F3982F6611A0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iṩlîḍe">
              <a:extLst>
                <a:ext uri="{FF2B5EF4-FFF2-40B4-BE49-F238E27FC236}">
                  <a16:creationId xmlns="" xmlns:a16="http://schemas.microsoft.com/office/drawing/2014/main" id="{0A9BAABD-B0B8-46AC-9C96-A80AB6BDEE4A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ïṣlíḋe">
              <a:extLst>
                <a:ext uri="{FF2B5EF4-FFF2-40B4-BE49-F238E27FC236}">
                  <a16:creationId xmlns="" xmlns:a16="http://schemas.microsoft.com/office/drawing/2014/main" id="{B95D3E19-AD97-43A6-975B-FA416E0634A1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ísļiďè">
              <a:extLst>
                <a:ext uri="{FF2B5EF4-FFF2-40B4-BE49-F238E27FC236}">
                  <a16:creationId xmlns="" xmlns:a16="http://schemas.microsoft.com/office/drawing/2014/main" id="{3D3BA2D5-FCFA-46FC-A27E-0CB2F79E58E7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ṡlïde">
              <a:extLst>
                <a:ext uri="{FF2B5EF4-FFF2-40B4-BE49-F238E27FC236}">
                  <a16:creationId xmlns="" xmlns:a16="http://schemas.microsoft.com/office/drawing/2014/main" id="{A661788A-CF7E-44A9-8E2F-665D6EFC14A0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iṩlide">
              <a:extLst>
                <a:ext uri="{FF2B5EF4-FFF2-40B4-BE49-F238E27FC236}">
                  <a16:creationId xmlns="" xmlns:a16="http://schemas.microsoft.com/office/drawing/2014/main" id="{FC756534-09D1-46A3-B04E-E38D7881B68B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îs1ïde">
              <a:extLst>
                <a:ext uri="{FF2B5EF4-FFF2-40B4-BE49-F238E27FC236}">
                  <a16:creationId xmlns="" xmlns:a16="http://schemas.microsoft.com/office/drawing/2014/main" id="{D9384C91-284C-44CB-86A8-B0EE371F3E19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$ľïḑe">
              <a:extLst>
                <a:ext uri="{FF2B5EF4-FFF2-40B4-BE49-F238E27FC236}">
                  <a16:creationId xmlns="" xmlns:a16="http://schemas.microsoft.com/office/drawing/2014/main" id="{5620022D-CD0F-4F5F-B53B-A98FEE6FCC66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iŝļíḍè">
              <a:extLst>
                <a:ext uri="{FF2B5EF4-FFF2-40B4-BE49-F238E27FC236}">
                  <a16:creationId xmlns="" xmlns:a16="http://schemas.microsoft.com/office/drawing/2014/main" id="{B8770E7F-FFA5-4F19-A00F-31FA9E2C4FF4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íṩḻîḋê">
              <a:extLst>
                <a:ext uri="{FF2B5EF4-FFF2-40B4-BE49-F238E27FC236}">
                  <a16:creationId xmlns="" xmlns:a16="http://schemas.microsoft.com/office/drawing/2014/main" id="{7449D368-FFC6-409D-8C54-9CACA6DF7971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ṡľiḑê">
              <a:extLst>
                <a:ext uri="{FF2B5EF4-FFF2-40B4-BE49-F238E27FC236}">
                  <a16:creationId xmlns="" xmlns:a16="http://schemas.microsoft.com/office/drawing/2014/main" id="{F1A81E41-4E5E-4F59-A848-8B7C1B6C47B7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iṥļiḓe">
              <a:extLst>
                <a:ext uri="{FF2B5EF4-FFF2-40B4-BE49-F238E27FC236}">
                  <a16:creationId xmlns="" xmlns:a16="http://schemas.microsoft.com/office/drawing/2014/main" id="{016F9212-10A5-488A-9B66-CE03B13072F1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iŝ1îḋé">
              <a:extLst>
                <a:ext uri="{FF2B5EF4-FFF2-40B4-BE49-F238E27FC236}">
                  <a16:creationId xmlns="" xmlns:a16="http://schemas.microsoft.com/office/drawing/2014/main" id="{6A6467D2-E204-4AF1-A6E0-E8A5E8C19664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ṩḷiḓè">
              <a:extLst>
                <a:ext uri="{FF2B5EF4-FFF2-40B4-BE49-F238E27FC236}">
                  <a16:creationId xmlns="" xmlns:a16="http://schemas.microsoft.com/office/drawing/2014/main" id="{97F069C3-B72A-47C9-BD32-AAFF19209F70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îṥ1ïďé">
              <a:extLst>
                <a:ext uri="{FF2B5EF4-FFF2-40B4-BE49-F238E27FC236}">
                  <a16:creationId xmlns="" xmlns:a16="http://schemas.microsoft.com/office/drawing/2014/main" id="{F59BC24D-C587-40FE-9933-B3E336F24B97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iSḷiḍé">
              <a:extLst>
                <a:ext uri="{FF2B5EF4-FFF2-40B4-BE49-F238E27FC236}">
                  <a16:creationId xmlns="" xmlns:a16="http://schemas.microsoft.com/office/drawing/2014/main" id="{C512B36A-3FAD-4E58-B996-FA8D90773003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îşļíďê">
              <a:extLst>
                <a:ext uri="{FF2B5EF4-FFF2-40B4-BE49-F238E27FC236}">
                  <a16:creationId xmlns="" xmlns:a16="http://schemas.microsoft.com/office/drawing/2014/main" id="{39D5C69B-FB05-45C6-A02D-A6A8ACE2846B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îš1íḍê">
              <a:extLst>
                <a:ext uri="{FF2B5EF4-FFF2-40B4-BE49-F238E27FC236}">
                  <a16:creationId xmlns="" xmlns:a16="http://schemas.microsoft.com/office/drawing/2014/main" id="{4FEE6CC4-4616-4587-A760-AFCFE2A70A03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íŝliḓê">
              <a:extLst>
                <a:ext uri="{FF2B5EF4-FFF2-40B4-BE49-F238E27FC236}">
                  <a16:creationId xmlns="" xmlns:a16="http://schemas.microsoft.com/office/drawing/2014/main" id="{F1543413-7588-49C5-8DC8-1CA5E7573A71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ṡļiḍe">
              <a:extLst>
                <a:ext uri="{FF2B5EF4-FFF2-40B4-BE49-F238E27FC236}">
                  <a16:creationId xmlns="" xmlns:a16="http://schemas.microsoft.com/office/drawing/2014/main" id="{93B8A389-5274-49D8-BC6E-2A794C914B47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ï$ļïdé">
              <a:extLst>
                <a:ext uri="{FF2B5EF4-FFF2-40B4-BE49-F238E27FC236}">
                  <a16:creationId xmlns="" xmlns:a16="http://schemas.microsoft.com/office/drawing/2014/main" id="{617B38E3-9FF7-48B1-A036-2194FE31ED30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íšlíḓe">
              <a:extLst>
                <a:ext uri="{FF2B5EF4-FFF2-40B4-BE49-F238E27FC236}">
                  <a16:creationId xmlns="" xmlns:a16="http://schemas.microsoft.com/office/drawing/2014/main" id="{4DA69233-4703-46E7-BD77-00911A1E7949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ïṣļïḍê">
              <a:extLst>
                <a:ext uri="{FF2B5EF4-FFF2-40B4-BE49-F238E27FC236}">
                  <a16:creationId xmlns="" xmlns:a16="http://schemas.microsoft.com/office/drawing/2014/main" id="{A6E8A355-6B4D-46E5-ABF6-80AFF74A83C6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ís1íḍe">
              <a:extLst>
                <a:ext uri="{FF2B5EF4-FFF2-40B4-BE49-F238E27FC236}">
                  <a16:creationId xmlns="" xmlns:a16="http://schemas.microsoft.com/office/drawing/2014/main" id="{055EA0FB-5030-4C8A-86D3-4574820AB491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íşlïḋe">
              <a:extLst>
                <a:ext uri="{FF2B5EF4-FFF2-40B4-BE49-F238E27FC236}">
                  <a16:creationId xmlns="" xmlns:a16="http://schemas.microsoft.com/office/drawing/2014/main" id="{459EB9C8-6491-4DD0-95BB-038AFA7672BB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iŝļîḍé">
              <a:extLst>
                <a:ext uri="{FF2B5EF4-FFF2-40B4-BE49-F238E27FC236}">
                  <a16:creationId xmlns="" xmlns:a16="http://schemas.microsoft.com/office/drawing/2014/main" id="{6D3BF9D1-B462-46CD-8739-E2383151C14E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íṧḷídé">
              <a:extLst>
                <a:ext uri="{FF2B5EF4-FFF2-40B4-BE49-F238E27FC236}">
                  <a16:creationId xmlns="" xmlns:a16="http://schemas.microsoft.com/office/drawing/2014/main" id="{1026B93F-4EA8-42AF-8183-6911E85C8212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îSḻiḋe">
              <a:extLst>
                <a:ext uri="{FF2B5EF4-FFF2-40B4-BE49-F238E27FC236}">
                  <a16:creationId xmlns="" xmlns:a16="http://schemas.microsoft.com/office/drawing/2014/main" id="{8FD6AAFD-0E8D-4811-953E-DBF2B2184842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$ḻîḓè">
              <a:extLst>
                <a:ext uri="{FF2B5EF4-FFF2-40B4-BE49-F238E27FC236}">
                  <a16:creationId xmlns="" xmlns:a16="http://schemas.microsoft.com/office/drawing/2014/main" id="{0D21EFCE-F3A8-4954-9D96-41748674CFD0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ïŝḷíḍe">
              <a:extLst>
                <a:ext uri="{FF2B5EF4-FFF2-40B4-BE49-F238E27FC236}">
                  <a16:creationId xmlns="" xmlns:a16="http://schemas.microsoft.com/office/drawing/2014/main" id="{527C8F9F-A166-4757-AD59-5AD6C1FC4447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íṩļiḋe">
              <a:extLst>
                <a:ext uri="{FF2B5EF4-FFF2-40B4-BE49-F238E27FC236}">
                  <a16:creationId xmlns="" xmlns:a16="http://schemas.microsoft.com/office/drawing/2014/main" id="{C4D38826-A299-4F69-8F0B-7D3ED1FE2119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îṡlïḍé">
              <a:extLst>
                <a:ext uri="{FF2B5EF4-FFF2-40B4-BE49-F238E27FC236}">
                  <a16:creationId xmlns="" xmlns:a16="http://schemas.microsoft.com/office/drawing/2014/main" id="{3EAF79B4-9C1A-450B-B18D-46C0EF162BFE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iS1îḓè">
              <a:extLst>
                <a:ext uri="{FF2B5EF4-FFF2-40B4-BE49-F238E27FC236}">
                  <a16:creationId xmlns="" xmlns:a16="http://schemas.microsoft.com/office/drawing/2014/main" id="{D00F66BD-1532-4B65-8FF9-93CB58A5D06C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íṡḷiḑê">
              <a:extLst>
                <a:ext uri="{FF2B5EF4-FFF2-40B4-BE49-F238E27FC236}">
                  <a16:creationId xmlns="" xmlns:a16="http://schemas.microsoft.com/office/drawing/2014/main" id="{E99299AB-16EE-4CD0-ABB0-A31A624D6F95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iṩ1íḓê">
              <a:extLst>
                <a:ext uri="{FF2B5EF4-FFF2-40B4-BE49-F238E27FC236}">
                  <a16:creationId xmlns="" xmlns:a16="http://schemas.microsoft.com/office/drawing/2014/main" id="{40F059C7-7AD4-45E4-A45B-97F0C10AC84A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" name="ïşľïďé">
              <a:extLst>
                <a:ext uri="{FF2B5EF4-FFF2-40B4-BE49-F238E27FC236}">
                  <a16:creationId xmlns="" xmlns:a16="http://schemas.microsoft.com/office/drawing/2014/main" id="{34979EEE-9271-4A50-9587-C503F0431120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" name="ïśḷïḍê">
              <a:extLst>
                <a:ext uri="{FF2B5EF4-FFF2-40B4-BE49-F238E27FC236}">
                  <a16:creationId xmlns="" xmlns:a16="http://schemas.microsoft.com/office/drawing/2014/main" id="{66D725C5-BF65-4DAD-AECC-31154DCC9A21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ïṡḷíḑé">
              <a:extLst>
                <a:ext uri="{FF2B5EF4-FFF2-40B4-BE49-F238E27FC236}">
                  <a16:creationId xmlns="" xmlns:a16="http://schemas.microsoft.com/office/drawing/2014/main" id="{FE66709B-BA6E-4586-84F5-27CF8500ABE7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" name="iśḻíde">
              <a:extLst>
                <a:ext uri="{FF2B5EF4-FFF2-40B4-BE49-F238E27FC236}">
                  <a16:creationId xmlns="" xmlns:a16="http://schemas.microsoft.com/office/drawing/2014/main" id="{8546E402-E20D-41BF-A125-447EE0C4D2C6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3" name="í$ḻîdê">
              <a:extLst>
                <a:ext uri="{FF2B5EF4-FFF2-40B4-BE49-F238E27FC236}">
                  <a16:creationId xmlns="" xmlns:a16="http://schemas.microsoft.com/office/drawing/2014/main" id="{F70E6A58-E059-4FE7-B866-5F754BEB6D72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iṩḷídé">
              <a:extLst>
                <a:ext uri="{FF2B5EF4-FFF2-40B4-BE49-F238E27FC236}">
                  <a16:creationId xmlns="" xmlns:a16="http://schemas.microsoft.com/office/drawing/2014/main" id="{8CB4FE16-E849-44D6-9230-ABE03DB6B20B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5" name="iślíḓè">
              <a:extLst>
                <a:ext uri="{FF2B5EF4-FFF2-40B4-BE49-F238E27FC236}">
                  <a16:creationId xmlns="" xmlns:a16="http://schemas.microsoft.com/office/drawing/2014/main" id="{2F6D86E8-0DD1-44B3-9CD6-6668516EAD56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6" name="îṥ1ïḋe">
              <a:extLst>
                <a:ext uri="{FF2B5EF4-FFF2-40B4-BE49-F238E27FC236}">
                  <a16:creationId xmlns="" xmlns:a16="http://schemas.microsoft.com/office/drawing/2014/main" id="{64F7FA79-C038-4BAC-8DF5-945C3C12D91A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7" name="iṧḷídè">
              <a:extLst>
                <a:ext uri="{FF2B5EF4-FFF2-40B4-BE49-F238E27FC236}">
                  <a16:creationId xmlns="" xmlns:a16="http://schemas.microsoft.com/office/drawing/2014/main" id="{BAD8B380-DE2C-46EB-9549-3123D2EC03F2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8" name="ïṩḷíḍé">
              <a:extLst>
                <a:ext uri="{FF2B5EF4-FFF2-40B4-BE49-F238E27FC236}">
                  <a16:creationId xmlns="" xmlns:a16="http://schemas.microsoft.com/office/drawing/2014/main" id="{15A1DB5C-ED78-43CF-B349-875E88354D36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" name="ï$liḓê">
              <a:extLst>
                <a:ext uri="{FF2B5EF4-FFF2-40B4-BE49-F238E27FC236}">
                  <a16:creationId xmlns="" xmlns:a16="http://schemas.microsoft.com/office/drawing/2014/main" id="{C9E4F15F-2C0D-4989-B0ED-9444FA130B53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" name="iṩlidè">
              <a:extLst>
                <a:ext uri="{FF2B5EF4-FFF2-40B4-BE49-F238E27FC236}">
                  <a16:creationId xmlns="" xmlns:a16="http://schemas.microsoft.com/office/drawing/2014/main" id="{CCFE3F8F-1F28-43A9-8EF7-0FB855738A3C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" name="íṧļîḓé">
              <a:extLst>
                <a:ext uri="{FF2B5EF4-FFF2-40B4-BE49-F238E27FC236}">
                  <a16:creationId xmlns="" xmlns:a16="http://schemas.microsoft.com/office/drawing/2014/main" id="{0F524FE5-C68E-4DC5-BA11-69FDAB3BC930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2" name="iṩḻîḑè">
              <a:extLst>
                <a:ext uri="{FF2B5EF4-FFF2-40B4-BE49-F238E27FC236}">
                  <a16:creationId xmlns="" xmlns:a16="http://schemas.microsoft.com/office/drawing/2014/main" id="{9C221F4E-BE26-451E-8E09-B138E608BEBA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3" name="ïṣľíḑé">
              <a:extLst>
                <a:ext uri="{FF2B5EF4-FFF2-40B4-BE49-F238E27FC236}">
                  <a16:creationId xmlns="" xmlns:a16="http://schemas.microsoft.com/office/drawing/2014/main" id="{5E224FC8-17FC-4685-9D5C-4903011368EC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" name="îşḻîḑè">
              <a:extLst>
                <a:ext uri="{FF2B5EF4-FFF2-40B4-BE49-F238E27FC236}">
                  <a16:creationId xmlns="" xmlns:a16="http://schemas.microsoft.com/office/drawing/2014/main" id="{D59B0977-B590-423D-B003-7A37D7D5072F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" name="iṣḷiḓê">
              <a:extLst>
                <a:ext uri="{FF2B5EF4-FFF2-40B4-BE49-F238E27FC236}">
                  <a16:creationId xmlns="" xmlns:a16="http://schemas.microsoft.com/office/drawing/2014/main" id="{D0B310D6-47B7-4C66-B3E6-38513746B440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" name="işļídè">
              <a:extLst>
                <a:ext uri="{FF2B5EF4-FFF2-40B4-BE49-F238E27FC236}">
                  <a16:creationId xmlns="" xmlns:a16="http://schemas.microsoft.com/office/drawing/2014/main" id="{41E98826-FFF7-4209-B86F-5038C25269DC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112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1201410"/>
            <a:ext cx="9144000" cy="1881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1" name="Slide Number Placeholder 5">
            <a:extLst>
              <a:ext uri="{FF2B5EF4-FFF2-40B4-BE49-F238E27FC236}">
                <a16:creationId xmlns="" xmlns:a16="http://schemas.microsoft.com/office/drawing/2014/main" id="{67C4579C-9306-4343-A176-B318B4BA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639" y="4748135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FC8F5ACF-7AFE-47CC-8B18-9B90970749B1}"/>
              </a:ext>
            </a:extLst>
          </p:cNvPr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2" name="íṡḷîḍê">
              <a:extLst>
                <a:ext uri="{FF2B5EF4-FFF2-40B4-BE49-F238E27FC236}">
                  <a16:creationId xmlns="" xmlns:a16="http://schemas.microsoft.com/office/drawing/2014/main" id="{AE22A737-0C3E-4C86-B6E7-D2A3C42937C8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íŝḻiḍè">
              <a:extLst>
                <a:ext uri="{FF2B5EF4-FFF2-40B4-BE49-F238E27FC236}">
                  <a16:creationId xmlns="" xmlns:a16="http://schemas.microsoft.com/office/drawing/2014/main" id="{1D32C6C4-A3A3-4247-B484-3C05D9F135AE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îS1iďê">
              <a:extLst>
                <a:ext uri="{FF2B5EF4-FFF2-40B4-BE49-F238E27FC236}">
                  <a16:creationId xmlns="" xmlns:a16="http://schemas.microsoft.com/office/drawing/2014/main" id="{3E578F01-A4D5-452C-B2A6-68E3286BEDD0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i$ḷíḓe">
              <a:extLst>
                <a:ext uri="{FF2B5EF4-FFF2-40B4-BE49-F238E27FC236}">
                  <a16:creationId xmlns="" xmlns:a16="http://schemas.microsoft.com/office/drawing/2014/main" id="{A4BD5419-2CBC-4167-A4FF-74B48F3FA998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îş1íḍé">
              <a:extLst>
                <a:ext uri="{FF2B5EF4-FFF2-40B4-BE49-F238E27FC236}">
                  <a16:creationId xmlns="" xmlns:a16="http://schemas.microsoft.com/office/drawing/2014/main" id="{B6251E37-1DC9-4D13-9BD0-C8E504E364F3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išḻïde">
              <a:extLst>
                <a:ext uri="{FF2B5EF4-FFF2-40B4-BE49-F238E27FC236}">
                  <a16:creationId xmlns="" xmlns:a16="http://schemas.microsoft.com/office/drawing/2014/main" id="{4BAA1AC3-66B9-49B2-ACED-D6D7172EC282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ís1ïḓè">
              <a:extLst>
                <a:ext uri="{FF2B5EF4-FFF2-40B4-BE49-F238E27FC236}">
                  <a16:creationId xmlns="" xmlns:a16="http://schemas.microsoft.com/office/drawing/2014/main" id="{D25CC410-4803-47A1-A381-535EF397C8FF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ïṩlïďê">
              <a:extLst>
                <a:ext uri="{FF2B5EF4-FFF2-40B4-BE49-F238E27FC236}">
                  <a16:creationId xmlns="" xmlns:a16="http://schemas.microsoft.com/office/drawing/2014/main" id="{3810070B-99B3-440D-852F-76FA43281454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Sliḋê">
              <a:extLst>
                <a:ext uri="{FF2B5EF4-FFF2-40B4-BE49-F238E27FC236}">
                  <a16:creationId xmlns="" xmlns:a16="http://schemas.microsoft.com/office/drawing/2014/main" id="{220B921C-4AB9-4FA9-893D-B8694C104DAA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ísļîdè">
              <a:extLst>
                <a:ext uri="{FF2B5EF4-FFF2-40B4-BE49-F238E27FC236}">
                  <a16:creationId xmlns="" xmlns:a16="http://schemas.microsoft.com/office/drawing/2014/main" id="{4EB0D932-C254-42F8-9F62-06646232E645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îSlíḋé">
              <a:extLst>
                <a:ext uri="{FF2B5EF4-FFF2-40B4-BE49-F238E27FC236}">
                  <a16:creationId xmlns="" xmlns:a16="http://schemas.microsoft.com/office/drawing/2014/main" id="{3EF9A58C-6596-4996-936C-FBFBA1756EF4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íŝ1ïḓê">
              <a:extLst>
                <a:ext uri="{FF2B5EF4-FFF2-40B4-BE49-F238E27FC236}">
                  <a16:creationId xmlns="" xmlns:a16="http://schemas.microsoft.com/office/drawing/2014/main" id="{6A7A6BC6-EA29-44A8-B5CC-1DD3798419E2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$ľíḑè">
              <a:extLst>
                <a:ext uri="{FF2B5EF4-FFF2-40B4-BE49-F238E27FC236}">
                  <a16:creationId xmlns="" xmlns:a16="http://schemas.microsoft.com/office/drawing/2014/main" id="{94352426-5D1D-412A-B146-417C04B3455E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ïṧ1íḓè">
              <a:extLst>
                <a:ext uri="{FF2B5EF4-FFF2-40B4-BE49-F238E27FC236}">
                  <a16:creationId xmlns="" xmlns:a16="http://schemas.microsoft.com/office/drawing/2014/main" id="{713563E4-21C7-4A15-B7B2-F57AC108940D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işļïḑê">
              <a:extLst>
                <a:ext uri="{FF2B5EF4-FFF2-40B4-BE49-F238E27FC236}">
                  <a16:creationId xmlns="" xmlns:a16="http://schemas.microsoft.com/office/drawing/2014/main" id="{DF146277-9651-41D1-B8CA-D0741AAE393F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îŝ1îdé">
              <a:extLst>
                <a:ext uri="{FF2B5EF4-FFF2-40B4-BE49-F238E27FC236}">
                  <a16:creationId xmlns="" xmlns:a16="http://schemas.microsoft.com/office/drawing/2014/main" id="{40989F30-0C0D-4273-832E-B028C7623B55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iṩlîḍe">
              <a:extLst>
                <a:ext uri="{FF2B5EF4-FFF2-40B4-BE49-F238E27FC236}">
                  <a16:creationId xmlns="" xmlns:a16="http://schemas.microsoft.com/office/drawing/2014/main" id="{FBD547EE-1493-4BEB-BB61-F5AD1908C6D7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ïṣlíḋe">
              <a:extLst>
                <a:ext uri="{FF2B5EF4-FFF2-40B4-BE49-F238E27FC236}">
                  <a16:creationId xmlns="" xmlns:a16="http://schemas.microsoft.com/office/drawing/2014/main" id="{3BFB07DE-1492-4BC2-9563-A506893625CD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sļiďè">
              <a:extLst>
                <a:ext uri="{FF2B5EF4-FFF2-40B4-BE49-F238E27FC236}">
                  <a16:creationId xmlns="" xmlns:a16="http://schemas.microsoft.com/office/drawing/2014/main" id="{B6785E3C-1C9F-4B94-B424-24854787997F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íṡlïde">
              <a:extLst>
                <a:ext uri="{FF2B5EF4-FFF2-40B4-BE49-F238E27FC236}">
                  <a16:creationId xmlns="" xmlns:a16="http://schemas.microsoft.com/office/drawing/2014/main" id="{1410D543-4E28-4598-979C-CE5C31622039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iṩlide">
              <a:extLst>
                <a:ext uri="{FF2B5EF4-FFF2-40B4-BE49-F238E27FC236}">
                  <a16:creationId xmlns="" xmlns:a16="http://schemas.microsoft.com/office/drawing/2014/main" id="{51CEC972-6487-4F42-BBF5-20A19B9E5C40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îs1ïde">
              <a:extLst>
                <a:ext uri="{FF2B5EF4-FFF2-40B4-BE49-F238E27FC236}">
                  <a16:creationId xmlns="" xmlns:a16="http://schemas.microsoft.com/office/drawing/2014/main" id="{331CB5A2-3F24-47F6-80C0-DD3A7B9F50DA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i$ľïḑe">
              <a:extLst>
                <a:ext uri="{FF2B5EF4-FFF2-40B4-BE49-F238E27FC236}">
                  <a16:creationId xmlns="" xmlns:a16="http://schemas.microsoft.com/office/drawing/2014/main" id="{161F659A-CC75-4A7C-87C2-3FFC7D96792C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iŝļíḍè">
              <a:extLst>
                <a:ext uri="{FF2B5EF4-FFF2-40B4-BE49-F238E27FC236}">
                  <a16:creationId xmlns="" xmlns:a16="http://schemas.microsoft.com/office/drawing/2014/main" id="{24B024EE-EEE6-44A5-99F1-84F451DAF17A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ṩḻîḋê">
              <a:extLst>
                <a:ext uri="{FF2B5EF4-FFF2-40B4-BE49-F238E27FC236}">
                  <a16:creationId xmlns="" xmlns:a16="http://schemas.microsoft.com/office/drawing/2014/main" id="{819EB275-6157-4022-BA39-11F474B98827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íṡľiḑê">
              <a:extLst>
                <a:ext uri="{FF2B5EF4-FFF2-40B4-BE49-F238E27FC236}">
                  <a16:creationId xmlns="" xmlns:a16="http://schemas.microsoft.com/office/drawing/2014/main" id="{42E546C9-9A65-43FE-859B-1E43E9849080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iṥļiḓe">
              <a:extLst>
                <a:ext uri="{FF2B5EF4-FFF2-40B4-BE49-F238E27FC236}">
                  <a16:creationId xmlns="" xmlns:a16="http://schemas.microsoft.com/office/drawing/2014/main" id="{519D7597-C13C-4234-BD44-74F64E1EB3B3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ŝ1îḋé">
              <a:extLst>
                <a:ext uri="{FF2B5EF4-FFF2-40B4-BE49-F238E27FC236}">
                  <a16:creationId xmlns="" xmlns:a16="http://schemas.microsoft.com/office/drawing/2014/main" id="{12C9A0C3-D4A8-410E-A651-F06D5C6800B2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iṩḷiḓè">
              <a:extLst>
                <a:ext uri="{FF2B5EF4-FFF2-40B4-BE49-F238E27FC236}">
                  <a16:creationId xmlns="" xmlns:a16="http://schemas.microsoft.com/office/drawing/2014/main" id="{6C1753FA-F6B0-48DD-BD5B-9B52BE3B5A7A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îṥ1ïďé">
              <a:extLst>
                <a:ext uri="{FF2B5EF4-FFF2-40B4-BE49-F238E27FC236}">
                  <a16:creationId xmlns="" xmlns:a16="http://schemas.microsoft.com/office/drawing/2014/main" id="{28CCC03F-241B-4A8E-B2B3-9D4566B175C1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iSḷiḍé">
              <a:extLst>
                <a:ext uri="{FF2B5EF4-FFF2-40B4-BE49-F238E27FC236}">
                  <a16:creationId xmlns="" xmlns:a16="http://schemas.microsoft.com/office/drawing/2014/main" id="{A024C300-D520-4768-A1AA-F5CBE96D5F9D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îşļíďê">
              <a:extLst>
                <a:ext uri="{FF2B5EF4-FFF2-40B4-BE49-F238E27FC236}">
                  <a16:creationId xmlns="" xmlns:a16="http://schemas.microsoft.com/office/drawing/2014/main" id="{A90F1805-72A8-4F9B-9A66-AB2FCD9A4769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îš1íḍê">
              <a:extLst>
                <a:ext uri="{FF2B5EF4-FFF2-40B4-BE49-F238E27FC236}">
                  <a16:creationId xmlns="" xmlns:a16="http://schemas.microsoft.com/office/drawing/2014/main" id="{A5B1A30C-DD2A-4798-A7AF-EC01F5D62552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íŝliḓê">
              <a:extLst>
                <a:ext uri="{FF2B5EF4-FFF2-40B4-BE49-F238E27FC236}">
                  <a16:creationId xmlns="" xmlns:a16="http://schemas.microsoft.com/office/drawing/2014/main" id="{C50AAF40-D76C-4395-9299-3B6580C4861B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iṡļiḍe">
              <a:extLst>
                <a:ext uri="{FF2B5EF4-FFF2-40B4-BE49-F238E27FC236}">
                  <a16:creationId xmlns="" xmlns:a16="http://schemas.microsoft.com/office/drawing/2014/main" id="{7BC932AA-8B48-4F78-8833-6ECD626C9242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ï$ļïdé">
              <a:extLst>
                <a:ext uri="{FF2B5EF4-FFF2-40B4-BE49-F238E27FC236}">
                  <a16:creationId xmlns="" xmlns:a16="http://schemas.microsoft.com/office/drawing/2014/main" id="{4BF4BABE-FBEE-44C7-9F54-C33D1C69A166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íšlíḓe">
              <a:extLst>
                <a:ext uri="{FF2B5EF4-FFF2-40B4-BE49-F238E27FC236}">
                  <a16:creationId xmlns="" xmlns:a16="http://schemas.microsoft.com/office/drawing/2014/main" id="{6B4C5F22-48A1-4DA2-A8F0-E4D7BEA6B2A9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ïṣļïḍê">
              <a:extLst>
                <a:ext uri="{FF2B5EF4-FFF2-40B4-BE49-F238E27FC236}">
                  <a16:creationId xmlns="" xmlns:a16="http://schemas.microsoft.com/office/drawing/2014/main" id="{2A46B5D8-8D64-4222-A032-2D83775E3251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ís1íḍe">
              <a:extLst>
                <a:ext uri="{FF2B5EF4-FFF2-40B4-BE49-F238E27FC236}">
                  <a16:creationId xmlns="" xmlns:a16="http://schemas.microsoft.com/office/drawing/2014/main" id="{C02FA150-B64B-4AC6-8838-43066675873E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1" name="íşlïḋe">
              <a:extLst>
                <a:ext uri="{FF2B5EF4-FFF2-40B4-BE49-F238E27FC236}">
                  <a16:creationId xmlns="" xmlns:a16="http://schemas.microsoft.com/office/drawing/2014/main" id="{AB8287D9-B6A7-4D6F-B627-461644E87A49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2" name="iŝļîḍé">
              <a:extLst>
                <a:ext uri="{FF2B5EF4-FFF2-40B4-BE49-F238E27FC236}">
                  <a16:creationId xmlns="" xmlns:a16="http://schemas.microsoft.com/office/drawing/2014/main" id="{AD42B1E6-1DB8-4621-BBE6-8CC73B44F295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" name="íṧḷídé">
              <a:extLst>
                <a:ext uri="{FF2B5EF4-FFF2-40B4-BE49-F238E27FC236}">
                  <a16:creationId xmlns="" xmlns:a16="http://schemas.microsoft.com/office/drawing/2014/main" id="{F63A7306-81DC-41C5-B52B-EFC721C25FCF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îSḻiḋe">
              <a:extLst>
                <a:ext uri="{FF2B5EF4-FFF2-40B4-BE49-F238E27FC236}">
                  <a16:creationId xmlns="" xmlns:a16="http://schemas.microsoft.com/office/drawing/2014/main" id="{7953C38E-EAC6-4ACA-9F04-0EE909A0D73F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" name="í$ḻîḓè">
              <a:extLst>
                <a:ext uri="{FF2B5EF4-FFF2-40B4-BE49-F238E27FC236}">
                  <a16:creationId xmlns="" xmlns:a16="http://schemas.microsoft.com/office/drawing/2014/main" id="{A7B57BD4-D211-4474-81A9-80C7C3E07B91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" name="ïŝḷíḍe">
              <a:extLst>
                <a:ext uri="{FF2B5EF4-FFF2-40B4-BE49-F238E27FC236}">
                  <a16:creationId xmlns="" xmlns:a16="http://schemas.microsoft.com/office/drawing/2014/main" id="{15E2885D-7AA0-41E1-9138-1ED193C8B217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íṩļiḋe">
              <a:extLst>
                <a:ext uri="{FF2B5EF4-FFF2-40B4-BE49-F238E27FC236}">
                  <a16:creationId xmlns="" xmlns:a16="http://schemas.microsoft.com/office/drawing/2014/main" id="{85A4DC8C-8FA1-49AE-BA84-11182ECA368B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îṡlïḍé">
              <a:extLst>
                <a:ext uri="{FF2B5EF4-FFF2-40B4-BE49-F238E27FC236}">
                  <a16:creationId xmlns="" xmlns:a16="http://schemas.microsoft.com/office/drawing/2014/main" id="{CF73ED6B-7FD5-430E-8B35-D1B74A7A7425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iS1îḓè">
              <a:extLst>
                <a:ext uri="{FF2B5EF4-FFF2-40B4-BE49-F238E27FC236}">
                  <a16:creationId xmlns="" xmlns:a16="http://schemas.microsoft.com/office/drawing/2014/main" id="{D88A7D7C-1655-4385-A4EC-2C63B16B0A45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íṡḷiḑê">
              <a:extLst>
                <a:ext uri="{FF2B5EF4-FFF2-40B4-BE49-F238E27FC236}">
                  <a16:creationId xmlns="" xmlns:a16="http://schemas.microsoft.com/office/drawing/2014/main" id="{5F42051C-769D-4E41-8267-AE97171B8EB5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iṩ1íḓê">
              <a:extLst>
                <a:ext uri="{FF2B5EF4-FFF2-40B4-BE49-F238E27FC236}">
                  <a16:creationId xmlns="" xmlns:a16="http://schemas.microsoft.com/office/drawing/2014/main" id="{72AC31ED-C798-4C29-88E0-459EE62E7CC4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ïşľïďé">
              <a:extLst>
                <a:ext uri="{FF2B5EF4-FFF2-40B4-BE49-F238E27FC236}">
                  <a16:creationId xmlns="" xmlns:a16="http://schemas.microsoft.com/office/drawing/2014/main" id="{EDCEFDC4-18FE-46E6-9189-93784ACF7371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" name="ïśḷïḍê">
              <a:extLst>
                <a:ext uri="{FF2B5EF4-FFF2-40B4-BE49-F238E27FC236}">
                  <a16:creationId xmlns="" xmlns:a16="http://schemas.microsoft.com/office/drawing/2014/main" id="{108A426B-CCA0-4A79-B40C-772528CAFB9B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" name="ïṡḷíḑé">
              <a:extLst>
                <a:ext uri="{FF2B5EF4-FFF2-40B4-BE49-F238E27FC236}">
                  <a16:creationId xmlns="" xmlns:a16="http://schemas.microsoft.com/office/drawing/2014/main" id="{C8624BF0-066A-4B2E-84F6-D6699811369E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" name="iśḻíde">
              <a:extLst>
                <a:ext uri="{FF2B5EF4-FFF2-40B4-BE49-F238E27FC236}">
                  <a16:creationId xmlns="" xmlns:a16="http://schemas.microsoft.com/office/drawing/2014/main" id="{E0A79F7D-CD41-4B5D-984F-245D4E222672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" name="í$ḻîdê">
              <a:extLst>
                <a:ext uri="{FF2B5EF4-FFF2-40B4-BE49-F238E27FC236}">
                  <a16:creationId xmlns="" xmlns:a16="http://schemas.microsoft.com/office/drawing/2014/main" id="{AB77C45C-069E-44D5-A618-8BB014EBB586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" name="iṩḷídé">
              <a:extLst>
                <a:ext uri="{FF2B5EF4-FFF2-40B4-BE49-F238E27FC236}">
                  <a16:creationId xmlns="" xmlns:a16="http://schemas.microsoft.com/office/drawing/2014/main" id="{F4C65845-CCA8-495C-A05A-E2A3E22113B2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iślíḓè">
              <a:extLst>
                <a:ext uri="{FF2B5EF4-FFF2-40B4-BE49-F238E27FC236}">
                  <a16:creationId xmlns="" xmlns:a16="http://schemas.microsoft.com/office/drawing/2014/main" id="{EFA042D1-5490-4357-BBFB-9799AE1C535A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îṥ1ïḋe">
              <a:extLst>
                <a:ext uri="{FF2B5EF4-FFF2-40B4-BE49-F238E27FC236}">
                  <a16:creationId xmlns="" xmlns:a16="http://schemas.microsoft.com/office/drawing/2014/main" id="{14451D1E-E11D-473E-A831-F895F3C18B6F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iṧḷídè">
              <a:extLst>
                <a:ext uri="{FF2B5EF4-FFF2-40B4-BE49-F238E27FC236}">
                  <a16:creationId xmlns="" xmlns:a16="http://schemas.microsoft.com/office/drawing/2014/main" id="{EC15322C-8A0E-4C83-861A-0CD4B8A1C4D6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ïṩḷíḍé">
              <a:extLst>
                <a:ext uri="{FF2B5EF4-FFF2-40B4-BE49-F238E27FC236}">
                  <a16:creationId xmlns="" xmlns:a16="http://schemas.microsoft.com/office/drawing/2014/main" id="{F7B3A13D-65F0-4077-B27C-7215223462B3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ï$liḓê">
              <a:extLst>
                <a:ext uri="{FF2B5EF4-FFF2-40B4-BE49-F238E27FC236}">
                  <a16:creationId xmlns="" xmlns:a16="http://schemas.microsoft.com/office/drawing/2014/main" id="{0F07B7D2-4DCA-48A8-A080-64E9AEC6A448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ṩlidè">
              <a:extLst>
                <a:ext uri="{FF2B5EF4-FFF2-40B4-BE49-F238E27FC236}">
                  <a16:creationId xmlns="" xmlns:a16="http://schemas.microsoft.com/office/drawing/2014/main" id="{E60825ED-4C69-4D8F-9C18-570CBB9ECD54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íṧļîḓé">
              <a:extLst>
                <a:ext uri="{FF2B5EF4-FFF2-40B4-BE49-F238E27FC236}">
                  <a16:creationId xmlns="" xmlns:a16="http://schemas.microsoft.com/office/drawing/2014/main" id="{0DBFA1AD-68DA-438C-95F3-6128957F7B73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iṩḻîḑè">
              <a:extLst>
                <a:ext uri="{FF2B5EF4-FFF2-40B4-BE49-F238E27FC236}">
                  <a16:creationId xmlns="" xmlns:a16="http://schemas.microsoft.com/office/drawing/2014/main" id="{D59F8E5A-ABB7-42FE-B496-A121D08F6DC5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ïṣľíḑé">
              <a:extLst>
                <a:ext uri="{FF2B5EF4-FFF2-40B4-BE49-F238E27FC236}">
                  <a16:creationId xmlns="" xmlns:a16="http://schemas.microsoft.com/office/drawing/2014/main" id="{5FAED763-61BD-4C4D-9758-51F41B2D5F89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îşḻîḑè">
              <a:extLst>
                <a:ext uri="{FF2B5EF4-FFF2-40B4-BE49-F238E27FC236}">
                  <a16:creationId xmlns="" xmlns:a16="http://schemas.microsoft.com/office/drawing/2014/main" id="{55A56B52-B3CC-4D0E-92FD-BAD424A4FBDE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ṣḷiḓê">
              <a:extLst>
                <a:ext uri="{FF2B5EF4-FFF2-40B4-BE49-F238E27FC236}">
                  <a16:creationId xmlns="" xmlns:a16="http://schemas.microsoft.com/office/drawing/2014/main" id="{5D6E63A3-FDB0-4D40-A62E-06EADE367768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işļídè">
              <a:extLst>
                <a:ext uri="{FF2B5EF4-FFF2-40B4-BE49-F238E27FC236}">
                  <a16:creationId xmlns="" xmlns:a16="http://schemas.microsoft.com/office/drawing/2014/main" id="{A0CE6304-32A2-4796-A50C-2017884D6F58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02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78827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0" name="Slide Number Placeholder 5">
            <a:extLst>
              <a:ext uri="{FF2B5EF4-FFF2-40B4-BE49-F238E27FC236}">
                <a16:creationId xmlns="" xmlns:a16="http://schemas.microsoft.com/office/drawing/2014/main" id="{FC7F4D20-8726-4020-962B-4777058C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1" name="Picture Placeholder 7">
            <a:extLst>
              <a:ext uri="{FF2B5EF4-FFF2-40B4-BE49-F238E27FC236}">
                <a16:creationId xmlns="" xmlns:a16="http://schemas.microsoft.com/office/drawing/2014/main" id="{920F9D10-CBBF-4F31-AFC2-65F0219CE2A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423806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3" name="Picture Placeholder 7">
            <a:extLst>
              <a:ext uri="{FF2B5EF4-FFF2-40B4-BE49-F238E27FC236}">
                <a16:creationId xmlns="" xmlns:a16="http://schemas.microsoft.com/office/drawing/2014/main" id="{39885A85-BAAF-432A-BE99-23ED1CDC4A3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68785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5" name="Picture Placeholder 7">
            <a:extLst>
              <a:ext uri="{FF2B5EF4-FFF2-40B4-BE49-F238E27FC236}">
                <a16:creationId xmlns="" xmlns:a16="http://schemas.microsoft.com/office/drawing/2014/main" id="{5D863B0D-2626-4359-9DFB-B79D8DA1895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13764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grpSp>
        <p:nvGrpSpPr>
          <p:cNvPr id="38" name="组合 37">
            <a:extLst>
              <a:ext uri="{FF2B5EF4-FFF2-40B4-BE49-F238E27FC236}">
                <a16:creationId xmlns="" xmlns:a16="http://schemas.microsoft.com/office/drawing/2014/main" id="{E717DBFF-001B-4026-AB07-BE514B6903F9}"/>
              </a:ext>
            </a:extLst>
          </p:cNvPr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9" name="íṡḷîḍê">
              <a:extLst>
                <a:ext uri="{FF2B5EF4-FFF2-40B4-BE49-F238E27FC236}">
                  <a16:creationId xmlns="" xmlns:a16="http://schemas.microsoft.com/office/drawing/2014/main" id="{0DD47574-FF2D-45D6-BA61-3732DA82D113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ŝḻiḍè">
              <a:extLst>
                <a:ext uri="{FF2B5EF4-FFF2-40B4-BE49-F238E27FC236}">
                  <a16:creationId xmlns="" xmlns:a16="http://schemas.microsoft.com/office/drawing/2014/main" id="{A9004421-430D-4FCC-B51B-EEAB610D1B88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S1iďê">
              <a:extLst>
                <a:ext uri="{FF2B5EF4-FFF2-40B4-BE49-F238E27FC236}">
                  <a16:creationId xmlns="" xmlns:a16="http://schemas.microsoft.com/office/drawing/2014/main" id="{DEB657F6-0359-4123-815D-60EE29D726DE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i$ḷíḓe">
              <a:extLst>
                <a:ext uri="{FF2B5EF4-FFF2-40B4-BE49-F238E27FC236}">
                  <a16:creationId xmlns="" xmlns:a16="http://schemas.microsoft.com/office/drawing/2014/main" id="{73EEC3DC-7C79-4752-8030-7D721924B3F3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îş1íḍé">
              <a:extLst>
                <a:ext uri="{FF2B5EF4-FFF2-40B4-BE49-F238E27FC236}">
                  <a16:creationId xmlns="" xmlns:a16="http://schemas.microsoft.com/office/drawing/2014/main" id="{44CA786F-3834-4818-8127-BA1156C605B3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išḻïde">
              <a:extLst>
                <a:ext uri="{FF2B5EF4-FFF2-40B4-BE49-F238E27FC236}">
                  <a16:creationId xmlns="" xmlns:a16="http://schemas.microsoft.com/office/drawing/2014/main" id="{C0BFCD5C-FA35-483D-85D2-631D5BC5ED6D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ís1ïḓè">
              <a:extLst>
                <a:ext uri="{FF2B5EF4-FFF2-40B4-BE49-F238E27FC236}">
                  <a16:creationId xmlns="" xmlns:a16="http://schemas.microsoft.com/office/drawing/2014/main" id="{F58A4A70-73D9-4430-926D-787EE4C37F9D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ïṩlïďê">
              <a:extLst>
                <a:ext uri="{FF2B5EF4-FFF2-40B4-BE49-F238E27FC236}">
                  <a16:creationId xmlns="" xmlns:a16="http://schemas.microsoft.com/office/drawing/2014/main" id="{70BF357B-902B-4CFA-B1CF-605CB9C2CE68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íSliḋê">
              <a:extLst>
                <a:ext uri="{FF2B5EF4-FFF2-40B4-BE49-F238E27FC236}">
                  <a16:creationId xmlns="" xmlns:a16="http://schemas.microsoft.com/office/drawing/2014/main" id="{091C38E1-4ABF-4280-AB85-D2D58ADFBB28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ísļîdè">
              <a:extLst>
                <a:ext uri="{FF2B5EF4-FFF2-40B4-BE49-F238E27FC236}">
                  <a16:creationId xmlns="" xmlns:a16="http://schemas.microsoft.com/office/drawing/2014/main" id="{07220F38-7836-47F3-9E9B-D97FF4C01A43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îSlíḋé">
              <a:extLst>
                <a:ext uri="{FF2B5EF4-FFF2-40B4-BE49-F238E27FC236}">
                  <a16:creationId xmlns="" xmlns:a16="http://schemas.microsoft.com/office/drawing/2014/main" id="{DEE17EEC-8386-4A4C-A0FE-9F6AD8AF4E34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ŝ1ïḓê">
              <a:extLst>
                <a:ext uri="{FF2B5EF4-FFF2-40B4-BE49-F238E27FC236}">
                  <a16:creationId xmlns="" xmlns:a16="http://schemas.microsoft.com/office/drawing/2014/main" id="{DB03FF16-16F3-43E0-B974-E022981DCECC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ï$ľíḑè">
              <a:extLst>
                <a:ext uri="{FF2B5EF4-FFF2-40B4-BE49-F238E27FC236}">
                  <a16:creationId xmlns="" xmlns:a16="http://schemas.microsoft.com/office/drawing/2014/main" id="{4B904737-97B1-4C82-B8C8-B1C8DDCC69FB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ïṧ1íḓè">
              <a:extLst>
                <a:ext uri="{FF2B5EF4-FFF2-40B4-BE49-F238E27FC236}">
                  <a16:creationId xmlns="" xmlns:a16="http://schemas.microsoft.com/office/drawing/2014/main" id="{A9473D46-7841-4FCA-89D8-A4FFA2A2A92A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şļïḑê">
              <a:extLst>
                <a:ext uri="{FF2B5EF4-FFF2-40B4-BE49-F238E27FC236}">
                  <a16:creationId xmlns="" xmlns:a16="http://schemas.microsoft.com/office/drawing/2014/main" id="{2483334C-7564-4846-829E-F060A4E46BEE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îŝ1îdé">
              <a:extLst>
                <a:ext uri="{FF2B5EF4-FFF2-40B4-BE49-F238E27FC236}">
                  <a16:creationId xmlns="" xmlns:a16="http://schemas.microsoft.com/office/drawing/2014/main" id="{6DC9F55D-A216-44AB-9A83-609EBE4FD204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iṩlîḍe">
              <a:extLst>
                <a:ext uri="{FF2B5EF4-FFF2-40B4-BE49-F238E27FC236}">
                  <a16:creationId xmlns="" xmlns:a16="http://schemas.microsoft.com/office/drawing/2014/main" id="{03A64B63-485A-43D1-9889-B3A1FE8B7E53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ïṣlíḋe">
              <a:extLst>
                <a:ext uri="{FF2B5EF4-FFF2-40B4-BE49-F238E27FC236}">
                  <a16:creationId xmlns="" xmlns:a16="http://schemas.microsoft.com/office/drawing/2014/main" id="{537AA95C-199B-4B39-A19F-7F22EF40BD11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ísļiďè">
              <a:extLst>
                <a:ext uri="{FF2B5EF4-FFF2-40B4-BE49-F238E27FC236}">
                  <a16:creationId xmlns="" xmlns:a16="http://schemas.microsoft.com/office/drawing/2014/main" id="{CE879E64-B261-4498-A7AB-10E1FEC4F674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íṡlïde">
              <a:extLst>
                <a:ext uri="{FF2B5EF4-FFF2-40B4-BE49-F238E27FC236}">
                  <a16:creationId xmlns="" xmlns:a16="http://schemas.microsoft.com/office/drawing/2014/main" id="{6E54092F-65E4-49E2-BE25-8DE102D82C63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ṩlide">
              <a:extLst>
                <a:ext uri="{FF2B5EF4-FFF2-40B4-BE49-F238E27FC236}">
                  <a16:creationId xmlns="" xmlns:a16="http://schemas.microsoft.com/office/drawing/2014/main" id="{EA81D8DE-B9FE-49FC-9EB5-A098D0FA08CD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îs1ïde">
              <a:extLst>
                <a:ext uri="{FF2B5EF4-FFF2-40B4-BE49-F238E27FC236}">
                  <a16:creationId xmlns="" xmlns:a16="http://schemas.microsoft.com/office/drawing/2014/main" id="{788C296D-F696-4511-AAC8-C43522309F8B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i$ľïḑe">
              <a:extLst>
                <a:ext uri="{FF2B5EF4-FFF2-40B4-BE49-F238E27FC236}">
                  <a16:creationId xmlns="" xmlns:a16="http://schemas.microsoft.com/office/drawing/2014/main" id="{7DDE60B1-D100-48B5-AEC3-C1A26AFC23D2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iŝļíḍè">
              <a:extLst>
                <a:ext uri="{FF2B5EF4-FFF2-40B4-BE49-F238E27FC236}">
                  <a16:creationId xmlns="" xmlns:a16="http://schemas.microsoft.com/office/drawing/2014/main" id="{C14611D3-878E-4AC6-9A85-C7BC4C1045CF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íṩḻîḋê">
              <a:extLst>
                <a:ext uri="{FF2B5EF4-FFF2-40B4-BE49-F238E27FC236}">
                  <a16:creationId xmlns="" xmlns:a16="http://schemas.microsoft.com/office/drawing/2014/main" id="{6A683175-CB35-426F-9ED0-04196D094C13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íṡľiḑê">
              <a:extLst>
                <a:ext uri="{FF2B5EF4-FFF2-40B4-BE49-F238E27FC236}">
                  <a16:creationId xmlns="" xmlns:a16="http://schemas.microsoft.com/office/drawing/2014/main" id="{1B3D038D-05D3-44A1-88E2-4ED7F61C7335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iṥļiḓe">
              <a:extLst>
                <a:ext uri="{FF2B5EF4-FFF2-40B4-BE49-F238E27FC236}">
                  <a16:creationId xmlns="" xmlns:a16="http://schemas.microsoft.com/office/drawing/2014/main" id="{6C448F0E-44C6-45D5-93E8-5D4387E13383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iŝ1îḋé">
              <a:extLst>
                <a:ext uri="{FF2B5EF4-FFF2-40B4-BE49-F238E27FC236}">
                  <a16:creationId xmlns="" xmlns:a16="http://schemas.microsoft.com/office/drawing/2014/main" id="{DB4F713C-D36B-413C-83FB-156840C12ACB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iṩḷiḓè">
              <a:extLst>
                <a:ext uri="{FF2B5EF4-FFF2-40B4-BE49-F238E27FC236}">
                  <a16:creationId xmlns="" xmlns:a16="http://schemas.microsoft.com/office/drawing/2014/main" id="{4EEFD242-E879-4A10-B43C-8ECE667BAB45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îṥ1ïďé">
              <a:extLst>
                <a:ext uri="{FF2B5EF4-FFF2-40B4-BE49-F238E27FC236}">
                  <a16:creationId xmlns="" xmlns:a16="http://schemas.microsoft.com/office/drawing/2014/main" id="{C5CDA6D4-1247-459A-884E-C72464AAB15F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iSḷiḍé">
              <a:extLst>
                <a:ext uri="{FF2B5EF4-FFF2-40B4-BE49-F238E27FC236}">
                  <a16:creationId xmlns="" xmlns:a16="http://schemas.microsoft.com/office/drawing/2014/main" id="{3346FAE4-DCCE-4E92-9A37-1E08920B7F59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îşļíďê">
              <a:extLst>
                <a:ext uri="{FF2B5EF4-FFF2-40B4-BE49-F238E27FC236}">
                  <a16:creationId xmlns="" xmlns:a16="http://schemas.microsoft.com/office/drawing/2014/main" id="{F9EC80CE-2B64-4A32-AD22-BFB95663B4DC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2" name="îš1íḍê">
              <a:extLst>
                <a:ext uri="{FF2B5EF4-FFF2-40B4-BE49-F238E27FC236}">
                  <a16:creationId xmlns="" xmlns:a16="http://schemas.microsoft.com/office/drawing/2014/main" id="{EA530490-97DD-4334-A644-BB472000A225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" name="íŝliḓê">
              <a:extLst>
                <a:ext uri="{FF2B5EF4-FFF2-40B4-BE49-F238E27FC236}">
                  <a16:creationId xmlns="" xmlns:a16="http://schemas.microsoft.com/office/drawing/2014/main" id="{72C686D1-C254-4A4E-ADF7-E2ABD7A4F680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iṡļiḍe">
              <a:extLst>
                <a:ext uri="{FF2B5EF4-FFF2-40B4-BE49-F238E27FC236}">
                  <a16:creationId xmlns="" xmlns:a16="http://schemas.microsoft.com/office/drawing/2014/main" id="{2085034B-02B8-446B-9DE9-CFE25DE438B0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" name="ï$ļïdé">
              <a:extLst>
                <a:ext uri="{FF2B5EF4-FFF2-40B4-BE49-F238E27FC236}">
                  <a16:creationId xmlns="" xmlns:a16="http://schemas.microsoft.com/office/drawing/2014/main" id="{ED7FF3D3-533E-40EB-8C3C-7ACEAB609E82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" name="íšlíḓe">
              <a:extLst>
                <a:ext uri="{FF2B5EF4-FFF2-40B4-BE49-F238E27FC236}">
                  <a16:creationId xmlns="" xmlns:a16="http://schemas.microsoft.com/office/drawing/2014/main" id="{4B66A7D6-E004-4DEB-A333-8F1781C8BA82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ïṣļïḍê">
              <a:extLst>
                <a:ext uri="{FF2B5EF4-FFF2-40B4-BE49-F238E27FC236}">
                  <a16:creationId xmlns="" xmlns:a16="http://schemas.microsoft.com/office/drawing/2014/main" id="{B4922DEA-0C0F-4906-A14A-B3EB1D6E5A5C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ís1íḍe">
              <a:extLst>
                <a:ext uri="{FF2B5EF4-FFF2-40B4-BE49-F238E27FC236}">
                  <a16:creationId xmlns="" xmlns:a16="http://schemas.microsoft.com/office/drawing/2014/main" id="{928C5D87-94D1-4023-817C-5C392632E1BC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íşlïḋe">
              <a:extLst>
                <a:ext uri="{FF2B5EF4-FFF2-40B4-BE49-F238E27FC236}">
                  <a16:creationId xmlns="" xmlns:a16="http://schemas.microsoft.com/office/drawing/2014/main" id="{94D36301-D005-445A-8DAC-A56C31728D3D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iŝļîḍé">
              <a:extLst>
                <a:ext uri="{FF2B5EF4-FFF2-40B4-BE49-F238E27FC236}">
                  <a16:creationId xmlns="" xmlns:a16="http://schemas.microsoft.com/office/drawing/2014/main" id="{3DFD2540-4994-4A93-AA7E-B032F668F3A7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íṧḷídé">
              <a:extLst>
                <a:ext uri="{FF2B5EF4-FFF2-40B4-BE49-F238E27FC236}">
                  <a16:creationId xmlns="" xmlns:a16="http://schemas.microsoft.com/office/drawing/2014/main" id="{6327977E-3CCD-4707-B59D-8CAC8B9891EC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îSḻiḋe">
              <a:extLst>
                <a:ext uri="{FF2B5EF4-FFF2-40B4-BE49-F238E27FC236}">
                  <a16:creationId xmlns="" xmlns:a16="http://schemas.microsoft.com/office/drawing/2014/main" id="{AA22A11B-68FA-4CED-B2E4-E0A59BD6C180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" name="í$ḻîḓè">
              <a:extLst>
                <a:ext uri="{FF2B5EF4-FFF2-40B4-BE49-F238E27FC236}">
                  <a16:creationId xmlns="" xmlns:a16="http://schemas.microsoft.com/office/drawing/2014/main" id="{67808758-399D-4C77-AA4D-90DF06EE620C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" name="ïŝḷíḍe">
              <a:extLst>
                <a:ext uri="{FF2B5EF4-FFF2-40B4-BE49-F238E27FC236}">
                  <a16:creationId xmlns="" xmlns:a16="http://schemas.microsoft.com/office/drawing/2014/main" id="{88414F96-592C-4634-802C-CE0DFB40894A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" name="íṩļiḋe">
              <a:extLst>
                <a:ext uri="{FF2B5EF4-FFF2-40B4-BE49-F238E27FC236}">
                  <a16:creationId xmlns="" xmlns:a16="http://schemas.microsoft.com/office/drawing/2014/main" id="{2B878D9A-9EF1-49F2-8614-8562EDA917DA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" name="îṡlïḍé">
              <a:extLst>
                <a:ext uri="{FF2B5EF4-FFF2-40B4-BE49-F238E27FC236}">
                  <a16:creationId xmlns="" xmlns:a16="http://schemas.microsoft.com/office/drawing/2014/main" id="{BA6753FD-87B7-494E-8898-284631CEF488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" name="iS1îḓè">
              <a:extLst>
                <a:ext uri="{FF2B5EF4-FFF2-40B4-BE49-F238E27FC236}">
                  <a16:creationId xmlns="" xmlns:a16="http://schemas.microsoft.com/office/drawing/2014/main" id="{8EA27291-7EFF-4BCA-AA01-EB2429305A3A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íṡḷiḑê">
              <a:extLst>
                <a:ext uri="{FF2B5EF4-FFF2-40B4-BE49-F238E27FC236}">
                  <a16:creationId xmlns="" xmlns:a16="http://schemas.microsoft.com/office/drawing/2014/main" id="{CC1054B6-00CB-4594-A2B8-E9A0593D46DF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iṩ1íḓê">
              <a:extLst>
                <a:ext uri="{FF2B5EF4-FFF2-40B4-BE49-F238E27FC236}">
                  <a16:creationId xmlns="" xmlns:a16="http://schemas.microsoft.com/office/drawing/2014/main" id="{203ED823-C0E5-4BBB-A922-7A3D4167DB72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ïşľïďé">
              <a:extLst>
                <a:ext uri="{FF2B5EF4-FFF2-40B4-BE49-F238E27FC236}">
                  <a16:creationId xmlns="" xmlns:a16="http://schemas.microsoft.com/office/drawing/2014/main" id="{D301BC67-8C42-4C7C-B749-3998A0EDA169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ïśḷïḍê">
              <a:extLst>
                <a:ext uri="{FF2B5EF4-FFF2-40B4-BE49-F238E27FC236}">
                  <a16:creationId xmlns="" xmlns:a16="http://schemas.microsoft.com/office/drawing/2014/main" id="{E63E7E34-F019-41D5-A2CD-14FDC410D84A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ïṡḷíḑé">
              <a:extLst>
                <a:ext uri="{FF2B5EF4-FFF2-40B4-BE49-F238E27FC236}">
                  <a16:creationId xmlns="" xmlns:a16="http://schemas.microsoft.com/office/drawing/2014/main" id="{42C71FF1-03B4-4D86-8194-7739F9E730B9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śḻíde">
              <a:extLst>
                <a:ext uri="{FF2B5EF4-FFF2-40B4-BE49-F238E27FC236}">
                  <a16:creationId xmlns="" xmlns:a16="http://schemas.microsoft.com/office/drawing/2014/main" id="{CC8ABDEB-A6A4-43B9-BE23-62EEB646AD28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í$ḻîdê">
              <a:extLst>
                <a:ext uri="{FF2B5EF4-FFF2-40B4-BE49-F238E27FC236}">
                  <a16:creationId xmlns="" xmlns:a16="http://schemas.microsoft.com/office/drawing/2014/main" id="{BA99969F-9A92-47F2-A703-3F50EC1E2D9F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iṩḷídé">
              <a:extLst>
                <a:ext uri="{FF2B5EF4-FFF2-40B4-BE49-F238E27FC236}">
                  <a16:creationId xmlns="" xmlns:a16="http://schemas.microsoft.com/office/drawing/2014/main" id="{21EC1E02-3BD3-4B05-B580-4497A87485D8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iślíḓè">
              <a:extLst>
                <a:ext uri="{FF2B5EF4-FFF2-40B4-BE49-F238E27FC236}">
                  <a16:creationId xmlns="" xmlns:a16="http://schemas.microsoft.com/office/drawing/2014/main" id="{9A2778B1-0BA6-4067-9572-058195694710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îṥ1ïḋe">
              <a:extLst>
                <a:ext uri="{FF2B5EF4-FFF2-40B4-BE49-F238E27FC236}">
                  <a16:creationId xmlns="" xmlns:a16="http://schemas.microsoft.com/office/drawing/2014/main" id="{C2923D8F-37FE-41F6-BEEB-BD49B86F1012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ṧḷídè">
              <a:extLst>
                <a:ext uri="{FF2B5EF4-FFF2-40B4-BE49-F238E27FC236}">
                  <a16:creationId xmlns="" xmlns:a16="http://schemas.microsoft.com/office/drawing/2014/main" id="{326D2230-641A-4DCD-A266-B1CF64B8D611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ïṩḷíḍé">
              <a:extLst>
                <a:ext uri="{FF2B5EF4-FFF2-40B4-BE49-F238E27FC236}">
                  <a16:creationId xmlns="" xmlns:a16="http://schemas.microsoft.com/office/drawing/2014/main" id="{1A0A507C-2D40-443E-AA88-A0C4A9F69F1F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ï$liḓê">
              <a:extLst>
                <a:ext uri="{FF2B5EF4-FFF2-40B4-BE49-F238E27FC236}">
                  <a16:creationId xmlns="" xmlns:a16="http://schemas.microsoft.com/office/drawing/2014/main" id="{C55D3847-0136-4E19-AA3B-C8AC3E000918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iṩlidè">
              <a:extLst>
                <a:ext uri="{FF2B5EF4-FFF2-40B4-BE49-F238E27FC236}">
                  <a16:creationId xmlns="" xmlns:a16="http://schemas.microsoft.com/office/drawing/2014/main" id="{B81B7044-51D5-4B60-91C8-100F16F568D5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ṧļîḓé">
              <a:extLst>
                <a:ext uri="{FF2B5EF4-FFF2-40B4-BE49-F238E27FC236}">
                  <a16:creationId xmlns="" xmlns:a16="http://schemas.microsoft.com/office/drawing/2014/main" id="{746FBDFE-A14C-4BB2-AF3F-6CACB9FAF703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iṩḻîḑè">
              <a:extLst>
                <a:ext uri="{FF2B5EF4-FFF2-40B4-BE49-F238E27FC236}">
                  <a16:creationId xmlns="" xmlns:a16="http://schemas.microsoft.com/office/drawing/2014/main" id="{260C5C8F-84D5-4691-A2A2-6A00CD54E882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ïṣľíḑé">
              <a:extLst>
                <a:ext uri="{FF2B5EF4-FFF2-40B4-BE49-F238E27FC236}">
                  <a16:creationId xmlns="" xmlns:a16="http://schemas.microsoft.com/office/drawing/2014/main" id="{34CECB6F-A4C2-4020-BD27-8D2C545FA011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îşḻîḑè">
              <a:extLst>
                <a:ext uri="{FF2B5EF4-FFF2-40B4-BE49-F238E27FC236}">
                  <a16:creationId xmlns="" xmlns:a16="http://schemas.microsoft.com/office/drawing/2014/main" id="{493903AF-5D79-451F-9AF2-AAB77CD19EFA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iṣḷiḓê">
              <a:extLst>
                <a:ext uri="{FF2B5EF4-FFF2-40B4-BE49-F238E27FC236}">
                  <a16:creationId xmlns="" xmlns:a16="http://schemas.microsoft.com/office/drawing/2014/main" id="{B946549A-BEF3-4F64-A12E-3549B7118BE8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işļídè">
              <a:extLst>
                <a:ext uri="{FF2B5EF4-FFF2-40B4-BE49-F238E27FC236}">
                  <a16:creationId xmlns="" xmlns:a16="http://schemas.microsoft.com/office/drawing/2014/main" id="{8340BFE0-B7AB-4C90-A0E6-08D61354312B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41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26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8C12-413D-45C0-9AD9-C72A6D11CD69}" type="datetime1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61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F178-7028-46B8-B227-1B7A5FDAC3B5}" type="datetime1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959724" y="479806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6610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C36B-FEB6-4842-88BA-8D822531BFD4}" type="datetime1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4BC2-D1DD-4487-BC9B-263F1385394B}" type="datetime1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3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BF5D-1EA0-43A9-8B73-E8769F776C4E}" type="datetime1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3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9" r:id="rId3"/>
    <p:sldLayoutId id="2147483678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55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67891" indent="-267891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15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267891" indent="-267891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2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=""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=""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4344F655-FF92-4D85-9509-CDB7FB6E3D34}"/>
              </a:ext>
            </a:extLst>
          </p:cNvPr>
          <p:cNvGrpSpPr/>
          <p:nvPr/>
        </p:nvGrpSpPr>
        <p:grpSpPr>
          <a:xfrm>
            <a:off x="149235" y="598468"/>
            <a:ext cx="8851889" cy="3954390"/>
            <a:chOff x="149236" y="598468"/>
            <a:chExt cx="8834372" cy="3946565"/>
          </a:xfrm>
        </p:grpSpPr>
        <p:pic>
          <p:nvPicPr>
            <p:cNvPr id="10" name="图片 9">
              <a:extLst>
                <a:ext uri="{FF2B5EF4-FFF2-40B4-BE49-F238E27FC236}">
                  <a16:creationId xmlns="" xmlns:a16="http://schemas.microsoft.com/office/drawing/2014/main" id="{93B45D41-0D0E-471B-A554-EB20F8D75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9236" y="598469"/>
              <a:ext cx="8834372" cy="3946564"/>
            </a:xfrm>
            <a:prstGeom prst="rect">
              <a:avLst/>
            </a:prstGeom>
          </p:spPr>
        </p:pic>
        <p:sp>
          <p:nvSpPr>
            <p:cNvPr id="93" name="矩形 92">
              <a:extLst>
                <a:ext uri="{FF2B5EF4-FFF2-40B4-BE49-F238E27FC236}">
                  <a16:creationId xmlns="" xmlns:a16="http://schemas.microsoft.com/office/drawing/2014/main" id="{5C5A02B4-8189-447B-AF33-6A3BB73FAC34}"/>
                </a:ext>
              </a:extLst>
            </p:cNvPr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989014" y="2032019"/>
            <a:ext cx="7035001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4000" b="1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基于</a:t>
            </a:r>
            <a:r>
              <a:rPr lang="en-US" altLang="zh-CN" sz="4000" b="1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ELK</a:t>
            </a:r>
            <a:r>
              <a:rPr lang="zh-CN" altLang="en-US" sz="4000" b="1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的日志分析监控系统</a:t>
            </a:r>
            <a:endParaRPr lang="zh-CN" altLang="en-US" sz="4000" b="1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4411462" y="2803434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2695012" y="3267911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986381" y="330813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日期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：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2019. 11. 23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753617" y="3264859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091374" y="330813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答辩人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：魏 冉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2759141" y="3323138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Freeform 63"/>
            <p:cNvSpPr>
              <a:spLocks/>
            </p:cNvSpPr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4833100" y="3338400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>
              <a:spLocks/>
            </p:cNvSpPr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66D84C08-FAAF-4053-906B-62B6D6C2E1BD}"/>
              </a:ext>
            </a:extLst>
          </p:cNvPr>
          <p:cNvGrpSpPr/>
          <p:nvPr/>
        </p:nvGrpSpPr>
        <p:grpSpPr>
          <a:xfrm>
            <a:off x="3302807" y="1034911"/>
            <a:ext cx="2457878" cy="799669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278" name="íṡḷîḍê">
              <a:extLst>
                <a:ext uri="{FF2B5EF4-FFF2-40B4-BE49-F238E27FC236}">
                  <a16:creationId xmlns="" xmlns:a16="http://schemas.microsoft.com/office/drawing/2014/main" id="{287A9F6B-8EFF-476A-A972-9CED8F55B288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9" name="íŝḻiḍè">
              <a:extLst>
                <a:ext uri="{FF2B5EF4-FFF2-40B4-BE49-F238E27FC236}">
                  <a16:creationId xmlns="" xmlns:a16="http://schemas.microsoft.com/office/drawing/2014/main" id="{806AF0E9-31DF-4E56-A171-A75B54509FFB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0" name="îS1iďê">
              <a:extLst>
                <a:ext uri="{FF2B5EF4-FFF2-40B4-BE49-F238E27FC236}">
                  <a16:creationId xmlns="" xmlns:a16="http://schemas.microsoft.com/office/drawing/2014/main" id="{C556A509-69A3-4631-99A5-0878612F3C34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1" name="i$ḷíḓe">
              <a:extLst>
                <a:ext uri="{FF2B5EF4-FFF2-40B4-BE49-F238E27FC236}">
                  <a16:creationId xmlns="" xmlns:a16="http://schemas.microsoft.com/office/drawing/2014/main" id="{40936E26-89BF-4616-B5A3-11B7CED6C419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2" name="îş1íḍé">
              <a:extLst>
                <a:ext uri="{FF2B5EF4-FFF2-40B4-BE49-F238E27FC236}">
                  <a16:creationId xmlns="" xmlns:a16="http://schemas.microsoft.com/office/drawing/2014/main" id="{9C7C8CEC-E4C4-4AD2-B8C1-02466B3A8EA3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3" name="išḻïde">
              <a:extLst>
                <a:ext uri="{FF2B5EF4-FFF2-40B4-BE49-F238E27FC236}">
                  <a16:creationId xmlns="" xmlns:a16="http://schemas.microsoft.com/office/drawing/2014/main" id="{B844B0D7-8F6F-43FA-9A6C-676324F2F824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4" name="ís1ïḓè">
              <a:extLst>
                <a:ext uri="{FF2B5EF4-FFF2-40B4-BE49-F238E27FC236}">
                  <a16:creationId xmlns="" xmlns:a16="http://schemas.microsoft.com/office/drawing/2014/main" id="{3FE775D4-DE8A-4CE9-A114-CDBEAD4F1AD2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5" name="ïṩlïďê">
              <a:extLst>
                <a:ext uri="{FF2B5EF4-FFF2-40B4-BE49-F238E27FC236}">
                  <a16:creationId xmlns="" xmlns:a16="http://schemas.microsoft.com/office/drawing/2014/main" id="{8265CF8C-E95C-483D-92F8-D862150EC3F0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6" name="íSliḋê">
              <a:extLst>
                <a:ext uri="{FF2B5EF4-FFF2-40B4-BE49-F238E27FC236}">
                  <a16:creationId xmlns="" xmlns:a16="http://schemas.microsoft.com/office/drawing/2014/main" id="{A75CA723-E7C4-46E8-B750-13300D48208D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7" name="ísļîdè">
              <a:extLst>
                <a:ext uri="{FF2B5EF4-FFF2-40B4-BE49-F238E27FC236}">
                  <a16:creationId xmlns="" xmlns:a16="http://schemas.microsoft.com/office/drawing/2014/main" id="{64D0D206-53E3-455D-A472-959181932798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8" name="îSlíḋé">
              <a:extLst>
                <a:ext uri="{FF2B5EF4-FFF2-40B4-BE49-F238E27FC236}">
                  <a16:creationId xmlns="" xmlns:a16="http://schemas.microsoft.com/office/drawing/2014/main" id="{C7A17BAC-77F4-45D2-BB08-88603BC65283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9" name="íŝ1ïḓê">
              <a:extLst>
                <a:ext uri="{FF2B5EF4-FFF2-40B4-BE49-F238E27FC236}">
                  <a16:creationId xmlns="" xmlns:a16="http://schemas.microsoft.com/office/drawing/2014/main" id="{750395B6-DCDC-42E7-AC59-4D24666A5BA4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0" name="ï$ľíḑè">
              <a:extLst>
                <a:ext uri="{FF2B5EF4-FFF2-40B4-BE49-F238E27FC236}">
                  <a16:creationId xmlns="" xmlns:a16="http://schemas.microsoft.com/office/drawing/2014/main" id="{58AFBF27-B8EE-47A3-B972-70390167E4A3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1" name="ïṧ1íḓè">
              <a:extLst>
                <a:ext uri="{FF2B5EF4-FFF2-40B4-BE49-F238E27FC236}">
                  <a16:creationId xmlns="" xmlns:a16="http://schemas.microsoft.com/office/drawing/2014/main" id="{4B782E1E-5ACD-47A8-9659-4A6DBA5F423E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2" name="işļïḑê">
              <a:extLst>
                <a:ext uri="{FF2B5EF4-FFF2-40B4-BE49-F238E27FC236}">
                  <a16:creationId xmlns="" xmlns:a16="http://schemas.microsoft.com/office/drawing/2014/main" id="{3239B61C-0776-49E3-A798-22C07F513D45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3" name="îŝ1îdé">
              <a:extLst>
                <a:ext uri="{FF2B5EF4-FFF2-40B4-BE49-F238E27FC236}">
                  <a16:creationId xmlns="" xmlns:a16="http://schemas.microsoft.com/office/drawing/2014/main" id="{8879627C-D934-460F-A3B3-8902653D5E50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4" name="iṩlîḍe">
              <a:extLst>
                <a:ext uri="{FF2B5EF4-FFF2-40B4-BE49-F238E27FC236}">
                  <a16:creationId xmlns="" xmlns:a16="http://schemas.microsoft.com/office/drawing/2014/main" id="{A7A4A252-D490-4E3F-8F80-8AD4291766B6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5" name="ïṣlíḋe">
              <a:extLst>
                <a:ext uri="{FF2B5EF4-FFF2-40B4-BE49-F238E27FC236}">
                  <a16:creationId xmlns="" xmlns:a16="http://schemas.microsoft.com/office/drawing/2014/main" id="{46722948-E4EA-41BD-ABF1-EAFDD7F63170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6" name="ísļiďè">
              <a:extLst>
                <a:ext uri="{FF2B5EF4-FFF2-40B4-BE49-F238E27FC236}">
                  <a16:creationId xmlns="" xmlns:a16="http://schemas.microsoft.com/office/drawing/2014/main" id="{B8D2E2CB-F6A4-47A8-9C7B-F2B62544AD98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7" name="íṡlïde">
              <a:extLst>
                <a:ext uri="{FF2B5EF4-FFF2-40B4-BE49-F238E27FC236}">
                  <a16:creationId xmlns="" xmlns:a16="http://schemas.microsoft.com/office/drawing/2014/main" id="{AB47814B-BB21-4887-94E7-F46908DCD681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8" name="iṩlide">
              <a:extLst>
                <a:ext uri="{FF2B5EF4-FFF2-40B4-BE49-F238E27FC236}">
                  <a16:creationId xmlns="" xmlns:a16="http://schemas.microsoft.com/office/drawing/2014/main" id="{591E070F-5DE4-4251-A7B3-F0C3E376A4A1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9" name="îs1ïde">
              <a:extLst>
                <a:ext uri="{FF2B5EF4-FFF2-40B4-BE49-F238E27FC236}">
                  <a16:creationId xmlns="" xmlns:a16="http://schemas.microsoft.com/office/drawing/2014/main" id="{72B7F43E-D701-4C65-87C9-08765272CDA2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0" name="i$ľïḑe">
              <a:extLst>
                <a:ext uri="{FF2B5EF4-FFF2-40B4-BE49-F238E27FC236}">
                  <a16:creationId xmlns="" xmlns:a16="http://schemas.microsoft.com/office/drawing/2014/main" id="{63AF60DB-7FC7-42D5-96A5-3722F48BC7B5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1" name="iŝļíḍè">
              <a:extLst>
                <a:ext uri="{FF2B5EF4-FFF2-40B4-BE49-F238E27FC236}">
                  <a16:creationId xmlns="" xmlns:a16="http://schemas.microsoft.com/office/drawing/2014/main" id="{16894C3E-B152-41AC-A778-A76EFDBE9B90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2" name="íṩḻîḋê">
              <a:extLst>
                <a:ext uri="{FF2B5EF4-FFF2-40B4-BE49-F238E27FC236}">
                  <a16:creationId xmlns="" xmlns:a16="http://schemas.microsoft.com/office/drawing/2014/main" id="{B55C85F1-4CDD-4FEE-BA42-FB9BC2DD3578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3" name="íṡľiḑê">
              <a:extLst>
                <a:ext uri="{FF2B5EF4-FFF2-40B4-BE49-F238E27FC236}">
                  <a16:creationId xmlns="" xmlns:a16="http://schemas.microsoft.com/office/drawing/2014/main" id="{50FACC87-0893-4050-A8D0-EAB4B8908B71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4" name="iṥļiḓe">
              <a:extLst>
                <a:ext uri="{FF2B5EF4-FFF2-40B4-BE49-F238E27FC236}">
                  <a16:creationId xmlns="" xmlns:a16="http://schemas.microsoft.com/office/drawing/2014/main" id="{84664816-6511-4C67-A1B7-4C4FAC399B69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5" name="iŝ1îḋé">
              <a:extLst>
                <a:ext uri="{FF2B5EF4-FFF2-40B4-BE49-F238E27FC236}">
                  <a16:creationId xmlns="" xmlns:a16="http://schemas.microsoft.com/office/drawing/2014/main" id="{5517A43A-F938-4992-80B9-AD7C3EAC6ED5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6" name="iṩḷiḓè">
              <a:extLst>
                <a:ext uri="{FF2B5EF4-FFF2-40B4-BE49-F238E27FC236}">
                  <a16:creationId xmlns="" xmlns:a16="http://schemas.microsoft.com/office/drawing/2014/main" id="{A82762AE-EC0C-467C-8F9F-1CE8CEEE0EBF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7" name="îṥ1ïďé">
              <a:extLst>
                <a:ext uri="{FF2B5EF4-FFF2-40B4-BE49-F238E27FC236}">
                  <a16:creationId xmlns="" xmlns:a16="http://schemas.microsoft.com/office/drawing/2014/main" id="{7487ACBC-01EA-4FA4-989F-B8CF52D26E66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8" name="iSḷiḍé">
              <a:extLst>
                <a:ext uri="{FF2B5EF4-FFF2-40B4-BE49-F238E27FC236}">
                  <a16:creationId xmlns="" xmlns:a16="http://schemas.microsoft.com/office/drawing/2014/main" id="{85E0CC62-9C02-4B92-8F0F-645386D60E7E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9" name="îşļíďê">
              <a:extLst>
                <a:ext uri="{FF2B5EF4-FFF2-40B4-BE49-F238E27FC236}">
                  <a16:creationId xmlns="" xmlns:a16="http://schemas.microsoft.com/office/drawing/2014/main" id="{7223658F-FEF1-400D-9732-A04932804B6A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0" name="îš1íḍê">
              <a:extLst>
                <a:ext uri="{FF2B5EF4-FFF2-40B4-BE49-F238E27FC236}">
                  <a16:creationId xmlns="" xmlns:a16="http://schemas.microsoft.com/office/drawing/2014/main" id="{229F980D-0870-4CA7-9899-1F53A3142C07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1" name="íŝliḓê">
              <a:extLst>
                <a:ext uri="{FF2B5EF4-FFF2-40B4-BE49-F238E27FC236}">
                  <a16:creationId xmlns="" xmlns:a16="http://schemas.microsoft.com/office/drawing/2014/main" id="{6312F1A9-AC96-442B-9132-B510DF926A4C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2" name="iṡļiḍe">
              <a:extLst>
                <a:ext uri="{FF2B5EF4-FFF2-40B4-BE49-F238E27FC236}">
                  <a16:creationId xmlns="" xmlns:a16="http://schemas.microsoft.com/office/drawing/2014/main" id="{34D809A2-78E6-4EF1-8C7D-47377D6568A8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3" name="ï$ļïdé">
              <a:extLst>
                <a:ext uri="{FF2B5EF4-FFF2-40B4-BE49-F238E27FC236}">
                  <a16:creationId xmlns="" xmlns:a16="http://schemas.microsoft.com/office/drawing/2014/main" id="{0CB37F2C-A43C-4A1A-971A-3E96BB5168F0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4" name="íšlíḓe">
              <a:extLst>
                <a:ext uri="{FF2B5EF4-FFF2-40B4-BE49-F238E27FC236}">
                  <a16:creationId xmlns="" xmlns:a16="http://schemas.microsoft.com/office/drawing/2014/main" id="{9746FD95-CF7F-489F-B774-C66741CD815D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5" name="ïṣļïḍê">
              <a:extLst>
                <a:ext uri="{FF2B5EF4-FFF2-40B4-BE49-F238E27FC236}">
                  <a16:creationId xmlns="" xmlns:a16="http://schemas.microsoft.com/office/drawing/2014/main" id="{3CB9ADD3-D595-4AA6-AE19-F32EF6BDAE17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6" name="ís1íḍe">
              <a:extLst>
                <a:ext uri="{FF2B5EF4-FFF2-40B4-BE49-F238E27FC236}">
                  <a16:creationId xmlns="" xmlns:a16="http://schemas.microsoft.com/office/drawing/2014/main" id="{887333CD-D7F8-458C-824B-FBBEB7C39283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7" name="íşlïḋe">
              <a:extLst>
                <a:ext uri="{FF2B5EF4-FFF2-40B4-BE49-F238E27FC236}">
                  <a16:creationId xmlns="" xmlns:a16="http://schemas.microsoft.com/office/drawing/2014/main" id="{BE51D723-58D3-490E-864F-9654C16DCA7E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8" name="iŝļîḍé">
              <a:extLst>
                <a:ext uri="{FF2B5EF4-FFF2-40B4-BE49-F238E27FC236}">
                  <a16:creationId xmlns="" xmlns:a16="http://schemas.microsoft.com/office/drawing/2014/main" id="{CD432CB2-B0D0-4622-B992-13AA75B01E45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9" name="íṧḷídé">
              <a:extLst>
                <a:ext uri="{FF2B5EF4-FFF2-40B4-BE49-F238E27FC236}">
                  <a16:creationId xmlns="" xmlns:a16="http://schemas.microsoft.com/office/drawing/2014/main" id="{D828B031-5F62-4931-981F-212BE078F3B5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0" name="îSḻiḋe">
              <a:extLst>
                <a:ext uri="{FF2B5EF4-FFF2-40B4-BE49-F238E27FC236}">
                  <a16:creationId xmlns="" xmlns:a16="http://schemas.microsoft.com/office/drawing/2014/main" id="{8D93F6B1-44C7-45E8-AB04-E2865EBA0988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1" name="í$ḻîḓè">
              <a:extLst>
                <a:ext uri="{FF2B5EF4-FFF2-40B4-BE49-F238E27FC236}">
                  <a16:creationId xmlns="" xmlns:a16="http://schemas.microsoft.com/office/drawing/2014/main" id="{9D83C036-5005-4576-9BB0-41DAF431CD46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2" name="ïŝḷíḍe">
              <a:extLst>
                <a:ext uri="{FF2B5EF4-FFF2-40B4-BE49-F238E27FC236}">
                  <a16:creationId xmlns="" xmlns:a16="http://schemas.microsoft.com/office/drawing/2014/main" id="{BF409861-028C-4A4B-8C86-BE4D2487C441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3" name="íṩļiḋe">
              <a:extLst>
                <a:ext uri="{FF2B5EF4-FFF2-40B4-BE49-F238E27FC236}">
                  <a16:creationId xmlns="" xmlns:a16="http://schemas.microsoft.com/office/drawing/2014/main" id="{4187BC23-1FA4-4FB9-A8FB-AD7706B65F86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4" name="îṡlïḍé">
              <a:extLst>
                <a:ext uri="{FF2B5EF4-FFF2-40B4-BE49-F238E27FC236}">
                  <a16:creationId xmlns="" xmlns:a16="http://schemas.microsoft.com/office/drawing/2014/main" id="{3BBC0D06-AB07-47BD-B194-99E2CD4F1F27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5" name="iS1îḓè">
              <a:extLst>
                <a:ext uri="{FF2B5EF4-FFF2-40B4-BE49-F238E27FC236}">
                  <a16:creationId xmlns="" xmlns:a16="http://schemas.microsoft.com/office/drawing/2014/main" id="{52FD45E1-E0E9-4862-9373-4589A2865D40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6" name="íṡḷiḑê">
              <a:extLst>
                <a:ext uri="{FF2B5EF4-FFF2-40B4-BE49-F238E27FC236}">
                  <a16:creationId xmlns="" xmlns:a16="http://schemas.microsoft.com/office/drawing/2014/main" id="{E691A876-345F-4701-81CB-BD37AC60EF36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7" name="iṩ1íḓê">
              <a:extLst>
                <a:ext uri="{FF2B5EF4-FFF2-40B4-BE49-F238E27FC236}">
                  <a16:creationId xmlns="" xmlns:a16="http://schemas.microsoft.com/office/drawing/2014/main" id="{3A9BCC3F-C22C-476C-BB6C-4DF2BD2F2633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8" name="ïşľïďé">
              <a:extLst>
                <a:ext uri="{FF2B5EF4-FFF2-40B4-BE49-F238E27FC236}">
                  <a16:creationId xmlns="" xmlns:a16="http://schemas.microsoft.com/office/drawing/2014/main" id="{C7856B17-8346-44AC-B882-2039D9BC5ED8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9" name="ïśḷïḍê">
              <a:extLst>
                <a:ext uri="{FF2B5EF4-FFF2-40B4-BE49-F238E27FC236}">
                  <a16:creationId xmlns="" xmlns:a16="http://schemas.microsoft.com/office/drawing/2014/main" id="{5400AE71-211C-434C-9D64-092243D22274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0" name="ïṡḷíḑé">
              <a:extLst>
                <a:ext uri="{FF2B5EF4-FFF2-40B4-BE49-F238E27FC236}">
                  <a16:creationId xmlns="" xmlns:a16="http://schemas.microsoft.com/office/drawing/2014/main" id="{26E537EA-7059-4AF6-BEA2-BD6C229DB864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1" name="iśḻíde">
              <a:extLst>
                <a:ext uri="{FF2B5EF4-FFF2-40B4-BE49-F238E27FC236}">
                  <a16:creationId xmlns="" xmlns:a16="http://schemas.microsoft.com/office/drawing/2014/main" id="{1976890C-E464-49D7-8A56-6F5595DF2F19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2" name="í$ḻîdê">
              <a:extLst>
                <a:ext uri="{FF2B5EF4-FFF2-40B4-BE49-F238E27FC236}">
                  <a16:creationId xmlns="" xmlns:a16="http://schemas.microsoft.com/office/drawing/2014/main" id="{EE37FCC0-BA3E-46AB-AA25-E8A852E64BA4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3" name="iṩḷídé">
              <a:extLst>
                <a:ext uri="{FF2B5EF4-FFF2-40B4-BE49-F238E27FC236}">
                  <a16:creationId xmlns="" xmlns:a16="http://schemas.microsoft.com/office/drawing/2014/main" id="{55021612-2C18-4DB5-BF13-3A7FB1DDF245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4" name="iślíḓè">
              <a:extLst>
                <a:ext uri="{FF2B5EF4-FFF2-40B4-BE49-F238E27FC236}">
                  <a16:creationId xmlns="" xmlns:a16="http://schemas.microsoft.com/office/drawing/2014/main" id="{BA342C8F-EA49-4FD0-992E-5818AA259DC2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5" name="îṥ1ïḋe">
              <a:extLst>
                <a:ext uri="{FF2B5EF4-FFF2-40B4-BE49-F238E27FC236}">
                  <a16:creationId xmlns="" xmlns:a16="http://schemas.microsoft.com/office/drawing/2014/main" id="{D9688026-21B5-4EE4-B1B3-8C8D1B3B2402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6" name="iṧḷídè">
              <a:extLst>
                <a:ext uri="{FF2B5EF4-FFF2-40B4-BE49-F238E27FC236}">
                  <a16:creationId xmlns="" xmlns:a16="http://schemas.microsoft.com/office/drawing/2014/main" id="{5621242B-F02B-4E41-A48E-A16AC5DB5CCB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7" name="ïṩḷíḍé">
              <a:extLst>
                <a:ext uri="{FF2B5EF4-FFF2-40B4-BE49-F238E27FC236}">
                  <a16:creationId xmlns="" xmlns:a16="http://schemas.microsoft.com/office/drawing/2014/main" id="{F5C0AAD8-6A7A-4C9F-B763-5DC0FCA73DC5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8" name="ï$liḓê">
              <a:extLst>
                <a:ext uri="{FF2B5EF4-FFF2-40B4-BE49-F238E27FC236}">
                  <a16:creationId xmlns="" xmlns:a16="http://schemas.microsoft.com/office/drawing/2014/main" id="{DBB63E19-B164-4D6C-A8D1-1442DCE5E414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9" name="iṩlidè">
              <a:extLst>
                <a:ext uri="{FF2B5EF4-FFF2-40B4-BE49-F238E27FC236}">
                  <a16:creationId xmlns="" xmlns:a16="http://schemas.microsoft.com/office/drawing/2014/main" id="{DB01E386-8469-48C4-986D-D71EFAA6AE72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0" name="íṧļîḓé">
              <a:extLst>
                <a:ext uri="{FF2B5EF4-FFF2-40B4-BE49-F238E27FC236}">
                  <a16:creationId xmlns="" xmlns:a16="http://schemas.microsoft.com/office/drawing/2014/main" id="{9B9DF8C8-DB75-40D8-974B-F1B08107D066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1" name="iṩḻîḑè">
              <a:extLst>
                <a:ext uri="{FF2B5EF4-FFF2-40B4-BE49-F238E27FC236}">
                  <a16:creationId xmlns="" xmlns:a16="http://schemas.microsoft.com/office/drawing/2014/main" id="{7FAFC254-A06D-45D9-A667-A57F351CCA48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2" name="ïṣľíḑé">
              <a:extLst>
                <a:ext uri="{FF2B5EF4-FFF2-40B4-BE49-F238E27FC236}">
                  <a16:creationId xmlns="" xmlns:a16="http://schemas.microsoft.com/office/drawing/2014/main" id="{C53AED53-52AD-4727-9D20-6EBDD347D342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3" name="îşḻîḑè">
              <a:extLst>
                <a:ext uri="{FF2B5EF4-FFF2-40B4-BE49-F238E27FC236}">
                  <a16:creationId xmlns="" xmlns:a16="http://schemas.microsoft.com/office/drawing/2014/main" id="{391C165E-D96B-42A5-991B-DA54E0F158D1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4" name="iṣḷiḓê">
              <a:extLst>
                <a:ext uri="{FF2B5EF4-FFF2-40B4-BE49-F238E27FC236}">
                  <a16:creationId xmlns="" xmlns:a16="http://schemas.microsoft.com/office/drawing/2014/main" id="{852C5921-DC03-4D98-A173-C094AAF62B62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5" name="işļídè">
              <a:extLst>
                <a:ext uri="{FF2B5EF4-FFF2-40B4-BE49-F238E27FC236}">
                  <a16:creationId xmlns="" xmlns:a16="http://schemas.microsoft.com/office/drawing/2014/main" id="{4314AFA1-12FD-4E68-81E1-375E0CD37C54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153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7" grpId="0" animBg="1"/>
      <p:bldP spid="68" grpId="0"/>
      <p:bldP spid="69" grpId="0" animBg="1"/>
      <p:bldP spid="7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设计方案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41522" y="839899"/>
            <a:ext cx="2216215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日志分析监控系统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3597" y="1691643"/>
            <a:ext cx="491067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数据采集</a:t>
            </a:r>
          </a:p>
        </p:txBody>
      </p:sp>
      <p:sp>
        <p:nvSpPr>
          <p:cNvPr id="7" name="矩形 6"/>
          <p:cNvSpPr/>
          <p:nvPr/>
        </p:nvSpPr>
        <p:spPr>
          <a:xfrm>
            <a:off x="1823586" y="1691643"/>
            <a:ext cx="491067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数据存储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37706" y="1691643"/>
            <a:ext cx="491067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数据分析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67134" y="1691643"/>
            <a:ext cx="491067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数据展示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6754" y="3386667"/>
            <a:ext cx="418867" cy="124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采集数据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01754" y="3386667"/>
            <a:ext cx="418867" cy="124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预处理数据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14153" y="3386666"/>
            <a:ext cx="418867" cy="124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数据持久化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45884" y="3386665"/>
            <a:ext cx="418867" cy="124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数据操作接口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13571" y="3386662"/>
            <a:ext cx="418867" cy="124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离线分析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81258" y="3386662"/>
            <a:ext cx="418867" cy="124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实时分析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57701" y="3386662"/>
            <a:ext cx="418867" cy="124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数据查询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71258" y="3386662"/>
            <a:ext cx="418867" cy="124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图表展示</a:t>
            </a:r>
            <a:endParaRPr lang="zh-CN" altLang="en-US" sz="1400" dirty="0">
              <a:latin typeface="+mj-ea"/>
              <a:ea typeface="+mj-ea"/>
            </a:endParaRPr>
          </a:p>
        </p:txBody>
      </p:sp>
      <p:cxnSp>
        <p:nvCxnSpPr>
          <p:cNvPr id="20" name="肘形连接符 19"/>
          <p:cNvCxnSpPr>
            <a:stCxn id="2" idx="2"/>
            <a:endCxn id="3" idx="0"/>
          </p:cNvCxnSpPr>
          <p:nvPr/>
        </p:nvCxnSpPr>
        <p:spPr>
          <a:xfrm rot="5400000">
            <a:off x="1657509" y="599522"/>
            <a:ext cx="343744" cy="18404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" idx="2"/>
            <a:endCxn id="7" idx="0"/>
          </p:cNvCxnSpPr>
          <p:nvPr/>
        </p:nvCxnSpPr>
        <p:spPr>
          <a:xfrm rot="5400000">
            <a:off x="2237503" y="1179516"/>
            <a:ext cx="343744" cy="6805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" idx="2"/>
            <a:endCxn id="8" idx="0"/>
          </p:cNvCxnSpPr>
          <p:nvPr/>
        </p:nvCxnSpPr>
        <p:spPr>
          <a:xfrm rot="16200000" flipH="1">
            <a:off x="2894563" y="1202966"/>
            <a:ext cx="343744" cy="633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" idx="2"/>
            <a:endCxn id="9" idx="0"/>
          </p:cNvCxnSpPr>
          <p:nvPr/>
        </p:nvCxnSpPr>
        <p:spPr>
          <a:xfrm rot="16200000" flipH="1">
            <a:off x="3559277" y="538252"/>
            <a:ext cx="343744" cy="19630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endCxn id="10" idx="0"/>
          </p:cNvCxnSpPr>
          <p:nvPr/>
        </p:nvCxnSpPr>
        <p:spPr>
          <a:xfrm rot="5400000">
            <a:off x="602915" y="3080451"/>
            <a:ext cx="179490" cy="432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endCxn id="12" idx="0"/>
          </p:cNvCxnSpPr>
          <p:nvPr/>
        </p:nvCxnSpPr>
        <p:spPr>
          <a:xfrm rot="16200000" flipH="1">
            <a:off x="920414" y="3195893"/>
            <a:ext cx="179490" cy="2020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endCxn id="14" idx="0"/>
          </p:cNvCxnSpPr>
          <p:nvPr/>
        </p:nvCxnSpPr>
        <p:spPr>
          <a:xfrm rot="5400000">
            <a:off x="1856610" y="3174155"/>
            <a:ext cx="179489" cy="245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15" idx="0"/>
          </p:cNvCxnSpPr>
          <p:nvPr/>
        </p:nvCxnSpPr>
        <p:spPr>
          <a:xfrm rot="16200000" flipH="1">
            <a:off x="2172475" y="3103822"/>
            <a:ext cx="179488" cy="3861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endCxn id="16" idx="0"/>
          </p:cNvCxnSpPr>
          <p:nvPr/>
        </p:nvCxnSpPr>
        <p:spPr>
          <a:xfrm rot="5400000">
            <a:off x="3163381" y="3166802"/>
            <a:ext cx="179485" cy="260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endCxn id="17" idx="0"/>
          </p:cNvCxnSpPr>
          <p:nvPr/>
        </p:nvCxnSpPr>
        <p:spPr>
          <a:xfrm rot="16200000" flipH="1">
            <a:off x="3497224" y="3093193"/>
            <a:ext cx="179485" cy="4074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endCxn id="18" idx="0"/>
          </p:cNvCxnSpPr>
          <p:nvPr/>
        </p:nvCxnSpPr>
        <p:spPr>
          <a:xfrm rot="5400000">
            <a:off x="4500160" y="3174153"/>
            <a:ext cx="179485" cy="245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endCxn id="19" idx="0"/>
          </p:cNvCxnSpPr>
          <p:nvPr/>
        </p:nvCxnSpPr>
        <p:spPr>
          <a:xfrm rot="16200000" flipH="1">
            <a:off x="4806938" y="3112907"/>
            <a:ext cx="179485" cy="368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107"/>
          <p:cNvSpPr txBox="1"/>
          <p:nvPr/>
        </p:nvSpPr>
        <p:spPr>
          <a:xfrm>
            <a:off x="5662658" y="1541602"/>
            <a:ext cx="3244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-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基于分布式日志采集的数据采集模块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55" name="文本框 107"/>
          <p:cNvSpPr txBox="1"/>
          <p:nvPr/>
        </p:nvSpPr>
        <p:spPr>
          <a:xfrm>
            <a:off x="5662657" y="2015736"/>
            <a:ext cx="337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-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基于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Elasticsearch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存储的数据存储模块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56" name="文本框 107"/>
          <p:cNvSpPr txBox="1"/>
          <p:nvPr/>
        </p:nvSpPr>
        <p:spPr>
          <a:xfrm>
            <a:off x="5662657" y="2471246"/>
            <a:ext cx="324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-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基于大数据处理框架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Spark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和机器学习模型的数据分析模块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57" name="文本框 107"/>
          <p:cNvSpPr txBox="1"/>
          <p:nvPr/>
        </p:nvSpPr>
        <p:spPr>
          <a:xfrm>
            <a:off x="5662657" y="3086580"/>
            <a:ext cx="337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-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基于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Kibana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、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Grafana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Arial" panose="020B0604020202020204" pitchFamily="34" charset="0"/>
              </a:rPr>
              <a:t>的数据展示模块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58" name="文本框 42"/>
          <p:cNvSpPr txBox="1"/>
          <p:nvPr/>
        </p:nvSpPr>
        <p:spPr>
          <a:xfrm>
            <a:off x="5290125" y="1156111"/>
            <a:ext cx="1965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数据流过程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997590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  <p:bldP spid="2" grpId="0" animBg="1"/>
      <p:bldP spid="3" grpId="0" animBg="1"/>
      <p:bldP spid="7" grpId="0" animBg="1"/>
      <p:bldP spid="8" grpId="0" animBg="1"/>
      <p:bldP spid="9" grpId="0" animBg="1"/>
      <p:bldP spid="10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53" grpId="0"/>
      <p:bldP spid="55" grpId="0"/>
      <p:bldP spid="56" grpId="0"/>
      <p:bldP spid="57" grpId="0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计划进度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04586"/>
              </p:ext>
            </p:extLst>
          </p:nvPr>
        </p:nvGraphicFramePr>
        <p:xfrm>
          <a:off x="1266824" y="1368425"/>
          <a:ext cx="6391276" cy="2562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913"/>
                <a:gridCol w="1143000"/>
                <a:gridCol w="404336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开始时间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结束时间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主要工作内容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2019.10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2019.11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查阅文献资料，编写课题开题报告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2019.11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搭建</a:t>
                      </a:r>
                      <a:r>
                        <a:rPr lang="en-US" altLang="zh-CN" dirty="0" smtClean="0"/>
                        <a:t>ELK Stack</a:t>
                      </a:r>
                      <a:r>
                        <a:rPr lang="zh-CN" altLang="en-US" dirty="0" smtClean="0"/>
                        <a:t>的日志分析系统框架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对时序日志数据进行动态阈值</a:t>
                      </a:r>
                      <a:r>
                        <a:rPr lang="zh-CN" altLang="en-US" dirty="0" smtClean="0"/>
                        <a:t>预测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异常</a:t>
                      </a:r>
                      <a:r>
                        <a:rPr lang="zh-CN" altLang="en-US" dirty="0" smtClean="0"/>
                        <a:t>点</a:t>
                      </a:r>
                      <a:r>
                        <a:rPr lang="zh-CN" altLang="en-US" dirty="0" smtClean="0"/>
                        <a:t>检测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用户</a:t>
                      </a:r>
                      <a:r>
                        <a:rPr lang="zh-CN" altLang="en-US" dirty="0" smtClean="0"/>
                        <a:t>行为分析监控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安全监控告警功能、数据可视化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2020.03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撰写论文正文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117383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预期成果</a:t>
            </a:r>
          </a:p>
        </p:txBody>
      </p:sp>
      <p:sp>
        <p:nvSpPr>
          <p:cNvPr id="28" name="等腰三角形 2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727365" y="1944487"/>
            <a:ext cx="1787236" cy="178723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4620983" y="1566351"/>
            <a:ext cx="0" cy="558958"/>
          </a:xfrm>
          <a:prstGeom prst="line">
            <a:avLst/>
          </a:prstGeom>
          <a:ln w="63500">
            <a:solidFill>
              <a:schemeClr val="accent2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620983" y="3531998"/>
            <a:ext cx="0" cy="558000"/>
          </a:xfrm>
          <a:prstGeom prst="line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/>
          <p:nvPr/>
        </p:nvCxnSpPr>
        <p:spPr>
          <a:xfrm rot="5400000">
            <a:off x="5620062" y="2559105"/>
            <a:ext cx="0" cy="558000"/>
          </a:xfrm>
          <a:prstGeom prst="line">
            <a:avLst/>
          </a:prstGeom>
          <a:ln w="63500">
            <a:solidFill>
              <a:schemeClr val="accent2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3620424" y="2559105"/>
            <a:ext cx="0" cy="558000"/>
          </a:xfrm>
          <a:prstGeom prst="line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TextBox 30"/>
          <p:cNvSpPr txBox="1"/>
          <p:nvPr/>
        </p:nvSpPr>
        <p:spPr>
          <a:xfrm>
            <a:off x="5231308" y="1003920"/>
            <a:ext cx="241964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搭建基于</a:t>
            </a:r>
            <a:r>
              <a:rPr lang="en-US" altLang="zh-CN" sz="1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ELK</a:t>
            </a:r>
            <a:r>
              <a:rPr lang="zh-CN" altLang="en-US" sz="1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的日志分析系统</a:t>
            </a:r>
            <a:endParaRPr lang="zh-CN" altLang="en-US" sz="1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31308" y="1345303"/>
            <a:ext cx="294644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latin typeface="+mn-ea"/>
              </a:rPr>
              <a:t>搭建可以快速处理大数据、能对日志进行分布式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</a:rPr>
              <a:t>采集</a:t>
            </a:r>
            <a:r>
              <a:rPr lang="zh-CN" altLang="en-US" sz="1200" dirty="0" smtClean="0">
                <a:latin typeface="+mn-ea"/>
              </a:rPr>
              <a:t>、分布式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</a:rPr>
              <a:t>存储</a:t>
            </a:r>
            <a:r>
              <a:rPr lang="zh-CN" altLang="en-US" sz="1200" dirty="0" smtClean="0">
                <a:latin typeface="+mn-ea"/>
              </a:rPr>
              <a:t>管理并提供全文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</a:rPr>
              <a:t>搜索</a:t>
            </a:r>
            <a:r>
              <a:rPr lang="zh-CN" altLang="en-US" sz="1200" dirty="0" smtClean="0">
                <a:latin typeface="+mn-ea"/>
              </a:rPr>
              <a:t>、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</a:rPr>
              <a:t>统计</a:t>
            </a:r>
            <a:r>
              <a:rPr lang="zh-CN" altLang="en-US" sz="1200" dirty="0" smtClean="0">
                <a:latin typeface="+mn-ea"/>
              </a:rPr>
              <a:t>分析的日志分析系统</a:t>
            </a:r>
            <a:endParaRPr lang="en-US" altLang="zh-CN" sz="1200" dirty="0" smtClean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81638" y="1067906"/>
            <a:ext cx="4786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2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71070" y="2653440"/>
            <a:ext cx="4786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8323" y="2392131"/>
            <a:ext cx="21485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基于机器学习的数据处理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88323" y="2698479"/>
            <a:ext cx="1927051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000" dirty="0" smtClean="0">
                <a:latin typeface="+mn-ea"/>
              </a:rPr>
              <a:t>- </a:t>
            </a:r>
            <a:r>
              <a:rPr lang="zh-CN" altLang="en-US" sz="1200" dirty="0" smtClean="0">
                <a:latin typeface="+mn-ea"/>
              </a:rPr>
              <a:t>能够实时预测当前应用的访问流量、报错率、延时率的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</a:rPr>
              <a:t>动态阈值</a:t>
            </a:r>
            <a:endParaRPr lang="en-US" altLang="zh-CN" sz="1200" b="1" dirty="0" smtClean="0">
              <a:solidFill>
                <a:srgbClr val="C00000"/>
              </a:solidFill>
              <a:latin typeface="+mn-ea"/>
            </a:endParaRP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zh-CN" altLang="en-US" sz="1200" b="1" dirty="0" smtClean="0">
                <a:solidFill>
                  <a:srgbClr val="C00000"/>
                </a:solidFill>
                <a:latin typeface="+mn-ea"/>
              </a:rPr>
              <a:t>异常点检测</a:t>
            </a:r>
            <a:endParaRPr lang="en-US" altLang="zh-CN" sz="1200" b="1" dirty="0" smtClean="0">
              <a:solidFill>
                <a:srgbClr val="C00000"/>
              </a:solidFill>
              <a:latin typeface="+mn-ea"/>
            </a:endParaRP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zh-CN" altLang="en-US" sz="1200" b="1" dirty="0">
                <a:solidFill>
                  <a:srgbClr val="C00000"/>
                </a:solidFill>
                <a:latin typeface="+mn-ea"/>
              </a:rPr>
              <a:t>用户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</a:rPr>
              <a:t>行为安全预警</a:t>
            </a:r>
            <a:r>
              <a:rPr lang="zh-CN" altLang="en-US" sz="1200" dirty="0" smtClean="0">
                <a:solidFill>
                  <a:srgbClr val="212834"/>
                </a:solidFill>
                <a:latin typeface="+mn-ea"/>
              </a:rPr>
              <a:t>，进行潜在用户安全问题的监控</a:t>
            </a:r>
            <a:endParaRPr lang="en-US" altLang="zh-CN" sz="1200" dirty="0">
              <a:solidFill>
                <a:srgbClr val="212834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1638" y="4173122"/>
            <a:ext cx="4786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2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35027" y="2653440"/>
            <a:ext cx="47868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120828" y="1003920"/>
            <a:ext cx="0" cy="8419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3" idx="3"/>
          </p:cNvCxnSpPr>
          <p:nvPr/>
        </p:nvCxnSpPr>
        <p:spPr>
          <a:xfrm>
            <a:off x="4860327" y="1252572"/>
            <a:ext cx="2647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697288" y="2407509"/>
            <a:ext cx="0" cy="14424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436786" y="2816115"/>
            <a:ext cx="2647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075363" y="3894122"/>
            <a:ext cx="0" cy="7974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4075363" y="4357788"/>
            <a:ext cx="2647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83484" y="3862644"/>
            <a:ext cx="13894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日志告警</a:t>
            </a:r>
            <a:endParaRPr lang="zh-CN" altLang="en-US" sz="1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43608" y="4204027"/>
            <a:ext cx="291544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latin typeface="+mn-ea"/>
              </a:rPr>
              <a:t>当数据触发通过数据分析模块后的阈值，则会发送邮件和短信给相关责任人</a:t>
            </a:r>
            <a:endParaRPr lang="en-US" altLang="zh-CN" sz="1200" dirty="0">
              <a:latin typeface="+mn-ea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2544269" y="1942325"/>
            <a:ext cx="0" cy="15051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2544269" y="2816115"/>
            <a:ext cx="2647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13767" y="1942325"/>
            <a:ext cx="153987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日志数据的可视化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8008" y="2261077"/>
            <a:ext cx="1649743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latin typeface="+mn-ea"/>
              </a:rPr>
              <a:t>- 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</a:rPr>
              <a:t>开发人员</a:t>
            </a:r>
            <a:r>
              <a:rPr lang="zh-CN" altLang="en-US" sz="1200" dirty="0" smtClean="0">
                <a:latin typeface="+mn-ea"/>
              </a:rPr>
              <a:t>：随时进行数据查询和系统维护，快速查找数据和定位问题</a:t>
            </a:r>
            <a:endParaRPr lang="en-US" altLang="zh-CN" sz="1200" dirty="0" smtClean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latin typeface="+mn-ea"/>
              </a:rPr>
              <a:t>- </a:t>
            </a:r>
            <a:r>
              <a:rPr lang="zh-CN" altLang="en-US" sz="1200" b="1" dirty="0" smtClean="0">
                <a:solidFill>
                  <a:srgbClr val="C00000"/>
                </a:solidFill>
                <a:latin typeface="+mn-ea"/>
              </a:rPr>
              <a:t>用户</a:t>
            </a:r>
            <a:r>
              <a:rPr lang="zh-CN" altLang="en-US" sz="1200" dirty="0" smtClean="0">
                <a:latin typeface="+mn-ea"/>
              </a:rPr>
              <a:t>：提供直观可视化的图表界面</a:t>
            </a:r>
            <a:endParaRPr lang="en-US" altLang="zh-CN" sz="1200" dirty="0"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797071" y="2014193"/>
            <a:ext cx="1647824" cy="1647824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021945" y="2299496"/>
            <a:ext cx="11980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预期成果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3289997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500"/>
                            </p:stCondLst>
                            <p:childTnLst>
                              <p:par>
                                <p:cTn id="9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2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5" grpId="0"/>
      <p:bldP spid="46" grpId="0"/>
      <p:bldP spid="49" grpId="0"/>
      <p:bldP spid="50" grpId="0"/>
      <p:bldP spid="23" grpId="0" animBg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5765" y="973444"/>
            <a:ext cx="7838852" cy="363759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[1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肖俊良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基于云计算的</a:t>
            </a:r>
            <a:r>
              <a:rPr lang="en-US" altLang="zh-CN" sz="1200" dirty="0">
                <a:latin typeface="+mj-ea"/>
                <a:ea typeface="+mj-ea"/>
              </a:rPr>
              <a:t> WEB </a:t>
            </a:r>
            <a:r>
              <a:rPr lang="zh-CN" altLang="zh-CN" sz="1200" dirty="0">
                <a:latin typeface="+mj-ea"/>
                <a:ea typeface="+mj-ea"/>
              </a:rPr>
              <a:t>日志分析系统的设计与实现</a:t>
            </a:r>
            <a:r>
              <a:rPr lang="en-US" altLang="zh-CN" sz="1200" dirty="0">
                <a:latin typeface="+mj-ea"/>
                <a:ea typeface="+mj-ea"/>
              </a:rPr>
              <a:t>[D].</a:t>
            </a:r>
            <a:r>
              <a:rPr lang="zh-CN" altLang="zh-CN" sz="1200" dirty="0">
                <a:latin typeface="+mj-ea"/>
                <a:ea typeface="+mj-ea"/>
              </a:rPr>
              <a:t>电子科技大学</a:t>
            </a:r>
            <a:r>
              <a:rPr lang="en-US" altLang="zh-CN" sz="1200" dirty="0">
                <a:latin typeface="+mj-ea"/>
                <a:ea typeface="+mj-ea"/>
              </a:rPr>
              <a:t>,2014.</a:t>
            </a:r>
            <a:endParaRPr lang="zh-CN" altLang="zh-CN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[2]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孟庆翔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基于</a:t>
            </a:r>
            <a:r>
              <a:rPr lang="en-US" altLang="zh-CN" sz="1200" dirty="0">
                <a:latin typeface="+mj-ea"/>
                <a:ea typeface="+mj-ea"/>
              </a:rPr>
              <a:t> </a:t>
            </a:r>
            <a:r>
              <a:rPr lang="en-US" altLang="zh-CN" sz="1200" dirty="0" err="1">
                <a:latin typeface="+mj-ea"/>
                <a:ea typeface="+mj-ea"/>
              </a:rPr>
              <a:t>HBase</a:t>
            </a:r>
            <a:r>
              <a:rPr lang="en-US" altLang="zh-CN" sz="1200" dirty="0">
                <a:latin typeface="+mj-ea"/>
                <a:ea typeface="+mj-ea"/>
              </a:rPr>
              <a:t> </a:t>
            </a:r>
            <a:r>
              <a:rPr lang="zh-CN" altLang="zh-CN" sz="1200" dirty="0">
                <a:latin typeface="+mj-ea"/>
                <a:ea typeface="+mj-ea"/>
              </a:rPr>
              <a:t>的日志异常分析与相关算法研究</a:t>
            </a:r>
            <a:r>
              <a:rPr lang="en-US" altLang="zh-CN" sz="1200" dirty="0">
                <a:latin typeface="+mj-ea"/>
                <a:ea typeface="+mj-ea"/>
              </a:rPr>
              <a:t>[D].</a:t>
            </a:r>
            <a:r>
              <a:rPr lang="zh-CN" altLang="zh-CN" sz="1200" dirty="0">
                <a:latin typeface="+mj-ea"/>
                <a:ea typeface="+mj-ea"/>
              </a:rPr>
              <a:t>电子科技大学</a:t>
            </a:r>
            <a:r>
              <a:rPr lang="en-US" altLang="zh-CN" sz="1200" dirty="0">
                <a:latin typeface="+mj-ea"/>
                <a:ea typeface="+mj-ea"/>
              </a:rPr>
              <a:t>,2016.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微软雅黑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[3]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周海靖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日志大数据分析平台技术研究</a:t>
            </a:r>
            <a:r>
              <a:rPr lang="en-US" altLang="zh-CN" sz="1200" dirty="0">
                <a:latin typeface="+mj-ea"/>
                <a:ea typeface="+mj-ea"/>
              </a:rPr>
              <a:t>[D].</a:t>
            </a:r>
            <a:r>
              <a:rPr lang="zh-CN" altLang="zh-CN" sz="1200" dirty="0">
                <a:latin typeface="+mj-ea"/>
                <a:ea typeface="+mj-ea"/>
              </a:rPr>
              <a:t>山东大学</a:t>
            </a:r>
            <a:r>
              <a:rPr lang="en-US" altLang="zh-CN" sz="1200" dirty="0">
                <a:latin typeface="+mj-ea"/>
                <a:ea typeface="+mj-ea"/>
              </a:rPr>
              <a:t>,2015.</a:t>
            </a:r>
            <a:endParaRPr lang="zh-CN" altLang="zh-CN" sz="1200" dirty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4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李祥池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基于</a:t>
            </a:r>
            <a:r>
              <a:rPr lang="en-US" altLang="zh-CN" sz="1200" dirty="0">
                <a:latin typeface="+mj-ea"/>
                <a:ea typeface="+mj-ea"/>
              </a:rPr>
              <a:t> ELK </a:t>
            </a:r>
            <a:r>
              <a:rPr lang="zh-CN" altLang="zh-CN" sz="1200" dirty="0">
                <a:latin typeface="+mj-ea"/>
                <a:ea typeface="+mj-ea"/>
              </a:rPr>
              <a:t>和</a:t>
            </a:r>
            <a:r>
              <a:rPr lang="en-US" altLang="zh-CN" sz="1200" dirty="0">
                <a:latin typeface="+mj-ea"/>
                <a:ea typeface="+mj-ea"/>
              </a:rPr>
              <a:t> Spark Streaming </a:t>
            </a:r>
            <a:r>
              <a:rPr lang="zh-CN" altLang="zh-CN" sz="1200" dirty="0">
                <a:latin typeface="+mj-ea"/>
                <a:ea typeface="+mj-ea"/>
              </a:rPr>
              <a:t>的日志分析系统设计</a:t>
            </a:r>
            <a:r>
              <a:rPr lang="zh-CN" altLang="zh-CN" sz="1200" dirty="0" smtClean="0">
                <a:latin typeface="+mj-ea"/>
                <a:ea typeface="+mj-ea"/>
              </a:rPr>
              <a:t>与 </a:t>
            </a:r>
            <a:r>
              <a:rPr lang="en-US" altLang="zh-CN" sz="1200" dirty="0" smtClean="0">
                <a:latin typeface="+mj-ea"/>
                <a:ea typeface="+mj-ea"/>
              </a:rPr>
              <a:t>[</a:t>
            </a:r>
            <a:r>
              <a:rPr lang="en-US" altLang="zh-CN" sz="1200" dirty="0">
                <a:latin typeface="+mj-ea"/>
                <a:ea typeface="+mj-ea"/>
              </a:rPr>
              <a:t>J].</a:t>
            </a:r>
            <a:r>
              <a:rPr lang="zh-CN" altLang="zh-CN" sz="1200" dirty="0">
                <a:latin typeface="+mj-ea"/>
                <a:ea typeface="+mj-ea"/>
              </a:rPr>
              <a:t>电子科学技术</a:t>
            </a:r>
            <a:r>
              <a:rPr lang="en-US" altLang="zh-CN" sz="1200" dirty="0">
                <a:latin typeface="+mj-ea"/>
                <a:ea typeface="+mj-ea"/>
              </a:rPr>
              <a:t>,2015.</a:t>
            </a:r>
            <a:endParaRPr lang="zh-CN" altLang="zh-CN" sz="1200" dirty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5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胡谦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基于云平台的日志实时分析系统设计与实现</a:t>
            </a:r>
            <a:r>
              <a:rPr lang="en-US" altLang="zh-CN" sz="1200" dirty="0">
                <a:latin typeface="+mj-ea"/>
                <a:ea typeface="+mj-ea"/>
              </a:rPr>
              <a:t>[D].</a:t>
            </a:r>
            <a:r>
              <a:rPr lang="zh-CN" altLang="zh-CN" sz="1200" dirty="0">
                <a:latin typeface="+mj-ea"/>
                <a:ea typeface="+mj-ea"/>
              </a:rPr>
              <a:t>华中科技大学</a:t>
            </a:r>
            <a:r>
              <a:rPr lang="en-US" altLang="zh-CN" sz="1200" dirty="0">
                <a:latin typeface="+mj-ea"/>
                <a:ea typeface="+mj-ea"/>
              </a:rPr>
              <a:t>,2016 </a:t>
            </a:r>
            <a:r>
              <a:rPr lang="en-US" altLang="zh-CN" sz="1200" dirty="0" smtClean="0">
                <a:latin typeface="+mj-ea"/>
                <a:ea typeface="+mj-ea"/>
              </a:rPr>
              <a:t>.</a:t>
            </a:r>
            <a:endParaRPr lang="zh-CN" altLang="zh-CN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[6]</a:t>
            </a:r>
            <a:r>
              <a:rPr lang="zh-CN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龚萍</a:t>
            </a:r>
            <a:r>
              <a:rPr lang="en-US" altLang="zh-CN" sz="1200" dirty="0">
                <a:latin typeface="+mj-ea"/>
                <a:ea typeface="+mj-ea"/>
              </a:rPr>
              <a:t>,ELK-Stack </a:t>
            </a:r>
            <a:r>
              <a:rPr lang="zh-CN" altLang="zh-CN" sz="1200" dirty="0">
                <a:latin typeface="+mj-ea"/>
                <a:ea typeface="+mj-ea"/>
              </a:rPr>
              <a:t>在业务监控系统中的应用</a:t>
            </a:r>
            <a:r>
              <a:rPr lang="en-US" altLang="zh-CN" sz="1200" dirty="0">
                <a:latin typeface="+mj-ea"/>
                <a:ea typeface="+mj-ea"/>
              </a:rPr>
              <a:t>[J].</a:t>
            </a:r>
            <a:r>
              <a:rPr lang="zh-CN" altLang="zh-CN" sz="1200" dirty="0">
                <a:latin typeface="+mj-ea"/>
                <a:ea typeface="+mj-ea"/>
              </a:rPr>
              <a:t>学术探讨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应用技术与研究</a:t>
            </a:r>
            <a:r>
              <a:rPr lang="en-US" altLang="zh-CN" sz="1200" dirty="0">
                <a:latin typeface="+mj-ea"/>
                <a:ea typeface="+mj-ea"/>
              </a:rPr>
              <a:t>,</a:t>
            </a:r>
            <a:r>
              <a:rPr lang="en-US" altLang="zh-CN" sz="1200" dirty="0" smtClean="0">
                <a:latin typeface="+mj-ea"/>
                <a:ea typeface="+mj-ea"/>
              </a:rPr>
              <a:t>2017.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微软雅黑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[7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宫铭豪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,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姚颖颖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,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梁晋春等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浅谈</a:t>
            </a:r>
            <a:r>
              <a:rPr lang="en-US" altLang="zh-CN" sz="1200" dirty="0">
                <a:latin typeface="+mj-ea"/>
                <a:ea typeface="+mj-ea"/>
              </a:rPr>
              <a:t> ELK </a:t>
            </a:r>
            <a:r>
              <a:rPr lang="zh-CN" altLang="zh-CN" sz="1200" dirty="0">
                <a:latin typeface="+mj-ea"/>
                <a:ea typeface="+mj-ea"/>
              </a:rPr>
              <a:t>日志分析平台在有线网中的应用</a:t>
            </a:r>
            <a:r>
              <a:rPr lang="en-US" altLang="zh-CN" sz="1200" dirty="0">
                <a:latin typeface="+mj-ea"/>
                <a:ea typeface="+mj-ea"/>
              </a:rPr>
              <a:t>[J].</a:t>
            </a:r>
            <a:r>
              <a:rPr lang="zh-CN" altLang="zh-CN" sz="1200" dirty="0">
                <a:latin typeface="+mj-ea"/>
                <a:ea typeface="+mj-ea"/>
              </a:rPr>
              <a:t>广播电视信息</a:t>
            </a:r>
            <a:r>
              <a:rPr lang="en-US" altLang="zh-CN" sz="1200" dirty="0">
                <a:latin typeface="+mj-ea"/>
                <a:ea typeface="+mj-ea"/>
              </a:rPr>
              <a:t>,2016(12):54-56. </a:t>
            </a:r>
            <a:endParaRPr lang="zh-CN" altLang="zh-CN" sz="1200" dirty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8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孟凡荣，姚彦旭，</a:t>
            </a:r>
            <a:r>
              <a:rPr lang="zh-CN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常玉虎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等</a:t>
            </a:r>
            <a:r>
              <a:rPr lang="zh-CN" altLang="zh-CN" sz="1200" dirty="0">
                <a:latin typeface="+mj-ea"/>
                <a:ea typeface="+mj-ea"/>
              </a:rPr>
              <a:t>．一种不确定连续时间序列的</a:t>
            </a:r>
            <a:r>
              <a:rPr lang="en-US" altLang="zh-CN" sz="1200" dirty="0">
                <a:latin typeface="+mj-ea"/>
                <a:ea typeface="+mj-ea"/>
              </a:rPr>
              <a:t> Top-K </a:t>
            </a:r>
            <a:r>
              <a:rPr lang="zh-CN" altLang="zh-CN" sz="1200" dirty="0">
                <a:latin typeface="+mj-ea"/>
                <a:ea typeface="+mj-ea"/>
              </a:rPr>
              <a:t>异常检测算法</a:t>
            </a:r>
            <a:r>
              <a:rPr lang="en-US" altLang="zh-CN" sz="1200" dirty="0">
                <a:latin typeface="+mj-ea"/>
                <a:ea typeface="+mj-ea"/>
              </a:rPr>
              <a:t>[J]</a:t>
            </a:r>
            <a:r>
              <a:rPr lang="zh-CN" altLang="zh-CN" sz="1200" dirty="0">
                <a:latin typeface="+mj-ea"/>
                <a:ea typeface="+mj-ea"/>
              </a:rPr>
              <a:t>．计算机科学，</a:t>
            </a:r>
            <a:r>
              <a:rPr lang="en-US" altLang="zh-CN" sz="1200" dirty="0">
                <a:latin typeface="+mj-ea"/>
                <a:ea typeface="+mj-ea"/>
              </a:rPr>
              <a:t>2014</a:t>
            </a:r>
            <a:r>
              <a:rPr lang="zh-CN" altLang="zh-CN" sz="1200" dirty="0">
                <a:latin typeface="+mj-ea"/>
                <a:ea typeface="+mj-ea"/>
              </a:rPr>
              <a:t>，</a:t>
            </a:r>
            <a:r>
              <a:rPr lang="en-US" altLang="zh-CN" sz="1200" dirty="0">
                <a:latin typeface="+mj-ea"/>
                <a:ea typeface="+mj-ea"/>
              </a:rPr>
              <a:t>31(3):765-768.</a:t>
            </a:r>
            <a:endParaRPr lang="zh-CN" altLang="zh-CN" sz="1200" dirty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9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袁华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基实现于</a:t>
            </a:r>
            <a:r>
              <a:rPr lang="en-US" altLang="zh-CN" sz="1200" dirty="0">
                <a:latin typeface="+mj-ea"/>
                <a:ea typeface="+mj-ea"/>
              </a:rPr>
              <a:t>ELK</a:t>
            </a:r>
            <a:r>
              <a:rPr lang="zh-CN" altLang="zh-CN" sz="1200" dirty="0">
                <a:latin typeface="+mj-ea"/>
                <a:ea typeface="+mj-ea"/>
              </a:rPr>
              <a:t>和</a:t>
            </a:r>
            <a:r>
              <a:rPr lang="en-US" altLang="zh-CN" sz="1200" dirty="0">
                <a:latin typeface="+mj-ea"/>
                <a:ea typeface="+mj-ea"/>
              </a:rPr>
              <a:t>Spark</a:t>
            </a:r>
            <a:r>
              <a:rPr lang="zh-CN" altLang="zh-CN" sz="1200" dirty="0">
                <a:latin typeface="+mj-ea"/>
                <a:ea typeface="+mj-ea"/>
              </a:rPr>
              <a:t>的日志分析系统的研究与实现</a:t>
            </a:r>
            <a:r>
              <a:rPr lang="en-US" altLang="zh-CN" sz="1200" dirty="0">
                <a:latin typeface="+mj-ea"/>
                <a:ea typeface="+mj-ea"/>
              </a:rPr>
              <a:t>[D].</a:t>
            </a:r>
            <a:r>
              <a:rPr lang="zh-CN" altLang="zh-CN" sz="1200" dirty="0">
                <a:latin typeface="+mj-ea"/>
                <a:ea typeface="+mj-ea"/>
              </a:rPr>
              <a:t>南昌大学</a:t>
            </a:r>
            <a:r>
              <a:rPr lang="en-US" altLang="zh-CN" sz="1200" dirty="0">
                <a:latin typeface="+mj-ea"/>
                <a:ea typeface="+mj-ea"/>
              </a:rPr>
              <a:t>,2018.</a:t>
            </a:r>
            <a:endParaRPr lang="zh-CN" altLang="zh-CN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10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王裕辰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基于</a:t>
            </a:r>
            <a:r>
              <a:rPr lang="en-US" altLang="zh-CN" sz="1200" dirty="0">
                <a:latin typeface="+mj-ea"/>
                <a:ea typeface="+mj-ea"/>
              </a:rPr>
              <a:t>ELK Stack</a:t>
            </a:r>
            <a:r>
              <a:rPr lang="zh-CN" altLang="zh-CN" sz="1200" dirty="0">
                <a:latin typeface="+mj-ea"/>
                <a:ea typeface="+mj-ea"/>
              </a:rPr>
              <a:t>的实时日志分析系统的设计与实现</a:t>
            </a:r>
            <a:r>
              <a:rPr lang="en-US" altLang="zh-CN" sz="1200" dirty="0">
                <a:latin typeface="+mj-ea"/>
                <a:ea typeface="+mj-ea"/>
              </a:rPr>
              <a:t>[D].</a:t>
            </a:r>
            <a:r>
              <a:rPr lang="zh-CN" altLang="zh-CN" sz="1200" dirty="0">
                <a:latin typeface="+mj-ea"/>
                <a:ea typeface="+mj-ea"/>
              </a:rPr>
              <a:t>北京邮电大学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en-US" altLang="zh-CN" sz="1200" dirty="0" smtClean="0">
                <a:latin typeface="+mj-ea"/>
                <a:ea typeface="+mj-ea"/>
              </a:rPr>
              <a:t>2018.</a:t>
            </a:r>
          </a:p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[11]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罗学贯</a:t>
            </a:r>
            <a:r>
              <a:rPr lang="en-US" altLang="zh-CN" sz="1200" dirty="0">
                <a:latin typeface="+mj-ea"/>
                <a:ea typeface="+mj-ea"/>
              </a:rPr>
              <a:t>.</a:t>
            </a:r>
            <a:r>
              <a:rPr lang="zh-CN" altLang="zh-CN" sz="1200" dirty="0">
                <a:latin typeface="+mj-ea"/>
                <a:ea typeface="+mj-ea"/>
              </a:rPr>
              <a:t>基于</a:t>
            </a:r>
            <a:r>
              <a:rPr lang="en-US" altLang="zh-CN" sz="1200" dirty="0">
                <a:latin typeface="+mj-ea"/>
                <a:ea typeface="+mj-ea"/>
              </a:rPr>
              <a:t>ELK</a:t>
            </a:r>
            <a:r>
              <a:rPr lang="zh-CN" altLang="zh-CN" sz="1200" dirty="0">
                <a:latin typeface="+mj-ea"/>
                <a:ea typeface="+mj-ea"/>
              </a:rPr>
              <a:t>的</a:t>
            </a:r>
            <a:r>
              <a:rPr lang="en-US" altLang="zh-CN" sz="1200" dirty="0">
                <a:latin typeface="+mj-ea"/>
                <a:ea typeface="+mj-ea"/>
              </a:rPr>
              <a:t>Web</a:t>
            </a:r>
            <a:r>
              <a:rPr lang="zh-CN" altLang="zh-CN" sz="1200" dirty="0">
                <a:latin typeface="+mj-ea"/>
                <a:ea typeface="+mj-ea"/>
              </a:rPr>
              <a:t>日志分析系统的设计与实现</a:t>
            </a:r>
            <a:r>
              <a:rPr lang="en-US" altLang="zh-CN" sz="1200" dirty="0">
                <a:latin typeface="+mj-ea"/>
                <a:ea typeface="+mj-ea"/>
              </a:rPr>
              <a:t>[D].</a:t>
            </a:r>
            <a:r>
              <a:rPr lang="zh-CN" altLang="zh-CN" sz="1200" dirty="0">
                <a:latin typeface="+mj-ea"/>
                <a:ea typeface="+mj-ea"/>
              </a:rPr>
              <a:t>华南理工大学</a:t>
            </a:r>
            <a:r>
              <a:rPr lang="en-US" altLang="zh-CN" sz="1200" dirty="0">
                <a:latin typeface="+mj-ea"/>
                <a:ea typeface="+mj-ea"/>
              </a:rPr>
              <a:t>.2018.</a:t>
            </a:r>
            <a:endParaRPr lang="zh-CN" altLang="zh-CN" sz="1200" dirty="0">
              <a:latin typeface="+mj-ea"/>
              <a:ea typeface="+mj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[12]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拉斐尔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, 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酷奇著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, </a:t>
            </a:r>
            <a:r>
              <a:rPr lang="zh-CN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微软雅黑"/>
              </a:rPr>
              <a:t>张世武译</a:t>
            </a:r>
            <a:r>
              <a:rPr lang="en-US" altLang="zh-CN" sz="1200" dirty="0">
                <a:latin typeface="+mj-ea"/>
                <a:ea typeface="+mj-ea"/>
              </a:rPr>
              <a:t>. </a:t>
            </a:r>
            <a:r>
              <a:rPr lang="zh-CN" altLang="zh-CN" sz="1200" dirty="0">
                <a:latin typeface="+mj-ea"/>
                <a:ea typeface="+mj-ea"/>
              </a:rPr>
              <a:t>深入理解</a:t>
            </a:r>
            <a:r>
              <a:rPr lang="en-US" altLang="zh-CN" sz="1200" dirty="0" err="1">
                <a:latin typeface="+mj-ea"/>
                <a:ea typeface="+mj-ea"/>
              </a:rPr>
              <a:t>Elasticsearch</a:t>
            </a:r>
            <a:r>
              <a:rPr lang="en-US" altLang="zh-CN" sz="1200" dirty="0">
                <a:latin typeface="+mj-ea"/>
                <a:ea typeface="+mj-ea"/>
              </a:rPr>
              <a:t> [M].</a:t>
            </a:r>
            <a:r>
              <a:rPr lang="zh-CN" altLang="zh-CN" sz="1200" dirty="0">
                <a:latin typeface="+mj-ea"/>
                <a:ea typeface="+mj-ea"/>
              </a:rPr>
              <a:t>北京</a:t>
            </a:r>
            <a:r>
              <a:rPr lang="en-US" altLang="zh-CN" sz="1200" dirty="0">
                <a:latin typeface="+mj-ea"/>
                <a:ea typeface="+mj-ea"/>
              </a:rPr>
              <a:t>:</a:t>
            </a:r>
            <a:r>
              <a:rPr lang="zh-CN" altLang="zh-CN" sz="1200" dirty="0">
                <a:latin typeface="+mj-ea"/>
                <a:ea typeface="+mj-ea"/>
              </a:rPr>
              <a:t>机器工业出版社，</a:t>
            </a:r>
            <a:r>
              <a:rPr lang="en-US" altLang="zh-CN" sz="1200" dirty="0">
                <a:latin typeface="+mj-ea"/>
                <a:ea typeface="+mj-ea"/>
              </a:rPr>
              <a:t>2017:18-11.</a:t>
            </a:r>
            <a:endParaRPr lang="zh-CN" altLang="zh-CN" sz="1200" dirty="0">
              <a:latin typeface="+mj-ea"/>
              <a:ea typeface="+mj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6188" y="177842"/>
            <a:ext cx="233909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附录：参考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文献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5" name="等腰三角形 14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742548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=""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=""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4344F655-FF92-4D85-9509-CDB7FB6E3D34}"/>
              </a:ext>
            </a:extLst>
          </p:cNvPr>
          <p:cNvGrpSpPr/>
          <p:nvPr/>
        </p:nvGrpSpPr>
        <p:grpSpPr>
          <a:xfrm>
            <a:off x="149235" y="598468"/>
            <a:ext cx="8851889" cy="3954390"/>
            <a:chOff x="149236" y="598468"/>
            <a:chExt cx="8834372" cy="3946565"/>
          </a:xfrm>
        </p:grpSpPr>
        <p:pic>
          <p:nvPicPr>
            <p:cNvPr id="10" name="图片 9">
              <a:extLst>
                <a:ext uri="{FF2B5EF4-FFF2-40B4-BE49-F238E27FC236}">
                  <a16:creationId xmlns="" xmlns:a16="http://schemas.microsoft.com/office/drawing/2014/main" id="{93B45D41-0D0E-471B-A554-EB20F8D75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9236" y="598469"/>
              <a:ext cx="8834372" cy="3946564"/>
            </a:xfrm>
            <a:prstGeom prst="rect">
              <a:avLst/>
            </a:prstGeom>
          </p:spPr>
        </p:pic>
        <p:sp>
          <p:nvSpPr>
            <p:cNvPr id="93" name="矩形 92">
              <a:extLst>
                <a:ext uri="{FF2B5EF4-FFF2-40B4-BE49-F238E27FC236}">
                  <a16:creationId xmlns="" xmlns:a16="http://schemas.microsoft.com/office/drawing/2014/main" id="{5C5A02B4-8189-447B-AF33-6A3BB73FAC34}"/>
                </a:ext>
              </a:extLst>
            </p:cNvPr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989014" y="2032019"/>
            <a:ext cx="7035001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4000" b="1" dirty="0">
                <a:solidFill>
                  <a:schemeClr val="accent1"/>
                </a:solidFill>
                <a:latin typeface="+mj-ea"/>
                <a:sym typeface="Calibri" panose="020F0502020204030204" pitchFamily="34" charset="0"/>
              </a:rPr>
              <a:t>感谢各位专家批评指正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4411462" y="2803434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2695012" y="3267911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986381" y="330813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日期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：</a:t>
            </a:r>
            <a:r>
              <a:rPr lang="en-US" altLang="zh-CN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2019. 11. 23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753617" y="3264859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091374" y="330813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答辩人</a:t>
            </a:r>
            <a:r>
              <a:rPr lang="zh-CN" altLang="en-US" sz="1400" dirty="0" smtClean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：魏 冉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2759141" y="3323138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Freeform 63"/>
            <p:cNvSpPr>
              <a:spLocks/>
            </p:cNvSpPr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4833100" y="3338400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>
              <a:spLocks/>
            </p:cNvSpPr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66D84C08-FAAF-4053-906B-62B6D6C2E1BD}"/>
              </a:ext>
            </a:extLst>
          </p:cNvPr>
          <p:cNvGrpSpPr/>
          <p:nvPr/>
        </p:nvGrpSpPr>
        <p:grpSpPr>
          <a:xfrm>
            <a:off x="3302807" y="1034911"/>
            <a:ext cx="2457878" cy="799669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278" name="íṡḷîḍê">
              <a:extLst>
                <a:ext uri="{FF2B5EF4-FFF2-40B4-BE49-F238E27FC236}">
                  <a16:creationId xmlns="" xmlns:a16="http://schemas.microsoft.com/office/drawing/2014/main" id="{287A9F6B-8EFF-476A-A972-9CED8F55B288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9" name="íŝḻiḍè">
              <a:extLst>
                <a:ext uri="{FF2B5EF4-FFF2-40B4-BE49-F238E27FC236}">
                  <a16:creationId xmlns="" xmlns:a16="http://schemas.microsoft.com/office/drawing/2014/main" id="{806AF0E9-31DF-4E56-A171-A75B54509FFB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0" name="îS1iďê">
              <a:extLst>
                <a:ext uri="{FF2B5EF4-FFF2-40B4-BE49-F238E27FC236}">
                  <a16:creationId xmlns="" xmlns:a16="http://schemas.microsoft.com/office/drawing/2014/main" id="{C556A509-69A3-4631-99A5-0878612F3C34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1" name="i$ḷíḓe">
              <a:extLst>
                <a:ext uri="{FF2B5EF4-FFF2-40B4-BE49-F238E27FC236}">
                  <a16:creationId xmlns="" xmlns:a16="http://schemas.microsoft.com/office/drawing/2014/main" id="{40936E26-89BF-4616-B5A3-11B7CED6C419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2" name="îş1íḍé">
              <a:extLst>
                <a:ext uri="{FF2B5EF4-FFF2-40B4-BE49-F238E27FC236}">
                  <a16:creationId xmlns="" xmlns:a16="http://schemas.microsoft.com/office/drawing/2014/main" id="{9C7C8CEC-E4C4-4AD2-B8C1-02466B3A8EA3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3" name="išḻïde">
              <a:extLst>
                <a:ext uri="{FF2B5EF4-FFF2-40B4-BE49-F238E27FC236}">
                  <a16:creationId xmlns="" xmlns:a16="http://schemas.microsoft.com/office/drawing/2014/main" id="{B844B0D7-8F6F-43FA-9A6C-676324F2F824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4" name="ís1ïḓè">
              <a:extLst>
                <a:ext uri="{FF2B5EF4-FFF2-40B4-BE49-F238E27FC236}">
                  <a16:creationId xmlns="" xmlns:a16="http://schemas.microsoft.com/office/drawing/2014/main" id="{3FE775D4-DE8A-4CE9-A114-CDBEAD4F1AD2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5" name="ïṩlïďê">
              <a:extLst>
                <a:ext uri="{FF2B5EF4-FFF2-40B4-BE49-F238E27FC236}">
                  <a16:creationId xmlns="" xmlns:a16="http://schemas.microsoft.com/office/drawing/2014/main" id="{8265CF8C-E95C-483D-92F8-D862150EC3F0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6" name="íSliḋê">
              <a:extLst>
                <a:ext uri="{FF2B5EF4-FFF2-40B4-BE49-F238E27FC236}">
                  <a16:creationId xmlns="" xmlns:a16="http://schemas.microsoft.com/office/drawing/2014/main" id="{A75CA723-E7C4-46E8-B750-13300D48208D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7" name="ísļîdè">
              <a:extLst>
                <a:ext uri="{FF2B5EF4-FFF2-40B4-BE49-F238E27FC236}">
                  <a16:creationId xmlns="" xmlns:a16="http://schemas.microsoft.com/office/drawing/2014/main" id="{64D0D206-53E3-455D-A472-959181932798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8" name="îSlíḋé">
              <a:extLst>
                <a:ext uri="{FF2B5EF4-FFF2-40B4-BE49-F238E27FC236}">
                  <a16:creationId xmlns="" xmlns:a16="http://schemas.microsoft.com/office/drawing/2014/main" id="{C7A17BAC-77F4-45D2-BB08-88603BC65283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9" name="íŝ1ïḓê">
              <a:extLst>
                <a:ext uri="{FF2B5EF4-FFF2-40B4-BE49-F238E27FC236}">
                  <a16:creationId xmlns="" xmlns:a16="http://schemas.microsoft.com/office/drawing/2014/main" id="{750395B6-DCDC-42E7-AC59-4D24666A5BA4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0" name="ï$ľíḑè">
              <a:extLst>
                <a:ext uri="{FF2B5EF4-FFF2-40B4-BE49-F238E27FC236}">
                  <a16:creationId xmlns="" xmlns:a16="http://schemas.microsoft.com/office/drawing/2014/main" id="{58AFBF27-B8EE-47A3-B972-70390167E4A3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1" name="ïṧ1íḓè">
              <a:extLst>
                <a:ext uri="{FF2B5EF4-FFF2-40B4-BE49-F238E27FC236}">
                  <a16:creationId xmlns="" xmlns:a16="http://schemas.microsoft.com/office/drawing/2014/main" id="{4B782E1E-5ACD-47A8-9659-4A6DBA5F423E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2" name="işļïḑê">
              <a:extLst>
                <a:ext uri="{FF2B5EF4-FFF2-40B4-BE49-F238E27FC236}">
                  <a16:creationId xmlns="" xmlns:a16="http://schemas.microsoft.com/office/drawing/2014/main" id="{3239B61C-0776-49E3-A798-22C07F513D45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3" name="îŝ1îdé">
              <a:extLst>
                <a:ext uri="{FF2B5EF4-FFF2-40B4-BE49-F238E27FC236}">
                  <a16:creationId xmlns="" xmlns:a16="http://schemas.microsoft.com/office/drawing/2014/main" id="{8879627C-D934-460F-A3B3-8902653D5E50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4" name="iṩlîḍe">
              <a:extLst>
                <a:ext uri="{FF2B5EF4-FFF2-40B4-BE49-F238E27FC236}">
                  <a16:creationId xmlns="" xmlns:a16="http://schemas.microsoft.com/office/drawing/2014/main" id="{A7A4A252-D490-4E3F-8F80-8AD4291766B6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5" name="ïṣlíḋe">
              <a:extLst>
                <a:ext uri="{FF2B5EF4-FFF2-40B4-BE49-F238E27FC236}">
                  <a16:creationId xmlns="" xmlns:a16="http://schemas.microsoft.com/office/drawing/2014/main" id="{46722948-E4EA-41BD-ABF1-EAFDD7F63170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6" name="ísļiďè">
              <a:extLst>
                <a:ext uri="{FF2B5EF4-FFF2-40B4-BE49-F238E27FC236}">
                  <a16:creationId xmlns="" xmlns:a16="http://schemas.microsoft.com/office/drawing/2014/main" id="{B8D2E2CB-F6A4-47A8-9C7B-F2B62544AD98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7" name="íṡlïde">
              <a:extLst>
                <a:ext uri="{FF2B5EF4-FFF2-40B4-BE49-F238E27FC236}">
                  <a16:creationId xmlns="" xmlns:a16="http://schemas.microsoft.com/office/drawing/2014/main" id="{AB47814B-BB21-4887-94E7-F46908DCD681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8" name="iṩlide">
              <a:extLst>
                <a:ext uri="{FF2B5EF4-FFF2-40B4-BE49-F238E27FC236}">
                  <a16:creationId xmlns="" xmlns:a16="http://schemas.microsoft.com/office/drawing/2014/main" id="{591E070F-5DE4-4251-A7B3-F0C3E376A4A1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9" name="îs1ïde">
              <a:extLst>
                <a:ext uri="{FF2B5EF4-FFF2-40B4-BE49-F238E27FC236}">
                  <a16:creationId xmlns="" xmlns:a16="http://schemas.microsoft.com/office/drawing/2014/main" id="{72B7F43E-D701-4C65-87C9-08765272CDA2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0" name="i$ľïḑe">
              <a:extLst>
                <a:ext uri="{FF2B5EF4-FFF2-40B4-BE49-F238E27FC236}">
                  <a16:creationId xmlns="" xmlns:a16="http://schemas.microsoft.com/office/drawing/2014/main" id="{63AF60DB-7FC7-42D5-96A5-3722F48BC7B5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1" name="iŝļíḍè">
              <a:extLst>
                <a:ext uri="{FF2B5EF4-FFF2-40B4-BE49-F238E27FC236}">
                  <a16:creationId xmlns="" xmlns:a16="http://schemas.microsoft.com/office/drawing/2014/main" id="{16894C3E-B152-41AC-A778-A76EFDBE9B90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2" name="íṩḻîḋê">
              <a:extLst>
                <a:ext uri="{FF2B5EF4-FFF2-40B4-BE49-F238E27FC236}">
                  <a16:creationId xmlns="" xmlns:a16="http://schemas.microsoft.com/office/drawing/2014/main" id="{B55C85F1-4CDD-4FEE-BA42-FB9BC2DD3578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3" name="íṡľiḑê">
              <a:extLst>
                <a:ext uri="{FF2B5EF4-FFF2-40B4-BE49-F238E27FC236}">
                  <a16:creationId xmlns="" xmlns:a16="http://schemas.microsoft.com/office/drawing/2014/main" id="{50FACC87-0893-4050-A8D0-EAB4B8908B71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4" name="iṥļiḓe">
              <a:extLst>
                <a:ext uri="{FF2B5EF4-FFF2-40B4-BE49-F238E27FC236}">
                  <a16:creationId xmlns="" xmlns:a16="http://schemas.microsoft.com/office/drawing/2014/main" id="{84664816-6511-4C67-A1B7-4C4FAC399B69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5" name="iŝ1îḋé">
              <a:extLst>
                <a:ext uri="{FF2B5EF4-FFF2-40B4-BE49-F238E27FC236}">
                  <a16:creationId xmlns="" xmlns:a16="http://schemas.microsoft.com/office/drawing/2014/main" id="{5517A43A-F938-4992-80B9-AD7C3EAC6ED5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6" name="iṩḷiḓè">
              <a:extLst>
                <a:ext uri="{FF2B5EF4-FFF2-40B4-BE49-F238E27FC236}">
                  <a16:creationId xmlns="" xmlns:a16="http://schemas.microsoft.com/office/drawing/2014/main" id="{A82762AE-EC0C-467C-8F9F-1CE8CEEE0EBF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7" name="îṥ1ïďé">
              <a:extLst>
                <a:ext uri="{FF2B5EF4-FFF2-40B4-BE49-F238E27FC236}">
                  <a16:creationId xmlns="" xmlns:a16="http://schemas.microsoft.com/office/drawing/2014/main" id="{7487ACBC-01EA-4FA4-989F-B8CF52D26E66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8" name="iSḷiḍé">
              <a:extLst>
                <a:ext uri="{FF2B5EF4-FFF2-40B4-BE49-F238E27FC236}">
                  <a16:creationId xmlns="" xmlns:a16="http://schemas.microsoft.com/office/drawing/2014/main" id="{85E0CC62-9C02-4B92-8F0F-645386D60E7E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9" name="îşļíďê">
              <a:extLst>
                <a:ext uri="{FF2B5EF4-FFF2-40B4-BE49-F238E27FC236}">
                  <a16:creationId xmlns="" xmlns:a16="http://schemas.microsoft.com/office/drawing/2014/main" id="{7223658F-FEF1-400D-9732-A04932804B6A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0" name="îš1íḍê">
              <a:extLst>
                <a:ext uri="{FF2B5EF4-FFF2-40B4-BE49-F238E27FC236}">
                  <a16:creationId xmlns="" xmlns:a16="http://schemas.microsoft.com/office/drawing/2014/main" id="{229F980D-0870-4CA7-9899-1F53A3142C07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1" name="íŝliḓê">
              <a:extLst>
                <a:ext uri="{FF2B5EF4-FFF2-40B4-BE49-F238E27FC236}">
                  <a16:creationId xmlns="" xmlns:a16="http://schemas.microsoft.com/office/drawing/2014/main" id="{6312F1A9-AC96-442B-9132-B510DF926A4C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2" name="iṡļiḍe">
              <a:extLst>
                <a:ext uri="{FF2B5EF4-FFF2-40B4-BE49-F238E27FC236}">
                  <a16:creationId xmlns="" xmlns:a16="http://schemas.microsoft.com/office/drawing/2014/main" id="{34D809A2-78E6-4EF1-8C7D-47377D6568A8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3" name="ï$ļïdé">
              <a:extLst>
                <a:ext uri="{FF2B5EF4-FFF2-40B4-BE49-F238E27FC236}">
                  <a16:creationId xmlns="" xmlns:a16="http://schemas.microsoft.com/office/drawing/2014/main" id="{0CB37F2C-A43C-4A1A-971A-3E96BB5168F0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4" name="íšlíḓe">
              <a:extLst>
                <a:ext uri="{FF2B5EF4-FFF2-40B4-BE49-F238E27FC236}">
                  <a16:creationId xmlns="" xmlns:a16="http://schemas.microsoft.com/office/drawing/2014/main" id="{9746FD95-CF7F-489F-B774-C66741CD815D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5" name="ïṣļïḍê">
              <a:extLst>
                <a:ext uri="{FF2B5EF4-FFF2-40B4-BE49-F238E27FC236}">
                  <a16:creationId xmlns="" xmlns:a16="http://schemas.microsoft.com/office/drawing/2014/main" id="{3CB9ADD3-D595-4AA6-AE19-F32EF6BDAE17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6" name="ís1íḍe">
              <a:extLst>
                <a:ext uri="{FF2B5EF4-FFF2-40B4-BE49-F238E27FC236}">
                  <a16:creationId xmlns="" xmlns:a16="http://schemas.microsoft.com/office/drawing/2014/main" id="{887333CD-D7F8-458C-824B-FBBEB7C39283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7" name="íşlïḋe">
              <a:extLst>
                <a:ext uri="{FF2B5EF4-FFF2-40B4-BE49-F238E27FC236}">
                  <a16:creationId xmlns="" xmlns:a16="http://schemas.microsoft.com/office/drawing/2014/main" id="{BE51D723-58D3-490E-864F-9654C16DCA7E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8" name="iŝļîḍé">
              <a:extLst>
                <a:ext uri="{FF2B5EF4-FFF2-40B4-BE49-F238E27FC236}">
                  <a16:creationId xmlns="" xmlns:a16="http://schemas.microsoft.com/office/drawing/2014/main" id="{CD432CB2-B0D0-4622-B992-13AA75B01E45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9" name="íṧḷídé">
              <a:extLst>
                <a:ext uri="{FF2B5EF4-FFF2-40B4-BE49-F238E27FC236}">
                  <a16:creationId xmlns="" xmlns:a16="http://schemas.microsoft.com/office/drawing/2014/main" id="{D828B031-5F62-4931-981F-212BE078F3B5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0" name="îSḻiḋe">
              <a:extLst>
                <a:ext uri="{FF2B5EF4-FFF2-40B4-BE49-F238E27FC236}">
                  <a16:creationId xmlns="" xmlns:a16="http://schemas.microsoft.com/office/drawing/2014/main" id="{8D93F6B1-44C7-45E8-AB04-E2865EBA0988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1" name="í$ḻîḓè">
              <a:extLst>
                <a:ext uri="{FF2B5EF4-FFF2-40B4-BE49-F238E27FC236}">
                  <a16:creationId xmlns="" xmlns:a16="http://schemas.microsoft.com/office/drawing/2014/main" id="{9D83C036-5005-4576-9BB0-41DAF431CD46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2" name="ïŝḷíḍe">
              <a:extLst>
                <a:ext uri="{FF2B5EF4-FFF2-40B4-BE49-F238E27FC236}">
                  <a16:creationId xmlns="" xmlns:a16="http://schemas.microsoft.com/office/drawing/2014/main" id="{BF409861-028C-4A4B-8C86-BE4D2487C441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3" name="íṩļiḋe">
              <a:extLst>
                <a:ext uri="{FF2B5EF4-FFF2-40B4-BE49-F238E27FC236}">
                  <a16:creationId xmlns="" xmlns:a16="http://schemas.microsoft.com/office/drawing/2014/main" id="{4187BC23-1FA4-4FB9-A8FB-AD7706B65F86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4" name="îṡlïḍé">
              <a:extLst>
                <a:ext uri="{FF2B5EF4-FFF2-40B4-BE49-F238E27FC236}">
                  <a16:creationId xmlns="" xmlns:a16="http://schemas.microsoft.com/office/drawing/2014/main" id="{3BBC0D06-AB07-47BD-B194-99E2CD4F1F27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5" name="iS1îḓè">
              <a:extLst>
                <a:ext uri="{FF2B5EF4-FFF2-40B4-BE49-F238E27FC236}">
                  <a16:creationId xmlns="" xmlns:a16="http://schemas.microsoft.com/office/drawing/2014/main" id="{52FD45E1-E0E9-4862-9373-4589A2865D40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6" name="íṡḷiḑê">
              <a:extLst>
                <a:ext uri="{FF2B5EF4-FFF2-40B4-BE49-F238E27FC236}">
                  <a16:creationId xmlns="" xmlns:a16="http://schemas.microsoft.com/office/drawing/2014/main" id="{E691A876-345F-4701-81CB-BD37AC60EF36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7" name="iṩ1íḓê">
              <a:extLst>
                <a:ext uri="{FF2B5EF4-FFF2-40B4-BE49-F238E27FC236}">
                  <a16:creationId xmlns="" xmlns:a16="http://schemas.microsoft.com/office/drawing/2014/main" id="{3A9BCC3F-C22C-476C-BB6C-4DF2BD2F2633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8" name="ïşľïďé">
              <a:extLst>
                <a:ext uri="{FF2B5EF4-FFF2-40B4-BE49-F238E27FC236}">
                  <a16:creationId xmlns="" xmlns:a16="http://schemas.microsoft.com/office/drawing/2014/main" id="{C7856B17-8346-44AC-B882-2039D9BC5ED8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9" name="ïśḷïḍê">
              <a:extLst>
                <a:ext uri="{FF2B5EF4-FFF2-40B4-BE49-F238E27FC236}">
                  <a16:creationId xmlns="" xmlns:a16="http://schemas.microsoft.com/office/drawing/2014/main" id="{5400AE71-211C-434C-9D64-092243D22274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0" name="ïṡḷíḑé">
              <a:extLst>
                <a:ext uri="{FF2B5EF4-FFF2-40B4-BE49-F238E27FC236}">
                  <a16:creationId xmlns="" xmlns:a16="http://schemas.microsoft.com/office/drawing/2014/main" id="{26E537EA-7059-4AF6-BEA2-BD6C229DB864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1" name="iśḻíde">
              <a:extLst>
                <a:ext uri="{FF2B5EF4-FFF2-40B4-BE49-F238E27FC236}">
                  <a16:creationId xmlns="" xmlns:a16="http://schemas.microsoft.com/office/drawing/2014/main" id="{1976890C-E464-49D7-8A56-6F5595DF2F19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2" name="í$ḻîdê">
              <a:extLst>
                <a:ext uri="{FF2B5EF4-FFF2-40B4-BE49-F238E27FC236}">
                  <a16:creationId xmlns="" xmlns:a16="http://schemas.microsoft.com/office/drawing/2014/main" id="{EE37FCC0-BA3E-46AB-AA25-E8A852E64BA4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3" name="iṩḷídé">
              <a:extLst>
                <a:ext uri="{FF2B5EF4-FFF2-40B4-BE49-F238E27FC236}">
                  <a16:creationId xmlns="" xmlns:a16="http://schemas.microsoft.com/office/drawing/2014/main" id="{55021612-2C18-4DB5-BF13-3A7FB1DDF245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4" name="iślíḓè">
              <a:extLst>
                <a:ext uri="{FF2B5EF4-FFF2-40B4-BE49-F238E27FC236}">
                  <a16:creationId xmlns="" xmlns:a16="http://schemas.microsoft.com/office/drawing/2014/main" id="{BA342C8F-EA49-4FD0-992E-5818AA259DC2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5" name="îṥ1ïḋe">
              <a:extLst>
                <a:ext uri="{FF2B5EF4-FFF2-40B4-BE49-F238E27FC236}">
                  <a16:creationId xmlns="" xmlns:a16="http://schemas.microsoft.com/office/drawing/2014/main" id="{D9688026-21B5-4EE4-B1B3-8C8D1B3B2402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6" name="iṧḷídè">
              <a:extLst>
                <a:ext uri="{FF2B5EF4-FFF2-40B4-BE49-F238E27FC236}">
                  <a16:creationId xmlns="" xmlns:a16="http://schemas.microsoft.com/office/drawing/2014/main" id="{5621242B-F02B-4E41-A48E-A16AC5DB5CCB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7" name="ïṩḷíḍé">
              <a:extLst>
                <a:ext uri="{FF2B5EF4-FFF2-40B4-BE49-F238E27FC236}">
                  <a16:creationId xmlns="" xmlns:a16="http://schemas.microsoft.com/office/drawing/2014/main" id="{F5C0AAD8-6A7A-4C9F-B763-5DC0FCA73DC5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8" name="ï$liḓê">
              <a:extLst>
                <a:ext uri="{FF2B5EF4-FFF2-40B4-BE49-F238E27FC236}">
                  <a16:creationId xmlns="" xmlns:a16="http://schemas.microsoft.com/office/drawing/2014/main" id="{DBB63E19-B164-4D6C-A8D1-1442DCE5E414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9" name="iṩlidè">
              <a:extLst>
                <a:ext uri="{FF2B5EF4-FFF2-40B4-BE49-F238E27FC236}">
                  <a16:creationId xmlns="" xmlns:a16="http://schemas.microsoft.com/office/drawing/2014/main" id="{DB01E386-8469-48C4-986D-D71EFAA6AE72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0" name="íṧļîḓé">
              <a:extLst>
                <a:ext uri="{FF2B5EF4-FFF2-40B4-BE49-F238E27FC236}">
                  <a16:creationId xmlns="" xmlns:a16="http://schemas.microsoft.com/office/drawing/2014/main" id="{9B9DF8C8-DB75-40D8-974B-F1B08107D066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1" name="iṩḻîḑè">
              <a:extLst>
                <a:ext uri="{FF2B5EF4-FFF2-40B4-BE49-F238E27FC236}">
                  <a16:creationId xmlns="" xmlns:a16="http://schemas.microsoft.com/office/drawing/2014/main" id="{7FAFC254-A06D-45D9-A667-A57F351CCA48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2" name="ïṣľíḑé">
              <a:extLst>
                <a:ext uri="{FF2B5EF4-FFF2-40B4-BE49-F238E27FC236}">
                  <a16:creationId xmlns="" xmlns:a16="http://schemas.microsoft.com/office/drawing/2014/main" id="{C53AED53-52AD-4727-9D20-6EBDD347D342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3" name="îşḻîḑè">
              <a:extLst>
                <a:ext uri="{FF2B5EF4-FFF2-40B4-BE49-F238E27FC236}">
                  <a16:creationId xmlns="" xmlns:a16="http://schemas.microsoft.com/office/drawing/2014/main" id="{391C165E-D96B-42A5-991B-DA54E0F158D1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4" name="iṣḷiḓê">
              <a:extLst>
                <a:ext uri="{FF2B5EF4-FFF2-40B4-BE49-F238E27FC236}">
                  <a16:creationId xmlns="" xmlns:a16="http://schemas.microsoft.com/office/drawing/2014/main" id="{852C5921-DC03-4D98-A173-C094AAF62B62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5" name="işļídè">
              <a:extLst>
                <a:ext uri="{FF2B5EF4-FFF2-40B4-BE49-F238E27FC236}">
                  <a16:creationId xmlns="" xmlns:a16="http://schemas.microsoft.com/office/drawing/2014/main" id="{4314AFA1-12FD-4E68-81E1-375E0CD37C54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24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7" grpId="0" animBg="1"/>
      <p:bldP spid="68" grpId="0"/>
      <p:bldP spid="69" grpId="0" animBg="1"/>
      <p:bldP spid="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="" xmlns:a16="http://schemas.microsoft.com/office/drawing/2014/main" id="{62962B9A-D085-43E3-A5C9-CE16E389C64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="" xmlns:a16="http://schemas.microsoft.com/office/drawing/2014/main" id="{14245B21-C5D9-4338-B7A4-0626EED40CF3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8EEE021A-E427-4579-8679-65A98A016725}"/>
              </a:ext>
            </a:extLst>
          </p:cNvPr>
          <p:cNvGrpSpPr/>
          <p:nvPr/>
        </p:nvGrpSpPr>
        <p:grpSpPr>
          <a:xfrm>
            <a:off x="149235" y="598468"/>
            <a:ext cx="8851889" cy="3954390"/>
            <a:chOff x="149236" y="598468"/>
            <a:chExt cx="8834372" cy="3946565"/>
          </a:xfrm>
        </p:grpSpPr>
        <p:pic>
          <p:nvPicPr>
            <p:cNvPr id="22" name="图片 21">
              <a:extLst>
                <a:ext uri="{FF2B5EF4-FFF2-40B4-BE49-F238E27FC236}">
                  <a16:creationId xmlns="" xmlns:a16="http://schemas.microsoft.com/office/drawing/2014/main" id="{1054C4AE-57FA-4450-9218-53310CC86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9236" y="598469"/>
              <a:ext cx="8834372" cy="3946564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523B40F3-9A05-4EB2-8831-183505756F87}"/>
                </a:ext>
              </a:extLst>
            </p:cNvPr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文本框 6">
            <a:extLst>
              <a:ext uri="{FF2B5EF4-FFF2-40B4-BE49-F238E27FC236}">
                <a16:creationId xmlns="" xmlns:a16="http://schemas.microsoft.com/office/drawing/2014/main" id="{3959FFA8-5A22-4884-B908-735426A47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762" y="2014514"/>
            <a:ext cx="18261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选题的背景</a:t>
            </a: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与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意义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="" xmlns:a16="http://schemas.microsoft.com/office/drawing/2014/main" id="{FE3D8DD1-D8C4-49CE-B47B-7E70603875D2}"/>
              </a:ext>
            </a:extLst>
          </p:cNvPr>
          <p:cNvSpPr/>
          <p:nvPr/>
        </p:nvSpPr>
        <p:spPr>
          <a:xfrm>
            <a:off x="1748480" y="1993857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85" name="文本框 6">
            <a:extLst>
              <a:ext uri="{FF2B5EF4-FFF2-40B4-BE49-F238E27FC236}">
                <a16:creationId xmlns="" xmlns:a16="http://schemas.microsoft.com/office/drawing/2014/main" id="{61184507-C9F6-4FDB-B17E-E5A487B95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161" y="2014514"/>
            <a:ext cx="18261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研究的目标与内容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="" xmlns:a16="http://schemas.microsoft.com/office/drawing/2014/main" id="{13871200-F8FB-453F-A6A4-2CBEA7EF277D}"/>
              </a:ext>
            </a:extLst>
          </p:cNvPr>
          <p:cNvSpPr/>
          <p:nvPr/>
        </p:nvSpPr>
        <p:spPr>
          <a:xfrm>
            <a:off x="4954879" y="1995012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9" name="文本框 6">
            <a:extLst>
              <a:ext uri="{FF2B5EF4-FFF2-40B4-BE49-F238E27FC236}">
                <a16:creationId xmlns="" xmlns:a16="http://schemas.microsoft.com/office/drawing/2014/main" id="{B5007828-FFEF-4D64-B1F0-9EA0FD791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762" y="3262550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研究方法与设计方案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="" xmlns:a16="http://schemas.microsoft.com/office/drawing/2014/main" id="{7430155F-A8F4-41BE-A29D-FE3394CA894E}"/>
              </a:ext>
            </a:extLst>
          </p:cNvPr>
          <p:cNvSpPr/>
          <p:nvPr/>
        </p:nvSpPr>
        <p:spPr>
          <a:xfrm>
            <a:off x="1748480" y="3241893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3" name="文本框 6">
            <a:extLst>
              <a:ext uri="{FF2B5EF4-FFF2-40B4-BE49-F238E27FC236}">
                <a16:creationId xmlns="" xmlns:a16="http://schemas.microsoft.com/office/drawing/2014/main" id="{E0ECE42C-09E8-42E7-9BB1-04B2D77DA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161" y="3262550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课题计划与预期成果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="" xmlns:a16="http://schemas.microsoft.com/office/drawing/2014/main" id="{9DD90895-C501-4657-BA08-133F6D252F6B}"/>
              </a:ext>
            </a:extLst>
          </p:cNvPr>
          <p:cNvSpPr/>
          <p:nvPr/>
        </p:nvSpPr>
        <p:spPr>
          <a:xfrm>
            <a:off x="4954879" y="3241893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97" name="文本框 9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="" xmlns:a16="http://schemas.microsoft.com/office/drawing/2014/main" id="{214560CB-900B-47C6-BFDC-0F00114D4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130" y="1159762"/>
            <a:ext cx="1937739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600" dirty="0">
                <a:solidFill>
                  <a:schemeClr val="accent1"/>
                </a:solidFill>
                <a:latin typeface="+mj-lt"/>
                <a:ea typeface="+mj-ea"/>
                <a:sym typeface="Calibri" panose="020F0502020204030204" pitchFamily="34" charset="0"/>
              </a:rPr>
              <a:t>CONTENTS</a:t>
            </a:r>
          </a:p>
        </p:txBody>
      </p:sp>
      <p:sp>
        <p:nvSpPr>
          <p:cNvPr id="156" name="文本框 15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="" xmlns:a16="http://schemas.microsoft.com/office/drawing/2014/main" id="{5F1E62D9-AF5D-4FDB-A844-18FECB16A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152" y="596225"/>
            <a:ext cx="1807694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36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目 录</a:t>
            </a:r>
            <a:endParaRPr lang="en-US" altLang="zh-CN" sz="36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cxnSp>
        <p:nvCxnSpPr>
          <p:cNvPr id="157" name="直接连接符 156">
            <a:extLst>
              <a:ext uri="{FF2B5EF4-FFF2-40B4-BE49-F238E27FC236}">
                <a16:creationId xmlns="" xmlns:a16="http://schemas.microsoft.com/office/drawing/2014/main" id="{09A37DD0-34D6-48F8-95CE-BF28EF85D24B}"/>
              </a:ext>
            </a:extLst>
          </p:cNvPr>
          <p:cNvCxnSpPr/>
          <p:nvPr/>
        </p:nvCxnSpPr>
        <p:spPr>
          <a:xfrm>
            <a:off x="4428836" y="1498316"/>
            <a:ext cx="2863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035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 animBg="1"/>
      <p:bldP spid="85" grpId="0"/>
      <p:bldP spid="87" grpId="0" animBg="1"/>
      <p:bldP spid="89" grpId="0"/>
      <p:bldP spid="91" grpId="0" animBg="1"/>
      <p:bldP spid="93" grpId="0"/>
      <p:bldP spid="95" grpId="0" animBg="1"/>
      <p:bldP spid="97" grpId="0"/>
      <p:bldP spid="1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5024895" y="1703793"/>
            <a:ext cx="1315024" cy="1256607"/>
            <a:chOff x="3065829" y="2668267"/>
            <a:chExt cx="1872107" cy="1761728"/>
          </a:xfrm>
        </p:grpSpPr>
        <p:sp>
          <p:nvSpPr>
            <p:cNvPr id="80" name="椭圆 79"/>
            <p:cNvSpPr/>
            <p:nvPr/>
          </p:nvSpPr>
          <p:spPr>
            <a:xfrm>
              <a:off x="3115072" y="2668267"/>
              <a:ext cx="1761728" cy="176172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4442509" y="276113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3439209" y="276113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3065829" y="349265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818429" y="349265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4442509" y="422417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3439209" y="4201315"/>
              <a:ext cx="119507" cy="1195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3269293" y="2943616"/>
              <a:ext cx="1465545" cy="1202499"/>
              <a:chOff x="3269293" y="2943616"/>
              <a:chExt cx="1465545" cy="1202499"/>
            </a:xfrm>
          </p:grpSpPr>
          <p:sp>
            <p:nvSpPr>
              <p:cNvPr id="88" name="任意多边形 87"/>
              <p:cNvSpPr/>
              <p:nvPr/>
            </p:nvSpPr>
            <p:spPr>
              <a:xfrm>
                <a:off x="4008329" y="2956142"/>
                <a:ext cx="425885" cy="588724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29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任意多边形 88"/>
              <p:cNvSpPr/>
              <p:nvPr/>
            </p:nvSpPr>
            <p:spPr>
              <a:xfrm>
                <a:off x="3995803" y="3544866"/>
                <a:ext cx="739035" cy="0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29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任意多边形 89"/>
              <p:cNvSpPr/>
              <p:nvPr/>
            </p:nvSpPr>
            <p:spPr>
              <a:xfrm>
                <a:off x="3594970" y="2943616"/>
                <a:ext cx="413359" cy="588724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29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3269293" y="3557392"/>
                <a:ext cx="726510" cy="0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29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任意多边形 91"/>
              <p:cNvSpPr/>
              <p:nvPr/>
            </p:nvSpPr>
            <p:spPr>
              <a:xfrm>
                <a:off x="3582444" y="3569918"/>
                <a:ext cx="425885" cy="576197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29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任意多边形 92"/>
              <p:cNvSpPr/>
              <p:nvPr/>
            </p:nvSpPr>
            <p:spPr>
              <a:xfrm>
                <a:off x="4020855" y="3569918"/>
                <a:ext cx="388307" cy="576197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2900"/>
                <a:endParaRPr lang="zh-CN" altLang="en-US" sz="14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96" name="矩形 95"/>
          <p:cNvSpPr/>
          <p:nvPr/>
        </p:nvSpPr>
        <p:spPr>
          <a:xfrm>
            <a:off x="664381" y="783985"/>
            <a:ext cx="469070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/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课题来源：华为</a:t>
            </a:r>
            <a:r>
              <a:rPr lang="en-US" altLang="zh-CN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HR</a:t>
            </a:r>
            <a:r>
              <a:rPr lang="zh-CN" altLang="en-US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领域工程应用程序的日志监控项目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5233386" y="1964464"/>
            <a:ext cx="1065318" cy="667706"/>
            <a:chOff x="2802033" y="2594811"/>
            <a:chExt cx="1516626" cy="936104"/>
          </a:xfrm>
          <a:solidFill>
            <a:srgbClr val="444455"/>
          </a:solidFill>
        </p:grpSpPr>
        <p:sp>
          <p:nvSpPr>
            <p:cNvPr id="98" name="椭圆 97"/>
            <p:cNvSpPr/>
            <p:nvPr/>
          </p:nvSpPr>
          <p:spPr>
            <a:xfrm>
              <a:off x="2878599" y="2594811"/>
              <a:ext cx="1122811" cy="9361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2802033" y="2822372"/>
              <a:ext cx="1516626" cy="48098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342900"/>
              <a:r>
                <a:rPr lang="zh-CN" altLang="en-US" sz="1400" dirty="0" smtClean="0">
                  <a:solidFill>
                    <a:prstClr val="white"/>
                  </a:solidFill>
                  <a:latin typeface="微软雅黑" pitchFamily="34" charset="-122"/>
                </a:rPr>
                <a:t>传统运维</a:t>
              </a:r>
              <a:r>
                <a:rPr lang="en-US" altLang="zh-CN" sz="1400" dirty="0" smtClean="0">
                  <a:solidFill>
                    <a:prstClr val="white"/>
                  </a:solidFill>
                  <a:latin typeface="微软雅黑" pitchFamily="34" charset="-122"/>
                </a:rPr>
                <a:t> </a:t>
              </a:r>
              <a:endParaRPr lang="zh-CN" altLang="en-US" sz="1400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3157111" y="1524967"/>
            <a:ext cx="191590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日志</a:t>
            </a:r>
            <a:r>
              <a:rPr lang="zh-CN" altLang="en-US" sz="1500" dirty="0" smtClean="0">
                <a:solidFill>
                  <a:srgbClr val="212834"/>
                </a:solidFill>
                <a:latin typeface="微软雅黑" pitchFamily="34" charset="-122"/>
              </a:rPr>
              <a:t>数据类型多</a:t>
            </a:r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样化</a:t>
            </a:r>
            <a:endParaRPr lang="en-US" altLang="zh-CN" sz="15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</a:endParaRPr>
          </a:p>
          <a:p>
            <a:pPr defTabSz="342900"/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</a:rPr>
              <a:t>解析困难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33515" y="2111925"/>
            <a:ext cx="133882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日志数据量大</a:t>
            </a:r>
            <a:endParaRPr lang="en-US" altLang="zh-CN" sz="15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</a:endParaRPr>
          </a:p>
          <a:p>
            <a:pPr defTabSz="342900"/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</a:rPr>
              <a:t>采集困难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</a:endParaRPr>
          </a:p>
        </p:txBody>
      </p:sp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defTabSz="342900">
              <a:buFont typeface="Arial" charset="0"/>
              <a:buNone/>
            </a:pPr>
            <a:r>
              <a:rPr lang="zh-CN" altLang="en-US" sz="2400" b="1" dirty="0" smtClean="0">
                <a:solidFill>
                  <a:srgbClr val="071F65"/>
                </a:solidFill>
              </a:rPr>
              <a:t>选题背景</a:t>
            </a:r>
            <a:endParaRPr lang="zh-CN" altLang="en-US" sz="2400" b="1" dirty="0">
              <a:solidFill>
                <a:srgbClr val="071F65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342900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31" name="TextBox 100"/>
          <p:cNvSpPr txBox="1"/>
          <p:nvPr/>
        </p:nvSpPr>
        <p:spPr>
          <a:xfrm>
            <a:off x="6185271" y="1456254"/>
            <a:ext cx="255069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实时查询、分析日志耗时长 </a:t>
            </a:r>
            <a:endParaRPr lang="en-US" altLang="zh-CN" sz="15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</a:endParaRPr>
          </a:p>
          <a:p>
            <a:pPr defTabSz="342900"/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</a:rPr>
              <a:t>效率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</a:rPr>
              <a:t>低</a:t>
            </a:r>
          </a:p>
        </p:txBody>
      </p:sp>
      <p:sp>
        <p:nvSpPr>
          <p:cNvPr id="32" name="TextBox 100"/>
          <p:cNvSpPr txBox="1"/>
          <p:nvPr/>
        </p:nvSpPr>
        <p:spPr>
          <a:xfrm>
            <a:off x="6526387" y="2137164"/>
            <a:ext cx="158889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分析场景智能化 </a:t>
            </a:r>
            <a:endParaRPr lang="en-US" altLang="zh-CN" sz="15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</a:endParaRPr>
          </a:p>
          <a:p>
            <a:pPr defTabSz="342900"/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</a:rPr>
              <a:t>不智能</a:t>
            </a:r>
            <a:endParaRPr lang="zh-CN" altLang="en-US" sz="1800" b="1" dirty="0">
              <a:solidFill>
                <a:srgbClr val="C00000"/>
              </a:solidFill>
              <a:latin typeface="微软雅黑" pitchFamily="34" charset="-122"/>
            </a:endParaRPr>
          </a:p>
        </p:txBody>
      </p:sp>
      <p:sp>
        <p:nvSpPr>
          <p:cNvPr id="35" name="TextBox 100"/>
          <p:cNvSpPr txBox="1"/>
          <p:nvPr/>
        </p:nvSpPr>
        <p:spPr>
          <a:xfrm>
            <a:off x="6146066" y="2805246"/>
            <a:ext cx="95410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事后告警</a:t>
            </a:r>
            <a:endParaRPr lang="en-US" altLang="zh-CN" sz="15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</a:endParaRPr>
          </a:p>
          <a:p>
            <a:pPr defTabSz="342900"/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</a:rPr>
              <a:t>不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</a:rPr>
              <a:t>安全</a:t>
            </a:r>
          </a:p>
        </p:txBody>
      </p:sp>
      <p:sp>
        <p:nvSpPr>
          <p:cNvPr id="36" name="TextBox 100"/>
          <p:cNvSpPr txBox="1"/>
          <p:nvPr/>
        </p:nvSpPr>
        <p:spPr>
          <a:xfrm>
            <a:off x="4066561" y="2852668"/>
            <a:ext cx="95410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zh-CN" altLang="en-US" sz="15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运行状况</a:t>
            </a:r>
            <a:endParaRPr lang="en-US" altLang="zh-CN" sz="15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</a:endParaRPr>
          </a:p>
          <a:p>
            <a:pPr defTabSz="342900"/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</a:rPr>
              <a:t>不直观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</a:endParaRPr>
          </a:p>
        </p:txBody>
      </p:sp>
      <p:sp>
        <p:nvSpPr>
          <p:cNvPr id="37" name="文本框 105"/>
          <p:cNvSpPr txBox="1"/>
          <p:nvPr/>
        </p:nvSpPr>
        <p:spPr>
          <a:xfrm>
            <a:off x="717397" y="1551699"/>
            <a:ext cx="898591" cy="30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单体应用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文本框 105"/>
          <p:cNvSpPr txBox="1"/>
          <p:nvPr/>
        </p:nvSpPr>
        <p:spPr>
          <a:xfrm>
            <a:off x="581389" y="3734951"/>
            <a:ext cx="12053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微服务架构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1001013" y="2013275"/>
            <a:ext cx="196521" cy="156466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TextBox 100"/>
          <p:cNvSpPr txBox="1"/>
          <p:nvPr/>
        </p:nvSpPr>
        <p:spPr>
          <a:xfrm>
            <a:off x="5084834" y="378869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zh-CN" altLang="en-US" sz="2000" b="1" dirty="0" smtClean="0">
                <a:latin typeface="微软雅黑" pitchFamily="34" charset="-122"/>
              </a:rPr>
              <a:t>智能运维</a:t>
            </a:r>
            <a:endParaRPr lang="zh-CN" altLang="en-US" sz="2000" b="1" dirty="0">
              <a:latin typeface="微软雅黑" pitchFamily="34" charset="-122"/>
            </a:endParaRPr>
          </a:p>
        </p:txBody>
      </p:sp>
      <p:sp>
        <p:nvSpPr>
          <p:cNvPr id="112" name="下箭头 111"/>
          <p:cNvSpPr/>
          <p:nvPr/>
        </p:nvSpPr>
        <p:spPr>
          <a:xfrm>
            <a:off x="5576721" y="3076316"/>
            <a:ext cx="202831" cy="73958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06"/>
          <p:cNvSpPr txBox="1"/>
          <p:nvPr/>
        </p:nvSpPr>
        <p:spPr>
          <a:xfrm>
            <a:off x="1251316" y="1853729"/>
            <a:ext cx="212311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模块</a:t>
            </a:r>
            <a:r>
              <a:rPr lang="zh-CN" altLang="en-US" sz="1200" dirty="0" smtClean="0">
                <a:solidFill>
                  <a:srgbClr val="21283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数量少</a:t>
            </a:r>
            <a:endParaRPr lang="en-US" altLang="zh-CN" sz="1200" dirty="0" smtClean="0">
              <a:solidFill>
                <a:srgbClr val="2128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21283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日志结构简单</a:t>
            </a:r>
            <a:endParaRPr lang="en-US" altLang="zh-CN" sz="1200" dirty="0" smtClean="0">
              <a:solidFill>
                <a:srgbClr val="2128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21283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日志数据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量小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5" name="文本框 106"/>
          <p:cNvSpPr txBox="1"/>
          <p:nvPr/>
        </p:nvSpPr>
        <p:spPr>
          <a:xfrm>
            <a:off x="1251315" y="3990130"/>
            <a:ext cx="212311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模块数量多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日志</a:t>
            </a:r>
            <a:r>
              <a:rPr lang="zh-CN" altLang="en-US" sz="1200" dirty="0" smtClean="0">
                <a:solidFill>
                  <a:srgbClr val="21283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结构复杂</a:t>
            </a:r>
            <a:endParaRPr lang="en-US" altLang="zh-CN" sz="1200" dirty="0" smtClean="0">
              <a:solidFill>
                <a:srgbClr val="2128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21283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日志数据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量大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97969" y="4168653"/>
            <a:ext cx="3589444" cy="744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>
              <a:lnSpc>
                <a:spcPct val="150000"/>
              </a:lnSpc>
            </a:pPr>
            <a:r>
              <a:rPr lang="zh-CN" altLang="zh-CN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探索基于</a:t>
            </a:r>
            <a:r>
              <a:rPr lang="en-US" altLang="zh-CN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ELK</a:t>
            </a:r>
            <a:r>
              <a:rPr lang="zh-CN" altLang="zh-CN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的日志分析监控系统的构建</a:t>
            </a:r>
            <a:endParaRPr lang="en-US" altLang="zh-CN" sz="15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</a:endParaRPr>
          </a:p>
          <a:p>
            <a:pPr defTabSz="342900">
              <a:lnSpc>
                <a:spcPct val="150000"/>
              </a:lnSpc>
            </a:pPr>
            <a:r>
              <a:rPr lang="zh-CN" altLang="zh-CN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搭建一套实时分布式日志分析</a:t>
            </a:r>
            <a:r>
              <a:rPr lang="zh-CN" altLang="en-US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监控</a:t>
            </a:r>
            <a:r>
              <a:rPr lang="zh-CN" altLang="zh-CN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</a:rPr>
              <a:t>系统</a:t>
            </a:r>
            <a:endParaRPr lang="zh-CN" altLang="en-US" sz="15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6223578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1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600"/>
                            </p:stCondLst>
                            <p:childTnLst>
                              <p:par>
                                <p:cTn id="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1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01" grpId="0"/>
      <p:bldP spid="104" grpId="0"/>
      <p:bldP spid="33" grpId="0"/>
      <p:bldP spid="34" grpId="0" animBg="1"/>
      <p:bldP spid="31" grpId="0"/>
      <p:bldP spid="32" grpId="0"/>
      <p:bldP spid="35" grpId="0"/>
      <p:bldP spid="36" grpId="0"/>
      <p:bldP spid="37" grpId="0"/>
      <p:bldP spid="38" grpId="0"/>
      <p:bldP spid="2" grpId="0" animBg="1"/>
      <p:bldP spid="111" grpId="0"/>
      <p:bldP spid="112" grpId="0" animBg="1"/>
      <p:bldP spid="114" grpId="0"/>
      <p:bldP spid="115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研究意义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17" name="箭头3"/>
          <p:cNvSpPr>
            <a:spLocks/>
          </p:cNvSpPr>
          <p:nvPr/>
        </p:nvSpPr>
        <p:spPr bwMode="gray">
          <a:xfrm flipV="1">
            <a:off x="1531850" y="2889667"/>
            <a:ext cx="819764" cy="114053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8" name="箭头2"/>
          <p:cNvSpPr>
            <a:spLocks/>
          </p:cNvSpPr>
          <p:nvPr/>
        </p:nvSpPr>
        <p:spPr bwMode="gray">
          <a:xfrm rot="16200000">
            <a:off x="1747861" y="2415012"/>
            <a:ext cx="243647" cy="974403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9" name="箭头1"/>
          <p:cNvSpPr>
            <a:spLocks/>
          </p:cNvSpPr>
          <p:nvPr/>
        </p:nvSpPr>
        <p:spPr bwMode="gray">
          <a:xfrm>
            <a:off x="1526579" y="1643759"/>
            <a:ext cx="819764" cy="132119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20" name="文本1"/>
          <p:cNvSpPr>
            <a:spLocks noChangeArrowheads="1"/>
          </p:cNvSpPr>
          <p:nvPr/>
        </p:nvSpPr>
        <p:spPr bwMode="gray">
          <a:xfrm>
            <a:off x="3378267" y="1352205"/>
            <a:ext cx="4434093" cy="896993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zh-CN" altLang="en-US" sz="1200" dirty="0" smtClean="0">
                <a:solidFill>
                  <a:srgbClr val="212834"/>
                </a:solidFill>
                <a:latin typeface="微软雅黑" pitchFamily="34" charset="-122"/>
                <a:ea typeface="微软雅黑" pitchFamily="34" charset="-122"/>
              </a:rPr>
              <a:t>高效</a:t>
            </a:r>
            <a:r>
              <a:rPr lang="zh-CN" altLang="en-US" sz="1200" dirty="0">
                <a:solidFill>
                  <a:srgbClr val="212834"/>
                </a:solidFill>
                <a:latin typeface="微软雅黑" pitchFamily="34" charset="-122"/>
                <a:ea typeface="微软雅黑" pitchFamily="34" charset="-122"/>
              </a:rPr>
              <a:t>完善的日志系统是进一步利用数据挖掘相关算法实现对所收集日志</a:t>
            </a:r>
            <a:r>
              <a:rPr lang="zh-CN" altLang="en-US" sz="1200" dirty="0" smtClean="0">
                <a:solidFill>
                  <a:srgbClr val="212834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智能化的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endParaRPr lang="en-US" altLang="zh-CN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zh-CN" altLang="en-US" sz="1200" dirty="0" smtClean="0">
                <a:solidFill>
                  <a:srgbClr val="212834"/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  <a:r>
              <a:rPr lang="zh-CN" altLang="en-US" sz="1200" dirty="0">
                <a:solidFill>
                  <a:srgbClr val="212834"/>
                </a:solidFill>
                <a:latin typeface="微软雅黑" pitchFamily="34" charset="-122"/>
                <a:ea typeface="微软雅黑" pitchFamily="34" charset="-122"/>
              </a:rPr>
              <a:t>集中管理</a:t>
            </a:r>
            <a:r>
              <a:rPr lang="zh-CN" altLang="en-US" sz="1200" dirty="0" smtClean="0">
                <a:solidFill>
                  <a:srgbClr val="212834"/>
                </a:solidFill>
                <a:latin typeface="微软雅黑" pitchFamily="34" charset="-122"/>
                <a:ea typeface="微软雅黑" pitchFamily="34" charset="-122"/>
              </a:rPr>
              <a:t>，便于查询，效率高，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提高系统性能</a:t>
            </a:r>
            <a:endParaRPr lang="en-US" altLang="zh-CN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标题1"/>
          <p:cNvSpPr>
            <a:spLocks noChangeArrowheads="1"/>
          </p:cNvSpPr>
          <p:nvPr/>
        </p:nvSpPr>
        <p:spPr bwMode="gray">
          <a:xfrm>
            <a:off x="2446313" y="1347614"/>
            <a:ext cx="931954" cy="901585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开发人员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2"/>
          <p:cNvSpPr>
            <a:spLocks noChangeArrowheads="1"/>
          </p:cNvSpPr>
          <p:nvPr/>
        </p:nvSpPr>
        <p:spPr bwMode="gray">
          <a:xfrm>
            <a:off x="3378267" y="2442238"/>
            <a:ext cx="4434093" cy="894027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实时查询、分析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zh-CN" altLang="en-US" sz="1200" dirty="0" smtClean="0">
                <a:solidFill>
                  <a:srgbClr val="212834"/>
                </a:solidFill>
                <a:latin typeface="微软雅黑" pitchFamily="34" charset="-122"/>
                <a:ea typeface="微软雅黑" pitchFamily="34" charset="-122"/>
              </a:rPr>
              <a:t>通过数据挖掘算法实现对应用异常的预警，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加强系统安全</a:t>
            </a:r>
            <a:endParaRPr lang="en-US" altLang="zh-CN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快速</a:t>
            </a:r>
            <a:r>
              <a:rPr lang="zh-CN" altLang="en-US" sz="1200" dirty="0" smtClean="0">
                <a:solidFill>
                  <a:srgbClr val="212834"/>
                </a:solidFill>
                <a:latin typeface="微软雅黑" pitchFamily="34" charset="-122"/>
                <a:ea typeface="微软雅黑" pitchFamily="34" charset="-122"/>
              </a:rPr>
              <a:t>定位问题</a:t>
            </a:r>
            <a:endParaRPr lang="en-US" altLang="zh-CN" sz="1200" dirty="0" smtClean="0">
              <a:solidFill>
                <a:srgbClr val="21283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标题2"/>
          <p:cNvSpPr>
            <a:spLocks noChangeArrowheads="1"/>
          </p:cNvSpPr>
          <p:nvPr/>
        </p:nvSpPr>
        <p:spPr bwMode="gray">
          <a:xfrm>
            <a:off x="2446313" y="2442238"/>
            <a:ext cx="931955" cy="894027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 smtClean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运维人员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3"/>
          <p:cNvSpPr>
            <a:spLocks noChangeArrowheads="1"/>
          </p:cNvSpPr>
          <p:nvPr/>
        </p:nvSpPr>
        <p:spPr bwMode="ltGray">
          <a:xfrm>
            <a:off x="3378267" y="3523042"/>
            <a:ext cx="4434093" cy="886051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  <a:ex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zh-CN" altLang="en-US" sz="1200" dirty="0" smtClean="0">
                <a:solidFill>
                  <a:srgbClr val="212834"/>
                </a:solidFill>
                <a:latin typeface="微软雅黑" pitchFamily="34" charset="-122"/>
                <a:ea typeface="微软雅黑" pitchFamily="34" charset="-122"/>
              </a:rPr>
              <a:t>通过图表等形式对日志数据的可视化可起到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宏观概览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的作用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zh-CN" altLang="en-US" sz="1200" dirty="0" smtClean="0">
                <a:solidFill>
                  <a:srgbClr val="212834"/>
                </a:solidFill>
                <a:latin typeface="微软雅黑" pitchFamily="34" charset="-122"/>
                <a:ea typeface="微软雅黑" pitchFamily="34" charset="-122"/>
              </a:rPr>
              <a:t>更加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直观</a:t>
            </a:r>
            <a:r>
              <a:rPr lang="zh-CN" altLang="en-US" sz="1200" dirty="0" smtClean="0">
                <a:solidFill>
                  <a:srgbClr val="212834"/>
                </a:solidFill>
                <a:latin typeface="微软雅黑" pitchFamily="34" charset="-122"/>
                <a:ea typeface="微软雅黑" pitchFamily="34" charset="-122"/>
              </a:rPr>
              <a:t>地查看产品运行情况</a:t>
            </a:r>
            <a:endParaRPr lang="en-US" altLang="zh-CN" sz="1200" dirty="0" smtClean="0">
              <a:solidFill>
                <a:srgbClr val="212834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改善业务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200" dirty="0" smtClean="0">
                <a:solidFill>
                  <a:srgbClr val="212834"/>
                </a:solidFill>
                <a:latin typeface="微软雅黑" pitchFamily="34" charset="-122"/>
                <a:ea typeface="微软雅黑" pitchFamily="34" charset="-122"/>
              </a:rPr>
              <a:t>更好的支持市场决策</a:t>
            </a:r>
            <a:endParaRPr lang="en-US" altLang="zh-CN" sz="1200" dirty="0" smtClean="0">
              <a:solidFill>
                <a:srgbClr val="21283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标题3"/>
          <p:cNvSpPr>
            <a:spLocks noChangeArrowheads="1"/>
          </p:cNvSpPr>
          <p:nvPr/>
        </p:nvSpPr>
        <p:spPr bwMode="gray">
          <a:xfrm>
            <a:off x="2446313" y="3523042"/>
            <a:ext cx="931954" cy="886051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sysClr val="window" lastClr="FFFFFF">
                    <a:lumMod val="95000"/>
                  </a:sysClr>
                </a:solidFill>
                <a:latin typeface="微软雅黑" pitchFamily="34" charset="-122"/>
                <a:ea typeface="微软雅黑" pitchFamily="34" charset="-122"/>
              </a:rPr>
              <a:t>管理者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Oval 19"/>
          <p:cNvSpPr>
            <a:spLocks noChangeArrowheads="1"/>
          </p:cNvSpPr>
          <p:nvPr/>
        </p:nvSpPr>
        <p:spPr bwMode="auto">
          <a:xfrm>
            <a:off x="1111928" y="2442238"/>
            <a:ext cx="892911" cy="89402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lIns="62118" tIns="31058" rIns="62118" bIns="31058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900" b="1" kern="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研究意义</a:t>
            </a:r>
            <a:endParaRPr lang="zh-CN" altLang="en-US" sz="1900" b="1" kern="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6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3912924" y="2046938"/>
            <a:ext cx="1380958" cy="5065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3835418" y="2572542"/>
            <a:ext cx="1467989" cy="7386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5237654" y="1550289"/>
            <a:ext cx="1909964" cy="10222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284357" y="2553491"/>
            <a:ext cx="2480804" cy="4746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4500188" y="1771780"/>
            <a:ext cx="1610345" cy="1580066"/>
            <a:chOff x="3731605" y="1104900"/>
            <a:chExt cx="1579091" cy="1549400"/>
          </a:xfrm>
        </p:grpSpPr>
        <p:sp>
          <p:nvSpPr>
            <p:cNvPr id="12" name="椭圆 11"/>
            <p:cNvSpPr/>
            <p:nvPr/>
          </p:nvSpPr>
          <p:spPr>
            <a:xfrm>
              <a:off x="3761296" y="1104900"/>
              <a:ext cx="1549400" cy="1549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34"/>
            <p:cNvSpPr txBox="1"/>
            <p:nvPr/>
          </p:nvSpPr>
          <p:spPr>
            <a:xfrm>
              <a:off x="3731605" y="1654127"/>
              <a:ext cx="1549400" cy="407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</a:t>
              </a:r>
              <a:endPara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02873" y="933856"/>
            <a:ext cx="1611856" cy="1113082"/>
            <a:chOff x="6352096" y="889280"/>
            <a:chExt cx="1549400" cy="1037208"/>
          </a:xfrm>
        </p:grpSpPr>
        <p:sp>
          <p:nvSpPr>
            <p:cNvPr id="15" name="椭圆 14"/>
            <p:cNvSpPr/>
            <p:nvPr/>
          </p:nvSpPr>
          <p:spPr>
            <a:xfrm>
              <a:off x="6608191" y="889280"/>
              <a:ext cx="1037208" cy="103720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40"/>
            <p:cNvSpPr txBox="1"/>
            <p:nvPr/>
          </p:nvSpPr>
          <p:spPr>
            <a:xfrm>
              <a:off x="6352096" y="1094603"/>
              <a:ext cx="1549400" cy="544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数据分析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638436" y="1252647"/>
            <a:ext cx="1632108" cy="1092575"/>
            <a:chOff x="1277256" y="1131476"/>
            <a:chExt cx="1549400" cy="1037208"/>
          </a:xfrm>
        </p:grpSpPr>
        <p:sp>
          <p:nvSpPr>
            <p:cNvPr id="18" name="椭圆 17"/>
            <p:cNvSpPr/>
            <p:nvPr/>
          </p:nvSpPr>
          <p:spPr>
            <a:xfrm>
              <a:off x="1530344" y="1131476"/>
              <a:ext cx="1037208" cy="103720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43"/>
            <p:cNvSpPr txBox="1"/>
            <p:nvPr/>
          </p:nvSpPr>
          <p:spPr>
            <a:xfrm>
              <a:off x="1277256" y="1387687"/>
              <a:ext cx="1549400" cy="52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  <a:p>
              <a:pPr algn="ctr"/>
              <a:r>
                <a:rPr lang="zh-CN" altLang="en-US" sz="1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数据采集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020632" y="2553491"/>
            <a:ext cx="1493726" cy="999938"/>
            <a:chOff x="7645400" y="1877556"/>
            <a:chExt cx="1549400" cy="1037208"/>
          </a:xfrm>
        </p:grpSpPr>
        <p:sp>
          <p:nvSpPr>
            <p:cNvPr id="21" name="椭圆 20"/>
            <p:cNvSpPr/>
            <p:nvPr/>
          </p:nvSpPr>
          <p:spPr>
            <a:xfrm>
              <a:off x="7901496" y="1877556"/>
              <a:ext cx="1037208" cy="103720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46"/>
            <p:cNvSpPr txBox="1"/>
            <p:nvPr/>
          </p:nvSpPr>
          <p:spPr>
            <a:xfrm>
              <a:off x="7645400" y="2144752"/>
              <a:ext cx="1549400" cy="526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数据展示</a:t>
              </a:r>
              <a:endPara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683863" y="2838089"/>
            <a:ext cx="1534919" cy="1027514"/>
            <a:chOff x="5056696" y="2183559"/>
            <a:chExt cx="1549400" cy="1037208"/>
          </a:xfrm>
        </p:grpSpPr>
        <p:sp>
          <p:nvSpPr>
            <p:cNvPr id="24" name="椭圆 23"/>
            <p:cNvSpPr/>
            <p:nvPr/>
          </p:nvSpPr>
          <p:spPr>
            <a:xfrm>
              <a:off x="5312792" y="2183559"/>
              <a:ext cx="1037208" cy="103720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49"/>
            <p:cNvSpPr txBox="1"/>
            <p:nvPr/>
          </p:nvSpPr>
          <p:spPr>
            <a:xfrm>
              <a:off x="5056696" y="2457502"/>
              <a:ext cx="1549400" cy="51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数据存储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研究目标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63536" y="1673314"/>
            <a:ext cx="1595205" cy="1580066"/>
            <a:chOff x="3746451" y="1104900"/>
            <a:chExt cx="1564245" cy="1549400"/>
          </a:xfrm>
        </p:grpSpPr>
        <p:sp>
          <p:nvSpPr>
            <p:cNvPr id="30" name="椭圆 29"/>
            <p:cNvSpPr/>
            <p:nvPr/>
          </p:nvSpPr>
          <p:spPr>
            <a:xfrm>
              <a:off x="3761296" y="1104900"/>
              <a:ext cx="1549400" cy="1549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4"/>
            <p:cNvSpPr txBox="1"/>
            <p:nvPr/>
          </p:nvSpPr>
          <p:spPr>
            <a:xfrm>
              <a:off x="3746451" y="1528241"/>
              <a:ext cx="1549400" cy="724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环境搭建（</a:t>
              </a:r>
              <a:r>
                <a:rPr lang="en-US" altLang="zh-CN" sz="2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ELK</a:t>
              </a:r>
              <a:r>
                <a:rPr lang="zh-CN" altLang="en-US" sz="2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960050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3548227" y="1635459"/>
            <a:ext cx="1871912" cy="2020237"/>
            <a:chOff x="3761090" y="2476501"/>
            <a:chExt cx="1787040" cy="1928640"/>
          </a:xfrm>
        </p:grpSpPr>
        <p:cxnSp>
          <p:nvCxnSpPr>
            <p:cNvPr id="67" name="直接连接符 66"/>
            <p:cNvCxnSpPr/>
            <p:nvPr/>
          </p:nvCxnSpPr>
          <p:spPr>
            <a:xfrm flipH="1">
              <a:off x="3905250" y="2633101"/>
              <a:ext cx="745807" cy="24924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4712971" y="3886200"/>
              <a:ext cx="598169" cy="28392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3985260" y="3596640"/>
              <a:ext cx="670560" cy="23622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4652011" y="2918460"/>
              <a:ext cx="666749" cy="29154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 flipV="1">
              <a:off x="4015740" y="3893820"/>
              <a:ext cx="579120" cy="25908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 flipV="1">
              <a:off x="4641585" y="35898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 flipV="1">
              <a:off x="4672065" y="26373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 flipV="1">
              <a:off x="3970020" y="2903220"/>
              <a:ext cx="640080" cy="28956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9274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4006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4660901" y="2705100"/>
              <a:ext cx="0" cy="147320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椭圆 77"/>
            <p:cNvSpPr>
              <a:spLocks noChangeAspect="1"/>
            </p:cNvSpPr>
            <p:nvPr/>
          </p:nvSpPr>
          <p:spPr>
            <a:xfrm>
              <a:off x="5224130" y="37490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5224130" y="27203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3761090" y="37490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椭圆 80"/>
            <p:cNvSpPr>
              <a:spLocks noChangeAspect="1"/>
            </p:cNvSpPr>
            <p:nvPr/>
          </p:nvSpPr>
          <p:spPr>
            <a:xfrm>
              <a:off x="3761090" y="27203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>
              <a:off x="4494456" y="247650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4494456" y="307086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>
              <a:spLocks noChangeAspect="1"/>
            </p:cNvSpPr>
            <p:nvPr/>
          </p:nvSpPr>
          <p:spPr>
            <a:xfrm>
              <a:off x="4494456" y="409194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793925" y="1201949"/>
            <a:ext cx="2668730" cy="2013116"/>
            <a:chOff x="78673" y="1528142"/>
            <a:chExt cx="3142299" cy="2684153"/>
          </a:xfrm>
        </p:grpSpPr>
        <p:sp>
          <p:nvSpPr>
            <p:cNvPr id="86" name="文本框 105"/>
            <p:cNvSpPr txBox="1"/>
            <p:nvPr/>
          </p:nvSpPr>
          <p:spPr>
            <a:xfrm>
              <a:off x="78673" y="1528142"/>
              <a:ext cx="2680422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 </a:t>
              </a:r>
              <a:r>
                <a:rPr lang="en-US" altLang="zh-CN" sz="14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Elasticsearch</a:t>
              </a:r>
              <a:endPara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7" name="文本框 106"/>
            <p:cNvSpPr txBox="1"/>
            <p:nvPr/>
          </p:nvSpPr>
          <p:spPr>
            <a:xfrm>
              <a:off x="78674" y="1885506"/>
              <a:ext cx="3142298" cy="2326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全文搜索引擎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对外提供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Restful API</a:t>
              </a: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分布式地对日志数据进行存储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处理结构化和非结构化的数据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5864915" y="1201949"/>
            <a:ext cx="2504437" cy="2057422"/>
            <a:chOff x="6041719" y="1506001"/>
            <a:chExt cx="3339250" cy="2743228"/>
          </a:xfrm>
        </p:grpSpPr>
        <p:sp>
          <p:nvSpPr>
            <p:cNvPr id="89" name="文本框 107"/>
            <p:cNvSpPr txBox="1"/>
            <p:nvPr/>
          </p:nvSpPr>
          <p:spPr>
            <a:xfrm>
              <a:off x="6093451" y="1506001"/>
              <a:ext cx="2680422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 </a:t>
              </a:r>
              <a:r>
                <a:rPr lang="en-US" altLang="zh-CN" sz="14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Logstash</a:t>
              </a:r>
              <a:endPara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0" name="文本框 108"/>
            <p:cNvSpPr txBox="1"/>
            <p:nvPr/>
          </p:nvSpPr>
          <p:spPr>
            <a:xfrm>
              <a:off x="6041719" y="1885506"/>
              <a:ext cx="3339250" cy="2363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日志采集框架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接收、处理并输出日志数据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处理不同类型的日志（系统日志、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Apache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日志、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Nginx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日志、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Tomcat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日志）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885136" y="3022883"/>
            <a:ext cx="2109769" cy="1159347"/>
            <a:chOff x="390154" y="1556241"/>
            <a:chExt cx="2813025" cy="1545796"/>
          </a:xfrm>
        </p:grpSpPr>
        <p:sp>
          <p:nvSpPr>
            <p:cNvPr id="92" name="文本框 112"/>
            <p:cNvSpPr txBox="1"/>
            <p:nvPr/>
          </p:nvSpPr>
          <p:spPr>
            <a:xfrm>
              <a:off x="390154" y="1556241"/>
              <a:ext cx="281302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 </a:t>
              </a:r>
              <a:r>
                <a:rPr lang="en-US" altLang="zh-CN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Kibana</a:t>
              </a:r>
              <a:r>
                <a:rPr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endPara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3" name="文本框 113"/>
            <p:cNvSpPr txBox="1"/>
            <p:nvPr/>
          </p:nvSpPr>
          <p:spPr>
            <a:xfrm>
              <a:off x="390154" y="1895553"/>
              <a:ext cx="2577308" cy="1206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可视化组件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自定义表格、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柱状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图、直线图等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946802" y="3022883"/>
            <a:ext cx="2551364" cy="1566072"/>
            <a:chOff x="6093451" y="1546193"/>
            <a:chExt cx="3154170" cy="2088094"/>
          </a:xfrm>
        </p:grpSpPr>
        <p:sp>
          <p:nvSpPr>
            <p:cNvPr id="95" name="文本框 115"/>
            <p:cNvSpPr txBox="1"/>
            <p:nvPr/>
          </p:nvSpPr>
          <p:spPr>
            <a:xfrm>
              <a:off x="6093452" y="1546193"/>
              <a:ext cx="283305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 Kafka</a:t>
              </a:r>
              <a:endPara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6" name="文本框 116"/>
            <p:cNvSpPr txBox="1"/>
            <p:nvPr/>
          </p:nvSpPr>
          <p:spPr>
            <a:xfrm>
              <a:off x="6093451" y="2017435"/>
              <a:ext cx="3154170" cy="1616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异步消息队列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分布式、基于发布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订阅模式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消费者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生产者架构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支持离线、实时数据分析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7" name="矩形 46"/>
          <p:cNvSpPr>
            <a:spLocks noChangeArrowheads="1"/>
          </p:cNvSpPr>
          <p:nvPr/>
        </p:nvSpPr>
        <p:spPr bwMode="auto">
          <a:xfrm>
            <a:off x="476188" y="177842"/>
            <a:ext cx="2749467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研究内容</a:t>
            </a:r>
            <a:r>
              <a:rPr lang="en-US" altLang="zh-CN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环境搭建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8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1417466"/>
      </p:ext>
    </p:extLst>
  </p:cSld>
  <p:clrMapOvr>
    <a:masterClrMapping/>
  </p:clrMapOvr>
  <p:transition advTm="0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2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2" presetClass="entr" presetSubtype="2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5" presetID="2" presetClass="entr" presetSubtype="2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976613" y="1230456"/>
            <a:ext cx="2459189" cy="1734573"/>
            <a:chOff x="390154" y="1526097"/>
            <a:chExt cx="2830818" cy="2312762"/>
          </a:xfrm>
        </p:grpSpPr>
        <p:sp>
          <p:nvSpPr>
            <p:cNvPr id="86" name="文本框 105"/>
            <p:cNvSpPr txBox="1"/>
            <p:nvPr/>
          </p:nvSpPr>
          <p:spPr>
            <a:xfrm>
              <a:off x="390155" y="1526097"/>
              <a:ext cx="2680422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 </a:t>
              </a:r>
              <a:r>
                <a:rPr lang="zh-CN" alt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数据采集</a:t>
              </a:r>
              <a:endPara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7" name="文本框 106"/>
            <p:cNvSpPr txBox="1"/>
            <p:nvPr/>
          </p:nvSpPr>
          <p:spPr>
            <a:xfrm>
              <a:off x="390154" y="1885506"/>
              <a:ext cx="2830818" cy="1953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 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程序日志：通过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Logstash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采集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Docker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中容器的程序日志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 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访问日志：采集</a:t>
              </a: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Ngix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代理服务器中的访问日志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5856392" y="1247229"/>
            <a:ext cx="2315621" cy="1749645"/>
            <a:chOff x="6093451" y="1506001"/>
            <a:chExt cx="2680423" cy="2332857"/>
          </a:xfrm>
        </p:grpSpPr>
        <p:sp>
          <p:nvSpPr>
            <p:cNvPr id="89" name="文本框 107"/>
            <p:cNvSpPr txBox="1"/>
            <p:nvPr/>
          </p:nvSpPr>
          <p:spPr>
            <a:xfrm>
              <a:off x="6093452" y="1506001"/>
              <a:ext cx="2680422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 </a:t>
              </a:r>
              <a:r>
                <a:rPr lang="zh-CN" alt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数据存储</a:t>
              </a:r>
              <a:endPara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0" name="文本框 108"/>
            <p:cNvSpPr txBox="1"/>
            <p:nvPr/>
          </p:nvSpPr>
          <p:spPr>
            <a:xfrm>
              <a:off x="6093451" y="1885506"/>
              <a:ext cx="2680423" cy="1953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搭建</a:t>
              </a: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Elasticsearch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集群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通过消息队列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Kafka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将日志数据存储到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ES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集群中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971239" y="3019702"/>
            <a:ext cx="2401997" cy="1467124"/>
            <a:chOff x="390154" y="1556241"/>
            <a:chExt cx="2813025" cy="1956165"/>
          </a:xfrm>
        </p:grpSpPr>
        <p:sp>
          <p:nvSpPr>
            <p:cNvPr id="92" name="文本框 112"/>
            <p:cNvSpPr txBox="1"/>
            <p:nvPr/>
          </p:nvSpPr>
          <p:spPr>
            <a:xfrm>
              <a:off x="390154" y="1556241"/>
              <a:ext cx="281302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 </a:t>
              </a:r>
              <a:r>
                <a:rPr lang="zh-CN" alt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数据分析</a:t>
              </a:r>
              <a:endPara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3" name="文本框 113"/>
            <p:cNvSpPr txBox="1"/>
            <p:nvPr/>
          </p:nvSpPr>
          <p:spPr>
            <a:xfrm>
              <a:off x="390154" y="1895553"/>
              <a:ext cx="2680422" cy="1616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 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动态阈值的预测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 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异常点检测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 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用户访问异常行为检测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856391" y="2925745"/>
            <a:ext cx="2715671" cy="1258296"/>
            <a:chOff x="6093451" y="1546192"/>
            <a:chExt cx="3154170" cy="1677726"/>
          </a:xfrm>
        </p:grpSpPr>
        <p:sp>
          <p:nvSpPr>
            <p:cNvPr id="95" name="文本框 115"/>
            <p:cNvSpPr txBox="1"/>
            <p:nvPr/>
          </p:nvSpPr>
          <p:spPr>
            <a:xfrm>
              <a:off x="6093452" y="1546192"/>
              <a:ext cx="283305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 </a:t>
              </a:r>
              <a:r>
                <a:rPr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数据可视化</a:t>
              </a:r>
            </a:p>
          </p:txBody>
        </p:sp>
        <p:sp>
          <p:nvSpPr>
            <p:cNvPr id="96" name="文本框 116"/>
            <p:cNvSpPr txBox="1"/>
            <p:nvPr/>
          </p:nvSpPr>
          <p:spPr>
            <a:xfrm>
              <a:off x="6093451" y="2017435"/>
              <a:ext cx="3154170" cy="1206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开发者：</a:t>
              </a: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Kibana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快速查找日志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71450" indent="-171450">
                <a:lnSpc>
                  <a:spcPct val="130000"/>
                </a:lnSpc>
                <a:buFontTx/>
                <a:buChar char="-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用户：</a:t>
              </a: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Grafna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图表展示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7" name="矩形 46"/>
          <p:cNvSpPr>
            <a:spLocks noChangeArrowheads="1"/>
          </p:cNvSpPr>
          <p:nvPr/>
        </p:nvSpPr>
        <p:spPr bwMode="auto">
          <a:xfrm>
            <a:off x="476188" y="177842"/>
            <a:ext cx="2749467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研究内容</a:t>
            </a:r>
            <a:r>
              <a:rPr lang="en-US" altLang="zh-CN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数据处理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8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548227" y="1635459"/>
            <a:ext cx="1871912" cy="2020237"/>
            <a:chOff x="3761090" y="2476501"/>
            <a:chExt cx="1787040" cy="1928640"/>
          </a:xfrm>
        </p:grpSpPr>
        <p:cxnSp>
          <p:nvCxnSpPr>
            <p:cNvPr id="36" name="直接连接符 35"/>
            <p:cNvCxnSpPr/>
            <p:nvPr/>
          </p:nvCxnSpPr>
          <p:spPr>
            <a:xfrm flipH="1">
              <a:off x="3905250" y="2633101"/>
              <a:ext cx="745807" cy="24924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4712971" y="3886200"/>
              <a:ext cx="598169" cy="28392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3985260" y="3596640"/>
              <a:ext cx="670560" cy="23622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4652011" y="2918460"/>
              <a:ext cx="666749" cy="29154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 flipV="1">
              <a:off x="4015740" y="3893820"/>
              <a:ext cx="579120" cy="25908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 flipV="1">
              <a:off x="4641585" y="35898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 flipV="1">
              <a:off x="4672065" y="26373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 flipV="1">
              <a:off x="3970020" y="2903220"/>
              <a:ext cx="640080" cy="28956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9274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4006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4660901" y="2705100"/>
              <a:ext cx="0" cy="147320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5224130" y="37490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5224130" y="27203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3761090" y="37490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3761090" y="27203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4494456" y="247650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>
              <a:spLocks noChangeAspect="1"/>
            </p:cNvSpPr>
            <p:nvPr/>
          </p:nvSpPr>
          <p:spPr>
            <a:xfrm>
              <a:off x="4494456" y="307086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>
              <a:off x="4494456" y="409194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1534629"/>
      </p:ext>
    </p:extLst>
  </p:cSld>
  <p:clrMapOvr>
    <a:masterClrMapping/>
  </p:clrMapOvr>
  <p:transition advTm="0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2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2" presetClass="entr" presetSubtype="2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5" presetID="2" presetClass="entr" presetSubtype="2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978345" y="1190801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686820" y="2243700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126024" y="3328786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198540" y="1842145"/>
            <a:ext cx="666390" cy="3956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319193" y="2620349"/>
            <a:ext cx="119742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319193" y="3138435"/>
            <a:ext cx="720442" cy="38036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009417" y="1081738"/>
            <a:ext cx="4566499" cy="838437"/>
            <a:chOff x="4012556" y="1375083"/>
            <a:chExt cx="5516462" cy="1117917"/>
          </a:xfrm>
        </p:grpSpPr>
        <p:sp>
          <p:nvSpPr>
            <p:cNvPr id="12" name="矩形 11"/>
            <p:cNvSpPr/>
            <p:nvPr/>
          </p:nvSpPr>
          <p:spPr>
            <a:xfrm>
              <a:off x="4012556" y="1729714"/>
              <a:ext cx="5516462" cy="7632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对分布式集群环境中的日志进行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收集，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通过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Logstash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采集适配不同系统格式的日志数据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文本框 42"/>
            <p:cNvSpPr txBox="1"/>
            <p:nvPr/>
          </p:nvSpPr>
          <p:spPr>
            <a:xfrm>
              <a:off x="4012556" y="1375083"/>
              <a:ext cx="2374014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 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分布式日志采集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10325" y="2126137"/>
            <a:ext cx="4566499" cy="838435"/>
            <a:chOff x="4873534" y="3109566"/>
            <a:chExt cx="5516462" cy="1117913"/>
          </a:xfrm>
        </p:grpSpPr>
        <p:sp>
          <p:nvSpPr>
            <p:cNvPr id="14" name="矩形 13"/>
            <p:cNvSpPr/>
            <p:nvPr/>
          </p:nvSpPr>
          <p:spPr>
            <a:xfrm>
              <a:off x="4873534" y="3464194"/>
              <a:ext cx="5516462" cy="7632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对于收集到的日志要实时地进行处理和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计算，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以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保证系统数据的及时性和有效性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文本框 44"/>
            <p:cNvSpPr txBox="1"/>
            <p:nvPr/>
          </p:nvSpPr>
          <p:spPr>
            <a:xfrm>
              <a:off x="4873534" y="3109566"/>
              <a:ext cx="2374014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 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实时计算问题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157096" y="3226924"/>
            <a:ext cx="5315392" cy="1798702"/>
            <a:chOff x="4012556" y="5002204"/>
            <a:chExt cx="5516462" cy="2398270"/>
          </a:xfrm>
        </p:grpSpPr>
        <p:sp>
          <p:nvSpPr>
            <p:cNvPr id="16" name="矩形 15"/>
            <p:cNvSpPr/>
            <p:nvPr/>
          </p:nvSpPr>
          <p:spPr>
            <a:xfrm>
              <a:off x="4012556" y="5356837"/>
              <a:ext cx="5516462" cy="2043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- 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针对时间序列的日志数据处理，做合适的増维操作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，预测流量、延时率、错误率的实时动态阈值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-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采用</a:t>
              </a:r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iForest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算法独立森林异常点检测法来检测应用程序日志中的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异常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-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对不同隐私数据做分类，根据历史访问记录来预测访问次数的阈值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文本框 46"/>
            <p:cNvSpPr txBox="1"/>
            <p:nvPr/>
          </p:nvSpPr>
          <p:spPr>
            <a:xfrm>
              <a:off x="4012556" y="5002204"/>
              <a:ext cx="2374014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 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数据分析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604"/>
          <a:stretch/>
        </p:blipFill>
        <p:spPr>
          <a:xfrm>
            <a:off x="0" y="1618550"/>
            <a:ext cx="1217495" cy="2368933"/>
          </a:xfrm>
          <a:prstGeom prst="rect">
            <a:avLst/>
          </a:prstGeom>
        </p:spPr>
      </p:pic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76188" y="177842"/>
            <a:ext cx="1107992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关键点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3" name="等腰三角形 2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3077305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2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直接连接符 75"/>
          <p:cNvCxnSpPr/>
          <p:nvPr/>
        </p:nvCxnSpPr>
        <p:spPr>
          <a:xfrm flipV="1">
            <a:off x="7380877" y="2657140"/>
            <a:ext cx="872108" cy="233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5040856" y="4518411"/>
            <a:ext cx="797504" cy="292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7180778" y="4461234"/>
            <a:ext cx="85660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263978" y="1453823"/>
            <a:ext cx="338327" cy="2802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1226354" y="1913587"/>
            <a:ext cx="1216025" cy="834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1895841" y="2170034"/>
            <a:ext cx="736274" cy="7837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3199848" y="3160493"/>
            <a:ext cx="1258554" cy="8604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790455" y="2973735"/>
            <a:ext cx="1176530" cy="11480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684282" y="2640759"/>
            <a:ext cx="2152286" cy="1087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6789099" y="797689"/>
            <a:ext cx="838649" cy="3047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4759629" y="787643"/>
            <a:ext cx="784262" cy="19196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055201" y="1936532"/>
            <a:ext cx="1638606" cy="8129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637579" y="1513657"/>
            <a:ext cx="1294944" cy="12548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3930391" y="1967758"/>
            <a:ext cx="1580066" cy="1580066"/>
            <a:chOff x="3761296" y="1104900"/>
            <a:chExt cx="1549400" cy="1549400"/>
          </a:xfrm>
        </p:grpSpPr>
        <p:sp>
          <p:nvSpPr>
            <p:cNvPr id="12" name="椭圆 11"/>
            <p:cNvSpPr/>
            <p:nvPr/>
          </p:nvSpPr>
          <p:spPr>
            <a:xfrm>
              <a:off x="3761296" y="1104900"/>
              <a:ext cx="1549400" cy="1549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34"/>
            <p:cNvSpPr txBox="1"/>
            <p:nvPr/>
          </p:nvSpPr>
          <p:spPr>
            <a:xfrm>
              <a:off x="3761296" y="1667723"/>
              <a:ext cx="1549400" cy="407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  <a:endPara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38418" y="602045"/>
            <a:ext cx="1727300" cy="1445829"/>
            <a:chOff x="6548393" y="889280"/>
            <a:chExt cx="1549400" cy="1234262"/>
          </a:xfrm>
        </p:grpSpPr>
        <p:sp>
          <p:nvSpPr>
            <p:cNvPr id="15" name="椭圆 14"/>
            <p:cNvSpPr/>
            <p:nvPr/>
          </p:nvSpPr>
          <p:spPr>
            <a:xfrm>
              <a:off x="6608191" y="889280"/>
              <a:ext cx="1440816" cy="123426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40"/>
            <p:cNvSpPr txBox="1"/>
            <p:nvPr/>
          </p:nvSpPr>
          <p:spPr>
            <a:xfrm>
              <a:off x="6548393" y="1180506"/>
              <a:ext cx="1549400" cy="499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时序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数据分析</a:t>
              </a:r>
              <a:endPara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157360" y="1491157"/>
            <a:ext cx="1632108" cy="1092575"/>
            <a:chOff x="1277255" y="1121088"/>
            <a:chExt cx="1549400" cy="1037208"/>
          </a:xfrm>
        </p:grpSpPr>
        <p:sp>
          <p:nvSpPr>
            <p:cNvPr id="18" name="椭圆 17"/>
            <p:cNvSpPr/>
            <p:nvPr/>
          </p:nvSpPr>
          <p:spPr>
            <a:xfrm>
              <a:off x="1533352" y="1121088"/>
              <a:ext cx="1037208" cy="1037208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43"/>
            <p:cNvSpPr txBox="1"/>
            <p:nvPr/>
          </p:nvSpPr>
          <p:spPr>
            <a:xfrm>
              <a:off x="1277255" y="1339776"/>
              <a:ext cx="1549400" cy="525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  <a:p>
              <a:pPr algn="ctr"/>
              <a:r>
                <a:rPr lang="en-US" altLang="zh-CN" sz="1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ELK Stack</a:t>
              </a:r>
              <a:endPara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805346" y="2013306"/>
            <a:ext cx="2100460" cy="1406128"/>
            <a:chOff x="7645400" y="1877556"/>
            <a:chExt cx="1549400" cy="1037208"/>
          </a:xfrm>
        </p:grpSpPr>
        <p:sp>
          <p:nvSpPr>
            <p:cNvPr id="21" name="椭圆 20"/>
            <p:cNvSpPr/>
            <p:nvPr/>
          </p:nvSpPr>
          <p:spPr>
            <a:xfrm>
              <a:off x="7901496" y="1877556"/>
              <a:ext cx="1037208" cy="1037208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46"/>
            <p:cNvSpPr txBox="1"/>
            <p:nvPr/>
          </p:nvSpPr>
          <p:spPr>
            <a:xfrm>
              <a:off x="7645400" y="2144752"/>
              <a:ext cx="1549400" cy="374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异常点检测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48293" y="3547824"/>
            <a:ext cx="1534919" cy="1027514"/>
            <a:chOff x="5056696" y="2183559"/>
            <a:chExt cx="1549400" cy="1037208"/>
          </a:xfrm>
        </p:grpSpPr>
        <p:sp>
          <p:nvSpPr>
            <p:cNvPr id="24" name="椭圆 23"/>
            <p:cNvSpPr/>
            <p:nvPr/>
          </p:nvSpPr>
          <p:spPr>
            <a:xfrm>
              <a:off x="5312792" y="2183559"/>
              <a:ext cx="1037208" cy="1037208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49"/>
            <p:cNvSpPr txBox="1"/>
            <p:nvPr/>
          </p:nvSpPr>
          <p:spPr>
            <a:xfrm>
              <a:off x="5056696" y="2457502"/>
              <a:ext cx="1549400" cy="528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Kafka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</a:t>
              </a:r>
            </a:p>
          </p:txBody>
        </p:sp>
      </p:grpSp>
      <p:sp>
        <p:nvSpPr>
          <p:cNvPr id="26" name="矩形 46"/>
          <p:cNvSpPr>
            <a:spLocks noChangeArrowheads="1"/>
          </p:cNvSpPr>
          <p:nvPr/>
        </p:nvSpPr>
        <p:spPr bwMode="auto">
          <a:xfrm>
            <a:off x="476188" y="177842"/>
            <a:ext cx="14157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研究方法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7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451141" y="3642122"/>
            <a:ext cx="2045602" cy="1419316"/>
            <a:chOff x="7713949" y="1877556"/>
            <a:chExt cx="1549400" cy="1042438"/>
          </a:xfrm>
        </p:grpSpPr>
        <p:sp>
          <p:nvSpPr>
            <p:cNvPr id="29" name="椭圆 28"/>
            <p:cNvSpPr/>
            <p:nvPr/>
          </p:nvSpPr>
          <p:spPr>
            <a:xfrm>
              <a:off x="7901496" y="1877556"/>
              <a:ext cx="1174306" cy="1042438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46"/>
            <p:cNvSpPr txBox="1"/>
            <p:nvPr/>
          </p:nvSpPr>
          <p:spPr>
            <a:xfrm>
              <a:off x="7713949" y="2184730"/>
              <a:ext cx="1549400" cy="372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行为分析</a:t>
              </a:r>
              <a:endPara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38541" y="2706490"/>
            <a:ext cx="1534919" cy="754677"/>
            <a:chOff x="5057160" y="2306076"/>
            <a:chExt cx="1549400" cy="761797"/>
          </a:xfrm>
        </p:grpSpPr>
        <p:sp>
          <p:nvSpPr>
            <p:cNvPr id="34" name="椭圆 33"/>
            <p:cNvSpPr/>
            <p:nvPr/>
          </p:nvSpPr>
          <p:spPr>
            <a:xfrm>
              <a:off x="5453891" y="2306076"/>
              <a:ext cx="761797" cy="7617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49"/>
            <p:cNvSpPr txBox="1"/>
            <p:nvPr/>
          </p:nvSpPr>
          <p:spPr>
            <a:xfrm>
              <a:off x="5057160" y="2544175"/>
              <a:ext cx="1549400" cy="302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Kibana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69832" y="1743383"/>
            <a:ext cx="1534919" cy="853302"/>
            <a:chOff x="5109867" y="2306076"/>
            <a:chExt cx="1549400" cy="861352"/>
          </a:xfrm>
        </p:grpSpPr>
        <p:sp>
          <p:nvSpPr>
            <p:cNvPr id="37" name="椭圆 36"/>
            <p:cNvSpPr/>
            <p:nvPr/>
          </p:nvSpPr>
          <p:spPr>
            <a:xfrm>
              <a:off x="5453891" y="2306076"/>
              <a:ext cx="861352" cy="86135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49"/>
            <p:cNvSpPr txBox="1"/>
            <p:nvPr/>
          </p:nvSpPr>
          <p:spPr>
            <a:xfrm>
              <a:off x="5109867" y="2585296"/>
              <a:ext cx="1549400" cy="302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Logstash</a:t>
              </a:r>
              <a:endPara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38541" y="626288"/>
            <a:ext cx="1687096" cy="1114948"/>
            <a:chOff x="5172209" y="2306075"/>
            <a:chExt cx="1703013" cy="1125467"/>
          </a:xfrm>
        </p:grpSpPr>
        <p:sp>
          <p:nvSpPr>
            <p:cNvPr id="40" name="椭圆 39"/>
            <p:cNvSpPr/>
            <p:nvPr/>
          </p:nvSpPr>
          <p:spPr>
            <a:xfrm>
              <a:off x="5453890" y="2306075"/>
              <a:ext cx="1125467" cy="112546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9"/>
            <p:cNvSpPr txBox="1"/>
            <p:nvPr/>
          </p:nvSpPr>
          <p:spPr>
            <a:xfrm>
              <a:off x="5172209" y="2720403"/>
              <a:ext cx="1703013" cy="302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Elasticsearch</a:t>
              </a:r>
              <a:endPara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695352" y="388372"/>
            <a:ext cx="1534919" cy="754677"/>
            <a:chOff x="5057160" y="2306076"/>
            <a:chExt cx="1549400" cy="761797"/>
          </a:xfrm>
        </p:grpSpPr>
        <p:sp>
          <p:nvSpPr>
            <p:cNvPr id="48" name="椭圆 47"/>
            <p:cNvSpPr/>
            <p:nvPr/>
          </p:nvSpPr>
          <p:spPr>
            <a:xfrm>
              <a:off x="5453891" y="2306076"/>
              <a:ext cx="761797" cy="7617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9"/>
            <p:cNvSpPr txBox="1"/>
            <p:nvPr/>
          </p:nvSpPr>
          <p:spPr>
            <a:xfrm>
              <a:off x="5057160" y="2544175"/>
              <a:ext cx="1549400" cy="302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SVM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186142" y="321323"/>
            <a:ext cx="1534919" cy="754677"/>
            <a:chOff x="5057160" y="2306076"/>
            <a:chExt cx="1549400" cy="761797"/>
          </a:xfrm>
        </p:grpSpPr>
        <p:sp>
          <p:nvSpPr>
            <p:cNvPr id="51" name="椭圆 50"/>
            <p:cNvSpPr/>
            <p:nvPr/>
          </p:nvSpPr>
          <p:spPr>
            <a:xfrm>
              <a:off x="5453891" y="2306076"/>
              <a:ext cx="761797" cy="7617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49"/>
            <p:cNvSpPr txBox="1"/>
            <p:nvPr/>
          </p:nvSpPr>
          <p:spPr>
            <a:xfrm>
              <a:off x="5057160" y="2544175"/>
              <a:ext cx="1549400" cy="302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随机森林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930391" y="4141073"/>
            <a:ext cx="1534919" cy="754677"/>
            <a:chOff x="5057160" y="2306076"/>
            <a:chExt cx="1549400" cy="761797"/>
          </a:xfrm>
        </p:grpSpPr>
        <p:sp>
          <p:nvSpPr>
            <p:cNvPr id="54" name="椭圆 53"/>
            <p:cNvSpPr/>
            <p:nvPr/>
          </p:nvSpPr>
          <p:spPr>
            <a:xfrm>
              <a:off x="5453891" y="2306076"/>
              <a:ext cx="761797" cy="7617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49"/>
            <p:cNvSpPr txBox="1"/>
            <p:nvPr/>
          </p:nvSpPr>
          <p:spPr>
            <a:xfrm>
              <a:off x="5057160" y="2544175"/>
              <a:ext cx="1549400" cy="302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关联规则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627748" y="4043718"/>
            <a:ext cx="1534919" cy="754677"/>
            <a:chOff x="5057160" y="2306076"/>
            <a:chExt cx="1549400" cy="761797"/>
          </a:xfrm>
        </p:grpSpPr>
        <p:sp>
          <p:nvSpPr>
            <p:cNvPr id="57" name="椭圆 56"/>
            <p:cNvSpPr/>
            <p:nvPr/>
          </p:nvSpPr>
          <p:spPr>
            <a:xfrm>
              <a:off x="5453891" y="2306076"/>
              <a:ext cx="761797" cy="7617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49"/>
            <p:cNvSpPr txBox="1"/>
            <p:nvPr/>
          </p:nvSpPr>
          <p:spPr>
            <a:xfrm>
              <a:off x="5057160" y="2544175"/>
              <a:ext cx="1549400" cy="302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Kmeans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778629" y="2279802"/>
            <a:ext cx="1534919" cy="754677"/>
            <a:chOff x="5057160" y="2306076"/>
            <a:chExt cx="1549400" cy="761797"/>
          </a:xfrm>
        </p:grpSpPr>
        <p:sp>
          <p:nvSpPr>
            <p:cNvPr id="74" name="椭圆 73"/>
            <p:cNvSpPr/>
            <p:nvPr/>
          </p:nvSpPr>
          <p:spPr>
            <a:xfrm>
              <a:off x="5453891" y="2306076"/>
              <a:ext cx="761797" cy="76179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49"/>
            <p:cNvSpPr txBox="1"/>
            <p:nvPr/>
          </p:nvSpPr>
          <p:spPr>
            <a:xfrm>
              <a:off x="5057160" y="2544175"/>
              <a:ext cx="1549400" cy="302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iForest</a:t>
              </a:r>
              <a:endPara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4603294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7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4BB296F-8C5D-4E22-9F65-747105BCB53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fb18e64b-9ce1-f854-bea8-6b5e138156dc"/>
</p:tagLst>
</file>

<file path=ppt/theme/theme1.xml><?xml version="1.0" encoding="utf-8"?>
<a:theme xmlns:a="http://schemas.openxmlformats.org/drawingml/2006/main" name="第一PPT，www.1ppt.com">
  <a:themeElements>
    <a:clrScheme name="自定义 3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71F65"/>
      </a:accent1>
      <a:accent2>
        <a:srgbClr val="374B85"/>
      </a:accent2>
      <a:accent3>
        <a:srgbClr val="374B85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标准1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5215</TotalTime>
  <Words>1198</Words>
  <Application>Microsoft Office PowerPoint</Application>
  <PresentationFormat>全屏显示(16:9)</PresentationFormat>
  <Paragraphs>224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宋体</vt:lpstr>
      <vt:lpstr>微软雅黑</vt:lpstr>
      <vt:lpstr>微软雅黑 Light</vt:lpstr>
      <vt:lpstr>幼圆</vt:lpstr>
      <vt:lpstr>Arial</vt:lpstr>
      <vt:lpstr>Arial Black</vt:lpstr>
      <vt:lpstr>Calibri</vt:lpstr>
      <vt:lpstr>Calibri Light</vt:lpstr>
      <vt:lpstr>Wingdings 2</vt:lpstr>
      <vt:lpstr>第一PPT，www.1ppt.com</vt:lpstr>
      <vt:lpstr>1_第一PPT，www.1ppt.com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weiran (A)</cp:lastModifiedBy>
  <cp:revision>444</cp:revision>
  <dcterms:created xsi:type="dcterms:W3CDTF">2017-06-30T01:20:51Z</dcterms:created>
  <dcterms:modified xsi:type="dcterms:W3CDTF">2019-11-23T02:53:45Z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(3)aLUXQJTVPiHUx5DFhCiowPyCA17oRsu653rH6cdCyXl2Q8lIhiZfg9JDFrEciidunKmDZcvQ
J+koMlndFPjqwABCkqgodIlmKd/jmbnQYUggFnHD6h/IKp4hwrjJAHYjpFakGvSyfQPgINk9
CFaTb02Llr2pSiXzvqSdDoe0KY8EbaGyAxebDnGK6WMwiZKXD5jG7nL8xLSWEyzMtpiQ8Z/A
E+a1n+OH62M1kICoEs</vt:lpwstr>
  </property>
  <property fmtid="{D5CDD505-2E9C-101B-9397-08002B2CF9AE}" pid="3" name="_2015_ms_pID_7253431">
    <vt:lpwstr>VPwRe3dEp5Q7BHFPh6PPRX4zT6dz5Yq4YRBL9kyxvt9yYaZUyx1+5O
qkC4Fu5Hm82Uso4naZxH9xNpkT7fGLentyxuIBKoXIniJtHSps4hxrWXgYp1Jl5OJUIZpJc6
z30h7Rv3OZMzVrYUtEvhIR61HLZBd9nafkj/bBZ6OmWtigD81sBlezmrUOqJ7L0k+PwBWgbe
gnXfAKMT6SjFK7sRxRu5whJJvZVflVTP9xJB</vt:lpwstr>
  </property>
  <property fmtid="{D5CDD505-2E9C-101B-9397-08002B2CF9AE}" pid="4" name="_2015_ms_pID_7253432">
    <vt:lpwstr>eg==</vt:lpwstr>
  </property>
</Properties>
</file>